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</p:sldMasterIdLst>
  <p:notesMasterIdLst>
    <p:notesMasterId r:id="rId9"/>
  </p:notesMasterIdLst>
  <p:sldIdLst>
    <p:sldId id="308" r:id="rId7"/>
    <p:sldId id="279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249" autoAdjust="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8/10/relationships/authors" Target="authors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2025/03/12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FF4CC-8DC4-7B7A-39C5-262F5C87F5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44544"/>
            <a:ext cx="12191995" cy="2464129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18049" y="1404737"/>
            <a:ext cx="7117690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618050" y="2924226"/>
            <a:ext cx="7117689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8049" y="3527025"/>
            <a:ext cx="711769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25F6DC-490B-FE96-3826-453FA05719BC}"/>
              </a:ext>
            </a:extLst>
          </p:cNvPr>
          <p:cNvSpPr/>
          <p:nvPr userDrawn="1"/>
        </p:nvSpPr>
        <p:spPr>
          <a:xfrm>
            <a:off x="504232" y="3817647"/>
            <a:ext cx="1533524" cy="1516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ADFDE-56B9-04C2-BCE2-05120032D0A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04232" y="1784299"/>
            <a:ext cx="3937000" cy="3568700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6C2D1BC-19FC-6DDD-3EE5-86D738105E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0139" y="1921224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6E0838-0F9B-EF5D-E73C-CAF299B03244}"/>
              </a:ext>
            </a:extLst>
          </p:cNvPr>
          <p:cNvSpPr/>
          <p:nvPr userDrawn="1"/>
        </p:nvSpPr>
        <p:spPr>
          <a:xfrm>
            <a:off x="329249" y="3610137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1">
            <a:extLst>
              <a:ext uri="{FF2B5EF4-FFF2-40B4-BE49-F238E27FC236}">
                <a16:creationId xmlns:a16="http://schemas.microsoft.com/office/drawing/2014/main" id="{71ABA184-90EF-886D-01F7-8ED79E7BB0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417B6E-DCAF-E329-82FA-A9666987E52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3202" y="3610137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7C3906-7D26-F847-D210-DC8F472D4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291" y="1463747"/>
            <a:ext cx="3937000" cy="35687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DBF5CF-E6CC-1A85-FDB1-B49B23179B88}"/>
              </a:ext>
            </a:extLst>
          </p:cNvPr>
          <p:cNvSpPr/>
          <p:nvPr userDrawn="1"/>
        </p:nvSpPr>
        <p:spPr>
          <a:xfrm>
            <a:off x="672308" y="3289585"/>
            <a:ext cx="2044699" cy="20446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438781-E333-E871-DE61-8750EF6EEC4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89585"/>
            <a:ext cx="22606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2.xml"/><Relationship Id="rId11" Type="http://schemas.openxmlformats.org/officeDocument/2006/relationships/image" Target="../media/image7.emf"/><Relationship Id="rId5" Type="http://schemas.openxmlformats.org/officeDocument/2006/relationships/theme" Target="../theme/theme2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5D409B-C5D1-2BAD-D8D1-643632A6652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815492" y="531812"/>
            <a:ext cx="1841500" cy="381000"/>
          </a:xfrm>
          <a:prstGeom prst="rect">
            <a:avLst/>
          </a:prstGeom>
        </p:spPr>
      </p:pic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2C42-D751-76B7-5228-EB4345B99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clarification for Renewable and Digital Training </a:t>
            </a:r>
            <a:r>
              <a:rPr lang="en-US" dirty="0" err="1"/>
              <a:t>Centres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57AF0-8E60-43A3-37C7-FCF9E6246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6FE1E-3360-456F-C936-DDBD9BABBE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30 January 2024</a:t>
            </a:r>
          </a:p>
        </p:txBody>
      </p:sp>
      <p:pic>
        <p:nvPicPr>
          <p:cNvPr id="7" name="Picture Placeholder 7" descr="A person using a payphone&#10;&#10;Description automatically generated">
            <a:extLst>
              <a:ext uri="{FF2B5EF4-FFF2-40B4-BE49-F238E27FC236}">
                <a16:creationId xmlns:a16="http://schemas.microsoft.com/office/drawing/2014/main" id="{AC639709-3731-8EE4-63E2-CBD135E0B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9" r="16619"/>
          <a:stretch>
            <a:fillRect/>
          </a:stretch>
        </p:blipFill>
        <p:spPr>
          <a:xfrm>
            <a:off x="406138" y="3684749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</p:pic>
      <p:pic>
        <p:nvPicPr>
          <p:cNvPr id="8" name="Picture Placeholder 24" descr="Several wind turbines in a field&#10;&#10;Description automatically generated">
            <a:extLst>
              <a:ext uri="{FF2B5EF4-FFF2-40B4-BE49-F238E27FC236}">
                <a16:creationId xmlns:a16="http://schemas.microsoft.com/office/drawing/2014/main" id="{1C939AD9-918F-D5C9-5E60-49AD08C492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010376" y="1911285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90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Renewable and Digital Training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51C-64F1-E345-9891-68F3C607B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086678"/>
            <a:ext cx="11383851" cy="4995837"/>
          </a:xfrm>
        </p:spPr>
        <p:txBody>
          <a:bodyPr>
            <a:normAutofit/>
          </a:bodyPr>
          <a:lstStyle/>
          <a:p>
            <a:pPr marL="354013" marR="0" lvl="0" indent="-354013" algn="just" defTabSz="914400" rtl="0" eaLnBrk="1" fontAlgn="base" latinLnBrk="0" hangingPunct="1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Char char="•"/>
              <a:tabLst/>
              <a:defRPr/>
            </a:pPr>
            <a:endParaRPr lang="en-ZA" sz="180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r>
              <a:rPr lang="en-ZA" sz="1800" dirty="0"/>
              <a:t>Renewable energy training programme (course material, assessments, accreditation, training of Eskom trainers)</a:t>
            </a:r>
          </a:p>
          <a:p>
            <a:pPr>
              <a:spcBef>
                <a:spcPct val="30000"/>
              </a:spcBef>
              <a:spcAft>
                <a:spcPct val="0"/>
              </a:spcAft>
            </a:pPr>
            <a:r>
              <a:rPr lang="en-ZA" sz="1800" dirty="0"/>
              <a:t>Establishment of a renewable energy training centre (infrastructure, available </a:t>
            </a:r>
            <a:r>
              <a:rPr lang="en-ZA" sz="1800"/>
              <a:t>renewable technologies)</a:t>
            </a:r>
            <a:endParaRPr lang="en-ZA" sz="1800" dirty="0"/>
          </a:p>
          <a:p>
            <a:pPr>
              <a:spcBef>
                <a:spcPct val="30000"/>
              </a:spcBef>
              <a:spcAft>
                <a:spcPct val="0"/>
              </a:spcAft>
            </a:pPr>
            <a:r>
              <a:rPr lang="en-ZA" sz="1800" dirty="0"/>
              <a:t>Aesthetics - offering a sleek, refined design, futuristic look, and ambiance at its academy of learning.</a:t>
            </a:r>
          </a:p>
          <a:p>
            <a:pPr>
              <a:spcBef>
                <a:spcPct val="30000"/>
              </a:spcBef>
              <a:spcAft>
                <a:spcPct val="0"/>
              </a:spcAft>
            </a:pPr>
            <a:r>
              <a:rPr lang="en-ZA" sz="1800" dirty="0"/>
              <a:t>Digital learning tools: Virtual reality (Virtual tours of power plants) etc.</a:t>
            </a:r>
          </a:p>
          <a:p>
            <a:pPr>
              <a:spcBef>
                <a:spcPct val="30000"/>
              </a:spcBef>
              <a:spcAft>
                <a:spcPct val="0"/>
              </a:spcAft>
            </a:pPr>
            <a:endParaRPr lang="en-ZA" sz="180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B17179-D8C4-0257-8864-05F27210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0265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Lebogang Manakana</DisplayName>
        <AccountId>11117</AccountId>
        <AccountType/>
      </UserInfo>
    </Owner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832AB3-C3A8-4024-868A-7B93B85F18C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F75ADF6-FF55-4FFC-BA53-8A77FEA892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3A1265-97A7-4CBC-A6B2-2EEAB6A71AD7}">
  <ds:schemaRefs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2c7ddca0-f18f-4514-89ec-cfc256175ba5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34207DC-B30F-4A0C-B5DE-EF409CBB8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3558</TotalTime>
  <Words>83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Courier New</vt:lpstr>
      <vt:lpstr>Wingdings</vt:lpstr>
      <vt:lpstr>Office Theme</vt:lpstr>
      <vt:lpstr>Content Slide Master</vt:lpstr>
      <vt:lpstr>think-cell Slide</vt:lpstr>
      <vt:lpstr>Site clarification for Renewable and Digital Training Centres</vt:lpstr>
      <vt:lpstr>Renewable and Digital Training Centre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White 16x9</dc:title>
  <dc:creator>Hanlie Smit</dc:creator>
  <cp:lastModifiedBy>Mohammad Essop</cp:lastModifiedBy>
  <cp:revision>56</cp:revision>
  <dcterms:created xsi:type="dcterms:W3CDTF">2020-01-06T09:48:40Z</dcterms:created>
  <dcterms:modified xsi:type="dcterms:W3CDTF">2025-03-12T12:23:52Z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