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heme/theme10.xml" ContentType="application/vnd.openxmlformats-officedocument.theme+xml"/>
  <Override PartName="/ppt/theme/theme11.xml" ContentType="application/vnd.openxmlformats-officedocument.them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2" r:id="rId3"/>
    <p:sldMasterId id="2147483654" r:id="rId4"/>
    <p:sldMasterId id="2147484167" r:id="rId5"/>
    <p:sldMasterId id="2147484180" r:id="rId6"/>
    <p:sldMasterId id="2147484194" r:id="rId7"/>
    <p:sldMasterId id="2147484207" r:id="rId8"/>
    <p:sldMasterId id="2147484221" r:id="rId9"/>
  </p:sldMasterIdLst>
  <p:notesMasterIdLst>
    <p:notesMasterId r:id="rId20"/>
  </p:notesMasterIdLst>
  <p:handoutMasterIdLst>
    <p:handoutMasterId r:id="rId21"/>
  </p:handoutMasterIdLst>
  <p:sldIdLst>
    <p:sldId id="1554" r:id="rId10"/>
    <p:sldId id="1565" r:id="rId11"/>
    <p:sldId id="1566" r:id="rId12"/>
    <p:sldId id="1592" r:id="rId13"/>
    <p:sldId id="1558" r:id="rId14"/>
    <p:sldId id="1578" r:id="rId15"/>
    <p:sldId id="1579" r:id="rId16"/>
    <p:sldId id="1584" r:id="rId17"/>
    <p:sldId id="1594" r:id="rId18"/>
    <p:sldId id="1555" r:id="rId19"/>
  </p:sldIdLst>
  <p:sldSz cx="9144000" cy="6858000" type="screen4x3"/>
  <p:notesSz cx="6797675" cy="9926638"/>
  <p:custDataLst>
    <p:tags r:id="rId22"/>
  </p:custDataLst>
  <p:defaultTextStyle>
    <a:defPPr>
      <a:defRPr lang="en-ZA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5">
          <p15:clr>
            <a:srgbClr val="A4A3A4"/>
          </p15:clr>
        </p15:guide>
        <p15:guide id="2" pos="56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96330F"/>
    <a:srgbClr val="D69B40"/>
    <a:srgbClr val="A3A543"/>
    <a:srgbClr val="B0664B"/>
    <a:srgbClr val="9B6D56"/>
    <a:srgbClr val="00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8239" autoAdjust="0"/>
  </p:normalViewPr>
  <p:slideViewPr>
    <p:cSldViewPr snapToGrid="0">
      <p:cViewPr varScale="1">
        <p:scale>
          <a:sx n="67" d="100"/>
          <a:sy n="67" d="100"/>
        </p:scale>
        <p:origin x="1208" y="44"/>
      </p:cViewPr>
      <p:guideLst>
        <p:guide orient="horz" pos="135"/>
        <p:guide pos="56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2610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18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gray">
          <a:xfrm>
            <a:off x="206375" y="260350"/>
            <a:ext cx="6388100" cy="4791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8389" name="Rectangle 5"/>
          <p:cNvSpPr>
            <a:spLocks noGrp="1" noChangeArrowheads="1"/>
          </p:cNvSpPr>
          <p:nvPr>
            <p:ph type="body" sz="quarter" idx="3"/>
          </p:nvPr>
        </p:nvSpPr>
        <p:spPr bwMode="gray">
          <a:xfrm>
            <a:off x="217488" y="5281613"/>
            <a:ext cx="6364287" cy="1063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28392" name="Rectangle 8"/>
          <p:cNvSpPr>
            <a:spLocks noChangeArrowheads="1"/>
          </p:cNvSpPr>
          <p:nvPr/>
        </p:nvSpPr>
        <p:spPr bwMode="gray">
          <a:xfrm>
            <a:off x="4951413" y="9686925"/>
            <a:ext cx="1630362" cy="16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 algn="r" defTabSz="904875">
              <a:defRPr/>
            </a:pPr>
            <a:fld id="{A28C9CBB-8BF3-4E43-AADF-53E8F43FE31E}" type="slidenum">
              <a:rPr lang="en-GB" sz="1000" b="0">
                <a:solidFill>
                  <a:srgbClr val="83725B"/>
                </a:solidFill>
              </a:rPr>
              <a:pPr algn="r" defTabSz="904875">
                <a:defRPr/>
              </a:pPr>
              <a:t>‹#›</a:t>
            </a:fld>
            <a:endParaRPr lang="en-GB" sz="1000" b="0" dirty="0">
              <a:solidFill>
                <a:srgbClr val="83725B"/>
              </a:solidFill>
            </a:endParaRPr>
          </a:p>
        </p:txBody>
      </p:sp>
      <p:sp>
        <p:nvSpPr>
          <p:cNvPr id="528393" name="doc id"/>
          <p:cNvSpPr>
            <a:spLocks noChangeArrowheads="1"/>
          </p:cNvSpPr>
          <p:nvPr/>
        </p:nvSpPr>
        <p:spPr bwMode="gray">
          <a:xfrm>
            <a:off x="5599113" y="93663"/>
            <a:ext cx="98266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85825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</p:spTree>
    <p:extLst>
      <p:ext uri="{BB962C8B-B14F-4D97-AF65-F5344CB8AC3E}">
        <p14:creationId xmlns:p14="http://schemas.microsoft.com/office/powerpoint/2010/main" val="1400041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buClr>
        <a:srgbClr val="8C7F6D"/>
      </a:buClr>
      <a:defRPr sz="1400" kern="1200">
        <a:solidFill>
          <a:srgbClr val="003896"/>
        </a:solidFill>
        <a:latin typeface="Arial" charset="0"/>
        <a:ea typeface="+mn-ea"/>
        <a:cs typeface="Arial" charset="0"/>
      </a:defRPr>
    </a:lvl1pPr>
    <a:lvl2pPr marL="147638" indent="-146050" algn="l" rtl="0" eaLnBrk="0" fontAlgn="base" hangingPunct="0">
      <a:spcBef>
        <a:spcPct val="0"/>
      </a:spcBef>
      <a:spcAft>
        <a:spcPct val="0"/>
      </a:spcAft>
      <a:buClr>
        <a:srgbClr val="8C7F6D"/>
      </a:buClr>
      <a:buSzPct val="125000"/>
      <a:buChar char="•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2pPr>
    <a:lvl3pPr marL="357188" indent="-207963" algn="l" rtl="0" eaLnBrk="0" fontAlgn="base" hangingPunct="0">
      <a:spcBef>
        <a:spcPct val="0"/>
      </a:spcBef>
      <a:spcAft>
        <a:spcPct val="0"/>
      </a:spcAft>
      <a:buClr>
        <a:srgbClr val="8C7F6D"/>
      </a:buClr>
      <a:buSzPct val="125000"/>
      <a:buFont typeface="Arial" charset="0"/>
      <a:buChar char="–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3pPr>
    <a:lvl4pPr marL="481013" indent="-122238" algn="l" rtl="0" eaLnBrk="0" fontAlgn="base" hangingPunct="0">
      <a:spcBef>
        <a:spcPct val="0"/>
      </a:spcBef>
      <a:spcAft>
        <a:spcPct val="0"/>
      </a:spcAft>
      <a:buClr>
        <a:srgbClr val="8C7F6D"/>
      </a:buClr>
      <a:buChar char="•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4pPr>
    <a:lvl5pPr marL="657225" indent="-174625" algn="l" rtl="0" eaLnBrk="0" fontAlgn="base" hangingPunct="0">
      <a:spcBef>
        <a:spcPct val="0"/>
      </a:spcBef>
      <a:spcAft>
        <a:spcPct val="0"/>
      </a:spcAft>
      <a:buClr>
        <a:srgbClr val="8C7F6D"/>
      </a:buClr>
      <a:buFont typeface="Arial" charset="0"/>
      <a:buChar char="–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ln/>
        </p:spPr>
        <p:txBody>
          <a:bodyPr/>
          <a:lstStyle/>
          <a:p>
            <a:fld id="{BB765521-6810-46F7-9572-0AAD8BAC74CC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9986" name="Rectangle 7"/>
          <p:cNvSpPr txBox="1">
            <a:spLocks noGrp="1" noChangeArrowheads="1"/>
          </p:cNvSpPr>
          <p:nvPr/>
        </p:nvSpPr>
        <p:spPr bwMode="auto">
          <a:xfrm>
            <a:off x="3852017" y="9430306"/>
            <a:ext cx="2945659" cy="49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/>
            <a:fld id="{26299DD6-9505-4333-8D95-4DCD91076253}" type="slidenum">
              <a:rPr lang="en-GB" sz="1200" b="0" smtClean="0">
                <a:solidFill>
                  <a:prstClr val="black"/>
                </a:solidFill>
                <a:cs typeface="Arial" pitchFamily="34" charset="0"/>
              </a:rPr>
              <a:pPr algn="r" eaLnBrk="0" hangingPunct="0"/>
              <a:t>10</a:t>
            </a:fld>
            <a:endParaRPr lang="en-GB" sz="1200" b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5700" cy="3724275"/>
          </a:xfrm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198" y="4715157"/>
            <a:ext cx="5441287" cy="12465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GB" sz="9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8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9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80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8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6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1"/>
          <p:cNvSpPr>
            <a:spLocks noChangeArrowheads="1"/>
          </p:cNvSpPr>
          <p:nvPr/>
        </p:nvSpPr>
        <p:spPr bwMode="gray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ZA" dirty="0"/>
          </a:p>
        </p:txBody>
      </p:sp>
      <p:pic>
        <p:nvPicPr>
          <p:cNvPr id="5" name="Picture 23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4763" y="0"/>
            <a:ext cx="1825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101"/>
          <p:cNvSpPr>
            <a:spLocks noChangeArrowheads="1"/>
          </p:cNvSpPr>
          <p:nvPr/>
        </p:nvSpPr>
        <p:spPr bwMode="gray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7" name="Oval 102" descr="coolers"/>
          <p:cNvSpPr>
            <a:spLocks noChangeArrowheads="1"/>
          </p:cNvSpPr>
          <p:nvPr/>
        </p:nvSpPr>
        <p:spPr bwMode="gray">
          <a:xfrm>
            <a:off x="438150" y="1362075"/>
            <a:ext cx="2160588" cy="217328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8" name="Oval 103"/>
          <p:cNvSpPr>
            <a:spLocks noChangeArrowheads="1"/>
          </p:cNvSpPr>
          <p:nvPr/>
        </p:nvSpPr>
        <p:spPr bwMode="gray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9" name="Oval 104"/>
          <p:cNvSpPr>
            <a:spLocks noChangeArrowheads="1"/>
          </p:cNvSpPr>
          <p:nvPr/>
        </p:nvSpPr>
        <p:spPr bwMode="gray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0" name="Oval 105"/>
          <p:cNvSpPr>
            <a:spLocks noChangeArrowheads="1"/>
          </p:cNvSpPr>
          <p:nvPr/>
        </p:nvSpPr>
        <p:spPr bwMode="gray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1" name="Oval 106"/>
          <p:cNvSpPr>
            <a:spLocks noChangeArrowheads="1"/>
          </p:cNvSpPr>
          <p:nvPr/>
        </p:nvSpPr>
        <p:spPr bwMode="gray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2" name="Oval 107"/>
          <p:cNvSpPr>
            <a:spLocks noChangeArrowheads="1"/>
          </p:cNvSpPr>
          <p:nvPr/>
        </p:nvSpPr>
        <p:spPr bwMode="gray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3" name="Oval 108"/>
          <p:cNvSpPr>
            <a:spLocks noChangeArrowheads="1"/>
          </p:cNvSpPr>
          <p:nvPr/>
        </p:nvSpPr>
        <p:spPr bwMode="gray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4" name="Oval 109"/>
          <p:cNvSpPr>
            <a:spLocks noChangeArrowheads="1"/>
          </p:cNvSpPr>
          <p:nvPr/>
        </p:nvSpPr>
        <p:spPr bwMode="gray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5" name="Oval 110"/>
          <p:cNvSpPr>
            <a:spLocks noChangeArrowheads="1"/>
          </p:cNvSpPr>
          <p:nvPr/>
        </p:nvSpPr>
        <p:spPr bwMode="gray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6" name="Oval 111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7" name="Oval 112"/>
          <p:cNvSpPr>
            <a:spLocks noChangeArrowheads="1"/>
          </p:cNvSpPr>
          <p:nvPr/>
        </p:nvSpPr>
        <p:spPr bwMode="gray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8" name="Oval 113"/>
          <p:cNvSpPr>
            <a:spLocks noChangeArrowheads="1"/>
          </p:cNvSpPr>
          <p:nvPr/>
        </p:nvSpPr>
        <p:spPr bwMode="gray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9" name="Oval 114"/>
          <p:cNvSpPr>
            <a:spLocks noChangeArrowheads="1"/>
          </p:cNvSpPr>
          <p:nvPr/>
        </p:nvSpPr>
        <p:spPr bwMode="gray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0" name="Oval 115"/>
          <p:cNvSpPr>
            <a:spLocks noChangeArrowheads="1"/>
          </p:cNvSpPr>
          <p:nvPr/>
        </p:nvSpPr>
        <p:spPr bwMode="gray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1" name="Oval 116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2" name="Oval 117"/>
          <p:cNvSpPr>
            <a:spLocks noChangeArrowheads="1"/>
          </p:cNvSpPr>
          <p:nvPr/>
        </p:nvSpPr>
        <p:spPr bwMode="gray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3" name="Oval 118" descr="face"/>
          <p:cNvSpPr>
            <a:spLocks noChangeArrowheads="1"/>
          </p:cNvSpPr>
          <p:nvPr/>
        </p:nvSpPr>
        <p:spPr bwMode="gray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4" name="Oval 119"/>
          <p:cNvSpPr>
            <a:spLocks noChangeArrowheads="1"/>
          </p:cNvSpPr>
          <p:nvPr/>
        </p:nvSpPr>
        <p:spPr bwMode="gray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5" name="Oval 120"/>
          <p:cNvSpPr>
            <a:spLocks noChangeArrowheads="1"/>
          </p:cNvSpPr>
          <p:nvPr/>
        </p:nvSpPr>
        <p:spPr bwMode="gray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6" name="Oval 121"/>
          <p:cNvSpPr>
            <a:spLocks noChangeArrowheads="1"/>
          </p:cNvSpPr>
          <p:nvPr/>
        </p:nvSpPr>
        <p:spPr bwMode="gray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7" name="Oval 122"/>
          <p:cNvSpPr>
            <a:spLocks noChangeArrowheads="1"/>
          </p:cNvSpPr>
          <p:nvPr/>
        </p:nvSpPr>
        <p:spPr bwMode="gray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8" name="Oval 123"/>
          <p:cNvSpPr>
            <a:spLocks noChangeArrowheads="1"/>
          </p:cNvSpPr>
          <p:nvPr/>
        </p:nvSpPr>
        <p:spPr bwMode="gray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9" name="Oval 124"/>
          <p:cNvSpPr>
            <a:spLocks noChangeArrowheads="1"/>
          </p:cNvSpPr>
          <p:nvPr/>
        </p:nvSpPr>
        <p:spPr bwMode="gray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0" name="Oval 125"/>
          <p:cNvSpPr>
            <a:spLocks noChangeArrowheads="1"/>
          </p:cNvSpPr>
          <p:nvPr/>
        </p:nvSpPr>
        <p:spPr bwMode="gray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1" name="Oval 126"/>
          <p:cNvSpPr>
            <a:spLocks noChangeArrowheads="1"/>
          </p:cNvSpPr>
          <p:nvPr/>
        </p:nvSpPr>
        <p:spPr bwMode="gray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2" name="Oval 127"/>
          <p:cNvSpPr>
            <a:spLocks noChangeArrowheads="1"/>
          </p:cNvSpPr>
          <p:nvPr/>
        </p:nvSpPr>
        <p:spPr bwMode="gray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3" name="Oval 128" descr="new smal workers"/>
          <p:cNvSpPr>
            <a:spLocks noChangeArrowheads="1"/>
          </p:cNvSpPr>
          <p:nvPr/>
        </p:nvSpPr>
        <p:spPr bwMode="gray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 cstate="print">
              <a:lum contrast="12000"/>
            </a:blip>
            <a:srcRect/>
            <a:stretch>
              <a:fillRect/>
            </a:stretch>
          </a:blip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4" name="Oval 129"/>
          <p:cNvSpPr>
            <a:spLocks noChangeArrowheads="1"/>
          </p:cNvSpPr>
          <p:nvPr/>
        </p:nvSpPr>
        <p:spPr bwMode="gray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5" name="Oval 130"/>
          <p:cNvSpPr>
            <a:spLocks noChangeArrowheads="1"/>
          </p:cNvSpPr>
          <p:nvPr/>
        </p:nvSpPr>
        <p:spPr bwMode="gray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6" name="Oval 131"/>
          <p:cNvSpPr>
            <a:spLocks noChangeArrowheads="1"/>
          </p:cNvSpPr>
          <p:nvPr/>
        </p:nvSpPr>
        <p:spPr bwMode="gray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7" name="Oval 132"/>
          <p:cNvSpPr>
            <a:spLocks noChangeArrowheads="1"/>
          </p:cNvSpPr>
          <p:nvPr/>
        </p:nvSpPr>
        <p:spPr bwMode="gray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8" name="Oval 133"/>
          <p:cNvSpPr>
            <a:spLocks noChangeArrowheads="1"/>
          </p:cNvSpPr>
          <p:nvPr/>
        </p:nvSpPr>
        <p:spPr bwMode="gray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9" name="Oval 134"/>
          <p:cNvSpPr>
            <a:spLocks noChangeArrowheads="1"/>
          </p:cNvSpPr>
          <p:nvPr/>
        </p:nvSpPr>
        <p:spPr bwMode="gray">
          <a:xfrm>
            <a:off x="949325" y="4697413"/>
            <a:ext cx="16430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0" name="Oval 135"/>
          <p:cNvSpPr>
            <a:spLocks noChangeArrowheads="1"/>
          </p:cNvSpPr>
          <p:nvPr/>
        </p:nvSpPr>
        <p:spPr bwMode="gray">
          <a:xfrm>
            <a:off x="900113" y="46974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1" name="Oval 136"/>
          <p:cNvSpPr>
            <a:spLocks noChangeArrowheads="1"/>
          </p:cNvSpPr>
          <p:nvPr/>
        </p:nvSpPr>
        <p:spPr bwMode="gray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2" name="Oval 137"/>
          <p:cNvSpPr>
            <a:spLocks noChangeArrowheads="1"/>
          </p:cNvSpPr>
          <p:nvPr/>
        </p:nvSpPr>
        <p:spPr bwMode="gray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3" name="Oval 138" descr="boom"/>
          <p:cNvSpPr>
            <a:spLocks noChangeArrowheads="1"/>
          </p:cNvSpPr>
          <p:nvPr/>
        </p:nvSpPr>
        <p:spPr bwMode="gray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 cstate="print">
              <a:lum contrast="6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4" name="Oval 139"/>
          <p:cNvSpPr>
            <a:spLocks noChangeArrowheads="1"/>
          </p:cNvSpPr>
          <p:nvPr/>
        </p:nvSpPr>
        <p:spPr bwMode="gray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5" name="Oval 140"/>
          <p:cNvSpPr>
            <a:spLocks noChangeArrowheads="1"/>
          </p:cNvSpPr>
          <p:nvPr/>
        </p:nvSpPr>
        <p:spPr bwMode="gray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6" name="Oval 141"/>
          <p:cNvSpPr>
            <a:spLocks noChangeArrowheads="1"/>
          </p:cNvSpPr>
          <p:nvPr/>
        </p:nvSpPr>
        <p:spPr bwMode="gray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gray">
          <a:xfrm>
            <a:off x="3059113" y="1160463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gray">
          <a:xfrm>
            <a:off x="3059113" y="1314450"/>
            <a:ext cx="3194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b="0" dirty="0"/>
              <a:t>Last Modified 2/2/2011 12:34:00 PM South Africa Standard Time</a:t>
            </a:r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gray">
          <a:xfrm>
            <a:off x="3059113" y="1473200"/>
            <a:ext cx="2876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b="0" dirty="0"/>
              <a:t>Printed 1/31/2011 1:23:15 PM South Africa Standard Time</a:t>
            </a:r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 userDrawn="1"/>
          </p:nvSpPr>
          <p:spPr bwMode="gray">
            <a:xfrm>
              <a:off x="1927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 userDrawn="1"/>
          </p:nvSpPr>
          <p:spPr bwMode="gray">
            <a:xfrm>
              <a:off x="1927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gray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pic>
        <p:nvPicPr>
          <p:cNvPr id="54" name="Picture 172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6800850" y="319088"/>
            <a:ext cx="2146300" cy="54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3059113" y="3636963"/>
            <a:ext cx="5545137" cy="309562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DDA59-98DE-430A-817A-C6342B658B6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54F52-207A-4CA6-B034-CDF7F83E82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344664"/>
      </p:ext>
    </p:extLst>
  </p:cSld>
  <p:clrMapOvr>
    <a:masterClrMapping/>
  </p:clrMapOvr>
  <p:transition spd="slow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8528D-C9DB-4A97-92A1-19A0912F1E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503015"/>
      </p:ext>
    </p:extLst>
  </p:cSld>
  <p:clrMapOvr>
    <a:masterClrMapping/>
  </p:clrMapOvr>
  <p:transition spd="slow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561C4-47CE-4330-B678-19B8DE2ADF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31902"/>
      </p:ext>
    </p:extLst>
  </p:cSld>
  <p:clrMapOvr>
    <a:masterClrMapping/>
  </p:clrMapOvr>
  <p:transition spd="slow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BE56-1F8C-4DA4-8D0A-85FD0C83F8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607230"/>
      </p:ext>
    </p:extLst>
  </p:cSld>
  <p:clrMapOvr>
    <a:masterClrMapping/>
  </p:clrMapOvr>
  <p:transition spd="slow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AECEE-18E6-45AD-95E0-E2EA53BCA9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9406"/>
      </p:ext>
    </p:extLst>
  </p:cSld>
  <p:clrMapOvr>
    <a:masterClrMapping/>
  </p:clrMapOvr>
  <p:transition spd="slow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3B6FD-EFE2-4C4E-A94C-234492FEF6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77438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61BB2-7615-4359-83C4-BA17775DBBC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ZA" dirty="0"/>
          </a:p>
        </p:txBody>
      </p:sp>
      <p:pic>
        <p:nvPicPr>
          <p:cNvPr id="5" name="Picture 3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4763" y="0"/>
            <a:ext cx="1825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7" name="Oval 5" descr="coolers"/>
          <p:cNvSpPr>
            <a:spLocks noChangeArrowheads="1"/>
          </p:cNvSpPr>
          <p:nvPr/>
        </p:nvSpPr>
        <p:spPr bwMode="gray">
          <a:xfrm>
            <a:off x="438150" y="1362075"/>
            <a:ext cx="2160588" cy="217328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gray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gray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gray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gray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gray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gray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gray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gray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gray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gray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gray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gray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3" name="Oval 21" descr="face"/>
          <p:cNvSpPr>
            <a:spLocks noChangeArrowheads="1"/>
          </p:cNvSpPr>
          <p:nvPr/>
        </p:nvSpPr>
        <p:spPr bwMode="gray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gray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gray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gray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gray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gray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gray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gray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gray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2" name="Oval 30"/>
          <p:cNvSpPr>
            <a:spLocks noChangeArrowheads="1"/>
          </p:cNvSpPr>
          <p:nvPr/>
        </p:nvSpPr>
        <p:spPr bwMode="gray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3" name="Oval 31" descr="new smal workers"/>
          <p:cNvSpPr>
            <a:spLocks noChangeArrowheads="1"/>
          </p:cNvSpPr>
          <p:nvPr/>
        </p:nvSpPr>
        <p:spPr bwMode="gray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 cstate="print">
              <a:lum contrast="12000"/>
            </a:blip>
            <a:srcRect/>
            <a:stretch>
              <a:fillRect/>
            </a:stretch>
          </a:blip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gray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gray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gray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gray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gray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gray">
          <a:xfrm>
            <a:off x="949325" y="4697413"/>
            <a:ext cx="16430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gray">
          <a:xfrm>
            <a:off x="900113" y="46974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gray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gray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3" name="Oval 41" descr="boom"/>
          <p:cNvSpPr>
            <a:spLocks noChangeArrowheads="1"/>
          </p:cNvSpPr>
          <p:nvPr/>
        </p:nvSpPr>
        <p:spPr bwMode="gray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 cstate="print">
              <a:lum contrast="6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4" name="Oval 42"/>
          <p:cNvSpPr>
            <a:spLocks noChangeArrowheads="1"/>
          </p:cNvSpPr>
          <p:nvPr/>
        </p:nvSpPr>
        <p:spPr bwMode="gray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5" name="Oval 43"/>
          <p:cNvSpPr>
            <a:spLocks noChangeArrowheads="1"/>
          </p:cNvSpPr>
          <p:nvPr/>
        </p:nvSpPr>
        <p:spPr bwMode="gray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6" name="Oval 44"/>
          <p:cNvSpPr>
            <a:spLocks noChangeArrowheads="1"/>
          </p:cNvSpPr>
          <p:nvPr/>
        </p:nvSpPr>
        <p:spPr bwMode="gray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gray">
          <a:xfrm>
            <a:off x="3059113" y="1160463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gray">
          <a:xfrm>
            <a:off x="3059113" y="1314450"/>
            <a:ext cx="3194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Last Modified 2010/11/04 01:26:42 PM South Africa Standard Time</a:t>
            </a:r>
            <a:endParaRPr lang="en-GB" sz="900" b="0" dirty="0"/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gray">
          <a:xfrm>
            <a:off x="3059113" y="1473200"/>
            <a:ext cx="2876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Printed 10/11/04 08:16:26 South Africa Standard Time</a:t>
            </a:r>
            <a:endParaRPr lang="en-GB" sz="900" b="0" dirty="0"/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 userDrawn="1"/>
          </p:nvSpPr>
          <p:spPr bwMode="gray">
            <a:xfrm>
              <a:off x="1927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 userDrawn="1"/>
          </p:nvSpPr>
          <p:spPr bwMode="gray">
            <a:xfrm>
              <a:off x="1927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gray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pic>
        <p:nvPicPr>
          <p:cNvPr id="54" name="Picture 54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6800850" y="319088"/>
            <a:ext cx="2146300" cy="54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563117" name="Rectangle 45"/>
          <p:cNvSpPr>
            <a:spLocks noGrp="1" noChangeArrowheads="1"/>
          </p:cNvSpPr>
          <p:nvPr>
            <p:ph type="ctrTitle"/>
          </p:nvPr>
        </p:nvSpPr>
        <p:spPr bwMode="gray">
          <a:xfrm>
            <a:off x="3059113" y="3636963"/>
            <a:ext cx="5545137" cy="309562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563118" name="Rectangle 4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C1813-E050-4303-9883-9BDDA9E9A9A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B5B7A-B11D-466E-A1CC-86E0F012FE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890713"/>
            <a:ext cx="3314700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0505D-9686-4B9F-B4B4-99D4039EB76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02747-2567-4DC5-8063-188017C6B2E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E7702-3D91-47FE-92D0-C327933DD8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7388A-8259-4C87-B24C-5B0BD241114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64B0E-2CEE-4976-ADD7-7067CD2CFC4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B791F-EE61-49FF-B82D-89F2E0F1EFE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FD4E3-4585-46E7-99AD-4A902523450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ADD6B-48F4-4012-B1BA-5EA30DF35DB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60818-D269-4C78-9774-15CE85C1CC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ZA" dirty="0"/>
          </a:p>
        </p:txBody>
      </p:sp>
      <p:pic>
        <p:nvPicPr>
          <p:cNvPr id="5" name="Picture 3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4763" y="0"/>
            <a:ext cx="1825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7" name="Oval 5" descr="coolers"/>
          <p:cNvSpPr>
            <a:spLocks noChangeArrowheads="1"/>
          </p:cNvSpPr>
          <p:nvPr/>
        </p:nvSpPr>
        <p:spPr bwMode="gray">
          <a:xfrm>
            <a:off x="438150" y="1362075"/>
            <a:ext cx="2160588" cy="217328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gray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gray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gray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gray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gray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gray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gray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gray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gray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gray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gray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gray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3" name="Oval 21" descr="face"/>
          <p:cNvSpPr>
            <a:spLocks noChangeArrowheads="1"/>
          </p:cNvSpPr>
          <p:nvPr/>
        </p:nvSpPr>
        <p:spPr bwMode="gray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gray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gray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gray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gray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gray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gray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gray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gray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2" name="Oval 30"/>
          <p:cNvSpPr>
            <a:spLocks noChangeArrowheads="1"/>
          </p:cNvSpPr>
          <p:nvPr/>
        </p:nvSpPr>
        <p:spPr bwMode="gray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3" name="Oval 31" descr="new smal workers"/>
          <p:cNvSpPr>
            <a:spLocks noChangeArrowheads="1"/>
          </p:cNvSpPr>
          <p:nvPr/>
        </p:nvSpPr>
        <p:spPr bwMode="gray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 cstate="print">
              <a:lum contrast="12000"/>
            </a:blip>
            <a:srcRect/>
            <a:stretch>
              <a:fillRect/>
            </a:stretch>
          </a:blip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gray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gray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gray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gray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gray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gray">
          <a:xfrm>
            <a:off x="949325" y="4697413"/>
            <a:ext cx="16430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gray">
          <a:xfrm>
            <a:off x="900113" y="46974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gray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gray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3" name="Oval 41" descr="boom"/>
          <p:cNvSpPr>
            <a:spLocks noChangeArrowheads="1"/>
          </p:cNvSpPr>
          <p:nvPr/>
        </p:nvSpPr>
        <p:spPr bwMode="gray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 cstate="print">
              <a:lum contrast="6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4" name="Oval 42"/>
          <p:cNvSpPr>
            <a:spLocks noChangeArrowheads="1"/>
          </p:cNvSpPr>
          <p:nvPr/>
        </p:nvSpPr>
        <p:spPr bwMode="gray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5" name="Oval 43"/>
          <p:cNvSpPr>
            <a:spLocks noChangeArrowheads="1"/>
          </p:cNvSpPr>
          <p:nvPr/>
        </p:nvSpPr>
        <p:spPr bwMode="gray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6" name="Oval 44"/>
          <p:cNvSpPr>
            <a:spLocks noChangeArrowheads="1"/>
          </p:cNvSpPr>
          <p:nvPr/>
        </p:nvSpPr>
        <p:spPr bwMode="gray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gray">
          <a:xfrm>
            <a:off x="3059113" y="1160463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gray">
          <a:xfrm>
            <a:off x="3059113" y="1314450"/>
            <a:ext cx="3194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Last Modified 11/4/2010 11:36:20 PM Central European Standard Time</a:t>
            </a:r>
            <a:endParaRPr lang="en-GB" sz="900" b="0" dirty="0"/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gray">
          <a:xfrm>
            <a:off x="3059113" y="1473200"/>
            <a:ext cx="2876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Printed 10/11/04 08:16:26 South Africa Standard Time</a:t>
            </a:r>
            <a:endParaRPr lang="en-GB" sz="900" b="0" dirty="0"/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 userDrawn="1"/>
          </p:nvSpPr>
          <p:spPr bwMode="gray">
            <a:xfrm>
              <a:off x="1927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 userDrawn="1"/>
          </p:nvSpPr>
          <p:spPr bwMode="gray">
            <a:xfrm>
              <a:off x="1927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gray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pic>
        <p:nvPicPr>
          <p:cNvPr id="54" name="Picture 54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6800850" y="319088"/>
            <a:ext cx="2146300" cy="54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630701" name="Rectangle 45"/>
          <p:cNvSpPr>
            <a:spLocks noGrp="1" noChangeArrowheads="1"/>
          </p:cNvSpPr>
          <p:nvPr>
            <p:ph type="ctrTitle"/>
          </p:nvPr>
        </p:nvSpPr>
        <p:spPr bwMode="gray">
          <a:xfrm>
            <a:off x="3059113" y="3636963"/>
            <a:ext cx="5545137" cy="309562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630702" name="Rectangle 4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5D848-BA44-4085-BB23-49CAA4DDA0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8FD02-F1C5-495E-90B6-35E6DB382F7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890713"/>
            <a:ext cx="3314700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633FA-20FC-4FB3-9DE7-F6DC77542A7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23994-EAD4-4A15-B204-7838EE348E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9AB24-003B-4E4F-99C9-03E818CDC44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506AD-B31F-47B0-B44A-8D0D120DBD6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5805B-8B3C-4109-94CB-7E5F6699242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FC640-AE76-47B7-B022-0D56A3849CE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B00C8-1482-49E8-B0F2-D3EE81970D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E1BE5-3B1A-4F14-B4CF-E3707371633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C93DC-537A-4584-ADB4-D122DC7C0D7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F49A-8C28-49FF-8461-8E55CB0EE81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3DD26-0851-427F-AB9B-8DE662E01C2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FC84-3E41-45C5-98B7-0F13883BA7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73D63-7342-42EB-8848-8AD60D5462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ED8FB-8992-4EE8-910E-3F92219D3A5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1A84B-582B-4D4C-9A8A-7395B0840EA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890713"/>
            <a:ext cx="3314700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C32B4-AAF1-4421-8249-2624A872BCE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62D5-F069-4FF3-B268-57671E5C508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5D564-35B1-47A7-A42F-D8832908180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06861-91BB-44EC-9FE1-E10AE36E2BE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50CAE-6753-406C-947E-B1E79FD9C55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17EE4-7AB1-4570-B256-7BB111DEB40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8180710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982B7-1A82-4C4F-9570-73A889DB0FE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67581975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0551-21BA-4699-AB86-893A7CCBCF2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07793756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456F7-DFBC-43B6-A85F-65ADC00283E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39547005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339F6-B06C-4941-88B9-89FAC54640A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5397149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0359E-3428-43B8-B373-4FDD2A54F85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B589-EBA0-42AF-961E-8E426E294CF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36350058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2918-F409-418F-A619-C78237A33B4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84548818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60B16-4578-4FD9-9D07-6AB01B9C9D6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74075105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99E80-EC69-42E7-B504-0AB8EB1565A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19256046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25028-9DEA-4EC5-842C-A876205A4EB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21748778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35361-6413-47C2-8180-24F4833FF20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85074420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51275" y="6453188"/>
            <a:ext cx="1008063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74D0A-44DA-4F8D-A5C2-4B5A2447F22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8626415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35830214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D7A60-3BBF-4D29-81F3-FB67BD051FB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43506997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9B3E-751A-4FC6-BA40-38B3F766C1D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484510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73B7F-D410-4005-AED9-2EDA81FAF4D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643B7-0368-4280-9BA6-DFCC020C329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01812969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E9527-D357-4BFE-BCC5-B329160CFA9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15869107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6789E-3EA0-4965-9F04-110775EF355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29220355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34BB3-1ED5-4D43-9D4C-DC7AF53A3D2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79171121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A378E-C4FD-4F6C-9591-76CA7FA5D27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54852663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69CDF-1C4E-496D-954E-2A768567BE9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8278321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9C72F-1D3B-4F60-8D24-5453F935BCE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63037670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14286-000D-41C1-9BA5-623E385BA10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84923306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51275" y="6453188"/>
            <a:ext cx="1008063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7EF29-25EB-4BC5-90B5-4392004D6D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91960384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166688"/>
            <a:ext cx="6519862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6563" y="1436688"/>
            <a:ext cx="8378825" cy="5045075"/>
          </a:xfrm>
        </p:spPr>
        <p:txBody>
          <a:bodyPr/>
          <a:lstStyle/>
          <a:p>
            <a:pPr lvl="0"/>
            <a:endParaRPr lang="en-ZA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  <a:latin typeface="Arial"/>
              <a:cs typeface="Arial"/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32B6D-5E3A-4688-A27D-9E128DEC531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1271262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C419A-2A42-4D5C-94D4-E02754EB9B0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 cstate="print">
                <a:lum contrast="6000"/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 cstate="print">
                <a:lum contrast="12000"/>
              </a:blip>
              <a:srcRect/>
              <a:stretch>
                <a:fillRect/>
              </a:stretch>
            </a:blip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 cstate="print">
                <a:lum contrast="6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5783898"/>
      </p:ext>
    </p:extLst>
  </p:cSld>
  <p:clrMapOvr>
    <a:masterClrMapping/>
  </p:clrMapOvr>
  <p:transition spd="slow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E6E4D-94F0-46D1-BE51-9D29772AC9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84449953"/>
      </p:ext>
    </p:extLst>
  </p:cSld>
  <p:clrMapOvr>
    <a:masterClrMapping/>
  </p:clrMapOvr>
  <p:transition spd="slow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9BF53-089A-4297-93EB-386CD9585CA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84623437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69520-0E23-4420-B797-5FC34567E9D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27979827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2A79C-43F1-47E1-8A85-6E2A4EAFD13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33419508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E580A-6218-40AE-B621-CB3CCAFD3A4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6727986"/>
      </p:ext>
    </p:extLst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D68B-F568-4D2D-9CDF-ED3D4D950D2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60848643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552F5-931D-42A6-86FC-BB009A38BEC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03873217"/>
      </p:ext>
    </p:extLst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89F5C-438B-4EB3-9538-514ACD55E3F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61180930"/>
      </p:ext>
    </p:extLst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BE6D6-B3E5-435D-9FD6-99A8EDD872E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7561508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3AB3D-B3B7-428E-B862-2BC4482E278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DCFD7-5260-4B50-A32F-2D05E7DE0D7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54908250"/>
      </p:ext>
    </p:extLst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166688"/>
            <a:ext cx="6519862" cy="666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6563" y="1436688"/>
            <a:ext cx="8378825" cy="504507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FC37D-F097-451F-BBF8-7F1CA88C1C6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8459882"/>
      </p:ext>
    </p:extLst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skomLogo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997575"/>
            <a:ext cx="13176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130425"/>
            <a:ext cx="7772400" cy="1470025"/>
          </a:xfrm>
        </p:spPr>
        <p:txBody>
          <a:bodyPr anchor="b"/>
          <a:lstStyle>
            <a:lvl1pPr algn="ctr"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90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515166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49636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6306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25538"/>
            <a:ext cx="3997325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5338" y="1125538"/>
            <a:ext cx="3997325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309526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6725335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758176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82980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338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10561-ACB4-4450-BC3C-1576271E508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925864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72765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73025"/>
            <a:ext cx="2057400" cy="5803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73025"/>
            <a:ext cx="6019800" cy="58039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9188494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73025"/>
            <a:ext cx="8229600" cy="9080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5613" y="1125538"/>
            <a:ext cx="8147050" cy="4751387"/>
          </a:xfrm>
        </p:spPr>
        <p:txBody>
          <a:bodyPr/>
          <a:lstStyle/>
          <a:p>
            <a:pPr lvl="0"/>
            <a:endParaRPr lang="en-ZA" noProof="0" dirty="0"/>
          </a:p>
        </p:txBody>
      </p:sp>
    </p:spTree>
    <p:extLst>
      <p:ext uri="{BB962C8B-B14F-4D97-AF65-F5344CB8AC3E}">
        <p14:creationId xmlns:p14="http://schemas.microsoft.com/office/powerpoint/2010/main" val="7354630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73025"/>
            <a:ext cx="8229600" cy="9080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5613" y="1125538"/>
            <a:ext cx="8147050" cy="4751387"/>
          </a:xfrm>
        </p:spPr>
        <p:txBody>
          <a:bodyPr/>
          <a:lstStyle/>
          <a:p>
            <a:pPr lvl="0"/>
            <a:endParaRPr lang="en-ZA" noProof="0" dirty="0"/>
          </a:p>
        </p:txBody>
      </p:sp>
    </p:spTree>
    <p:extLst>
      <p:ext uri="{BB962C8B-B14F-4D97-AF65-F5344CB8AC3E}">
        <p14:creationId xmlns:p14="http://schemas.microsoft.com/office/powerpoint/2010/main" val="321186549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1"/>
          <p:cNvSpPr>
            <a:spLocks noChangeArrowheads="1"/>
          </p:cNvSpPr>
          <p:nvPr/>
        </p:nvSpPr>
        <p:spPr bwMode="auto">
          <a:xfrm>
            <a:off x="-4763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pic>
        <p:nvPicPr>
          <p:cNvPr id="5" name="Picture 23" descr="d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18256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01"/>
          <p:cNvSpPr>
            <a:spLocks noChangeArrowheads="1"/>
          </p:cNvSpPr>
          <p:nvPr/>
        </p:nvSpPr>
        <p:spPr bwMode="auto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7" name="Oval 102" descr="coolers"/>
          <p:cNvSpPr>
            <a:spLocks noChangeArrowheads="1"/>
          </p:cNvSpPr>
          <p:nvPr/>
        </p:nvSpPr>
        <p:spPr bwMode="auto">
          <a:xfrm>
            <a:off x="436563" y="1362075"/>
            <a:ext cx="2162175" cy="21732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8" name="Oval 103"/>
          <p:cNvSpPr>
            <a:spLocks noChangeArrowheads="1"/>
          </p:cNvSpPr>
          <p:nvPr/>
        </p:nvSpPr>
        <p:spPr bwMode="auto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9" name="Oval 104"/>
          <p:cNvSpPr>
            <a:spLocks noChangeArrowheads="1"/>
          </p:cNvSpPr>
          <p:nvPr/>
        </p:nvSpPr>
        <p:spPr bwMode="auto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0" name="Oval 105"/>
          <p:cNvSpPr>
            <a:spLocks noChangeArrowheads="1"/>
          </p:cNvSpPr>
          <p:nvPr/>
        </p:nvSpPr>
        <p:spPr bwMode="auto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1" name="Oval 106"/>
          <p:cNvSpPr>
            <a:spLocks noChangeArrowheads="1"/>
          </p:cNvSpPr>
          <p:nvPr/>
        </p:nvSpPr>
        <p:spPr bwMode="auto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2" name="Oval 107"/>
          <p:cNvSpPr>
            <a:spLocks noChangeArrowheads="1"/>
          </p:cNvSpPr>
          <p:nvPr/>
        </p:nvSpPr>
        <p:spPr bwMode="auto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3" name="Oval 108"/>
          <p:cNvSpPr>
            <a:spLocks noChangeArrowheads="1"/>
          </p:cNvSpPr>
          <p:nvPr/>
        </p:nvSpPr>
        <p:spPr bwMode="auto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4" name="Oval 109"/>
          <p:cNvSpPr>
            <a:spLocks noChangeArrowheads="1"/>
          </p:cNvSpPr>
          <p:nvPr/>
        </p:nvSpPr>
        <p:spPr bwMode="auto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5" name="Oval 110"/>
          <p:cNvSpPr>
            <a:spLocks noChangeArrowheads="1"/>
          </p:cNvSpPr>
          <p:nvPr/>
        </p:nvSpPr>
        <p:spPr bwMode="auto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6" name="Oval 111"/>
          <p:cNvSpPr>
            <a:spLocks noChangeArrowheads="1"/>
          </p:cNvSpPr>
          <p:nvPr/>
        </p:nvSpPr>
        <p:spPr bwMode="auto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7" name="Oval 112"/>
          <p:cNvSpPr>
            <a:spLocks noChangeArrowheads="1"/>
          </p:cNvSpPr>
          <p:nvPr/>
        </p:nvSpPr>
        <p:spPr bwMode="auto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8" name="Oval 113"/>
          <p:cNvSpPr>
            <a:spLocks noChangeArrowheads="1"/>
          </p:cNvSpPr>
          <p:nvPr/>
        </p:nvSpPr>
        <p:spPr bwMode="auto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9" name="Oval 114"/>
          <p:cNvSpPr>
            <a:spLocks noChangeArrowheads="1"/>
          </p:cNvSpPr>
          <p:nvPr/>
        </p:nvSpPr>
        <p:spPr bwMode="auto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0" name="Oval 115"/>
          <p:cNvSpPr>
            <a:spLocks noChangeArrowheads="1"/>
          </p:cNvSpPr>
          <p:nvPr/>
        </p:nvSpPr>
        <p:spPr bwMode="auto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1" name="Oval 116"/>
          <p:cNvSpPr>
            <a:spLocks noChangeArrowheads="1"/>
          </p:cNvSpPr>
          <p:nvPr/>
        </p:nvSpPr>
        <p:spPr bwMode="auto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2" name="Oval 117"/>
          <p:cNvSpPr>
            <a:spLocks noChangeArrowheads="1"/>
          </p:cNvSpPr>
          <p:nvPr/>
        </p:nvSpPr>
        <p:spPr bwMode="auto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3" name="Oval 118" descr="face"/>
          <p:cNvSpPr>
            <a:spLocks noChangeArrowheads="1"/>
          </p:cNvSpPr>
          <p:nvPr/>
        </p:nvSpPr>
        <p:spPr bwMode="auto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4" name="Oval 119"/>
          <p:cNvSpPr>
            <a:spLocks noChangeArrowheads="1"/>
          </p:cNvSpPr>
          <p:nvPr/>
        </p:nvSpPr>
        <p:spPr bwMode="auto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5" name="Oval 120"/>
          <p:cNvSpPr>
            <a:spLocks noChangeArrowheads="1"/>
          </p:cNvSpPr>
          <p:nvPr/>
        </p:nvSpPr>
        <p:spPr bwMode="auto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6" name="Oval 121"/>
          <p:cNvSpPr>
            <a:spLocks noChangeArrowheads="1"/>
          </p:cNvSpPr>
          <p:nvPr/>
        </p:nvSpPr>
        <p:spPr bwMode="auto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7" name="Oval 122"/>
          <p:cNvSpPr>
            <a:spLocks noChangeArrowheads="1"/>
          </p:cNvSpPr>
          <p:nvPr/>
        </p:nvSpPr>
        <p:spPr bwMode="auto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8" name="Oval 123"/>
          <p:cNvSpPr>
            <a:spLocks noChangeArrowheads="1"/>
          </p:cNvSpPr>
          <p:nvPr/>
        </p:nvSpPr>
        <p:spPr bwMode="auto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9" name="Oval 124"/>
          <p:cNvSpPr>
            <a:spLocks noChangeArrowheads="1"/>
          </p:cNvSpPr>
          <p:nvPr/>
        </p:nvSpPr>
        <p:spPr bwMode="auto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0" name="Oval 125"/>
          <p:cNvSpPr>
            <a:spLocks noChangeArrowheads="1"/>
          </p:cNvSpPr>
          <p:nvPr/>
        </p:nvSpPr>
        <p:spPr bwMode="auto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1" name="Oval 126"/>
          <p:cNvSpPr>
            <a:spLocks noChangeArrowheads="1"/>
          </p:cNvSpPr>
          <p:nvPr/>
        </p:nvSpPr>
        <p:spPr bwMode="auto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2" name="Oval 127"/>
          <p:cNvSpPr>
            <a:spLocks noChangeArrowheads="1"/>
          </p:cNvSpPr>
          <p:nvPr/>
        </p:nvSpPr>
        <p:spPr bwMode="auto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3" name="Oval 128" descr="new smal workers"/>
          <p:cNvSpPr>
            <a:spLocks noChangeArrowheads="1"/>
          </p:cNvSpPr>
          <p:nvPr/>
        </p:nvSpPr>
        <p:spPr bwMode="auto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>
              <a:lum contrast="1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4" name="Oval 129"/>
          <p:cNvSpPr>
            <a:spLocks noChangeArrowheads="1"/>
          </p:cNvSpPr>
          <p:nvPr/>
        </p:nvSpPr>
        <p:spPr bwMode="auto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5" name="Oval 130"/>
          <p:cNvSpPr>
            <a:spLocks noChangeArrowheads="1"/>
          </p:cNvSpPr>
          <p:nvPr/>
        </p:nvSpPr>
        <p:spPr bwMode="auto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6" name="Oval 131"/>
          <p:cNvSpPr>
            <a:spLocks noChangeArrowheads="1"/>
          </p:cNvSpPr>
          <p:nvPr/>
        </p:nvSpPr>
        <p:spPr bwMode="auto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7" name="Oval 132"/>
          <p:cNvSpPr>
            <a:spLocks noChangeArrowheads="1"/>
          </p:cNvSpPr>
          <p:nvPr/>
        </p:nvSpPr>
        <p:spPr bwMode="auto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8" name="Oval 133"/>
          <p:cNvSpPr>
            <a:spLocks noChangeArrowheads="1"/>
          </p:cNvSpPr>
          <p:nvPr/>
        </p:nvSpPr>
        <p:spPr bwMode="auto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9" name="Oval 134"/>
          <p:cNvSpPr>
            <a:spLocks noChangeArrowheads="1"/>
          </p:cNvSpPr>
          <p:nvPr/>
        </p:nvSpPr>
        <p:spPr bwMode="auto">
          <a:xfrm>
            <a:off x="949325" y="4697413"/>
            <a:ext cx="1643063" cy="16414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0" name="Oval 135"/>
          <p:cNvSpPr>
            <a:spLocks noChangeArrowheads="1"/>
          </p:cNvSpPr>
          <p:nvPr/>
        </p:nvSpPr>
        <p:spPr bwMode="auto">
          <a:xfrm>
            <a:off x="900113" y="4697413"/>
            <a:ext cx="1630362" cy="16414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1" name="Oval 136"/>
          <p:cNvSpPr>
            <a:spLocks noChangeArrowheads="1"/>
          </p:cNvSpPr>
          <p:nvPr/>
        </p:nvSpPr>
        <p:spPr bwMode="auto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2" name="Oval 137"/>
          <p:cNvSpPr>
            <a:spLocks noChangeArrowheads="1"/>
          </p:cNvSpPr>
          <p:nvPr/>
        </p:nvSpPr>
        <p:spPr bwMode="auto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3" name="Oval 138" descr="boom"/>
          <p:cNvSpPr>
            <a:spLocks noChangeArrowheads="1"/>
          </p:cNvSpPr>
          <p:nvPr/>
        </p:nvSpPr>
        <p:spPr bwMode="auto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>
              <a:lum contrast="6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4" name="Oval 139"/>
          <p:cNvSpPr>
            <a:spLocks noChangeArrowheads="1"/>
          </p:cNvSpPr>
          <p:nvPr/>
        </p:nvSpPr>
        <p:spPr bwMode="auto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5" name="Oval 140"/>
          <p:cNvSpPr>
            <a:spLocks noChangeArrowheads="1"/>
          </p:cNvSpPr>
          <p:nvPr/>
        </p:nvSpPr>
        <p:spPr bwMode="auto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6" name="Oval 141"/>
          <p:cNvSpPr>
            <a:spLocks noChangeArrowheads="1"/>
          </p:cNvSpPr>
          <p:nvPr/>
        </p:nvSpPr>
        <p:spPr bwMode="auto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auto">
          <a:xfrm>
            <a:off x="3059113" y="1160463"/>
            <a:ext cx="9842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auto">
          <a:xfrm>
            <a:off x="3059113" y="1316038"/>
            <a:ext cx="31940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b="0" dirty="0"/>
              <a:t>Last Modified 03.11.2010 16:36:12 South Africa Standard Time</a:t>
            </a:r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auto">
          <a:xfrm>
            <a:off x="3059113" y="1473200"/>
            <a:ext cx="25781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b="0" dirty="0"/>
              <a:t>Printed 11/3/2010 6:29:46 AM India Standard Time</a:t>
            </a:r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/>
          </p:nvSpPr>
          <p:spPr bwMode="auto">
            <a:xfrm>
              <a:off x="1927" y="3108"/>
              <a:ext cx="310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/>
          </p:nvSpPr>
          <p:spPr bwMode="auto">
            <a:xfrm>
              <a:off x="1927" y="3275"/>
              <a:ext cx="310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895350"/>
            <a:r>
              <a:rPr lang="cs-CZ" sz="700" b="0">
                <a:solidFill>
                  <a:srgbClr val="000000"/>
                </a:solidFill>
              </a:rPr>
              <a:t>TVM-AAA123-20091218-</a:t>
            </a:r>
          </a:p>
        </p:txBody>
      </p:sp>
      <p:pic>
        <p:nvPicPr>
          <p:cNvPr id="54" name="Picture 17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319088"/>
            <a:ext cx="2146300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636963"/>
            <a:ext cx="5545137" cy="311150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93960091"/>
      </p:ext>
    </p:extLst>
  </p:cSld>
  <p:clrMapOvr>
    <a:masterClrMapping/>
  </p:clrMapOvr>
  <p:transition spd="slow"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995A1-670B-48B4-ABF2-C708ED11AD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938271"/>
      </p:ext>
    </p:extLst>
  </p:cSld>
  <p:clrMapOvr>
    <a:masterClrMapping/>
  </p:clrMapOvr>
  <p:transition spd="slow"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69E29-7F0C-4183-B5ED-351F28987B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385085"/>
      </p:ext>
    </p:extLst>
  </p:cSld>
  <p:clrMapOvr>
    <a:masterClrMapping/>
  </p:clrMapOvr>
  <p:transition spd="slow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890713"/>
            <a:ext cx="3316287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AF471-E2B0-4EA0-882D-9C2088A08C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810708"/>
      </p:ext>
    </p:extLst>
  </p:cSld>
  <p:clrMapOvr>
    <a:masterClrMapping/>
  </p:clrMapOvr>
  <p:transition spd="slow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1B788-1F60-4A90-A2CE-2129B12816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43446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26" Type="http://schemas.openxmlformats.org/officeDocument/2006/relationships/tags" Target="../tags/tag15.xml"/><Relationship Id="rId39" Type="http://schemas.openxmlformats.org/officeDocument/2006/relationships/tags" Target="../tags/tag28.xml"/><Relationship Id="rId21" Type="http://schemas.openxmlformats.org/officeDocument/2006/relationships/tags" Target="../tags/tag10.xml"/><Relationship Id="rId34" Type="http://schemas.openxmlformats.org/officeDocument/2006/relationships/tags" Target="../tags/tag23.xml"/><Relationship Id="rId42" Type="http://schemas.openxmlformats.org/officeDocument/2006/relationships/tags" Target="../tags/tag3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9" Type="http://schemas.openxmlformats.org/officeDocument/2006/relationships/tags" Target="../tags/tag1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3.xml"/><Relationship Id="rId32" Type="http://schemas.openxmlformats.org/officeDocument/2006/relationships/tags" Target="../tags/tag21.xml"/><Relationship Id="rId37" Type="http://schemas.openxmlformats.org/officeDocument/2006/relationships/tags" Target="../tags/tag26.xml"/><Relationship Id="rId40" Type="http://schemas.openxmlformats.org/officeDocument/2006/relationships/tags" Target="../tags/tag29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23" Type="http://schemas.openxmlformats.org/officeDocument/2006/relationships/tags" Target="../tags/tag12.xml"/><Relationship Id="rId28" Type="http://schemas.openxmlformats.org/officeDocument/2006/relationships/tags" Target="../tags/tag17.xml"/><Relationship Id="rId36" Type="http://schemas.openxmlformats.org/officeDocument/2006/relationships/tags" Target="../tags/tag2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31" Type="http://schemas.openxmlformats.org/officeDocument/2006/relationships/tags" Target="../tags/tag20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tags" Target="../tags/tag11.xml"/><Relationship Id="rId27" Type="http://schemas.openxmlformats.org/officeDocument/2006/relationships/tags" Target="../tags/tag16.xml"/><Relationship Id="rId30" Type="http://schemas.openxmlformats.org/officeDocument/2006/relationships/tags" Target="../tags/tag19.xml"/><Relationship Id="rId35" Type="http://schemas.openxmlformats.org/officeDocument/2006/relationships/tags" Target="../tags/tag24.xml"/><Relationship Id="rId43" Type="http://schemas.openxmlformats.org/officeDocument/2006/relationships/oleObject" Target="../embeddings/oleObject1.bin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5" Type="http://schemas.openxmlformats.org/officeDocument/2006/relationships/tags" Target="../tags/tag14.xml"/><Relationship Id="rId33" Type="http://schemas.openxmlformats.org/officeDocument/2006/relationships/tags" Target="../tags/tag22.xml"/><Relationship Id="rId38" Type="http://schemas.openxmlformats.org/officeDocument/2006/relationships/tags" Target="../tags/tag27.xml"/><Relationship Id="rId20" Type="http://schemas.openxmlformats.org/officeDocument/2006/relationships/tags" Target="../tags/tag9.xml"/><Relationship Id="rId41" Type="http://schemas.openxmlformats.org/officeDocument/2006/relationships/tags" Target="../tags/tag30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26" Type="http://schemas.openxmlformats.org/officeDocument/2006/relationships/tags" Target="../tags/tag55.xml"/><Relationship Id="rId39" Type="http://schemas.openxmlformats.org/officeDocument/2006/relationships/tags" Target="../tags/tag68.xml"/><Relationship Id="rId21" Type="http://schemas.openxmlformats.org/officeDocument/2006/relationships/tags" Target="../tags/tag50.xml"/><Relationship Id="rId34" Type="http://schemas.openxmlformats.org/officeDocument/2006/relationships/tags" Target="../tags/tag63.xml"/><Relationship Id="rId42" Type="http://schemas.openxmlformats.org/officeDocument/2006/relationships/tags" Target="../tags/tag71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45.xml"/><Relationship Id="rId29" Type="http://schemas.openxmlformats.org/officeDocument/2006/relationships/tags" Target="../tags/tag58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53.xml"/><Relationship Id="rId32" Type="http://schemas.openxmlformats.org/officeDocument/2006/relationships/tags" Target="../tags/tag61.xml"/><Relationship Id="rId37" Type="http://schemas.openxmlformats.org/officeDocument/2006/relationships/tags" Target="../tags/tag66.xml"/><Relationship Id="rId40" Type="http://schemas.openxmlformats.org/officeDocument/2006/relationships/tags" Target="../tags/tag69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44.xml"/><Relationship Id="rId23" Type="http://schemas.openxmlformats.org/officeDocument/2006/relationships/tags" Target="../tags/tag52.xml"/><Relationship Id="rId28" Type="http://schemas.openxmlformats.org/officeDocument/2006/relationships/tags" Target="../tags/tag57.xml"/><Relationship Id="rId36" Type="http://schemas.openxmlformats.org/officeDocument/2006/relationships/tags" Target="../tags/tag65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48.xml"/><Relationship Id="rId31" Type="http://schemas.openxmlformats.org/officeDocument/2006/relationships/tags" Target="../tags/tag60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3.xml"/><Relationship Id="rId22" Type="http://schemas.openxmlformats.org/officeDocument/2006/relationships/tags" Target="../tags/tag51.xml"/><Relationship Id="rId27" Type="http://schemas.openxmlformats.org/officeDocument/2006/relationships/tags" Target="../tags/tag56.xml"/><Relationship Id="rId30" Type="http://schemas.openxmlformats.org/officeDocument/2006/relationships/tags" Target="../tags/tag59.xml"/><Relationship Id="rId35" Type="http://schemas.openxmlformats.org/officeDocument/2006/relationships/tags" Target="../tags/tag64.xml"/><Relationship Id="rId43" Type="http://schemas.openxmlformats.org/officeDocument/2006/relationships/oleObject" Target="../embeddings/oleObject2.bin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tags" Target="../tags/tag46.xml"/><Relationship Id="rId25" Type="http://schemas.openxmlformats.org/officeDocument/2006/relationships/tags" Target="../tags/tag54.xml"/><Relationship Id="rId33" Type="http://schemas.openxmlformats.org/officeDocument/2006/relationships/tags" Target="../tags/tag62.xml"/><Relationship Id="rId38" Type="http://schemas.openxmlformats.org/officeDocument/2006/relationships/tags" Target="../tags/tag67.xml"/><Relationship Id="rId20" Type="http://schemas.openxmlformats.org/officeDocument/2006/relationships/tags" Target="../tags/tag49.xml"/><Relationship Id="rId41" Type="http://schemas.openxmlformats.org/officeDocument/2006/relationships/tags" Target="../tags/tag7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26" Type="http://schemas.openxmlformats.org/officeDocument/2006/relationships/tags" Target="../tags/tag95.xml"/><Relationship Id="rId39" Type="http://schemas.openxmlformats.org/officeDocument/2006/relationships/tags" Target="../tags/tag108.xml"/><Relationship Id="rId21" Type="http://schemas.openxmlformats.org/officeDocument/2006/relationships/tags" Target="../tags/tag90.xml"/><Relationship Id="rId34" Type="http://schemas.openxmlformats.org/officeDocument/2006/relationships/tags" Target="../tags/tag103.xml"/><Relationship Id="rId42" Type="http://schemas.openxmlformats.org/officeDocument/2006/relationships/tags" Target="../tags/tag111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6" Type="http://schemas.openxmlformats.org/officeDocument/2006/relationships/tags" Target="../tags/tag85.xml"/><Relationship Id="rId29" Type="http://schemas.openxmlformats.org/officeDocument/2006/relationships/tags" Target="../tags/tag9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tags" Target="../tags/tag93.xml"/><Relationship Id="rId32" Type="http://schemas.openxmlformats.org/officeDocument/2006/relationships/tags" Target="../tags/tag101.xml"/><Relationship Id="rId37" Type="http://schemas.openxmlformats.org/officeDocument/2006/relationships/tags" Target="../tags/tag106.xml"/><Relationship Id="rId40" Type="http://schemas.openxmlformats.org/officeDocument/2006/relationships/tags" Target="../tags/tag109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84.xml"/><Relationship Id="rId23" Type="http://schemas.openxmlformats.org/officeDocument/2006/relationships/tags" Target="../tags/tag92.xml"/><Relationship Id="rId28" Type="http://schemas.openxmlformats.org/officeDocument/2006/relationships/tags" Target="../tags/tag97.xml"/><Relationship Id="rId36" Type="http://schemas.openxmlformats.org/officeDocument/2006/relationships/tags" Target="../tags/tag105.xml"/><Relationship Id="rId10" Type="http://schemas.openxmlformats.org/officeDocument/2006/relationships/slideLayout" Target="../slideLayouts/slideLayout32.xml"/><Relationship Id="rId19" Type="http://schemas.openxmlformats.org/officeDocument/2006/relationships/tags" Target="../tags/tag88.xml"/><Relationship Id="rId31" Type="http://schemas.openxmlformats.org/officeDocument/2006/relationships/tags" Target="../tags/tag100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83.xml"/><Relationship Id="rId22" Type="http://schemas.openxmlformats.org/officeDocument/2006/relationships/tags" Target="../tags/tag91.xml"/><Relationship Id="rId27" Type="http://schemas.openxmlformats.org/officeDocument/2006/relationships/tags" Target="../tags/tag96.xml"/><Relationship Id="rId30" Type="http://schemas.openxmlformats.org/officeDocument/2006/relationships/tags" Target="../tags/tag99.xml"/><Relationship Id="rId35" Type="http://schemas.openxmlformats.org/officeDocument/2006/relationships/tags" Target="../tags/tag104.xml"/><Relationship Id="rId43" Type="http://schemas.openxmlformats.org/officeDocument/2006/relationships/oleObject" Target="../embeddings/oleObject3.bin"/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tags" Target="../tags/tag86.xml"/><Relationship Id="rId25" Type="http://schemas.openxmlformats.org/officeDocument/2006/relationships/tags" Target="../tags/tag94.xml"/><Relationship Id="rId33" Type="http://schemas.openxmlformats.org/officeDocument/2006/relationships/tags" Target="../tags/tag102.xml"/><Relationship Id="rId38" Type="http://schemas.openxmlformats.org/officeDocument/2006/relationships/tags" Target="../tags/tag107.xml"/><Relationship Id="rId20" Type="http://schemas.openxmlformats.org/officeDocument/2006/relationships/tags" Target="../tags/tag89.xml"/><Relationship Id="rId41" Type="http://schemas.openxmlformats.org/officeDocument/2006/relationships/tags" Target="../tags/tag1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0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image" Target="../media/image18.jpeg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image" Target="../media/image9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image" Target="../media/image22.jpeg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image" Target="../media/image20.png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3" Type="http://schemas.openxmlformats.org/officeDocument/2006/relationships/tags" Target="../tags/tag122.xml"/><Relationship Id="rId18" Type="http://schemas.openxmlformats.org/officeDocument/2006/relationships/tags" Target="../tags/tag127.xml"/><Relationship Id="rId26" Type="http://schemas.openxmlformats.org/officeDocument/2006/relationships/tags" Target="../tags/tag135.xml"/><Relationship Id="rId39" Type="http://schemas.openxmlformats.org/officeDocument/2006/relationships/tags" Target="../tags/tag148.xml"/><Relationship Id="rId21" Type="http://schemas.openxmlformats.org/officeDocument/2006/relationships/tags" Target="../tags/tag130.xml"/><Relationship Id="rId34" Type="http://schemas.openxmlformats.org/officeDocument/2006/relationships/tags" Target="../tags/tag143.xml"/><Relationship Id="rId42" Type="http://schemas.openxmlformats.org/officeDocument/2006/relationships/tags" Target="../tags/tag151.xml"/><Relationship Id="rId47" Type="http://schemas.openxmlformats.org/officeDocument/2006/relationships/image" Target="../media/image2.png"/><Relationship Id="rId7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96.xml"/><Relationship Id="rId16" Type="http://schemas.openxmlformats.org/officeDocument/2006/relationships/tags" Target="../tags/tag125.xml"/><Relationship Id="rId29" Type="http://schemas.openxmlformats.org/officeDocument/2006/relationships/tags" Target="../tags/tag138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24" Type="http://schemas.openxmlformats.org/officeDocument/2006/relationships/tags" Target="../tags/tag133.xml"/><Relationship Id="rId32" Type="http://schemas.openxmlformats.org/officeDocument/2006/relationships/tags" Target="../tags/tag141.xml"/><Relationship Id="rId37" Type="http://schemas.openxmlformats.org/officeDocument/2006/relationships/tags" Target="../tags/tag146.xml"/><Relationship Id="rId40" Type="http://schemas.openxmlformats.org/officeDocument/2006/relationships/tags" Target="../tags/tag149.xml"/><Relationship Id="rId45" Type="http://schemas.openxmlformats.org/officeDocument/2006/relationships/oleObject" Target="../embeddings/oleObject4.bin"/><Relationship Id="rId5" Type="http://schemas.openxmlformats.org/officeDocument/2006/relationships/slideLayout" Target="../slideLayouts/slideLayout99.xml"/><Relationship Id="rId15" Type="http://schemas.openxmlformats.org/officeDocument/2006/relationships/tags" Target="../tags/tag124.xml"/><Relationship Id="rId23" Type="http://schemas.openxmlformats.org/officeDocument/2006/relationships/tags" Target="../tags/tag132.xml"/><Relationship Id="rId28" Type="http://schemas.openxmlformats.org/officeDocument/2006/relationships/tags" Target="../tags/tag137.xml"/><Relationship Id="rId36" Type="http://schemas.openxmlformats.org/officeDocument/2006/relationships/tags" Target="../tags/tag145.xml"/><Relationship Id="rId10" Type="http://schemas.openxmlformats.org/officeDocument/2006/relationships/slideLayout" Target="../slideLayouts/slideLayout104.xml"/><Relationship Id="rId19" Type="http://schemas.openxmlformats.org/officeDocument/2006/relationships/tags" Target="../tags/tag128.xml"/><Relationship Id="rId31" Type="http://schemas.openxmlformats.org/officeDocument/2006/relationships/tags" Target="../tags/tag140.xml"/><Relationship Id="rId44" Type="http://schemas.openxmlformats.org/officeDocument/2006/relationships/tags" Target="../tags/tag153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tags" Target="../tags/tag123.xml"/><Relationship Id="rId22" Type="http://schemas.openxmlformats.org/officeDocument/2006/relationships/tags" Target="../tags/tag131.xml"/><Relationship Id="rId27" Type="http://schemas.openxmlformats.org/officeDocument/2006/relationships/tags" Target="../tags/tag136.xml"/><Relationship Id="rId30" Type="http://schemas.openxmlformats.org/officeDocument/2006/relationships/tags" Target="../tags/tag139.xml"/><Relationship Id="rId35" Type="http://schemas.openxmlformats.org/officeDocument/2006/relationships/tags" Target="../tags/tag144.xml"/><Relationship Id="rId43" Type="http://schemas.openxmlformats.org/officeDocument/2006/relationships/tags" Target="../tags/tag152.xml"/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17" Type="http://schemas.openxmlformats.org/officeDocument/2006/relationships/tags" Target="../tags/tag126.xml"/><Relationship Id="rId25" Type="http://schemas.openxmlformats.org/officeDocument/2006/relationships/tags" Target="../tags/tag134.xml"/><Relationship Id="rId33" Type="http://schemas.openxmlformats.org/officeDocument/2006/relationships/tags" Target="../tags/tag142.xml"/><Relationship Id="rId38" Type="http://schemas.openxmlformats.org/officeDocument/2006/relationships/tags" Target="../tags/tag147.xml"/><Relationship Id="rId46" Type="http://schemas.openxmlformats.org/officeDocument/2006/relationships/image" Target="../media/image1.png"/><Relationship Id="rId20" Type="http://schemas.openxmlformats.org/officeDocument/2006/relationships/tags" Target="../tags/tag129.xml"/><Relationship Id="rId41" Type="http://schemas.openxmlformats.org/officeDocument/2006/relationships/tags" Target="../tags/tag1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143" hidden="1"/>
          <p:cNvGraphicFramePr>
            <a:graphicFrameLocks/>
          </p:cNvGraphicFramePr>
          <p:nvPr>
            <p:custDataLst>
              <p:tags r:id="rId1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14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142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029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8150" y="1890713"/>
            <a:ext cx="67833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AB86C3FA-4249-4789-A4C9-2BE4BAF784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74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895350">
              <a:defRPr/>
            </a:pPr>
            <a:r>
              <a:rPr lang="en-GB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033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1076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/>
            <a:lstStyle/>
            <a:p>
              <a:pPr marL="104775" indent="-104775" defTabSz="895350">
                <a:defRPr/>
              </a:pPr>
              <a:r>
                <a:rPr lang="en-GB" sz="1000" b="0" dirty="0"/>
                <a:t>1 Footnote</a:t>
              </a:r>
            </a:p>
          </p:txBody>
        </p:sp>
        <p:sp>
          <p:nvSpPr>
            <p:cNvPr id="1077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 dirty="0"/>
                <a:t>SOURCE: Source</a:t>
              </a:r>
            </a:p>
          </p:txBody>
        </p:sp>
      </p:grpSp>
      <p:grpSp>
        <p:nvGrpSpPr>
          <p:cNvPr id="1034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1081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2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3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4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5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1086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1087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1088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</p:grpSp>
      <p:grpSp>
        <p:nvGrpSpPr>
          <p:cNvPr id="1035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1090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91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92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93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1094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1095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</p:grpSp>
      <p:grpSp>
        <p:nvGrpSpPr>
          <p:cNvPr id="1036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1048" name="MoonLegend1" hidden="1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1098" name="Oval 74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099" name="Arc 75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2160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49" name="MoonLegend2" hidden="1"/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1101" name="Oval 77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02" name="Arc 78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50" name="MoonLegend3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1104" name="Oval 80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05" name="Arc 81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200"/>
                  <a:gd name="T2" fmla="*/ 0 w 21600"/>
                  <a:gd name="T3" fmla="*/ 43200 h 43200"/>
                  <a:gd name="T4" fmla="*/ 0 w 216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51" name="MoonLegend4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1107" name="Oval 83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08" name="Arc 84" hidden="1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0 w 43200"/>
                  <a:gd name="T3" fmla="*/ 2160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52" name="MoonLegend5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1110" name="Oval 86" hidden="1"/>
              <p:cNvSpPr>
                <a:spLocks noChangeAspect="1" noChangeArrowheads="1"/>
              </p:cNvSpPr>
              <p:nvPr>
                <p:custDataLst>
                  <p:tags r:id="rId33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11" name="Oval 87" hidden="1"/>
              <p:cNvSpPr>
                <a:spLocks noChangeAspect="1" noChangeArrowheads="1"/>
              </p:cNvSpPr>
              <p:nvPr>
                <p:custDataLst>
                  <p:tags r:id="rId34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sp>
          <p:nvSpPr>
            <p:cNvPr id="1112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1113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1114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1115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  <p:sp>
          <p:nvSpPr>
            <p:cNvPr id="1116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Legend5</a:t>
              </a:r>
            </a:p>
          </p:txBody>
        </p:sp>
      </p:grpSp>
      <p:grpSp>
        <p:nvGrpSpPr>
          <p:cNvPr id="1037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1045" name="AutoShape 94" hidden="1"/>
            <p:cNvCxnSpPr>
              <a:cxnSpLocks noChangeShapeType="1"/>
              <a:stCxn id="1119" idx="4"/>
              <a:endCxn id="1119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</p:cxnSp>
        <p:sp>
          <p:nvSpPr>
            <p:cNvPr id="1119" name="AutoShape 95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27421" tIns="0" rIns="0" bIns="27421">
              <a:spAutoFit/>
            </a:bodyPr>
            <a:lstStyle/>
            <a:p>
              <a:pPr algn="r" defTabSz="895350">
                <a:buClr>
                  <a:schemeClr val="tx2"/>
                </a:buClr>
                <a:defRPr/>
              </a:pPr>
              <a:r>
                <a:rPr lang="en-GB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1047" name="AutoShape 96" hidden="1"/>
            <p:cNvCxnSpPr>
              <a:cxnSpLocks noChangeShapeType="1"/>
              <a:stCxn id="1119" idx="2"/>
              <a:endCxn id="1119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</p:cxnSp>
      </p:grpSp>
      <p:sp>
        <p:nvSpPr>
          <p:cNvPr id="1123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grpSp>
        <p:nvGrpSpPr>
          <p:cNvPr id="1039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1043" name="AutoShape 103" hidden="1"/>
            <p:cNvCxnSpPr>
              <a:cxnSpLocks noChangeShapeType="1"/>
              <a:stCxn id="1128" idx="4"/>
              <a:endCxn id="1128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28" name="AutoShape 104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0" anchor="b">
              <a:spAutoFit/>
            </a:bodyPr>
            <a:lstStyle/>
            <a:p>
              <a:pPr defTabSz="912813">
                <a:defRPr/>
              </a:pPr>
              <a:r>
                <a:rPr lang="en-GB" sz="1600" dirty="0"/>
                <a:t>Title</a:t>
              </a:r>
            </a:p>
            <a:p>
              <a:pPr defTabSz="912813">
                <a:defRPr/>
              </a:pPr>
              <a:r>
                <a:rPr lang="en-GB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129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222456" y="2928144"/>
            <a:ext cx="171291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Working Draft - Last Modified 2/2/2011 12:34:00 PM</a:t>
            </a:r>
            <a:endParaRPr lang="en-GB" sz="1600" b="0" dirty="0"/>
          </a:p>
        </p:txBody>
      </p:sp>
      <p:sp>
        <p:nvSpPr>
          <p:cNvPr id="1130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95519" y="4417219"/>
            <a:ext cx="966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Printed 1/31/2011 1:23:15 PM</a:t>
            </a:r>
            <a:endParaRPr lang="en-GB" sz="1600" b="0" dirty="0"/>
          </a:p>
        </p:txBody>
      </p:sp>
      <p:pic>
        <p:nvPicPr>
          <p:cNvPr id="1042" name="Picture 140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ransition spd="slow"/>
  <p:hf hdr="0" ftr="0" dt="0"/>
  <p:txStyles>
    <p:titleStyle>
      <a:lvl1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38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Rectangle 2" hidden="1"/>
          <p:cNvGraphicFramePr>
            <a:graphicFrameLocks/>
          </p:cNvGraphicFramePr>
          <p:nvPr>
            <p:custDataLst>
              <p:tags r:id="rId1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Picture 3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053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4" name="Rectangle 5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8150" y="1890713"/>
            <a:ext cx="67833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62054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E7575C6E-BE70-446E-A4B1-2F3B98F45FB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562055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895350">
              <a:defRPr/>
            </a:pPr>
            <a:r>
              <a:rPr lang="en-GB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2057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2562057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/>
            <a:lstStyle/>
            <a:p>
              <a:pPr marL="104775" indent="-104775" defTabSz="895350">
                <a:defRPr/>
              </a:pPr>
              <a:r>
                <a:rPr lang="en-GB" sz="1000" b="0" dirty="0"/>
                <a:t>1 Footnote</a:t>
              </a:r>
            </a:p>
          </p:txBody>
        </p:sp>
        <p:sp>
          <p:nvSpPr>
            <p:cNvPr id="2562058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 dirty="0"/>
                <a:t>SOURCE: Source</a:t>
              </a:r>
            </a:p>
          </p:txBody>
        </p:sp>
      </p:grpSp>
      <p:grpSp>
        <p:nvGrpSpPr>
          <p:cNvPr id="2058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2562060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1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2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3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4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562065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562066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562067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</p:grpSp>
      <p:grpSp>
        <p:nvGrpSpPr>
          <p:cNvPr id="2059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2562069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70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71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72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562073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562074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</p:grpSp>
      <p:grpSp>
        <p:nvGrpSpPr>
          <p:cNvPr id="2060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2072" name="MoonLegend1" hidden="1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2562077" name="Oval 29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78" name="Arc 30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2160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3" name="MoonLegend2" hidden="1"/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2562080" name="Oval 32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81" name="Arc 33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4" name="MoonLegend3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2562083" name="Oval 35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84" name="Arc 36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200"/>
                  <a:gd name="T2" fmla="*/ 0 w 21600"/>
                  <a:gd name="T3" fmla="*/ 43200 h 43200"/>
                  <a:gd name="T4" fmla="*/ 0 w 216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5" name="MoonLegend4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2562086" name="Oval 38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87" name="Arc 39" hidden="1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0 w 43200"/>
                  <a:gd name="T3" fmla="*/ 2160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6" name="MoonLegend5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2562089" name="Oval 41" hidden="1"/>
              <p:cNvSpPr>
                <a:spLocks noChangeAspect="1" noChangeArrowheads="1"/>
              </p:cNvSpPr>
              <p:nvPr>
                <p:custDataLst>
                  <p:tags r:id="rId33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90" name="Oval 42" hidden="1"/>
              <p:cNvSpPr>
                <a:spLocks noChangeAspect="1" noChangeArrowheads="1"/>
              </p:cNvSpPr>
              <p:nvPr>
                <p:custDataLst>
                  <p:tags r:id="rId34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sp>
          <p:nvSpPr>
            <p:cNvPr id="2562091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562092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562093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562094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  <p:sp>
          <p:nvSpPr>
            <p:cNvPr id="2562095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Legend5</a:t>
              </a:r>
            </a:p>
          </p:txBody>
        </p:sp>
      </p:grpSp>
      <p:grpSp>
        <p:nvGrpSpPr>
          <p:cNvPr id="2061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2069" name="AutoShape 49" hidden="1"/>
            <p:cNvCxnSpPr>
              <a:cxnSpLocks noChangeShapeType="1"/>
              <a:stCxn id="2562098" idx="4"/>
              <a:endCxn id="2562098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</p:cxnSp>
        <p:sp>
          <p:nvSpPr>
            <p:cNvPr id="2562098" name="AutoShape 50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27421" tIns="0" rIns="0" bIns="27421">
              <a:spAutoFit/>
            </a:bodyPr>
            <a:lstStyle/>
            <a:p>
              <a:pPr algn="r" defTabSz="895350">
                <a:buClr>
                  <a:schemeClr val="tx2"/>
                </a:buClr>
                <a:defRPr/>
              </a:pPr>
              <a:r>
                <a:rPr lang="en-GB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2071" name="AutoShape 51" hidden="1"/>
            <p:cNvCxnSpPr>
              <a:cxnSpLocks noChangeShapeType="1"/>
              <a:stCxn id="2562098" idx="2"/>
              <a:endCxn id="2562098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</p:cxnSp>
      </p:grpSp>
      <p:sp>
        <p:nvSpPr>
          <p:cNvPr id="2562100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grpSp>
        <p:nvGrpSpPr>
          <p:cNvPr id="2063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2067" name="AutoShape 54" hidden="1"/>
            <p:cNvCxnSpPr>
              <a:cxnSpLocks noChangeShapeType="1"/>
              <a:stCxn id="2562103" idx="4"/>
              <a:endCxn id="2562103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562103" name="AutoShape 55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0" anchor="b">
              <a:spAutoFit/>
            </a:bodyPr>
            <a:lstStyle/>
            <a:p>
              <a:pPr defTabSz="912813">
                <a:defRPr/>
              </a:pPr>
              <a:r>
                <a:rPr lang="en-GB" sz="1600" dirty="0"/>
                <a:t>Title</a:t>
              </a:r>
            </a:p>
            <a:p>
              <a:pPr defTabSz="912813">
                <a:defRPr/>
              </a:pPr>
              <a:r>
                <a:rPr lang="en-GB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562104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222456" y="2928144"/>
            <a:ext cx="171291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600" b="0" dirty="0"/>
              <a:t>Working Draft - Last Modified 2010/11/04 01:26:42 PM</a:t>
            </a:r>
            <a:endParaRPr lang="en-GB" sz="1600" b="0" dirty="0"/>
          </a:p>
        </p:txBody>
      </p:sp>
      <p:sp>
        <p:nvSpPr>
          <p:cNvPr id="2562105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95519" y="4417219"/>
            <a:ext cx="966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Printed 10/11/04 08:16:26</a:t>
            </a:r>
            <a:endParaRPr lang="en-GB" sz="1600" b="0" dirty="0"/>
          </a:p>
        </p:txBody>
      </p:sp>
      <p:pic>
        <p:nvPicPr>
          <p:cNvPr id="2066" name="Picture 58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transition spd="slow"/>
  <p:hf hdr="0" ftr="0" dt="0"/>
  <p:txStyles>
    <p:titleStyle>
      <a:lvl1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38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Rectangle 2" hidden="1"/>
          <p:cNvGraphicFramePr>
            <a:graphicFrameLocks/>
          </p:cNvGraphicFramePr>
          <p:nvPr>
            <p:custDataLst>
              <p:tags r:id="rId1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077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3078" name="Rectangle 5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8150" y="1890713"/>
            <a:ext cx="67833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29638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3BA81E28-57BD-4681-BD22-7E61F7992E9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629639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895350">
              <a:defRPr/>
            </a:pPr>
            <a:r>
              <a:rPr lang="en-GB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3081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2629641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/>
            <a:lstStyle/>
            <a:p>
              <a:pPr marL="104775" indent="-104775" defTabSz="895350">
                <a:defRPr/>
              </a:pPr>
              <a:r>
                <a:rPr lang="en-GB" sz="1000" b="0" dirty="0"/>
                <a:t>1 Footnote</a:t>
              </a:r>
            </a:p>
          </p:txBody>
        </p:sp>
        <p:sp>
          <p:nvSpPr>
            <p:cNvPr id="2629642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 dirty="0"/>
                <a:t>SOURCE: Source</a:t>
              </a:r>
            </a:p>
          </p:txBody>
        </p:sp>
      </p:grpSp>
      <p:grpSp>
        <p:nvGrpSpPr>
          <p:cNvPr id="3082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2629644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5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6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7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8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629649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629650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629651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</p:grpSp>
      <p:grpSp>
        <p:nvGrpSpPr>
          <p:cNvPr id="3083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2629653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54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55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56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629657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629658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</p:grpSp>
      <p:grpSp>
        <p:nvGrpSpPr>
          <p:cNvPr id="3084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3096" name="MoonLegend1" hidden="1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2629661" name="Oval 29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62" name="Arc 30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2160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097" name="MoonLegend2" hidden="1"/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2629664" name="Oval 32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65" name="Arc 33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098" name="MoonLegend3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2629667" name="Oval 35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68" name="Arc 36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200"/>
                  <a:gd name="T2" fmla="*/ 0 w 21600"/>
                  <a:gd name="T3" fmla="*/ 43200 h 43200"/>
                  <a:gd name="T4" fmla="*/ 0 w 216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099" name="MoonLegend4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2629670" name="Oval 38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71" name="Arc 39" hidden="1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0 w 43200"/>
                  <a:gd name="T3" fmla="*/ 2160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100" name="MoonLegend5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2629673" name="Oval 41" hidden="1"/>
              <p:cNvSpPr>
                <a:spLocks noChangeAspect="1" noChangeArrowheads="1"/>
              </p:cNvSpPr>
              <p:nvPr>
                <p:custDataLst>
                  <p:tags r:id="rId33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74" name="Oval 42" hidden="1"/>
              <p:cNvSpPr>
                <a:spLocks noChangeAspect="1" noChangeArrowheads="1"/>
              </p:cNvSpPr>
              <p:nvPr>
                <p:custDataLst>
                  <p:tags r:id="rId34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sp>
          <p:nvSpPr>
            <p:cNvPr id="2629675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629676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629677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629678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  <p:sp>
          <p:nvSpPr>
            <p:cNvPr id="2629679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Legend5</a:t>
              </a:r>
            </a:p>
          </p:txBody>
        </p:sp>
      </p:grpSp>
      <p:grpSp>
        <p:nvGrpSpPr>
          <p:cNvPr id="3085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3093" name="AutoShape 49" hidden="1"/>
            <p:cNvCxnSpPr>
              <a:cxnSpLocks noChangeShapeType="1"/>
              <a:stCxn id="2629682" idx="4"/>
              <a:endCxn id="2629682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</p:cxnSp>
        <p:sp>
          <p:nvSpPr>
            <p:cNvPr id="2629682" name="AutoShape 50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27421" tIns="0" rIns="0" bIns="27421">
              <a:spAutoFit/>
            </a:bodyPr>
            <a:lstStyle/>
            <a:p>
              <a:pPr algn="r" defTabSz="895350">
                <a:buClr>
                  <a:schemeClr val="tx2"/>
                </a:buClr>
                <a:defRPr/>
              </a:pPr>
              <a:r>
                <a:rPr lang="en-GB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3095" name="AutoShape 51" hidden="1"/>
            <p:cNvCxnSpPr>
              <a:cxnSpLocks noChangeShapeType="1"/>
              <a:stCxn id="2629682" idx="2"/>
              <a:endCxn id="2629682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</p:cxnSp>
      </p:grpSp>
      <p:sp>
        <p:nvSpPr>
          <p:cNvPr id="2629684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grpSp>
        <p:nvGrpSpPr>
          <p:cNvPr id="3087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3091" name="AutoShape 54" hidden="1"/>
            <p:cNvCxnSpPr>
              <a:cxnSpLocks noChangeShapeType="1"/>
              <a:stCxn id="2629687" idx="4"/>
              <a:endCxn id="262968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629687" name="AutoShape 55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0" anchor="b">
              <a:spAutoFit/>
            </a:bodyPr>
            <a:lstStyle/>
            <a:p>
              <a:pPr defTabSz="912813">
                <a:defRPr/>
              </a:pPr>
              <a:r>
                <a:rPr lang="en-GB" sz="1600" dirty="0"/>
                <a:t>Title</a:t>
              </a:r>
            </a:p>
            <a:p>
              <a:pPr defTabSz="912813">
                <a:defRPr/>
              </a:pPr>
              <a:r>
                <a:rPr lang="en-GB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629688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222456" y="2928144"/>
            <a:ext cx="171291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600" b="0" dirty="0"/>
              <a:t>Working Draft - Last Modified 11/4/2010 11:36:20 PM</a:t>
            </a:r>
            <a:endParaRPr lang="en-GB" sz="1600" b="0" dirty="0"/>
          </a:p>
        </p:txBody>
      </p:sp>
      <p:sp>
        <p:nvSpPr>
          <p:cNvPr id="2629689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95519" y="4417219"/>
            <a:ext cx="966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Printed 10/11/04 08:16:26</a:t>
            </a:r>
            <a:endParaRPr lang="en-GB" sz="1600" b="0" dirty="0"/>
          </a:p>
        </p:txBody>
      </p:sp>
      <p:pic>
        <p:nvPicPr>
          <p:cNvPr id="3090" name="Picture 58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ransition spd="slow"/>
  <p:hf hdr="0" ftr="0" dt="0"/>
  <p:txStyles>
    <p:titleStyle>
      <a:lvl1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38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3" descr="logo small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17" descr="topsoli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32138" y="6453188"/>
            <a:ext cx="2879725" cy="2682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164388" y="6453188"/>
            <a:ext cx="1651000" cy="2682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EF065837-3FE6-4568-838A-C290D47BD6F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6" r:id="rId5"/>
    <p:sldLayoutId id="2147484157" r:id="rId6"/>
    <p:sldLayoutId id="2147484158" r:id="rId7"/>
    <p:sldLayoutId id="2147484159" r:id="rId8"/>
    <p:sldLayoutId id="2147484160" r:id="rId9"/>
    <p:sldLayoutId id="2147484161" r:id="rId10"/>
    <p:sldLayoutId id="2147484162" r:id="rId11"/>
  </p:sldLayoutIdLst>
  <p:transition spd="slow">
    <p:fade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00E75A5-583C-43B3-B0EF-0E7036940E4E}" type="slidenum">
              <a:rPr lang="en-ZA" b="0"/>
              <a:pPr>
                <a:defRPr/>
              </a:pPr>
              <a:t>‹#›</a:t>
            </a:fld>
            <a:endParaRPr lang="en-ZA" b="0" dirty="0"/>
          </a:p>
        </p:txBody>
      </p:sp>
      <p:pic>
        <p:nvPicPr>
          <p:cNvPr id="5128" name="Picture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t="14398" b="17091"/>
          <a:stretch>
            <a:fillRect/>
          </a:stretch>
        </p:blipFill>
        <p:spPr bwMode="auto">
          <a:xfrm>
            <a:off x="8318500" y="6118225"/>
            <a:ext cx="5746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091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F57BA8B-C327-4B3E-90F7-02266D6F3424}" type="slidenum">
              <a:rPr lang="en-ZA" b="0"/>
              <a:pPr>
                <a:defRPr/>
              </a:pPr>
              <a:t>‹#›</a:t>
            </a:fld>
            <a:endParaRPr lang="en-ZA" b="0" dirty="0"/>
          </a:p>
        </p:txBody>
      </p:sp>
      <p:pic>
        <p:nvPicPr>
          <p:cNvPr id="5128" name="Picture 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38" y="6318250"/>
            <a:ext cx="5492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019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  <p:sldLayoutId id="2147484193" r:id="rId13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logo small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7" descr="topsolid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b="0" dirty="0">
                <a:cs typeface="Arial"/>
              </a:rPr>
              <a:t>2010/01/20</a:t>
            </a:r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453188"/>
            <a:ext cx="2879725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ZA" b="0" dirty="0">
              <a:cs typeface="Arial"/>
            </a:endParaRP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4388" y="6453188"/>
            <a:ext cx="1651000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3725B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420CB53-A4D7-496B-BFA2-8A28102BFABB}" type="slidenum">
              <a:rPr lang="en-ZA" b="0">
                <a:cs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ZA" b="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241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</p:sldLayoutIdLst>
  <p:transition spd="slow">
    <p:fade/>
  </p:transition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73025"/>
            <a:ext cx="82296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25538"/>
            <a:ext cx="8147050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</a:p>
        </p:txBody>
      </p:sp>
      <p:pic>
        <p:nvPicPr>
          <p:cNvPr id="43012" name="Picture 10" descr="EskomLogo"/>
          <p:cNvPicPr>
            <a:picLocks noChangeAspect="1" noChangeArrowheads="1"/>
          </p:cNvPicPr>
          <p:nvPr userDrawn="1"/>
        </p:nvPicPr>
        <p:blipFill>
          <a:blip r:embed="rId1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997575"/>
            <a:ext cx="13176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Date Placeholder 2"/>
          <p:cNvSpPr txBox="1">
            <a:spLocks noGrp="1"/>
          </p:cNvSpPr>
          <p:nvPr userDrawn="1"/>
        </p:nvSpPr>
        <p:spPr bwMode="auto">
          <a:xfrm>
            <a:off x="3481388" y="6453188"/>
            <a:ext cx="1738312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fld id="{F2EF9C82-CA70-4C4D-80E9-DCAA86EBC18B}" type="datetime1">
              <a:rPr lang="en-ZA" sz="1000" b="0" smtClean="0">
                <a:solidFill>
                  <a:srgbClr val="83725B"/>
                </a:solidFill>
              </a:rPr>
              <a:pPr algn="ctr">
                <a:defRPr/>
              </a:pPr>
              <a:t>2023/07/27</a:t>
            </a:fld>
            <a:endParaRPr lang="en-ZA" sz="1000" b="0" dirty="0">
              <a:solidFill>
                <a:srgbClr val="83725B"/>
              </a:solidFill>
            </a:endParaRPr>
          </a:p>
        </p:txBody>
      </p:sp>
      <p:sp>
        <p:nvSpPr>
          <p:cNvPr id="1036" name="Slide Number Placeholder 4"/>
          <p:cNvSpPr txBox="1">
            <a:spLocks noGrp="1"/>
          </p:cNvSpPr>
          <p:nvPr userDrawn="1"/>
        </p:nvSpPr>
        <p:spPr bwMode="auto">
          <a:xfrm>
            <a:off x="7164388" y="6453188"/>
            <a:ext cx="1651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fld id="{1A09B5D4-EC08-4189-9D56-D72438AF37BD}" type="slidenum">
              <a:rPr lang="en-ZA" sz="1000" b="0" smtClean="0">
                <a:solidFill>
                  <a:srgbClr val="83725B"/>
                </a:solidFill>
              </a:rPr>
              <a:pPr algn="r">
                <a:defRPr/>
              </a:pPr>
              <a:t>‹#›</a:t>
            </a:fld>
            <a:endParaRPr lang="en-ZA" sz="1000" b="0" dirty="0">
              <a:solidFill>
                <a:srgbClr val="83725B"/>
              </a:solidFill>
            </a:endParaRPr>
          </a:p>
        </p:txBody>
      </p:sp>
      <p:pic>
        <p:nvPicPr>
          <p:cNvPr id="43015" name="Picture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021388"/>
            <a:ext cx="68103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56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9" r:id="rId2"/>
    <p:sldLayoutId id="2147484210" r:id="rId3"/>
    <p:sldLayoutId id="2147484211" r:id="rId4"/>
    <p:sldLayoutId id="2147484212" r:id="rId5"/>
    <p:sldLayoutId id="2147484213" r:id="rId6"/>
    <p:sldLayoutId id="2147484214" r:id="rId7"/>
    <p:sldLayoutId id="2147484215" r:id="rId8"/>
    <p:sldLayoutId id="2147484216" r:id="rId9"/>
    <p:sldLayoutId id="2147484217" r:id="rId10"/>
    <p:sldLayoutId id="2147484218" r:id="rId11"/>
    <p:sldLayoutId id="2147484219" r:id="rId12"/>
    <p:sldLayoutId id="214748422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2577"/>
        </a:buClr>
        <a:buChar char="•"/>
        <a:defRPr sz="2800">
          <a:solidFill>
            <a:srgbClr val="002577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002577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002577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AutoShape 24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5" imgW="0" imgH="0" progId="TCLayout.ActiveDocument.1">
                  <p:embed/>
                </p:oleObj>
              </mc:Choice>
              <mc:Fallback>
                <p:oleObj name="think-cell Slide" r:id="rId45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142"/>
          <p:cNvPicPr>
            <a:picLocks noChangeArrowheads="1"/>
          </p:cNvPicPr>
          <p:nvPr>
            <p:custDataLst>
              <p:tags r:id="rId13"/>
            </p:custDataLst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McK 1. Slide Placeholder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436563" y="1890713"/>
            <a:ext cx="678497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B18CBD9-9419-4232-BF40-39C2C32582BA}" type="slidenum">
              <a:rPr lang="en-US" b="0"/>
              <a:pPr>
                <a:defRPr/>
              </a:pPr>
              <a:t>‹#›</a:t>
            </a:fld>
            <a:endParaRPr lang="en-US" b="0" dirty="0"/>
          </a:p>
        </p:txBody>
      </p:sp>
      <p:sp>
        <p:nvSpPr>
          <p:cNvPr id="1031" name="McK 2. Unit of measure" hidden="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032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2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marL="104775" indent="-104775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1000" b="0" dirty="0"/>
                <a:t>1 Footnote</a:t>
              </a:r>
            </a:p>
          </p:txBody>
        </p:sp>
        <p:sp>
          <p:nvSpPr>
            <p:cNvPr id="1085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</a:pPr>
              <a:r>
                <a:rPr lang="en-US" sz="1000" b="0" dirty="0">
                  <a:solidFill>
                    <a:srgbClr val="003896"/>
                  </a:solidFill>
                </a:rPr>
                <a:t>SOURCE: Source</a:t>
              </a:r>
            </a:p>
          </p:txBody>
        </p:sp>
      </p:grpSp>
      <p:grpSp>
        <p:nvGrpSpPr>
          <p:cNvPr id="1033" name="LegendBoxes" hidden="1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1076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77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78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79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80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Legend1</a:t>
              </a:r>
            </a:p>
          </p:txBody>
        </p:sp>
        <p:sp>
          <p:nvSpPr>
            <p:cNvPr id="1081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Legend2</a:t>
              </a:r>
            </a:p>
          </p:txBody>
        </p:sp>
        <p:sp>
          <p:nvSpPr>
            <p:cNvPr id="1082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Legend3</a:t>
              </a:r>
            </a:p>
          </p:txBody>
        </p:sp>
        <p:sp>
          <p:nvSpPr>
            <p:cNvPr id="1083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Legend4</a:t>
              </a:r>
            </a:p>
          </p:txBody>
        </p:sp>
      </p:grpSp>
      <p:grpSp>
        <p:nvGrpSpPr>
          <p:cNvPr id="1034" name="LegendLin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1070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400" b="0" dirty="0">
                <a:solidFill>
                  <a:srgbClr val="003896"/>
                </a:solidFill>
              </a:endParaRPr>
            </a:p>
          </p:txBody>
        </p:sp>
        <p:sp>
          <p:nvSpPr>
            <p:cNvPr id="1071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400" b="0" dirty="0">
                <a:solidFill>
                  <a:srgbClr val="003896"/>
                </a:solidFill>
              </a:endParaRPr>
            </a:p>
          </p:txBody>
        </p:sp>
        <p:sp>
          <p:nvSpPr>
            <p:cNvPr id="1072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400" b="0" dirty="0">
                <a:solidFill>
                  <a:srgbClr val="003896"/>
                </a:solidFill>
              </a:endParaRPr>
            </a:p>
          </p:txBody>
        </p:sp>
        <p:sp>
          <p:nvSpPr>
            <p:cNvPr id="1073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Legend1</a:t>
              </a:r>
            </a:p>
          </p:txBody>
        </p:sp>
        <p:sp>
          <p:nvSpPr>
            <p:cNvPr id="1074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Legend2</a:t>
              </a:r>
            </a:p>
          </p:txBody>
        </p:sp>
        <p:sp>
          <p:nvSpPr>
            <p:cNvPr id="1075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Legend3</a:t>
              </a:r>
            </a:p>
          </p:txBody>
        </p:sp>
      </p:grpSp>
      <p:grpSp>
        <p:nvGrpSpPr>
          <p:cNvPr id="1035" name="LegendMoon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1050" name="MoonLegend1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1068" name="Oval 74" hidden="1"/>
              <p:cNvSpPr>
                <a:spLocks noChangeAspect="1" noChangeArrowheads="1"/>
              </p:cNvSpPr>
              <p:nvPr>
                <p:custDataLst>
                  <p:tags r:id="rId43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9" name="Arc 75" hidden="1"/>
              <p:cNvSpPr>
                <a:spLocks noChangeAspect="1"/>
              </p:cNvSpPr>
              <p:nvPr>
                <p:custDataLst>
                  <p:tags r:id="rId44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1" name="MoonLegend2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1066" name="Oval 77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7" name="Arc 78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2" name="MoonLegend3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1064" name="Oval 80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5" name="Arc 81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T0" fmla="*/ 0 w 21600"/>
                  <a:gd name="T1" fmla="*/ 0 h 43200"/>
                  <a:gd name="T2" fmla="*/ 0 w 21600"/>
                  <a:gd name="T3" fmla="*/ 0 h 43200"/>
                  <a:gd name="T4" fmla="*/ 0 w 216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3" name="MoonLegend4" hidden="1"/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1062" name="Oval 83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3" name="Arc 84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4" name="MoonLegend5" hidden="1"/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1060" name="Oval 86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1" name="Oval 87" hidden="1"/>
              <p:cNvSpPr>
                <a:spLocks noChangeAspect="1" noChangeArrowheads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</p:grpSp>
        <p:sp>
          <p:nvSpPr>
            <p:cNvPr id="1055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Legend1</a:t>
              </a:r>
            </a:p>
          </p:txBody>
        </p:sp>
        <p:sp>
          <p:nvSpPr>
            <p:cNvPr id="1056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Legend2</a:t>
              </a:r>
            </a:p>
          </p:txBody>
        </p:sp>
        <p:sp>
          <p:nvSpPr>
            <p:cNvPr id="1057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Legend3</a:t>
              </a:r>
            </a:p>
          </p:txBody>
        </p:sp>
        <p:sp>
          <p:nvSpPr>
            <p:cNvPr id="1058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Legend4</a:t>
              </a:r>
            </a:p>
          </p:txBody>
        </p:sp>
        <p:sp>
          <p:nvSpPr>
            <p:cNvPr id="1059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Legend5</a:t>
              </a:r>
            </a:p>
          </p:txBody>
        </p:sp>
      </p:grpSp>
      <p:grpSp>
        <p:nvGrpSpPr>
          <p:cNvPr id="1036" name="Sticker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1047" name="AutoShape 94" hidden="1"/>
            <p:cNvCxnSpPr>
              <a:cxnSpLocks noChangeShapeType="1"/>
              <a:stCxn id="1048" idx="4"/>
              <a:endCxn id="1048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48" name="AutoShape 95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895350">
                <a:buClr>
                  <a:srgbClr val="83725B"/>
                </a:buClr>
              </a:pPr>
              <a:r>
                <a:rPr lang="en-US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1049" name="AutoShape 96" hidden="1"/>
            <p:cNvCxnSpPr>
              <a:cxnSpLocks noChangeShapeType="1"/>
              <a:stCxn id="1048" idx="2"/>
              <a:endCxn id="1048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37" name="doc id" hidden="1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895350"/>
            <a:r>
              <a:rPr lang="cs-CZ" sz="700" b="0">
                <a:solidFill>
                  <a:srgbClr val="000000"/>
                </a:solidFill>
              </a:rPr>
              <a:t>TVM-AAA123-20091218-</a:t>
            </a:r>
          </a:p>
        </p:txBody>
      </p:sp>
      <p:grpSp>
        <p:nvGrpSpPr>
          <p:cNvPr id="1038" name="ACET" hidden="1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1045" name="AutoShape 103" hidden="1"/>
            <p:cNvCxnSpPr>
              <a:cxnSpLocks noChangeShapeType="1"/>
              <a:stCxn id="1046" idx="4"/>
              <a:endCxn id="1046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46" name="AutoShape 104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/>
            <a:p>
              <a:r>
                <a:rPr lang="en-US" sz="1600" dirty="0">
                  <a:solidFill>
                    <a:srgbClr val="003896"/>
                  </a:solidFill>
                </a:rPr>
                <a:t>Title</a:t>
              </a:r>
            </a:p>
            <a:p>
              <a:r>
                <a:rPr lang="en-US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039" name="Working Draft" hidden="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 rot="5400000">
            <a:off x="7942263" y="3211512"/>
            <a:ext cx="22733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b="0" dirty="0"/>
              <a:t>Last Modified 09/06/2011 11:05:23 AM South Africa Standard Time</a:t>
            </a:r>
            <a:endParaRPr lang="en-US" sz="1600" b="0" dirty="0"/>
          </a:p>
        </p:txBody>
      </p:sp>
      <p:sp>
        <p:nvSpPr>
          <p:cNvPr id="1040" name="Printed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549482" y="4463256"/>
            <a:ext cx="10588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b="0" dirty="0"/>
              <a:t>Printed 3/28/2011 11:06:35 AM</a:t>
            </a:r>
            <a:endParaRPr lang="en-US" sz="1600" b="0" dirty="0"/>
          </a:p>
        </p:txBody>
      </p:sp>
      <p:pic>
        <p:nvPicPr>
          <p:cNvPr id="1041" name="Picture 140"/>
          <p:cNvPicPr>
            <a:picLocks noChangeArrowheads="1"/>
          </p:cNvPicPr>
          <p:nvPr>
            <p:custDataLst>
              <p:tags r:id="rId26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4" name="AcnStamp_ID_1084" hidden="1"/>
          <p:cNvSpPr>
            <a:spLocks noChangeArrowheads="1"/>
          </p:cNvSpPr>
          <p:nvPr userDrawn="1">
            <p:custDataLst>
              <p:tags r:id="rId27"/>
            </p:custDataLst>
          </p:nvPr>
        </p:nvSpPr>
        <p:spPr bwMode="gray">
          <a:xfrm>
            <a:off x="5762625" y="1387475"/>
            <a:ext cx="1422400" cy="263525"/>
          </a:xfrm>
          <a:prstGeom prst="leftRightArrow">
            <a:avLst>
              <a:gd name="adj1" fmla="val 100000"/>
              <a:gd name="adj2" fmla="val 0"/>
            </a:avLst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0" tIns="25400" rIns="0" bIns="25400">
            <a:spAutoFit/>
          </a:bodyPr>
          <a:lstStyle/>
          <a:p>
            <a:pPr algn="r">
              <a:defRPr/>
            </a:pPr>
            <a:r>
              <a:rPr lang="en-US" sz="1400" dirty="0">
                <a:solidFill>
                  <a:srgbClr val="003896"/>
                </a:solidFill>
              </a:rPr>
              <a:t>MASTER STAMP</a:t>
            </a:r>
          </a:p>
        </p:txBody>
      </p:sp>
      <p:cxnSp>
        <p:nvCxnSpPr>
          <p:cNvPr id="1043" name="AcnStpConnector_ID_1085" hidden="1"/>
          <p:cNvCxnSpPr>
            <a:cxnSpLocks noChangeShapeType="1"/>
            <a:stCxn id="1084" idx="2"/>
            <a:endCxn id="1084" idx="0"/>
          </p:cNvCxnSpPr>
          <p:nvPr userDrawn="1">
            <p:custDataLst>
              <p:tags r:id="rId28"/>
            </p:custDataLst>
          </p:nvPr>
        </p:nvCxnSpPr>
        <p:spPr bwMode="gray">
          <a:xfrm>
            <a:off x="5762625" y="1387475"/>
            <a:ext cx="14224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4" name="AcnStpConnector_ID_1086" hidden="1"/>
          <p:cNvCxnSpPr>
            <a:cxnSpLocks noChangeShapeType="1"/>
            <a:stCxn id="1084" idx="4"/>
            <a:endCxn id="1084" idx="6"/>
          </p:cNvCxnSpPr>
          <p:nvPr userDrawn="1">
            <p:custDataLst>
              <p:tags r:id="rId29"/>
            </p:custDataLst>
          </p:nvPr>
        </p:nvCxnSpPr>
        <p:spPr bwMode="gray">
          <a:xfrm>
            <a:off x="5762625" y="1651000"/>
            <a:ext cx="14224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54426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  <p:sldLayoutId id="2147484229" r:id="rId8"/>
    <p:sldLayoutId id="2147484230" r:id="rId9"/>
    <p:sldLayoutId id="2147484231" r:id="rId10"/>
    <p:sldLayoutId id="2147484232" r:id="rId11"/>
  </p:sldLayoutIdLst>
  <p:transition spd="slow">
    <p:fade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2238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tags" Target="../tags/tag178.xml"/><Relationship Id="rId18" Type="http://schemas.openxmlformats.org/officeDocument/2006/relationships/tags" Target="../tags/tag183.xml"/><Relationship Id="rId3" Type="http://schemas.openxmlformats.org/officeDocument/2006/relationships/tags" Target="../tags/tag168.xml"/><Relationship Id="rId21" Type="http://schemas.openxmlformats.org/officeDocument/2006/relationships/tags" Target="../tags/tag186.xml"/><Relationship Id="rId7" Type="http://schemas.openxmlformats.org/officeDocument/2006/relationships/tags" Target="../tags/tag172.xml"/><Relationship Id="rId12" Type="http://schemas.openxmlformats.org/officeDocument/2006/relationships/tags" Target="../tags/tag177.xml"/><Relationship Id="rId17" Type="http://schemas.openxmlformats.org/officeDocument/2006/relationships/tags" Target="../tags/tag182.xml"/><Relationship Id="rId2" Type="http://schemas.openxmlformats.org/officeDocument/2006/relationships/tags" Target="../tags/tag167.xml"/><Relationship Id="rId16" Type="http://schemas.openxmlformats.org/officeDocument/2006/relationships/tags" Target="../tags/tag181.xml"/><Relationship Id="rId20" Type="http://schemas.openxmlformats.org/officeDocument/2006/relationships/tags" Target="../tags/tag185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170.xml"/><Relationship Id="rId15" Type="http://schemas.openxmlformats.org/officeDocument/2006/relationships/tags" Target="../tags/tag180.xml"/><Relationship Id="rId23" Type="http://schemas.openxmlformats.org/officeDocument/2006/relationships/tags" Target="../tags/tag188.xml"/><Relationship Id="rId10" Type="http://schemas.openxmlformats.org/officeDocument/2006/relationships/tags" Target="../tags/tag175.xml"/><Relationship Id="rId19" Type="http://schemas.openxmlformats.org/officeDocument/2006/relationships/tags" Target="../tags/tag184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tags" Target="../tags/tag179.xml"/><Relationship Id="rId22" Type="http://schemas.openxmlformats.org/officeDocument/2006/relationships/tags" Target="../tags/tag18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305911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0" dirty="0">
              <a:solidFill>
                <a:srgbClr val="FFFFFF"/>
              </a:solidFill>
            </a:endParaRPr>
          </a:p>
        </p:txBody>
      </p:sp>
      <p:grpSp>
        <p:nvGrpSpPr>
          <p:cNvPr id="18435" name="Group 162"/>
          <p:cNvGrpSpPr>
            <a:grpSpLocks/>
          </p:cNvGrpSpPr>
          <p:nvPr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18492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93" name="Rectangle 91"/>
            <p:cNvSpPr>
              <a:spLocks noChangeArrowheads="1"/>
            </p:cNvSpPr>
            <p:nvPr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18494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36" name="Group 155"/>
          <p:cNvGrpSpPr>
            <a:grpSpLocks/>
          </p:cNvGrpSpPr>
          <p:nvPr/>
        </p:nvGrpSpPr>
        <p:grpSpPr bwMode="auto">
          <a:xfrm>
            <a:off x="257175" y="1201738"/>
            <a:ext cx="2482850" cy="2444750"/>
            <a:chOff x="162" y="757"/>
            <a:chExt cx="1564" cy="1540"/>
          </a:xfrm>
        </p:grpSpPr>
        <p:sp>
          <p:nvSpPr>
            <p:cNvPr id="18487" name="Oval 101"/>
            <p:cNvSpPr>
              <a:spLocks noChangeArrowheads="1"/>
            </p:cNvSpPr>
            <p:nvPr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8" name="Oval 103"/>
            <p:cNvSpPr>
              <a:spLocks noChangeArrowheads="1"/>
            </p:cNvSpPr>
            <p:nvPr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9" name="Oval 104"/>
            <p:cNvSpPr>
              <a:spLocks noChangeArrowheads="1"/>
            </p:cNvSpPr>
            <p:nvPr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90" name="Oval 105"/>
            <p:cNvSpPr>
              <a:spLocks noChangeArrowheads="1"/>
            </p:cNvSpPr>
            <p:nvPr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91" name="Oval 106"/>
            <p:cNvSpPr>
              <a:spLocks noChangeArrowheads="1"/>
            </p:cNvSpPr>
            <p:nvPr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9462" name="Oval 102"/>
          <p:cNvSpPr>
            <a:spLocks noChangeArrowheads="1"/>
          </p:cNvSpPr>
          <p:nvPr/>
        </p:nvSpPr>
        <p:spPr bwMode="auto">
          <a:xfrm>
            <a:off x="436563" y="1362075"/>
            <a:ext cx="2162175" cy="2173288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6" b="-166"/>
            </a:stretch>
          </a:blip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ZA" sz="1000" b="0" dirty="0">
              <a:solidFill>
                <a:srgbClr val="003896"/>
              </a:solidFill>
              <a:latin typeface="Arial"/>
              <a:cs typeface="Arial"/>
            </a:endParaRPr>
          </a:p>
        </p:txBody>
      </p:sp>
      <p:grpSp>
        <p:nvGrpSpPr>
          <p:cNvPr id="18440" name="Group 156"/>
          <p:cNvGrpSpPr>
            <a:grpSpLocks/>
          </p:cNvGrpSpPr>
          <p:nvPr/>
        </p:nvGrpSpPr>
        <p:grpSpPr bwMode="auto">
          <a:xfrm>
            <a:off x="171450" y="1201738"/>
            <a:ext cx="2643188" cy="2493962"/>
            <a:chOff x="108" y="757"/>
            <a:chExt cx="1665" cy="1571"/>
          </a:xfrm>
        </p:grpSpPr>
        <p:sp>
          <p:nvSpPr>
            <p:cNvPr id="18484" name="Oval 107"/>
            <p:cNvSpPr>
              <a:spLocks noChangeArrowheads="1"/>
            </p:cNvSpPr>
            <p:nvPr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5" name="Oval 108"/>
            <p:cNvSpPr>
              <a:spLocks noChangeArrowheads="1"/>
            </p:cNvSpPr>
            <p:nvPr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6" name="Oval 109"/>
            <p:cNvSpPr>
              <a:spLocks noChangeArrowheads="1"/>
            </p:cNvSpPr>
            <p:nvPr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8441" name="Group 146"/>
          <p:cNvGrpSpPr>
            <a:grpSpLocks/>
          </p:cNvGrpSpPr>
          <p:nvPr/>
        </p:nvGrpSpPr>
        <p:grpSpPr bwMode="auto">
          <a:xfrm>
            <a:off x="912813" y="620713"/>
            <a:ext cx="1284287" cy="1260475"/>
            <a:chOff x="575" y="391"/>
            <a:chExt cx="809" cy="794"/>
          </a:xfrm>
        </p:grpSpPr>
        <p:sp>
          <p:nvSpPr>
            <p:cNvPr id="18476" name="Oval 147"/>
            <p:cNvSpPr>
              <a:spLocks noChangeArrowheads="1"/>
            </p:cNvSpPr>
            <p:nvPr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7" name="Oval 148"/>
            <p:cNvSpPr>
              <a:spLocks noChangeArrowheads="1"/>
            </p:cNvSpPr>
            <p:nvPr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8" name="Oval 149"/>
            <p:cNvSpPr>
              <a:spLocks noChangeArrowheads="1"/>
            </p:cNvSpPr>
            <p:nvPr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9" name="Oval 150"/>
            <p:cNvSpPr>
              <a:spLocks noChangeArrowheads="1"/>
            </p:cNvSpPr>
            <p:nvPr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0" name="Oval 151"/>
            <p:cNvSpPr>
              <a:spLocks noChangeArrowheads="1"/>
            </p:cNvSpPr>
            <p:nvPr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1" name="Oval 152"/>
            <p:cNvSpPr>
              <a:spLocks noChangeArrowheads="1"/>
            </p:cNvSpPr>
            <p:nvPr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2" name="Oval 153"/>
            <p:cNvSpPr>
              <a:spLocks noChangeArrowheads="1"/>
            </p:cNvSpPr>
            <p:nvPr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83" name="Oval 154"/>
            <p:cNvSpPr>
              <a:spLocks noChangeArrowheads="1"/>
            </p:cNvSpPr>
            <p:nvPr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8442" name="Oval 118"/>
          <p:cNvSpPr>
            <a:spLocks noChangeArrowheads="1"/>
          </p:cNvSpPr>
          <p:nvPr/>
        </p:nvSpPr>
        <p:spPr bwMode="auto">
          <a:xfrm>
            <a:off x="-723900" y="805656"/>
            <a:ext cx="1111250" cy="1112837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sz="600" b="0" dirty="0">
              <a:solidFill>
                <a:srgbClr val="003896"/>
              </a:solidFill>
              <a:latin typeface="Arial"/>
              <a:cs typeface="Arial"/>
            </a:endParaRPr>
          </a:p>
        </p:txBody>
      </p:sp>
      <p:grpSp>
        <p:nvGrpSpPr>
          <p:cNvPr id="18443" name="Group 145"/>
          <p:cNvGrpSpPr>
            <a:grpSpLocks/>
          </p:cNvGrpSpPr>
          <p:nvPr/>
        </p:nvGrpSpPr>
        <p:grpSpPr bwMode="auto">
          <a:xfrm>
            <a:off x="863600" y="620713"/>
            <a:ext cx="1370013" cy="1284287"/>
            <a:chOff x="544" y="391"/>
            <a:chExt cx="863" cy="809"/>
          </a:xfrm>
        </p:grpSpPr>
        <p:sp>
          <p:nvSpPr>
            <p:cNvPr id="18473" name="Oval 119"/>
            <p:cNvSpPr>
              <a:spLocks noChangeArrowheads="1"/>
            </p:cNvSpPr>
            <p:nvPr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4" name="Oval 120"/>
            <p:cNvSpPr>
              <a:spLocks noChangeArrowheads="1"/>
            </p:cNvSpPr>
            <p:nvPr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5" name="Oval 121"/>
            <p:cNvSpPr>
              <a:spLocks noChangeArrowheads="1"/>
            </p:cNvSpPr>
            <p:nvPr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8444" name="Group 157"/>
          <p:cNvGrpSpPr>
            <a:grpSpLocks/>
          </p:cNvGrpSpPr>
          <p:nvPr/>
        </p:nvGrpSpPr>
        <p:grpSpPr bwMode="auto">
          <a:xfrm>
            <a:off x="331788" y="3090863"/>
            <a:ext cx="2074862" cy="2038350"/>
            <a:chOff x="209" y="1947"/>
            <a:chExt cx="1307" cy="1284"/>
          </a:xfrm>
        </p:grpSpPr>
        <p:sp>
          <p:nvSpPr>
            <p:cNvPr id="18467" name="Oval 122"/>
            <p:cNvSpPr>
              <a:spLocks noChangeArrowheads="1"/>
            </p:cNvSpPr>
            <p:nvPr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8" name="Oval 123"/>
            <p:cNvSpPr>
              <a:spLocks noChangeArrowheads="1"/>
            </p:cNvSpPr>
            <p:nvPr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9" name="Oval 124"/>
            <p:cNvSpPr>
              <a:spLocks noChangeArrowheads="1"/>
            </p:cNvSpPr>
            <p:nvPr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0" name="Oval 125"/>
            <p:cNvSpPr>
              <a:spLocks noChangeArrowheads="1"/>
            </p:cNvSpPr>
            <p:nvPr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1" name="Oval 126"/>
            <p:cNvSpPr>
              <a:spLocks noChangeArrowheads="1"/>
            </p:cNvSpPr>
            <p:nvPr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72" name="Oval 127"/>
            <p:cNvSpPr>
              <a:spLocks noChangeArrowheads="1"/>
            </p:cNvSpPr>
            <p:nvPr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8445" name="Oval 128"/>
          <p:cNvSpPr>
            <a:spLocks noChangeArrowheads="1"/>
          </p:cNvSpPr>
          <p:nvPr/>
        </p:nvSpPr>
        <p:spPr bwMode="auto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sz="1000" b="0" dirty="0">
              <a:solidFill>
                <a:srgbClr val="C0C0C0"/>
              </a:solidFill>
              <a:latin typeface="Arial"/>
              <a:cs typeface="Arial"/>
            </a:endParaRPr>
          </a:p>
        </p:txBody>
      </p:sp>
      <p:grpSp>
        <p:nvGrpSpPr>
          <p:cNvPr id="18446" name="Group 158"/>
          <p:cNvGrpSpPr>
            <a:grpSpLocks/>
          </p:cNvGrpSpPr>
          <p:nvPr/>
        </p:nvGrpSpPr>
        <p:grpSpPr bwMode="auto">
          <a:xfrm>
            <a:off x="257175" y="3090863"/>
            <a:ext cx="2211388" cy="2087562"/>
            <a:chOff x="162" y="1947"/>
            <a:chExt cx="1393" cy="1315"/>
          </a:xfrm>
        </p:grpSpPr>
        <p:sp>
          <p:nvSpPr>
            <p:cNvPr id="18464" name="Oval 129"/>
            <p:cNvSpPr>
              <a:spLocks noChangeArrowheads="1"/>
            </p:cNvSpPr>
            <p:nvPr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5" name="Oval 130"/>
            <p:cNvSpPr>
              <a:spLocks noChangeArrowheads="1"/>
            </p:cNvSpPr>
            <p:nvPr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6" name="Oval 131"/>
            <p:cNvSpPr>
              <a:spLocks noChangeArrowheads="1"/>
            </p:cNvSpPr>
            <p:nvPr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8447" name="Group 159"/>
          <p:cNvGrpSpPr>
            <a:grpSpLocks/>
          </p:cNvGrpSpPr>
          <p:nvPr/>
        </p:nvGrpSpPr>
        <p:grpSpPr bwMode="auto">
          <a:xfrm>
            <a:off x="900113" y="4684713"/>
            <a:ext cx="1717675" cy="1692275"/>
            <a:chOff x="567" y="2951"/>
            <a:chExt cx="1082" cy="1066"/>
          </a:xfrm>
        </p:grpSpPr>
        <p:sp>
          <p:nvSpPr>
            <p:cNvPr id="18458" name="Oval 132"/>
            <p:cNvSpPr>
              <a:spLocks noChangeArrowheads="1"/>
            </p:cNvSpPr>
            <p:nvPr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59" name="Oval 133"/>
            <p:cNvSpPr>
              <a:spLocks noChangeArrowheads="1"/>
            </p:cNvSpPr>
            <p:nvPr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0" name="Oval 134"/>
            <p:cNvSpPr>
              <a:spLocks noChangeArrowheads="1"/>
            </p:cNvSpPr>
            <p:nvPr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1" name="Oval 135"/>
            <p:cNvSpPr>
              <a:spLocks noChangeArrowheads="1"/>
            </p:cNvSpPr>
            <p:nvPr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2" name="Oval 136"/>
            <p:cNvSpPr>
              <a:spLocks noChangeArrowheads="1"/>
            </p:cNvSpPr>
            <p:nvPr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63" name="Oval 137"/>
            <p:cNvSpPr>
              <a:spLocks noChangeArrowheads="1"/>
            </p:cNvSpPr>
            <p:nvPr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9471" name="Oval 138"/>
          <p:cNvSpPr>
            <a:spLocks noChangeArrowheads="1"/>
          </p:cNvSpPr>
          <p:nvPr/>
        </p:nvSpPr>
        <p:spPr bwMode="auto">
          <a:xfrm>
            <a:off x="1014413" y="4791075"/>
            <a:ext cx="1506537" cy="1519238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9" r="-219"/>
            </a:stretch>
          </a:blip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ZA" sz="900" b="0" dirty="0">
              <a:solidFill>
                <a:srgbClr val="C0C0C0"/>
              </a:solidFill>
              <a:latin typeface="Arial"/>
              <a:cs typeface="Arial"/>
            </a:endParaRPr>
          </a:p>
        </p:txBody>
      </p:sp>
      <p:grpSp>
        <p:nvGrpSpPr>
          <p:cNvPr id="18451" name="Group 160"/>
          <p:cNvGrpSpPr>
            <a:grpSpLocks/>
          </p:cNvGrpSpPr>
          <p:nvPr/>
        </p:nvGrpSpPr>
        <p:grpSpPr bwMode="auto">
          <a:xfrm>
            <a:off x="838200" y="4684713"/>
            <a:ext cx="1828800" cy="1728787"/>
            <a:chOff x="528" y="2951"/>
            <a:chExt cx="1152" cy="1089"/>
          </a:xfrm>
        </p:grpSpPr>
        <p:sp>
          <p:nvSpPr>
            <p:cNvPr id="18455" name="Oval 139"/>
            <p:cNvSpPr>
              <a:spLocks noChangeArrowheads="1"/>
            </p:cNvSpPr>
            <p:nvPr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56" name="Oval 140"/>
            <p:cNvSpPr>
              <a:spLocks noChangeArrowheads="1"/>
            </p:cNvSpPr>
            <p:nvPr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457" name="Oval 141"/>
            <p:cNvSpPr>
              <a:spLocks noChangeArrowheads="1"/>
            </p:cNvSpPr>
            <p:nvPr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845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32127" y="1485901"/>
            <a:ext cx="5932362" cy="4357688"/>
          </a:xfrm>
        </p:spPr>
        <p:txBody>
          <a:bodyPr anchor="ctr"/>
          <a:lstStyle/>
          <a:p>
            <a:r>
              <a:rPr lang="en-US" dirty="0"/>
              <a:t>Clarifications: Fire Extinguisher maintenance, repairs and replacement for a period of 36 month at Free state and Eastern Cape Substation in Southern Grid.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SDL&amp;I Evaluations</a:t>
            </a:r>
            <a:br>
              <a:rPr lang="en-US" dirty="0"/>
            </a:b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28 July 2023</a:t>
            </a: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b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</a:br>
            <a:r>
              <a:rPr lang="en-US" sz="1600" kern="1200" dirty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Rudzani Tshikungulu</a:t>
            </a:r>
          </a:p>
        </p:txBody>
      </p:sp>
    </p:spTree>
    <p:extLst>
      <p:ext uri="{BB962C8B-B14F-4D97-AF65-F5344CB8AC3E}">
        <p14:creationId xmlns:p14="http://schemas.microsoft.com/office/powerpoint/2010/main" val="50047348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963" name="Rectangle 3"/>
          <p:cNvSpPr>
            <a:spLocks noChangeArrowheads="1"/>
          </p:cNvSpPr>
          <p:nvPr/>
        </p:nvSpPr>
        <p:spPr bwMode="auto">
          <a:xfrm>
            <a:off x="0" y="3636168"/>
            <a:ext cx="9144000" cy="1182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en-ZA" sz="4800" dirty="0">
              <a:solidFill>
                <a:srgbClr val="0000CC"/>
              </a:solidFill>
              <a:latin typeface="Arial"/>
              <a:cs typeface="Arial"/>
            </a:endParaRPr>
          </a:p>
          <a:p>
            <a:pPr algn="ctr"/>
            <a:r>
              <a:rPr lang="en-ZA" sz="4000" dirty="0">
                <a:solidFill>
                  <a:srgbClr val="003896"/>
                </a:solidFill>
                <a:latin typeface="Arial"/>
                <a:cs typeface="Arial"/>
              </a:rPr>
              <a:t>Thank You</a:t>
            </a:r>
          </a:p>
          <a:p>
            <a:endParaRPr lang="en-US" sz="4000" i="1" dirty="0">
              <a:solidFill>
                <a:srgbClr val="0000CC"/>
              </a:solidFill>
              <a:latin typeface="Arial"/>
              <a:cs typeface="Arial"/>
            </a:endParaRPr>
          </a:p>
        </p:txBody>
      </p:sp>
      <p:pic>
        <p:nvPicPr>
          <p:cNvPr id="4" name="Picture 161" descr="logo sm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227512"/>
            <a:ext cx="21463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28919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89" name="Title 1"/>
          <p:cNvSpPr>
            <a:spLocks noGrp="1"/>
          </p:cNvSpPr>
          <p:nvPr>
            <p:ph type="title"/>
          </p:nvPr>
        </p:nvSpPr>
        <p:spPr bwMode="gray">
          <a:xfrm>
            <a:off x="200025" y="174625"/>
            <a:ext cx="6985000" cy="622300"/>
          </a:xfrm>
        </p:spPr>
        <p:txBody>
          <a:bodyPr/>
          <a:lstStyle/>
          <a:p>
            <a:r>
              <a:rPr lang="en-ZA" dirty="0"/>
              <a:t>We have a mandate to contribute positively to the development of the country</a:t>
            </a:r>
          </a:p>
        </p:txBody>
      </p:sp>
      <p:sp>
        <p:nvSpPr>
          <p:cNvPr id="1343490" name="Slide Number Placeholder 3"/>
          <p:cNvSpPr>
            <a:spLocks noGrp="1"/>
          </p:cNvSpPr>
          <p:nvPr>
            <p:ph type="sldNum" sz="quarter" idx="10"/>
          </p:nvPr>
        </p:nvSpPr>
        <p:spPr bwMode="gray">
          <a:noFill/>
        </p:spPr>
        <p:txBody>
          <a:bodyPr/>
          <a:lstStyle/>
          <a:p>
            <a:fld id="{870B9BA5-45AD-4D05-8576-A666716DD6F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343491" name="Picture 7" descr="Ausriss-gross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gray">
          <a:xfrm>
            <a:off x="542925" y="1920875"/>
            <a:ext cx="78501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3492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060450" y="2359025"/>
            <a:ext cx="689610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60000"/>
              </a:lnSpc>
            </a:pPr>
            <a:r>
              <a:rPr lang="en-ZA" sz="2000" b="1" dirty="0">
                <a:solidFill>
                  <a:schemeClr val="tx1"/>
                </a:solidFill>
              </a:rPr>
              <a:t>Our mandate</a:t>
            </a:r>
            <a:r>
              <a:rPr lang="en-ZA" sz="2000" dirty="0">
                <a:solidFill>
                  <a:schemeClr val="tx1"/>
                </a:solidFill>
              </a:rPr>
              <a:t> is to achieve </a:t>
            </a:r>
            <a:r>
              <a:rPr lang="en-ZA" sz="2000" b="1" dirty="0">
                <a:solidFill>
                  <a:schemeClr val="tx1"/>
                </a:solidFill>
              </a:rPr>
              <a:t>maximum and sustainable local development impact </a:t>
            </a:r>
            <a:r>
              <a:rPr lang="en-ZA" sz="2000" dirty="0">
                <a:solidFill>
                  <a:schemeClr val="tx1"/>
                </a:solidFill>
              </a:rPr>
              <a:t>through leveraging Eskom’s </a:t>
            </a:r>
            <a:r>
              <a:rPr lang="en-ZA" sz="2000" b="1" dirty="0">
                <a:solidFill>
                  <a:schemeClr val="tx1"/>
                </a:solidFill>
              </a:rPr>
              <a:t>procurement spend </a:t>
            </a:r>
            <a:r>
              <a:rPr lang="en-ZA" sz="2000" dirty="0">
                <a:solidFill>
                  <a:schemeClr val="tx1"/>
                </a:solidFill>
              </a:rPr>
              <a:t>in a manner that allows flexibility within the business in order to accommodate </a:t>
            </a:r>
            <a:r>
              <a:rPr lang="en-ZA" sz="2000" b="1" dirty="0">
                <a:solidFill>
                  <a:schemeClr val="tx1"/>
                </a:solidFill>
              </a:rPr>
              <a:t>government local development initiatives and policies</a:t>
            </a:r>
            <a:endParaRPr lang="en-US" sz="20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000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1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/>
          <a:p>
            <a:pPr>
              <a:defRPr/>
            </a:pPr>
            <a:fld id="{00CF80F2-EFCF-419A-862B-4D1F3E46550F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333250" name="Slide Number Placeholder 1"/>
          <p:cNvSpPr txBox="1">
            <a:spLocks noGrp="1"/>
          </p:cNvSpPr>
          <p:nvPr/>
        </p:nvSpPr>
        <p:spPr bwMode="gray">
          <a:xfrm>
            <a:off x="7185025" y="6626225"/>
            <a:ext cx="1651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fld id="{D54E80E7-5930-41EE-B066-D52D46ABC450}" type="slidenum">
              <a:rPr lang="en-US" sz="1000">
                <a:solidFill>
                  <a:srgbClr val="83725B"/>
                </a:solidFill>
              </a:rPr>
              <a:pPr algn="r"/>
              <a:t>3</a:t>
            </a:fld>
            <a:endParaRPr lang="en-US" sz="1000" dirty="0">
              <a:solidFill>
                <a:srgbClr val="83725B"/>
              </a:solidFill>
            </a:endParaRPr>
          </a:p>
        </p:txBody>
      </p:sp>
      <p:sp>
        <p:nvSpPr>
          <p:cNvPr id="1333251" name="Rectangle 35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 bwMode="gray">
          <a:xfrm>
            <a:off x="200025" y="15671"/>
            <a:ext cx="6985000" cy="941796"/>
          </a:xfrm>
        </p:spPr>
        <p:txBody>
          <a:bodyPr/>
          <a:lstStyle/>
          <a:p>
            <a:pPr eaLnBrk="1" hangingPunct="1"/>
            <a:r>
              <a:rPr lang="en-US" dirty="0"/>
              <a:t>Supplier Development &amp; Localization (SD&amp;L) measures impact along these key performance areas</a:t>
            </a:r>
          </a:p>
        </p:txBody>
      </p:sp>
      <p:sp>
        <p:nvSpPr>
          <p:cNvPr id="1333252" name="AutoShape 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276600" y="1244600"/>
            <a:ext cx="5046663" cy="5202238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 w="19050" algn="ctr">
            <a:solidFill>
              <a:srgbClr val="DDDDDD"/>
            </a:solidFill>
            <a:miter lim="800000"/>
            <a:headEnd/>
            <a:tailEnd/>
          </a:ln>
        </p:spPr>
        <p:txBody>
          <a:bodyPr wrap="none" lIns="93278" tIns="46639" rIns="93278" bIns="46639" anchor="ctr"/>
          <a:lstStyle/>
          <a:p>
            <a:pPr defTabSz="912813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33253" name="Rectangle 9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276600" y="1244600"/>
            <a:ext cx="5046663" cy="420688"/>
          </a:xfrm>
          <a:prstGeom prst="rect">
            <a:avLst/>
          </a:prstGeom>
          <a:solidFill>
            <a:srgbClr val="DDDDDD"/>
          </a:solidFill>
          <a:ln w="28575" algn="ctr">
            <a:solidFill>
              <a:srgbClr val="DDDDDD"/>
            </a:solidFill>
            <a:miter lim="800000"/>
            <a:headEnd/>
            <a:tailEnd/>
          </a:ln>
        </p:spPr>
        <p:txBody>
          <a:bodyPr lIns="91422" tIns="45711" rIns="91422" bIns="45711"/>
          <a:lstStyle/>
          <a:p>
            <a:pPr defTabSz="912813"/>
            <a:r>
              <a:rPr lang="en-GB" sz="1600" b="1" dirty="0">
                <a:solidFill>
                  <a:srgbClr val="808080"/>
                </a:solidFill>
              </a:rPr>
              <a:t>Definition</a:t>
            </a:r>
          </a:p>
        </p:txBody>
      </p:sp>
      <p:sp>
        <p:nvSpPr>
          <p:cNvPr id="1333254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55625" y="1244600"/>
            <a:ext cx="2652713" cy="5203825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 w="1905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lIns="93278" tIns="46639" rIns="93278" bIns="46639" anchor="ctr"/>
          <a:lstStyle/>
          <a:p>
            <a:pPr defTabSz="912813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33255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555625" y="1244600"/>
            <a:ext cx="2652713" cy="42227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</p:spPr>
        <p:txBody>
          <a:bodyPr lIns="91422" tIns="45711" rIns="91422" bIns="45711"/>
          <a:lstStyle/>
          <a:p>
            <a:pPr defTabSz="912813"/>
            <a:r>
              <a:rPr lang="en-GB" sz="1600" b="1" dirty="0">
                <a:solidFill>
                  <a:schemeClr val="bg1"/>
                </a:solidFill>
              </a:rPr>
              <a:t>Key performance area</a:t>
            </a:r>
          </a:p>
        </p:txBody>
      </p:sp>
      <p:sp>
        <p:nvSpPr>
          <p:cNvPr id="1333256" name="Rectangle 286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409950" y="1782763"/>
            <a:ext cx="47783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Increasing the skill base (number and skill level) of South African workers in areas relevant to the energy sector and where there is a national scarcity of skills</a:t>
            </a:r>
          </a:p>
        </p:txBody>
      </p:sp>
      <p:sp>
        <p:nvSpPr>
          <p:cNvPr id="1333257" name="Rectangle 286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15950" y="1782763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Skills development </a:t>
            </a:r>
          </a:p>
        </p:txBody>
      </p:sp>
      <p:sp>
        <p:nvSpPr>
          <p:cNvPr id="1333258" name="Rectangle 286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3409950" y="2924175"/>
            <a:ext cx="47783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Utilisation of  Eskom and suppliers’ spend  to develop South African based suppliers relevant to the energy sector (focusing primarily on BBB-EE and Black Owned suppliers)</a:t>
            </a:r>
          </a:p>
        </p:txBody>
      </p:sp>
      <p:sp>
        <p:nvSpPr>
          <p:cNvPr id="1333259" name="Rectangle 286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615950" y="2924175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Local content</a:t>
            </a:r>
          </a:p>
        </p:txBody>
      </p:sp>
      <p:sp>
        <p:nvSpPr>
          <p:cNvPr id="1333260" name="Rectangle 286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3409950" y="4067175"/>
            <a:ext cx="47783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Utilisation of Eskom and suppliers’ spend to foster the establishment of new competitive industries in the energy sector</a:t>
            </a:r>
          </a:p>
        </p:txBody>
      </p:sp>
      <p:sp>
        <p:nvSpPr>
          <p:cNvPr id="1333261" name="Rectangle 286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615950" y="4067175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Industrialisation</a:t>
            </a:r>
          </a:p>
        </p:txBody>
      </p:sp>
      <p:sp>
        <p:nvSpPr>
          <p:cNvPr id="1333262" name="Rectangle 286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3409950" y="4962525"/>
            <a:ext cx="47783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Creation of new jobs by suppliers as a direct result of Eskom business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33263" name="Rectangle 286"/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615950" y="4962525"/>
            <a:ext cx="22225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Job creation and Employment </a:t>
            </a:r>
          </a:p>
        </p:txBody>
      </p:sp>
      <p:sp>
        <p:nvSpPr>
          <p:cNvPr id="1333264" name="Rectangle 286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3409950" y="5616575"/>
            <a:ext cx="477837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Providing a platform to develop emerging suppliers, and further opportunities for national and international suppliers</a:t>
            </a:r>
          </a:p>
        </p:txBody>
      </p:sp>
      <p:sp>
        <p:nvSpPr>
          <p:cNvPr id="1333265" name="Rectangle 286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615950" y="5616575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Supplier development</a:t>
            </a:r>
          </a:p>
        </p:txBody>
      </p:sp>
      <p:sp>
        <p:nvSpPr>
          <p:cNvPr id="1333266" name="Line 27"/>
          <p:cNvSpPr>
            <a:spLocks noChangeShapeType="1"/>
          </p:cNvSpPr>
          <p:nvPr>
            <p:custDataLst>
              <p:tags r:id="rId16"/>
            </p:custDataLst>
          </p:nvPr>
        </p:nvSpPr>
        <p:spPr bwMode="gray">
          <a:xfrm>
            <a:off x="601663" y="2841625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67" name="Line 31"/>
          <p:cNvSpPr>
            <a:spLocks noChangeShapeType="1"/>
          </p:cNvSpPr>
          <p:nvPr>
            <p:custDataLst>
              <p:tags r:id="rId17"/>
            </p:custDataLst>
          </p:nvPr>
        </p:nvSpPr>
        <p:spPr bwMode="gray">
          <a:xfrm>
            <a:off x="3317875" y="2841625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68" name="Line 28"/>
          <p:cNvSpPr>
            <a:spLocks noChangeShapeType="1"/>
          </p:cNvSpPr>
          <p:nvPr>
            <p:custDataLst>
              <p:tags r:id="rId18"/>
            </p:custDataLst>
          </p:nvPr>
        </p:nvSpPr>
        <p:spPr bwMode="gray">
          <a:xfrm>
            <a:off x="601663" y="3984625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69" name="Line 32"/>
          <p:cNvSpPr>
            <a:spLocks noChangeShapeType="1"/>
          </p:cNvSpPr>
          <p:nvPr>
            <p:custDataLst>
              <p:tags r:id="rId19"/>
            </p:custDataLst>
          </p:nvPr>
        </p:nvSpPr>
        <p:spPr bwMode="gray">
          <a:xfrm>
            <a:off x="3317875" y="3984625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0" name="Line 29"/>
          <p:cNvSpPr>
            <a:spLocks noChangeShapeType="1"/>
          </p:cNvSpPr>
          <p:nvPr>
            <p:custDataLst>
              <p:tags r:id="rId20"/>
            </p:custDataLst>
          </p:nvPr>
        </p:nvSpPr>
        <p:spPr bwMode="gray">
          <a:xfrm>
            <a:off x="601663" y="4881563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1" name="Line 33"/>
          <p:cNvSpPr>
            <a:spLocks noChangeShapeType="1"/>
          </p:cNvSpPr>
          <p:nvPr>
            <p:custDataLst>
              <p:tags r:id="rId21"/>
            </p:custDataLst>
          </p:nvPr>
        </p:nvSpPr>
        <p:spPr bwMode="gray">
          <a:xfrm>
            <a:off x="3317875" y="4881563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2" name="Line 29"/>
          <p:cNvSpPr>
            <a:spLocks noChangeShapeType="1"/>
          </p:cNvSpPr>
          <p:nvPr>
            <p:custDataLst>
              <p:tags r:id="rId22"/>
            </p:custDataLst>
          </p:nvPr>
        </p:nvSpPr>
        <p:spPr bwMode="gray">
          <a:xfrm>
            <a:off x="601663" y="5535613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3" name="Line 33"/>
          <p:cNvSpPr>
            <a:spLocks noChangeShapeType="1"/>
          </p:cNvSpPr>
          <p:nvPr>
            <p:custDataLst>
              <p:tags r:id="rId23"/>
            </p:custDataLst>
          </p:nvPr>
        </p:nvSpPr>
        <p:spPr bwMode="gray">
          <a:xfrm>
            <a:off x="3317875" y="5535613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26087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Evaluation criteria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4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80:20 or 90:10 rule will apply in this project: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B-BBEE = 20-10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Price = 80-90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9557817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 Points B-BBEE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B791F-EE61-49FF-B82D-89F2E0F1EFE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77" y="1101969"/>
            <a:ext cx="6576646" cy="420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8596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B-BBEE requirements 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6</a:t>
            </a:fld>
            <a:endParaRPr lang="en-ZA" dirty="0">
              <a:solidFill>
                <a:srgbClr val="83725B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370" y="6310313"/>
            <a:ext cx="32734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01969" y="1559169"/>
            <a:ext cx="67993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certificate must be valid.</a:t>
            </a:r>
          </a:p>
          <a:p>
            <a:pPr lvl="0" defTabSz="912813" eaLnBrk="0" hangingPunct="0">
              <a:buClr>
                <a:srgbClr val="8C7F6D"/>
              </a:buClr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Verification Agency must be SANAS accredited. </a:t>
            </a: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should be a logo of SANAS on the certificate.</a:t>
            </a:r>
          </a:p>
          <a:p>
            <a:pPr lvl="0" defTabSz="912813" eaLnBrk="0" hangingPunct="0">
              <a:buClr>
                <a:srgbClr val="8C7F6D"/>
              </a:buClr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QSEs and EMEs – Sworn affidavit is acceptable</a:t>
            </a: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endParaRPr lang="en-ZA" sz="1400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9225" lvl="2" defTabSz="912813" eaLnBrk="0" hangingPunct="0">
              <a:buClr>
                <a:srgbClr val="8C7F6D"/>
              </a:buClr>
              <a:buSzPct val="125000"/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653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Validity of Affidavit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7</a:t>
            </a:fld>
            <a:endParaRPr lang="en-ZA" dirty="0">
              <a:solidFill>
                <a:srgbClr val="83725B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370" y="6310313"/>
            <a:ext cx="32734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01969" y="1559169"/>
            <a:ext cx="67993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endParaRPr lang="en-ZA" sz="1400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9225" lvl="2" defTabSz="912813" eaLnBrk="0" hangingPunct="0">
              <a:buClr>
                <a:srgbClr val="8C7F6D"/>
              </a:buClr>
              <a:buSzPct val="125000"/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33" y="731520"/>
            <a:ext cx="7156106" cy="603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0225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00025" y="353383"/>
            <a:ext cx="6985000" cy="261610"/>
          </a:xfrm>
        </p:spPr>
        <p:txBody>
          <a:bodyPr/>
          <a:lstStyle/>
          <a:p>
            <a:r>
              <a:rPr lang="en-US" sz="2000" dirty="0"/>
              <a:t>SDL&amp;I - Letter of Undertaking </a:t>
            </a:r>
            <a:endParaRPr lang="en-ZA" sz="2000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8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816EB0-1982-4D76-8646-E63D10A634B8}"/>
              </a:ext>
            </a:extLst>
          </p:cNvPr>
          <p:cNvSpPr/>
          <p:nvPr/>
        </p:nvSpPr>
        <p:spPr>
          <a:xfrm>
            <a:off x="285750" y="1089366"/>
            <a:ext cx="8096250" cy="743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just">
              <a:lnSpc>
                <a:spcPct val="150000"/>
              </a:lnSpc>
              <a:spcAft>
                <a:spcPts val="1000"/>
              </a:spcAft>
            </a:pPr>
            <a:endParaRPr lang="en-Z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tabLst>
                <a:tab pos="457200" algn="l"/>
              </a:tabLst>
            </a:pPr>
            <a:endParaRPr lang="en-ZA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4FC4062F-1980-481C-94B8-E5ED44D56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581" y="4991768"/>
            <a:ext cx="21993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kumimoji="0" lang="en-ZA" altLang="en-US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ZA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3E746B-53A9-E661-57AB-0332CD6F2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9374"/>
            <a:ext cx="8181975" cy="489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169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00025" y="327222"/>
            <a:ext cx="6985000" cy="313932"/>
          </a:xfrm>
        </p:spPr>
        <p:txBody>
          <a:bodyPr/>
          <a:lstStyle/>
          <a:p>
            <a:r>
              <a:rPr lang="en-US" dirty="0"/>
              <a:t>   Monitoring and Reporting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9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5ACB4F-7070-4636-A086-CFEB79F41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9334"/>
            <a:ext cx="9144000" cy="141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53773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19&quot;&gt;&lt;version val=&quot;17885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2&quot;&gt;&lt;elem&gt;&lt;m_ppcolschidx val=&quot;0&quot;/&gt;&lt;m_rgb r=&quot;0&quot; g=&quot;88&quot; b=&quot;cc&quot;/&gt;&lt;/elem&gt;&lt;elem&gt;&lt;m_ppcolschidx val=&quot;0&quot;/&gt;&lt;m_rgb r=&quot;b3&quot; g=&quot;cb&quot; b=&quot;ff&quot;/&gt;&lt;/elem&gt;&lt;/m_vecMRU&gt;&lt;/m_mruColor&gt;&lt;m_eweekdayFirstOfWorkweek val=&quot;2&quot;/&gt;&lt;m_eweekdayFirstOfWeekend val=&quot;7&quot;/&gt;&lt;m_mapectfillschemeMRU&gt;&lt;key val=&quot;0&quot;/&gt;&lt;elem&gt;&lt;m_nPartnerID val=&quot;536&quot;/&gt;&lt;m_nIndex val=&quot;1&quot;/&gt;&lt;/elem&gt;&lt;/m_mapectfillschemeMRU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.&lt;/m_chDecimalSymbol&gt;&lt;m_nGroupingDigits val=&quot;3&quot;/&gt;&lt;m_chGroupingSymbol&gt;,&lt;/m_chGroupingSymbol&gt;&lt;/m_precDefault&gt;&lt;/CDefaultPrec&gt;&lt;/root&gt;"/>
  <p:tag name="THINKCELLUNDODONOTDELETE" val="1524"/>
  <p:tag name="NP_IDX" val="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amp"/>
  <p:tag name="DATE" val="2011/07/04 06:51:05 PM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pConnector"/>
  <p:tag name="DATE" val="2011/07/04 06:51:05 PM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pConnector"/>
  <p:tag name="DATE" val="2011/07/04 06:51:05 PM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CnZpItQ.mUqr.Y.tkSsOiA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IQHZOR.YkGnKnXmELhx9A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QBbglwuWEaC0JgYfvz79A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ZwaseOHjUqJbJVKFTfDFQ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.J1Pswtk2aqxv4ZsGoz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myTCCNscUypernmnz77cg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HCCwhttTkGx.aHTvs8jOQ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Wd_Hrv5ESGzyucPFLbDw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VpCKLjbkK6802dScJKz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EWMJh8zk6zPjQkwwgNFw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ZuIaKit9ESFgd0lH4jy1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LAhHB7y2EW54PsYbeGazg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dlWo23J9UmynI5hHI210w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GDiV8i.U20cOl0cjWetQ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HCVL4fsk0OAIeDAtQJrN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ggPGEpXMUurmNM68g_PAg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6azzyCNk0Okiy3DmnNbQw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rniQ.Mvk2hIYzHXQA9XQ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Hv2E5kCUiVH1N6A1nN2Q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rNiupIQUKsOTmsbKljTg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4Est2sbkKYZ52IrU1cCQ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AN9b78svUOYeDjjp80Rvw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4Est2sbkKYZ52IrU1cCQ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AN9b78svUOYeDjjp80Rv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heme/theme1.xml><?xml version="1.0" encoding="utf-8"?>
<a:theme xmlns:a="http://schemas.openxmlformats.org/drawingml/2006/main" name="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1_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2_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Eskom 1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2_Eskom 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Eskom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New 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New 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008080"/>
            </a:gs>
          </a:gsLst>
          <a:lin ang="54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rgbClr val="00389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008080"/>
            </a:gs>
          </a:gsLst>
          <a:lin ang="54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rgbClr val="00389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New 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Eskom template</Template>
  <TotalTime>39599</TotalTime>
  <Words>322</Words>
  <Application>Microsoft Office PowerPoint</Application>
  <PresentationFormat>On-screen Show (4:3)</PresentationFormat>
  <Paragraphs>63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Times New Roman</vt:lpstr>
      <vt:lpstr>Eskom template</vt:lpstr>
      <vt:lpstr>1_Eskom template</vt:lpstr>
      <vt:lpstr>2_Eskom template</vt:lpstr>
      <vt:lpstr>2_Eskom 1</vt:lpstr>
      <vt:lpstr>1_Default Design</vt:lpstr>
      <vt:lpstr>Default Design</vt:lpstr>
      <vt:lpstr>2_Default Design</vt:lpstr>
      <vt:lpstr>3_Default Design</vt:lpstr>
      <vt:lpstr>New Eskom template</vt:lpstr>
      <vt:lpstr>think-cell Slide</vt:lpstr>
      <vt:lpstr>Clarifications: Fire Extinguisher maintenance, repairs and replacement for a period of 36 month at Free state and Eastern Cape Substation in Southern Grid.  SDL&amp;I Evaluations    28 July 2023     Rudzani Tshikungulu</vt:lpstr>
      <vt:lpstr>We have a mandate to contribute positively to the development of the country</vt:lpstr>
      <vt:lpstr>Supplier Development &amp; Localization (SD&amp;L) measures impact along these key performance areas</vt:lpstr>
      <vt:lpstr>  Evaluation criteria </vt:lpstr>
      <vt:lpstr>Preference Points B-BBEE</vt:lpstr>
      <vt:lpstr> B-BBEE requirements  </vt:lpstr>
      <vt:lpstr> Validity of Affidavit </vt:lpstr>
      <vt:lpstr>SDL&amp;I - Letter of Undertaking </vt:lpstr>
      <vt:lpstr>   Monitoring and Reporting</vt:lpstr>
      <vt:lpstr>PowerPoint Presentation</vt:lpstr>
    </vt:vector>
  </TitlesOfParts>
  <Company>Corporate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Evan Rice</dc:creator>
  <cp:lastModifiedBy>Rudzani Tshikungulu</cp:lastModifiedBy>
  <cp:revision>1113</cp:revision>
  <cp:lastPrinted>2011-01-31T11:23:52Z</cp:lastPrinted>
  <dcterms:created xsi:type="dcterms:W3CDTF">2010-08-24T15:00:32Z</dcterms:created>
  <dcterms:modified xsi:type="dcterms:W3CDTF">2023-07-27T15:36:06Z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le">
    <vt:lpwstr>Slide 1</vt:lpwstr>
  </property>
  <property fmtid="{D5CDD505-2E9C-101B-9397-08002B2CF9AE}" pid="3" name="Final">
    <vt:bool>true</vt:bool>
  </property>
  <property fmtid="{D5CDD505-2E9C-101B-9397-08002B2CF9AE}" pid="4" name="Event">
    <vt:lpwstr/>
  </property>
  <property fmtid="{D5CDD505-2E9C-101B-9397-08002B2CF9AE}" pid="5" name="Delivery Date">
    <vt:lpwstr>2 February 2011</vt:lpwstr>
  </property>
  <property fmtid="{D5CDD505-2E9C-101B-9397-08002B2CF9AE}" pid="6" name="NotesPageLayout">
    <vt:lpwstr>Message</vt:lpwstr>
  </property>
  <property fmtid="{D5CDD505-2E9C-101B-9397-08002B2CF9AE}" pid="7" name="DocID">
    <vt:lpwstr>JOH-ESK039-20101008-vgi</vt:lpwstr>
  </property>
  <property fmtid="{D5CDD505-2E9C-101B-9397-08002B2CF9AE}" pid="8" name="DocIDinTitle">
    <vt:bool>true</vt:bool>
  </property>
  <property fmtid="{D5CDD505-2E9C-101B-9397-08002B2CF9AE}" pid="9" name="DocIDinSlide">
    <vt:bool>true</vt:bool>
  </property>
  <property fmtid="{D5CDD505-2E9C-101B-9397-08002B2CF9AE}" pid="10" name="DocIDPosition">
    <vt:i4>1</vt:i4>
  </property>
</Properties>
</file>