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  <p:sldMasterId id="2147483674" r:id="rId5"/>
    <p:sldMasterId id="2147483687" r:id="rId6"/>
    <p:sldMasterId id="2147483691" r:id="rId7"/>
    <p:sldMasterId id="2147483707" r:id="rId8"/>
  </p:sldMasterIdLst>
  <p:notesMasterIdLst>
    <p:notesMasterId r:id="rId25"/>
  </p:notesMasterIdLst>
  <p:handoutMasterIdLst>
    <p:handoutMasterId r:id="rId26"/>
  </p:handoutMasterIdLst>
  <p:sldIdLst>
    <p:sldId id="295" r:id="rId9"/>
    <p:sldId id="328" r:id="rId10"/>
    <p:sldId id="330" r:id="rId11"/>
    <p:sldId id="334" r:id="rId12"/>
    <p:sldId id="336" r:id="rId13"/>
    <p:sldId id="337" r:id="rId14"/>
    <p:sldId id="344" r:id="rId15"/>
    <p:sldId id="331" r:id="rId16"/>
    <p:sldId id="338" r:id="rId17"/>
    <p:sldId id="343" r:id="rId18"/>
    <p:sldId id="346" r:id="rId19"/>
    <p:sldId id="332" r:id="rId20"/>
    <p:sldId id="329" r:id="rId21"/>
    <p:sldId id="340" r:id="rId22"/>
    <p:sldId id="347" r:id="rId23"/>
    <p:sldId id="333" r:id="rId24"/>
  </p:sldIdLst>
  <p:sldSz cx="9144000" cy="6858000" type="screen4x3"/>
  <p:notesSz cx="10020300" cy="6888163"/>
  <p:defaultTextStyle>
    <a:defPPr>
      <a:defRPr lang="en-Z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orient="horz" pos="890">
          <p15:clr>
            <a:srgbClr val="A4A3A4"/>
          </p15:clr>
        </p15:guide>
        <p15:guide id="3" orient="horz" pos="3657">
          <p15:clr>
            <a:srgbClr val="A4A3A4"/>
          </p15:clr>
        </p15:guide>
        <p15:guide id="4" orient="horz" pos="1752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3475">
          <p15:clr>
            <a:srgbClr val="A4A3A4"/>
          </p15:clr>
        </p15:guide>
        <p15:guide id="7" pos="5556">
          <p15:clr>
            <a:srgbClr val="A4A3A4"/>
          </p15:clr>
        </p15:guide>
        <p15:guide id="8" pos="5420">
          <p15:clr>
            <a:srgbClr val="A4A3A4"/>
          </p15:clr>
        </p15:guide>
        <p15:guide id="9" pos="340">
          <p15:clr>
            <a:srgbClr val="A4A3A4"/>
          </p15:clr>
        </p15:guide>
        <p15:guide id="10" pos="576">
          <p15:clr>
            <a:srgbClr val="A4A3A4"/>
          </p15:clr>
        </p15:guide>
        <p15:guide id="11" pos="41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330F"/>
    <a:srgbClr val="83725B"/>
    <a:srgbClr val="003896"/>
    <a:srgbClr val="B2B2B2"/>
    <a:srgbClr val="C0C0C0"/>
    <a:srgbClr val="EAEAEA"/>
    <a:srgbClr val="C97A00"/>
    <a:srgbClr val="8587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94660" autoAdjust="0"/>
  </p:normalViewPr>
  <p:slideViewPr>
    <p:cSldViewPr snapToObjects="1">
      <p:cViewPr varScale="1">
        <p:scale>
          <a:sx n="62" d="100"/>
          <a:sy n="62" d="100"/>
        </p:scale>
        <p:origin x="916" y="28"/>
      </p:cViewPr>
      <p:guideLst>
        <p:guide orient="horz" pos="1253"/>
        <p:guide orient="horz" pos="890"/>
        <p:guide orient="horz" pos="3657"/>
        <p:guide orient="horz" pos="1752"/>
        <p:guide orient="horz" pos="4156"/>
        <p:guide orient="horz" pos="3475"/>
        <p:guide pos="5556"/>
        <p:guide pos="5420"/>
        <p:guide pos="340"/>
        <p:guide pos="576"/>
        <p:guide pos="41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031B0D-3057-4881-8FDE-0AA9117FF3DF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E68F7D27-EA2D-4F79-B991-8C885646BF49}">
      <dgm:prSet phldrT="[Text]" custT="1"/>
      <dgm:spPr/>
      <dgm:t>
        <a:bodyPr/>
        <a:lstStyle/>
        <a:p>
          <a:r>
            <a:rPr lang="en-US" sz="2400" b="1" dirty="0"/>
            <a:t>Transmission Engineering</a:t>
          </a:r>
          <a:endParaRPr lang="en-ZA" sz="2400" b="1" dirty="0"/>
        </a:p>
      </dgm:t>
    </dgm:pt>
    <dgm:pt modelId="{C12F6F73-7351-46B3-8170-069F8CC064B8}" type="parTrans" cxnId="{710F2083-CA83-48BD-8D61-891B65EB44EA}">
      <dgm:prSet/>
      <dgm:spPr/>
      <dgm:t>
        <a:bodyPr/>
        <a:lstStyle/>
        <a:p>
          <a:endParaRPr lang="en-ZA"/>
        </a:p>
      </dgm:t>
    </dgm:pt>
    <dgm:pt modelId="{715643A6-F4EF-42C7-8794-1361687E0AEB}" type="sibTrans" cxnId="{710F2083-CA83-48BD-8D61-891B65EB44EA}">
      <dgm:prSet/>
      <dgm:spPr/>
      <dgm:t>
        <a:bodyPr/>
        <a:lstStyle/>
        <a:p>
          <a:endParaRPr lang="en-ZA"/>
        </a:p>
      </dgm:t>
    </dgm:pt>
    <dgm:pt modelId="{4293D836-1047-462E-84F5-3B31D5A78143}">
      <dgm:prSet phldrT="[Text]"/>
      <dgm:spPr/>
      <dgm:t>
        <a:bodyPr/>
        <a:lstStyle/>
        <a:p>
          <a:r>
            <a:rPr lang="en-US" dirty="0"/>
            <a:t>1. Substation Engineering</a:t>
          </a:r>
          <a:endParaRPr lang="en-ZA" dirty="0"/>
        </a:p>
      </dgm:t>
    </dgm:pt>
    <dgm:pt modelId="{C16F732B-A506-4160-A014-1A4AAD5AA3C9}" type="parTrans" cxnId="{4D974BE8-3CB9-46FE-BD63-6413250346A4}">
      <dgm:prSet/>
      <dgm:spPr/>
      <dgm:t>
        <a:bodyPr/>
        <a:lstStyle/>
        <a:p>
          <a:endParaRPr lang="en-ZA"/>
        </a:p>
      </dgm:t>
    </dgm:pt>
    <dgm:pt modelId="{043768BB-9428-4DD9-94D4-459326CF1C68}" type="sibTrans" cxnId="{4D974BE8-3CB9-46FE-BD63-6413250346A4}">
      <dgm:prSet/>
      <dgm:spPr/>
      <dgm:t>
        <a:bodyPr/>
        <a:lstStyle/>
        <a:p>
          <a:endParaRPr lang="en-ZA"/>
        </a:p>
      </dgm:t>
    </dgm:pt>
    <dgm:pt modelId="{7FE66BC6-F4E7-47D4-BC90-8C401C080C2B}">
      <dgm:prSet phldrT="[Text]"/>
      <dgm:spPr/>
      <dgm:t>
        <a:bodyPr/>
        <a:lstStyle/>
        <a:p>
          <a:r>
            <a:rPr lang="en-US" dirty="0"/>
            <a:t>2. Secondary Plant Engineering and  Technology Management</a:t>
          </a:r>
          <a:endParaRPr lang="en-ZA" dirty="0"/>
        </a:p>
      </dgm:t>
    </dgm:pt>
    <dgm:pt modelId="{D4B97B73-27EF-4A55-BDE3-7EFCCD6E647D}" type="parTrans" cxnId="{2AEB9F1C-D48D-4D9C-925B-F27CF686413C}">
      <dgm:prSet/>
      <dgm:spPr/>
      <dgm:t>
        <a:bodyPr/>
        <a:lstStyle/>
        <a:p>
          <a:endParaRPr lang="en-ZA"/>
        </a:p>
      </dgm:t>
    </dgm:pt>
    <dgm:pt modelId="{DC97FEA6-F0D7-48FF-996D-8E6BE51F3E58}" type="sibTrans" cxnId="{2AEB9F1C-D48D-4D9C-925B-F27CF686413C}">
      <dgm:prSet/>
      <dgm:spPr/>
      <dgm:t>
        <a:bodyPr/>
        <a:lstStyle/>
        <a:p>
          <a:endParaRPr lang="en-ZA"/>
        </a:p>
      </dgm:t>
    </dgm:pt>
    <dgm:pt modelId="{8FDDF9BD-DA8D-4775-BC6C-394D7AA64E62}">
      <dgm:prSet phldrT="[Text]"/>
      <dgm:spPr/>
      <dgm:t>
        <a:bodyPr/>
        <a:lstStyle/>
        <a:p>
          <a:r>
            <a:rPr lang="en-US" dirty="0"/>
            <a:t>3. Powerline Engineering</a:t>
          </a:r>
          <a:endParaRPr lang="en-ZA" dirty="0"/>
        </a:p>
      </dgm:t>
    </dgm:pt>
    <dgm:pt modelId="{7ECD2323-9960-4BD5-819F-EB360ADC0197}" type="parTrans" cxnId="{157B48EA-6F36-4B08-992E-ECA5FEAA7DB0}">
      <dgm:prSet/>
      <dgm:spPr/>
      <dgm:t>
        <a:bodyPr/>
        <a:lstStyle/>
        <a:p>
          <a:endParaRPr lang="en-ZA"/>
        </a:p>
      </dgm:t>
    </dgm:pt>
    <dgm:pt modelId="{6764A1DA-2A02-4A59-9221-046034F453B9}" type="sibTrans" cxnId="{157B48EA-6F36-4B08-992E-ECA5FEAA7DB0}">
      <dgm:prSet/>
      <dgm:spPr/>
      <dgm:t>
        <a:bodyPr/>
        <a:lstStyle/>
        <a:p>
          <a:endParaRPr lang="en-ZA"/>
        </a:p>
      </dgm:t>
    </dgm:pt>
    <dgm:pt modelId="{C35B6AC7-1BC6-48A1-BD8D-2BD123EFD725}">
      <dgm:prSet/>
      <dgm:spPr/>
      <dgm:t>
        <a:bodyPr/>
        <a:lstStyle/>
        <a:p>
          <a:r>
            <a:rPr lang="en-US" dirty="0"/>
            <a:t>4. PDE Design Draughting (MicroStation)</a:t>
          </a:r>
          <a:endParaRPr lang="en-ZA" dirty="0"/>
        </a:p>
      </dgm:t>
    </dgm:pt>
    <dgm:pt modelId="{ABC5A0C9-1A7F-45F4-A92F-1667D9EC3EEB}" type="parTrans" cxnId="{07A62A0D-3F58-4779-B847-16921EED046D}">
      <dgm:prSet/>
      <dgm:spPr/>
      <dgm:t>
        <a:bodyPr/>
        <a:lstStyle/>
        <a:p>
          <a:endParaRPr lang="en-ZA"/>
        </a:p>
      </dgm:t>
    </dgm:pt>
    <dgm:pt modelId="{7AB06B14-C003-4C5F-9081-272E1204C05D}" type="sibTrans" cxnId="{07A62A0D-3F58-4779-B847-16921EED046D}">
      <dgm:prSet/>
      <dgm:spPr/>
      <dgm:t>
        <a:bodyPr/>
        <a:lstStyle/>
        <a:p>
          <a:endParaRPr lang="en-ZA"/>
        </a:p>
      </dgm:t>
    </dgm:pt>
    <dgm:pt modelId="{A17AC4E0-7E56-490C-826F-5287B406BF0A}" type="pres">
      <dgm:prSet presAssocID="{74031B0D-3057-4881-8FDE-0AA9117FF3D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E10D7F0-51D1-4C9C-BBD5-55BF0C229C80}" type="pres">
      <dgm:prSet presAssocID="{E68F7D27-EA2D-4F79-B991-8C885646BF49}" presName="hierRoot1" presStyleCnt="0">
        <dgm:presLayoutVars>
          <dgm:hierBranch val="init"/>
        </dgm:presLayoutVars>
      </dgm:prSet>
      <dgm:spPr/>
    </dgm:pt>
    <dgm:pt modelId="{B2462856-CF84-4836-8325-DBC873AB9866}" type="pres">
      <dgm:prSet presAssocID="{E68F7D27-EA2D-4F79-B991-8C885646BF49}" presName="rootComposite1" presStyleCnt="0"/>
      <dgm:spPr/>
    </dgm:pt>
    <dgm:pt modelId="{A38E7B35-7B81-467D-BEF3-AB086A6FD120}" type="pres">
      <dgm:prSet presAssocID="{E68F7D27-EA2D-4F79-B991-8C885646BF49}" presName="rootText1" presStyleLbl="node0" presStyleIdx="0" presStyleCnt="1" custScaleX="185857" custLinFactNeighborX="416" custLinFactNeighborY="-27020">
        <dgm:presLayoutVars>
          <dgm:chPref val="3"/>
        </dgm:presLayoutVars>
      </dgm:prSet>
      <dgm:spPr/>
    </dgm:pt>
    <dgm:pt modelId="{8ED560CF-2606-46FD-8A1D-B201B401B90C}" type="pres">
      <dgm:prSet presAssocID="{E68F7D27-EA2D-4F79-B991-8C885646BF49}" presName="rootConnector1" presStyleLbl="node1" presStyleIdx="0" presStyleCnt="0"/>
      <dgm:spPr/>
    </dgm:pt>
    <dgm:pt modelId="{21409EBA-E9F5-4F93-A532-A15E0DE06B4F}" type="pres">
      <dgm:prSet presAssocID="{E68F7D27-EA2D-4F79-B991-8C885646BF49}" presName="hierChild2" presStyleCnt="0"/>
      <dgm:spPr/>
    </dgm:pt>
    <dgm:pt modelId="{DAE78732-114D-4B31-9B59-F4F4B901084A}" type="pres">
      <dgm:prSet presAssocID="{C16F732B-A506-4160-A014-1A4AAD5AA3C9}" presName="Name37" presStyleLbl="parChTrans1D2" presStyleIdx="0" presStyleCnt="4"/>
      <dgm:spPr/>
    </dgm:pt>
    <dgm:pt modelId="{468A9328-9522-438C-9C17-6EFE97A8B4D9}" type="pres">
      <dgm:prSet presAssocID="{4293D836-1047-462E-84F5-3B31D5A78143}" presName="hierRoot2" presStyleCnt="0">
        <dgm:presLayoutVars>
          <dgm:hierBranch val="init"/>
        </dgm:presLayoutVars>
      </dgm:prSet>
      <dgm:spPr/>
    </dgm:pt>
    <dgm:pt modelId="{91E95A27-DFFA-4F71-8AAF-4A21D0CDBF00}" type="pres">
      <dgm:prSet presAssocID="{4293D836-1047-462E-84F5-3B31D5A78143}" presName="rootComposite" presStyleCnt="0"/>
      <dgm:spPr/>
    </dgm:pt>
    <dgm:pt modelId="{A1DE1144-3795-4F4B-90D4-FB22395A437E}" type="pres">
      <dgm:prSet presAssocID="{4293D836-1047-462E-84F5-3B31D5A78143}" presName="rootText" presStyleLbl="node2" presStyleIdx="0" presStyleCnt="4" custScaleX="140581" custLinFactNeighborX="336" custLinFactNeighborY="61884">
        <dgm:presLayoutVars>
          <dgm:chPref val="3"/>
        </dgm:presLayoutVars>
      </dgm:prSet>
      <dgm:spPr/>
    </dgm:pt>
    <dgm:pt modelId="{94BF8519-BCAC-4360-8452-609FD5E88E3F}" type="pres">
      <dgm:prSet presAssocID="{4293D836-1047-462E-84F5-3B31D5A78143}" presName="rootConnector" presStyleLbl="node2" presStyleIdx="0" presStyleCnt="4"/>
      <dgm:spPr/>
    </dgm:pt>
    <dgm:pt modelId="{771CB3D5-A947-4D51-B240-76DED3B54339}" type="pres">
      <dgm:prSet presAssocID="{4293D836-1047-462E-84F5-3B31D5A78143}" presName="hierChild4" presStyleCnt="0"/>
      <dgm:spPr/>
    </dgm:pt>
    <dgm:pt modelId="{ED572A15-92AF-4698-B732-C5306A76CFBA}" type="pres">
      <dgm:prSet presAssocID="{4293D836-1047-462E-84F5-3B31D5A78143}" presName="hierChild5" presStyleCnt="0"/>
      <dgm:spPr/>
    </dgm:pt>
    <dgm:pt modelId="{CACCAFE0-E43D-4EF5-BD78-517625B66620}" type="pres">
      <dgm:prSet presAssocID="{D4B97B73-27EF-4A55-BDE3-7EFCCD6E647D}" presName="Name37" presStyleLbl="parChTrans1D2" presStyleIdx="1" presStyleCnt="4"/>
      <dgm:spPr/>
    </dgm:pt>
    <dgm:pt modelId="{B101BEBA-1718-457F-BBC3-6EB3108014FC}" type="pres">
      <dgm:prSet presAssocID="{7FE66BC6-F4E7-47D4-BC90-8C401C080C2B}" presName="hierRoot2" presStyleCnt="0">
        <dgm:presLayoutVars>
          <dgm:hierBranch val="init"/>
        </dgm:presLayoutVars>
      </dgm:prSet>
      <dgm:spPr/>
    </dgm:pt>
    <dgm:pt modelId="{4E8F800F-1423-418F-8E31-062130D32113}" type="pres">
      <dgm:prSet presAssocID="{7FE66BC6-F4E7-47D4-BC90-8C401C080C2B}" presName="rootComposite" presStyleCnt="0"/>
      <dgm:spPr/>
    </dgm:pt>
    <dgm:pt modelId="{C51F022A-CC60-4440-84A8-608A828857CD}" type="pres">
      <dgm:prSet presAssocID="{7FE66BC6-F4E7-47D4-BC90-8C401C080C2B}" presName="rootText" presStyleLbl="node2" presStyleIdx="1" presStyleCnt="4" custScaleX="189392" custLinFactNeighborX="336" custLinFactNeighborY="61884">
        <dgm:presLayoutVars>
          <dgm:chPref val="3"/>
        </dgm:presLayoutVars>
      </dgm:prSet>
      <dgm:spPr/>
    </dgm:pt>
    <dgm:pt modelId="{C51D07F6-4143-4EBA-B52D-8EEE746275E2}" type="pres">
      <dgm:prSet presAssocID="{7FE66BC6-F4E7-47D4-BC90-8C401C080C2B}" presName="rootConnector" presStyleLbl="node2" presStyleIdx="1" presStyleCnt="4"/>
      <dgm:spPr/>
    </dgm:pt>
    <dgm:pt modelId="{9DDDE913-44B4-4439-9E07-966B64B4D518}" type="pres">
      <dgm:prSet presAssocID="{7FE66BC6-F4E7-47D4-BC90-8C401C080C2B}" presName="hierChild4" presStyleCnt="0"/>
      <dgm:spPr/>
    </dgm:pt>
    <dgm:pt modelId="{80D15CCD-367E-43D0-B911-D4EF04180AFD}" type="pres">
      <dgm:prSet presAssocID="{7FE66BC6-F4E7-47D4-BC90-8C401C080C2B}" presName="hierChild5" presStyleCnt="0"/>
      <dgm:spPr/>
    </dgm:pt>
    <dgm:pt modelId="{B1C5CA7A-AA8B-4B4B-9062-053EC1CF65CA}" type="pres">
      <dgm:prSet presAssocID="{7ECD2323-9960-4BD5-819F-EB360ADC0197}" presName="Name37" presStyleLbl="parChTrans1D2" presStyleIdx="2" presStyleCnt="4"/>
      <dgm:spPr/>
    </dgm:pt>
    <dgm:pt modelId="{63859210-0C71-4489-9FBE-A7438F30BDF7}" type="pres">
      <dgm:prSet presAssocID="{8FDDF9BD-DA8D-4775-BC6C-394D7AA64E62}" presName="hierRoot2" presStyleCnt="0">
        <dgm:presLayoutVars>
          <dgm:hierBranch val="init"/>
        </dgm:presLayoutVars>
      </dgm:prSet>
      <dgm:spPr/>
    </dgm:pt>
    <dgm:pt modelId="{D1E687CC-1BE8-430D-9DA3-FA408F6FEED7}" type="pres">
      <dgm:prSet presAssocID="{8FDDF9BD-DA8D-4775-BC6C-394D7AA64E62}" presName="rootComposite" presStyleCnt="0"/>
      <dgm:spPr/>
    </dgm:pt>
    <dgm:pt modelId="{F9DA2425-BA56-4407-9D4F-0B3FADD3C1F7}" type="pres">
      <dgm:prSet presAssocID="{8FDDF9BD-DA8D-4775-BC6C-394D7AA64E62}" presName="rootText" presStyleLbl="node2" presStyleIdx="2" presStyleCnt="4" custScaleX="136464" custLinFactNeighborX="336" custLinFactNeighborY="61884">
        <dgm:presLayoutVars>
          <dgm:chPref val="3"/>
        </dgm:presLayoutVars>
      </dgm:prSet>
      <dgm:spPr/>
    </dgm:pt>
    <dgm:pt modelId="{38E092B0-2F87-4E45-97B4-31F20E8FEBD8}" type="pres">
      <dgm:prSet presAssocID="{8FDDF9BD-DA8D-4775-BC6C-394D7AA64E62}" presName="rootConnector" presStyleLbl="node2" presStyleIdx="2" presStyleCnt="4"/>
      <dgm:spPr/>
    </dgm:pt>
    <dgm:pt modelId="{C993FED7-D170-45D3-A0C8-029F97C457BE}" type="pres">
      <dgm:prSet presAssocID="{8FDDF9BD-DA8D-4775-BC6C-394D7AA64E62}" presName="hierChild4" presStyleCnt="0"/>
      <dgm:spPr/>
    </dgm:pt>
    <dgm:pt modelId="{55231B18-6C41-4994-AECD-6E07B21A362D}" type="pres">
      <dgm:prSet presAssocID="{8FDDF9BD-DA8D-4775-BC6C-394D7AA64E62}" presName="hierChild5" presStyleCnt="0"/>
      <dgm:spPr/>
    </dgm:pt>
    <dgm:pt modelId="{F1B9C2F3-FB5B-4A96-ABAE-DDF94B460DA0}" type="pres">
      <dgm:prSet presAssocID="{ABC5A0C9-1A7F-45F4-A92F-1667D9EC3EEB}" presName="Name37" presStyleLbl="parChTrans1D2" presStyleIdx="3" presStyleCnt="4"/>
      <dgm:spPr/>
    </dgm:pt>
    <dgm:pt modelId="{012D03A5-C17D-4295-B780-AF87D2694243}" type="pres">
      <dgm:prSet presAssocID="{C35B6AC7-1BC6-48A1-BD8D-2BD123EFD725}" presName="hierRoot2" presStyleCnt="0">
        <dgm:presLayoutVars>
          <dgm:hierBranch val="init"/>
        </dgm:presLayoutVars>
      </dgm:prSet>
      <dgm:spPr/>
    </dgm:pt>
    <dgm:pt modelId="{9CE8C597-B57C-4488-A2CE-6627CE52B9F2}" type="pres">
      <dgm:prSet presAssocID="{C35B6AC7-1BC6-48A1-BD8D-2BD123EFD725}" presName="rootComposite" presStyleCnt="0"/>
      <dgm:spPr/>
    </dgm:pt>
    <dgm:pt modelId="{8903C5E9-C1E7-4356-B342-263BC3CED09E}" type="pres">
      <dgm:prSet presAssocID="{C35B6AC7-1BC6-48A1-BD8D-2BD123EFD725}" presName="rootText" presStyleLbl="node2" presStyleIdx="3" presStyleCnt="4" custScaleX="131645" custScaleY="96018" custLinFactNeighborX="-6167" custLinFactNeighborY="60457">
        <dgm:presLayoutVars>
          <dgm:chPref val="3"/>
        </dgm:presLayoutVars>
      </dgm:prSet>
      <dgm:spPr/>
    </dgm:pt>
    <dgm:pt modelId="{4661D7B6-C023-4EAE-8D32-CD11E6AFF7A7}" type="pres">
      <dgm:prSet presAssocID="{C35B6AC7-1BC6-48A1-BD8D-2BD123EFD725}" presName="rootConnector" presStyleLbl="node2" presStyleIdx="3" presStyleCnt="4"/>
      <dgm:spPr/>
    </dgm:pt>
    <dgm:pt modelId="{8D442A19-5E9E-4EBB-B734-E0EBC3CA39A2}" type="pres">
      <dgm:prSet presAssocID="{C35B6AC7-1BC6-48A1-BD8D-2BD123EFD725}" presName="hierChild4" presStyleCnt="0"/>
      <dgm:spPr/>
    </dgm:pt>
    <dgm:pt modelId="{E61C29A4-A7D7-4604-8C11-7F58A03F8061}" type="pres">
      <dgm:prSet presAssocID="{C35B6AC7-1BC6-48A1-BD8D-2BD123EFD725}" presName="hierChild5" presStyleCnt="0"/>
      <dgm:spPr/>
    </dgm:pt>
    <dgm:pt modelId="{6792730E-8EA2-4AC3-BFF8-3BD92C4FDB71}" type="pres">
      <dgm:prSet presAssocID="{E68F7D27-EA2D-4F79-B991-8C885646BF49}" presName="hierChild3" presStyleCnt="0"/>
      <dgm:spPr/>
    </dgm:pt>
  </dgm:ptLst>
  <dgm:cxnLst>
    <dgm:cxn modelId="{07A62A0D-3F58-4779-B847-16921EED046D}" srcId="{E68F7D27-EA2D-4F79-B991-8C885646BF49}" destId="{C35B6AC7-1BC6-48A1-BD8D-2BD123EFD725}" srcOrd="3" destOrd="0" parTransId="{ABC5A0C9-1A7F-45F4-A92F-1667D9EC3EEB}" sibTransId="{7AB06B14-C003-4C5F-9081-272E1204C05D}"/>
    <dgm:cxn modelId="{2AEB9F1C-D48D-4D9C-925B-F27CF686413C}" srcId="{E68F7D27-EA2D-4F79-B991-8C885646BF49}" destId="{7FE66BC6-F4E7-47D4-BC90-8C401C080C2B}" srcOrd="1" destOrd="0" parTransId="{D4B97B73-27EF-4A55-BDE3-7EFCCD6E647D}" sibTransId="{DC97FEA6-F0D7-48FF-996D-8E6BE51F3E58}"/>
    <dgm:cxn modelId="{DBF82023-26F5-4BCE-ACEF-816766A37696}" type="presOf" srcId="{E68F7D27-EA2D-4F79-B991-8C885646BF49}" destId="{A38E7B35-7B81-467D-BEF3-AB086A6FD120}" srcOrd="0" destOrd="0" presId="urn:microsoft.com/office/officeart/2005/8/layout/orgChart1"/>
    <dgm:cxn modelId="{A183EB26-60AA-4F0D-8EF3-6BA1257CA226}" type="presOf" srcId="{74031B0D-3057-4881-8FDE-0AA9117FF3DF}" destId="{A17AC4E0-7E56-490C-826F-5287B406BF0A}" srcOrd="0" destOrd="0" presId="urn:microsoft.com/office/officeart/2005/8/layout/orgChart1"/>
    <dgm:cxn modelId="{881B4635-B6EC-4438-B78D-5849EC0710A4}" type="presOf" srcId="{7FE66BC6-F4E7-47D4-BC90-8C401C080C2B}" destId="{C51D07F6-4143-4EBA-B52D-8EEE746275E2}" srcOrd="1" destOrd="0" presId="urn:microsoft.com/office/officeart/2005/8/layout/orgChart1"/>
    <dgm:cxn modelId="{8009BB42-D4D7-4B68-BA8B-A28350BC7A9A}" type="presOf" srcId="{7FE66BC6-F4E7-47D4-BC90-8C401C080C2B}" destId="{C51F022A-CC60-4440-84A8-608A828857CD}" srcOrd="0" destOrd="0" presId="urn:microsoft.com/office/officeart/2005/8/layout/orgChart1"/>
    <dgm:cxn modelId="{E0228266-4A81-4282-AAE5-4ECF256AEDB7}" type="presOf" srcId="{D4B97B73-27EF-4A55-BDE3-7EFCCD6E647D}" destId="{CACCAFE0-E43D-4EF5-BD78-517625B66620}" srcOrd="0" destOrd="0" presId="urn:microsoft.com/office/officeart/2005/8/layout/orgChart1"/>
    <dgm:cxn modelId="{C3016A67-A27F-4411-AF9E-A881D8EC8C11}" type="presOf" srcId="{C35B6AC7-1BC6-48A1-BD8D-2BD123EFD725}" destId="{8903C5E9-C1E7-4356-B342-263BC3CED09E}" srcOrd="0" destOrd="0" presId="urn:microsoft.com/office/officeart/2005/8/layout/orgChart1"/>
    <dgm:cxn modelId="{E0BF9B48-6EC0-4A60-A4BB-67E1F93BD087}" type="presOf" srcId="{7ECD2323-9960-4BD5-819F-EB360ADC0197}" destId="{B1C5CA7A-AA8B-4B4B-9062-053EC1CF65CA}" srcOrd="0" destOrd="0" presId="urn:microsoft.com/office/officeart/2005/8/layout/orgChart1"/>
    <dgm:cxn modelId="{F074986B-0128-4BEE-8758-6D9DBCFB1865}" type="presOf" srcId="{8FDDF9BD-DA8D-4775-BC6C-394D7AA64E62}" destId="{38E092B0-2F87-4E45-97B4-31F20E8FEBD8}" srcOrd="1" destOrd="0" presId="urn:microsoft.com/office/officeart/2005/8/layout/orgChart1"/>
    <dgm:cxn modelId="{1565BF75-5938-4A6E-AD7E-53081487E26A}" type="presOf" srcId="{ABC5A0C9-1A7F-45F4-A92F-1667D9EC3EEB}" destId="{F1B9C2F3-FB5B-4A96-ABAE-DDF94B460DA0}" srcOrd="0" destOrd="0" presId="urn:microsoft.com/office/officeart/2005/8/layout/orgChart1"/>
    <dgm:cxn modelId="{8CC2EA7F-905D-4E8E-A1F2-0BA20BEF0497}" type="presOf" srcId="{E68F7D27-EA2D-4F79-B991-8C885646BF49}" destId="{8ED560CF-2606-46FD-8A1D-B201B401B90C}" srcOrd="1" destOrd="0" presId="urn:microsoft.com/office/officeart/2005/8/layout/orgChart1"/>
    <dgm:cxn modelId="{710F2083-CA83-48BD-8D61-891B65EB44EA}" srcId="{74031B0D-3057-4881-8FDE-0AA9117FF3DF}" destId="{E68F7D27-EA2D-4F79-B991-8C885646BF49}" srcOrd="0" destOrd="0" parTransId="{C12F6F73-7351-46B3-8170-069F8CC064B8}" sibTransId="{715643A6-F4EF-42C7-8794-1361687E0AEB}"/>
    <dgm:cxn modelId="{3C5914AA-F5B5-4DE1-B08B-507F73E70C88}" type="presOf" srcId="{8FDDF9BD-DA8D-4775-BC6C-394D7AA64E62}" destId="{F9DA2425-BA56-4407-9D4F-0B3FADD3C1F7}" srcOrd="0" destOrd="0" presId="urn:microsoft.com/office/officeart/2005/8/layout/orgChart1"/>
    <dgm:cxn modelId="{D4D5EAC0-5348-42D5-BBE6-004A761E7747}" type="presOf" srcId="{C35B6AC7-1BC6-48A1-BD8D-2BD123EFD725}" destId="{4661D7B6-C023-4EAE-8D32-CD11E6AFF7A7}" srcOrd="1" destOrd="0" presId="urn:microsoft.com/office/officeart/2005/8/layout/orgChart1"/>
    <dgm:cxn modelId="{FA20CED0-61BA-444D-BA26-76B23C8AF5F8}" type="presOf" srcId="{C16F732B-A506-4160-A014-1A4AAD5AA3C9}" destId="{DAE78732-114D-4B31-9B59-F4F4B901084A}" srcOrd="0" destOrd="0" presId="urn:microsoft.com/office/officeart/2005/8/layout/orgChart1"/>
    <dgm:cxn modelId="{4D974BE8-3CB9-46FE-BD63-6413250346A4}" srcId="{E68F7D27-EA2D-4F79-B991-8C885646BF49}" destId="{4293D836-1047-462E-84F5-3B31D5A78143}" srcOrd="0" destOrd="0" parTransId="{C16F732B-A506-4160-A014-1A4AAD5AA3C9}" sibTransId="{043768BB-9428-4DD9-94D4-459326CF1C68}"/>
    <dgm:cxn modelId="{06A358E8-1DC0-4E6B-84B3-CDB41C257D23}" type="presOf" srcId="{4293D836-1047-462E-84F5-3B31D5A78143}" destId="{A1DE1144-3795-4F4B-90D4-FB22395A437E}" srcOrd="0" destOrd="0" presId="urn:microsoft.com/office/officeart/2005/8/layout/orgChart1"/>
    <dgm:cxn modelId="{157B48EA-6F36-4B08-992E-ECA5FEAA7DB0}" srcId="{E68F7D27-EA2D-4F79-B991-8C885646BF49}" destId="{8FDDF9BD-DA8D-4775-BC6C-394D7AA64E62}" srcOrd="2" destOrd="0" parTransId="{7ECD2323-9960-4BD5-819F-EB360ADC0197}" sibTransId="{6764A1DA-2A02-4A59-9221-046034F453B9}"/>
    <dgm:cxn modelId="{6F35B7F5-FB6D-4329-A4EC-138DCE63932C}" type="presOf" srcId="{4293D836-1047-462E-84F5-3B31D5A78143}" destId="{94BF8519-BCAC-4360-8452-609FD5E88E3F}" srcOrd="1" destOrd="0" presId="urn:microsoft.com/office/officeart/2005/8/layout/orgChart1"/>
    <dgm:cxn modelId="{77AD5E60-1875-4DEA-B36C-15CC42FE1838}" type="presParOf" srcId="{A17AC4E0-7E56-490C-826F-5287B406BF0A}" destId="{8E10D7F0-51D1-4C9C-BBD5-55BF0C229C80}" srcOrd="0" destOrd="0" presId="urn:microsoft.com/office/officeart/2005/8/layout/orgChart1"/>
    <dgm:cxn modelId="{BF59F94F-ECF0-4A82-B4CF-65478E611847}" type="presParOf" srcId="{8E10D7F0-51D1-4C9C-BBD5-55BF0C229C80}" destId="{B2462856-CF84-4836-8325-DBC873AB9866}" srcOrd="0" destOrd="0" presId="urn:microsoft.com/office/officeart/2005/8/layout/orgChart1"/>
    <dgm:cxn modelId="{7F3141B0-261C-4D81-AAB3-406681A58856}" type="presParOf" srcId="{B2462856-CF84-4836-8325-DBC873AB9866}" destId="{A38E7B35-7B81-467D-BEF3-AB086A6FD120}" srcOrd="0" destOrd="0" presId="urn:microsoft.com/office/officeart/2005/8/layout/orgChart1"/>
    <dgm:cxn modelId="{3721A6DB-3A66-4459-B0F3-633CAB0596F9}" type="presParOf" srcId="{B2462856-CF84-4836-8325-DBC873AB9866}" destId="{8ED560CF-2606-46FD-8A1D-B201B401B90C}" srcOrd="1" destOrd="0" presId="urn:microsoft.com/office/officeart/2005/8/layout/orgChart1"/>
    <dgm:cxn modelId="{51CF8B26-2A56-4E4C-B8CE-B66821E247EA}" type="presParOf" srcId="{8E10D7F0-51D1-4C9C-BBD5-55BF0C229C80}" destId="{21409EBA-E9F5-4F93-A532-A15E0DE06B4F}" srcOrd="1" destOrd="0" presId="urn:microsoft.com/office/officeart/2005/8/layout/orgChart1"/>
    <dgm:cxn modelId="{F1F45B72-9780-4EB0-BE1B-129EB948EA32}" type="presParOf" srcId="{21409EBA-E9F5-4F93-A532-A15E0DE06B4F}" destId="{DAE78732-114D-4B31-9B59-F4F4B901084A}" srcOrd="0" destOrd="0" presId="urn:microsoft.com/office/officeart/2005/8/layout/orgChart1"/>
    <dgm:cxn modelId="{3E4C843E-BA8D-43FE-9D1E-080807E8BA59}" type="presParOf" srcId="{21409EBA-E9F5-4F93-A532-A15E0DE06B4F}" destId="{468A9328-9522-438C-9C17-6EFE97A8B4D9}" srcOrd="1" destOrd="0" presId="urn:microsoft.com/office/officeart/2005/8/layout/orgChart1"/>
    <dgm:cxn modelId="{254724C2-B8CF-4735-8709-5156F2ED74B0}" type="presParOf" srcId="{468A9328-9522-438C-9C17-6EFE97A8B4D9}" destId="{91E95A27-DFFA-4F71-8AAF-4A21D0CDBF00}" srcOrd="0" destOrd="0" presId="urn:microsoft.com/office/officeart/2005/8/layout/orgChart1"/>
    <dgm:cxn modelId="{161C7BBA-3FAF-4D68-A61B-7C23A399DACE}" type="presParOf" srcId="{91E95A27-DFFA-4F71-8AAF-4A21D0CDBF00}" destId="{A1DE1144-3795-4F4B-90D4-FB22395A437E}" srcOrd="0" destOrd="0" presId="urn:microsoft.com/office/officeart/2005/8/layout/orgChart1"/>
    <dgm:cxn modelId="{133AB2F1-E86C-428E-B333-37A2EB528DF6}" type="presParOf" srcId="{91E95A27-DFFA-4F71-8AAF-4A21D0CDBF00}" destId="{94BF8519-BCAC-4360-8452-609FD5E88E3F}" srcOrd="1" destOrd="0" presId="urn:microsoft.com/office/officeart/2005/8/layout/orgChart1"/>
    <dgm:cxn modelId="{C9D18B2E-A795-4FA2-8D21-9E91D6231B09}" type="presParOf" srcId="{468A9328-9522-438C-9C17-6EFE97A8B4D9}" destId="{771CB3D5-A947-4D51-B240-76DED3B54339}" srcOrd="1" destOrd="0" presId="urn:microsoft.com/office/officeart/2005/8/layout/orgChart1"/>
    <dgm:cxn modelId="{D381898A-3461-4B3A-95B5-1A798E23F2EB}" type="presParOf" srcId="{468A9328-9522-438C-9C17-6EFE97A8B4D9}" destId="{ED572A15-92AF-4698-B732-C5306A76CFBA}" srcOrd="2" destOrd="0" presId="urn:microsoft.com/office/officeart/2005/8/layout/orgChart1"/>
    <dgm:cxn modelId="{DFCA634F-4A83-4AA7-844A-E1C86330213E}" type="presParOf" srcId="{21409EBA-E9F5-4F93-A532-A15E0DE06B4F}" destId="{CACCAFE0-E43D-4EF5-BD78-517625B66620}" srcOrd="2" destOrd="0" presId="urn:microsoft.com/office/officeart/2005/8/layout/orgChart1"/>
    <dgm:cxn modelId="{A9FD455C-3912-45EA-ABED-A7EA60DE73CA}" type="presParOf" srcId="{21409EBA-E9F5-4F93-A532-A15E0DE06B4F}" destId="{B101BEBA-1718-457F-BBC3-6EB3108014FC}" srcOrd="3" destOrd="0" presId="urn:microsoft.com/office/officeart/2005/8/layout/orgChart1"/>
    <dgm:cxn modelId="{4714D202-BB9E-4FF2-9CC2-D0EB7887851F}" type="presParOf" srcId="{B101BEBA-1718-457F-BBC3-6EB3108014FC}" destId="{4E8F800F-1423-418F-8E31-062130D32113}" srcOrd="0" destOrd="0" presId="urn:microsoft.com/office/officeart/2005/8/layout/orgChart1"/>
    <dgm:cxn modelId="{5135AA92-AD55-4DF3-A584-CC6F8E163A30}" type="presParOf" srcId="{4E8F800F-1423-418F-8E31-062130D32113}" destId="{C51F022A-CC60-4440-84A8-608A828857CD}" srcOrd="0" destOrd="0" presId="urn:microsoft.com/office/officeart/2005/8/layout/orgChart1"/>
    <dgm:cxn modelId="{145BD3B2-872A-4395-BEB5-352AD7CE4D26}" type="presParOf" srcId="{4E8F800F-1423-418F-8E31-062130D32113}" destId="{C51D07F6-4143-4EBA-B52D-8EEE746275E2}" srcOrd="1" destOrd="0" presId="urn:microsoft.com/office/officeart/2005/8/layout/orgChart1"/>
    <dgm:cxn modelId="{8109CA07-4150-4E40-BD24-6CF513042633}" type="presParOf" srcId="{B101BEBA-1718-457F-BBC3-6EB3108014FC}" destId="{9DDDE913-44B4-4439-9E07-966B64B4D518}" srcOrd="1" destOrd="0" presId="urn:microsoft.com/office/officeart/2005/8/layout/orgChart1"/>
    <dgm:cxn modelId="{F70DD7E5-4DF7-4836-9F7A-AD8D1565A5DA}" type="presParOf" srcId="{B101BEBA-1718-457F-BBC3-6EB3108014FC}" destId="{80D15CCD-367E-43D0-B911-D4EF04180AFD}" srcOrd="2" destOrd="0" presId="urn:microsoft.com/office/officeart/2005/8/layout/orgChart1"/>
    <dgm:cxn modelId="{E8C4D17A-6394-4952-8367-96A9B86BAEF9}" type="presParOf" srcId="{21409EBA-E9F5-4F93-A532-A15E0DE06B4F}" destId="{B1C5CA7A-AA8B-4B4B-9062-053EC1CF65CA}" srcOrd="4" destOrd="0" presId="urn:microsoft.com/office/officeart/2005/8/layout/orgChart1"/>
    <dgm:cxn modelId="{CEAB3911-553B-427A-9D85-A83AAD9C0A87}" type="presParOf" srcId="{21409EBA-E9F5-4F93-A532-A15E0DE06B4F}" destId="{63859210-0C71-4489-9FBE-A7438F30BDF7}" srcOrd="5" destOrd="0" presId="urn:microsoft.com/office/officeart/2005/8/layout/orgChart1"/>
    <dgm:cxn modelId="{0D60A510-98B0-47C3-8E88-87C31F928147}" type="presParOf" srcId="{63859210-0C71-4489-9FBE-A7438F30BDF7}" destId="{D1E687CC-1BE8-430D-9DA3-FA408F6FEED7}" srcOrd="0" destOrd="0" presId="urn:microsoft.com/office/officeart/2005/8/layout/orgChart1"/>
    <dgm:cxn modelId="{1EA743DB-1521-4A36-BB4C-4FEA340C20A6}" type="presParOf" srcId="{D1E687CC-1BE8-430D-9DA3-FA408F6FEED7}" destId="{F9DA2425-BA56-4407-9D4F-0B3FADD3C1F7}" srcOrd="0" destOrd="0" presId="urn:microsoft.com/office/officeart/2005/8/layout/orgChart1"/>
    <dgm:cxn modelId="{77740664-61EB-4254-98E2-3843213612C7}" type="presParOf" srcId="{D1E687CC-1BE8-430D-9DA3-FA408F6FEED7}" destId="{38E092B0-2F87-4E45-97B4-31F20E8FEBD8}" srcOrd="1" destOrd="0" presId="urn:microsoft.com/office/officeart/2005/8/layout/orgChart1"/>
    <dgm:cxn modelId="{702125B9-B8E4-4D05-B493-878F4C637897}" type="presParOf" srcId="{63859210-0C71-4489-9FBE-A7438F30BDF7}" destId="{C993FED7-D170-45D3-A0C8-029F97C457BE}" srcOrd="1" destOrd="0" presId="urn:microsoft.com/office/officeart/2005/8/layout/orgChart1"/>
    <dgm:cxn modelId="{801B4D1E-BB35-4718-97ED-CF150DBFC5F9}" type="presParOf" srcId="{63859210-0C71-4489-9FBE-A7438F30BDF7}" destId="{55231B18-6C41-4994-AECD-6E07B21A362D}" srcOrd="2" destOrd="0" presId="urn:microsoft.com/office/officeart/2005/8/layout/orgChart1"/>
    <dgm:cxn modelId="{96514CCF-2326-4A6F-831F-445CDE38A70C}" type="presParOf" srcId="{21409EBA-E9F5-4F93-A532-A15E0DE06B4F}" destId="{F1B9C2F3-FB5B-4A96-ABAE-DDF94B460DA0}" srcOrd="6" destOrd="0" presId="urn:microsoft.com/office/officeart/2005/8/layout/orgChart1"/>
    <dgm:cxn modelId="{32B8CF9C-212C-462D-9D60-36CD85A8D42D}" type="presParOf" srcId="{21409EBA-E9F5-4F93-A532-A15E0DE06B4F}" destId="{012D03A5-C17D-4295-B780-AF87D2694243}" srcOrd="7" destOrd="0" presId="urn:microsoft.com/office/officeart/2005/8/layout/orgChart1"/>
    <dgm:cxn modelId="{36359BFF-C4A6-490F-A17A-6ACC4E5752D4}" type="presParOf" srcId="{012D03A5-C17D-4295-B780-AF87D2694243}" destId="{9CE8C597-B57C-4488-A2CE-6627CE52B9F2}" srcOrd="0" destOrd="0" presId="urn:microsoft.com/office/officeart/2005/8/layout/orgChart1"/>
    <dgm:cxn modelId="{9B5E0E19-0F07-4C77-B37D-BF00B60898B3}" type="presParOf" srcId="{9CE8C597-B57C-4488-A2CE-6627CE52B9F2}" destId="{8903C5E9-C1E7-4356-B342-263BC3CED09E}" srcOrd="0" destOrd="0" presId="urn:microsoft.com/office/officeart/2005/8/layout/orgChart1"/>
    <dgm:cxn modelId="{B8E649AA-9972-4A18-A28F-EE10DFD4B9CF}" type="presParOf" srcId="{9CE8C597-B57C-4488-A2CE-6627CE52B9F2}" destId="{4661D7B6-C023-4EAE-8D32-CD11E6AFF7A7}" srcOrd="1" destOrd="0" presId="urn:microsoft.com/office/officeart/2005/8/layout/orgChart1"/>
    <dgm:cxn modelId="{1C25EEA8-1BD6-4FBB-B71D-55531ED18077}" type="presParOf" srcId="{012D03A5-C17D-4295-B780-AF87D2694243}" destId="{8D442A19-5E9E-4EBB-B734-E0EBC3CA39A2}" srcOrd="1" destOrd="0" presId="urn:microsoft.com/office/officeart/2005/8/layout/orgChart1"/>
    <dgm:cxn modelId="{8FCBDCF8-11C8-49C1-A6BA-BAB7D532CA38}" type="presParOf" srcId="{012D03A5-C17D-4295-B780-AF87D2694243}" destId="{E61C29A4-A7D7-4604-8C11-7F58A03F8061}" srcOrd="2" destOrd="0" presId="urn:microsoft.com/office/officeart/2005/8/layout/orgChart1"/>
    <dgm:cxn modelId="{3F357D0F-317C-443C-92F5-9516F1243546}" type="presParOf" srcId="{8E10D7F0-51D1-4C9C-BBD5-55BF0C229C80}" destId="{6792730E-8EA2-4AC3-BFF8-3BD92C4FDB7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07068C-3655-4846-B64A-EB2832A991E3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62B14AE9-ACFC-41A2-920D-6B96C4A10A4D}">
      <dgm:prSet phldrT="[Text]"/>
      <dgm:spPr/>
      <dgm:t>
        <a:bodyPr/>
        <a:lstStyle/>
        <a:p>
          <a:r>
            <a:rPr lang="en-US" dirty="0"/>
            <a:t>Substation Engineering</a:t>
          </a:r>
          <a:endParaRPr lang="en-ZA" dirty="0"/>
        </a:p>
      </dgm:t>
    </dgm:pt>
    <dgm:pt modelId="{E012BC6E-A5A2-4CF4-A9D2-C92761CF2628}" type="parTrans" cxnId="{D205892B-66A2-4D39-ACB2-D9D5E237EE3C}">
      <dgm:prSet/>
      <dgm:spPr/>
      <dgm:t>
        <a:bodyPr/>
        <a:lstStyle/>
        <a:p>
          <a:endParaRPr lang="en-ZA"/>
        </a:p>
      </dgm:t>
    </dgm:pt>
    <dgm:pt modelId="{42CAC07A-17A5-429D-A475-ED8503621B6A}" type="sibTrans" cxnId="{D205892B-66A2-4D39-ACB2-D9D5E237EE3C}">
      <dgm:prSet/>
      <dgm:spPr/>
      <dgm:t>
        <a:bodyPr/>
        <a:lstStyle/>
        <a:p>
          <a:endParaRPr lang="en-ZA"/>
        </a:p>
      </dgm:t>
    </dgm:pt>
    <dgm:pt modelId="{60E8C889-7CD3-4D5D-8EB5-AE3243BC6C1A}">
      <dgm:prSet phldrT="[Text]"/>
      <dgm:spPr/>
      <dgm:t>
        <a:bodyPr/>
        <a:lstStyle/>
        <a:p>
          <a:r>
            <a:rPr lang="en-US" dirty="0"/>
            <a:t>1.1       SS Eng. Electrical</a:t>
          </a:r>
          <a:endParaRPr lang="en-ZA" dirty="0"/>
        </a:p>
      </dgm:t>
    </dgm:pt>
    <dgm:pt modelId="{8F24D1DA-EBDF-4EAB-85D5-071722021733}" type="parTrans" cxnId="{F0620AD7-C824-4700-B0A9-BDCB2D18C9DA}">
      <dgm:prSet/>
      <dgm:spPr/>
      <dgm:t>
        <a:bodyPr/>
        <a:lstStyle/>
        <a:p>
          <a:endParaRPr lang="en-ZA"/>
        </a:p>
      </dgm:t>
    </dgm:pt>
    <dgm:pt modelId="{FC36EE90-9EF1-42AB-9227-03BD7CCB911A}" type="sibTrans" cxnId="{F0620AD7-C824-4700-B0A9-BDCB2D18C9DA}">
      <dgm:prSet/>
      <dgm:spPr/>
      <dgm:t>
        <a:bodyPr/>
        <a:lstStyle/>
        <a:p>
          <a:endParaRPr lang="en-ZA"/>
        </a:p>
      </dgm:t>
    </dgm:pt>
    <dgm:pt modelId="{539DC24A-3F90-4307-A988-8337C2F443A5}">
      <dgm:prSet phldrT="[Text]"/>
      <dgm:spPr/>
      <dgm:t>
        <a:bodyPr/>
        <a:lstStyle/>
        <a:p>
          <a:r>
            <a:rPr lang="en-US" dirty="0"/>
            <a:t>1.2      HV Cable Systems</a:t>
          </a:r>
          <a:endParaRPr lang="en-ZA" dirty="0"/>
        </a:p>
      </dgm:t>
    </dgm:pt>
    <dgm:pt modelId="{59772E17-B2D7-4D8B-B4F2-AC4634226771}" type="parTrans" cxnId="{B295FCF6-AA74-4E25-AA96-6FD83A7A8136}">
      <dgm:prSet/>
      <dgm:spPr/>
      <dgm:t>
        <a:bodyPr/>
        <a:lstStyle/>
        <a:p>
          <a:endParaRPr lang="en-ZA"/>
        </a:p>
      </dgm:t>
    </dgm:pt>
    <dgm:pt modelId="{27D2024E-BA59-462A-9A33-1DA2721329EC}" type="sibTrans" cxnId="{B295FCF6-AA74-4E25-AA96-6FD83A7A8136}">
      <dgm:prSet/>
      <dgm:spPr/>
      <dgm:t>
        <a:bodyPr/>
        <a:lstStyle/>
        <a:p>
          <a:endParaRPr lang="en-ZA"/>
        </a:p>
      </dgm:t>
    </dgm:pt>
    <dgm:pt modelId="{11848980-BB83-4799-BF31-1F5349A2A297}">
      <dgm:prSet phldrT="[Text]"/>
      <dgm:spPr/>
      <dgm:t>
        <a:bodyPr/>
        <a:lstStyle/>
        <a:p>
          <a:r>
            <a:rPr lang="en-US" dirty="0"/>
            <a:t>1.3       SS Eng. Civil and Structural</a:t>
          </a:r>
          <a:endParaRPr lang="en-ZA" dirty="0"/>
        </a:p>
      </dgm:t>
    </dgm:pt>
    <dgm:pt modelId="{96F99624-26AB-420E-A73C-0B2405EBF402}" type="parTrans" cxnId="{61C7F81F-FC90-4624-B1F1-51E07DEF8D80}">
      <dgm:prSet/>
      <dgm:spPr/>
      <dgm:t>
        <a:bodyPr/>
        <a:lstStyle/>
        <a:p>
          <a:endParaRPr lang="en-ZA"/>
        </a:p>
      </dgm:t>
    </dgm:pt>
    <dgm:pt modelId="{EFCE821E-9E51-4D4A-9759-D78D0F585516}" type="sibTrans" cxnId="{61C7F81F-FC90-4624-B1F1-51E07DEF8D80}">
      <dgm:prSet/>
      <dgm:spPr/>
      <dgm:t>
        <a:bodyPr/>
        <a:lstStyle/>
        <a:p>
          <a:endParaRPr lang="en-ZA"/>
        </a:p>
      </dgm:t>
    </dgm:pt>
    <dgm:pt modelId="{0F7BA11B-1070-4934-B0DB-E96603FE9379}" type="pres">
      <dgm:prSet presAssocID="{2D07068C-3655-4846-B64A-EB2832A991E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EC75962-63E3-405D-8705-03B2E7DC73DE}" type="pres">
      <dgm:prSet presAssocID="{62B14AE9-ACFC-41A2-920D-6B96C4A10A4D}" presName="centerShape" presStyleLbl="node0" presStyleIdx="0" presStyleCnt="1"/>
      <dgm:spPr/>
    </dgm:pt>
    <dgm:pt modelId="{CD41EF70-27CB-4DE4-B024-1C0EC57B8E5A}" type="pres">
      <dgm:prSet presAssocID="{60E8C889-7CD3-4D5D-8EB5-AE3243BC6C1A}" presName="node" presStyleLbl="node1" presStyleIdx="0" presStyleCnt="3">
        <dgm:presLayoutVars>
          <dgm:bulletEnabled val="1"/>
        </dgm:presLayoutVars>
      </dgm:prSet>
      <dgm:spPr/>
    </dgm:pt>
    <dgm:pt modelId="{F1F82BAA-F9CB-471A-9FC6-EB157D271B54}" type="pres">
      <dgm:prSet presAssocID="{60E8C889-7CD3-4D5D-8EB5-AE3243BC6C1A}" presName="dummy" presStyleCnt="0"/>
      <dgm:spPr/>
    </dgm:pt>
    <dgm:pt modelId="{FF85F097-5734-4F28-A86B-1522DE4AC2C0}" type="pres">
      <dgm:prSet presAssocID="{FC36EE90-9EF1-42AB-9227-03BD7CCB911A}" presName="sibTrans" presStyleLbl="sibTrans2D1" presStyleIdx="0" presStyleCnt="3"/>
      <dgm:spPr/>
    </dgm:pt>
    <dgm:pt modelId="{AE9449F8-73CC-4289-BD74-B8DF9516192B}" type="pres">
      <dgm:prSet presAssocID="{539DC24A-3F90-4307-A988-8337C2F443A5}" presName="node" presStyleLbl="node1" presStyleIdx="1" presStyleCnt="3">
        <dgm:presLayoutVars>
          <dgm:bulletEnabled val="1"/>
        </dgm:presLayoutVars>
      </dgm:prSet>
      <dgm:spPr/>
    </dgm:pt>
    <dgm:pt modelId="{2B1F2C39-1A03-41D7-84A9-89977EAB81A4}" type="pres">
      <dgm:prSet presAssocID="{539DC24A-3F90-4307-A988-8337C2F443A5}" presName="dummy" presStyleCnt="0"/>
      <dgm:spPr/>
    </dgm:pt>
    <dgm:pt modelId="{8A5861DF-6543-43B2-8CCE-C23A318FCA2A}" type="pres">
      <dgm:prSet presAssocID="{27D2024E-BA59-462A-9A33-1DA2721329EC}" presName="sibTrans" presStyleLbl="sibTrans2D1" presStyleIdx="1" presStyleCnt="3"/>
      <dgm:spPr/>
    </dgm:pt>
    <dgm:pt modelId="{AAD22085-C900-4789-AE81-7B7FFD0A1A3A}" type="pres">
      <dgm:prSet presAssocID="{11848980-BB83-4799-BF31-1F5349A2A297}" presName="node" presStyleLbl="node1" presStyleIdx="2" presStyleCnt="3">
        <dgm:presLayoutVars>
          <dgm:bulletEnabled val="1"/>
        </dgm:presLayoutVars>
      </dgm:prSet>
      <dgm:spPr/>
    </dgm:pt>
    <dgm:pt modelId="{6DB2F54D-99D8-4AB8-8496-391BF6243471}" type="pres">
      <dgm:prSet presAssocID="{11848980-BB83-4799-BF31-1F5349A2A297}" presName="dummy" presStyleCnt="0"/>
      <dgm:spPr/>
    </dgm:pt>
    <dgm:pt modelId="{99731AA2-C9DE-4B43-B56F-5ED056CF88E6}" type="pres">
      <dgm:prSet presAssocID="{EFCE821E-9E51-4D4A-9759-D78D0F585516}" presName="sibTrans" presStyleLbl="sibTrans2D1" presStyleIdx="2" presStyleCnt="3"/>
      <dgm:spPr/>
    </dgm:pt>
  </dgm:ptLst>
  <dgm:cxnLst>
    <dgm:cxn modelId="{61C7F81F-FC90-4624-B1F1-51E07DEF8D80}" srcId="{62B14AE9-ACFC-41A2-920D-6B96C4A10A4D}" destId="{11848980-BB83-4799-BF31-1F5349A2A297}" srcOrd="2" destOrd="0" parTransId="{96F99624-26AB-420E-A73C-0B2405EBF402}" sibTransId="{EFCE821E-9E51-4D4A-9759-D78D0F585516}"/>
    <dgm:cxn modelId="{D205892B-66A2-4D39-ACB2-D9D5E237EE3C}" srcId="{2D07068C-3655-4846-B64A-EB2832A991E3}" destId="{62B14AE9-ACFC-41A2-920D-6B96C4A10A4D}" srcOrd="0" destOrd="0" parTransId="{E012BC6E-A5A2-4CF4-A9D2-C92761CF2628}" sibTransId="{42CAC07A-17A5-429D-A475-ED8503621B6A}"/>
    <dgm:cxn modelId="{F0B7AD4A-A381-4415-8576-23C0CEE92029}" type="presOf" srcId="{62B14AE9-ACFC-41A2-920D-6B96C4A10A4D}" destId="{AEC75962-63E3-405D-8705-03B2E7DC73DE}" srcOrd="0" destOrd="0" presId="urn:microsoft.com/office/officeart/2005/8/layout/radial6"/>
    <dgm:cxn modelId="{4C45E46A-3CA5-478E-AEFD-D233FD65EC31}" type="presOf" srcId="{2D07068C-3655-4846-B64A-EB2832A991E3}" destId="{0F7BA11B-1070-4934-B0DB-E96603FE9379}" srcOrd="0" destOrd="0" presId="urn:microsoft.com/office/officeart/2005/8/layout/radial6"/>
    <dgm:cxn modelId="{D667FD78-07C9-4708-B31F-6FD5234E7257}" type="presOf" srcId="{60E8C889-7CD3-4D5D-8EB5-AE3243BC6C1A}" destId="{CD41EF70-27CB-4DE4-B024-1C0EC57B8E5A}" srcOrd="0" destOrd="0" presId="urn:microsoft.com/office/officeart/2005/8/layout/radial6"/>
    <dgm:cxn modelId="{D7694495-5148-4B46-9DF3-69B4532517FD}" type="presOf" srcId="{FC36EE90-9EF1-42AB-9227-03BD7CCB911A}" destId="{FF85F097-5734-4F28-A86B-1522DE4AC2C0}" srcOrd="0" destOrd="0" presId="urn:microsoft.com/office/officeart/2005/8/layout/radial6"/>
    <dgm:cxn modelId="{2FB9CBA5-E012-43A8-BCCF-102C3DB0358A}" type="presOf" srcId="{27D2024E-BA59-462A-9A33-1DA2721329EC}" destId="{8A5861DF-6543-43B2-8CCE-C23A318FCA2A}" srcOrd="0" destOrd="0" presId="urn:microsoft.com/office/officeart/2005/8/layout/radial6"/>
    <dgm:cxn modelId="{14E25EAB-E104-46A7-BC6A-01A31EF7F7F2}" type="presOf" srcId="{EFCE821E-9E51-4D4A-9759-D78D0F585516}" destId="{99731AA2-C9DE-4B43-B56F-5ED056CF88E6}" srcOrd="0" destOrd="0" presId="urn:microsoft.com/office/officeart/2005/8/layout/radial6"/>
    <dgm:cxn modelId="{F0620AD7-C824-4700-B0A9-BDCB2D18C9DA}" srcId="{62B14AE9-ACFC-41A2-920D-6B96C4A10A4D}" destId="{60E8C889-7CD3-4D5D-8EB5-AE3243BC6C1A}" srcOrd="0" destOrd="0" parTransId="{8F24D1DA-EBDF-4EAB-85D5-071722021733}" sibTransId="{FC36EE90-9EF1-42AB-9227-03BD7CCB911A}"/>
    <dgm:cxn modelId="{EAB723DE-EA90-4987-A337-FB3DF451827B}" type="presOf" srcId="{11848980-BB83-4799-BF31-1F5349A2A297}" destId="{AAD22085-C900-4789-AE81-7B7FFD0A1A3A}" srcOrd="0" destOrd="0" presId="urn:microsoft.com/office/officeart/2005/8/layout/radial6"/>
    <dgm:cxn modelId="{FC3909EA-1F65-48EA-B636-ABDF27D62EE7}" type="presOf" srcId="{539DC24A-3F90-4307-A988-8337C2F443A5}" destId="{AE9449F8-73CC-4289-BD74-B8DF9516192B}" srcOrd="0" destOrd="0" presId="urn:microsoft.com/office/officeart/2005/8/layout/radial6"/>
    <dgm:cxn modelId="{B295FCF6-AA74-4E25-AA96-6FD83A7A8136}" srcId="{62B14AE9-ACFC-41A2-920D-6B96C4A10A4D}" destId="{539DC24A-3F90-4307-A988-8337C2F443A5}" srcOrd="1" destOrd="0" parTransId="{59772E17-B2D7-4D8B-B4F2-AC4634226771}" sibTransId="{27D2024E-BA59-462A-9A33-1DA2721329EC}"/>
    <dgm:cxn modelId="{8CE592AA-6065-436F-A10C-48ABB13C6D14}" type="presParOf" srcId="{0F7BA11B-1070-4934-B0DB-E96603FE9379}" destId="{AEC75962-63E3-405D-8705-03B2E7DC73DE}" srcOrd="0" destOrd="0" presId="urn:microsoft.com/office/officeart/2005/8/layout/radial6"/>
    <dgm:cxn modelId="{A331CFD5-D040-4183-97A5-C8E91BA2046C}" type="presParOf" srcId="{0F7BA11B-1070-4934-B0DB-E96603FE9379}" destId="{CD41EF70-27CB-4DE4-B024-1C0EC57B8E5A}" srcOrd="1" destOrd="0" presId="urn:microsoft.com/office/officeart/2005/8/layout/radial6"/>
    <dgm:cxn modelId="{9D627F1F-DC77-44B9-9D93-0DCD4CEBD783}" type="presParOf" srcId="{0F7BA11B-1070-4934-B0DB-E96603FE9379}" destId="{F1F82BAA-F9CB-471A-9FC6-EB157D271B54}" srcOrd="2" destOrd="0" presId="urn:microsoft.com/office/officeart/2005/8/layout/radial6"/>
    <dgm:cxn modelId="{F88F050A-9F40-45CA-9DEB-197BDCCB27B2}" type="presParOf" srcId="{0F7BA11B-1070-4934-B0DB-E96603FE9379}" destId="{FF85F097-5734-4F28-A86B-1522DE4AC2C0}" srcOrd="3" destOrd="0" presId="urn:microsoft.com/office/officeart/2005/8/layout/radial6"/>
    <dgm:cxn modelId="{48908383-2383-4366-B711-F42C44142C7A}" type="presParOf" srcId="{0F7BA11B-1070-4934-B0DB-E96603FE9379}" destId="{AE9449F8-73CC-4289-BD74-B8DF9516192B}" srcOrd="4" destOrd="0" presId="urn:microsoft.com/office/officeart/2005/8/layout/radial6"/>
    <dgm:cxn modelId="{1231D2B6-EFD4-4AC8-BC42-CFDED8678C4D}" type="presParOf" srcId="{0F7BA11B-1070-4934-B0DB-E96603FE9379}" destId="{2B1F2C39-1A03-41D7-84A9-89977EAB81A4}" srcOrd="5" destOrd="0" presId="urn:microsoft.com/office/officeart/2005/8/layout/radial6"/>
    <dgm:cxn modelId="{18E58F42-080D-4CE3-8FC5-C225625B2C52}" type="presParOf" srcId="{0F7BA11B-1070-4934-B0DB-E96603FE9379}" destId="{8A5861DF-6543-43B2-8CCE-C23A318FCA2A}" srcOrd="6" destOrd="0" presId="urn:microsoft.com/office/officeart/2005/8/layout/radial6"/>
    <dgm:cxn modelId="{01993D43-761E-435C-B700-5EE490F663EF}" type="presParOf" srcId="{0F7BA11B-1070-4934-B0DB-E96603FE9379}" destId="{AAD22085-C900-4789-AE81-7B7FFD0A1A3A}" srcOrd="7" destOrd="0" presId="urn:microsoft.com/office/officeart/2005/8/layout/radial6"/>
    <dgm:cxn modelId="{3ACF8B25-BF83-4EB4-984F-870C96BBB2F1}" type="presParOf" srcId="{0F7BA11B-1070-4934-B0DB-E96603FE9379}" destId="{6DB2F54D-99D8-4AB8-8496-391BF6243471}" srcOrd="8" destOrd="0" presId="urn:microsoft.com/office/officeart/2005/8/layout/radial6"/>
    <dgm:cxn modelId="{AFF00A24-8C9A-426A-8D29-97386CD81BF7}" type="presParOf" srcId="{0F7BA11B-1070-4934-B0DB-E96603FE9379}" destId="{99731AA2-C9DE-4B43-B56F-5ED056CF88E6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A91A0A-0ECA-48C7-9696-777C81A232B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54C9293B-BADB-4D46-AC8C-78611478E226}">
      <dgm:prSet phldrT="[Text]" custT="1"/>
      <dgm:spPr/>
      <dgm:t>
        <a:bodyPr/>
        <a:lstStyle/>
        <a:p>
          <a:r>
            <a:rPr lang="en-ZA" sz="1400" b="1" i="0" u="none" dirty="0"/>
            <a:t>3.1 Application Design / Engineering</a:t>
          </a:r>
          <a:endParaRPr lang="en-ZA" sz="1400" i="0" u="none" dirty="0"/>
        </a:p>
      </dgm:t>
    </dgm:pt>
    <dgm:pt modelId="{78AEEAC3-1E73-45BA-A3F9-7E0482AC4C63}" type="parTrans" cxnId="{EFAA3068-B588-41C9-BD6B-D735C997FC3B}">
      <dgm:prSet/>
      <dgm:spPr/>
      <dgm:t>
        <a:bodyPr/>
        <a:lstStyle/>
        <a:p>
          <a:endParaRPr lang="en-ZA"/>
        </a:p>
      </dgm:t>
    </dgm:pt>
    <dgm:pt modelId="{0649E071-59C9-4B07-B1F2-073440E91743}" type="sibTrans" cxnId="{EFAA3068-B588-41C9-BD6B-D735C997FC3B}">
      <dgm:prSet/>
      <dgm:spPr/>
      <dgm:t>
        <a:bodyPr/>
        <a:lstStyle/>
        <a:p>
          <a:endParaRPr lang="en-ZA"/>
        </a:p>
      </dgm:t>
    </dgm:pt>
    <dgm:pt modelId="{C848F1E8-9DA3-431F-BDA2-D91860573012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Design drawings (to-build and as-built), 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A80B2CC6-B93A-4439-8F93-2D9794D19E21}" type="parTrans" cxnId="{923642A7-7FD3-4C07-BA4A-C59A1972D0CC}">
      <dgm:prSet/>
      <dgm:spPr/>
      <dgm:t>
        <a:bodyPr/>
        <a:lstStyle/>
        <a:p>
          <a:endParaRPr lang="en-ZA"/>
        </a:p>
      </dgm:t>
    </dgm:pt>
    <dgm:pt modelId="{9AC15FBA-5D7B-4612-AC65-303D48EB03C9}" type="sibTrans" cxnId="{923642A7-7FD3-4C07-BA4A-C59A1972D0CC}">
      <dgm:prSet/>
      <dgm:spPr/>
      <dgm:t>
        <a:bodyPr/>
        <a:lstStyle/>
        <a:p>
          <a:endParaRPr lang="en-ZA"/>
        </a:p>
      </dgm:t>
    </dgm:pt>
    <dgm:pt modelId="{5C798459-02F2-495B-B7F6-CD2868CFF8A8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Telecontrol datapoint definitions, 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5D813BE2-3625-4924-A94C-4E1C4DC4D24E}" type="parTrans" cxnId="{CBCCD64D-A38D-4867-AF7D-8B23CC1C036C}">
      <dgm:prSet/>
      <dgm:spPr/>
      <dgm:t>
        <a:bodyPr/>
        <a:lstStyle/>
        <a:p>
          <a:endParaRPr lang="en-ZA"/>
        </a:p>
      </dgm:t>
    </dgm:pt>
    <dgm:pt modelId="{16B5958C-C08E-44C7-B67B-7CF1E19205E1}" type="sibTrans" cxnId="{CBCCD64D-A38D-4867-AF7D-8B23CC1C036C}">
      <dgm:prSet/>
      <dgm:spPr/>
      <dgm:t>
        <a:bodyPr/>
        <a:lstStyle/>
        <a:p>
          <a:endParaRPr lang="en-ZA"/>
        </a:p>
      </dgm:t>
    </dgm:pt>
    <dgm:pt modelId="{EE8FA521-1171-4D4C-B1C5-ACBEDAE8D43B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Substation / IED IEC 61850 CID, SCD, ICD database file design / definition / creation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EFC22E4C-19D9-4DD6-BD35-88C9B89F4AAC}" type="parTrans" cxnId="{1A810A0D-427F-4A9C-8458-3777FF76E227}">
      <dgm:prSet/>
      <dgm:spPr/>
      <dgm:t>
        <a:bodyPr/>
        <a:lstStyle/>
        <a:p>
          <a:endParaRPr lang="en-ZA"/>
        </a:p>
      </dgm:t>
    </dgm:pt>
    <dgm:pt modelId="{4E8BAB75-4F0C-4304-B18B-E783B48DCBD3}" type="sibTrans" cxnId="{1A810A0D-427F-4A9C-8458-3777FF76E227}">
      <dgm:prSet/>
      <dgm:spPr/>
      <dgm:t>
        <a:bodyPr/>
        <a:lstStyle/>
        <a:p>
          <a:endParaRPr lang="en-ZA"/>
        </a:p>
      </dgm:t>
    </dgm:pt>
    <dgm:pt modelId="{227474D0-5547-41A8-971E-47BA0AE1526A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Substation IP network design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9BF7528B-5398-4ADE-8CC8-30D969C7CF2D}" type="parTrans" cxnId="{A5239346-C7B6-434C-AE18-1ABE133265A0}">
      <dgm:prSet/>
      <dgm:spPr/>
      <dgm:t>
        <a:bodyPr/>
        <a:lstStyle/>
        <a:p>
          <a:endParaRPr lang="en-ZA"/>
        </a:p>
      </dgm:t>
    </dgm:pt>
    <dgm:pt modelId="{9248FBAB-1797-489C-8545-F9D558BD5CC7}" type="sibTrans" cxnId="{A5239346-C7B6-434C-AE18-1ABE133265A0}">
      <dgm:prSet/>
      <dgm:spPr/>
      <dgm:t>
        <a:bodyPr/>
        <a:lstStyle/>
        <a:p>
          <a:endParaRPr lang="en-ZA"/>
        </a:p>
      </dgm:t>
    </dgm:pt>
    <dgm:pt modelId="{E7655351-F79F-4AF3-A930-D2EE70AE7955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Interlocking rule design / definition / creation</a:t>
          </a:r>
          <a:endParaRPr lang="en-ZA" sz="1100" kern="120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D86E2E9C-F894-4875-8275-1EB7FF35EDA3}" type="parTrans" cxnId="{FF73F6DF-4C8B-4D83-9233-026F8B276E37}">
      <dgm:prSet/>
      <dgm:spPr/>
      <dgm:t>
        <a:bodyPr/>
        <a:lstStyle/>
        <a:p>
          <a:endParaRPr lang="en-ZA"/>
        </a:p>
      </dgm:t>
    </dgm:pt>
    <dgm:pt modelId="{EEA889A8-D858-4804-9AA0-AC3C3B90B5F1}" type="sibTrans" cxnId="{FF73F6DF-4C8B-4D83-9233-026F8B276E37}">
      <dgm:prSet/>
      <dgm:spPr/>
      <dgm:t>
        <a:bodyPr/>
        <a:lstStyle/>
        <a:p>
          <a:endParaRPr lang="en-ZA"/>
        </a:p>
      </dgm:t>
    </dgm:pt>
    <dgm:pt modelId="{5D3BBD3F-59E9-44C2-8FF7-A151CE321C02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Protection design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FC3AF8E4-5E92-4762-BDD5-FFF20ED0026B}" type="parTrans" cxnId="{1AA14315-D89E-416A-A128-FFE3671FCBC0}">
      <dgm:prSet/>
      <dgm:spPr/>
      <dgm:t>
        <a:bodyPr/>
        <a:lstStyle/>
        <a:p>
          <a:endParaRPr lang="en-ZA"/>
        </a:p>
      </dgm:t>
    </dgm:pt>
    <dgm:pt modelId="{E068D32A-DBE6-4379-9E7B-62085A6CC6CA}" type="sibTrans" cxnId="{1AA14315-D89E-416A-A128-FFE3671FCBC0}">
      <dgm:prSet/>
      <dgm:spPr/>
      <dgm:t>
        <a:bodyPr/>
        <a:lstStyle/>
        <a:p>
          <a:endParaRPr lang="en-ZA"/>
        </a:p>
      </dgm:t>
    </dgm:pt>
    <dgm:pt modelId="{E9890543-5D38-418D-BBD4-5167A43A3CB6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DC system sizing and design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DD16406E-5721-47DC-912A-C05EE2509898}" type="parTrans" cxnId="{568706DD-76CA-4D05-B905-9B3A6E8A375C}">
      <dgm:prSet/>
      <dgm:spPr/>
      <dgm:t>
        <a:bodyPr/>
        <a:lstStyle/>
        <a:p>
          <a:endParaRPr lang="en-ZA"/>
        </a:p>
      </dgm:t>
    </dgm:pt>
    <dgm:pt modelId="{D5228D0A-8E63-46A8-9156-CCBE1D21863B}" type="sibTrans" cxnId="{568706DD-76CA-4D05-B905-9B3A6E8A375C}">
      <dgm:prSet/>
      <dgm:spPr/>
      <dgm:t>
        <a:bodyPr/>
        <a:lstStyle/>
        <a:p>
          <a:endParaRPr lang="en-ZA"/>
        </a:p>
      </dgm:t>
    </dgm:pt>
    <dgm:pt modelId="{304C67FA-BE9A-4A97-A67F-D74C27E4BD1A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DC and AC board reticulation design, and 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C2FA289E-5637-4368-A7FA-EC71E49534BF}" type="parTrans" cxnId="{7CCAE1A9-B094-4FEA-AB77-FEE1C7DAE5E7}">
      <dgm:prSet/>
      <dgm:spPr/>
      <dgm:t>
        <a:bodyPr/>
        <a:lstStyle/>
        <a:p>
          <a:endParaRPr lang="en-ZA"/>
        </a:p>
      </dgm:t>
    </dgm:pt>
    <dgm:pt modelId="{A9AE0485-38E2-4FC8-8C77-91FB9F9BAC2D}" type="sibTrans" cxnId="{7CCAE1A9-B094-4FEA-AB77-FEE1C7DAE5E7}">
      <dgm:prSet/>
      <dgm:spPr/>
      <dgm:t>
        <a:bodyPr/>
        <a:lstStyle/>
        <a:p>
          <a:endParaRPr lang="en-ZA"/>
        </a:p>
      </dgm:t>
    </dgm:pt>
    <dgm:pt modelId="{279E7CAE-6954-4213-9928-AD5FC1C0C060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Control Room Layout in terms of panel placement, emergency evacuation requirements, lightning, access and overhead racking load calculations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719A5240-CBA1-4712-9889-A0D47FDB1241}" type="parTrans" cxnId="{AE508CBA-32E9-4CB6-A53D-A4415C7DA142}">
      <dgm:prSet/>
      <dgm:spPr/>
      <dgm:t>
        <a:bodyPr/>
        <a:lstStyle/>
        <a:p>
          <a:endParaRPr lang="en-ZA"/>
        </a:p>
      </dgm:t>
    </dgm:pt>
    <dgm:pt modelId="{A5D9F7C1-FA53-4C45-8535-2937F5A20BC5}" type="sibTrans" cxnId="{AE508CBA-32E9-4CB6-A53D-A4415C7DA142}">
      <dgm:prSet/>
      <dgm:spPr/>
      <dgm:t>
        <a:bodyPr/>
        <a:lstStyle/>
        <a:p>
          <a:endParaRPr lang="en-ZA"/>
        </a:p>
      </dgm:t>
    </dgm:pt>
    <dgm:pt modelId="{66D1389B-1627-4123-AEEE-648D04438ECE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Telecommunication specific Voice, Videoconference, IP router, Radio and Fibre Optic Network designs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822141A3-9673-4DA0-B191-FC2A6DB2339F}" type="parTrans" cxnId="{770407BB-AB1B-44DB-99EA-9B10949D300A}">
      <dgm:prSet/>
      <dgm:spPr/>
      <dgm:t>
        <a:bodyPr/>
        <a:lstStyle/>
        <a:p>
          <a:endParaRPr lang="en-ZA"/>
        </a:p>
      </dgm:t>
    </dgm:pt>
    <dgm:pt modelId="{0AD98252-E69A-4297-A765-F33239E9CA6C}" type="sibTrans" cxnId="{770407BB-AB1B-44DB-99EA-9B10949D300A}">
      <dgm:prSet/>
      <dgm:spPr/>
      <dgm:t>
        <a:bodyPr/>
        <a:lstStyle/>
        <a:p>
          <a:endParaRPr lang="en-ZA"/>
        </a:p>
      </dgm:t>
    </dgm:pt>
    <dgm:pt modelId="{56F7CB98-8CCE-48FB-A981-F841746387B8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CCTV, Volumetric Alarm, Perimeter Intrusion detection and Electric fence designs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gm:t>
    </dgm:pt>
    <dgm:pt modelId="{AF81634D-1308-4740-925C-EF5924E9656B}" type="parTrans" cxnId="{A5E7E843-7C9F-471A-8058-2D079E00C3FB}">
      <dgm:prSet/>
      <dgm:spPr/>
      <dgm:t>
        <a:bodyPr/>
        <a:lstStyle/>
        <a:p>
          <a:endParaRPr lang="en-ZA"/>
        </a:p>
      </dgm:t>
    </dgm:pt>
    <dgm:pt modelId="{090AE8DA-AAB3-4157-855D-11C9FB76953A}" type="sibTrans" cxnId="{A5E7E843-7C9F-471A-8058-2D079E00C3FB}">
      <dgm:prSet/>
      <dgm:spPr/>
      <dgm:t>
        <a:bodyPr/>
        <a:lstStyle/>
        <a:p>
          <a:endParaRPr lang="en-ZA"/>
        </a:p>
      </dgm:t>
    </dgm:pt>
    <dgm:pt modelId="{154B265B-9445-44B5-A007-60620C5598E9}" type="pres">
      <dgm:prSet presAssocID="{52A91A0A-0ECA-48C7-9696-777C81A232B3}" presName="linearFlow" presStyleCnt="0">
        <dgm:presLayoutVars>
          <dgm:dir/>
          <dgm:animLvl val="lvl"/>
          <dgm:resizeHandles val="exact"/>
        </dgm:presLayoutVars>
      </dgm:prSet>
      <dgm:spPr/>
    </dgm:pt>
    <dgm:pt modelId="{8BD8D896-ADBE-41F8-B42E-908A78D8B5A2}" type="pres">
      <dgm:prSet presAssocID="{54C9293B-BADB-4D46-AC8C-78611478E226}" presName="composite" presStyleCnt="0"/>
      <dgm:spPr/>
    </dgm:pt>
    <dgm:pt modelId="{0FFA7450-4948-465C-8B56-710505161127}" type="pres">
      <dgm:prSet presAssocID="{54C9293B-BADB-4D46-AC8C-78611478E226}" presName="parentText" presStyleLbl="alignNode1" presStyleIdx="0" presStyleCnt="1" custLinFactNeighborX="9324" custLinFactNeighborY="-11600">
        <dgm:presLayoutVars>
          <dgm:chMax val="1"/>
          <dgm:bulletEnabled val="1"/>
        </dgm:presLayoutVars>
      </dgm:prSet>
      <dgm:spPr/>
    </dgm:pt>
    <dgm:pt modelId="{44E563BF-62FD-4FA1-B66D-A639EC313802}" type="pres">
      <dgm:prSet presAssocID="{54C9293B-BADB-4D46-AC8C-78611478E226}" presName="descendantText" presStyleLbl="alignAcc1" presStyleIdx="0" presStyleCnt="1" custScaleX="93914" custScaleY="157368">
        <dgm:presLayoutVars>
          <dgm:bulletEnabled val="1"/>
        </dgm:presLayoutVars>
      </dgm:prSet>
      <dgm:spPr/>
    </dgm:pt>
  </dgm:ptLst>
  <dgm:cxnLst>
    <dgm:cxn modelId="{1A810A0D-427F-4A9C-8458-3777FF76E227}" srcId="{54C9293B-BADB-4D46-AC8C-78611478E226}" destId="{EE8FA521-1171-4D4C-B1C5-ACBEDAE8D43B}" srcOrd="2" destOrd="0" parTransId="{EFC22E4C-19D9-4DD6-BD35-88C9B89F4AAC}" sibTransId="{4E8BAB75-4F0C-4304-B18B-E783B48DCBD3}"/>
    <dgm:cxn modelId="{164A520E-DDD1-475F-B22E-F4E808C42CD9}" type="presOf" srcId="{E9890543-5D38-418D-BBD4-5167A43A3CB6}" destId="{44E563BF-62FD-4FA1-B66D-A639EC313802}" srcOrd="0" destOrd="6" presId="urn:microsoft.com/office/officeart/2005/8/layout/chevron2"/>
    <dgm:cxn modelId="{1AA14315-D89E-416A-A128-FFE3671FCBC0}" srcId="{54C9293B-BADB-4D46-AC8C-78611478E226}" destId="{5D3BBD3F-59E9-44C2-8FF7-A151CE321C02}" srcOrd="5" destOrd="0" parTransId="{FC3AF8E4-5E92-4762-BDD5-FFF20ED0026B}" sibTransId="{E068D32A-DBE6-4379-9E7B-62085A6CC6CA}"/>
    <dgm:cxn modelId="{C73B332B-F64F-4F6B-87EF-21C183488D97}" type="presOf" srcId="{EE8FA521-1171-4D4C-B1C5-ACBEDAE8D43B}" destId="{44E563BF-62FD-4FA1-B66D-A639EC313802}" srcOrd="0" destOrd="2" presId="urn:microsoft.com/office/officeart/2005/8/layout/chevron2"/>
    <dgm:cxn modelId="{A5E7E843-7C9F-471A-8058-2D079E00C3FB}" srcId="{54C9293B-BADB-4D46-AC8C-78611478E226}" destId="{56F7CB98-8CCE-48FB-A981-F841746387B8}" srcOrd="10" destOrd="0" parTransId="{AF81634D-1308-4740-925C-EF5924E9656B}" sibTransId="{090AE8DA-AAB3-4157-855D-11C9FB76953A}"/>
    <dgm:cxn modelId="{A5239346-C7B6-434C-AE18-1ABE133265A0}" srcId="{54C9293B-BADB-4D46-AC8C-78611478E226}" destId="{227474D0-5547-41A8-971E-47BA0AE1526A}" srcOrd="3" destOrd="0" parTransId="{9BF7528B-5398-4ADE-8CC8-30D969C7CF2D}" sibTransId="{9248FBAB-1797-489C-8545-F9D558BD5CC7}"/>
    <dgm:cxn modelId="{EFAA3068-B588-41C9-BD6B-D735C997FC3B}" srcId="{52A91A0A-0ECA-48C7-9696-777C81A232B3}" destId="{54C9293B-BADB-4D46-AC8C-78611478E226}" srcOrd="0" destOrd="0" parTransId="{78AEEAC3-1E73-45BA-A3F9-7E0482AC4C63}" sibTransId="{0649E071-59C9-4B07-B1F2-073440E91743}"/>
    <dgm:cxn modelId="{0454A749-BBD9-48A0-B727-415215DEB3E0}" type="presOf" srcId="{304C67FA-BE9A-4A97-A67F-D74C27E4BD1A}" destId="{44E563BF-62FD-4FA1-B66D-A639EC313802}" srcOrd="0" destOrd="7" presId="urn:microsoft.com/office/officeart/2005/8/layout/chevron2"/>
    <dgm:cxn modelId="{5D3B634B-85F4-4270-AA41-ED82B461B41A}" type="presOf" srcId="{5D3BBD3F-59E9-44C2-8FF7-A151CE321C02}" destId="{44E563BF-62FD-4FA1-B66D-A639EC313802}" srcOrd="0" destOrd="5" presId="urn:microsoft.com/office/officeart/2005/8/layout/chevron2"/>
    <dgm:cxn modelId="{CBCCD64D-A38D-4867-AF7D-8B23CC1C036C}" srcId="{54C9293B-BADB-4D46-AC8C-78611478E226}" destId="{5C798459-02F2-495B-B7F6-CD2868CFF8A8}" srcOrd="1" destOrd="0" parTransId="{5D813BE2-3625-4924-A94C-4E1C4DC4D24E}" sibTransId="{16B5958C-C08E-44C7-B67B-7CF1E19205E1}"/>
    <dgm:cxn modelId="{130AB071-D755-4D9D-A1C7-C64C586D773B}" type="presOf" srcId="{5C798459-02F2-495B-B7F6-CD2868CFF8A8}" destId="{44E563BF-62FD-4FA1-B66D-A639EC313802}" srcOrd="0" destOrd="1" presId="urn:microsoft.com/office/officeart/2005/8/layout/chevron2"/>
    <dgm:cxn modelId="{5B787174-3753-4853-A68A-63BF8FAAF9D0}" type="presOf" srcId="{279E7CAE-6954-4213-9928-AD5FC1C0C060}" destId="{44E563BF-62FD-4FA1-B66D-A639EC313802}" srcOrd="0" destOrd="8" presId="urn:microsoft.com/office/officeart/2005/8/layout/chevron2"/>
    <dgm:cxn modelId="{B30AB175-E1C9-4BD4-B28F-B660B1CF4171}" type="presOf" srcId="{56F7CB98-8CCE-48FB-A981-F841746387B8}" destId="{44E563BF-62FD-4FA1-B66D-A639EC313802}" srcOrd="0" destOrd="10" presId="urn:microsoft.com/office/officeart/2005/8/layout/chevron2"/>
    <dgm:cxn modelId="{515F6656-624D-4F21-B2B1-FA1517999943}" type="presOf" srcId="{52A91A0A-0ECA-48C7-9696-777C81A232B3}" destId="{154B265B-9445-44B5-A007-60620C5598E9}" srcOrd="0" destOrd="0" presId="urn:microsoft.com/office/officeart/2005/8/layout/chevron2"/>
    <dgm:cxn modelId="{9CD4709E-54D9-4764-8A2C-524F7830CBFE}" type="presOf" srcId="{66D1389B-1627-4123-AEEE-648D04438ECE}" destId="{44E563BF-62FD-4FA1-B66D-A639EC313802}" srcOrd="0" destOrd="9" presId="urn:microsoft.com/office/officeart/2005/8/layout/chevron2"/>
    <dgm:cxn modelId="{923642A7-7FD3-4C07-BA4A-C59A1972D0CC}" srcId="{54C9293B-BADB-4D46-AC8C-78611478E226}" destId="{C848F1E8-9DA3-431F-BDA2-D91860573012}" srcOrd="0" destOrd="0" parTransId="{A80B2CC6-B93A-4439-8F93-2D9794D19E21}" sibTransId="{9AC15FBA-5D7B-4612-AC65-303D48EB03C9}"/>
    <dgm:cxn modelId="{7CCAE1A9-B094-4FEA-AB77-FEE1C7DAE5E7}" srcId="{54C9293B-BADB-4D46-AC8C-78611478E226}" destId="{304C67FA-BE9A-4A97-A67F-D74C27E4BD1A}" srcOrd="7" destOrd="0" parTransId="{C2FA289E-5637-4368-A7FA-EC71E49534BF}" sibTransId="{A9AE0485-38E2-4FC8-8C77-91FB9F9BAC2D}"/>
    <dgm:cxn modelId="{792352AE-0AC8-46DA-93BF-1E43968A704A}" type="presOf" srcId="{E7655351-F79F-4AF3-A930-D2EE70AE7955}" destId="{44E563BF-62FD-4FA1-B66D-A639EC313802}" srcOrd="0" destOrd="4" presId="urn:microsoft.com/office/officeart/2005/8/layout/chevron2"/>
    <dgm:cxn modelId="{4F8A12B6-E774-4140-AFCE-E32A34FEBB65}" type="presOf" srcId="{54C9293B-BADB-4D46-AC8C-78611478E226}" destId="{0FFA7450-4948-465C-8B56-710505161127}" srcOrd="0" destOrd="0" presId="urn:microsoft.com/office/officeart/2005/8/layout/chevron2"/>
    <dgm:cxn modelId="{AE508CBA-32E9-4CB6-A53D-A4415C7DA142}" srcId="{54C9293B-BADB-4D46-AC8C-78611478E226}" destId="{279E7CAE-6954-4213-9928-AD5FC1C0C060}" srcOrd="8" destOrd="0" parTransId="{719A5240-CBA1-4712-9889-A0D47FDB1241}" sibTransId="{A5D9F7C1-FA53-4C45-8535-2937F5A20BC5}"/>
    <dgm:cxn modelId="{770407BB-AB1B-44DB-99EA-9B10949D300A}" srcId="{54C9293B-BADB-4D46-AC8C-78611478E226}" destId="{66D1389B-1627-4123-AEEE-648D04438ECE}" srcOrd="9" destOrd="0" parTransId="{822141A3-9673-4DA0-B191-FC2A6DB2339F}" sibTransId="{0AD98252-E69A-4297-A765-F33239E9CA6C}"/>
    <dgm:cxn modelId="{0DA6CFC3-4CC8-4A1A-BFD3-2223CCEE630E}" type="presOf" srcId="{C848F1E8-9DA3-431F-BDA2-D91860573012}" destId="{44E563BF-62FD-4FA1-B66D-A639EC313802}" srcOrd="0" destOrd="0" presId="urn:microsoft.com/office/officeart/2005/8/layout/chevron2"/>
    <dgm:cxn modelId="{F34302D0-FECF-48E4-9D6E-DA781A34DA86}" type="presOf" srcId="{227474D0-5547-41A8-971E-47BA0AE1526A}" destId="{44E563BF-62FD-4FA1-B66D-A639EC313802}" srcOrd="0" destOrd="3" presId="urn:microsoft.com/office/officeart/2005/8/layout/chevron2"/>
    <dgm:cxn modelId="{568706DD-76CA-4D05-B905-9B3A6E8A375C}" srcId="{54C9293B-BADB-4D46-AC8C-78611478E226}" destId="{E9890543-5D38-418D-BBD4-5167A43A3CB6}" srcOrd="6" destOrd="0" parTransId="{DD16406E-5721-47DC-912A-C05EE2509898}" sibTransId="{D5228D0A-8E63-46A8-9156-CCBE1D21863B}"/>
    <dgm:cxn modelId="{FF73F6DF-4C8B-4D83-9233-026F8B276E37}" srcId="{54C9293B-BADB-4D46-AC8C-78611478E226}" destId="{E7655351-F79F-4AF3-A930-D2EE70AE7955}" srcOrd="4" destOrd="0" parTransId="{D86E2E9C-F894-4875-8275-1EB7FF35EDA3}" sibTransId="{EEA889A8-D858-4804-9AA0-AC3C3B90B5F1}"/>
    <dgm:cxn modelId="{26CBFF3E-7174-41D4-9788-6D7DADB002CE}" type="presParOf" srcId="{154B265B-9445-44B5-A007-60620C5598E9}" destId="{8BD8D896-ADBE-41F8-B42E-908A78D8B5A2}" srcOrd="0" destOrd="0" presId="urn:microsoft.com/office/officeart/2005/8/layout/chevron2"/>
    <dgm:cxn modelId="{3CB42FF9-3831-4140-BBAB-DE314E303D61}" type="presParOf" srcId="{8BD8D896-ADBE-41F8-B42E-908A78D8B5A2}" destId="{0FFA7450-4948-465C-8B56-710505161127}" srcOrd="0" destOrd="0" presId="urn:microsoft.com/office/officeart/2005/8/layout/chevron2"/>
    <dgm:cxn modelId="{043B20D2-B484-4276-A1E8-34FAD0221CED}" type="presParOf" srcId="{8BD8D896-ADBE-41F8-B42E-908A78D8B5A2}" destId="{44E563BF-62FD-4FA1-B66D-A639EC31380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2A91A0A-0ECA-48C7-9696-777C81A232B3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2E7A7E92-46D5-4A08-965A-D2D0382384E8}">
      <dgm:prSet phldrT="[Text]" custT="1"/>
      <dgm:spPr/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b="1" i="0" u="none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3.2 Telecommunication planning &amp; Application Engineering </a:t>
          </a:r>
        </a:p>
      </dgm:t>
    </dgm:pt>
    <dgm:pt modelId="{57EB93ED-2719-4965-8E96-3B136BC1617D}" type="parTrans" cxnId="{8E0EB612-D237-4B0B-A23D-F639C1A446F6}">
      <dgm:prSet/>
      <dgm:spPr/>
      <dgm:t>
        <a:bodyPr/>
        <a:lstStyle/>
        <a:p>
          <a:endParaRPr lang="en-ZA"/>
        </a:p>
      </dgm:t>
    </dgm:pt>
    <dgm:pt modelId="{2569B3D6-0EF9-4503-9DCC-E8E3B2E1B875}" type="sibTrans" cxnId="{8E0EB612-D237-4B0B-A23D-F639C1A446F6}">
      <dgm:prSet/>
      <dgm:spPr/>
      <dgm:t>
        <a:bodyPr/>
        <a:lstStyle/>
        <a:p>
          <a:endParaRPr lang="en-ZA"/>
        </a:p>
      </dgm:t>
    </dgm:pt>
    <dgm:pt modelId="{F81407A5-56DC-4DA1-898F-9CD7F7C38C7D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sz="1000" dirty="0"/>
            <a:t> </a:t>
          </a:r>
          <a:r>
            <a:rPr lang="en-ZA" sz="1100" dirty="0"/>
            <a:t>Compile Basic Design for Operational Technology Voice, Video Conference, Radio and Fibre Optic, Multi-Service Access Platform. IP router, SDH, Optical transport Network, Operational Support System and Operational Technology Cybersecurity and Smart Grid Telecoms.</a:t>
          </a:r>
        </a:p>
      </dgm:t>
    </dgm:pt>
    <dgm:pt modelId="{C18BCBD6-CC86-4BDF-9143-8FBEBC3D7A14}" type="parTrans" cxnId="{1D0EFF5D-BAC9-4E9D-86F0-51180EB79EF7}">
      <dgm:prSet/>
      <dgm:spPr/>
      <dgm:t>
        <a:bodyPr/>
        <a:lstStyle/>
        <a:p>
          <a:endParaRPr lang="en-ZA"/>
        </a:p>
      </dgm:t>
    </dgm:pt>
    <dgm:pt modelId="{CE7E848A-2BB7-4064-8CC3-F27043DED4EF}" type="sibTrans" cxnId="{1D0EFF5D-BAC9-4E9D-86F0-51180EB79EF7}">
      <dgm:prSet/>
      <dgm:spPr/>
      <dgm:t>
        <a:bodyPr/>
        <a:lstStyle/>
        <a:p>
          <a:endParaRPr lang="en-ZA"/>
        </a:p>
      </dgm:t>
    </dgm:pt>
    <dgm:pt modelId="{04FC84EC-9388-4E72-8995-61EAFE2AE72F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sz="1100" dirty="0"/>
            <a:t> Compile Basic design for telecoms towers, tower foundations, earthing, roads, geo-tech, structural inspections and analysis, tower detailing and testing requirements.</a:t>
          </a:r>
        </a:p>
      </dgm:t>
    </dgm:pt>
    <dgm:pt modelId="{F7CE8D03-4AE6-4752-9834-91AEF28BAB62}" type="parTrans" cxnId="{40A49B1F-4C2D-44F4-9386-1BF4E1769FB6}">
      <dgm:prSet/>
      <dgm:spPr/>
      <dgm:t>
        <a:bodyPr/>
        <a:lstStyle/>
        <a:p>
          <a:endParaRPr lang="en-ZA"/>
        </a:p>
      </dgm:t>
    </dgm:pt>
    <dgm:pt modelId="{A97090C1-056D-47C6-BBAA-584BE96E100A}" type="sibTrans" cxnId="{40A49B1F-4C2D-44F4-9386-1BF4E1769FB6}">
      <dgm:prSet/>
      <dgm:spPr/>
      <dgm:t>
        <a:bodyPr/>
        <a:lstStyle/>
        <a:p>
          <a:endParaRPr lang="en-ZA"/>
        </a:p>
      </dgm:t>
    </dgm:pt>
    <dgm:pt modelId="{1FA27D7C-1CFC-47FF-A4E8-904F18EE15E0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sz="1100" dirty="0"/>
            <a:t> Compile basic design for facilities which includes site civil works, equipment building. DC batteries, fire protection, fencing and gates, CCTV, tower lights, air-cons, alarm systems, plinth and containers where necessary.</a:t>
          </a:r>
        </a:p>
      </dgm:t>
    </dgm:pt>
    <dgm:pt modelId="{A0E1B1D6-EBDA-4D7C-9960-9B00D3EFE1A3}" type="parTrans" cxnId="{783FA288-6632-4E51-A016-900C0FCF59B8}">
      <dgm:prSet/>
      <dgm:spPr/>
      <dgm:t>
        <a:bodyPr/>
        <a:lstStyle/>
        <a:p>
          <a:endParaRPr lang="en-ZA"/>
        </a:p>
      </dgm:t>
    </dgm:pt>
    <dgm:pt modelId="{0E4F93C6-90A0-4F4C-BAEA-63981241148D}" type="sibTrans" cxnId="{783FA288-6632-4E51-A016-900C0FCF59B8}">
      <dgm:prSet/>
      <dgm:spPr/>
      <dgm:t>
        <a:bodyPr/>
        <a:lstStyle/>
        <a:p>
          <a:endParaRPr lang="en-ZA"/>
        </a:p>
      </dgm:t>
    </dgm:pt>
    <dgm:pt modelId="{89E0B128-615C-4CF2-8591-2AEE165E3435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sz="1100" dirty="0"/>
            <a:t> Site visits for audits.</a:t>
          </a:r>
        </a:p>
      </dgm:t>
    </dgm:pt>
    <dgm:pt modelId="{C3D0C8A2-D9CD-466A-AEA1-5005A4EDE5B5}" type="parTrans" cxnId="{2C080BB7-126B-43D3-8393-252F9F25D409}">
      <dgm:prSet/>
      <dgm:spPr/>
      <dgm:t>
        <a:bodyPr/>
        <a:lstStyle/>
        <a:p>
          <a:endParaRPr lang="en-ZA"/>
        </a:p>
      </dgm:t>
    </dgm:pt>
    <dgm:pt modelId="{72C37D19-3482-4792-A532-CD1544F20C1F}" type="sibTrans" cxnId="{2C080BB7-126B-43D3-8393-252F9F25D409}">
      <dgm:prSet/>
      <dgm:spPr/>
      <dgm:t>
        <a:bodyPr/>
        <a:lstStyle/>
        <a:p>
          <a:endParaRPr lang="en-ZA"/>
        </a:p>
      </dgm:t>
    </dgm:pt>
    <dgm:pt modelId="{F49BBB49-9097-417F-A7FF-5FEB404AD633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sz="1100" dirty="0"/>
            <a:t>  Provide technical requirements for land and rights negotiation and acquisition.</a:t>
          </a:r>
        </a:p>
      </dgm:t>
    </dgm:pt>
    <dgm:pt modelId="{16EFD2D4-C5B7-4385-87C2-2D80578F55C5}" type="parTrans" cxnId="{F91A3737-9DB0-4E59-8A07-A90DB984FC1D}">
      <dgm:prSet/>
      <dgm:spPr/>
      <dgm:t>
        <a:bodyPr/>
        <a:lstStyle/>
        <a:p>
          <a:endParaRPr lang="en-ZA"/>
        </a:p>
      </dgm:t>
    </dgm:pt>
    <dgm:pt modelId="{DCAD23FB-D339-40B5-A02B-BAC601237879}" type="sibTrans" cxnId="{F91A3737-9DB0-4E59-8A07-A90DB984FC1D}">
      <dgm:prSet/>
      <dgm:spPr/>
      <dgm:t>
        <a:bodyPr/>
        <a:lstStyle/>
        <a:p>
          <a:endParaRPr lang="en-ZA"/>
        </a:p>
      </dgm:t>
    </dgm:pt>
    <dgm:pt modelId="{73C7E88E-63E5-4A05-BC6A-47B7CE9271B8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sz="1100" dirty="0"/>
            <a:t>  Provide input and support to engineering/ planning process tools and database design/ managements</a:t>
          </a:r>
        </a:p>
      </dgm:t>
    </dgm:pt>
    <dgm:pt modelId="{2EB1D244-0BF4-4B91-BF26-9AFBA7336FFA}" type="parTrans" cxnId="{BDEAC5CE-1DEC-4E5E-81C0-E972F9950E9A}">
      <dgm:prSet/>
      <dgm:spPr/>
      <dgm:t>
        <a:bodyPr/>
        <a:lstStyle/>
        <a:p>
          <a:endParaRPr lang="en-ZA"/>
        </a:p>
      </dgm:t>
    </dgm:pt>
    <dgm:pt modelId="{2D1EE305-8699-4996-BDCD-1D7047F4DE67}" type="sibTrans" cxnId="{BDEAC5CE-1DEC-4E5E-81C0-E972F9950E9A}">
      <dgm:prSet/>
      <dgm:spPr/>
      <dgm:t>
        <a:bodyPr/>
        <a:lstStyle/>
        <a:p>
          <a:endParaRPr lang="en-ZA"/>
        </a:p>
      </dgm:t>
    </dgm:pt>
    <dgm:pt modelId="{71275E20-FC37-4A65-B2E8-6A867BCAF383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sz="1100" dirty="0"/>
            <a:t>  Provide specialised studies.</a:t>
          </a:r>
        </a:p>
      </dgm:t>
    </dgm:pt>
    <dgm:pt modelId="{1DEBC6CB-3C64-41A7-9FB4-C18EECC75B04}" type="parTrans" cxnId="{B270F16A-AC7C-49F1-9435-BB00C1C8ED45}">
      <dgm:prSet/>
      <dgm:spPr/>
      <dgm:t>
        <a:bodyPr/>
        <a:lstStyle/>
        <a:p>
          <a:endParaRPr lang="en-ZA"/>
        </a:p>
      </dgm:t>
    </dgm:pt>
    <dgm:pt modelId="{0F7CF1A0-272C-4ECF-BA98-4692139F8ACF}" type="sibTrans" cxnId="{B270F16A-AC7C-49F1-9435-BB00C1C8ED45}">
      <dgm:prSet/>
      <dgm:spPr/>
      <dgm:t>
        <a:bodyPr/>
        <a:lstStyle/>
        <a:p>
          <a:endParaRPr lang="en-ZA"/>
        </a:p>
      </dgm:t>
    </dgm:pt>
    <dgm:pt modelId="{9D371DDE-CC72-439D-AEB8-A3EDF5AECC79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sz="1100" dirty="0"/>
            <a:t>  Telecommunications network configuration and capacity analysis of integrated  Transmission and Distribution networks.</a:t>
          </a:r>
        </a:p>
      </dgm:t>
    </dgm:pt>
    <dgm:pt modelId="{89813F6D-56A7-4DA0-AA0D-0E91571B7B47}" type="parTrans" cxnId="{41D7E143-C134-4AE8-AA25-4258CB52A923}">
      <dgm:prSet/>
      <dgm:spPr/>
      <dgm:t>
        <a:bodyPr/>
        <a:lstStyle/>
        <a:p>
          <a:endParaRPr lang="en-ZA"/>
        </a:p>
      </dgm:t>
    </dgm:pt>
    <dgm:pt modelId="{E9411DD8-6C33-4DC8-BAFF-305B5F592368}" type="sibTrans" cxnId="{41D7E143-C134-4AE8-AA25-4258CB52A923}">
      <dgm:prSet/>
      <dgm:spPr/>
      <dgm:t>
        <a:bodyPr/>
        <a:lstStyle/>
        <a:p>
          <a:endParaRPr lang="en-ZA"/>
        </a:p>
      </dgm:t>
    </dgm:pt>
    <dgm:pt modelId="{242F5A72-6018-48EC-BA3E-CEAA01EFEE95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sz="1100" dirty="0"/>
            <a:t> Network Performance analysis for investment decision making.</a:t>
          </a:r>
        </a:p>
      </dgm:t>
    </dgm:pt>
    <dgm:pt modelId="{63470DCB-0D77-49B9-9A26-A03BB15049BE}" type="parTrans" cxnId="{F0A1E453-30F7-4327-8887-CEEC567BA37A}">
      <dgm:prSet/>
      <dgm:spPr/>
      <dgm:t>
        <a:bodyPr/>
        <a:lstStyle/>
        <a:p>
          <a:endParaRPr lang="en-ZA"/>
        </a:p>
      </dgm:t>
    </dgm:pt>
    <dgm:pt modelId="{81C40DAB-8DC0-4FAF-B159-A43ADAA13265}" type="sibTrans" cxnId="{F0A1E453-30F7-4327-8887-CEEC567BA37A}">
      <dgm:prSet/>
      <dgm:spPr/>
      <dgm:t>
        <a:bodyPr/>
        <a:lstStyle/>
        <a:p>
          <a:endParaRPr lang="en-ZA"/>
        </a:p>
      </dgm:t>
    </dgm:pt>
    <dgm:pt modelId="{77AB7290-27DA-463C-8AA1-80A852B97522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100" dirty="0"/>
            <a:t> Radio link propagation and optical link budget design (include site visits)</a:t>
          </a:r>
          <a:endParaRPr lang="en-ZA" sz="1100" dirty="0"/>
        </a:p>
      </dgm:t>
    </dgm:pt>
    <dgm:pt modelId="{E469A39F-FE4B-4F47-A679-EFF18393A42C}" type="parTrans" cxnId="{6D40F07B-6D34-4F47-89CE-31E73476F2CD}">
      <dgm:prSet/>
      <dgm:spPr/>
      <dgm:t>
        <a:bodyPr/>
        <a:lstStyle/>
        <a:p>
          <a:endParaRPr lang="en-US"/>
        </a:p>
      </dgm:t>
    </dgm:pt>
    <dgm:pt modelId="{A92438A4-4F20-4362-B05C-454CA5B848C9}" type="sibTrans" cxnId="{6D40F07B-6D34-4F47-89CE-31E73476F2CD}">
      <dgm:prSet/>
      <dgm:spPr/>
      <dgm:t>
        <a:bodyPr/>
        <a:lstStyle/>
        <a:p>
          <a:endParaRPr lang="en-US"/>
        </a:p>
      </dgm:t>
    </dgm:pt>
    <dgm:pt modelId="{5D580C38-96E4-44D9-948A-0A680257431E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100" dirty="0"/>
            <a:t> Owners engineer to have high- specification computers / laptops with Eskom approved engineering applications ( e.g. Pathloss, ICS Telecoms and PLS CAD etc.)</a:t>
          </a:r>
          <a:endParaRPr lang="en-ZA" sz="1100" dirty="0"/>
        </a:p>
      </dgm:t>
    </dgm:pt>
    <dgm:pt modelId="{6B35828F-ED8B-45EA-B081-FB32B04FCD10}" type="parTrans" cxnId="{1207A579-58F1-4A21-A2B3-6849F081DE32}">
      <dgm:prSet/>
      <dgm:spPr/>
      <dgm:t>
        <a:bodyPr/>
        <a:lstStyle/>
        <a:p>
          <a:endParaRPr lang="en-US"/>
        </a:p>
      </dgm:t>
    </dgm:pt>
    <dgm:pt modelId="{A14B562E-B846-4417-B06D-DC4AEE68A0F9}" type="sibTrans" cxnId="{1207A579-58F1-4A21-A2B3-6849F081DE32}">
      <dgm:prSet/>
      <dgm:spPr/>
      <dgm:t>
        <a:bodyPr/>
        <a:lstStyle/>
        <a:p>
          <a:endParaRPr lang="en-US"/>
        </a:p>
      </dgm:t>
    </dgm:pt>
    <dgm:pt modelId="{B6CEB115-1144-4CD0-8DB7-D7924A7FFA08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100" dirty="0"/>
            <a:t> Owners engineer to provide own radio site survey tools (e.g. binoculars, GPS and 1/50000 maps, measuring tools, mirrors for line-of-sight checks. Etc.) </a:t>
          </a:r>
          <a:endParaRPr lang="en-ZA" sz="1100" dirty="0"/>
        </a:p>
      </dgm:t>
    </dgm:pt>
    <dgm:pt modelId="{FAB65C7D-DBC7-469A-BAF1-C8120C9D6D6A}" type="parTrans" cxnId="{65B6FEDA-FC34-45D1-BFE6-52C3508F3D67}">
      <dgm:prSet/>
      <dgm:spPr/>
      <dgm:t>
        <a:bodyPr/>
        <a:lstStyle/>
        <a:p>
          <a:endParaRPr lang="en-US"/>
        </a:p>
      </dgm:t>
    </dgm:pt>
    <dgm:pt modelId="{E00EF2B5-FD27-4C2A-8B13-006C612167F7}" type="sibTrans" cxnId="{65B6FEDA-FC34-45D1-BFE6-52C3508F3D67}">
      <dgm:prSet/>
      <dgm:spPr/>
      <dgm:t>
        <a:bodyPr/>
        <a:lstStyle/>
        <a:p>
          <a:endParaRPr lang="en-US"/>
        </a:p>
      </dgm:t>
    </dgm:pt>
    <dgm:pt modelId="{154B265B-9445-44B5-A007-60620C5598E9}" type="pres">
      <dgm:prSet presAssocID="{52A91A0A-0ECA-48C7-9696-777C81A232B3}" presName="linearFlow" presStyleCnt="0">
        <dgm:presLayoutVars>
          <dgm:dir/>
          <dgm:animLvl val="lvl"/>
          <dgm:resizeHandles val="exact"/>
        </dgm:presLayoutVars>
      </dgm:prSet>
      <dgm:spPr/>
    </dgm:pt>
    <dgm:pt modelId="{3103FBBB-E679-40C7-ABCC-69D73FD8EC73}" type="pres">
      <dgm:prSet presAssocID="{2E7A7E92-46D5-4A08-965A-D2D0382384E8}" presName="composite" presStyleCnt="0"/>
      <dgm:spPr/>
    </dgm:pt>
    <dgm:pt modelId="{1CD16088-B9F5-48B0-9018-1753FF8BA5AE}" type="pres">
      <dgm:prSet presAssocID="{2E7A7E92-46D5-4A08-965A-D2D0382384E8}" presName="parentText" presStyleLbl="alignNode1" presStyleIdx="0" presStyleCnt="1" custScaleY="111083" custLinFactNeighborX="-33142" custLinFactNeighborY="-13164">
        <dgm:presLayoutVars>
          <dgm:chMax val="1"/>
          <dgm:bulletEnabled val="1"/>
        </dgm:presLayoutVars>
      </dgm:prSet>
      <dgm:spPr/>
    </dgm:pt>
    <dgm:pt modelId="{658F987C-1E13-49FE-91CB-EC885AAD6BC5}" type="pres">
      <dgm:prSet presAssocID="{2E7A7E92-46D5-4A08-965A-D2D0382384E8}" presName="descendantText" presStyleLbl="alignAcc1" presStyleIdx="0" presStyleCnt="1" custScaleX="92985" custScaleY="217504">
        <dgm:presLayoutVars>
          <dgm:bulletEnabled val="1"/>
        </dgm:presLayoutVars>
      </dgm:prSet>
      <dgm:spPr/>
    </dgm:pt>
  </dgm:ptLst>
  <dgm:cxnLst>
    <dgm:cxn modelId="{F5895807-D16F-4DC1-BCFB-A809ACF81354}" type="presOf" srcId="{73C7E88E-63E5-4A05-BC6A-47B7CE9271B8}" destId="{658F987C-1E13-49FE-91CB-EC885AAD6BC5}" srcOrd="0" destOrd="5" presId="urn:microsoft.com/office/officeart/2005/8/layout/chevron2"/>
    <dgm:cxn modelId="{8E0EB612-D237-4B0B-A23D-F639C1A446F6}" srcId="{52A91A0A-0ECA-48C7-9696-777C81A232B3}" destId="{2E7A7E92-46D5-4A08-965A-D2D0382384E8}" srcOrd="0" destOrd="0" parTransId="{57EB93ED-2719-4965-8E96-3B136BC1617D}" sibTransId="{2569B3D6-0EF9-4503-9DCC-E8E3B2E1B875}"/>
    <dgm:cxn modelId="{40A49B1F-4C2D-44F4-9386-1BF4E1769FB6}" srcId="{2E7A7E92-46D5-4A08-965A-D2D0382384E8}" destId="{04FC84EC-9388-4E72-8995-61EAFE2AE72F}" srcOrd="1" destOrd="0" parTransId="{F7CE8D03-4AE6-4752-9834-91AEF28BAB62}" sibTransId="{A97090C1-056D-47C6-BBAA-584BE96E100A}"/>
    <dgm:cxn modelId="{A6418F2A-305A-4228-A24C-F622E861B0EC}" type="presOf" srcId="{2E7A7E92-46D5-4A08-965A-D2D0382384E8}" destId="{1CD16088-B9F5-48B0-9018-1753FF8BA5AE}" srcOrd="0" destOrd="0" presId="urn:microsoft.com/office/officeart/2005/8/layout/chevron2"/>
    <dgm:cxn modelId="{0DE8D330-334B-4A2F-A2E1-40E0A6809CE6}" type="presOf" srcId="{89E0B128-615C-4CF2-8591-2AEE165E3435}" destId="{658F987C-1E13-49FE-91CB-EC885AAD6BC5}" srcOrd="0" destOrd="3" presId="urn:microsoft.com/office/officeart/2005/8/layout/chevron2"/>
    <dgm:cxn modelId="{F91A3737-9DB0-4E59-8A07-A90DB984FC1D}" srcId="{2E7A7E92-46D5-4A08-965A-D2D0382384E8}" destId="{F49BBB49-9097-417F-A7FF-5FEB404AD633}" srcOrd="4" destOrd="0" parTransId="{16EFD2D4-C5B7-4385-87C2-2D80578F55C5}" sibTransId="{DCAD23FB-D339-40B5-A02B-BAC601237879}"/>
    <dgm:cxn modelId="{6F31EB38-677E-4F30-9B82-E31F857CB6F5}" type="presOf" srcId="{B6CEB115-1144-4CD0-8DB7-D7924A7FFA08}" destId="{658F987C-1E13-49FE-91CB-EC885AAD6BC5}" srcOrd="0" destOrd="11" presId="urn:microsoft.com/office/officeart/2005/8/layout/chevron2"/>
    <dgm:cxn modelId="{1D0EFF5D-BAC9-4E9D-86F0-51180EB79EF7}" srcId="{2E7A7E92-46D5-4A08-965A-D2D0382384E8}" destId="{F81407A5-56DC-4DA1-898F-9CD7F7C38C7D}" srcOrd="0" destOrd="0" parTransId="{C18BCBD6-CC86-4BDF-9143-8FBEBC3D7A14}" sibTransId="{CE7E848A-2BB7-4064-8CC3-F27043DED4EF}"/>
    <dgm:cxn modelId="{41D7E143-C134-4AE8-AA25-4258CB52A923}" srcId="{2E7A7E92-46D5-4A08-965A-D2D0382384E8}" destId="{9D371DDE-CC72-439D-AEB8-A3EDF5AECC79}" srcOrd="7" destOrd="0" parTransId="{89813F6D-56A7-4DA0-AA0D-0E91571B7B47}" sibTransId="{E9411DD8-6C33-4DC8-BAFF-305B5F592368}"/>
    <dgm:cxn modelId="{B270F16A-AC7C-49F1-9435-BB00C1C8ED45}" srcId="{2E7A7E92-46D5-4A08-965A-D2D0382384E8}" destId="{71275E20-FC37-4A65-B2E8-6A867BCAF383}" srcOrd="6" destOrd="0" parTransId="{1DEBC6CB-3C64-41A7-9FB4-C18EECC75B04}" sibTransId="{0F7CF1A0-272C-4ECF-BA98-4692139F8ACF}"/>
    <dgm:cxn modelId="{7AF5164B-8D71-4429-B50E-7B8286A0D149}" type="presOf" srcId="{71275E20-FC37-4A65-B2E8-6A867BCAF383}" destId="{658F987C-1E13-49FE-91CB-EC885AAD6BC5}" srcOrd="0" destOrd="6" presId="urn:microsoft.com/office/officeart/2005/8/layout/chevron2"/>
    <dgm:cxn modelId="{A5F6C070-4AFF-4063-9431-7335977ED1DD}" type="presOf" srcId="{5D580C38-96E4-44D9-948A-0A680257431E}" destId="{658F987C-1E13-49FE-91CB-EC885AAD6BC5}" srcOrd="0" destOrd="10" presId="urn:microsoft.com/office/officeart/2005/8/layout/chevron2"/>
    <dgm:cxn modelId="{F0A1E453-30F7-4327-8887-CEEC567BA37A}" srcId="{2E7A7E92-46D5-4A08-965A-D2D0382384E8}" destId="{242F5A72-6018-48EC-BA3E-CEAA01EFEE95}" srcOrd="8" destOrd="0" parTransId="{63470DCB-0D77-49B9-9A26-A03BB15049BE}" sibTransId="{81C40DAB-8DC0-4FAF-B159-A43ADAA13265}"/>
    <dgm:cxn modelId="{3F3F5574-CA0A-408E-81B2-F974D8D2F16D}" type="presOf" srcId="{9D371DDE-CC72-439D-AEB8-A3EDF5AECC79}" destId="{658F987C-1E13-49FE-91CB-EC885AAD6BC5}" srcOrd="0" destOrd="7" presId="urn:microsoft.com/office/officeart/2005/8/layout/chevron2"/>
    <dgm:cxn modelId="{515F6656-624D-4F21-B2B1-FA1517999943}" type="presOf" srcId="{52A91A0A-0ECA-48C7-9696-777C81A232B3}" destId="{154B265B-9445-44B5-A007-60620C5598E9}" srcOrd="0" destOrd="0" presId="urn:microsoft.com/office/officeart/2005/8/layout/chevron2"/>
    <dgm:cxn modelId="{0628CB56-7716-4B1A-B20E-339DB5AD305E}" type="presOf" srcId="{77AB7290-27DA-463C-8AA1-80A852B97522}" destId="{658F987C-1E13-49FE-91CB-EC885AAD6BC5}" srcOrd="0" destOrd="9" presId="urn:microsoft.com/office/officeart/2005/8/layout/chevron2"/>
    <dgm:cxn modelId="{1207A579-58F1-4A21-A2B3-6849F081DE32}" srcId="{2E7A7E92-46D5-4A08-965A-D2D0382384E8}" destId="{5D580C38-96E4-44D9-948A-0A680257431E}" srcOrd="10" destOrd="0" parTransId="{6B35828F-ED8B-45EA-B081-FB32B04FCD10}" sibTransId="{A14B562E-B846-4417-B06D-DC4AEE68A0F9}"/>
    <dgm:cxn modelId="{6D40F07B-6D34-4F47-89CE-31E73476F2CD}" srcId="{2E7A7E92-46D5-4A08-965A-D2D0382384E8}" destId="{77AB7290-27DA-463C-8AA1-80A852B97522}" srcOrd="9" destOrd="0" parTransId="{E469A39F-FE4B-4F47-A679-EFF18393A42C}" sibTransId="{A92438A4-4F20-4362-B05C-454CA5B848C9}"/>
    <dgm:cxn modelId="{0050B281-11BC-4AE1-9CC6-4D85644D3287}" type="presOf" srcId="{F81407A5-56DC-4DA1-898F-9CD7F7C38C7D}" destId="{658F987C-1E13-49FE-91CB-EC885AAD6BC5}" srcOrd="0" destOrd="0" presId="urn:microsoft.com/office/officeart/2005/8/layout/chevron2"/>
    <dgm:cxn modelId="{783FA288-6632-4E51-A016-900C0FCF59B8}" srcId="{2E7A7E92-46D5-4A08-965A-D2D0382384E8}" destId="{1FA27D7C-1CFC-47FF-A4E8-904F18EE15E0}" srcOrd="2" destOrd="0" parTransId="{A0E1B1D6-EBDA-4D7C-9960-9B00D3EFE1A3}" sibTransId="{0E4F93C6-90A0-4F4C-BAEA-63981241148D}"/>
    <dgm:cxn modelId="{A0E713A5-1D55-4029-9B9F-1D3ABD25CB26}" type="presOf" srcId="{1FA27D7C-1CFC-47FF-A4E8-904F18EE15E0}" destId="{658F987C-1E13-49FE-91CB-EC885AAD6BC5}" srcOrd="0" destOrd="2" presId="urn:microsoft.com/office/officeart/2005/8/layout/chevron2"/>
    <dgm:cxn modelId="{5B7ED0B2-E46D-48F9-ACF2-C1EE46560432}" type="presOf" srcId="{F49BBB49-9097-417F-A7FF-5FEB404AD633}" destId="{658F987C-1E13-49FE-91CB-EC885AAD6BC5}" srcOrd="0" destOrd="4" presId="urn:microsoft.com/office/officeart/2005/8/layout/chevron2"/>
    <dgm:cxn modelId="{2C080BB7-126B-43D3-8393-252F9F25D409}" srcId="{2E7A7E92-46D5-4A08-965A-D2D0382384E8}" destId="{89E0B128-615C-4CF2-8591-2AEE165E3435}" srcOrd="3" destOrd="0" parTransId="{C3D0C8A2-D9CD-466A-AEA1-5005A4EDE5B5}" sibTransId="{72C37D19-3482-4792-A532-CD1544F20C1F}"/>
    <dgm:cxn modelId="{BDEAC5CE-1DEC-4E5E-81C0-E972F9950E9A}" srcId="{2E7A7E92-46D5-4A08-965A-D2D0382384E8}" destId="{73C7E88E-63E5-4A05-BC6A-47B7CE9271B8}" srcOrd="5" destOrd="0" parTransId="{2EB1D244-0BF4-4B91-BF26-9AFBA7336FFA}" sibTransId="{2D1EE305-8699-4996-BDCD-1D7047F4DE67}"/>
    <dgm:cxn modelId="{D9649AD9-6971-4A25-9456-BECF376FC625}" type="presOf" srcId="{242F5A72-6018-48EC-BA3E-CEAA01EFEE95}" destId="{658F987C-1E13-49FE-91CB-EC885AAD6BC5}" srcOrd="0" destOrd="8" presId="urn:microsoft.com/office/officeart/2005/8/layout/chevron2"/>
    <dgm:cxn modelId="{65B6FEDA-FC34-45D1-BFE6-52C3508F3D67}" srcId="{2E7A7E92-46D5-4A08-965A-D2D0382384E8}" destId="{B6CEB115-1144-4CD0-8DB7-D7924A7FFA08}" srcOrd="11" destOrd="0" parTransId="{FAB65C7D-DBC7-469A-BAF1-C8120C9D6D6A}" sibTransId="{E00EF2B5-FD27-4C2A-8B13-006C612167F7}"/>
    <dgm:cxn modelId="{7811C5EE-ADDB-4E43-B9AD-1D0877B78274}" type="presOf" srcId="{04FC84EC-9388-4E72-8995-61EAFE2AE72F}" destId="{658F987C-1E13-49FE-91CB-EC885AAD6BC5}" srcOrd="0" destOrd="1" presId="urn:microsoft.com/office/officeart/2005/8/layout/chevron2"/>
    <dgm:cxn modelId="{4CE39D38-70B9-47BA-BBFF-8064162B7C23}" type="presParOf" srcId="{154B265B-9445-44B5-A007-60620C5598E9}" destId="{3103FBBB-E679-40C7-ABCC-69D73FD8EC73}" srcOrd="0" destOrd="0" presId="urn:microsoft.com/office/officeart/2005/8/layout/chevron2"/>
    <dgm:cxn modelId="{5531DAEE-C55F-4178-A263-D47BE03F3005}" type="presParOf" srcId="{3103FBBB-E679-40C7-ABCC-69D73FD8EC73}" destId="{1CD16088-B9F5-48B0-9018-1753FF8BA5AE}" srcOrd="0" destOrd="0" presId="urn:microsoft.com/office/officeart/2005/8/layout/chevron2"/>
    <dgm:cxn modelId="{9381B6F4-4B26-4659-8A68-29D841A3996D}" type="presParOf" srcId="{3103FBBB-E679-40C7-ABCC-69D73FD8EC73}" destId="{658F987C-1E13-49FE-91CB-EC885AAD6BC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C087B7-6F20-466A-8C06-04DA9BF1D16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717E19A-BBF1-46D9-9709-E88FA0DCCD02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dirty="0"/>
            <a:t>Create drawing master files </a:t>
          </a:r>
        </a:p>
      </dgm:t>
    </dgm:pt>
    <dgm:pt modelId="{4BD888C1-136D-48E5-ABE7-8F4B166F678A}" type="parTrans" cxnId="{D0F7DBBB-A128-4D1A-B407-C578DFAA3214}">
      <dgm:prSet/>
      <dgm:spPr/>
      <dgm:t>
        <a:bodyPr/>
        <a:lstStyle/>
        <a:p>
          <a:endParaRPr lang="en-ZA"/>
        </a:p>
      </dgm:t>
    </dgm:pt>
    <dgm:pt modelId="{C71C2896-2C78-431D-8984-B84B6B8BCE87}" type="sibTrans" cxnId="{D0F7DBBB-A128-4D1A-B407-C578DFAA3214}">
      <dgm:prSet/>
      <dgm:spPr/>
      <dgm:t>
        <a:bodyPr/>
        <a:lstStyle/>
        <a:p>
          <a:endParaRPr lang="en-ZA"/>
        </a:p>
      </dgm:t>
    </dgm:pt>
    <dgm:pt modelId="{3D89A669-B11E-4121-8146-E2F46B223AB4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dirty="0"/>
            <a:t>Check in/out drawings using Eskom approved configuration management systems</a:t>
          </a:r>
        </a:p>
      </dgm:t>
    </dgm:pt>
    <dgm:pt modelId="{A0EF3A09-045E-439D-BEB8-373D488D1BF1}" type="parTrans" cxnId="{B55B8E9A-6756-4FA3-BCC2-1C6B90456289}">
      <dgm:prSet/>
      <dgm:spPr/>
      <dgm:t>
        <a:bodyPr/>
        <a:lstStyle/>
        <a:p>
          <a:endParaRPr lang="en-ZA"/>
        </a:p>
      </dgm:t>
    </dgm:pt>
    <dgm:pt modelId="{0F5927CA-2CBD-43A4-8D2D-75F35445DACB}" type="sibTrans" cxnId="{B55B8E9A-6756-4FA3-BCC2-1C6B90456289}">
      <dgm:prSet/>
      <dgm:spPr/>
      <dgm:t>
        <a:bodyPr/>
        <a:lstStyle/>
        <a:p>
          <a:endParaRPr lang="en-ZA"/>
        </a:p>
      </dgm:t>
    </dgm:pt>
    <dgm:pt modelId="{C59C4120-6CC8-4002-B2D4-E59E75B7EE40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dirty="0"/>
            <a:t>Print drawings as per requirements</a:t>
          </a:r>
        </a:p>
      </dgm:t>
    </dgm:pt>
    <dgm:pt modelId="{663D5AB9-DF2F-4237-9132-8953476691E7}" type="parTrans" cxnId="{FEF90E56-7C0F-491A-ACD4-1AE6E57E88E5}">
      <dgm:prSet/>
      <dgm:spPr/>
      <dgm:t>
        <a:bodyPr/>
        <a:lstStyle/>
        <a:p>
          <a:endParaRPr lang="en-ZA"/>
        </a:p>
      </dgm:t>
    </dgm:pt>
    <dgm:pt modelId="{576237CB-8F35-4752-AA5D-16C4D18531BC}" type="sibTrans" cxnId="{FEF90E56-7C0F-491A-ACD4-1AE6E57E88E5}">
      <dgm:prSet/>
      <dgm:spPr/>
      <dgm:t>
        <a:bodyPr/>
        <a:lstStyle/>
        <a:p>
          <a:endParaRPr lang="en-ZA"/>
        </a:p>
      </dgm:t>
    </dgm:pt>
    <dgm:pt modelId="{A9FF827E-3795-43CD-8CB5-B9483DD82AA4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dirty="0"/>
            <a:t>Produce project design drawings (Electrical , Secondary plant and Civil)</a:t>
          </a:r>
        </a:p>
      </dgm:t>
    </dgm:pt>
    <dgm:pt modelId="{4A9FA85C-2183-44F3-AB18-772A0906B547}" type="parTrans" cxnId="{E3EE9532-AF45-47B6-BE91-C94CD57B2F5C}">
      <dgm:prSet/>
      <dgm:spPr/>
      <dgm:t>
        <a:bodyPr/>
        <a:lstStyle/>
        <a:p>
          <a:endParaRPr lang="en-ZA"/>
        </a:p>
      </dgm:t>
    </dgm:pt>
    <dgm:pt modelId="{0D5827BF-3ACB-407A-BC79-8CCD74CFCABE}" type="sibTrans" cxnId="{E3EE9532-AF45-47B6-BE91-C94CD57B2F5C}">
      <dgm:prSet/>
      <dgm:spPr/>
      <dgm:t>
        <a:bodyPr/>
        <a:lstStyle/>
        <a:p>
          <a:endParaRPr lang="en-ZA"/>
        </a:p>
      </dgm:t>
    </dgm:pt>
    <dgm:pt modelId="{1A225157-DE69-41B6-912B-12BE0EE95817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dirty="0"/>
            <a:t>Prepare hard copies of drawings for issue</a:t>
          </a:r>
        </a:p>
      </dgm:t>
    </dgm:pt>
    <dgm:pt modelId="{2A593E63-0550-4B59-BF2A-9119BF0F3931}" type="parTrans" cxnId="{EAD329B7-2D71-4BDC-B56A-8E47B7E7AC5A}">
      <dgm:prSet/>
      <dgm:spPr/>
      <dgm:t>
        <a:bodyPr/>
        <a:lstStyle/>
        <a:p>
          <a:endParaRPr lang="en-ZA"/>
        </a:p>
      </dgm:t>
    </dgm:pt>
    <dgm:pt modelId="{30A74445-56B0-4155-972C-090881EEE82B}" type="sibTrans" cxnId="{EAD329B7-2D71-4BDC-B56A-8E47B7E7AC5A}">
      <dgm:prSet/>
      <dgm:spPr/>
      <dgm:t>
        <a:bodyPr/>
        <a:lstStyle/>
        <a:p>
          <a:endParaRPr lang="en-ZA"/>
        </a:p>
      </dgm:t>
    </dgm:pt>
    <dgm:pt modelId="{8E25B13C-F6B9-4F71-B3EB-97742A33F03B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dirty="0"/>
            <a:t>All soft copies to be in Micro station V8i format </a:t>
          </a:r>
        </a:p>
      </dgm:t>
    </dgm:pt>
    <dgm:pt modelId="{4F7F2A2B-FCAB-4FFE-829A-2339E534DB64}" type="parTrans" cxnId="{D6A807F7-4DED-43FD-B697-2F79AE5EAE2F}">
      <dgm:prSet/>
      <dgm:spPr/>
      <dgm:t>
        <a:bodyPr/>
        <a:lstStyle/>
        <a:p>
          <a:endParaRPr lang="en-ZA"/>
        </a:p>
      </dgm:t>
    </dgm:pt>
    <dgm:pt modelId="{DEFF70CB-EA3F-4834-ADD0-195F2B46F912}" type="sibTrans" cxnId="{D6A807F7-4DED-43FD-B697-2F79AE5EAE2F}">
      <dgm:prSet/>
      <dgm:spPr/>
      <dgm:t>
        <a:bodyPr/>
        <a:lstStyle/>
        <a:p>
          <a:endParaRPr lang="en-ZA"/>
        </a:p>
      </dgm:t>
    </dgm:pt>
    <dgm:pt modelId="{D645AA12-4E80-4098-8D7B-35BEC78DA1C5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ZA" dirty="0"/>
            <a:t>Update marked up drawings</a:t>
          </a:r>
        </a:p>
      </dgm:t>
    </dgm:pt>
    <dgm:pt modelId="{4C7D6C8D-C892-43B5-8187-73873A27AEA0}" type="parTrans" cxnId="{5725552A-C401-4132-A32C-ED1D8AE4B8A5}">
      <dgm:prSet/>
      <dgm:spPr/>
      <dgm:t>
        <a:bodyPr/>
        <a:lstStyle/>
        <a:p>
          <a:endParaRPr lang="en-ZA"/>
        </a:p>
      </dgm:t>
    </dgm:pt>
    <dgm:pt modelId="{3A1A4966-52DE-4C1B-8CF9-5AA106F0064A}" type="sibTrans" cxnId="{5725552A-C401-4132-A32C-ED1D8AE4B8A5}">
      <dgm:prSet/>
      <dgm:spPr/>
      <dgm:t>
        <a:bodyPr/>
        <a:lstStyle/>
        <a:p>
          <a:endParaRPr lang="en-ZA"/>
        </a:p>
      </dgm:t>
    </dgm:pt>
    <dgm:pt modelId="{EBB0A705-6BD4-4856-A990-0F8F2CD79890}" type="pres">
      <dgm:prSet presAssocID="{0AC087B7-6F20-466A-8C06-04DA9BF1D163}" presName="CompostProcess" presStyleCnt="0">
        <dgm:presLayoutVars>
          <dgm:dir/>
          <dgm:resizeHandles val="exact"/>
        </dgm:presLayoutVars>
      </dgm:prSet>
      <dgm:spPr/>
    </dgm:pt>
    <dgm:pt modelId="{AC80627C-9C85-4AEF-91AD-6720C6B7F902}" type="pres">
      <dgm:prSet presAssocID="{0AC087B7-6F20-466A-8C06-04DA9BF1D163}" presName="arrow" presStyleLbl="bgShp" presStyleIdx="0" presStyleCnt="1"/>
      <dgm:spPr/>
    </dgm:pt>
    <dgm:pt modelId="{8435ADF3-40E7-4B9E-ACC6-3B9F44C93A71}" type="pres">
      <dgm:prSet presAssocID="{0AC087B7-6F20-466A-8C06-04DA9BF1D163}" presName="linearProcess" presStyleCnt="0"/>
      <dgm:spPr/>
    </dgm:pt>
    <dgm:pt modelId="{CEEFF497-ACCA-4896-8FF6-E6E8B53EFCDF}" type="pres">
      <dgm:prSet presAssocID="{6717E19A-BBF1-46D9-9709-E88FA0DCCD02}" presName="textNode" presStyleLbl="node1" presStyleIdx="0" presStyleCnt="7">
        <dgm:presLayoutVars>
          <dgm:bulletEnabled val="1"/>
        </dgm:presLayoutVars>
      </dgm:prSet>
      <dgm:spPr/>
    </dgm:pt>
    <dgm:pt modelId="{B15C0A56-C233-42DC-97B2-C40CB34BD904}" type="pres">
      <dgm:prSet presAssocID="{C71C2896-2C78-431D-8984-B84B6B8BCE87}" presName="sibTrans" presStyleCnt="0"/>
      <dgm:spPr/>
    </dgm:pt>
    <dgm:pt modelId="{B5F50BD5-32E5-4730-9686-BF15894EFEFC}" type="pres">
      <dgm:prSet presAssocID="{A9FF827E-3795-43CD-8CB5-B9483DD82AA4}" presName="textNode" presStyleLbl="node1" presStyleIdx="1" presStyleCnt="7">
        <dgm:presLayoutVars>
          <dgm:bulletEnabled val="1"/>
        </dgm:presLayoutVars>
      </dgm:prSet>
      <dgm:spPr/>
    </dgm:pt>
    <dgm:pt modelId="{BA8A114D-8930-4915-B891-40404A243CF7}" type="pres">
      <dgm:prSet presAssocID="{0D5827BF-3ACB-407A-BC79-8CCD74CFCABE}" presName="sibTrans" presStyleCnt="0"/>
      <dgm:spPr/>
    </dgm:pt>
    <dgm:pt modelId="{AD9BB823-125A-4D6C-9C3E-5B78D5152838}" type="pres">
      <dgm:prSet presAssocID="{D645AA12-4E80-4098-8D7B-35BEC78DA1C5}" presName="textNode" presStyleLbl="node1" presStyleIdx="2" presStyleCnt="7">
        <dgm:presLayoutVars>
          <dgm:bulletEnabled val="1"/>
        </dgm:presLayoutVars>
      </dgm:prSet>
      <dgm:spPr/>
    </dgm:pt>
    <dgm:pt modelId="{B8E564A3-00F3-4C43-B3AB-DAE6CF1947D1}" type="pres">
      <dgm:prSet presAssocID="{3A1A4966-52DE-4C1B-8CF9-5AA106F0064A}" presName="sibTrans" presStyleCnt="0"/>
      <dgm:spPr/>
    </dgm:pt>
    <dgm:pt modelId="{26AA7F23-3B4C-43FB-8505-DD5295998B3D}" type="pres">
      <dgm:prSet presAssocID="{3D89A669-B11E-4121-8146-E2F46B223AB4}" presName="textNode" presStyleLbl="node1" presStyleIdx="3" presStyleCnt="7">
        <dgm:presLayoutVars>
          <dgm:bulletEnabled val="1"/>
        </dgm:presLayoutVars>
      </dgm:prSet>
      <dgm:spPr/>
    </dgm:pt>
    <dgm:pt modelId="{B8BFF9E2-6D65-4335-8BB0-83FEBA5A0E23}" type="pres">
      <dgm:prSet presAssocID="{0F5927CA-2CBD-43A4-8D2D-75F35445DACB}" presName="sibTrans" presStyleCnt="0"/>
      <dgm:spPr/>
    </dgm:pt>
    <dgm:pt modelId="{761BC514-58C6-42F0-9B74-613DBC16BC11}" type="pres">
      <dgm:prSet presAssocID="{C59C4120-6CC8-4002-B2D4-E59E75B7EE40}" presName="textNode" presStyleLbl="node1" presStyleIdx="4" presStyleCnt="7">
        <dgm:presLayoutVars>
          <dgm:bulletEnabled val="1"/>
        </dgm:presLayoutVars>
      </dgm:prSet>
      <dgm:spPr/>
    </dgm:pt>
    <dgm:pt modelId="{364F866E-EF8E-4A0C-BD9A-51C514968278}" type="pres">
      <dgm:prSet presAssocID="{576237CB-8F35-4752-AA5D-16C4D18531BC}" presName="sibTrans" presStyleCnt="0"/>
      <dgm:spPr/>
    </dgm:pt>
    <dgm:pt modelId="{44F01D02-F5AB-4FC1-803F-6ACBFFAD7C49}" type="pres">
      <dgm:prSet presAssocID="{1A225157-DE69-41B6-912B-12BE0EE95817}" presName="textNode" presStyleLbl="node1" presStyleIdx="5" presStyleCnt="7">
        <dgm:presLayoutVars>
          <dgm:bulletEnabled val="1"/>
        </dgm:presLayoutVars>
      </dgm:prSet>
      <dgm:spPr/>
    </dgm:pt>
    <dgm:pt modelId="{7D6B3216-F076-4D13-9A3D-F2B0E402408B}" type="pres">
      <dgm:prSet presAssocID="{30A74445-56B0-4155-972C-090881EEE82B}" presName="sibTrans" presStyleCnt="0"/>
      <dgm:spPr/>
    </dgm:pt>
    <dgm:pt modelId="{FB69ACBA-0A7C-4D87-9A3E-80B63312B9F5}" type="pres">
      <dgm:prSet presAssocID="{8E25B13C-F6B9-4F71-B3EB-97742A33F03B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5725552A-C401-4132-A32C-ED1D8AE4B8A5}" srcId="{0AC087B7-6F20-466A-8C06-04DA9BF1D163}" destId="{D645AA12-4E80-4098-8D7B-35BEC78DA1C5}" srcOrd="2" destOrd="0" parTransId="{4C7D6C8D-C892-43B5-8187-73873A27AEA0}" sibTransId="{3A1A4966-52DE-4C1B-8CF9-5AA106F0064A}"/>
    <dgm:cxn modelId="{E3EE9532-AF45-47B6-BE91-C94CD57B2F5C}" srcId="{0AC087B7-6F20-466A-8C06-04DA9BF1D163}" destId="{A9FF827E-3795-43CD-8CB5-B9483DD82AA4}" srcOrd="1" destOrd="0" parTransId="{4A9FA85C-2183-44F3-AB18-772A0906B547}" sibTransId="{0D5827BF-3ACB-407A-BC79-8CCD74CFCABE}"/>
    <dgm:cxn modelId="{10F60939-2F30-48F3-A581-1822147C1B57}" type="presOf" srcId="{1A225157-DE69-41B6-912B-12BE0EE95817}" destId="{44F01D02-F5AB-4FC1-803F-6ACBFFAD7C49}" srcOrd="0" destOrd="0" presId="urn:microsoft.com/office/officeart/2005/8/layout/hProcess9"/>
    <dgm:cxn modelId="{E8108E5C-796F-4E6C-B026-6154AFC77107}" type="presOf" srcId="{0AC087B7-6F20-466A-8C06-04DA9BF1D163}" destId="{EBB0A705-6BD4-4856-A990-0F8F2CD79890}" srcOrd="0" destOrd="0" presId="urn:microsoft.com/office/officeart/2005/8/layout/hProcess9"/>
    <dgm:cxn modelId="{FEF04D4A-6B4E-40C2-8983-2DED26B7E126}" type="presOf" srcId="{6717E19A-BBF1-46D9-9709-E88FA0DCCD02}" destId="{CEEFF497-ACCA-4896-8FF6-E6E8B53EFCDF}" srcOrd="0" destOrd="0" presId="urn:microsoft.com/office/officeart/2005/8/layout/hProcess9"/>
    <dgm:cxn modelId="{1C38B16E-C8F8-4746-93BA-EE2A09D0D4E4}" type="presOf" srcId="{D645AA12-4E80-4098-8D7B-35BEC78DA1C5}" destId="{AD9BB823-125A-4D6C-9C3E-5B78D5152838}" srcOrd="0" destOrd="0" presId="urn:microsoft.com/office/officeart/2005/8/layout/hProcess9"/>
    <dgm:cxn modelId="{FEF90E56-7C0F-491A-ACD4-1AE6E57E88E5}" srcId="{0AC087B7-6F20-466A-8C06-04DA9BF1D163}" destId="{C59C4120-6CC8-4002-B2D4-E59E75B7EE40}" srcOrd="4" destOrd="0" parTransId="{663D5AB9-DF2F-4237-9132-8953476691E7}" sibTransId="{576237CB-8F35-4752-AA5D-16C4D18531BC}"/>
    <dgm:cxn modelId="{8913C97C-0B56-4633-B928-E48AC2A2402D}" type="presOf" srcId="{C59C4120-6CC8-4002-B2D4-E59E75B7EE40}" destId="{761BC514-58C6-42F0-9B74-613DBC16BC11}" srcOrd="0" destOrd="0" presId="urn:microsoft.com/office/officeart/2005/8/layout/hProcess9"/>
    <dgm:cxn modelId="{E909EE93-644B-409C-B847-BB6D7A936D0B}" type="presOf" srcId="{8E25B13C-F6B9-4F71-B3EB-97742A33F03B}" destId="{FB69ACBA-0A7C-4D87-9A3E-80B63312B9F5}" srcOrd="0" destOrd="0" presId="urn:microsoft.com/office/officeart/2005/8/layout/hProcess9"/>
    <dgm:cxn modelId="{16086094-7C8C-49BA-AD6D-04D1F6FC33BB}" type="presOf" srcId="{3D89A669-B11E-4121-8146-E2F46B223AB4}" destId="{26AA7F23-3B4C-43FB-8505-DD5295998B3D}" srcOrd="0" destOrd="0" presId="urn:microsoft.com/office/officeart/2005/8/layout/hProcess9"/>
    <dgm:cxn modelId="{B55B8E9A-6756-4FA3-BCC2-1C6B90456289}" srcId="{0AC087B7-6F20-466A-8C06-04DA9BF1D163}" destId="{3D89A669-B11E-4121-8146-E2F46B223AB4}" srcOrd="3" destOrd="0" parTransId="{A0EF3A09-045E-439D-BEB8-373D488D1BF1}" sibTransId="{0F5927CA-2CBD-43A4-8D2D-75F35445DACB}"/>
    <dgm:cxn modelId="{EAD329B7-2D71-4BDC-B56A-8E47B7E7AC5A}" srcId="{0AC087B7-6F20-466A-8C06-04DA9BF1D163}" destId="{1A225157-DE69-41B6-912B-12BE0EE95817}" srcOrd="5" destOrd="0" parTransId="{2A593E63-0550-4B59-BF2A-9119BF0F3931}" sibTransId="{30A74445-56B0-4155-972C-090881EEE82B}"/>
    <dgm:cxn modelId="{D0F7DBBB-A128-4D1A-B407-C578DFAA3214}" srcId="{0AC087B7-6F20-466A-8C06-04DA9BF1D163}" destId="{6717E19A-BBF1-46D9-9709-E88FA0DCCD02}" srcOrd="0" destOrd="0" parTransId="{4BD888C1-136D-48E5-ABE7-8F4B166F678A}" sibTransId="{C71C2896-2C78-431D-8984-B84B6B8BCE87}"/>
    <dgm:cxn modelId="{09C30FF0-AAD1-43AD-A8BB-DE98078AEF5E}" type="presOf" srcId="{A9FF827E-3795-43CD-8CB5-B9483DD82AA4}" destId="{B5F50BD5-32E5-4730-9686-BF15894EFEFC}" srcOrd="0" destOrd="0" presId="urn:microsoft.com/office/officeart/2005/8/layout/hProcess9"/>
    <dgm:cxn modelId="{D6A807F7-4DED-43FD-B697-2F79AE5EAE2F}" srcId="{0AC087B7-6F20-466A-8C06-04DA9BF1D163}" destId="{8E25B13C-F6B9-4F71-B3EB-97742A33F03B}" srcOrd="6" destOrd="0" parTransId="{4F7F2A2B-FCAB-4FFE-829A-2339E534DB64}" sibTransId="{DEFF70CB-EA3F-4834-ADD0-195F2B46F912}"/>
    <dgm:cxn modelId="{31EAC9C2-BD45-4BAE-9594-BCBEEB7947A1}" type="presParOf" srcId="{EBB0A705-6BD4-4856-A990-0F8F2CD79890}" destId="{AC80627C-9C85-4AEF-91AD-6720C6B7F902}" srcOrd="0" destOrd="0" presId="urn:microsoft.com/office/officeart/2005/8/layout/hProcess9"/>
    <dgm:cxn modelId="{A9A0278E-76F6-4451-9132-903F23BE2D9A}" type="presParOf" srcId="{EBB0A705-6BD4-4856-A990-0F8F2CD79890}" destId="{8435ADF3-40E7-4B9E-ACC6-3B9F44C93A71}" srcOrd="1" destOrd="0" presId="urn:microsoft.com/office/officeart/2005/8/layout/hProcess9"/>
    <dgm:cxn modelId="{63567B67-FCB3-4475-A968-A34D01728E2F}" type="presParOf" srcId="{8435ADF3-40E7-4B9E-ACC6-3B9F44C93A71}" destId="{CEEFF497-ACCA-4896-8FF6-E6E8B53EFCDF}" srcOrd="0" destOrd="0" presId="urn:microsoft.com/office/officeart/2005/8/layout/hProcess9"/>
    <dgm:cxn modelId="{1BE06338-FE98-43EA-A3D6-38EE625D2A15}" type="presParOf" srcId="{8435ADF3-40E7-4B9E-ACC6-3B9F44C93A71}" destId="{B15C0A56-C233-42DC-97B2-C40CB34BD904}" srcOrd="1" destOrd="0" presId="urn:microsoft.com/office/officeart/2005/8/layout/hProcess9"/>
    <dgm:cxn modelId="{D9A951F3-0D21-4A1A-993F-135CA8F88C6C}" type="presParOf" srcId="{8435ADF3-40E7-4B9E-ACC6-3B9F44C93A71}" destId="{B5F50BD5-32E5-4730-9686-BF15894EFEFC}" srcOrd="2" destOrd="0" presId="urn:microsoft.com/office/officeart/2005/8/layout/hProcess9"/>
    <dgm:cxn modelId="{DB41936E-A2D8-4AD3-9F40-65EB58B04663}" type="presParOf" srcId="{8435ADF3-40E7-4B9E-ACC6-3B9F44C93A71}" destId="{BA8A114D-8930-4915-B891-40404A243CF7}" srcOrd="3" destOrd="0" presId="urn:microsoft.com/office/officeart/2005/8/layout/hProcess9"/>
    <dgm:cxn modelId="{A3B882ED-C0E0-4FA1-B0B3-1E66E77C4D67}" type="presParOf" srcId="{8435ADF3-40E7-4B9E-ACC6-3B9F44C93A71}" destId="{AD9BB823-125A-4D6C-9C3E-5B78D5152838}" srcOrd="4" destOrd="0" presId="urn:microsoft.com/office/officeart/2005/8/layout/hProcess9"/>
    <dgm:cxn modelId="{46FC135F-BE89-4108-80CA-48C47BF041A2}" type="presParOf" srcId="{8435ADF3-40E7-4B9E-ACC6-3B9F44C93A71}" destId="{B8E564A3-00F3-4C43-B3AB-DAE6CF1947D1}" srcOrd="5" destOrd="0" presId="urn:microsoft.com/office/officeart/2005/8/layout/hProcess9"/>
    <dgm:cxn modelId="{185182C2-1150-4965-9609-B18EA5905664}" type="presParOf" srcId="{8435ADF3-40E7-4B9E-ACC6-3B9F44C93A71}" destId="{26AA7F23-3B4C-43FB-8505-DD5295998B3D}" srcOrd="6" destOrd="0" presId="urn:microsoft.com/office/officeart/2005/8/layout/hProcess9"/>
    <dgm:cxn modelId="{09013572-764D-4FCE-B669-9A1C963B7942}" type="presParOf" srcId="{8435ADF3-40E7-4B9E-ACC6-3B9F44C93A71}" destId="{B8BFF9E2-6D65-4335-8BB0-83FEBA5A0E23}" srcOrd="7" destOrd="0" presId="urn:microsoft.com/office/officeart/2005/8/layout/hProcess9"/>
    <dgm:cxn modelId="{39BA92AF-30E1-4710-94AD-2CE773075162}" type="presParOf" srcId="{8435ADF3-40E7-4B9E-ACC6-3B9F44C93A71}" destId="{761BC514-58C6-42F0-9B74-613DBC16BC11}" srcOrd="8" destOrd="0" presId="urn:microsoft.com/office/officeart/2005/8/layout/hProcess9"/>
    <dgm:cxn modelId="{482883BD-F19A-4F87-AD69-8B5F013D4E20}" type="presParOf" srcId="{8435ADF3-40E7-4B9E-ACC6-3B9F44C93A71}" destId="{364F866E-EF8E-4A0C-BD9A-51C514968278}" srcOrd="9" destOrd="0" presId="urn:microsoft.com/office/officeart/2005/8/layout/hProcess9"/>
    <dgm:cxn modelId="{D18E26B6-DD62-43D3-A2C4-BA44F0F66242}" type="presParOf" srcId="{8435ADF3-40E7-4B9E-ACC6-3B9F44C93A71}" destId="{44F01D02-F5AB-4FC1-803F-6ACBFFAD7C49}" srcOrd="10" destOrd="0" presId="urn:microsoft.com/office/officeart/2005/8/layout/hProcess9"/>
    <dgm:cxn modelId="{C81F8E3A-E9AE-4892-9203-D2BEDCBE3B09}" type="presParOf" srcId="{8435ADF3-40E7-4B9E-ACC6-3B9F44C93A71}" destId="{7D6B3216-F076-4D13-9A3D-F2B0E402408B}" srcOrd="11" destOrd="0" presId="urn:microsoft.com/office/officeart/2005/8/layout/hProcess9"/>
    <dgm:cxn modelId="{FC530FDB-7100-49A6-8C1C-E1AD6675B0B5}" type="presParOf" srcId="{8435ADF3-40E7-4B9E-ACC6-3B9F44C93A71}" destId="{FB69ACBA-0A7C-4D87-9A3E-80B63312B9F5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9C2F3-FB5B-4A96-ABAE-DDF94B460DA0}">
      <dsp:nvSpPr>
        <dsp:cNvPr id="0" name=""/>
        <dsp:cNvSpPr/>
      </dsp:nvSpPr>
      <dsp:spPr>
        <a:xfrm>
          <a:off x="4325915" y="1890407"/>
          <a:ext cx="3372899" cy="8458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8701"/>
              </a:lnTo>
              <a:lnTo>
                <a:pt x="3372899" y="708701"/>
              </a:lnTo>
              <a:lnTo>
                <a:pt x="3372899" y="84589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C5CA7A-AA8B-4B4B-9062-053EC1CF65CA}">
      <dsp:nvSpPr>
        <dsp:cNvPr id="0" name=""/>
        <dsp:cNvSpPr/>
      </dsp:nvSpPr>
      <dsp:spPr>
        <a:xfrm>
          <a:off x="4325915" y="1890407"/>
          <a:ext cx="1431867" cy="855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8024"/>
              </a:lnTo>
              <a:lnTo>
                <a:pt x="1431867" y="718024"/>
              </a:lnTo>
              <a:lnTo>
                <a:pt x="1431867" y="8552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CCAFE0-E43D-4EF5-BD78-517625B66620}">
      <dsp:nvSpPr>
        <dsp:cNvPr id="0" name=""/>
        <dsp:cNvSpPr/>
      </dsp:nvSpPr>
      <dsp:spPr>
        <a:xfrm>
          <a:off x="3354507" y="1890407"/>
          <a:ext cx="971407" cy="855221"/>
        </a:xfrm>
        <a:custGeom>
          <a:avLst/>
          <a:gdLst/>
          <a:ahLst/>
          <a:cxnLst/>
          <a:rect l="0" t="0" r="0" b="0"/>
          <a:pathLst>
            <a:path>
              <a:moveTo>
                <a:pt x="971407" y="0"/>
              </a:moveTo>
              <a:lnTo>
                <a:pt x="971407" y="718024"/>
              </a:lnTo>
              <a:lnTo>
                <a:pt x="0" y="718024"/>
              </a:lnTo>
              <a:lnTo>
                <a:pt x="0" y="8552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E78732-114D-4B31-9B59-F4F4B901084A}">
      <dsp:nvSpPr>
        <dsp:cNvPr id="0" name=""/>
        <dsp:cNvSpPr/>
      </dsp:nvSpPr>
      <dsp:spPr>
        <a:xfrm>
          <a:off x="924334" y="1890407"/>
          <a:ext cx="3401580" cy="855221"/>
        </a:xfrm>
        <a:custGeom>
          <a:avLst/>
          <a:gdLst/>
          <a:ahLst/>
          <a:cxnLst/>
          <a:rect l="0" t="0" r="0" b="0"/>
          <a:pathLst>
            <a:path>
              <a:moveTo>
                <a:pt x="3401580" y="0"/>
              </a:moveTo>
              <a:lnTo>
                <a:pt x="3401580" y="718024"/>
              </a:lnTo>
              <a:lnTo>
                <a:pt x="0" y="718024"/>
              </a:lnTo>
              <a:lnTo>
                <a:pt x="0" y="8552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8E7B35-7B81-467D-BEF3-AB086A6FD120}">
      <dsp:nvSpPr>
        <dsp:cNvPr id="0" name=""/>
        <dsp:cNvSpPr/>
      </dsp:nvSpPr>
      <dsp:spPr>
        <a:xfrm>
          <a:off x="3111675" y="1237088"/>
          <a:ext cx="2428480" cy="653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Transmission Engineering</a:t>
          </a:r>
          <a:endParaRPr lang="en-ZA" sz="2400" b="1" kern="1200" dirty="0"/>
        </a:p>
      </dsp:txBody>
      <dsp:txXfrm>
        <a:off x="3111675" y="1237088"/>
        <a:ext cx="2428480" cy="653319"/>
      </dsp:txXfrm>
    </dsp:sp>
    <dsp:sp modelId="{A1DE1144-3795-4F4B-90D4-FB22395A437E}">
      <dsp:nvSpPr>
        <dsp:cNvPr id="0" name=""/>
        <dsp:cNvSpPr/>
      </dsp:nvSpPr>
      <dsp:spPr>
        <a:xfrm>
          <a:off x="5891" y="2745629"/>
          <a:ext cx="1836886" cy="653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1. Substation Engineering</a:t>
          </a:r>
          <a:endParaRPr lang="en-ZA" sz="1500" kern="1200" dirty="0"/>
        </a:p>
      </dsp:txBody>
      <dsp:txXfrm>
        <a:off x="5891" y="2745629"/>
        <a:ext cx="1836886" cy="653319"/>
      </dsp:txXfrm>
    </dsp:sp>
    <dsp:sp modelId="{C51F022A-CC60-4440-84A8-608A828857CD}">
      <dsp:nvSpPr>
        <dsp:cNvPr id="0" name=""/>
        <dsp:cNvSpPr/>
      </dsp:nvSpPr>
      <dsp:spPr>
        <a:xfrm>
          <a:off x="2117172" y="2745629"/>
          <a:ext cx="2474670" cy="653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2. Secondary Plant Engineering and  Technology Management</a:t>
          </a:r>
          <a:endParaRPr lang="en-ZA" sz="1500" kern="1200" dirty="0"/>
        </a:p>
      </dsp:txBody>
      <dsp:txXfrm>
        <a:off x="2117172" y="2745629"/>
        <a:ext cx="2474670" cy="653319"/>
      </dsp:txXfrm>
    </dsp:sp>
    <dsp:sp modelId="{F9DA2425-BA56-4407-9D4F-0B3FADD3C1F7}">
      <dsp:nvSpPr>
        <dsp:cNvPr id="0" name=""/>
        <dsp:cNvSpPr/>
      </dsp:nvSpPr>
      <dsp:spPr>
        <a:xfrm>
          <a:off x="4866237" y="2745629"/>
          <a:ext cx="1783092" cy="65331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3. Powerline Engineering</a:t>
          </a:r>
          <a:endParaRPr lang="en-ZA" sz="1500" kern="1200" dirty="0"/>
        </a:p>
      </dsp:txBody>
      <dsp:txXfrm>
        <a:off x="4866237" y="2745629"/>
        <a:ext cx="1783092" cy="653319"/>
      </dsp:txXfrm>
    </dsp:sp>
    <dsp:sp modelId="{8903C5E9-C1E7-4356-B342-263BC3CED09E}">
      <dsp:nvSpPr>
        <dsp:cNvPr id="0" name=""/>
        <dsp:cNvSpPr/>
      </dsp:nvSpPr>
      <dsp:spPr>
        <a:xfrm>
          <a:off x="6838752" y="2736306"/>
          <a:ext cx="1720125" cy="6273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4. PDE Design Draughting (MicroStation)</a:t>
          </a:r>
          <a:endParaRPr lang="en-ZA" sz="1500" kern="1200" dirty="0"/>
        </a:p>
      </dsp:txBody>
      <dsp:txXfrm>
        <a:off x="6838752" y="2736306"/>
        <a:ext cx="1720125" cy="6273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731AA2-C9DE-4B43-B56F-5ED056CF88E6}">
      <dsp:nvSpPr>
        <dsp:cNvPr id="0" name=""/>
        <dsp:cNvSpPr/>
      </dsp:nvSpPr>
      <dsp:spPr>
        <a:xfrm>
          <a:off x="1516727" y="604287"/>
          <a:ext cx="4046992" cy="4046992"/>
        </a:xfrm>
        <a:prstGeom prst="blockArc">
          <a:avLst>
            <a:gd name="adj1" fmla="val 9000000"/>
            <a:gd name="adj2" fmla="val 16200000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5861DF-6543-43B2-8CCE-C23A318FCA2A}">
      <dsp:nvSpPr>
        <dsp:cNvPr id="0" name=""/>
        <dsp:cNvSpPr/>
      </dsp:nvSpPr>
      <dsp:spPr>
        <a:xfrm>
          <a:off x="1516727" y="604287"/>
          <a:ext cx="4046992" cy="4046992"/>
        </a:xfrm>
        <a:prstGeom prst="blockArc">
          <a:avLst>
            <a:gd name="adj1" fmla="val 1800000"/>
            <a:gd name="adj2" fmla="val 9000000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85F097-5734-4F28-A86B-1522DE4AC2C0}">
      <dsp:nvSpPr>
        <dsp:cNvPr id="0" name=""/>
        <dsp:cNvSpPr/>
      </dsp:nvSpPr>
      <dsp:spPr>
        <a:xfrm>
          <a:off x="1516727" y="604287"/>
          <a:ext cx="4046992" cy="4046992"/>
        </a:xfrm>
        <a:prstGeom prst="blockArc">
          <a:avLst>
            <a:gd name="adj1" fmla="val 16200000"/>
            <a:gd name="adj2" fmla="val 1800000"/>
            <a:gd name="adj3" fmla="val 463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75962-63E3-405D-8705-03B2E7DC73DE}">
      <dsp:nvSpPr>
        <dsp:cNvPr id="0" name=""/>
        <dsp:cNvSpPr/>
      </dsp:nvSpPr>
      <dsp:spPr>
        <a:xfrm>
          <a:off x="2610223" y="1697784"/>
          <a:ext cx="1860000" cy="1860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Substation Engineering</a:t>
          </a:r>
          <a:endParaRPr lang="en-ZA" sz="1800" kern="1200" dirty="0"/>
        </a:p>
      </dsp:txBody>
      <dsp:txXfrm>
        <a:off x="2882614" y="1970175"/>
        <a:ext cx="1315218" cy="1315218"/>
      </dsp:txXfrm>
    </dsp:sp>
    <dsp:sp modelId="{CD41EF70-27CB-4DE4-B024-1C0EC57B8E5A}">
      <dsp:nvSpPr>
        <dsp:cNvPr id="0" name=""/>
        <dsp:cNvSpPr/>
      </dsp:nvSpPr>
      <dsp:spPr>
        <a:xfrm>
          <a:off x="2889223" y="159"/>
          <a:ext cx="1302000" cy="1302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1.1       SS Eng. Electrical</a:t>
          </a:r>
          <a:endParaRPr lang="en-ZA" sz="1600" kern="1200" dirty="0"/>
        </a:p>
      </dsp:txBody>
      <dsp:txXfrm>
        <a:off x="3079896" y="190832"/>
        <a:ext cx="920654" cy="920654"/>
      </dsp:txXfrm>
    </dsp:sp>
    <dsp:sp modelId="{AE9449F8-73CC-4289-BD74-B8DF9516192B}">
      <dsp:nvSpPr>
        <dsp:cNvPr id="0" name=""/>
        <dsp:cNvSpPr/>
      </dsp:nvSpPr>
      <dsp:spPr>
        <a:xfrm>
          <a:off x="4601030" y="2965096"/>
          <a:ext cx="1302000" cy="1302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1.2      HV Cable Systems</a:t>
          </a:r>
          <a:endParaRPr lang="en-ZA" sz="1600" kern="1200" dirty="0"/>
        </a:p>
      </dsp:txBody>
      <dsp:txXfrm>
        <a:off x="4791703" y="3155769"/>
        <a:ext cx="920654" cy="920654"/>
      </dsp:txXfrm>
    </dsp:sp>
    <dsp:sp modelId="{AAD22085-C900-4789-AE81-7B7FFD0A1A3A}">
      <dsp:nvSpPr>
        <dsp:cNvPr id="0" name=""/>
        <dsp:cNvSpPr/>
      </dsp:nvSpPr>
      <dsp:spPr>
        <a:xfrm>
          <a:off x="1177416" y="2965096"/>
          <a:ext cx="1302000" cy="1302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1.3       SS Eng. Civil and Structural</a:t>
          </a:r>
          <a:endParaRPr lang="en-ZA" sz="1600" kern="1200" dirty="0"/>
        </a:p>
      </dsp:txBody>
      <dsp:txXfrm>
        <a:off x="1368089" y="3155769"/>
        <a:ext cx="920654" cy="9206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A7450-4948-465C-8B56-710505161127}">
      <dsp:nvSpPr>
        <dsp:cNvPr id="0" name=""/>
        <dsp:cNvSpPr/>
      </dsp:nvSpPr>
      <dsp:spPr>
        <a:xfrm rot="5400000">
          <a:off x="-65865" y="467262"/>
          <a:ext cx="2113524" cy="14794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b="1" i="0" u="none" kern="1200" dirty="0"/>
            <a:t>3.1 Application Design / Engineering</a:t>
          </a:r>
          <a:endParaRPr lang="en-ZA" sz="1400" i="0" u="none" kern="1200" dirty="0"/>
        </a:p>
      </dsp:txBody>
      <dsp:txXfrm rot="-5400000">
        <a:off x="251164" y="889968"/>
        <a:ext cx="1479467" cy="634057"/>
      </dsp:txXfrm>
    </dsp:sp>
    <dsp:sp modelId="{44E563BF-62FD-4FA1-B66D-A639EC313802}">
      <dsp:nvSpPr>
        <dsp:cNvPr id="0" name=""/>
        <dsp:cNvSpPr/>
      </dsp:nvSpPr>
      <dsp:spPr>
        <a:xfrm rot="5400000">
          <a:off x="4232316" y="-2411852"/>
          <a:ext cx="2161907" cy="6988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Design drawings (to-build and as-built), 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Telecontrol datapoint definitions, 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Substation / IED IEC 61850 CID, SCD, ICD database file design / definition / creation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Substation IP network design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Interlocking rule design / definition / creation</a:t>
          </a:r>
          <a:endParaRPr lang="en-ZA" sz="1100" kern="120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Protection design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DC system sizing and design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DC and AC board reticulation design, and 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Control Room Layout in terms of panel placement, emergency evacuation requirements, lightning, access and overhead racking load calculations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Telecommunication specific Voice, Videoconference, IP router, Radio and Fibre Optic Network designs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GB" sz="1100" kern="1200" dirty="0">
              <a:solidFill>
                <a:srgbClr val="003896">
                  <a:hueOff val="0"/>
                  <a:satOff val="0"/>
                  <a:lumOff val="0"/>
                  <a:alphaOff val="0"/>
                </a:srgbClr>
              </a:solidFill>
              <a:latin typeface="Arial"/>
              <a:ea typeface="+mn-ea"/>
              <a:cs typeface="Arial"/>
            </a:rPr>
            <a:t>CCTV, Volumetric Alarm, Perimeter Intrusion detection and Electric fence designs</a:t>
          </a:r>
          <a:endParaRPr lang="en-ZA" sz="1100" kern="1200" dirty="0">
            <a:solidFill>
              <a:srgbClr val="003896">
                <a:hueOff val="0"/>
                <a:satOff val="0"/>
                <a:lumOff val="0"/>
                <a:alphaOff val="0"/>
              </a:srgbClr>
            </a:solidFill>
            <a:latin typeface="Arial"/>
            <a:ea typeface="+mn-ea"/>
            <a:cs typeface="Arial"/>
          </a:endParaRPr>
        </a:p>
      </dsp:txBody>
      <dsp:txXfrm rot="-5400000">
        <a:off x="1819119" y="106881"/>
        <a:ext cx="6882766" cy="19508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16088-B9F5-48B0-9018-1753FF8BA5AE}">
      <dsp:nvSpPr>
        <dsp:cNvPr id="0" name=""/>
        <dsp:cNvSpPr/>
      </dsp:nvSpPr>
      <dsp:spPr>
        <a:xfrm rot="5400000">
          <a:off x="-575382" y="1124352"/>
          <a:ext cx="3111516" cy="19607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400" b="1" i="0" u="none" kern="1200" dirty="0">
              <a:solidFill>
                <a:srgbClr val="FFFFFF"/>
              </a:solidFill>
              <a:latin typeface="Arial"/>
              <a:ea typeface="+mn-ea"/>
              <a:cs typeface="Arial"/>
            </a:rPr>
            <a:t>3.2 Telecommunication planning &amp; Application Engineering </a:t>
          </a:r>
        </a:p>
      </dsp:txBody>
      <dsp:txXfrm rot="-5400000">
        <a:off x="1" y="1529346"/>
        <a:ext cx="1960751" cy="1150765"/>
      </dsp:txXfrm>
    </dsp:sp>
    <dsp:sp modelId="{658F987C-1E13-49FE-91CB-EC885AAD6BC5}">
      <dsp:nvSpPr>
        <dsp:cNvPr id="0" name=""/>
        <dsp:cNvSpPr/>
      </dsp:nvSpPr>
      <dsp:spPr>
        <a:xfrm rot="5400000">
          <a:off x="3582709" y="-1252552"/>
          <a:ext cx="3960090" cy="647165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ZA" sz="1000" kern="1200" dirty="0"/>
            <a:t> </a:t>
          </a:r>
          <a:r>
            <a:rPr lang="en-ZA" sz="1100" kern="1200" dirty="0"/>
            <a:t>Compile Basic Design for Operational Technology Voice, Video Conference, Radio and Fibre Optic, Multi-Service Access Platform. IP router, SDH, Optical transport Network, Operational Support System and Operational Technology Cybersecurity and Smart Grid Telecoms.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ZA" sz="1100" kern="1200" dirty="0"/>
            <a:t> Compile Basic design for telecoms towers, tower foundations, earthing, roads, geo-tech, structural inspections and analysis, tower detailing and testing requirements.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ZA" sz="1100" kern="1200" dirty="0"/>
            <a:t> Compile basic design for facilities which includes site civil works, equipment building. DC batteries, fire protection, fencing and gates, CCTV, tower lights, air-cons, alarm systems, plinth and containers where necessary.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ZA" sz="1100" kern="1200" dirty="0"/>
            <a:t> Site visits for audits.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ZA" sz="1100" kern="1200" dirty="0"/>
            <a:t>  Provide technical requirements for land and rights negotiation and acquisition.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ZA" sz="1100" kern="1200" dirty="0"/>
            <a:t>  Provide input and support to engineering/ planning process tools and database design/ managements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ZA" sz="1100" kern="1200" dirty="0"/>
            <a:t>  Provide specialised studies.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ZA" sz="1100" kern="1200" dirty="0"/>
            <a:t>  Telecommunications network configuration and capacity analysis of integrated  Transmission and Distribution networks.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ZA" sz="1100" kern="1200" dirty="0"/>
            <a:t> Network Performance analysis for investment decision making.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100" kern="1200" dirty="0"/>
            <a:t> Radio link propagation and optical link budget design (include site visits)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100" kern="1200" dirty="0"/>
            <a:t> Owners engineer to have high- specification computers / laptops with Eskom approved engineering applications ( e.g. Pathloss, ICS Telecoms and PLS CAD etc.)</a:t>
          </a:r>
          <a:endParaRPr lang="en-Z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100" kern="1200" dirty="0"/>
            <a:t> Owners engineer to provide own radio site survey tools (e.g. binoculars, GPS and 1/50000 maps, measuring tools, mirrors for line-of-sight checks. Etc.) </a:t>
          </a:r>
          <a:endParaRPr lang="en-ZA" sz="1100" kern="1200" dirty="0"/>
        </a:p>
      </dsp:txBody>
      <dsp:txXfrm rot="-5400000">
        <a:off x="2326929" y="196544"/>
        <a:ext cx="6278335" cy="357345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0627C-9C85-4AEF-91AD-6720C6B7F902}">
      <dsp:nvSpPr>
        <dsp:cNvPr id="0" name=""/>
        <dsp:cNvSpPr/>
      </dsp:nvSpPr>
      <dsp:spPr>
        <a:xfrm>
          <a:off x="644994" y="0"/>
          <a:ext cx="7309943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EFF497-ACCA-4896-8FF6-E6E8B53EFCDF}">
      <dsp:nvSpPr>
        <dsp:cNvPr id="0" name=""/>
        <dsp:cNvSpPr/>
      </dsp:nvSpPr>
      <dsp:spPr>
        <a:xfrm>
          <a:off x="734" y="1219199"/>
          <a:ext cx="117787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ZA" sz="1300" kern="1200" dirty="0"/>
            <a:t>Create drawing master files </a:t>
          </a:r>
        </a:p>
      </dsp:txBody>
      <dsp:txXfrm>
        <a:off x="58233" y="1276698"/>
        <a:ext cx="1062873" cy="1510602"/>
      </dsp:txXfrm>
    </dsp:sp>
    <dsp:sp modelId="{B5F50BD5-32E5-4730-9686-BF15894EFEFC}">
      <dsp:nvSpPr>
        <dsp:cNvPr id="0" name=""/>
        <dsp:cNvSpPr/>
      </dsp:nvSpPr>
      <dsp:spPr>
        <a:xfrm>
          <a:off x="1237500" y="1219199"/>
          <a:ext cx="117787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ZA" sz="1300" kern="1200" dirty="0"/>
            <a:t>Produce project design drawings (Electrical , Secondary plant and Civil)</a:t>
          </a:r>
        </a:p>
      </dsp:txBody>
      <dsp:txXfrm>
        <a:off x="1294999" y="1276698"/>
        <a:ext cx="1062873" cy="1510602"/>
      </dsp:txXfrm>
    </dsp:sp>
    <dsp:sp modelId="{AD9BB823-125A-4D6C-9C3E-5B78D5152838}">
      <dsp:nvSpPr>
        <dsp:cNvPr id="0" name=""/>
        <dsp:cNvSpPr/>
      </dsp:nvSpPr>
      <dsp:spPr>
        <a:xfrm>
          <a:off x="2474265" y="1219199"/>
          <a:ext cx="117787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ZA" sz="1300" kern="1200" dirty="0"/>
            <a:t>Update marked up drawings</a:t>
          </a:r>
        </a:p>
      </dsp:txBody>
      <dsp:txXfrm>
        <a:off x="2531764" y="1276698"/>
        <a:ext cx="1062873" cy="1510602"/>
      </dsp:txXfrm>
    </dsp:sp>
    <dsp:sp modelId="{26AA7F23-3B4C-43FB-8505-DD5295998B3D}">
      <dsp:nvSpPr>
        <dsp:cNvPr id="0" name=""/>
        <dsp:cNvSpPr/>
      </dsp:nvSpPr>
      <dsp:spPr>
        <a:xfrm>
          <a:off x="3711030" y="1219199"/>
          <a:ext cx="117787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ZA" sz="1300" kern="1200" dirty="0"/>
            <a:t>Check in/out drawings using Eskom approved configuration management systems</a:t>
          </a:r>
        </a:p>
      </dsp:txBody>
      <dsp:txXfrm>
        <a:off x="3768529" y="1276698"/>
        <a:ext cx="1062873" cy="1510602"/>
      </dsp:txXfrm>
    </dsp:sp>
    <dsp:sp modelId="{761BC514-58C6-42F0-9B74-613DBC16BC11}">
      <dsp:nvSpPr>
        <dsp:cNvPr id="0" name=""/>
        <dsp:cNvSpPr/>
      </dsp:nvSpPr>
      <dsp:spPr>
        <a:xfrm>
          <a:off x="4947795" y="1219199"/>
          <a:ext cx="117787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ZA" sz="1300" kern="1200" dirty="0"/>
            <a:t>Print drawings as per requirements</a:t>
          </a:r>
        </a:p>
      </dsp:txBody>
      <dsp:txXfrm>
        <a:off x="5005294" y="1276698"/>
        <a:ext cx="1062873" cy="1510602"/>
      </dsp:txXfrm>
    </dsp:sp>
    <dsp:sp modelId="{44F01D02-F5AB-4FC1-803F-6ACBFFAD7C49}">
      <dsp:nvSpPr>
        <dsp:cNvPr id="0" name=""/>
        <dsp:cNvSpPr/>
      </dsp:nvSpPr>
      <dsp:spPr>
        <a:xfrm>
          <a:off x="6184561" y="1219199"/>
          <a:ext cx="117787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ZA" sz="1300" kern="1200" dirty="0"/>
            <a:t>Prepare hard copies of drawings for issue</a:t>
          </a:r>
        </a:p>
      </dsp:txBody>
      <dsp:txXfrm>
        <a:off x="6242060" y="1276698"/>
        <a:ext cx="1062873" cy="1510602"/>
      </dsp:txXfrm>
    </dsp:sp>
    <dsp:sp modelId="{FB69ACBA-0A7C-4D87-9A3E-80B63312B9F5}">
      <dsp:nvSpPr>
        <dsp:cNvPr id="0" name=""/>
        <dsp:cNvSpPr/>
      </dsp:nvSpPr>
      <dsp:spPr>
        <a:xfrm>
          <a:off x="7421326" y="1219199"/>
          <a:ext cx="1177871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ZA" sz="1300" kern="1200" dirty="0"/>
            <a:t>All soft copies to be in Micro station V8i format </a:t>
          </a:r>
        </a:p>
      </dsp:txBody>
      <dsp:txXfrm>
        <a:off x="7478825" y="1276698"/>
        <a:ext cx="1062873" cy="1510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41813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76900" y="0"/>
            <a:ext cx="4341813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42088"/>
            <a:ext cx="4341813" cy="34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7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76900" y="6542088"/>
            <a:ext cx="4341813" cy="34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DE5863AA-4130-4C4B-BEB6-643929D02EC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6244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41813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28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76900" y="0"/>
            <a:ext cx="4341813" cy="34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87713" y="515938"/>
            <a:ext cx="3446462" cy="2584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28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01713" y="3271838"/>
            <a:ext cx="8016875" cy="310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noProof="0"/>
              <a:t>Click to edit Master text styles</a:t>
            </a:r>
          </a:p>
          <a:p>
            <a:pPr lvl="1"/>
            <a:r>
              <a:rPr lang="en-ZA" noProof="0"/>
              <a:t>Second level</a:t>
            </a:r>
          </a:p>
          <a:p>
            <a:pPr lvl="2"/>
            <a:r>
              <a:rPr lang="en-ZA" noProof="0"/>
              <a:t>Third level</a:t>
            </a:r>
          </a:p>
          <a:p>
            <a:pPr lvl="3"/>
            <a:r>
              <a:rPr lang="en-ZA" noProof="0"/>
              <a:t>Fourth level</a:t>
            </a:r>
          </a:p>
          <a:p>
            <a:pPr lvl="4"/>
            <a:r>
              <a:rPr lang="en-ZA" noProof="0"/>
              <a:t>Fifth level</a:t>
            </a:r>
          </a:p>
        </p:txBody>
      </p:sp>
      <p:sp>
        <p:nvSpPr>
          <p:cNvPr id="528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42088"/>
            <a:ext cx="4341813" cy="34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28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76900" y="6542088"/>
            <a:ext cx="4341813" cy="34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/>
            </a:lvl1pPr>
          </a:lstStyle>
          <a:p>
            <a:pPr>
              <a:defRPr/>
            </a:pPr>
            <a:fld id="{77D459C9-65C3-4DB1-AD73-DC85756399A5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354619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 = Digital Elevation Models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7D459C9-65C3-4DB1-AD73-DC85756399A5}" type="slidenum">
              <a:rPr lang="en-ZA" smtClean="0"/>
              <a:pPr>
                <a:defRPr/>
              </a:pPr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0099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jpe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wmf"/><Relationship Id="rId4" Type="http://schemas.openxmlformats.org/officeDocument/2006/relationships/image" Target="../media/image14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1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2.xml"/><Relationship Id="rId4" Type="http://schemas.openxmlformats.org/officeDocument/2006/relationships/image" Target="../media/image2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3.xml"/><Relationship Id="rId4" Type="http://schemas.openxmlformats.org/officeDocument/2006/relationships/image" Target="../media/image24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2.jpeg"/><Relationship Id="rId5" Type="http://schemas.openxmlformats.org/officeDocument/2006/relationships/image" Target="../media/image6.jpeg"/><Relationship Id="rId4" Type="http://schemas.openxmlformats.org/officeDocument/2006/relationships/image" Target="../media/image31.jpe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1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4" y="3271842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4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D24C7-2129-4A88-B5C6-FF1F79733B90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8590C5-5C76-452E-8366-A9BB9B2E75C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88DAB-53C5-4374-833B-2C665B96D563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F2460-462F-4E63-B86F-3AC0B3FB82C8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91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91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605D9-4C1A-4378-B62B-542454DE02AD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35306-FB30-4A68-8839-9DC71A144B6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7B332-4164-4112-9057-076C01C09A74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AD1CA-3DBE-408B-B818-2338DFBFAC64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0E4DC-1E47-48E1-AC1D-B03B5A180464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D3B4D-6B0F-4C49-966A-2B503CD55FA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B792B-2637-4C39-BF01-191C1B808F66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E1FF5-C6E2-45CF-85CF-92A2F05C1F97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858F4-4EFD-4C2F-B532-75A4DD7E0C4C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C05B2-404B-41A6-892D-7F6514C437B3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1AE89-385A-499D-9C88-A728C0866266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72723-68F8-4DCD-9460-3A43C8E05FB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1774B-50DA-4B2D-9957-762CFF430731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20538B-CD3C-4ECB-A9C1-46EA8E0BFED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66148-6931-46A1-A329-67C8E156DBF5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11F9A-6FB8-447F-AAF0-BFBAD640272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05116-AB57-45CD-BCD8-69D68B714A57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4FF0B-895E-444D-88CC-AB372D3D2D6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eaLnBrk="1">
              <a:lnSpc>
                <a:spcPct val="85000"/>
              </a:lnSpc>
              <a:defRPr/>
            </a:pPr>
            <a:endParaRPr lang="en-US" sz="2400" dirty="0">
              <a:ea typeface="+mj-ea"/>
              <a:sym typeface="Arial" panose="020B0604020202020204" pitchFamily="34" charset="0"/>
            </a:endParaRPr>
          </a:p>
        </p:txBody>
      </p:sp>
      <p:pic>
        <p:nvPicPr>
          <p:cNvPr id="5" name="Picture 43" descr="logo small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topsolid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38"/>
          <p:cNvSpPr>
            <a:spLocks noGrp="1" noChangeArrowheads="1"/>
          </p:cNvSpPr>
          <p:nvPr>
            <p:ph type="ftr" sz="quarter" idx="10"/>
          </p:nvPr>
        </p:nvSpPr>
        <p:spPr>
          <a:xfrm>
            <a:off x="436563" y="6453188"/>
            <a:ext cx="7807325" cy="268287"/>
          </a:xfrm>
        </p:spPr>
        <p:txBody>
          <a:bodyPr/>
          <a:lstStyle>
            <a:lvl1pPr>
              <a:defRPr>
                <a:solidFill>
                  <a:schemeClr val="tx2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39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A6A6A6"/>
                </a:solidFill>
              </a:defRPr>
            </a:lvl1pPr>
          </a:lstStyle>
          <a:p>
            <a:fld id="{47CE5D32-7E08-41A8-9ADE-49875A39CCE0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12670540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0" y="0"/>
            <a:ext cx="9144000" cy="6870700"/>
            <a:chOff x="-31" y="0"/>
            <a:chExt cx="5791" cy="4328"/>
          </a:xfrm>
        </p:grpSpPr>
        <p:sp>
          <p:nvSpPr>
            <p:cNvPr id="5" name="Rectangle 10"/>
            <p:cNvSpPr>
              <a:spLocks noChangeArrowheads="1"/>
            </p:cNvSpPr>
            <p:nvPr userDrawn="1"/>
          </p:nvSpPr>
          <p:spPr bwMode="auto">
            <a:xfrm>
              <a:off x="-23" y="8"/>
              <a:ext cx="5783" cy="43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solidFill>
                  <a:srgbClr val="003896"/>
                </a:solidFill>
              </a:endParaRPr>
            </a:p>
          </p:txBody>
        </p:sp>
        <p:grpSp>
          <p:nvGrpSpPr>
            <p:cNvPr id="6" name="Group 68"/>
            <p:cNvGrpSpPr>
              <a:grpSpLocks/>
            </p:cNvGrpSpPr>
            <p:nvPr userDrawn="1"/>
          </p:nvGrpSpPr>
          <p:grpSpPr bwMode="auto">
            <a:xfrm>
              <a:off x="-31" y="0"/>
              <a:ext cx="5763" cy="4320"/>
              <a:chOff x="-31" y="8"/>
              <a:chExt cx="5763" cy="4320"/>
            </a:xfrm>
          </p:grpSpPr>
          <p:sp>
            <p:nvSpPr>
              <p:cNvPr id="7" name="Rectangle 6"/>
              <p:cNvSpPr/>
              <p:nvPr userDrawn="1"/>
            </p:nvSpPr>
            <p:spPr>
              <a:xfrm>
                <a:off x="-8" y="8"/>
                <a:ext cx="1927" cy="43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8" name="Group 162"/>
              <p:cNvGrpSpPr>
                <a:grpSpLocks/>
              </p:cNvGrpSpPr>
              <p:nvPr userDrawn="1"/>
            </p:nvGrpSpPr>
            <p:grpSpPr bwMode="auto">
              <a:xfrm>
                <a:off x="-31" y="8"/>
                <a:ext cx="5763" cy="4320"/>
                <a:chOff x="-3" y="0"/>
                <a:chExt cx="5763" cy="4320"/>
              </a:xfrm>
            </p:grpSpPr>
            <p:pic>
              <p:nvPicPr>
                <p:cNvPr id="58" name="Picture 23" descr="dd"/>
                <p:cNvPicPr>
                  <a:picLocks noChangeAspect="1" noChangeArrowheads="1"/>
                </p:cNvPicPr>
                <p:nvPr userDrawn="1"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3" y="0"/>
                  <a:ext cx="1150" cy="4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9" name="Rectangle 91"/>
                <p:cNvSpPr>
                  <a:spLocks noChangeArrowheads="1"/>
                </p:cNvSpPr>
                <p:nvPr userDrawn="1"/>
              </p:nvSpPr>
              <p:spPr bwMode="auto">
                <a:xfrm>
                  <a:off x="-3" y="0"/>
                  <a:ext cx="5763" cy="4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pic>
              <p:nvPicPr>
                <p:cNvPr id="60" name="Picture 161" descr="logo small"/>
                <p:cNvPicPr>
                  <a:picLocks noChangeAspect="1" noChangeArrowheads="1"/>
                </p:cNvPicPr>
                <p:nvPr userDrawn="1"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8" y="326"/>
                  <a:ext cx="1352" cy="34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9" name="Group 155"/>
              <p:cNvGrpSpPr>
                <a:grpSpLocks/>
              </p:cNvGrpSpPr>
              <p:nvPr userDrawn="1"/>
            </p:nvGrpSpPr>
            <p:grpSpPr bwMode="auto">
              <a:xfrm>
                <a:off x="154" y="765"/>
                <a:ext cx="1564" cy="1540"/>
                <a:chOff x="162" y="757"/>
                <a:chExt cx="1564" cy="1540"/>
              </a:xfrm>
            </p:grpSpPr>
            <p:sp>
              <p:nvSpPr>
                <p:cNvPr id="53" name="Oval 101"/>
                <p:cNvSpPr>
                  <a:spLocks noChangeArrowheads="1"/>
                </p:cNvSpPr>
                <p:nvPr userDrawn="1"/>
              </p:nvSpPr>
              <p:spPr bwMode="auto">
                <a:xfrm>
                  <a:off x="232" y="819"/>
                  <a:ext cx="1448" cy="1447"/>
                </a:xfrm>
                <a:prstGeom prst="ellipse">
                  <a:avLst/>
                </a:prstGeom>
                <a:solidFill>
                  <a:srgbClr val="83725B"/>
                </a:solidFill>
                <a:ln w="9525">
                  <a:solidFill>
                    <a:srgbClr val="83725B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54" name="Oval 103"/>
                <p:cNvSpPr>
                  <a:spLocks noChangeArrowheads="1"/>
                </p:cNvSpPr>
                <p:nvPr userDrawn="1"/>
              </p:nvSpPr>
              <p:spPr bwMode="auto">
                <a:xfrm>
                  <a:off x="217" y="772"/>
                  <a:ext cx="1486" cy="1494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55" name="Oval 104"/>
                <p:cNvSpPr>
                  <a:spLocks noChangeArrowheads="1"/>
                </p:cNvSpPr>
                <p:nvPr userDrawn="1"/>
              </p:nvSpPr>
              <p:spPr bwMode="auto">
                <a:xfrm>
                  <a:off x="162" y="772"/>
                  <a:ext cx="1487" cy="1494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56" name="Oval 105"/>
                <p:cNvSpPr>
                  <a:spLocks noChangeArrowheads="1"/>
                </p:cNvSpPr>
                <p:nvPr userDrawn="1"/>
              </p:nvSpPr>
              <p:spPr bwMode="auto">
                <a:xfrm>
                  <a:off x="240" y="803"/>
                  <a:ext cx="1486" cy="1494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57" name="Oval 106"/>
                <p:cNvSpPr>
                  <a:spLocks noChangeArrowheads="1"/>
                </p:cNvSpPr>
                <p:nvPr userDrawn="1"/>
              </p:nvSpPr>
              <p:spPr bwMode="auto">
                <a:xfrm>
                  <a:off x="194" y="757"/>
                  <a:ext cx="1486" cy="1486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</p:grpSp>
          <p:sp>
            <p:nvSpPr>
              <p:cNvPr id="10" name="Oval 102"/>
              <p:cNvSpPr>
                <a:spLocks noChangeArrowheads="1"/>
              </p:cNvSpPr>
              <p:nvPr userDrawn="1"/>
            </p:nvSpPr>
            <p:spPr bwMode="auto">
              <a:xfrm>
                <a:off x="267" y="866"/>
                <a:ext cx="1362" cy="1369"/>
              </a:xfrm>
              <a:prstGeom prst="ellipse">
                <a:avLst/>
              </a:prstGeom>
              <a:blipFill dpi="0" rotWithShape="1">
                <a:blip r:embed="rId4"/>
                <a:srcRect/>
                <a:stretch>
                  <a:fillRect r="-8008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en-US" sz="1000">
                  <a:solidFill>
                    <a:srgbClr val="003896"/>
                  </a:solidFill>
                </a:endParaRPr>
              </a:p>
            </p:txBody>
          </p:sp>
          <p:grpSp>
            <p:nvGrpSpPr>
              <p:cNvPr id="11" name="Group 156"/>
              <p:cNvGrpSpPr>
                <a:grpSpLocks/>
              </p:cNvGrpSpPr>
              <p:nvPr userDrawn="1"/>
            </p:nvGrpSpPr>
            <p:grpSpPr bwMode="auto">
              <a:xfrm>
                <a:off x="100" y="765"/>
                <a:ext cx="1665" cy="1571"/>
                <a:chOff x="108" y="757"/>
                <a:chExt cx="1665" cy="1571"/>
              </a:xfrm>
            </p:grpSpPr>
            <p:sp>
              <p:nvSpPr>
                <p:cNvPr id="50" name="Oval 107"/>
                <p:cNvSpPr>
                  <a:spLocks noChangeArrowheads="1"/>
                </p:cNvSpPr>
                <p:nvPr userDrawn="1"/>
              </p:nvSpPr>
              <p:spPr bwMode="auto">
                <a:xfrm>
                  <a:off x="279" y="834"/>
                  <a:ext cx="1486" cy="1494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51" name="Oval 108"/>
                <p:cNvSpPr>
                  <a:spLocks noChangeArrowheads="1"/>
                </p:cNvSpPr>
                <p:nvPr userDrawn="1"/>
              </p:nvSpPr>
              <p:spPr bwMode="auto">
                <a:xfrm>
                  <a:off x="108" y="834"/>
                  <a:ext cx="1486" cy="1494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52" name="Oval 109"/>
                <p:cNvSpPr>
                  <a:spLocks noChangeArrowheads="1"/>
                </p:cNvSpPr>
                <p:nvPr userDrawn="1"/>
              </p:nvSpPr>
              <p:spPr bwMode="auto">
                <a:xfrm>
                  <a:off x="287" y="757"/>
                  <a:ext cx="1486" cy="1486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</p:grpSp>
          <p:grpSp>
            <p:nvGrpSpPr>
              <p:cNvPr id="12" name="Group 146"/>
              <p:cNvGrpSpPr>
                <a:grpSpLocks/>
              </p:cNvGrpSpPr>
              <p:nvPr userDrawn="1"/>
            </p:nvGrpSpPr>
            <p:grpSpPr bwMode="auto">
              <a:xfrm>
                <a:off x="567" y="399"/>
                <a:ext cx="809" cy="794"/>
                <a:chOff x="575" y="391"/>
                <a:chExt cx="809" cy="794"/>
              </a:xfrm>
            </p:grpSpPr>
            <p:sp>
              <p:nvSpPr>
                <p:cNvPr id="42" name="Oval 147"/>
                <p:cNvSpPr>
                  <a:spLocks noChangeArrowheads="1"/>
                </p:cNvSpPr>
                <p:nvPr userDrawn="1"/>
              </p:nvSpPr>
              <p:spPr bwMode="auto">
                <a:xfrm>
                  <a:off x="614" y="422"/>
                  <a:ext cx="739" cy="747"/>
                </a:xfrm>
                <a:prstGeom prst="ellipse">
                  <a:avLst/>
                </a:prstGeom>
                <a:solidFill>
                  <a:srgbClr val="83725B"/>
                </a:solidFill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43" name="Oval 148"/>
                <p:cNvSpPr>
                  <a:spLocks noChangeArrowheads="1"/>
                </p:cNvSpPr>
                <p:nvPr userDrawn="1"/>
              </p:nvSpPr>
              <p:spPr bwMode="auto">
                <a:xfrm>
                  <a:off x="629" y="445"/>
                  <a:ext cx="708" cy="708"/>
                </a:xfrm>
                <a:prstGeom prst="ellipse">
                  <a:avLst/>
                </a:prstGeom>
                <a:solidFill>
                  <a:srgbClr val="8C7F6D"/>
                </a:solidFill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44" name="Oval 149"/>
                <p:cNvSpPr>
                  <a:spLocks noChangeArrowheads="1"/>
                </p:cNvSpPr>
                <p:nvPr userDrawn="1"/>
              </p:nvSpPr>
              <p:spPr bwMode="auto">
                <a:xfrm>
                  <a:off x="598" y="399"/>
                  <a:ext cx="770" cy="770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45" name="Oval 150"/>
                <p:cNvSpPr>
                  <a:spLocks noChangeArrowheads="1"/>
                </p:cNvSpPr>
                <p:nvPr userDrawn="1"/>
              </p:nvSpPr>
              <p:spPr bwMode="auto">
                <a:xfrm>
                  <a:off x="575" y="399"/>
                  <a:ext cx="762" cy="770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46" name="Oval 151"/>
                <p:cNvSpPr>
                  <a:spLocks noChangeArrowheads="1"/>
                </p:cNvSpPr>
                <p:nvPr userDrawn="1"/>
              </p:nvSpPr>
              <p:spPr bwMode="auto">
                <a:xfrm>
                  <a:off x="614" y="414"/>
                  <a:ext cx="770" cy="771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47" name="Oval 152"/>
                <p:cNvSpPr>
                  <a:spLocks noChangeArrowheads="1"/>
                </p:cNvSpPr>
                <p:nvPr userDrawn="1"/>
              </p:nvSpPr>
              <p:spPr bwMode="auto">
                <a:xfrm>
                  <a:off x="590" y="391"/>
                  <a:ext cx="763" cy="770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48" name="Oval 153"/>
                <p:cNvSpPr>
                  <a:spLocks noChangeArrowheads="1"/>
                </p:cNvSpPr>
                <p:nvPr userDrawn="1"/>
              </p:nvSpPr>
              <p:spPr bwMode="auto">
                <a:xfrm>
                  <a:off x="629" y="445"/>
                  <a:ext cx="708" cy="708"/>
                </a:xfrm>
                <a:prstGeom prst="ellipse">
                  <a:avLst/>
                </a:prstGeom>
                <a:solidFill>
                  <a:srgbClr val="83725B"/>
                </a:solidFill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49" name="Oval 154"/>
                <p:cNvSpPr>
                  <a:spLocks noChangeArrowheads="1"/>
                </p:cNvSpPr>
                <p:nvPr userDrawn="1"/>
              </p:nvSpPr>
              <p:spPr bwMode="auto">
                <a:xfrm>
                  <a:off x="637" y="445"/>
                  <a:ext cx="693" cy="693"/>
                </a:xfrm>
                <a:prstGeom prst="ellipse">
                  <a:avLst/>
                </a:prstGeom>
                <a:noFill/>
                <a:ln w="0">
                  <a:solidFill>
                    <a:srgbClr val="83725B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</p:grpSp>
          <p:sp>
            <p:nvSpPr>
              <p:cNvPr id="13" name="Oval 118"/>
              <p:cNvSpPr>
                <a:spLocks noChangeArrowheads="1"/>
              </p:cNvSpPr>
              <p:nvPr userDrawn="1"/>
            </p:nvSpPr>
            <p:spPr bwMode="auto">
              <a:xfrm>
                <a:off x="625" y="453"/>
                <a:ext cx="700" cy="701"/>
              </a:xfrm>
              <a:prstGeom prst="ellipse">
                <a:avLst/>
              </a:prstGeom>
              <a:blipFill dpi="0" rotWithShape="1">
                <a:blip r:embed="rId5"/>
                <a:srcRect/>
                <a:stretch>
                  <a:fillRect r="-23051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en-US" sz="600">
                  <a:solidFill>
                    <a:srgbClr val="003896"/>
                  </a:solidFill>
                </a:endParaRPr>
              </a:p>
            </p:txBody>
          </p:sp>
          <p:grpSp>
            <p:nvGrpSpPr>
              <p:cNvPr id="14" name="Group 145"/>
              <p:cNvGrpSpPr>
                <a:grpSpLocks/>
              </p:cNvGrpSpPr>
              <p:nvPr userDrawn="1"/>
            </p:nvGrpSpPr>
            <p:grpSpPr bwMode="auto">
              <a:xfrm>
                <a:off x="536" y="399"/>
                <a:ext cx="863" cy="809"/>
                <a:chOff x="544" y="391"/>
                <a:chExt cx="863" cy="809"/>
              </a:xfrm>
            </p:grpSpPr>
            <p:sp>
              <p:nvSpPr>
                <p:cNvPr id="39" name="Oval 119"/>
                <p:cNvSpPr>
                  <a:spLocks noChangeArrowheads="1"/>
                </p:cNvSpPr>
                <p:nvPr userDrawn="1"/>
              </p:nvSpPr>
              <p:spPr bwMode="auto">
                <a:xfrm>
                  <a:off x="637" y="391"/>
                  <a:ext cx="770" cy="770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40" name="Oval 120"/>
                <p:cNvSpPr>
                  <a:spLocks noChangeArrowheads="1"/>
                </p:cNvSpPr>
                <p:nvPr userDrawn="1"/>
              </p:nvSpPr>
              <p:spPr bwMode="auto">
                <a:xfrm>
                  <a:off x="544" y="438"/>
                  <a:ext cx="770" cy="762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41" name="Oval 121"/>
                <p:cNvSpPr>
                  <a:spLocks noChangeArrowheads="1"/>
                </p:cNvSpPr>
                <p:nvPr userDrawn="1"/>
              </p:nvSpPr>
              <p:spPr bwMode="auto">
                <a:xfrm>
                  <a:off x="637" y="438"/>
                  <a:ext cx="763" cy="762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</p:grpSp>
          <p:grpSp>
            <p:nvGrpSpPr>
              <p:cNvPr id="15" name="Group 157"/>
              <p:cNvGrpSpPr>
                <a:grpSpLocks/>
              </p:cNvGrpSpPr>
              <p:nvPr userDrawn="1"/>
            </p:nvGrpSpPr>
            <p:grpSpPr bwMode="auto">
              <a:xfrm>
                <a:off x="201" y="1955"/>
                <a:ext cx="1307" cy="1284"/>
                <a:chOff x="209" y="1947"/>
                <a:chExt cx="1307" cy="1284"/>
              </a:xfrm>
            </p:grpSpPr>
            <p:sp>
              <p:nvSpPr>
                <p:cNvPr id="33" name="Oval 122"/>
                <p:cNvSpPr>
                  <a:spLocks noChangeArrowheads="1"/>
                </p:cNvSpPr>
                <p:nvPr userDrawn="1"/>
              </p:nvSpPr>
              <p:spPr bwMode="auto">
                <a:xfrm>
                  <a:off x="264" y="2002"/>
                  <a:ext cx="1213" cy="1205"/>
                </a:xfrm>
                <a:prstGeom prst="ellipse">
                  <a:avLst/>
                </a:prstGeom>
                <a:solidFill>
                  <a:srgbClr val="83725B"/>
                </a:solidFill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34" name="Oval 123"/>
                <p:cNvSpPr>
                  <a:spLocks noChangeArrowheads="1"/>
                </p:cNvSpPr>
                <p:nvPr userDrawn="1"/>
              </p:nvSpPr>
              <p:spPr bwMode="auto">
                <a:xfrm>
                  <a:off x="303" y="2033"/>
                  <a:ext cx="1135" cy="1143"/>
                </a:xfrm>
                <a:prstGeom prst="ellipse">
                  <a:avLst/>
                </a:prstGeom>
                <a:solidFill>
                  <a:srgbClr val="83725B"/>
                </a:solidFill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35" name="Oval 124"/>
                <p:cNvSpPr>
                  <a:spLocks noChangeArrowheads="1"/>
                </p:cNvSpPr>
                <p:nvPr userDrawn="1"/>
              </p:nvSpPr>
              <p:spPr bwMode="auto">
                <a:xfrm>
                  <a:off x="248" y="1963"/>
                  <a:ext cx="1245" cy="1244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36" name="Oval 125"/>
                <p:cNvSpPr>
                  <a:spLocks noChangeArrowheads="1"/>
                </p:cNvSpPr>
                <p:nvPr userDrawn="1"/>
              </p:nvSpPr>
              <p:spPr bwMode="auto">
                <a:xfrm>
                  <a:off x="209" y="1963"/>
                  <a:ext cx="1237" cy="1244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37" name="Oval 126"/>
                <p:cNvSpPr>
                  <a:spLocks noChangeArrowheads="1"/>
                </p:cNvSpPr>
                <p:nvPr userDrawn="1"/>
              </p:nvSpPr>
              <p:spPr bwMode="auto">
                <a:xfrm>
                  <a:off x="271" y="1986"/>
                  <a:ext cx="1245" cy="1245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38" name="Oval 127"/>
                <p:cNvSpPr>
                  <a:spLocks noChangeArrowheads="1"/>
                </p:cNvSpPr>
                <p:nvPr userDrawn="1"/>
              </p:nvSpPr>
              <p:spPr bwMode="auto">
                <a:xfrm>
                  <a:off x="232" y="1947"/>
                  <a:ext cx="1245" cy="1245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</p:grpSp>
          <p:sp>
            <p:nvSpPr>
              <p:cNvPr id="16" name="Oval 128"/>
              <p:cNvSpPr>
                <a:spLocks noChangeArrowheads="1"/>
              </p:cNvSpPr>
              <p:nvPr userDrawn="1"/>
            </p:nvSpPr>
            <p:spPr bwMode="auto">
              <a:xfrm>
                <a:off x="296" y="2041"/>
                <a:ext cx="1135" cy="1143"/>
              </a:xfrm>
              <a:prstGeom prst="ellipse">
                <a:avLst/>
              </a:prstGeom>
              <a:blipFill dpi="0" rotWithShape="1">
                <a:blip r:embed="rId6"/>
                <a:srcRect/>
                <a:stretch>
                  <a:fillRect r="-26676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en-US" sz="1000">
                  <a:solidFill>
                    <a:srgbClr val="C0C0C0"/>
                  </a:solidFill>
                </a:endParaRPr>
              </a:p>
            </p:txBody>
          </p:sp>
          <p:grpSp>
            <p:nvGrpSpPr>
              <p:cNvPr id="17" name="Group 158"/>
              <p:cNvGrpSpPr>
                <a:grpSpLocks/>
              </p:cNvGrpSpPr>
              <p:nvPr userDrawn="1"/>
            </p:nvGrpSpPr>
            <p:grpSpPr bwMode="auto">
              <a:xfrm>
                <a:off x="154" y="1955"/>
                <a:ext cx="1393" cy="1315"/>
                <a:chOff x="162" y="1947"/>
                <a:chExt cx="1393" cy="1315"/>
              </a:xfrm>
            </p:grpSpPr>
            <p:sp>
              <p:nvSpPr>
                <p:cNvPr id="30" name="Oval 129"/>
                <p:cNvSpPr>
                  <a:spLocks noChangeArrowheads="1"/>
                </p:cNvSpPr>
                <p:nvPr userDrawn="1"/>
              </p:nvSpPr>
              <p:spPr bwMode="auto">
                <a:xfrm>
                  <a:off x="162" y="2017"/>
                  <a:ext cx="1238" cy="1245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31" name="Oval 130"/>
                <p:cNvSpPr>
                  <a:spLocks noChangeArrowheads="1"/>
                </p:cNvSpPr>
                <p:nvPr userDrawn="1"/>
              </p:nvSpPr>
              <p:spPr bwMode="auto">
                <a:xfrm>
                  <a:off x="310" y="1947"/>
                  <a:ext cx="1245" cy="1245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32" name="Oval 131"/>
                <p:cNvSpPr>
                  <a:spLocks noChangeArrowheads="1"/>
                </p:cNvSpPr>
                <p:nvPr userDrawn="1"/>
              </p:nvSpPr>
              <p:spPr bwMode="auto">
                <a:xfrm>
                  <a:off x="303" y="2017"/>
                  <a:ext cx="1244" cy="1245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</p:grpSp>
          <p:grpSp>
            <p:nvGrpSpPr>
              <p:cNvPr id="18" name="Group 159"/>
              <p:cNvGrpSpPr>
                <a:grpSpLocks/>
              </p:cNvGrpSpPr>
              <p:nvPr userDrawn="1"/>
            </p:nvGrpSpPr>
            <p:grpSpPr bwMode="auto">
              <a:xfrm>
                <a:off x="559" y="2959"/>
                <a:ext cx="1082" cy="1066"/>
                <a:chOff x="567" y="2951"/>
                <a:chExt cx="1082" cy="1066"/>
              </a:xfrm>
            </p:grpSpPr>
            <p:sp>
              <p:nvSpPr>
                <p:cNvPr id="24" name="Oval 132"/>
                <p:cNvSpPr>
                  <a:spLocks noChangeArrowheads="1"/>
                </p:cNvSpPr>
                <p:nvPr userDrawn="1"/>
              </p:nvSpPr>
              <p:spPr bwMode="auto">
                <a:xfrm>
                  <a:off x="614" y="2990"/>
                  <a:ext cx="1003" cy="1011"/>
                </a:xfrm>
                <a:prstGeom prst="ellipse">
                  <a:avLst/>
                </a:prstGeom>
                <a:solidFill>
                  <a:srgbClr val="83725B"/>
                </a:solidFill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25" name="Oval 133"/>
                <p:cNvSpPr>
                  <a:spLocks noChangeArrowheads="1"/>
                </p:cNvSpPr>
                <p:nvPr userDrawn="1"/>
              </p:nvSpPr>
              <p:spPr bwMode="auto">
                <a:xfrm>
                  <a:off x="645" y="3021"/>
                  <a:ext cx="941" cy="949"/>
                </a:xfrm>
                <a:prstGeom prst="ellipse">
                  <a:avLst/>
                </a:prstGeom>
                <a:solidFill>
                  <a:srgbClr val="83725B"/>
                </a:solidFill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26" name="Oval 134"/>
                <p:cNvSpPr>
                  <a:spLocks noChangeArrowheads="1"/>
                </p:cNvSpPr>
                <p:nvPr userDrawn="1"/>
              </p:nvSpPr>
              <p:spPr bwMode="auto">
                <a:xfrm>
                  <a:off x="598" y="2959"/>
                  <a:ext cx="1035" cy="1034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27" name="Oval 135"/>
                <p:cNvSpPr>
                  <a:spLocks noChangeArrowheads="1"/>
                </p:cNvSpPr>
                <p:nvPr userDrawn="1"/>
              </p:nvSpPr>
              <p:spPr bwMode="auto">
                <a:xfrm>
                  <a:off x="567" y="2959"/>
                  <a:ext cx="1027" cy="1034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28" name="Oval 136"/>
                <p:cNvSpPr>
                  <a:spLocks noChangeArrowheads="1"/>
                </p:cNvSpPr>
                <p:nvPr userDrawn="1"/>
              </p:nvSpPr>
              <p:spPr bwMode="auto">
                <a:xfrm>
                  <a:off x="622" y="2982"/>
                  <a:ext cx="1027" cy="1035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29" name="Oval 137"/>
                <p:cNvSpPr>
                  <a:spLocks noChangeArrowheads="1"/>
                </p:cNvSpPr>
                <p:nvPr userDrawn="1"/>
              </p:nvSpPr>
              <p:spPr bwMode="auto">
                <a:xfrm>
                  <a:off x="583" y="2951"/>
                  <a:ext cx="1034" cy="1035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</p:grpSp>
          <p:sp>
            <p:nvSpPr>
              <p:cNvPr id="19" name="Oval 138"/>
              <p:cNvSpPr>
                <a:spLocks noChangeArrowheads="1"/>
              </p:cNvSpPr>
              <p:nvPr userDrawn="1"/>
            </p:nvSpPr>
            <p:spPr bwMode="auto">
              <a:xfrm>
                <a:off x="631" y="3026"/>
                <a:ext cx="949" cy="957"/>
              </a:xfrm>
              <a:prstGeom prst="ellipse">
                <a:avLst/>
              </a:prstGeom>
              <a:blipFill dpi="0" rotWithShape="1">
                <a:blip r:embed="rId7"/>
                <a:srcRect/>
                <a:stretch>
                  <a:fillRect b="-43725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en-US" sz="900">
                  <a:solidFill>
                    <a:srgbClr val="C0C0C0"/>
                  </a:solidFill>
                </a:endParaRPr>
              </a:p>
            </p:txBody>
          </p:sp>
          <p:grpSp>
            <p:nvGrpSpPr>
              <p:cNvPr id="20" name="Group 160"/>
              <p:cNvGrpSpPr>
                <a:grpSpLocks/>
              </p:cNvGrpSpPr>
              <p:nvPr userDrawn="1"/>
            </p:nvGrpSpPr>
            <p:grpSpPr bwMode="auto">
              <a:xfrm>
                <a:off x="520" y="2959"/>
                <a:ext cx="1152" cy="1089"/>
                <a:chOff x="528" y="2951"/>
                <a:chExt cx="1152" cy="1089"/>
              </a:xfrm>
            </p:grpSpPr>
            <p:sp>
              <p:nvSpPr>
                <p:cNvPr id="21" name="Oval 139"/>
                <p:cNvSpPr>
                  <a:spLocks noChangeArrowheads="1"/>
                </p:cNvSpPr>
                <p:nvPr userDrawn="1"/>
              </p:nvSpPr>
              <p:spPr bwMode="auto">
                <a:xfrm>
                  <a:off x="528" y="3005"/>
                  <a:ext cx="1027" cy="1035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22" name="Oval 140"/>
                <p:cNvSpPr>
                  <a:spLocks noChangeArrowheads="1"/>
                </p:cNvSpPr>
                <p:nvPr userDrawn="1"/>
              </p:nvSpPr>
              <p:spPr bwMode="auto">
                <a:xfrm>
                  <a:off x="645" y="3005"/>
                  <a:ext cx="1035" cy="1035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  <p:sp>
              <p:nvSpPr>
                <p:cNvPr id="23" name="Oval 141"/>
                <p:cNvSpPr>
                  <a:spLocks noChangeArrowheads="1"/>
                </p:cNvSpPr>
                <p:nvPr userDrawn="1"/>
              </p:nvSpPr>
              <p:spPr bwMode="auto">
                <a:xfrm>
                  <a:off x="653" y="2951"/>
                  <a:ext cx="1027" cy="1035"/>
                </a:xfrm>
                <a:prstGeom prst="ellipse">
                  <a:avLst/>
                </a:prstGeom>
                <a:noFill/>
                <a:ln w="9525">
                  <a:solidFill>
                    <a:srgbClr val="83725B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rgbClr val="003896"/>
                    </a:solidFill>
                  </a:endParaRPr>
                </a:p>
              </p:txBody>
            </p:sp>
          </p:grpSp>
        </p:grpSp>
      </p:grpSp>
      <p:sp>
        <p:nvSpPr>
          <p:cNvPr id="430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48038" y="2201863"/>
            <a:ext cx="5256212" cy="1803400"/>
          </a:xfrm>
        </p:spPr>
        <p:txBody>
          <a:bodyPr/>
          <a:lstStyle>
            <a:lvl1pPr>
              <a:defRPr sz="3200" b="1" smtClean="0">
                <a:solidFill>
                  <a:srgbClr val="003896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48038" y="4387850"/>
            <a:ext cx="5256212" cy="1346200"/>
          </a:xfrm>
        </p:spPr>
        <p:txBody>
          <a:bodyPr/>
          <a:lstStyle>
            <a:lvl1pPr marL="0" indent="0" algn="ctr">
              <a:buFontTx/>
              <a:buNone/>
              <a:defRPr b="0" smtClean="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94196458"/>
      </p:ext>
    </p:extLst>
  </p:cSld>
  <p:clrMapOvr>
    <a:masterClrMapping/>
  </p:clrMapOvr>
  <p:transition/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5CF7F-854A-41DD-A8E9-9499D8EFB5F8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B2932-5089-47FA-B17A-FF9846A8138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28403952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F435F-E4AF-40EE-861C-1908965F40A8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C773E-4B77-4F40-AB47-E77DDB0C5B9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7624302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91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91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050EE-7896-4EFA-A25A-ABC80F4498A6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EFE7E-FCF2-44BC-8DAB-D39A90B0F9B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32423013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A0A59-5648-4EE3-9363-7783AD03E102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1039A0-70DD-4952-9DC6-BB6E08A0DD0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76622601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7430D-9211-443C-B05C-728A352A5BEB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4DE9A-3840-4276-8ACC-73BE99DBDA2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52757412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D37AF-EE09-43A2-B029-9ACE26B68CB2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54B6C-81CD-4AA5-A2F6-FF393190C2D7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31054411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C465D-BBD5-454D-A611-3FD3F7D0D395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0B4299-F0FA-4CB8-B97D-58884B988C5F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11165444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30C925-2AA9-4DDB-9A8F-D1FCA5FA39EA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B33C2-7486-4860-8E7C-51ECC6E1FD4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9601764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F5D4E-17F5-4B37-9354-51B28406FC45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8E612-0630-4CD6-AC1D-21389B8314EC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6497720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3546D-B518-482B-8AF1-621F2BDE0DAC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CB18A-562C-4751-9EF8-48E87774821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77344946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904C3-CFDD-424E-AD5B-3767CD909280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48EDB-19E9-49BD-B193-F8B608F643B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3522917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638" y="1632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8" y="1632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Picture 2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 userDrawn="1"/>
        </p:nvSpPr>
        <p:spPr bwMode="white">
          <a:xfrm>
            <a:off x="3498857" y="-10006"/>
            <a:ext cx="5645145" cy="2713347"/>
          </a:xfrm>
          <a:prstGeom prst="rect">
            <a:avLst/>
          </a:prstGeom>
          <a:solidFill>
            <a:srgbClr val="042274">
              <a:alpha val="80000"/>
            </a:srgbClr>
          </a:solidFill>
          <a:ln w="9525" cap="flat" cmpd="sng" algn="ctr">
            <a:solidFill>
              <a:srgbClr val="003896">
                <a:shade val="95000"/>
                <a:satMod val="105000"/>
              </a:srgbClr>
            </a:solidFill>
            <a:prstDash val="solid"/>
          </a:ln>
          <a:effectLst/>
        </p:spPr>
        <p:txBody>
          <a:bodyPr lIns="93206" tIns="46604" rIns="93206" bIns="46604" rtlCol="0" anchor="ctr"/>
          <a:lstStyle/>
          <a:p>
            <a:pPr algn="ctr" defTabSz="913529" fontAlgn="auto">
              <a:spcBef>
                <a:spcPts val="0"/>
              </a:spcBef>
              <a:spcAft>
                <a:spcPts val="0"/>
              </a:spcAft>
              <a:defRPr/>
            </a:pPr>
            <a:endParaRPr lang="en-GB" kern="0" dirty="0">
              <a:solidFill>
                <a:srgbClr val="000000"/>
              </a:solidFill>
              <a:latin typeface="Arial"/>
              <a:ea typeface="ＭＳ Ｐゴシック"/>
              <a:cs typeface="+mn-cs"/>
            </a:endParaRPr>
          </a:p>
        </p:txBody>
      </p:sp>
      <p:sp>
        <p:nvSpPr>
          <p:cNvPr id="16" name="Right Triangle 15"/>
          <p:cNvSpPr/>
          <p:nvPr userDrawn="1"/>
        </p:nvSpPr>
        <p:spPr bwMode="white">
          <a:xfrm flipH="1">
            <a:off x="3498857" y="5534695"/>
            <a:ext cx="5645145" cy="1323331"/>
          </a:xfrm>
          <a:prstGeom prst="rtTriangle">
            <a:avLst/>
          </a:prstGeom>
          <a:gradFill flip="none" rotWithShape="1">
            <a:gsLst>
              <a:gs pos="0">
                <a:srgbClr val="003896">
                  <a:shade val="51000"/>
                  <a:satMod val="130000"/>
                  <a:alpha val="0"/>
                </a:srgbClr>
              </a:gs>
              <a:gs pos="100000">
                <a:srgbClr val="FFFFFF">
                  <a:alpha val="85000"/>
                </a:srgb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/>
        </p:spPr>
        <p:txBody>
          <a:bodyPr lIns="93206" tIns="46604" rIns="93206" bIns="46604" rtlCol="0" anchor="ctr"/>
          <a:lstStyle/>
          <a:p>
            <a:pPr algn="ctr" defTabSz="913529" fontAlgn="auto">
              <a:spcBef>
                <a:spcPts val="0"/>
              </a:spcBef>
              <a:spcAft>
                <a:spcPts val="0"/>
              </a:spcAft>
              <a:defRPr/>
            </a:pPr>
            <a:endParaRPr lang="en-GB" kern="0" dirty="0">
              <a:solidFill>
                <a:srgbClr val="000000"/>
              </a:solidFill>
              <a:latin typeface="Arial"/>
              <a:ea typeface="ＭＳ Ｐゴシック"/>
              <a:cs typeface="+mn-cs"/>
            </a:endParaRPr>
          </a:p>
        </p:txBody>
      </p:sp>
      <p:sp>
        <p:nvSpPr>
          <p:cNvPr id="4" name="Working Draft Text" hidden="1"/>
          <p:cNvSpPr txBox="1">
            <a:spLocks noChangeArrowheads="1"/>
          </p:cNvSpPr>
          <p:nvPr userDrawn="1"/>
        </p:nvSpPr>
        <p:spPr bwMode="auto">
          <a:xfrm>
            <a:off x="48595" y="6336134"/>
            <a:ext cx="2846838" cy="1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529" eaLnBrk="1" hangingPunct="1">
              <a:defRPr lang="en-GB"/>
            </a:pPr>
            <a:r>
              <a:rPr sz="800" b="1" dirty="0">
                <a:solidFill>
                  <a:srgbClr val="FFFFFF"/>
                </a:solidFill>
                <a:latin typeface="Arial"/>
                <a:cs typeface="+mn-cs"/>
              </a:rPr>
              <a:t>WORKING DRAFT</a:t>
            </a:r>
          </a:p>
        </p:txBody>
      </p:sp>
      <p:sp>
        <p:nvSpPr>
          <p:cNvPr id="6" name="Working Draft" hidden="1"/>
          <p:cNvSpPr txBox="1">
            <a:spLocks noChangeArrowheads="1"/>
          </p:cNvSpPr>
          <p:nvPr userDrawn="1"/>
        </p:nvSpPr>
        <p:spPr bwMode="auto">
          <a:xfrm>
            <a:off x="48603" y="6476323"/>
            <a:ext cx="3029197" cy="1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529" eaLnBrk="1" hangingPunct="1">
              <a:defRPr lang="en-GB"/>
            </a:pPr>
            <a:r>
              <a:rPr lang="en-AU" sz="800" dirty="0">
                <a:solidFill>
                  <a:srgbClr val="FFFFFF"/>
                </a:solidFill>
                <a:latin typeface="Arial"/>
                <a:cs typeface="+mn-cs"/>
              </a:rPr>
              <a:t>Last Modified 24/04/2017 9:23 AM South Africa Standard Time</a:t>
            </a:r>
            <a:endParaRPr sz="80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 userDrawn="1"/>
        </p:nvSpPr>
        <p:spPr bwMode="auto">
          <a:xfrm>
            <a:off x="48595" y="6616517"/>
            <a:ext cx="2846838" cy="12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529" eaLnBrk="1" hangingPunct="1">
              <a:defRPr lang="en-GB"/>
            </a:pPr>
            <a:r>
              <a:rPr lang="en-US" sz="800" dirty="0">
                <a:solidFill>
                  <a:srgbClr val="FFFFFF"/>
                </a:solidFill>
                <a:latin typeface="Arial"/>
                <a:cs typeface="+mn-cs"/>
              </a:rPr>
              <a:t>Printed 2017-03-15 11:39 AM South Africa Standard Time</a:t>
            </a:r>
            <a:endParaRPr sz="800" dirty="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/>
          </p:nvPr>
        </p:nvSpPr>
        <p:spPr bwMode="auto">
          <a:xfrm>
            <a:off x="3720320" y="327285"/>
            <a:ext cx="5206297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3300" b="0" baseline="0">
                <a:solidFill>
                  <a:schemeClr val="bg1"/>
                </a:solidFill>
                <a:latin typeface="+mj-lt"/>
                <a:ea typeface="+mj-ea"/>
              </a:defRPr>
            </a:lvl1pPr>
          </a:lstStyle>
          <a:p>
            <a:pPr lvl="0" latinLnBrk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 bwMode="auto">
          <a:xfrm>
            <a:off x="3720320" y="1383050"/>
            <a:ext cx="5206297" cy="28262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en-GB" sz="1800" cap="none" baseline="0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lvl="0" latinLnBrk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auto">
          <a:xfrm>
            <a:off x="3720320" y="2208184"/>
            <a:ext cx="5206297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lang="en-GB"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lang="en-GB"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3529" eaLnBrk="1" hangingPunct="1">
              <a:defRPr lang="en-GB"/>
            </a:pPr>
            <a:r>
              <a:rPr sz="1400" dirty="0">
                <a:solidFill>
                  <a:srgbClr val="FFFFFF"/>
                </a:solidFill>
                <a:latin typeface="Arial"/>
                <a:cs typeface="+mn-cs"/>
              </a:rPr>
              <a:t>Document type | Date</a:t>
            </a:r>
          </a:p>
        </p:txBody>
      </p:sp>
      <p:sp>
        <p:nvSpPr>
          <p:cNvPr id="18" name="Footer Placeholder 2"/>
          <p:cNvSpPr txBox="1">
            <a:spLocks/>
          </p:cNvSpPr>
          <p:nvPr userDrawn="1"/>
        </p:nvSpPr>
        <p:spPr bwMode="auto">
          <a:xfrm>
            <a:off x="48595" y="93155"/>
            <a:ext cx="93936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2"/>
                </a:solidFill>
                <a:latin typeface="Arial" charset="0"/>
                <a:ea typeface="+mn-ea"/>
                <a:cs typeface="+mn-cs"/>
              </a:defRPr>
            </a:lvl1pPr>
            <a:lvl2pPr marL="455943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1894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67837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3785" algn="l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79731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35676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191623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47568" algn="l" defTabSz="911894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defTabSz="913529"/>
            <a:r>
              <a:rPr lang="en-GB" dirty="0">
                <a:solidFill>
                  <a:srgbClr val="000000"/>
                </a:solidFill>
                <a:latin typeface="Arial"/>
              </a:rPr>
              <a:t>CONFIDENTIAL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white">
          <a:xfrm>
            <a:off x="6841954" y="6171238"/>
            <a:ext cx="2077722" cy="47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340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638" y="1632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26" imgH="526" progId="TCLayout.ActiveDocument.1">
                  <p:embed/>
                </p:oleObj>
              </mc:Choice>
              <mc:Fallback>
                <p:oleObj name="think-cell Slide" r:id="rId3" imgW="526" imgH="52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8" y="1632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74253" y="544833"/>
            <a:ext cx="7025702" cy="34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40117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05">
          <p15:clr>
            <a:srgbClr val="F26B43"/>
          </p15:clr>
        </p15:guide>
        <p15:guide id="2" pos="74">
          <p15:clr>
            <a:srgbClr val="F26B43"/>
          </p15:clr>
        </p15:guide>
        <p15:guide id="3" orient="horz" pos="571">
          <p15:clr>
            <a:srgbClr val="F26B43"/>
          </p15:clr>
        </p15:guide>
        <p15:guide id="4" orient="horz" pos="3911">
          <p15:clr>
            <a:srgbClr val="F26B43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638" y="1632"/>
          <a:ext cx="1619" cy="1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51" imgH="450" progId="TCLayout.ActiveDocument.1">
                  <p:embed/>
                </p:oleObj>
              </mc:Choice>
              <mc:Fallback>
                <p:oleObj name="think-cell Slide" r:id="rId3" imgW="451" imgH="45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8" y="1632"/>
                        <a:ext cx="1619" cy="1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840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0"/>
          <p:cNvGrpSpPr>
            <a:grpSpLocks/>
          </p:cNvGrpSpPr>
          <p:nvPr/>
        </p:nvGrpSpPr>
        <p:grpSpPr bwMode="auto">
          <a:xfrm>
            <a:off x="-4761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 cstate="print">
                <a:lum contrast="6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 cstate="print">
                <a:lum contrast="12000"/>
              </a:blip>
              <a:srcRect/>
              <a:stretch>
                <a:fillRect/>
              </a:stretch>
            </a:blip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 cstate="print">
                <a:lum contrast="6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ZA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4" y="3271842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4" y="409258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85144145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45200865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65733440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91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8" y="1436691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26302132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61816178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74433940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37272862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45063133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05454743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95122221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8" y="166689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9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2405232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72" y="166689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ZA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6478D-F5F0-4EA2-ADC4-9CECAC054AB0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41914118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672" y="221746"/>
            <a:ext cx="7617728" cy="51522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9937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3" descr="logo small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2871" y="341318"/>
            <a:ext cx="1173163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7" descr="topsolid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" y="2"/>
            <a:ext cx="7591425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4672" y="221746"/>
            <a:ext cx="7617728" cy="515226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7922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71" y="166688"/>
            <a:ext cx="6519863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36572" y="1436692"/>
            <a:ext cx="8378825" cy="5045075"/>
          </a:xfrm>
        </p:spPr>
        <p:txBody>
          <a:bodyPr/>
          <a:lstStyle/>
          <a:p>
            <a:pPr lvl="0"/>
            <a:endParaRPr lang="en-ZA" noProof="0" dirty="0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xfrm>
            <a:off x="457209" y="6453204"/>
            <a:ext cx="1738313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ZA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211DD-989E-40E7-BB84-EA272064EB6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44073539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55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 cstate="email">
                <a:lum contrast="12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cstate="email">
                <a:lum contrast="6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defTabSz="914380"/>
              <a:endParaRPr lang="en-US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7" y="3271843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7" y="409258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2173441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43" y="6453303"/>
            <a:ext cx="2879725" cy="26828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/>
            </a:lvl1pPr>
          </a:lstStyle>
          <a:p>
            <a:pPr defTabSz="914380">
              <a:defRPr/>
            </a:pPr>
            <a:endParaRPr lang="en-ZA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9980E-BD10-4285-8AFE-FF6B1E847E8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  <p:sp>
        <p:nvSpPr>
          <p:cNvPr id="7" name="Rectangle 6"/>
          <p:cNvSpPr/>
          <p:nvPr userDrawn="1"/>
        </p:nvSpPr>
        <p:spPr>
          <a:xfrm>
            <a:off x="8172400" y="6237312"/>
            <a:ext cx="72008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80" fontAlgn="auto">
              <a:spcBef>
                <a:spcPts val="0"/>
              </a:spcBef>
              <a:spcAft>
                <a:spcPts val="0"/>
              </a:spcAft>
            </a:pPr>
            <a:endParaRPr lang="en-ZA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979979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43" y="6453303"/>
            <a:ext cx="2879725" cy="26828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/>
            </a:lvl1pPr>
          </a:lstStyle>
          <a:p>
            <a:pPr defTabSz="914380">
              <a:defRPr/>
            </a:pPr>
            <a:endParaRPr lang="en-ZA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19258-B91D-4C7C-BF04-4FEBB6585A8F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61318206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43" y="6453303"/>
            <a:ext cx="2879725" cy="268287"/>
          </a:xfrm>
          <a:prstGeom prst="rect">
            <a:avLst/>
          </a:prstGeom>
        </p:spPr>
        <p:txBody>
          <a:bodyPr lIns="91438" tIns="45719" rIns="91438" bIns="45719"/>
          <a:lstStyle>
            <a:lvl1pPr>
              <a:defRPr/>
            </a:lvl1pPr>
          </a:lstStyle>
          <a:p>
            <a:pPr defTabSz="914380">
              <a:defRPr/>
            </a:pPr>
            <a:endParaRPr lang="en-ZA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C0A2C-7FD8-4D08-87A1-39DF43A6191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1182474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2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13" Type="http://schemas.openxmlformats.org/officeDocument/2006/relationships/tags" Target="../tags/tag11.xml"/><Relationship Id="rId18" Type="http://schemas.openxmlformats.org/officeDocument/2006/relationships/tags" Target="../tags/tag16.xml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28.xml"/><Relationship Id="rId21" Type="http://schemas.openxmlformats.org/officeDocument/2006/relationships/tags" Target="../tags/tag19.xml"/><Relationship Id="rId7" Type="http://schemas.openxmlformats.org/officeDocument/2006/relationships/tags" Target="../tags/tag5.xml"/><Relationship Id="rId12" Type="http://schemas.openxmlformats.org/officeDocument/2006/relationships/tags" Target="../tags/tag10.xml"/><Relationship Id="rId17" Type="http://schemas.openxmlformats.org/officeDocument/2006/relationships/tags" Target="../tags/tag15.xml"/><Relationship Id="rId25" Type="http://schemas.openxmlformats.org/officeDocument/2006/relationships/image" Target="../media/image19.png"/><Relationship Id="rId2" Type="http://schemas.openxmlformats.org/officeDocument/2006/relationships/slideLayout" Target="../slideLayouts/slideLayout27.xml"/><Relationship Id="rId16" Type="http://schemas.openxmlformats.org/officeDocument/2006/relationships/tags" Target="../tags/tag14.xml"/><Relationship Id="rId20" Type="http://schemas.openxmlformats.org/officeDocument/2006/relationships/tags" Target="../tags/tag18.xml"/><Relationship Id="rId1" Type="http://schemas.openxmlformats.org/officeDocument/2006/relationships/slideLayout" Target="../slideLayouts/slideLayout26.xml"/><Relationship Id="rId6" Type="http://schemas.openxmlformats.org/officeDocument/2006/relationships/tags" Target="../tags/tag4.xml"/><Relationship Id="rId11" Type="http://schemas.openxmlformats.org/officeDocument/2006/relationships/tags" Target="../tags/tag9.xml"/><Relationship Id="rId24" Type="http://schemas.openxmlformats.org/officeDocument/2006/relationships/image" Target="../media/image18.emf"/><Relationship Id="rId5" Type="http://schemas.openxmlformats.org/officeDocument/2006/relationships/tags" Target="../tags/tag3.xml"/><Relationship Id="rId15" Type="http://schemas.openxmlformats.org/officeDocument/2006/relationships/tags" Target="../tags/tag13.xml"/><Relationship Id="rId23" Type="http://schemas.openxmlformats.org/officeDocument/2006/relationships/oleObject" Target="../embeddings/oleObject2.bin"/><Relationship Id="rId10" Type="http://schemas.openxmlformats.org/officeDocument/2006/relationships/tags" Target="../tags/tag8.xml"/><Relationship Id="rId19" Type="http://schemas.openxmlformats.org/officeDocument/2006/relationships/tags" Target="../tags/tag17.xml"/><Relationship Id="rId4" Type="http://schemas.openxmlformats.org/officeDocument/2006/relationships/theme" Target="../theme/theme3.xml"/><Relationship Id="rId9" Type="http://schemas.openxmlformats.org/officeDocument/2006/relationships/tags" Target="../tags/tag7.xml"/><Relationship Id="rId14" Type="http://schemas.openxmlformats.org/officeDocument/2006/relationships/tags" Target="../tags/tag12.xml"/><Relationship Id="rId22" Type="http://schemas.openxmlformats.org/officeDocument/2006/relationships/tags" Target="../tags/tag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image" Target="../media/image25.jpeg"/><Relationship Id="rId2" Type="http://schemas.openxmlformats.org/officeDocument/2006/relationships/slideLayout" Target="../slideLayouts/slideLayout30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slideLayout" Target="../slideLayouts/slideLayout46.xml"/><Relationship Id="rId7" Type="http://schemas.openxmlformats.org/officeDocument/2006/relationships/tags" Target="../tags/tag25.xml"/><Relationship Id="rId12" Type="http://schemas.openxmlformats.org/officeDocument/2006/relationships/image" Target="../media/image28.jpe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tags" Target="../tags/tag24.xml"/><Relationship Id="rId11" Type="http://schemas.openxmlformats.org/officeDocument/2006/relationships/image" Target="../media/image2.jpeg"/><Relationship Id="rId5" Type="http://schemas.openxmlformats.org/officeDocument/2006/relationships/theme" Target="../theme/theme5.xml"/><Relationship Id="rId10" Type="http://schemas.openxmlformats.org/officeDocument/2006/relationships/image" Target="../media/image27.jpe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2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7" descr="topsolid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2" y="0"/>
            <a:ext cx="7591425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91"/>
            <a:ext cx="8378825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7" y="6453202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9969C49A-CA51-4A6A-85E6-171488E283B1}" type="datetime1">
              <a:rPr lang="en-ZA"/>
              <a:pPr>
                <a:defRPr/>
              </a:pPr>
              <a:t>2023/03/21</a:t>
            </a:fld>
            <a:endParaRPr lang="en-ZA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43" y="6453202"/>
            <a:ext cx="2879725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90" y="6453202"/>
            <a:ext cx="165100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0CAAB63C-6182-45D8-BBDA-E1B89247F26E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712" r:id="rId13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3" descr="logo small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17" descr="topsolid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196975"/>
            <a:ext cx="8378825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7" y="6453202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0C0D2766-BD6C-4334-9EB0-E4E06CE30F02}" type="datetime1">
              <a:rPr lang="en-ZA"/>
              <a:pPr>
                <a:defRPr/>
              </a:pPr>
              <a:t>2023/03/21</a:t>
            </a:fld>
            <a:endParaRPr lang="en-ZA" dirty="0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43" y="6453202"/>
            <a:ext cx="2879725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90" y="6453202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ECEC165C-2D91-4B65-8B64-9EB5E2C68A0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2562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/>
  <p:hf hdr="0" ftr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fontAlgn="base">
        <a:spcBef>
          <a:spcPct val="20000"/>
        </a:spcBef>
        <a:spcAft>
          <a:spcPct val="0"/>
        </a:spcAft>
        <a:buClr>
          <a:srgbClr val="8C7F6D"/>
        </a:buClr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71463" algn="l" rtl="0" fontAlgn="base">
        <a:spcBef>
          <a:spcPct val="1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fontAlgn="base">
        <a:spcBef>
          <a:spcPct val="0"/>
        </a:spcBef>
        <a:spcAft>
          <a:spcPct val="0"/>
        </a:spcAft>
        <a:buClr>
          <a:srgbClr val="8C7F6D"/>
        </a:buClr>
        <a:buChar char="•"/>
        <a:defRPr sz="2400">
          <a:solidFill>
            <a:srgbClr val="003896"/>
          </a:solidFill>
          <a:latin typeface="+mn-lt"/>
          <a:cs typeface="+mn-cs"/>
        </a:defRPr>
      </a:lvl3pPr>
      <a:lvl4pPr marL="1435100" indent="-179388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cs typeface="+mn-cs"/>
        </a:defRPr>
      </a:lvl4pPr>
      <a:lvl5pPr marL="1793875" indent="-179388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5pPr>
      <a:lvl6pPr marL="22510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0" y="0"/>
          <a:ext cx="161984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61984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>
            <p:custDataLst>
              <p:tags r:id="rId6"/>
            </p:custDataLst>
          </p:nvPr>
        </p:nvSpPr>
        <p:spPr bwMode="auto">
          <a:xfrm>
            <a:off x="0" y="0"/>
            <a:ext cx="161984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13529"/>
            <a:endParaRPr lang="en-GB" sz="1600" dirty="0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pic>
        <p:nvPicPr>
          <p:cNvPr id="63" name="Picture 142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7591426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5" descr="https://upload.wikimedia.org/wikipedia/en/thumb/d/d8/Eskom.svg/1280px-Eskom.svg.png"/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invGray">
          <a:xfrm>
            <a:off x="7606738" y="333466"/>
            <a:ext cx="1310484" cy="30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Slide Number"/>
          <p:cNvSpPr txBox="1">
            <a:spLocks/>
          </p:cNvSpPr>
          <p:nvPr/>
        </p:nvSpPr>
        <p:spPr bwMode="auto">
          <a:xfrm>
            <a:off x="8789641" y="6661823"/>
            <a:ext cx="125034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GB"/>
            </a:defPPr>
            <a:lvl1pPr>
              <a:defRPr lang="en-GB" sz="1000" baseline="0">
                <a:latin typeface="+mn-lt"/>
              </a:defRPr>
            </a:lvl1pPr>
          </a:lstStyle>
          <a:p>
            <a:pPr defTabSz="913529"/>
            <a:fld id="{42C328C1-A84F-4A39-A664-DBA00541A8C6}" type="slidenum">
              <a:rPr sz="800" smtClean="0">
                <a:solidFill>
                  <a:srgbClr val="808080"/>
                </a:solidFill>
                <a:cs typeface="+mn-cs"/>
              </a:rPr>
              <a:pPr defTabSz="913529"/>
              <a:t>‹#›</a:t>
            </a:fld>
            <a:endParaRPr sz="800" dirty="0">
              <a:solidFill>
                <a:srgbClr val="808080"/>
              </a:solidFill>
              <a:cs typeface="+mn-cs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74253" y="544833"/>
            <a:ext cx="7025702" cy="345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r>
              <a:rPr lang="en-US"/>
              <a:t>Click to edit Master title style</a:t>
            </a:r>
            <a:endParaRPr lang="en-GB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/>
        </p:nvSpPr>
        <p:spPr bwMode="auto">
          <a:xfrm>
            <a:off x="174260" y="27537"/>
            <a:ext cx="73417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defTabSz="913529"/>
            <a:r>
              <a:rPr lang="en-GB" sz="1200" cap="all" dirty="0">
                <a:solidFill>
                  <a:srgbClr val="FFFFFF"/>
                </a:solidFill>
                <a:latin typeface="Arial"/>
                <a:cs typeface="+mn-cs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/>
        </p:nvSpPr>
        <p:spPr bwMode="auto">
          <a:xfrm>
            <a:off x="174253" y="986832"/>
            <a:ext cx="7025702" cy="21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lang="en-GB"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lang="en-GB"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lang="en-GB"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lang="en-GB"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lang="en-GB"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lang="en-GB"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lang="en-GB"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lang="en-GB"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lang="en-GB"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 lang="en-GB"/>
            </a:pPr>
            <a:r>
              <a:rPr sz="1400" dirty="0">
                <a:solidFill>
                  <a:srgbClr val="808080"/>
                </a:solidFill>
                <a:latin typeface="Arial"/>
                <a:cs typeface="+mn-cs"/>
              </a:rPr>
              <a:t>Unit of measure</a:t>
            </a:r>
          </a:p>
        </p:txBody>
      </p:sp>
      <p:grpSp>
        <p:nvGrpSpPr>
          <p:cNvPr id="4" name="Slide Elements" hidden="1"/>
          <p:cNvGrpSpPr/>
          <p:nvPr/>
        </p:nvGrpSpPr>
        <p:grpSpPr bwMode="auto">
          <a:xfrm>
            <a:off x="174264" y="6483293"/>
            <a:ext cx="8742970" cy="302893"/>
            <a:chOff x="119063" y="6334520"/>
            <a:chExt cx="8618537" cy="296863"/>
          </a:xfrm>
        </p:grpSpPr>
        <p:sp>
          <p:nvSpPr>
            <p:cNvPr id="13" name="4. Footnote"/>
            <p:cNvSpPr txBox="1">
              <a:spLocks noChangeArrowheads="1"/>
            </p:cNvSpPr>
            <p:nvPr/>
          </p:nvSpPr>
          <p:spPr bwMode="auto">
            <a:xfrm>
              <a:off x="119063" y="6334520"/>
              <a:ext cx="8618537" cy="123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lang="en-GB" sz="2400">
                  <a:solidFill>
                    <a:schemeClr val="tx1"/>
                  </a:solidFill>
                  <a:latin typeface="Arial" charset="0"/>
                </a:defRPr>
              </a:lvl1pPr>
              <a:lvl2pPr marL="1031875" defTabSz="895350">
                <a:defRPr lang="en-GB" sz="2400">
                  <a:solidFill>
                    <a:schemeClr val="tx1"/>
                  </a:solidFill>
                  <a:latin typeface="Arial" charset="0"/>
                </a:defRPr>
              </a:lvl2pPr>
              <a:lvl3pPr marL="1217613" defTabSz="895350">
                <a:defRPr lang="en-GB" sz="2400">
                  <a:solidFill>
                    <a:schemeClr val="tx1"/>
                  </a:solidFill>
                  <a:latin typeface="Arial" charset="0"/>
                </a:defRPr>
              </a:lvl3pPr>
              <a:lvl4pPr marL="1404938" defTabSz="895350">
                <a:defRPr lang="en-GB" sz="2400">
                  <a:solidFill>
                    <a:schemeClr val="tx1"/>
                  </a:solidFill>
                  <a:latin typeface="Arial" charset="0"/>
                </a:defRPr>
              </a:lvl4pPr>
              <a:lvl5pPr marL="1792288" defTabSz="895350">
                <a:defRPr lang="en-GB" sz="2400">
                  <a:solidFill>
                    <a:schemeClr val="tx1"/>
                  </a:solidFill>
                  <a:latin typeface="Arial" charset="0"/>
                </a:defRPr>
              </a:lvl5pPr>
              <a:lvl6pPr marL="2249488" defTabSz="895350" fontAlgn="base">
                <a:spcBef>
                  <a:spcPct val="0"/>
                </a:spcBef>
                <a:spcAft>
                  <a:spcPct val="0"/>
                </a:spcAft>
                <a:defRPr lang="en-GB" sz="2400">
                  <a:solidFill>
                    <a:schemeClr val="tx1"/>
                  </a:solidFill>
                  <a:latin typeface="Arial" charset="0"/>
                </a:defRPr>
              </a:lvl6pPr>
              <a:lvl7pPr marL="2706688" defTabSz="895350" fontAlgn="base">
                <a:spcBef>
                  <a:spcPct val="0"/>
                </a:spcBef>
                <a:spcAft>
                  <a:spcPct val="0"/>
                </a:spcAft>
                <a:defRPr lang="en-GB" sz="2400">
                  <a:solidFill>
                    <a:schemeClr val="tx1"/>
                  </a:solidFill>
                  <a:latin typeface="Arial" charset="0"/>
                </a:defRPr>
              </a:lvl7pPr>
              <a:lvl8pPr marL="3163888" defTabSz="895350" fontAlgn="base">
                <a:spcBef>
                  <a:spcPct val="0"/>
                </a:spcBef>
                <a:spcAft>
                  <a:spcPct val="0"/>
                </a:spcAft>
                <a:defRPr lang="en-GB" sz="2400">
                  <a:solidFill>
                    <a:schemeClr val="tx1"/>
                  </a:solidFill>
                  <a:latin typeface="Arial" charset="0"/>
                </a:defRPr>
              </a:lvl8pPr>
              <a:lvl9pPr marL="3621088" defTabSz="895350" fontAlgn="base">
                <a:spcBef>
                  <a:spcPct val="0"/>
                </a:spcBef>
                <a:spcAft>
                  <a:spcPct val="0"/>
                </a:spcAft>
                <a:defRPr lang="en-GB"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 lang="en-GB"/>
              </a:pPr>
              <a:r>
                <a:rPr sz="800" dirty="0">
                  <a:solidFill>
                    <a:srgbClr val="808080"/>
                  </a:solidFill>
                  <a:latin typeface="Arial"/>
                  <a:cs typeface="+mn-cs"/>
                </a:rPr>
                <a:t>1 Footnote</a:t>
              </a:r>
            </a:p>
          </p:txBody>
        </p:sp>
        <p:sp>
          <p:nvSpPr>
            <p:cNvPr id="14" name="5. Source"/>
            <p:cNvSpPr>
              <a:spLocks noChangeArrowheads="1"/>
            </p:cNvSpPr>
            <p:nvPr/>
          </p:nvSpPr>
          <p:spPr bwMode="auto">
            <a:xfrm>
              <a:off x="119063" y="6508272"/>
              <a:ext cx="8112185" cy="1231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marL="621382" indent="-621382" defTabSz="912653">
                <a:tabLst>
                  <a:tab pos="624617" algn="l"/>
                </a:tabLst>
              </a:pPr>
              <a:r>
                <a:rPr lang="en-GB" sz="800" dirty="0">
                  <a:solidFill>
                    <a:srgbClr val="808080"/>
                  </a:solidFill>
                  <a:latin typeface="Arial"/>
                  <a:cs typeface="+mn-cs"/>
                </a:rPr>
                <a:t>SOURCE : Source</a:t>
              </a:r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82160" y="3335526"/>
            <a:ext cx="4389768" cy="109909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 latinLnBrk="0"/>
            <a:r>
              <a:rPr lang="en-US"/>
              <a:t>Click to edit Master text styles</a:t>
            </a:r>
          </a:p>
          <a:p>
            <a:pPr lvl="1" latinLnBrk="0"/>
            <a:r>
              <a:rPr lang="en-US"/>
              <a:t>Second level</a:t>
            </a:r>
          </a:p>
          <a:p>
            <a:pPr lvl="2" latinLnBrk="0"/>
            <a:r>
              <a:rPr lang="en-US"/>
              <a:t>Third level</a:t>
            </a:r>
          </a:p>
          <a:p>
            <a:pPr lvl="3" latinLnBrk="0"/>
            <a:r>
              <a:rPr lang="en-US"/>
              <a:t>Fourth level</a:t>
            </a:r>
          </a:p>
          <a:p>
            <a:pPr lvl="4" latinLnBrk="0"/>
            <a:r>
              <a:rPr lang="en-US"/>
              <a:t>Fifth level</a:t>
            </a:r>
            <a:endParaRPr lang="en-GB" dirty="0"/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482165" y="2792565"/>
            <a:ext cx="4350892" cy="458388"/>
            <a:chOff x="915" y="747"/>
            <a:chExt cx="2686" cy="283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auto">
            <a:xfrm>
              <a:off x="915" y="747"/>
              <a:ext cx="2686" cy="283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defTabSz="913529"/>
              <a:r>
                <a:rPr lang="en-GB" sz="1400" b="1" dirty="0">
                  <a:solidFill>
                    <a:srgbClr val="000000"/>
                  </a:solidFill>
                  <a:latin typeface="Arial"/>
                  <a:cs typeface="+mn-cs"/>
                </a:rPr>
                <a:t>Title</a:t>
              </a:r>
            </a:p>
            <a:p>
              <a:pPr defTabSz="913529"/>
              <a:r>
                <a:rPr lang="en-GB" sz="1400" dirty="0">
                  <a:solidFill>
                    <a:srgbClr val="808080"/>
                  </a:solidFill>
                  <a:latin typeface="Arial"/>
                  <a:cs typeface="+mn-cs"/>
                </a:rPr>
                <a:t>Unit of measure</a:t>
              </a:r>
            </a:p>
          </p:txBody>
        </p:sp>
      </p:grpSp>
      <p:grpSp>
        <p:nvGrpSpPr>
          <p:cNvPr id="65" name="LegendBoxes" hidden="1"/>
          <p:cNvGrpSpPr>
            <a:grpSpLocks/>
          </p:cNvGrpSpPr>
          <p:nvPr/>
        </p:nvGrpSpPr>
        <p:grpSpPr bwMode="auto">
          <a:xfrm>
            <a:off x="8138084" y="1045023"/>
            <a:ext cx="769426" cy="1013962"/>
            <a:chOff x="4936" y="176"/>
            <a:chExt cx="475" cy="626"/>
          </a:xfrm>
        </p:grpSpPr>
        <p:sp>
          <p:nvSpPr>
            <p:cNvPr id="66" name="Legend1"/>
            <p:cNvSpPr>
              <a:spLocks noChangeArrowheads="1"/>
            </p:cNvSpPr>
            <p:nvPr/>
          </p:nvSpPr>
          <p:spPr bwMode="auto">
            <a:xfrm>
              <a:off x="5096" y="176"/>
              <a:ext cx="315" cy="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67" name="LegendRectangle1"/>
            <p:cNvSpPr>
              <a:spLocks noChangeArrowheads="1"/>
            </p:cNvSpPr>
            <p:nvPr/>
          </p:nvSpPr>
          <p:spPr bwMode="auto">
            <a:xfrm>
              <a:off x="4936" y="183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529"/>
              <a:endParaRPr lang="en-GB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68" name="Legend2"/>
            <p:cNvSpPr>
              <a:spLocks noChangeArrowheads="1"/>
            </p:cNvSpPr>
            <p:nvPr/>
          </p:nvSpPr>
          <p:spPr bwMode="auto">
            <a:xfrm>
              <a:off x="5096" y="346"/>
              <a:ext cx="315" cy="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69" name="LegendRectangle2"/>
            <p:cNvSpPr>
              <a:spLocks noChangeArrowheads="1"/>
            </p:cNvSpPr>
            <p:nvPr/>
          </p:nvSpPr>
          <p:spPr bwMode="auto">
            <a:xfrm>
              <a:off x="4936" y="35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529"/>
              <a:endParaRPr lang="en-GB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0" name="Legend3"/>
            <p:cNvSpPr>
              <a:spLocks noChangeArrowheads="1"/>
            </p:cNvSpPr>
            <p:nvPr/>
          </p:nvSpPr>
          <p:spPr bwMode="auto">
            <a:xfrm>
              <a:off x="5096" y="517"/>
              <a:ext cx="315" cy="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71" name="LegendRectangle3"/>
            <p:cNvSpPr>
              <a:spLocks noChangeArrowheads="1"/>
            </p:cNvSpPr>
            <p:nvPr/>
          </p:nvSpPr>
          <p:spPr bwMode="auto">
            <a:xfrm>
              <a:off x="4936" y="524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529"/>
              <a:endParaRPr lang="en-GB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2" name="Legend4"/>
            <p:cNvSpPr>
              <a:spLocks noChangeArrowheads="1"/>
            </p:cNvSpPr>
            <p:nvPr/>
          </p:nvSpPr>
          <p:spPr bwMode="auto">
            <a:xfrm>
              <a:off x="5096" y="688"/>
              <a:ext cx="315" cy="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73" name="LegendRectangle4"/>
            <p:cNvSpPr>
              <a:spLocks noChangeArrowheads="1"/>
            </p:cNvSpPr>
            <p:nvPr/>
          </p:nvSpPr>
          <p:spPr bwMode="auto">
            <a:xfrm>
              <a:off x="4936" y="695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529"/>
              <a:endParaRPr lang="en-GB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</p:grpSp>
      <p:grpSp>
        <p:nvGrpSpPr>
          <p:cNvPr id="74" name="LegendLines" hidden="1"/>
          <p:cNvGrpSpPr>
            <a:grpSpLocks/>
          </p:cNvGrpSpPr>
          <p:nvPr/>
        </p:nvGrpSpPr>
        <p:grpSpPr bwMode="auto">
          <a:xfrm>
            <a:off x="7823826" y="1045023"/>
            <a:ext cx="1083673" cy="741845"/>
            <a:chOff x="4750" y="176"/>
            <a:chExt cx="669" cy="458"/>
          </a:xfrm>
        </p:grpSpPr>
        <p:sp>
          <p:nvSpPr>
            <p:cNvPr id="75" name="LineLegend1"/>
            <p:cNvSpPr>
              <a:spLocks noChangeShapeType="1"/>
            </p:cNvSpPr>
            <p:nvPr/>
          </p:nvSpPr>
          <p:spPr bwMode="auto">
            <a:xfrm>
              <a:off x="4750" y="233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529"/>
              <a:endParaRPr lang="en-GB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6" name="LineLegend2"/>
            <p:cNvSpPr>
              <a:spLocks noChangeShapeType="1"/>
            </p:cNvSpPr>
            <p:nvPr/>
          </p:nvSpPr>
          <p:spPr bwMode="auto">
            <a:xfrm>
              <a:off x="4750" y="402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529"/>
              <a:endParaRPr lang="en-GB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7" name="LineLegend3"/>
            <p:cNvSpPr>
              <a:spLocks noChangeShapeType="1"/>
            </p:cNvSpPr>
            <p:nvPr/>
          </p:nvSpPr>
          <p:spPr bwMode="auto">
            <a:xfrm>
              <a:off x="4750" y="577"/>
              <a:ext cx="288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529"/>
              <a:endParaRPr lang="en-GB" sz="1600" dirty="0">
                <a:solidFill>
                  <a:srgbClr val="000000"/>
                </a:solidFill>
                <a:latin typeface="Arial"/>
                <a:cs typeface="+mn-cs"/>
              </a:endParaRPr>
            </a:p>
          </p:txBody>
        </p:sp>
        <p:sp>
          <p:nvSpPr>
            <p:cNvPr id="78" name="Legend1"/>
            <p:cNvSpPr>
              <a:spLocks noChangeArrowheads="1"/>
            </p:cNvSpPr>
            <p:nvPr/>
          </p:nvSpPr>
          <p:spPr bwMode="auto">
            <a:xfrm>
              <a:off x="5104" y="176"/>
              <a:ext cx="315" cy="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79" name="Legend2"/>
            <p:cNvSpPr>
              <a:spLocks noChangeArrowheads="1"/>
            </p:cNvSpPr>
            <p:nvPr/>
          </p:nvSpPr>
          <p:spPr bwMode="auto">
            <a:xfrm>
              <a:off x="5104" y="344"/>
              <a:ext cx="315" cy="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80" name="Legend3"/>
            <p:cNvSpPr>
              <a:spLocks noChangeArrowheads="1"/>
            </p:cNvSpPr>
            <p:nvPr/>
          </p:nvSpPr>
          <p:spPr bwMode="auto">
            <a:xfrm>
              <a:off x="5104" y="520"/>
              <a:ext cx="315" cy="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</p:grpSp>
      <p:grpSp>
        <p:nvGrpSpPr>
          <p:cNvPr id="102" name="McKSticker" hidden="1"/>
          <p:cNvGrpSpPr/>
          <p:nvPr/>
        </p:nvGrpSpPr>
        <p:grpSpPr bwMode="auto">
          <a:xfrm>
            <a:off x="7850345" y="1045012"/>
            <a:ext cx="1066895" cy="212366"/>
            <a:chOff x="7695181" y="285750"/>
            <a:chExt cx="1045594" cy="208138"/>
          </a:xfrm>
        </p:grpSpPr>
        <p:sp>
          <p:nvSpPr>
            <p:cNvPr id="103" name="StickerRectangle"/>
            <p:cNvSpPr>
              <a:spLocks noChangeArrowheads="1"/>
            </p:cNvSpPr>
            <p:nvPr/>
          </p:nvSpPr>
          <p:spPr bwMode="auto">
            <a:xfrm>
              <a:off x="7695181" y="285750"/>
              <a:ext cx="1045594" cy="20813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808080"/>
                  </a:solidFill>
                  <a:latin typeface="Arial"/>
                  <a:cs typeface="+mn-cs"/>
                </a:rPr>
                <a:t>PRELIMINARY</a:t>
              </a:r>
            </a:p>
          </p:txBody>
        </p:sp>
        <p:cxnSp>
          <p:nvCxnSpPr>
            <p:cNvPr id="104" name="AutoShape 31"/>
            <p:cNvCxnSpPr>
              <a:cxnSpLocks noChangeShapeType="1"/>
              <a:stCxn id="103" idx="2"/>
              <a:endCxn id="103" idx="4"/>
            </p:cNvCxnSpPr>
            <p:nvPr/>
          </p:nvCxnSpPr>
          <p:spPr bwMode="auto">
            <a:xfrm>
              <a:off x="7695181" y="285750"/>
              <a:ext cx="0" cy="208138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5" name="AutoShape 32"/>
            <p:cNvCxnSpPr>
              <a:cxnSpLocks noChangeShapeType="1"/>
              <a:stCxn id="103" idx="4"/>
              <a:endCxn id="103" idx="6"/>
            </p:cNvCxnSpPr>
            <p:nvPr/>
          </p:nvCxnSpPr>
          <p:spPr bwMode="auto">
            <a:xfrm>
              <a:off x="7695181" y="493888"/>
              <a:ext cx="1045594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" name="Moon" hidden="1"/>
          <p:cNvGrpSpPr/>
          <p:nvPr>
            <p:custDataLst>
              <p:tags r:id="rId7"/>
            </p:custDataLst>
          </p:nvPr>
        </p:nvGrpSpPr>
        <p:grpSpPr>
          <a:xfrm>
            <a:off x="2128473" y="2141598"/>
            <a:ext cx="259174" cy="259159"/>
            <a:chOff x="762000" y="1270000"/>
            <a:chExt cx="254000" cy="254000"/>
          </a:xfrm>
        </p:grpSpPr>
        <p:sp>
          <p:nvSpPr>
            <p:cNvPr id="61" name="Oval 60"/>
            <p:cNvSpPr/>
            <p:nvPr/>
          </p:nvSpPr>
          <p:spPr>
            <a:xfrm>
              <a:off x="762000" y="1270000"/>
              <a:ext cx="254000" cy="254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529"/>
              <a:endParaRPr lang="en-GB" sz="1600" dirty="0">
                <a:solidFill>
                  <a:srgbClr val="000000"/>
                </a:solidFill>
              </a:endParaRPr>
            </a:p>
          </p:txBody>
        </p:sp>
        <p:sp>
          <p:nvSpPr>
            <p:cNvPr id="62" name="Arc 61"/>
            <p:cNvSpPr/>
            <p:nvPr/>
          </p:nvSpPr>
          <p:spPr>
            <a:xfrm>
              <a:off x="762000" y="1270000"/>
              <a:ext cx="254000" cy="254000"/>
            </a:xfrm>
            <a:prstGeom prst="arc">
              <a:avLst/>
            </a:prstGeom>
            <a:solidFill>
              <a:schemeClr val="accent3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3529"/>
              <a:endParaRPr lang="en-GB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81" name="LegendMoons" hidden="1"/>
          <p:cNvGrpSpPr/>
          <p:nvPr/>
        </p:nvGrpSpPr>
        <p:grpSpPr>
          <a:xfrm>
            <a:off x="8069894" y="1045012"/>
            <a:ext cx="836962" cy="1333054"/>
            <a:chOff x="7875175" y="286625"/>
            <a:chExt cx="820253" cy="1306516"/>
          </a:xfrm>
        </p:grpSpPr>
        <p:grpSp>
          <p:nvGrpSpPr>
            <p:cNvPr id="82" name="MoonLegend2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auto">
            <a:xfrm>
              <a:off x="7875175" y="560866"/>
              <a:ext cx="209550" cy="209551"/>
              <a:chOff x="1694" y="2044"/>
              <a:chExt cx="160" cy="160"/>
            </a:xfrm>
          </p:grpSpPr>
          <p:sp>
            <p:nvSpPr>
              <p:cNvPr id="100" name="Oval 41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529"/>
                <a:endParaRPr lang="en-GB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101" name="Arc 42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529"/>
                <a:endParaRPr lang="en-GB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83" name="MoonLegend4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auto">
            <a:xfrm>
              <a:off x="7875175" y="1109348"/>
              <a:ext cx="209550" cy="209551"/>
              <a:chOff x="4495" y="1198"/>
              <a:chExt cx="160" cy="160"/>
            </a:xfrm>
          </p:grpSpPr>
          <p:sp>
            <p:nvSpPr>
              <p:cNvPr id="98" name="Oval 47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529"/>
                <a:endParaRPr lang="en-GB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99" name="Arc 48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529"/>
                <a:endParaRPr lang="en-GB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84" name="MoonLegend5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auto">
            <a:xfrm>
              <a:off x="7875175" y="1383590"/>
              <a:ext cx="209550" cy="209551"/>
              <a:chOff x="4495" y="1440"/>
              <a:chExt cx="160" cy="160"/>
            </a:xfrm>
          </p:grpSpPr>
          <p:sp>
            <p:nvSpPr>
              <p:cNvPr id="96" name="Oval 50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529"/>
                <a:endParaRPr lang="en-GB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97" name="Oval 51"/>
              <p:cNvSpPr>
                <a:spLocks noChangeAspect="1"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529"/>
                <a:endParaRPr lang="en-GB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sp>
          <p:nvSpPr>
            <p:cNvPr id="85" name="Legend1"/>
            <p:cNvSpPr>
              <a:spLocks noChangeArrowheads="1"/>
            </p:cNvSpPr>
            <p:nvPr/>
          </p:nvSpPr>
          <p:spPr bwMode="auto">
            <a:xfrm>
              <a:off x="8195850" y="299325"/>
              <a:ext cx="499578" cy="1809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86" name="Legend2"/>
            <p:cNvSpPr>
              <a:spLocks noChangeArrowheads="1"/>
            </p:cNvSpPr>
            <p:nvPr/>
          </p:nvSpPr>
          <p:spPr bwMode="auto">
            <a:xfrm>
              <a:off x="8195850" y="573963"/>
              <a:ext cx="499578" cy="1809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87" name="Legend3"/>
            <p:cNvSpPr>
              <a:spLocks noChangeArrowheads="1"/>
            </p:cNvSpPr>
            <p:nvPr/>
          </p:nvSpPr>
          <p:spPr bwMode="auto">
            <a:xfrm>
              <a:off x="8195850" y="848602"/>
              <a:ext cx="499578" cy="1809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88" name="Legend4"/>
            <p:cNvSpPr>
              <a:spLocks noChangeArrowheads="1"/>
            </p:cNvSpPr>
            <p:nvPr/>
          </p:nvSpPr>
          <p:spPr bwMode="auto">
            <a:xfrm>
              <a:off x="8195850" y="1120065"/>
              <a:ext cx="499578" cy="1809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sp>
          <p:nvSpPr>
            <p:cNvPr id="89" name="Legend5"/>
            <p:cNvSpPr>
              <a:spLocks noChangeArrowheads="1"/>
            </p:cNvSpPr>
            <p:nvPr/>
          </p:nvSpPr>
          <p:spPr bwMode="auto">
            <a:xfrm>
              <a:off x="8195850" y="1396290"/>
              <a:ext cx="499578" cy="1809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2653">
                <a:buClr>
                  <a:srgbClr val="897966"/>
                </a:buClr>
              </a:pPr>
              <a:r>
                <a:rPr lang="en-GB" sz="1200" dirty="0">
                  <a:solidFill>
                    <a:srgbClr val="000000"/>
                  </a:solidFill>
                  <a:latin typeface="Arial"/>
                  <a:cs typeface="+mn-cs"/>
                </a:rPr>
                <a:t>Legend</a:t>
              </a:r>
            </a:p>
          </p:txBody>
        </p:sp>
        <p:grpSp>
          <p:nvGrpSpPr>
            <p:cNvPr id="90" name="MoonLegend3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auto">
            <a:xfrm>
              <a:off x="7875175" y="835107"/>
              <a:ext cx="209550" cy="209551"/>
              <a:chOff x="4495" y="1198"/>
              <a:chExt cx="160" cy="160"/>
            </a:xfrm>
          </p:grpSpPr>
          <p:sp>
            <p:nvSpPr>
              <p:cNvPr id="94" name="Oval 47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529"/>
                <a:endParaRPr lang="en-GB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95" name="Arc 48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529"/>
                <a:endParaRPr lang="en-GB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  <p:grpSp>
          <p:nvGrpSpPr>
            <p:cNvPr id="91" name="MoonLegend1"/>
            <p:cNvGrpSpPr>
              <a:grpSpLocks noChangeAspect="1"/>
            </p:cNvGrpSpPr>
            <p:nvPr userDrawn="1">
              <p:custDataLst>
                <p:tags r:id="rId12"/>
              </p:custDataLst>
            </p:nvPr>
          </p:nvGrpSpPr>
          <p:grpSpPr bwMode="auto">
            <a:xfrm>
              <a:off x="7875175" y="286625"/>
              <a:ext cx="209550" cy="209551"/>
              <a:chOff x="1694" y="2044"/>
              <a:chExt cx="160" cy="160"/>
            </a:xfrm>
          </p:grpSpPr>
          <p:sp>
            <p:nvSpPr>
              <p:cNvPr id="92" name="Oval 41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529"/>
                <a:endParaRPr lang="en-GB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  <p:sp>
            <p:nvSpPr>
              <p:cNvPr id="93" name="Arc 42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1694" y="2044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3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3529"/>
                <a:endParaRPr lang="en-GB" sz="1600" dirty="0">
                  <a:solidFill>
                    <a:srgbClr val="000000"/>
                  </a:solidFill>
                  <a:latin typeface="Arial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752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hf hdr="0" ftr="0" dt="0"/>
  <p:txStyles>
    <p:titleStyle>
      <a:lvl1pPr algn="l" defTabSz="912653" rtl="0" eaLnBrk="1" fontAlgn="base" hangingPunct="1">
        <a:spcBef>
          <a:spcPct val="0"/>
        </a:spcBef>
        <a:spcAft>
          <a:spcPct val="0"/>
        </a:spcAft>
        <a:tabLst>
          <a:tab pos="275091" algn="l"/>
        </a:tabLst>
        <a:defRPr lang="en-GB" sz="2200" b="0" baseline="0">
          <a:solidFill>
            <a:schemeClr val="bg1"/>
          </a:solidFill>
          <a:latin typeface="+mj-lt"/>
          <a:ea typeface="+mj-ea"/>
          <a:cs typeface="+mj-cs"/>
        </a:defRPr>
      </a:lvl1pPr>
      <a:lvl2pPr algn="l" defTabSz="912653" rtl="0" eaLnBrk="1" fontAlgn="base" hangingPunct="1">
        <a:spcBef>
          <a:spcPct val="0"/>
        </a:spcBef>
        <a:spcAft>
          <a:spcPct val="0"/>
        </a:spcAft>
        <a:defRPr lang="en-GB" sz="1900" b="1">
          <a:solidFill>
            <a:schemeClr val="tx2"/>
          </a:solidFill>
          <a:latin typeface="Arial" charset="0"/>
        </a:defRPr>
      </a:lvl2pPr>
      <a:lvl3pPr algn="l" defTabSz="912653" rtl="0" eaLnBrk="1" fontAlgn="base" hangingPunct="1">
        <a:spcBef>
          <a:spcPct val="0"/>
        </a:spcBef>
        <a:spcAft>
          <a:spcPct val="0"/>
        </a:spcAft>
        <a:defRPr lang="en-GB" sz="1900" b="1">
          <a:solidFill>
            <a:schemeClr val="tx2"/>
          </a:solidFill>
          <a:latin typeface="Arial" charset="0"/>
        </a:defRPr>
      </a:lvl3pPr>
      <a:lvl4pPr algn="l" defTabSz="912653" rtl="0" eaLnBrk="1" fontAlgn="base" hangingPunct="1">
        <a:spcBef>
          <a:spcPct val="0"/>
        </a:spcBef>
        <a:spcAft>
          <a:spcPct val="0"/>
        </a:spcAft>
        <a:defRPr lang="en-GB" sz="1900" b="1">
          <a:solidFill>
            <a:schemeClr val="tx2"/>
          </a:solidFill>
          <a:latin typeface="Arial" charset="0"/>
        </a:defRPr>
      </a:lvl4pPr>
      <a:lvl5pPr algn="l" defTabSz="912653" rtl="0" eaLnBrk="1" fontAlgn="base" hangingPunct="1">
        <a:spcBef>
          <a:spcPct val="0"/>
        </a:spcBef>
        <a:spcAft>
          <a:spcPct val="0"/>
        </a:spcAft>
        <a:defRPr lang="en-GB" sz="1900" b="1">
          <a:solidFill>
            <a:schemeClr val="tx2"/>
          </a:solidFill>
          <a:latin typeface="Arial" charset="0"/>
        </a:defRPr>
      </a:lvl5pPr>
      <a:lvl6pPr marL="466031" algn="l" defTabSz="912653" rtl="0" eaLnBrk="1" fontAlgn="base" hangingPunct="1">
        <a:spcBef>
          <a:spcPct val="0"/>
        </a:spcBef>
        <a:spcAft>
          <a:spcPct val="0"/>
        </a:spcAft>
        <a:defRPr lang="en-GB" sz="1900" b="1">
          <a:solidFill>
            <a:schemeClr val="tx2"/>
          </a:solidFill>
          <a:latin typeface="Arial" charset="0"/>
        </a:defRPr>
      </a:lvl6pPr>
      <a:lvl7pPr marL="932075" algn="l" defTabSz="912653" rtl="0" eaLnBrk="1" fontAlgn="base" hangingPunct="1">
        <a:spcBef>
          <a:spcPct val="0"/>
        </a:spcBef>
        <a:spcAft>
          <a:spcPct val="0"/>
        </a:spcAft>
        <a:defRPr lang="en-GB" sz="1900" b="1">
          <a:solidFill>
            <a:schemeClr val="tx2"/>
          </a:solidFill>
          <a:latin typeface="Arial" charset="0"/>
        </a:defRPr>
      </a:lvl7pPr>
      <a:lvl8pPr marL="1398111" algn="l" defTabSz="912653" rtl="0" eaLnBrk="1" fontAlgn="base" hangingPunct="1">
        <a:spcBef>
          <a:spcPct val="0"/>
        </a:spcBef>
        <a:spcAft>
          <a:spcPct val="0"/>
        </a:spcAft>
        <a:defRPr lang="en-GB" sz="1900" b="1">
          <a:solidFill>
            <a:schemeClr val="tx2"/>
          </a:solidFill>
          <a:latin typeface="Arial" charset="0"/>
        </a:defRPr>
      </a:lvl8pPr>
      <a:lvl9pPr marL="1864144" algn="l" defTabSz="912653" rtl="0" eaLnBrk="1" fontAlgn="base" hangingPunct="1">
        <a:spcBef>
          <a:spcPct val="0"/>
        </a:spcBef>
        <a:spcAft>
          <a:spcPct val="0"/>
        </a:spcAft>
        <a:defRPr lang="en-GB"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265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en-GB" sz="1400" baseline="0">
          <a:solidFill>
            <a:schemeClr val="tx1"/>
          </a:solidFill>
          <a:latin typeface="+mn-lt"/>
          <a:ea typeface="+mn-ea"/>
          <a:cs typeface="+mn-cs"/>
        </a:defRPr>
      </a:lvl1pPr>
      <a:lvl2pPr marL="197419" indent="-195802" algn="l" defTabSz="91265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anose="020B0604020202020204" pitchFamily="34" charset="0"/>
        <a:buChar char="•"/>
        <a:defRPr lang="en-GB" sz="1400" baseline="0">
          <a:solidFill>
            <a:schemeClr val="tx1"/>
          </a:solidFill>
          <a:latin typeface="+mn-lt"/>
        </a:defRPr>
      </a:lvl2pPr>
      <a:lvl3pPr marL="436906" indent="-237875" algn="l" defTabSz="91265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10000"/>
        <a:buFont typeface="Arial" charset="0"/>
        <a:buChar char="–"/>
        <a:defRPr lang="en-GB" sz="1400" baseline="0">
          <a:solidFill>
            <a:schemeClr val="tx1"/>
          </a:solidFill>
          <a:latin typeface="+mn-lt"/>
        </a:defRPr>
      </a:lvl3pPr>
      <a:lvl4pPr marL="621382" indent="-194182" algn="l" defTabSz="91265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00000"/>
        <a:buFont typeface="Arial" panose="020B0604020202020204" pitchFamily="34" charset="0"/>
        <a:buChar char="•"/>
        <a:defRPr lang="en-GB" sz="1400" baseline="0">
          <a:solidFill>
            <a:schemeClr val="tx1"/>
          </a:solidFill>
          <a:latin typeface="+mn-lt"/>
        </a:defRPr>
      </a:lvl4pPr>
      <a:lvl5pPr marL="763783" indent="-132691" algn="l" defTabSz="91265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en-GB" sz="1400" baseline="0">
          <a:solidFill>
            <a:schemeClr val="tx1"/>
          </a:solidFill>
          <a:latin typeface="+mn-lt"/>
        </a:defRPr>
      </a:lvl5pPr>
      <a:lvl6pPr marL="764299" indent="-132691" algn="l" defTabSz="91265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en-GB" sz="1600" baseline="0">
          <a:solidFill>
            <a:schemeClr val="tx1"/>
          </a:solidFill>
          <a:latin typeface="+mn-lt"/>
        </a:defRPr>
      </a:lvl6pPr>
      <a:lvl7pPr marL="764299" indent="-132691" algn="l" defTabSz="91265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en-GB" sz="1600" baseline="0">
          <a:solidFill>
            <a:schemeClr val="tx1"/>
          </a:solidFill>
          <a:latin typeface="+mn-lt"/>
        </a:defRPr>
      </a:lvl7pPr>
      <a:lvl8pPr marL="764299" indent="-132691" algn="l" defTabSz="91265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en-GB" sz="1600" baseline="0">
          <a:solidFill>
            <a:schemeClr val="tx1"/>
          </a:solidFill>
          <a:latin typeface="+mn-lt"/>
        </a:defRPr>
      </a:lvl8pPr>
      <a:lvl9pPr marL="764299" indent="-132691" algn="l" defTabSz="912653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lang="en-GB" sz="1600" baseline="0">
          <a:solidFill>
            <a:schemeClr val="tx1"/>
          </a:solidFill>
          <a:latin typeface="+mn-lt"/>
        </a:defRPr>
      </a:lvl9pPr>
    </p:bodyStyle>
    <p:otherStyle>
      <a:defPPr>
        <a:defRPr lang="en-GB"/>
      </a:defPPr>
      <a:lvl1pPr marL="0" algn="l" defTabSz="932075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031" algn="l" defTabSz="932075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075" algn="l" defTabSz="932075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8111" algn="l" defTabSz="932075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4144" algn="l" defTabSz="932075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0182" algn="l" defTabSz="932075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6218" algn="l" defTabSz="932075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2253" algn="l" defTabSz="932075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28290" algn="l" defTabSz="932075" rtl="0" eaLnBrk="1" latinLnBrk="0" hangingPunct="1">
        <a:defRPr lang="en-GB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3" descr="logo small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2871" y="341318"/>
            <a:ext cx="1173163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17" descr="topsolid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" y="2"/>
            <a:ext cx="7591425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71" y="166688"/>
            <a:ext cx="6519863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72" y="1436691"/>
            <a:ext cx="8378825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43" y="6453204"/>
            <a:ext cx="2879725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smtClean="0">
                <a:solidFill>
                  <a:srgbClr val="83725B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ZA" dirty="0">
              <a:latin typeface="Arial"/>
              <a:cs typeface="Arial"/>
            </a:endParaRP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90" y="6453204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smtClean="0">
                <a:solidFill>
                  <a:srgbClr val="83725B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936478D-F5F0-4EA2-ADC4-9CECAC054AB0}" type="slidenum">
              <a:rPr lang="en-ZA">
                <a:latin typeface="Arial"/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ZA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9616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</p:sldLayoutIdLst>
  <p:transition spd="slow">
    <p:fade/>
  </p:transition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eaLnBrk="1" fontAlgn="base" hangingPunct="1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ZA" sz="2400" dirty="0">
              <a:solidFill>
                <a:srgbClr val="FFFFFF"/>
              </a:solidFill>
              <a:sym typeface="Arial"/>
            </a:endParaRPr>
          </a:p>
        </p:txBody>
      </p:sp>
      <p:pic>
        <p:nvPicPr>
          <p:cNvPr id="1026" name="Picture 43" descr="logo small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2863" y="341318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" y="2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6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71" y="1436692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12" y="6453303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</a:defRPr>
            </a:lvl1pPr>
          </a:lstStyle>
          <a:p>
            <a:pPr defTabSz="914380">
              <a:defRPr/>
            </a:pPr>
            <a:endParaRPr lang="en-ZA" dirty="0">
              <a:latin typeface="Arial"/>
              <a:cs typeface="Arial"/>
            </a:endParaRP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453303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</a:defRPr>
            </a:lvl1pPr>
          </a:lstStyle>
          <a:p>
            <a:pPr defTabSz="914380">
              <a:defRPr/>
            </a:pPr>
            <a:fld id="{FE4C8FB6-1106-4CFC-A6A3-58AF595C97DA}" type="slidenum">
              <a:rPr lang="en-ZA" smtClean="0">
                <a:latin typeface="Arial"/>
                <a:cs typeface="Arial"/>
              </a:rPr>
              <a:pPr defTabSz="914380">
                <a:defRPr/>
              </a:pPr>
              <a:t>‹#›</a:t>
            </a:fld>
            <a:endParaRPr lang="en-ZA" dirty="0">
              <a:latin typeface="Arial"/>
              <a:cs typeface="Arial"/>
            </a:endParaRPr>
          </a:p>
        </p:txBody>
      </p:sp>
      <p:pic>
        <p:nvPicPr>
          <p:cNvPr id="1032" name="Picture 1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50296" y="6318365"/>
            <a:ext cx="5492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8172400" y="6237312"/>
            <a:ext cx="720080" cy="620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 defTabSz="914380" fontAlgn="auto">
              <a:spcBef>
                <a:spcPts val="0"/>
              </a:spcBef>
              <a:spcAft>
                <a:spcPts val="0"/>
              </a:spcAft>
            </a:pPr>
            <a:endParaRPr lang="en-ZA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446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</p:sldLayoutIdLst>
  <p:transition spd="slow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19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38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57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76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694" indent="-266694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34" indent="-271457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01" indent="-179384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069" indent="-179384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36" indent="-179384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26" indent="-179384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16" indent="-179384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06" indent="-179384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596" indent="-179384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5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4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2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5"/>
          <p:cNvSpPr>
            <a:spLocks noGrp="1"/>
          </p:cNvSpPr>
          <p:nvPr>
            <p:ph type="ctrTitle"/>
          </p:nvPr>
        </p:nvSpPr>
        <p:spPr>
          <a:xfrm>
            <a:off x="2987824" y="4500488"/>
            <a:ext cx="5545137" cy="558800"/>
          </a:xfrm>
        </p:spPr>
        <p:txBody>
          <a:bodyPr/>
          <a:lstStyle/>
          <a:p>
            <a:pPr algn="ctr"/>
            <a:r>
              <a:rPr lang="en-US" altLang="en-US" sz="2800" dirty="0"/>
              <a:t>Tx Engineering</a:t>
            </a:r>
            <a:br>
              <a:rPr lang="en-US" altLang="en-US" sz="2800" dirty="0"/>
            </a:br>
            <a:r>
              <a:rPr lang="en-US" altLang="en-US" sz="2800" dirty="0"/>
              <a:t> </a:t>
            </a:r>
            <a:br>
              <a:rPr lang="en-US" altLang="en-US" sz="2800" dirty="0"/>
            </a:br>
            <a:br>
              <a:rPr lang="en-US" altLang="en-US" sz="2800" dirty="0"/>
            </a:br>
            <a:r>
              <a:rPr lang="en-US" altLang="en-US" sz="2800" dirty="0"/>
              <a:t>Scope and Evaluation Criteria Overview</a:t>
            </a:r>
            <a:br>
              <a:rPr lang="en-US" altLang="en-US" sz="2800" dirty="0"/>
            </a:br>
            <a:br>
              <a:rPr lang="en-US" altLang="en-US" sz="2800" dirty="0"/>
            </a:br>
            <a:br>
              <a:rPr lang="en-US" altLang="en-US" sz="2800" dirty="0"/>
            </a:br>
            <a:endParaRPr lang="en-US" altLang="en-US" sz="2800" dirty="0"/>
          </a:p>
        </p:txBody>
      </p:sp>
      <p:sp>
        <p:nvSpPr>
          <p:cNvPr id="56323" name="Subtitle 6"/>
          <p:cNvSpPr>
            <a:spLocks noGrp="1"/>
          </p:cNvSpPr>
          <p:nvPr>
            <p:ph type="subTitle" idx="1"/>
          </p:nvPr>
        </p:nvSpPr>
        <p:spPr>
          <a:xfrm>
            <a:off x="5076825" y="5476875"/>
            <a:ext cx="5545138" cy="2220913"/>
          </a:xfrm>
        </p:spPr>
        <p:txBody>
          <a:bodyPr/>
          <a:lstStyle/>
          <a:p>
            <a:pPr algn="ctr"/>
            <a:endParaRPr lang="en-US" altLang="en-US" dirty="0"/>
          </a:p>
          <a:p>
            <a:pPr algn="ctr"/>
            <a:r>
              <a:rPr lang="en-US" altLang="en-US" dirty="0"/>
              <a:t> March 2023</a:t>
            </a:r>
          </a:p>
        </p:txBody>
      </p:sp>
      <p:sp>
        <p:nvSpPr>
          <p:cNvPr id="5632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6453188"/>
            <a:ext cx="935038" cy="268287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A1BD0D1C-73A0-4F5E-A844-3334BB64644E}" type="slidenum">
              <a:rPr lang="en-ZA" altLang="en-US">
                <a:solidFill>
                  <a:srgbClr val="83725B"/>
                </a:solidFill>
              </a:rPr>
              <a:pPr/>
              <a:t>1</a:t>
            </a:fld>
            <a:endParaRPr lang="en-ZA" altLang="en-US">
              <a:solidFill>
                <a:srgbClr val="83725B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433D78-91C1-43B2-805B-92A28FB374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2</a:t>
            </a:fld>
            <a:endParaRPr lang="en-ZA" alt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1058B9C-1049-4A30-B871-842D514243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0649189"/>
              </p:ext>
            </p:extLst>
          </p:nvPr>
        </p:nvGraphicFramePr>
        <p:xfrm>
          <a:off x="251520" y="836712"/>
          <a:ext cx="864096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D5844902-46C6-4874-B176-76334BF09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 dirty="0"/>
              <a:t>Tx Eng. Overview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12399252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F639A-1252-4FEB-8912-0114CEE59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Substation Engineering _Scope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17E9BE-B09F-462F-AB88-1AF2B728BB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3</a:t>
            </a:fld>
            <a:endParaRPr lang="en-ZA" alt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962627F-8CFA-404D-B585-D58775205B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239289"/>
              </p:ext>
            </p:extLst>
          </p:nvPr>
        </p:nvGraphicFramePr>
        <p:xfrm>
          <a:off x="755576" y="1366272"/>
          <a:ext cx="7080448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8439187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89ECC-0447-44A7-BC24-25228397D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1.1 Substation Eng. Electrical _Scope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0F2FD4-388C-4594-AB33-4D74570A3D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4</a:t>
            </a:fld>
            <a:endParaRPr lang="en-ZA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6FE2ED-5934-4262-8CEE-1FAD0BD1708A}"/>
              </a:ext>
            </a:extLst>
          </p:cNvPr>
          <p:cNvSpPr txBox="1"/>
          <p:nvPr/>
        </p:nvSpPr>
        <p:spPr>
          <a:xfrm>
            <a:off x="647505" y="980728"/>
            <a:ext cx="8167885" cy="576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Produce electrical designs (AIS/GIS/HVDC) on Transmission projects for Concept, Definition &amp; Execution Phases on varying projects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Technical specifications reviews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Knowledge and application of different Technologies used for design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Knowledge and application of the different busbar philosophies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Produced CAD based design drawings (</a:t>
            </a:r>
            <a:r>
              <a:rPr lang="en-ZA" sz="1600" dirty="0" err="1">
                <a:latin typeface="+mn-lt"/>
              </a:rPr>
              <a:t>Microstation</a:t>
            </a:r>
            <a:r>
              <a:rPr lang="en-ZA" sz="1600" dirty="0">
                <a:latin typeface="+mn-lt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Participation in Project life cycle technical hold points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Technical Tender Evaluations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Quality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Specialized studies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Design verification (Field measurements)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Site Assurance/Investigations/Inspections during construction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Post-construction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Audits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DRAUGHTING (CAD)</a:t>
            </a:r>
          </a:p>
        </p:txBody>
      </p:sp>
    </p:spTree>
    <p:extLst>
      <p:ext uri="{BB962C8B-B14F-4D97-AF65-F5344CB8AC3E}">
        <p14:creationId xmlns:p14="http://schemas.microsoft.com/office/powerpoint/2010/main" val="31318677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89ECC-0447-44A7-BC24-25228397D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1.2 HV Cable Systems _ Scope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0F2FD4-388C-4594-AB33-4D74570A3D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5</a:t>
            </a:fld>
            <a:endParaRPr lang="en-ZA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6FE2ED-5934-4262-8CEE-1FAD0BD1708A}"/>
              </a:ext>
            </a:extLst>
          </p:cNvPr>
          <p:cNvSpPr txBox="1"/>
          <p:nvPr/>
        </p:nvSpPr>
        <p:spPr>
          <a:xfrm>
            <a:off x="647505" y="1412776"/>
            <a:ext cx="8167885" cy="189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Electrical Design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Maintenance Requirements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Determine Construction Requirements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>
                <a:latin typeface="+mn-lt"/>
              </a:rPr>
              <a:t>Execution / Constructability Plans</a:t>
            </a:r>
          </a:p>
          <a:p>
            <a:pPr>
              <a:lnSpc>
                <a:spcPct val="150000"/>
              </a:lnSpc>
            </a:pPr>
            <a:r>
              <a:rPr lang="en-ZA" sz="16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0748747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89ECC-0447-44A7-BC24-25228397D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62" y="166688"/>
            <a:ext cx="7591821" cy="666750"/>
          </a:xfrm>
        </p:spPr>
        <p:txBody>
          <a:bodyPr/>
          <a:lstStyle/>
          <a:p>
            <a:r>
              <a:rPr lang="en-US" dirty="0"/>
              <a:t>1.3 Substation Eng. Civil and Structural_ Scope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0F2FD4-388C-4594-AB33-4D74570A3D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6</a:t>
            </a:fld>
            <a:endParaRPr lang="en-ZA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6FE2ED-5934-4262-8CEE-1FAD0BD1708A}"/>
              </a:ext>
            </a:extLst>
          </p:cNvPr>
          <p:cNvSpPr txBox="1"/>
          <p:nvPr/>
        </p:nvSpPr>
        <p:spPr>
          <a:xfrm>
            <a:off x="310746" y="979793"/>
            <a:ext cx="8965055" cy="576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Provision of Substation Engineering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Substation design reviews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Technical specifications reviews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Technical Tender Evaluations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Quality: Approval of: QITP’s, Safe Work Procedures and Method Statements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Civil Investigations and Studies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Specialized studies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Site Assurance/Investigations/Inspections during construction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Post-construction design verifications (as-designed vs as-built)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Post-construction design drawing mark-ups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Audits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Quantity surveying services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Construction Regulations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Development of RAM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ZA" sz="1600" dirty="0"/>
              <a:t>Hydrological Studies</a:t>
            </a:r>
          </a:p>
        </p:txBody>
      </p:sp>
    </p:spTree>
    <p:extLst>
      <p:ext uri="{BB962C8B-B14F-4D97-AF65-F5344CB8AC3E}">
        <p14:creationId xmlns:p14="http://schemas.microsoft.com/office/powerpoint/2010/main" val="270401702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0EC8C-2F0A-4F4E-BD47-F02147F8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1.4 Tx. Eng. Evaluation </a:t>
            </a:r>
            <a:r>
              <a:rPr lang="en-US" dirty="0" err="1"/>
              <a:t>Criteria_SS</a:t>
            </a:r>
            <a:r>
              <a:rPr lang="en-US" dirty="0"/>
              <a:t> Eng.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92B233-6344-4B21-979E-968D47B2B6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7</a:t>
            </a:fld>
            <a:endParaRPr lang="en-ZA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96A212-AF7A-3364-D9E4-758D6BD18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33533"/>
            <a:ext cx="9144000" cy="359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90532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8AEC8-4CFC-48D1-A030-C128639FC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Powerline Engineering _Scope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CFE2DA-A55B-419A-BD80-ED177995C7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8</a:t>
            </a:fld>
            <a:endParaRPr lang="en-ZA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CFCC1E-6F58-210F-527C-BB277DB6D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924" y="1261684"/>
            <a:ext cx="7462151" cy="433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92194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A2F200-DBAD-4945-954F-CC7CE529F2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9</a:t>
            </a:fld>
            <a:endParaRPr lang="en-ZA" alt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890171-A35A-BE37-5F2C-34224797D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 dirty="0"/>
              <a:t>2.1 Power Line Engineering Scope: </a:t>
            </a:r>
            <a:br>
              <a:rPr lang="en-US" dirty="0"/>
            </a:br>
            <a:r>
              <a:rPr lang="en-US" b="1" dirty="0"/>
              <a:t>Basic Design</a:t>
            </a:r>
            <a:endParaRPr lang="en-ZA" b="1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CD82390-F672-0BB6-A143-0E51D0900783}"/>
              </a:ext>
            </a:extLst>
          </p:cNvPr>
          <p:cNvSpPr txBox="1">
            <a:spLocks/>
          </p:cNvSpPr>
          <p:nvPr/>
        </p:nvSpPr>
        <p:spPr>
          <a:xfrm>
            <a:off x="436563" y="1052737"/>
            <a:ext cx="8378825" cy="5429030"/>
          </a:xfrm>
          <a:prstGeom prst="rect">
            <a:avLst/>
          </a:prstGeom>
        </p:spPr>
        <p:txBody>
          <a:bodyPr/>
          <a:lstStyle>
            <a:lvl1pPr marL="266700" indent="-266700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2000">
                <a:solidFill>
                  <a:srgbClr val="003896"/>
                </a:solidFill>
                <a:latin typeface="+mn-lt"/>
                <a:ea typeface="+mn-ea"/>
                <a:cs typeface="+mn-cs"/>
              </a:defRPr>
            </a:lvl1pPr>
            <a:lvl2pPr marL="717550" indent="-271463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>
                <a:solidFill>
                  <a:srgbClr val="003896"/>
                </a:solidFill>
                <a:latin typeface="+mn-lt"/>
                <a:cs typeface="+mn-cs"/>
              </a:defRPr>
            </a:lvl2pPr>
            <a:lvl3pPr marL="107632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600">
                <a:solidFill>
                  <a:srgbClr val="003896"/>
                </a:solidFill>
                <a:latin typeface="+mn-lt"/>
                <a:cs typeface="+mn-cs"/>
              </a:defRPr>
            </a:lvl3pPr>
            <a:lvl4pPr marL="1435100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4pPr>
            <a:lvl5pPr marL="1793875" indent="-179388" algn="l" rtl="0" eaLnBrk="0" fontAlgn="base" hangingPunct="0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5pPr>
            <a:lvl6pPr marL="22510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6pPr>
            <a:lvl7pPr marL="27082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7pPr>
            <a:lvl8pPr marL="31654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8pPr>
            <a:lvl9pPr marL="3622675" indent="-179388" algn="l" rtl="0" fontAlgn="base">
              <a:lnSpc>
                <a:spcPct val="90000"/>
              </a:lnSpc>
              <a:spcBef>
                <a:spcPct val="100000"/>
              </a:spcBef>
              <a:spcAft>
                <a:spcPct val="0"/>
              </a:spcAft>
              <a:buClr>
                <a:srgbClr val="8C7F6D"/>
              </a:buClr>
              <a:buChar char="•"/>
              <a:defRPr sz="1400">
                <a:solidFill>
                  <a:srgbClr val="003896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800" kern="0"/>
              <a:t>Route selection Activities</a:t>
            </a:r>
          </a:p>
          <a:p>
            <a:pPr>
              <a:spcBef>
                <a:spcPts val="1200"/>
              </a:spcBef>
            </a:pPr>
            <a:r>
              <a:rPr lang="en-US" sz="1800" kern="0"/>
              <a:t>Profiles generated from DEM data</a:t>
            </a:r>
          </a:p>
          <a:p>
            <a:pPr>
              <a:spcBef>
                <a:spcPts val="1200"/>
              </a:spcBef>
            </a:pPr>
            <a:r>
              <a:rPr lang="en-US" sz="1800" kern="0"/>
              <a:t>Geotechnical studies (desktop exercise)</a:t>
            </a:r>
          </a:p>
          <a:p>
            <a:pPr>
              <a:spcBef>
                <a:spcPts val="1200"/>
              </a:spcBef>
            </a:pPr>
            <a:r>
              <a:rPr lang="en-US" sz="1800" kern="0"/>
              <a:t>Engineering survey activities </a:t>
            </a:r>
          </a:p>
          <a:p>
            <a:pPr lvl="1">
              <a:spcBef>
                <a:spcPts val="1200"/>
              </a:spcBef>
            </a:pPr>
            <a:r>
              <a:rPr lang="en-US" sz="1600" kern="0"/>
              <a:t>Including and not limited to final route bend point pegging, data digitizing, option sketches, spatial information preparation, etc.</a:t>
            </a:r>
          </a:p>
          <a:p>
            <a:pPr>
              <a:spcBef>
                <a:spcPts val="1200"/>
              </a:spcBef>
            </a:pPr>
            <a:r>
              <a:rPr lang="en-US" sz="1800" kern="0"/>
              <a:t>Lidar acquisition </a:t>
            </a:r>
          </a:p>
          <a:p>
            <a:pPr>
              <a:spcBef>
                <a:spcPts val="1200"/>
              </a:spcBef>
            </a:pPr>
            <a:r>
              <a:rPr lang="en-US" sz="1800" kern="0"/>
              <a:t>Line communications (OPGW, ADSS/ADLash etc.) replacement activities and audits</a:t>
            </a:r>
          </a:p>
          <a:p>
            <a:pPr>
              <a:spcBef>
                <a:spcPts val="1200"/>
              </a:spcBef>
            </a:pPr>
            <a:r>
              <a:rPr lang="en-US" sz="1800" kern="0"/>
              <a:t>Tower selection</a:t>
            </a:r>
          </a:p>
          <a:p>
            <a:pPr lvl="1">
              <a:spcBef>
                <a:spcPts val="1200"/>
              </a:spcBef>
            </a:pPr>
            <a:r>
              <a:rPr lang="en-US" sz="1600" kern="0"/>
              <a:t>Power line tower designs – detailed designs and testing (manage testing by Eskom Tower Test Station)</a:t>
            </a:r>
          </a:p>
          <a:p>
            <a:pPr>
              <a:spcBef>
                <a:spcPts val="1200"/>
              </a:spcBef>
            </a:pPr>
            <a:r>
              <a:rPr lang="en-US" sz="1800" kern="0"/>
              <a:t>Bypass design – profiling, earthing, tower analysis etc.</a:t>
            </a:r>
          </a:p>
          <a:p>
            <a:pPr>
              <a:spcBef>
                <a:spcPts val="1200"/>
              </a:spcBef>
            </a:pPr>
            <a:r>
              <a:rPr lang="en-US" sz="1800" kern="0"/>
              <a:t>Review of templates and specifications used for EPC projects</a:t>
            </a:r>
          </a:p>
          <a:p>
            <a:pPr>
              <a:spcBef>
                <a:spcPts val="1200"/>
              </a:spcBef>
            </a:pPr>
            <a:r>
              <a:rPr lang="en-US" sz="1800" kern="0"/>
              <a:t>Wayleave applications – technical analysis of the profiles and related electrical/mechanical studies submitted as part of wayleave applications</a:t>
            </a:r>
            <a:endParaRPr lang="en-ZA" sz="1800" kern="0" dirty="0"/>
          </a:p>
        </p:txBody>
      </p:sp>
    </p:spTree>
    <p:extLst>
      <p:ext uri="{BB962C8B-B14F-4D97-AF65-F5344CB8AC3E}">
        <p14:creationId xmlns:p14="http://schemas.microsoft.com/office/powerpoint/2010/main" val="2957433726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A19CF-9826-EE8E-BC22-D8C582455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2.2 Power Line Engineering Scope: </a:t>
            </a:r>
            <a:br>
              <a:rPr lang="en-US" dirty="0"/>
            </a:br>
            <a:r>
              <a:rPr lang="en-US" b="1" dirty="0"/>
              <a:t>Final Design and Execution Phase</a:t>
            </a:r>
            <a:endParaRPr lang="en-ZA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C7BFC-8A9D-DCCC-14BD-61B614DE3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563" y="1052737"/>
            <a:ext cx="8378825" cy="542903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1800" dirty="0"/>
              <a:t>Coordinate detailed design approvals (EPC designs) as per the specifications and detailed design report/presentation templates developed by Lines Engineering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Liaise with internal Transmission stakeholders for inputs into the scope for detailed design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Cross functional team squad checks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PDRA document preparation and presentation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Site clarifications with EPC contractor before EPC contract is awarded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Line walkdown with </a:t>
            </a:r>
            <a:r>
              <a:rPr lang="en-US" sz="1800" dirty="0" err="1"/>
              <a:t>EMPr</a:t>
            </a:r>
            <a:r>
              <a:rPr lang="en-US" sz="1800" dirty="0"/>
              <a:t> team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Construction support</a:t>
            </a:r>
          </a:p>
          <a:p>
            <a:pPr lvl="1">
              <a:spcBef>
                <a:spcPts val="1200"/>
              </a:spcBef>
            </a:pPr>
            <a:r>
              <a:rPr lang="en-US" sz="1600" dirty="0"/>
              <a:t>Link during specific hold points at construction stage (between EPC contractor and client).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As built documentation and TxSIS data for completed projects</a:t>
            </a:r>
            <a:endParaRPr lang="en-ZA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3933E4-AEA7-440A-A8AF-F4C2A9AD0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10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800695065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0EC8C-2F0A-4F4E-BD47-F02147F8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2.3 Tx. Eng. Evaluation </a:t>
            </a:r>
            <a:r>
              <a:rPr lang="en-US" dirty="0" err="1"/>
              <a:t>Criteria_LES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92B233-6344-4B21-979E-968D47B2B6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11</a:t>
            </a:fld>
            <a:endParaRPr lang="en-ZA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542759-6F66-575B-1389-A2C6187E8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0590"/>
            <a:ext cx="9144000" cy="561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91924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D85E1-6792-4F79-B4B6-53375F2E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3. Secondary Plant Engineering and Technology Management_ Scope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15F49C-597B-4B5F-91F1-04567BC13E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12</a:t>
            </a:fld>
            <a:endParaRPr lang="en-ZA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DFCE0C-EE3E-A323-31B5-54C241FFA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51" y="1383614"/>
            <a:ext cx="7029297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33962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B92452-88DC-4390-31B4-C45BB84BB51A}"/>
              </a:ext>
            </a:extLst>
          </p:cNvPr>
          <p:cNvSpPr txBox="1"/>
          <p:nvPr/>
        </p:nvSpPr>
        <p:spPr>
          <a:xfrm>
            <a:off x="179512" y="1412776"/>
            <a:ext cx="860263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Application design refers to the engineering activities associated with the design of power network infrastructure, </a:t>
            </a:r>
            <a:r>
              <a:rPr lang="en-US" sz="1400" dirty="0" err="1"/>
              <a:t>utilising</a:t>
            </a:r>
            <a:r>
              <a:rPr lang="en-US" sz="1400" dirty="0"/>
              <a:t> standard developed products which are typically available off Supply Contracts that Eskom has established with third party vendors. 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Engineering processes and deliverables are to comply with statutory regulations and Eskom Transmission governance, philosophies, standards and accepted practices, and are to be delivered to Eskom in a format and on media to be specified with each task order.  All designs are to be approved by a competent ECSA registered professional.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8EE43F-1345-409B-8ABD-43159161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3.1. Secondary Plant Application Engineering</a:t>
            </a:r>
            <a:br>
              <a:rPr lang="en-ZA" dirty="0"/>
            </a:br>
            <a:r>
              <a:rPr lang="en-ZA" dirty="0"/>
              <a:t>       Scope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A4F146-7B37-4990-8402-2B81DDC41B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802537" y="4924077"/>
            <a:ext cx="1651000" cy="213236"/>
          </a:xfrm>
        </p:spPr>
        <p:txBody>
          <a:bodyPr/>
          <a:lstStyle/>
          <a:p>
            <a:fld id="{47CE5D32-7E08-41A8-9ADE-49875A39CCE0}" type="slidenum">
              <a:rPr lang="en-ZA" altLang="en-US" smtClean="0"/>
              <a:pPr/>
              <a:t>13</a:t>
            </a:fld>
            <a:endParaRPr lang="en-ZA" alt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3421DE6-A19A-4432-975A-EDB00458BA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5036171"/>
              </p:ext>
            </p:extLst>
          </p:nvPr>
        </p:nvGraphicFramePr>
        <p:xfrm>
          <a:off x="-138493" y="2492896"/>
          <a:ext cx="8920639" cy="251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630533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EE43F-1345-409B-8ABD-43159161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3.2. Telecommunication Planning &amp;  </a:t>
            </a:r>
            <a:br>
              <a:rPr lang="en-ZA" dirty="0"/>
            </a:br>
            <a:r>
              <a:rPr lang="en-ZA" dirty="0"/>
              <a:t>       Application Engineering Scope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A4F146-7B37-4990-8402-2B81DDC41B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14</a:t>
            </a:fld>
            <a:endParaRPr lang="en-ZA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5C9E80-B697-E96D-0567-3B6B56CCA5DE}"/>
              </a:ext>
            </a:extLst>
          </p:cNvPr>
          <p:cNvSpPr txBox="1"/>
          <p:nvPr/>
        </p:nvSpPr>
        <p:spPr>
          <a:xfrm>
            <a:off x="30414" y="1265272"/>
            <a:ext cx="8784976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 Engineering activities and design outputs include inter-alia: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Engineering processes and deliverables are to comply with statutory regulations and Eskom Transmission governance, philosophies, standards, and accepted practices, and are to be delivered to Eskom in a format and on media to be specified with each task order.  All designs are to be approved by a competent ECSA registered professional.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418DA2C-21E6-B787-2289-AA5AA14EB4B4}"/>
              </a:ext>
            </a:extLst>
          </p:cNvPr>
          <p:cNvSpPr txBox="1">
            <a:spLocks/>
          </p:cNvSpPr>
          <p:nvPr/>
        </p:nvSpPr>
        <p:spPr bwMode="auto">
          <a:xfrm>
            <a:off x="7164390" y="6453202"/>
            <a:ext cx="1651000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A6A6A6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47CE5D32-7E08-41A8-9ADE-49875A39CCE0}" type="slidenum">
              <a:rPr lang="en-ZA" altLang="en-US" smtClean="0"/>
              <a:pPr/>
              <a:t>14</a:t>
            </a:fld>
            <a:endParaRPr lang="en-ZA" altLang="en-US" dirty="0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FCF7C9FF-A426-6809-2608-96A975F5FE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0843509"/>
              </p:ext>
            </p:extLst>
          </p:nvPr>
        </p:nvGraphicFramePr>
        <p:xfrm>
          <a:off x="52118" y="1628800"/>
          <a:ext cx="8920639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4254615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0EC8C-2F0A-4F4E-BD47-F02147F8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3.3 Tx. Eng. Evaluation </a:t>
            </a:r>
            <a:r>
              <a:rPr lang="en-US" dirty="0" err="1"/>
              <a:t>Criteria_PTMC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92B233-6344-4B21-979E-968D47B2B6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15</a:t>
            </a:fld>
            <a:endParaRPr lang="en-ZA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A675E2-38A4-8DA0-9ADA-B928689A0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6126"/>
            <a:ext cx="9144000" cy="372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95373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F639A-1252-4FEB-8912-0114CEE59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562" y="166688"/>
            <a:ext cx="7231781" cy="666750"/>
          </a:xfrm>
        </p:spPr>
        <p:txBody>
          <a:bodyPr/>
          <a:lstStyle/>
          <a:p>
            <a:r>
              <a:rPr lang="en-US" dirty="0"/>
              <a:t>4. Tx Design Draughting(MicroStation) _Scope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17E9BE-B09F-462F-AB88-1AF2B728BB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7CE5D32-7E08-41A8-9ADE-49875A39CCE0}" type="slidenum">
              <a:rPr lang="en-ZA" altLang="en-US" smtClean="0"/>
              <a:pPr/>
              <a:t>16</a:t>
            </a:fld>
            <a:endParaRPr lang="en-ZA" alt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42A853A-72D6-4B98-8AAB-ECBF1D9227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6931341"/>
              </p:ext>
            </p:extLst>
          </p:nvPr>
        </p:nvGraphicFramePr>
        <p:xfrm>
          <a:off x="395536" y="1397000"/>
          <a:ext cx="8599933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9402405"/>
      </p:ext>
    </p:extLst>
  </p:cSld>
  <p:clrMapOvr>
    <a:masterClrMapping/>
  </p:clrMapOvr>
  <p:transition spd="slow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qiEh6GITdmOMd5xtDbD6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UCBLJ9qYmqSGkIirphn0w"/>
</p:tagLst>
</file>

<file path=ppt/theme/theme1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apital Process 28Oct2011 Rev3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9B6D56"/>
      </a:hlink>
      <a:folHlink>
        <a:srgbClr val="406AB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Eskom_CF_ESK203">
  <a:themeElements>
    <a:clrScheme name="Current">
      <a:dk1>
        <a:srgbClr val="000000"/>
      </a:dk1>
      <a:lt1>
        <a:srgbClr val="FFFFFF"/>
      </a:lt1>
      <a:dk2>
        <a:srgbClr val="897966"/>
      </a:dk2>
      <a:lt2>
        <a:srgbClr val="F0F0F0"/>
      </a:lt2>
      <a:accent1>
        <a:srgbClr val="BFCDE4"/>
      </a:accent1>
      <a:accent2>
        <a:srgbClr val="7F9BCA"/>
      </a:accent2>
      <a:accent3>
        <a:srgbClr val="003896"/>
      </a:accent3>
      <a:accent4>
        <a:srgbClr val="897966"/>
      </a:accent4>
      <a:accent5>
        <a:srgbClr val="C97A00"/>
      </a:accent5>
      <a:accent6>
        <a:srgbClr val="808080"/>
      </a:accent6>
      <a:hlink>
        <a:srgbClr val="003896"/>
      </a:hlink>
      <a:folHlink>
        <a:srgbClr val="8979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rrent">
        <a:dk1>
          <a:srgbClr val="000000"/>
        </a:dk1>
        <a:lt1>
          <a:srgbClr val="FFFFFF"/>
        </a:lt1>
        <a:dk2>
          <a:srgbClr val="897966"/>
        </a:dk2>
        <a:lt2>
          <a:srgbClr val="F0F0F0"/>
        </a:lt2>
        <a:accent1>
          <a:srgbClr val="BFCDE4"/>
        </a:accent1>
        <a:accent2>
          <a:srgbClr val="7F9BCA"/>
        </a:accent2>
        <a:accent3>
          <a:srgbClr val="003896"/>
        </a:accent3>
        <a:accent4>
          <a:srgbClr val="897966"/>
        </a:accent4>
        <a:accent5>
          <a:srgbClr val="C97A00"/>
        </a:accent5>
        <a:accent6>
          <a:srgbClr val="808080"/>
        </a:accent6>
        <a:hlink>
          <a:srgbClr val="003896"/>
        </a:hlink>
        <a:folHlink>
          <a:srgbClr val="8979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skom_CF.potx" id="{E8075717-4016-4A4F-BC80-84C3849DA35C}" vid="{2212FE87-DCAC-4AD8-B8E7-2D47A64FDF2C}"/>
    </a:ext>
  </a:extLst>
</a:theme>
</file>

<file path=ppt/theme/theme4.xml><?xml version="1.0" encoding="utf-8"?>
<a:theme xmlns:a="http://schemas.openxmlformats.org/drawingml/2006/main" name="2_Eskom_B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C486B"/>
      </a:accent1>
      <a:accent2>
        <a:srgbClr val="C00000"/>
      </a:accent2>
      <a:accent3>
        <a:srgbClr val="00B050"/>
      </a:accent3>
      <a:accent4>
        <a:srgbClr val="7900CC"/>
      </a:accent4>
      <a:accent5>
        <a:srgbClr val="408FCD"/>
      </a:accent5>
      <a:accent6>
        <a:srgbClr val="EEAA00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6BB730D72A0749AC5015496B357F04" ma:contentTypeVersion="7" ma:contentTypeDescription="Create a new document." ma:contentTypeScope="" ma:versionID="d70daa4ba4ac87be28d93889a24445bf">
  <xsd:schema xmlns:xsd="http://www.w3.org/2001/XMLSchema" xmlns:xs="http://www.w3.org/2001/XMLSchema" xmlns:p="http://schemas.microsoft.com/office/2006/metadata/properties" xmlns:ns3="49abce9b-52f3-480d-b546-a46d7b49d318" xmlns:ns4="b6d14060-dfcb-43c2-8ed7-ba951b26e441" targetNamespace="http://schemas.microsoft.com/office/2006/metadata/properties" ma:root="true" ma:fieldsID="c07e84fdfe960673660a7a3f446a37f3" ns3:_="" ns4:_="">
    <xsd:import namespace="49abce9b-52f3-480d-b546-a46d7b49d318"/>
    <xsd:import namespace="b6d14060-dfcb-43c2-8ed7-ba951b26e44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abce9b-52f3-480d-b546-a46d7b49d31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d14060-dfcb-43c2-8ed7-ba951b26e4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0023D0-AB1C-4775-8C8D-868538FF8E39}">
  <ds:schemaRefs>
    <ds:schemaRef ds:uri="b6d14060-dfcb-43c2-8ed7-ba951b26e441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elements/1.1/"/>
    <ds:schemaRef ds:uri="49abce9b-52f3-480d-b546-a46d7b49d318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3F181C9-CD1C-42B0-A8C4-47B373418B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abce9b-52f3-480d-b546-a46d7b49d318"/>
    <ds:schemaRef ds:uri="b6d14060-dfcb-43c2-8ed7-ba951b26e4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052D24-D4CB-44FD-B479-70852F3617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73879</TotalTime>
  <Words>1146</Words>
  <Application>Microsoft Office PowerPoint</Application>
  <PresentationFormat>On-screen Show (4:3)</PresentationFormat>
  <Paragraphs>172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Symbol</vt:lpstr>
      <vt:lpstr>Default Design</vt:lpstr>
      <vt:lpstr>Capital Process 28Oct2011 Rev3</vt:lpstr>
      <vt:lpstr>14_Eskom_CF_ESK203</vt:lpstr>
      <vt:lpstr>2_Eskom_B</vt:lpstr>
      <vt:lpstr>4_Default Design</vt:lpstr>
      <vt:lpstr>think-cell Slide</vt:lpstr>
      <vt:lpstr>Tx Engineering    Scope and Evaluation Criteria Overview   </vt:lpstr>
      <vt:lpstr>Tx Eng. Overview</vt:lpstr>
      <vt:lpstr>1. Substation Engineering _Scope</vt:lpstr>
      <vt:lpstr>1.1 Substation Eng. Electrical _Scope</vt:lpstr>
      <vt:lpstr>1.2 HV Cable Systems _ Scope</vt:lpstr>
      <vt:lpstr>1.3 Substation Eng. Civil and Structural_ Scope</vt:lpstr>
      <vt:lpstr>1.4 Tx. Eng. Evaluation Criteria_SS Eng.</vt:lpstr>
      <vt:lpstr>2. Powerline Engineering _Scope</vt:lpstr>
      <vt:lpstr>2.1 Power Line Engineering Scope:  Basic Design</vt:lpstr>
      <vt:lpstr>2.2 Power Line Engineering Scope:  Final Design and Execution Phase</vt:lpstr>
      <vt:lpstr>2.3 Tx. Eng. Evaluation Criteria_LES</vt:lpstr>
      <vt:lpstr>3. Secondary Plant Engineering and Technology Management_ Scope</vt:lpstr>
      <vt:lpstr>3.1. Secondary Plant Application Engineering        Scope </vt:lpstr>
      <vt:lpstr>3.2. Telecommunication Planning &amp;          Application Engineering Scope</vt:lpstr>
      <vt:lpstr>3.3 Tx. Eng. Evaluation Criteria_PTMC</vt:lpstr>
      <vt:lpstr>4. Tx Design Draughting(MicroStation) _Scope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TCH bonisa</dc:creator>
  <cp:lastModifiedBy>Yvonia Moretsele</cp:lastModifiedBy>
  <cp:revision>416</cp:revision>
  <cp:lastPrinted>2012-11-05T14:10:28Z</cp:lastPrinted>
  <dcterms:created xsi:type="dcterms:W3CDTF">2009-06-02T18:15:51Z</dcterms:created>
  <dcterms:modified xsi:type="dcterms:W3CDTF">2023-03-21T12:37:59Z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0x010100EE6BB730D72A0749AC5015496B357F04</vt:lpwstr>
  </property>
</Properties>
</file>