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6"/>
  </p:notesMasterIdLst>
  <p:handoutMasterIdLst>
    <p:handoutMasterId r:id="rId7"/>
  </p:handoutMasterIdLst>
  <p:sldIdLst>
    <p:sldId id="258" r:id="rId2"/>
    <p:sldId id="286" r:id="rId3"/>
    <p:sldId id="281" r:id="rId4"/>
    <p:sldId id="287" r:id="rId5"/>
  </p:sldIdLst>
  <p:sldSz cx="9144000" cy="6858000" type="screen4x3"/>
  <p:notesSz cx="6973888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9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3F"/>
    <a:srgbClr val="00EE8E"/>
    <a:srgbClr val="FF99FF"/>
    <a:srgbClr val="FF3300"/>
    <a:srgbClr val="00FF99"/>
    <a:srgbClr val="FFFF99"/>
    <a:srgbClr val="00FF00"/>
    <a:srgbClr val="E6A2F8"/>
    <a:srgbClr val="CC99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5149" autoAdjust="0"/>
  </p:normalViewPr>
  <p:slideViewPr>
    <p:cSldViewPr>
      <p:cViewPr varScale="1">
        <p:scale>
          <a:sx n="81" d="100"/>
          <a:sy n="81" d="100"/>
        </p:scale>
        <p:origin x="14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1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-2608" y="-69"/>
      </p:cViewPr>
      <p:guideLst>
        <p:guide orient="horz" pos="2909"/>
        <p:guide pos="219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0256" y="0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/>
          <a:lstStyle>
            <a:lvl1pPr algn="r">
              <a:defRPr sz="1200"/>
            </a:lvl1pPr>
          </a:lstStyle>
          <a:p>
            <a:fld id="{C7342C85-8FF2-4362-A156-B479BE2B5F97}" type="datetimeFigureOut">
              <a:rPr lang="en-ZA" smtClean="0"/>
              <a:pPr/>
              <a:t>2024/01/25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0256" y="8772668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 anchor="b"/>
          <a:lstStyle>
            <a:lvl1pPr algn="r">
              <a:defRPr sz="1200"/>
            </a:lvl1pPr>
          </a:lstStyle>
          <a:p>
            <a:fld id="{1C775BCB-22BF-4289-B6A9-6A7F67087505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51861688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0256" y="0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/>
          <a:lstStyle>
            <a:lvl1pPr algn="r">
              <a:defRPr sz="1200"/>
            </a:lvl1pPr>
          </a:lstStyle>
          <a:p>
            <a:fld id="{C7609D56-F9ED-49A8-9B40-5A2988E162BB}" type="datetimeFigureOut">
              <a:rPr lang="en-ZA" smtClean="0"/>
              <a:pPr/>
              <a:t>2024/01/25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2150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20" tIns="46310" rIns="92620" bIns="4631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7389" y="4387136"/>
            <a:ext cx="5579110" cy="4156234"/>
          </a:xfrm>
          <a:prstGeom prst="rect">
            <a:avLst/>
          </a:prstGeom>
        </p:spPr>
        <p:txBody>
          <a:bodyPr vert="horz" lIns="92620" tIns="46310" rIns="92620" bIns="4631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0256" y="8772668"/>
            <a:ext cx="3022018" cy="461804"/>
          </a:xfrm>
          <a:prstGeom prst="rect">
            <a:avLst/>
          </a:prstGeom>
        </p:spPr>
        <p:txBody>
          <a:bodyPr vert="horz" lIns="92620" tIns="46310" rIns="92620" bIns="46310" rtlCol="0" anchor="b"/>
          <a:lstStyle>
            <a:lvl1pPr algn="r">
              <a:defRPr sz="1200"/>
            </a:lvl1pPr>
          </a:lstStyle>
          <a:p>
            <a:fld id="{83C1B4EB-E83B-4DD3-B340-19A337028C0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779466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024B1F-A90C-7449-AF60-A32ECC27E1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97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72917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6476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2365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25918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973-A3E1-4ABB-87AF-E97582BEFD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16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8227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1286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28973-A3E1-4ABB-87AF-E97582BEFD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0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63113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98812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4867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late artwork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05043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odromes worksho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0566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4DF9-AD47-4691-BA21-BBFCE3637A9A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24475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4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denvernetworks.com/wp-content/uploads/2012/02/strateg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983" y="1494432"/>
            <a:ext cx="6923593" cy="516568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40950"/>
            <a:ext cx="7570788" cy="70571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br>
              <a:rPr lang="en-ZA" b="1" dirty="0"/>
            </a:br>
            <a:r>
              <a:rPr lang="en-ZA" b="1" dirty="0"/>
              <a:t> SACAA ICT OVERVIEW</a:t>
            </a:r>
            <a:br>
              <a:rPr lang="en-ZA" b="1" dirty="0"/>
            </a:br>
            <a:endParaRPr lang="en-Z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91974DF9-AD47-4691-BA21-BBFCE3637A9A}" type="slidenum">
              <a:rPr kumimoji="0" lang="en-US" smtClean="0"/>
              <a:pPr eaLnBrk="1" latinLnBrk="0" hangingPunct="1"/>
              <a:t>1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9679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373385"/>
            <a:ext cx="898009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endParaRPr lang="en-GB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9144000" cy="11004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SACAA WAN DIAGRAM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529BA1-7AF6-4F17-8F89-92566A860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20252" y="1100425"/>
            <a:ext cx="12420600" cy="57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3</a:t>
            </a:fld>
            <a:endParaRPr kumimoji="0"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290" y="0"/>
            <a:ext cx="9119420" cy="102076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CURRENT SACAA LAN OVERVIEW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98F68D-55A2-B83A-B42D-B27D66CB4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0" y="1020762"/>
            <a:ext cx="9119420" cy="582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343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831C0E-896D-E87D-43C3-197BD9FB3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4A58CA-2176-5051-DD81-A3B2AFA9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74DF9-AD47-4691-BA21-BBFCE3637A9A}" type="slidenum">
              <a:rPr kumimoji="0" lang="en-US" smtClean="0"/>
              <a:pPr/>
              <a:t>4</a:t>
            </a:fld>
            <a:endParaRPr kumimoji="0"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5CB8DB9-C75F-4AA4-7D32-127846C5B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224"/>
            <a:ext cx="9144000" cy="58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FE73DA4-1282-AA1A-60F6-9FFEFFF98DF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102076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CURRENT SACAA LAN OVERVIEW</a:t>
            </a:r>
          </a:p>
        </p:txBody>
      </p:sp>
    </p:spTree>
    <p:extLst>
      <p:ext uri="{BB962C8B-B14F-4D97-AF65-F5344CB8AC3E}">
        <p14:creationId xmlns:p14="http://schemas.microsoft.com/office/powerpoint/2010/main" val="3719074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  <a:ea typeface="Times New Roman" panose="02020603050405020304" pitchFamily="18" charset="0"/>
            <a:cs typeface="Arial" panose="020B0604020202020204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3329</TotalTime>
  <Words>21</Words>
  <Application>Microsoft Office PowerPoint</Application>
  <PresentationFormat>On-screen Show (4:3)</PresentationFormat>
  <Paragraphs>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  SACAA ICT OVERVIEW 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Marie Bray</dc:creator>
  <cp:lastModifiedBy>Sambeso Mbande</cp:lastModifiedBy>
  <cp:revision>254</cp:revision>
  <cp:lastPrinted>2018-12-03T11:05:59Z</cp:lastPrinted>
  <dcterms:created xsi:type="dcterms:W3CDTF">2011-10-05T12:13:17Z</dcterms:created>
  <dcterms:modified xsi:type="dcterms:W3CDTF">2024-01-25T13:13:12Z</dcterms:modified>
</cp:coreProperties>
</file>