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 id="2147483658" r:id="rId7"/>
  </p:sldMasterIdLst>
  <p:notesMasterIdLst>
    <p:notesMasterId r:id="rId18"/>
  </p:notesMasterIdLst>
  <p:sldIdLst>
    <p:sldId id="295" r:id="rId8"/>
    <p:sldId id="350" r:id="rId9"/>
    <p:sldId id="361" r:id="rId10"/>
    <p:sldId id="399" r:id="rId11"/>
    <p:sldId id="357" r:id="rId12"/>
    <p:sldId id="351" r:id="rId13"/>
    <p:sldId id="360" r:id="rId14"/>
    <p:sldId id="359" r:id="rId15"/>
    <p:sldId id="352" r:id="rId16"/>
    <p:sldId id="298" r:id="rId17"/>
  </p:sldIdLst>
  <p:sldSz cx="9144000" cy="6858000" type="screen4x3"/>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C3C3"/>
    <a:srgbClr val="CDB6AA"/>
    <a:srgbClr val="ACC3C3"/>
    <a:srgbClr val="E4BC7F"/>
    <a:srgbClr val="C2C382"/>
    <a:srgbClr val="CA9987"/>
    <a:srgbClr val="B49180"/>
    <a:srgbClr val="82A5A5"/>
    <a:srgbClr val="D69B40"/>
    <a:srgbClr val="A3A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D38A05-59E1-4C9E-850B-D19D1F2A370B}" v="5" dt="2023-08-23T06:52:52.0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385" autoAdjust="0"/>
  </p:normalViewPr>
  <p:slideViewPr>
    <p:cSldViewPr snapToGrid="0">
      <p:cViewPr varScale="1">
        <p:scale>
          <a:sx n="98" d="100"/>
          <a:sy n="98" d="100"/>
        </p:scale>
        <p:origin x="1572"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bongile Maphosa" userId="a1125ed5-381c-4704-b6a2-87e3cbd9f530" providerId="ADAL" clId="{F0D38A05-59E1-4C9E-850B-D19D1F2A370B}"/>
    <pc:docChg chg="undo custSel addSld delSld modSld">
      <pc:chgData name="Sibongile Maphosa" userId="a1125ed5-381c-4704-b6a2-87e3cbd9f530" providerId="ADAL" clId="{F0D38A05-59E1-4C9E-850B-D19D1F2A370B}" dt="2023-08-23T06:54:54.532" v="141" actId="20577"/>
      <pc:docMkLst>
        <pc:docMk/>
      </pc:docMkLst>
      <pc:sldChg chg="del">
        <pc:chgData name="Sibongile Maphosa" userId="a1125ed5-381c-4704-b6a2-87e3cbd9f530" providerId="ADAL" clId="{F0D38A05-59E1-4C9E-850B-D19D1F2A370B}" dt="2023-08-23T06:53:48.584" v="89" actId="47"/>
        <pc:sldMkLst>
          <pc:docMk/>
          <pc:sldMk cId="3946026508" sldId="279"/>
        </pc:sldMkLst>
      </pc:sldChg>
      <pc:sldChg chg="del">
        <pc:chgData name="Sibongile Maphosa" userId="a1125ed5-381c-4704-b6a2-87e3cbd9f530" providerId="ADAL" clId="{F0D38A05-59E1-4C9E-850B-D19D1F2A370B}" dt="2023-08-23T06:53:51.042" v="90" actId="47"/>
        <pc:sldMkLst>
          <pc:docMk/>
          <pc:sldMk cId="379890386" sldId="280"/>
        </pc:sldMkLst>
      </pc:sldChg>
      <pc:sldChg chg="modSp mod">
        <pc:chgData name="Sibongile Maphosa" userId="a1125ed5-381c-4704-b6a2-87e3cbd9f530" providerId="ADAL" clId="{F0D38A05-59E1-4C9E-850B-D19D1F2A370B}" dt="2023-08-23T06:46:46.363" v="32" actId="20577"/>
        <pc:sldMkLst>
          <pc:docMk/>
          <pc:sldMk cId="335524044" sldId="295"/>
        </pc:sldMkLst>
        <pc:spChg chg="mod">
          <ac:chgData name="Sibongile Maphosa" userId="a1125ed5-381c-4704-b6a2-87e3cbd9f530" providerId="ADAL" clId="{F0D38A05-59E1-4C9E-850B-D19D1F2A370B}" dt="2023-08-23T06:46:46.363" v="32" actId="20577"/>
          <ac:spMkLst>
            <pc:docMk/>
            <pc:sldMk cId="335524044" sldId="295"/>
            <ac:spMk id="9" creationId="{AD896258-C4F6-FE63-0CFE-306847F5FE4F}"/>
          </ac:spMkLst>
        </pc:spChg>
        <pc:spChg chg="mod">
          <ac:chgData name="Sibongile Maphosa" userId="a1125ed5-381c-4704-b6a2-87e3cbd9f530" providerId="ADAL" clId="{F0D38A05-59E1-4C9E-850B-D19D1F2A370B}" dt="2023-08-23T06:46:17.614" v="29" actId="207"/>
          <ac:spMkLst>
            <pc:docMk/>
            <pc:sldMk cId="335524044" sldId="295"/>
            <ac:spMk id="11" creationId="{84E2FA21-C7E5-E790-535A-FFC8AB67C921}"/>
          </ac:spMkLst>
        </pc:spChg>
        <pc:spChg chg="mod">
          <ac:chgData name="Sibongile Maphosa" userId="a1125ed5-381c-4704-b6a2-87e3cbd9f530" providerId="ADAL" clId="{F0D38A05-59E1-4C9E-850B-D19D1F2A370B}" dt="2023-08-23T06:46:31.902" v="30" actId="108"/>
          <ac:spMkLst>
            <pc:docMk/>
            <pc:sldMk cId="335524044" sldId="295"/>
            <ac:spMk id="12" creationId="{3812007D-EDEF-F902-7F72-AB3FAE6A9414}"/>
          </ac:spMkLst>
        </pc:spChg>
      </pc:sldChg>
      <pc:sldChg chg="modSp add del mod modTransition">
        <pc:chgData name="Sibongile Maphosa" userId="a1125ed5-381c-4704-b6a2-87e3cbd9f530" providerId="ADAL" clId="{F0D38A05-59E1-4C9E-850B-D19D1F2A370B}" dt="2023-08-23T06:54:54.532" v="141" actId="20577"/>
        <pc:sldMkLst>
          <pc:docMk/>
          <pc:sldMk cId="0" sldId="350"/>
        </pc:sldMkLst>
        <pc:spChg chg="mod">
          <ac:chgData name="Sibongile Maphosa" userId="a1125ed5-381c-4704-b6a2-87e3cbd9f530" providerId="ADAL" clId="{F0D38A05-59E1-4C9E-850B-D19D1F2A370B}" dt="2023-08-23T06:54:54.532" v="141" actId="20577"/>
          <ac:spMkLst>
            <pc:docMk/>
            <pc:sldMk cId="0" sldId="350"/>
            <ac:spMk id="15364" creationId="{A0D14500-EA16-56B9-C5E9-E8A0191F2A7E}"/>
          </ac:spMkLst>
        </pc:spChg>
        <pc:spChg chg="mod">
          <ac:chgData name="Sibongile Maphosa" userId="a1125ed5-381c-4704-b6a2-87e3cbd9f530" providerId="ADAL" clId="{F0D38A05-59E1-4C9E-850B-D19D1F2A370B}" dt="2023-08-23T06:47:23.680" v="35"/>
          <ac:spMkLst>
            <pc:docMk/>
            <pc:sldMk cId="0" sldId="350"/>
            <ac:spMk id="18434" creationId="{9D7A6639-6D34-7401-DF94-7E46CD8B1262}"/>
          </ac:spMkLst>
        </pc:spChg>
      </pc:sldChg>
      <pc:sldChg chg="modSp add del mod modTransition">
        <pc:chgData name="Sibongile Maphosa" userId="a1125ed5-381c-4704-b6a2-87e3cbd9f530" providerId="ADAL" clId="{F0D38A05-59E1-4C9E-850B-D19D1F2A370B}" dt="2023-08-23T06:50:38.196" v="70" actId="14100"/>
        <pc:sldMkLst>
          <pc:docMk/>
          <pc:sldMk cId="0" sldId="351"/>
        </pc:sldMkLst>
        <pc:spChg chg="mod">
          <ac:chgData name="Sibongile Maphosa" userId="a1125ed5-381c-4704-b6a2-87e3cbd9f530" providerId="ADAL" clId="{F0D38A05-59E1-4C9E-850B-D19D1F2A370B}" dt="2023-08-23T06:50:34.698" v="69" actId="20577"/>
          <ac:spMkLst>
            <pc:docMk/>
            <pc:sldMk cId="0" sldId="351"/>
            <ac:spMk id="19460" creationId="{EDE9B524-A499-DF9E-2A20-476AA02A336B}"/>
          </ac:spMkLst>
        </pc:spChg>
        <pc:spChg chg="mod">
          <ac:chgData name="Sibongile Maphosa" userId="a1125ed5-381c-4704-b6a2-87e3cbd9f530" providerId="ADAL" clId="{F0D38A05-59E1-4C9E-850B-D19D1F2A370B}" dt="2023-08-23T06:47:23.680" v="35"/>
          <ac:spMkLst>
            <pc:docMk/>
            <pc:sldMk cId="0" sldId="351"/>
            <ac:spMk id="25602" creationId="{DE3CF7E9-504E-FF28-AA61-AAFEC0833853}"/>
          </ac:spMkLst>
        </pc:spChg>
        <pc:graphicFrameChg chg="mod modGraphic">
          <ac:chgData name="Sibongile Maphosa" userId="a1125ed5-381c-4704-b6a2-87e3cbd9f530" providerId="ADAL" clId="{F0D38A05-59E1-4C9E-850B-D19D1F2A370B}" dt="2023-08-23T06:50:38.196" v="70" actId="14100"/>
          <ac:graphicFrameMkLst>
            <pc:docMk/>
            <pc:sldMk cId="0" sldId="351"/>
            <ac:graphicFrameMk id="2" creationId="{A58A01B6-65BD-3AD3-7888-482B3741754B}"/>
          </ac:graphicFrameMkLst>
        </pc:graphicFrameChg>
      </pc:sldChg>
      <pc:sldChg chg="modSp add del modTransition">
        <pc:chgData name="Sibongile Maphosa" userId="a1125ed5-381c-4704-b6a2-87e3cbd9f530" providerId="ADAL" clId="{F0D38A05-59E1-4C9E-850B-D19D1F2A370B}" dt="2023-08-23T06:47:23.680" v="35"/>
        <pc:sldMkLst>
          <pc:docMk/>
          <pc:sldMk cId="0" sldId="352"/>
        </pc:sldMkLst>
        <pc:spChg chg="mod">
          <ac:chgData name="Sibongile Maphosa" userId="a1125ed5-381c-4704-b6a2-87e3cbd9f530" providerId="ADAL" clId="{F0D38A05-59E1-4C9E-850B-D19D1F2A370B}" dt="2023-08-23T06:47:23.680" v="35"/>
          <ac:spMkLst>
            <pc:docMk/>
            <pc:sldMk cId="0" sldId="352"/>
            <ac:spMk id="28674" creationId="{7D798223-3691-DB49-C369-E96CF68B5F75}"/>
          </ac:spMkLst>
        </pc:spChg>
      </pc:sldChg>
      <pc:sldChg chg="modSp add del modTransition">
        <pc:chgData name="Sibongile Maphosa" userId="a1125ed5-381c-4704-b6a2-87e3cbd9f530" providerId="ADAL" clId="{F0D38A05-59E1-4C9E-850B-D19D1F2A370B}" dt="2023-08-23T06:47:23.680" v="35"/>
        <pc:sldMkLst>
          <pc:docMk/>
          <pc:sldMk cId="0" sldId="357"/>
        </pc:sldMkLst>
        <pc:spChg chg="mod">
          <ac:chgData name="Sibongile Maphosa" userId="a1125ed5-381c-4704-b6a2-87e3cbd9f530" providerId="ADAL" clId="{F0D38A05-59E1-4C9E-850B-D19D1F2A370B}" dt="2023-08-23T06:47:23.680" v="35"/>
          <ac:spMkLst>
            <pc:docMk/>
            <pc:sldMk cId="0" sldId="357"/>
            <ac:spMk id="23554" creationId="{AD496FC3-2FD2-07A9-08C0-6584170D853A}"/>
          </ac:spMkLst>
        </pc:spChg>
      </pc:sldChg>
      <pc:sldChg chg="modSp add del modTransition">
        <pc:chgData name="Sibongile Maphosa" userId="a1125ed5-381c-4704-b6a2-87e3cbd9f530" providerId="ADAL" clId="{F0D38A05-59E1-4C9E-850B-D19D1F2A370B}" dt="2023-08-23T06:48:06.827" v="38" actId="47"/>
        <pc:sldMkLst>
          <pc:docMk/>
          <pc:sldMk cId="0" sldId="358"/>
        </pc:sldMkLst>
        <pc:spChg chg="mod">
          <ac:chgData name="Sibongile Maphosa" userId="a1125ed5-381c-4704-b6a2-87e3cbd9f530" providerId="ADAL" clId="{F0D38A05-59E1-4C9E-850B-D19D1F2A370B}" dt="2023-08-23T06:47:23.680" v="35"/>
          <ac:spMkLst>
            <pc:docMk/>
            <pc:sldMk cId="0" sldId="358"/>
            <ac:spMk id="22530" creationId="{1BC4DC66-74A9-8956-0416-8FE3141FA187}"/>
          </ac:spMkLst>
        </pc:spChg>
      </pc:sldChg>
      <pc:sldChg chg="modSp add del mod modTransition">
        <pc:chgData name="Sibongile Maphosa" userId="a1125ed5-381c-4704-b6a2-87e3cbd9f530" providerId="ADAL" clId="{F0D38A05-59E1-4C9E-850B-D19D1F2A370B}" dt="2023-08-23T06:54:42.223" v="130" actId="20577"/>
        <pc:sldMkLst>
          <pc:docMk/>
          <pc:sldMk cId="0" sldId="359"/>
        </pc:sldMkLst>
        <pc:spChg chg="mod">
          <ac:chgData name="Sibongile Maphosa" userId="a1125ed5-381c-4704-b6a2-87e3cbd9f530" providerId="ADAL" clId="{F0D38A05-59E1-4C9E-850B-D19D1F2A370B}" dt="2023-08-23T06:47:23.680" v="35"/>
          <ac:spMkLst>
            <pc:docMk/>
            <pc:sldMk cId="0" sldId="359"/>
            <ac:spMk id="27650" creationId="{FBF2FA7F-7D03-424F-3B8B-563A5BA2B934}"/>
          </ac:spMkLst>
        </pc:spChg>
        <pc:spChg chg="mod">
          <ac:chgData name="Sibongile Maphosa" userId="a1125ed5-381c-4704-b6a2-87e3cbd9f530" providerId="ADAL" clId="{F0D38A05-59E1-4C9E-850B-D19D1F2A370B}" dt="2023-08-23T06:54:42.223" v="130" actId="20577"/>
          <ac:spMkLst>
            <pc:docMk/>
            <pc:sldMk cId="0" sldId="359"/>
            <ac:spMk id="27651" creationId="{8A36E0DB-D958-BE66-0863-112CCE2441D0}"/>
          </ac:spMkLst>
        </pc:spChg>
        <pc:spChg chg="mod">
          <ac:chgData name="Sibongile Maphosa" userId="a1125ed5-381c-4704-b6a2-87e3cbd9f530" providerId="ADAL" clId="{F0D38A05-59E1-4C9E-850B-D19D1F2A370B}" dt="2023-08-23T06:52:46.742" v="87" actId="948"/>
          <ac:spMkLst>
            <pc:docMk/>
            <pc:sldMk cId="0" sldId="359"/>
            <ac:spMk id="27652" creationId="{C090D20D-4B99-5C9C-1D89-10612F28ABAB}"/>
          </ac:spMkLst>
        </pc:spChg>
        <pc:picChg chg="mod">
          <ac:chgData name="Sibongile Maphosa" userId="a1125ed5-381c-4704-b6a2-87e3cbd9f530" providerId="ADAL" clId="{F0D38A05-59E1-4C9E-850B-D19D1F2A370B}" dt="2023-08-23T06:52:52.069" v="88" actId="1076"/>
          <ac:picMkLst>
            <pc:docMk/>
            <pc:sldMk cId="0" sldId="359"/>
            <ac:picMk id="27653" creationId="{3D9A840F-9057-D566-D21E-D35C6B42B091}"/>
          </ac:picMkLst>
        </pc:picChg>
      </pc:sldChg>
      <pc:sldChg chg="modSp add del modTransition">
        <pc:chgData name="Sibongile Maphosa" userId="a1125ed5-381c-4704-b6a2-87e3cbd9f530" providerId="ADAL" clId="{F0D38A05-59E1-4C9E-850B-D19D1F2A370B}" dt="2023-08-23T06:47:23.680" v="35"/>
        <pc:sldMkLst>
          <pc:docMk/>
          <pc:sldMk cId="0" sldId="360"/>
        </pc:sldMkLst>
        <pc:spChg chg="mod">
          <ac:chgData name="Sibongile Maphosa" userId="a1125ed5-381c-4704-b6a2-87e3cbd9f530" providerId="ADAL" clId="{F0D38A05-59E1-4C9E-850B-D19D1F2A370B}" dt="2023-08-23T06:47:23.680" v="35"/>
          <ac:spMkLst>
            <pc:docMk/>
            <pc:sldMk cId="0" sldId="360"/>
            <ac:spMk id="26626" creationId="{D18CCF5A-2C54-232B-7B88-927BCC588981}"/>
          </ac:spMkLst>
        </pc:spChg>
      </pc:sldChg>
      <pc:sldChg chg="modSp add del modTransition">
        <pc:chgData name="Sibongile Maphosa" userId="a1125ed5-381c-4704-b6a2-87e3cbd9f530" providerId="ADAL" clId="{F0D38A05-59E1-4C9E-850B-D19D1F2A370B}" dt="2023-08-23T06:47:23.680" v="35"/>
        <pc:sldMkLst>
          <pc:docMk/>
          <pc:sldMk cId="0" sldId="361"/>
        </pc:sldMkLst>
        <pc:spChg chg="mod">
          <ac:chgData name="Sibongile Maphosa" userId="a1125ed5-381c-4704-b6a2-87e3cbd9f530" providerId="ADAL" clId="{F0D38A05-59E1-4C9E-850B-D19D1F2A370B}" dt="2023-08-23T06:47:23.680" v="35"/>
          <ac:spMkLst>
            <pc:docMk/>
            <pc:sldMk cId="0" sldId="361"/>
            <ac:spMk id="20482" creationId="{5BC56F92-40CC-FD26-69D7-2A2A51BA82E0}"/>
          </ac:spMkLst>
        </pc:spChg>
      </pc:sldChg>
      <pc:sldChg chg="del">
        <pc:chgData name="Sibongile Maphosa" userId="a1125ed5-381c-4704-b6a2-87e3cbd9f530" providerId="ADAL" clId="{F0D38A05-59E1-4C9E-850B-D19D1F2A370B}" dt="2023-08-23T06:53:57.631" v="99" actId="47"/>
        <pc:sldMkLst>
          <pc:docMk/>
          <pc:sldMk cId="2256790007" sldId="369"/>
        </pc:sldMkLst>
      </pc:sldChg>
      <pc:sldChg chg="del">
        <pc:chgData name="Sibongile Maphosa" userId="a1125ed5-381c-4704-b6a2-87e3cbd9f530" providerId="ADAL" clId="{F0D38A05-59E1-4C9E-850B-D19D1F2A370B}" dt="2023-08-23T06:53:59.220" v="101" actId="47"/>
        <pc:sldMkLst>
          <pc:docMk/>
          <pc:sldMk cId="3533884898" sldId="370"/>
        </pc:sldMkLst>
      </pc:sldChg>
      <pc:sldChg chg="del">
        <pc:chgData name="Sibongile Maphosa" userId="a1125ed5-381c-4704-b6a2-87e3cbd9f530" providerId="ADAL" clId="{F0D38A05-59E1-4C9E-850B-D19D1F2A370B}" dt="2023-08-23T06:53:58.449" v="100" actId="47"/>
        <pc:sldMkLst>
          <pc:docMk/>
          <pc:sldMk cId="3975918674" sldId="371"/>
        </pc:sldMkLst>
      </pc:sldChg>
      <pc:sldChg chg="del">
        <pc:chgData name="Sibongile Maphosa" userId="a1125ed5-381c-4704-b6a2-87e3cbd9f530" providerId="ADAL" clId="{F0D38A05-59E1-4C9E-850B-D19D1F2A370B}" dt="2023-08-23T06:54:00.047" v="102" actId="47"/>
        <pc:sldMkLst>
          <pc:docMk/>
          <pc:sldMk cId="2504851623" sldId="372"/>
        </pc:sldMkLst>
      </pc:sldChg>
      <pc:sldChg chg="del">
        <pc:chgData name="Sibongile Maphosa" userId="a1125ed5-381c-4704-b6a2-87e3cbd9f530" providerId="ADAL" clId="{F0D38A05-59E1-4C9E-850B-D19D1F2A370B}" dt="2023-08-23T06:54:00.764" v="103" actId="47"/>
        <pc:sldMkLst>
          <pc:docMk/>
          <pc:sldMk cId="1924571400" sldId="373"/>
        </pc:sldMkLst>
      </pc:sldChg>
      <pc:sldChg chg="del">
        <pc:chgData name="Sibongile Maphosa" userId="a1125ed5-381c-4704-b6a2-87e3cbd9f530" providerId="ADAL" clId="{F0D38A05-59E1-4C9E-850B-D19D1F2A370B}" dt="2023-08-23T06:54:01.375" v="104" actId="47"/>
        <pc:sldMkLst>
          <pc:docMk/>
          <pc:sldMk cId="2096306604" sldId="374"/>
        </pc:sldMkLst>
      </pc:sldChg>
      <pc:sldChg chg="del">
        <pc:chgData name="Sibongile Maphosa" userId="a1125ed5-381c-4704-b6a2-87e3cbd9f530" providerId="ADAL" clId="{F0D38A05-59E1-4C9E-850B-D19D1F2A370B}" dt="2023-08-23T06:54:02.101" v="105" actId="47"/>
        <pc:sldMkLst>
          <pc:docMk/>
          <pc:sldMk cId="3983632865" sldId="375"/>
        </pc:sldMkLst>
      </pc:sldChg>
      <pc:sldChg chg="del">
        <pc:chgData name="Sibongile Maphosa" userId="a1125ed5-381c-4704-b6a2-87e3cbd9f530" providerId="ADAL" clId="{F0D38A05-59E1-4C9E-850B-D19D1F2A370B}" dt="2023-08-23T06:54:02.751" v="106" actId="47"/>
        <pc:sldMkLst>
          <pc:docMk/>
          <pc:sldMk cId="3511086840" sldId="376"/>
        </pc:sldMkLst>
      </pc:sldChg>
      <pc:sldChg chg="del">
        <pc:chgData name="Sibongile Maphosa" userId="a1125ed5-381c-4704-b6a2-87e3cbd9f530" providerId="ADAL" clId="{F0D38A05-59E1-4C9E-850B-D19D1F2A370B}" dt="2023-08-23T06:54:03.519" v="107" actId="47"/>
        <pc:sldMkLst>
          <pc:docMk/>
          <pc:sldMk cId="3206133829" sldId="377"/>
        </pc:sldMkLst>
      </pc:sldChg>
      <pc:sldChg chg="del">
        <pc:chgData name="Sibongile Maphosa" userId="a1125ed5-381c-4704-b6a2-87e3cbd9f530" providerId="ADAL" clId="{F0D38A05-59E1-4C9E-850B-D19D1F2A370B}" dt="2023-08-23T06:54:04.252" v="108" actId="47"/>
        <pc:sldMkLst>
          <pc:docMk/>
          <pc:sldMk cId="900631485" sldId="378"/>
        </pc:sldMkLst>
      </pc:sldChg>
      <pc:sldChg chg="del">
        <pc:chgData name="Sibongile Maphosa" userId="a1125ed5-381c-4704-b6a2-87e3cbd9f530" providerId="ADAL" clId="{F0D38A05-59E1-4C9E-850B-D19D1F2A370B}" dt="2023-08-23T06:54:04.938" v="109" actId="47"/>
        <pc:sldMkLst>
          <pc:docMk/>
          <pc:sldMk cId="2578569862" sldId="379"/>
        </pc:sldMkLst>
      </pc:sldChg>
      <pc:sldChg chg="del">
        <pc:chgData name="Sibongile Maphosa" userId="a1125ed5-381c-4704-b6a2-87e3cbd9f530" providerId="ADAL" clId="{F0D38A05-59E1-4C9E-850B-D19D1F2A370B}" dt="2023-08-23T06:54:05.690" v="110" actId="47"/>
        <pc:sldMkLst>
          <pc:docMk/>
          <pc:sldMk cId="2243182393" sldId="380"/>
        </pc:sldMkLst>
      </pc:sldChg>
      <pc:sldChg chg="del">
        <pc:chgData name="Sibongile Maphosa" userId="a1125ed5-381c-4704-b6a2-87e3cbd9f530" providerId="ADAL" clId="{F0D38A05-59E1-4C9E-850B-D19D1F2A370B}" dt="2023-08-23T06:54:06.410" v="111" actId="47"/>
        <pc:sldMkLst>
          <pc:docMk/>
          <pc:sldMk cId="1140362668" sldId="381"/>
        </pc:sldMkLst>
      </pc:sldChg>
      <pc:sldChg chg="del">
        <pc:chgData name="Sibongile Maphosa" userId="a1125ed5-381c-4704-b6a2-87e3cbd9f530" providerId="ADAL" clId="{F0D38A05-59E1-4C9E-850B-D19D1F2A370B}" dt="2023-08-23T06:54:07.089" v="112" actId="47"/>
        <pc:sldMkLst>
          <pc:docMk/>
          <pc:sldMk cId="178753628" sldId="382"/>
        </pc:sldMkLst>
      </pc:sldChg>
      <pc:sldChg chg="del">
        <pc:chgData name="Sibongile Maphosa" userId="a1125ed5-381c-4704-b6a2-87e3cbd9f530" providerId="ADAL" clId="{F0D38A05-59E1-4C9E-850B-D19D1F2A370B}" dt="2023-08-23T06:54:07.790" v="113" actId="47"/>
        <pc:sldMkLst>
          <pc:docMk/>
          <pc:sldMk cId="2028557193" sldId="383"/>
        </pc:sldMkLst>
      </pc:sldChg>
      <pc:sldChg chg="del">
        <pc:chgData name="Sibongile Maphosa" userId="a1125ed5-381c-4704-b6a2-87e3cbd9f530" providerId="ADAL" clId="{F0D38A05-59E1-4C9E-850B-D19D1F2A370B}" dt="2023-08-23T06:54:08.545" v="114" actId="47"/>
        <pc:sldMkLst>
          <pc:docMk/>
          <pc:sldMk cId="1381821023" sldId="384"/>
        </pc:sldMkLst>
      </pc:sldChg>
      <pc:sldChg chg="del">
        <pc:chgData name="Sibongile Maphosa" userId="a1125ed5-381c-4704-b6a2-87e3cbd9f530" providerId="ADAL" clId="{F0D38A05-59E1-4C9E-850B-D19D1F2A370B}" dt="2023-08-23T06:53:56.829" v="98" actId="47"/>
        <pc:sldMkLst>
          <pc:docMk/>
          <pc:sldMk cId="2191826871" sldId="385"/>
        </pc:sldMkLst>
      </pc:sldChg>
      <pc:sldChg chg="del">
        <pc:chgData name="Sibongile Maphosa" userId="a1125ed5-381c-4704-b6a2-87e3cbd9f530" providerId="ADAL" clId="{F0D38A05-59E1-4C9E-850B-D19D1F2A370B}" dt="2023-08-23T06:53:51.775" v="91" actId="47"/>
        <pc:sldMkLst>
          <pc:docMk/>
          <pc:sldMk cId="3638448333" sldId="386"/>
        </pc:sldMkLst>
      </pc:sldChg>
      <pc:sldChg chg="del">
        <pc:chgData name="Sibongile Maphosa" userId="a1125ed5-381c-4704-b6a2-87e3cbd9f530" providerId="ADAL" clId="{F0D38A05-59E1-4C9E-850B-D19D1F2A370B}" dt="2023-08-23T06:53:52.524" v="92" actId="47"/>
        <pc:sldMkLst>
          <pc:docMk/>
          <pc:sldMk cId="3706952467" sldId="387"/>
        </pc:sldMkLst>
      </pc:sldChg>
      <pc:sldChg chg="del">
        <pc:chgData name="Sibongile Maphosa" userId="a1125ed5-381c-4704-b6a2-87e3cbd9f530" providerId="ADAL" clId="{F0D38A05-59E1-4C9E-850B-D19D1F2A370B}" dt="2023-08-23T06:53:53.448" v="93" actId="47"/>
        <pc:sldMkLst>
          <pc:docMk/>
          <pc:sldMk cId="1333558219" sldId="388"/>
        </pc:sldMkLst>
      </pc:sldChg>
      <pc:sldChg chg="del">
        <pc:chgData name="Sibongile Maphosa" userId="a1125ed5-381c-4704-b6a2-87e3cbd9f530" providerId="ADAL" clId="{F0D38A05-59E1-4C9E-850B-D19D1F2A370B}" dt="2023-08-23T06:53:54.050" v="94" actId="47"/>
        <pc:sldMkLst>
          <pc:docMk/>
          <pc:sldMk cId="3302821804" sldId="389"/>
        </pc:sldMkLst>
      </pc:sldChg>
      <pc:sldChg chg="del">
        <pc:chgData name="Sibongile Maphosa" userId="a1125ed5-381c-4704-b6a2-87e3cbd9f530" providerId="ADAL" clId="{F0D38A05-59E1-4C9E-850B-D19D1F2A370B}" dt="2023-08-23T06:53:54.651" v="95" actId="47"/>
        <pc:sldMkLst>
          <pc:docMk/>
          <pc:sldMk cId="4211960536" sldId="390"/>
        </pc:sldMkLst>
      </pc:sldChg>
      <pc:sldChg chg="del">
        <pc:chgData name="Sibongile Maphosa" userId="a1125ed5-381c-4704-b6a2-87e3cbd9f530" providerId="ADAL" clId="{F0D38A05-59E1-4C9E-850B-D19D1F2A370B}" dt="2023-08-23T06:53:55.299" v="96" actId="47"/>
        <pc:sldMkLst>
          <pc:docMk/>
          <pc:sldMk cId="810186967" sldId="391"/>
        </pc:sldMkLst>
      </pc:sldChg>
      <pc:sldChg chg="del">
        <pc:chgData name="Sibongile Maphosa" userId="a1125ed5-381c-4704-b6a2-87e3cbd9f530" providerId="ADAL" clId="{F0D38A05-59E1-4C9E-850B-D19D1F2A370B}" dt="2023-08-23T06:53:55.985" v="97" actId="47"/>
        <pc:sldMkLst>
          <pc:docMk/>
          <pc:sldMk cId="246962829" sldId="392"/>
        </pc:sldMkLst>
      </pc:sldChg>
      <pc:sldChg chg="del">
        <pc:chgData name="Sibongile Maphosa" userId="a1125ed5-381c-4704-b6a2-87e3cbd9f530" providerId="ADAL" clId="{F0D38A05-59E1-4C9E-850B-D19D1F2A370B}" dt="2023-08-23T06:47:28.291" v="36" actId="47"/>
        <pc:sldMkLst>
          <pc:docMk/>
          <pc:sldMk cId="3356439572" sldId="393"/>
        </pc:sldMkLst>
      </pc:sldChg>
      <pc:sldChg chg="del">
        <pc:chgData name="Sibongile Maphosa" userId="a1125ed5-381c-4704-b6a2-87e3cbd9f530" providerId="ADAL" clId="{F0D38A05-59E1-4C9E-850B-D19D1F2A370B}" dt="2023-08-23T06:54:10.218" v="115" actId="47"/>
        <pc:sldMkLst>
          <pc:docMk/>
          <pc:sldMk cId="243043441" sldId="394"/>
        </pc:sldMkLst>
      </pc:sldChg>
      <pc:sldChg chg="del">
        <pc:chgData name="Sibongile Maphosa" userId="a1125ed5-381c-4704-b6a2-87e3cbd9f530" providerId="ADAL" clId="{F0D38A05-59E1-4C9E-850B-D19D1F2A370B}" dt="2023-08-23T06:54:11.640" v="117" actId="47"/>
        <pc:sldMkLst>
          <pc:docMk/>
          <pc:sldMk cId="727401863" sldId="395"/>
        </pc:sldMkLst>
      </pc:sldChg>
      <pc:sldChg chg="del">
        <pc:chgData name="Sibongile Maphosa" userId="a1125ed5-381c-4704-b6a2-87e3cbd9f530" providerId="ADAL" clId="{F0D38A05-59E1-4C9E-850B-D19D1F2A370B}" dt="2023-08-23T06:54:10.881" v="116" actId="47"/>
        <pc:sldMkLst>
          <pc:docMk/>
          <pc:sldMk cId="1053061107" sldId="396"/>
        </pc:sldMkLst>
      </pc:sldChg>
      <pc:sldChg chg="del">
        <pc:chgData name="Sibongile Maphosa" userId="a1125ed5-381c-4704-b6a2-87e3cbd9f530" providerId="ADAL" clId="{F0D38A05-59E1-4C9E-850B-D19D1F2A370B}" dt="2023-08-23T06:54:14.741" v="118" actId="47"/>
        <pc:sldMkLst>
          <pc:docMk/>
          <pc:sldMk cId="984248336" sldId="397"/>
        </pc:sldMkLst>
      </pc:sldChg>
      <pc:sldChg chg="del">
        <pc:chgData name="Sibongile Maphosa" userId="a1125ed5-381c-4704-b6a2-87e3cbd9f530" providerId="ADAL" clId="{F0D38A05-59E1-4C9E-850B-D19D1F2A370B}" dt="2023-08-23T06:54:16.123" v="119" actId="47"/>
        <pc:sldMkLst>
          <pc:docMk/>
          <pc:sldMk cId="1800513641" sldId="398"/>
        </pc:sldMkLst>
      </pc:sldChg>
      <pc:sldChg chg="modSp add del mod modTransition">
        <pc:chgData name="Sibongile Maphosa" userId="a1125ed5-381c-4704-b6a2-87e3cbd9f530" providerId="ADAL" clId="{F0D38A05-59E1-4C9E-850B-D19D1F2A370B}" dt="2023-08-23T06:47:53.851" v="37" actId="108"/>
        <pc:sldMkLst>
          <pc:docMk/>
          <pc:sldMk cId="0" sldId="399"/>
        </pc:sldMkLst>
        <pc:spChg chg="mod">
          <ac:chgData name="Sibongile Maphosa" userId="a1125ed5-381c-4704-b6a2-87e3cbd9f530" providerId="ADAL" clId="{F0D38A05-59E1-4C9E-850B-D19D1F2A370B}" dt="2023-08-23T06:47:23.680" v="35"/>
          <ac:spMkLst>
            <pc:docMk/>
            <pc:sldMk cId="0" sldId="399"/>
            <ac:spMk id="21506" creationId="{6B1B49B6-D9F9-DD21-AEB4-D9393534FA5D}"/>
          </ac:spMkLst>
        </pc:spChg>
        <pc:spChg chg="mod">
          <ac:chgData name="Sibongile Maphosa" userId="a1125ed5-381c-4704-b6a2-87e3cbd9f530" providerId="ADAL" clId="{F0D38A05-59E1-4C9E-850B-D19D1F2A370B}" dt="2023-08-23T06:47:53.851" v="37" actId="108"/>
          <ac:spMkLst>
            <pc:docMk/>
            <pc:sldMk cId="0" sldId="399"/>
            <ac:spMk id="21508" creationId="{4BA83624-E8C3-396E-C3F8-48A42D20BD6D}"/>
          </ac:spMkLst>
        </pc:spChg>
      </pc:sldChg>
      <pc:sldMasterChg chg="delSldLayout">
        <pc:chgData name="Sibongile Maphosa" userId="a1125ed5-381c-4704-b6a2-87e3cbd9f530" providerId="ADAL" clId="{F0D38A05-59E1-4C9E-850B-D19D1F2A370B}" dt="2023-08-23T06:54:16.123" v="119" actId="47"/>
        <pc:sldMasterMkLst>
          <pc:docMk/>
          <pc:sldMasterMk cId="4264861000" sldId="2147483652"/>
        </pc:sldMasterMkLst>
        <pc:sldLayoutChg chg="del">
          <pc:chgData name="Sibongile Maphosa" userId="a1125ed5-381c-4704-b6a2-87e3cbd9f530" providerId="ADAL" clId="{F0D38A05-59E1-4C9E-850B-D19D1F2A370B}" dt="2023-08-23T06:54:16.123" v="119" actId="47"/>
          <pc:sldLayoutMkLst>
            <pc:docMk/>
            <pc:sldMasterMk cId="4264861000" sldId="2147483652"/>
            <pc:sldLayoutMk cId="2497383279"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2023/08/23</a:t>
            </a:fld>
            <a:endParaRPr lang="en-ZA"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1CA291F-663B-47B1-87DD-51E5B01DA0AE}" type="slidenum">
              <a:rPr lang="en-ZA" smtClean="0"/>
              <a:t>1</a:t>
            </a:fld>
            <a:endParaRPr lang="en-ZA" dirty="0"/>
          </a:p>
        </p:txBody>
      </p:sp>
    </p:spTree>
    <p:extLst>
      <p:ext uri="{BB962C8B-B14F-4D97-AF65-F5344CB8AC3E}">
        <p14:creationId xmlns:p14="http://schemas.microsoft.com/office/powerpoint/2010/main" val="764467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75319EE9-82E1-AC32-D76A-692CE842D83D}"/>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C7CBA911-4A16-E108-E25B-EF7DB0D1B47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19460" name="Slide Number Placeholder 3">
            <a:extLst>
              <a:ext uri="{FF2B5EF4-FFF2-40B4-BE49-F238E27FC236}">
                <a16:creationId xmlns:a16="http://schemas.microsoft.com/office/drawing/2014/main" id="{27487C51-3296-CC21-9D5B-3F939EF44AB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C82F9AE-ABC0-46EA-8F7F-725C436C00A5}" type="slidenum">
              <a:rPr lang="en-ZA" altLang="en-US" sz="1300"/>
              <a:pPr>
                <a:spcBef>
                  <a:spcPct val="0"/>
                </a:spcBef>
              </a:pPr>
              <a:t>2</a:t>
            </a:fld>
            <a:endParaRPr lang="en-ZA" altLang="en-US"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15ECFE4D-6798-C0F3-CE81-EA86456BDE4E}"/>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D71F65E0-1BE6-DD71-00E6-FCAA8DD8349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cs typeface="Arial" panose="020B0604020202020204" pitchFamily="34" charset="0"/>
            </a:endParaRPr>
          </a:p>
        </p:txBody>
      </p:sp>
      <p:sp>
        <p:nvSpPr>
          <p:cNvPr id="24580" name="Slide Number Placeholder 3">
            <a:extLst>
              <a:ext uri="{FF2B5EF4-FFF2-40B4-BE49-F238E27FC236}">
                <a16:creationId xmlns:a16="http://schemas.microsoft.com/office/drawing/2014/main" id="{793FF56B-FE72-1DD1-63F9-9196DB30E35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defRPr>
                <a:solidFill>
                  <a:schemeClr val="tx1"/>
                </a:solidFill>
                <a:latin typeface="Arial" panose="020B0604020202020204" pitchFamily="34" charset="0"/>
                <a:cs typeface="Arial" panose="020B0604020202020204" pitchFamily="34" charset="0"/>
              </a:defRPr>
            </a:lvl1pPr>
            <a:lvl2pPr marL="742950" indent="-285750" defTabSz="966788">
              <a:defRPr>
                <a:solidFill>
                  <a:schemeClr val="tx1"/>
                </a:solidFill>
                <a:latin typeface="Arial" panose="020B0604020202020204" pitchFamily="34" charset="0"/>
                <a:cs typeface="Arial" panose="020B0604020202020204" pitchFamily="34" charset="0"/>
              </a:defRPr>
            </a:lvl2pPr>
            <a:lvl3pPr marL="1143000" indent="-228600" defTabSz="966788">
              <a:defRPr>
                <a:solidFill>
                  <a:schemeClr val="tx1"/>
                </a:solidFill>
                <a:latin typeface="Arial" panose="020B0604020202020204" pitchFamily="34" charset="0"/>
                <a:cs typeface="Arial" panose="020B0604020202020204" pitchFamily="34" charset="0"/>
              </a:defRPr>
            </a:lvl3pPr>
            <a:lvl4pPr marL="1600200" indent="-228600" defTabSz="966788">
              <a:defRPr>
                <a:solidFill>
                  <a:schemeClr val="tx1"/>
                </a:solidFill>
                <a:latin typeface="Arial" panose="020B0604020202020204" pitchFamily="34" charset="0"/>
                <a:cs typeface="Arial" panose="020B0604020202020204" pitchFamily="34" charset="0"/>
              </a:defRPr>
            </a:lvl4pPr>
            <a:lvl5pPr marL="2057400" indent="-228600" defTabSz="966788">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79FCF1-722C-419F-954D-FF54925C6773}" type="slidenum">
              <a:rPr lang="en-ZA" altLang="en-US"/>
              <a:pPr/>
              <a:t>5</a:t>
            </a:fld>
            <a:endParaRPr lang="en-Z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1CA291F-663B-47B1-87DD-51E5B01DA0AE}" type="slidenum">
              <a:rPr lang="en-ZA" smtClean="0"/>
              <a:t>10</a:t>
            </a:fld>
            <a:endParaRPr lang="en-ZA" dirty="0"/>
          </a:p>
        </p:txBody>
      </p:sp>
    </p:spTree>
    <p:extLst>
      <p:ext uri="{BB962C8B-B14F-4D97-AF65-F5344CB8AC3E}">
        <p14:creationId xmlns:p14="http://schemas.microsoft.com/office/powerpoint/2010/main" val="7079549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4.jpe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12.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3330180" y="1404740"/>
            <a:ext cx="5471626" cy="676275"/>
          </a:xfrm>
          <a:prstGeom prst="rect">
            <a:avLst/>
          </a:prstGeom>
        </p:spPr>
        <p:txBody>
          <a:bodyPr anchor="b">
            <a:normAutofit/>
          </a:bodyPr>
          <a:lstStyle>
            <a:lvl1pPr algn="r">
              <a:defRPr sz="21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572000" y="2924226"/>
            <a:ext cx="4229806" cy="365126"/>
          </a:xfrm>
          <a:prstGeom prst="rect">
            <a:avLst/>
          </a:prstGeom>
        </p:spPr>
        <p:txBody>
          <a:bodyPr>
            <a:noAutofit/>
          </a:bodyPr>
          <a:lstStyle>
            <a:lvl1pPr marL="0" indent="0" algn="r">
              <a:buFontTx/>
              <a:buNone/>
              <a:defRPr sz="15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571624" y="3527028"/>
            <a:ext cx="4230182" cy="327025"/>
          </a:xfrm>
          <a:prstGeom prst="rect">
            <a:avLst/>
          </a:prstGeom>
        </p:spPr>
        <p:txBody>
          <a:bodyPr>
            <a:noAutofit/>
          </a:bodyPr>
          <a:lstStyle>
            <a:lvl1pPr marL="0" indent="0" algn="r">
              <a:buNone/>
              <a:defRPr sz="135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2" name="Picture 1">
            <a:extLst>
              <a:ext uri="{FF2B5EF4-FFF2-40B4-BE49-F238E27FC236}">
                <a16:creationId xmlns:a16="http://schemas.microsoft.com/office/drawing/2014/main" id="{1B9949DC-E233-BDB6-7DD2-17F85931A9B8}"/>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 y="4734042"/>
            <a:ext cx="9143997" cy="1848096"/>
          </a:xfrm>
          <a:prstGeom prst="rect">
            <a:avLst/>
          </a:prstGeom>
        </p:spPr>
      </p:pic>
      <p:pic>
        <p:nvPicPr>
          <p:cNvPr id="3" name="Picture 2">
            <a:extLst>
              <a:ext uri="{FF2B5EF4-FFF2-40B4-BE49-F238E27FC236}">
                <a16:creationId xmlns:a16="http://schemas.microsoft.com/office/drawing/2014/main" id="{12DE6B2B-5B2A-E5ED-09F0-5BA5C1EAA8BD}"/>
              </a:ext>
            </a:extLst>
          </p:cNvPr>
          <p:cNvPicPr>
            <a:picLocks noChangeAspect="1"/>
          </p:cNvPicPr>
          <p:nvPr userDrawn="1"/>
        </p:nvPicPr>
        <p:blipFill>
          <a:blip r:embed="rId7"/>
          <a:stretch>
            <a:fillRect/>
          </a:stretch>
        </p:blipFill>
        <p:spPr>
          <a:xfrm>
            <a:off x="485443" y="2396081"/>
            <a:ext cx="3937000" cy="3568700"/>
          </a:xfrm>
          <a:prstGeom prst="rect">
            <a:avLst/>
          </a:prstGeom>
        </p:spPr>
      </p:pic>
      <p:pic>
        <p:nvPicPr>
          <p:cNvPr id="5" name="Picture 4">
            <a:extLst>
              <a:ext uri="{FF2B5EF4-FFF2-40B4-BE49-F238E27FC236}">
                <a16:creationId xmlns:a16="http://schemas.microsoft.com/office/drawing/2014/main" id="{163BC362-B566-90FE-9C1D-311BA8A10548}"/>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6" name="Picture Placeholder 101">
            <a:extLst>
              <a:ext uri="{FF2B5EF4-FFF2-40B4-BE49-F238E27FC236}">
                <a16:creationId xmlns:a16="http://schemas.microsoft.com/office/drawing/2014/main" id="{59C3DA41-32E8-2765-02D4-6393724EBCEB}"/>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8" name="Picture Placeholder 103">
            <a:extLst>
              <a:ext uri="{FF2B5EF4-FFF2-40B4-BE49-F238E27FC236}">
                <a16:creationId xmlns:a16="http://schemas.microsoft.com/office/drawing/2014/main" id="{A629C709-3B85-3316-EC53-D4468BCF87A3}"/>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9" name="Rectangle 8">
            <a:extLst>
              <a:ext uri="{FF2B5EF4-FFF2-40B4-BE49-F238E27FC236}">
                <a16:creationId xmlns:a16="http://schemas.microsoft.com/office/drawing/2014/main" id="{74C54BF1-3145-9B6F-538E-3EA4A8A794F2}"/>
              </a:ext>
            </a:extLst>
          </p:cNvPr>
          <p:cNvSpPr/>
          <p:nvPr userDrawn="1"/>
        </p:nvSpPr>
        <p:spPr>
          <a:xfrm>
            <a:off x="0" y="6582138"/>
            <a:ext cx="9144000" cy="8197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Rectangle 3">
            <a:extLst>
              <a:ext uri="{FF2B5EF4-FFF2-40B4-BE49-F238E27FC236}">
                <a16:creationId xmlns:a16="http://schemas.microsoft.com/office/drawing/2014/main" id="{277D0044-CF23-3C77-91AF-6281114FC1E3}"/>
              </a:ext>
            </a:extLst>
          </p:cNvPr>
          <p:cNvSpPr>
            <a:spLocks noGrp="1" noChangeArrowheads="1"/>
          </p:cNvSpPr>
          <p:nvPr>
            <p:ph type="ctrTitle" hasCustomPrompt="1"/>
          </p:nvPr>
        </p:nvSpPr>
        <p:spPr>
          <a:xfrm>
            <a:off x="3330180" y="1404740"/>
            <a:ext cx="5471626" cy="676275"/>
          </a:xfrm>
          <a:prstGeom prst="rect">
            <a:avLst/>
          </a:prstGeom>
        </p:spPr>
        <p:txBody>
          <a:bodyPr anchor="b">
            <a:normAutofit/>
          </a:bodyPr>
          <a:lstStyle>
            <a:lvl1pPr algn="r">
              <a:defRPr sz="21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5" name="Subtitle 4">
            <a:extLst>
              <a:ext uri="{FF2B5EF4-FFF2-40B4-BE49-F238E27FC236}">
                <a16:creationId xmlns:a16="http://schemas.microsoft.com/office/drawing/2014/main" id="{B0A8789D-9CB1-48F9-9852-CD83F2C2717C}"/>
              </a:ext>
            </a:extLst>
          </p:cNvPr>
          <p:cNvSpPr>
            <a:spLocks noGrp="1" noChangeArrowheads="1"/>
          </p:cNvSpPr>
          <p:nvPr>
            <p:ph type="subTitle" idx="1" hasCustomPrompt="1"/>
          </p:nvPr>
        </p:nvSpPr>
        <p:spPr>
          <a:xfrm>
            <a:off x="4572000" y="2924226"/>
            <a:ext cx="4229806" cy="365126"/>
          </a:xfrm>
          <a:prstGeom prst="rect">
            <a:avLst/>
          </a:prstGeom>
        </p:spPr>
        <p:txBody>
          <a:bodyPr>
            <a:noAutofit/>
          </a:bodyPr>
          <a:lstStyle>
            <a:lvl1pPr marL="0" indent="0" algn="r">
              <a:buFontTx/>
              <a:buNone/>
              <a:defRPr sz="15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 name="Text Placeholder 68">
            <a:extLst>
              <a:ext uri="{FF2B5EF4-FFF2-40B4-BE49-F238E27FC236}">
                <a16:creationId xmlns:a16="http://schemas.microsoft.com/office/drawing/2014/main" id="{732D47F4-1CA1-078C-DB08-BF1978FD350C}"/>
              </a:ext>
            </a:extLst>
          </p:cNvPr>
          <p:cNvSpPr>
            <a:spLocks noGrp="1"/>
          </p:cNvSpPr>
          <p:nvPr>
            <p:ph type="body" sz="quarter" idx="10" hasCustomPrompt="1"/>
          </p:nvPr>
        </p:nvSpPr>
        <p:spPr>
          <a:xfrm>
            <a:off x="4571624" y="3527028"/>
            <a:ext cx="4230182" cy="327025"/>
          </a:xfrm>
          <a:prstGeom prst="rect">
            <a:avLst/>
          </a:prstGeom>
        </p:spPr>
        <p:txBody>
          <a:bodyPr>
            <a:noAutofit/>
          </a:bodyPr>
          <a:lstStyle>
            <a:lvl1pPr marL="0" indent="0" algn="r">
              <a:buNone/>
              <a:defRPr sz="135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 name="Picture 7">
            <a:extLst>
              <a:ext uri="{FF2B5EF4-FFF2-40B4-BE49-F238E27FC236}">
                <a16:creationId xmlns:a16="http://schemas.microsoft.com/office/drawing/2014/main" id="{6143DC07-F988-B545-81F5-E8C2B866B934}"/>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 y="4734042"/>
            <a:ext cx="9143997" cy="1848096"/>
          </a:xfrm>
          <a:prstGeom prst="rect">
            <a:avLst/>
          </a:prstGeom>
        </p:spPr>
      </p:pic>
      <p:sp>
        <p:nvSpPr>
          <p:cNvPr id="10" name="Rectangle 9">
            <a:extLst>
              <a:ext uri="{FF2B5EF4-FFF2-40B4-BE49-F238E27FC236}">
                <a16:creationId xmlns:a16="http://schemas.microsoft.com/office/drawing/2014/main" id="{7FF21372-E495-B98E-2D7E-7AD293642033}"/>
              </a:ext>
            </a:extLst>
          </p:cNvPr>
          <p:cNvSpPr/>
          <p:nvPr userDrawn="1"/>
        </p:nvSpPr>
        <p:spPr>
          <a:xfrm>
            <a:off x="0" y="6582138"/>
            <a:ext cx="9144000" cy="8197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4AA8762-BB9A-17B2-6A55-C73ACC84EABB}"/>
              </a:ext>
            </a:extLst>
          </p:cNvPr>
          <p:cNvPicPr>
            <a:picLocks noChangeAspect="1"/>
          </p:cNvPicPr>
          <p:nvPr userDrawn="1"/>
        </p:nvPicPr>
        <p:blipFill>
          <a:blip r:embed="rId7"/>
          <a:stretch>
            <a:fillRect/>
          </a:stretch>
        </p:blipFill>
        <p:spPr>
          <a:xfrm>
            <a:off x="485443" y="2396081"/>
            <a:ext cx="3937000" cy="3568700"/>
          </a:xfrm>
          <a:prstGeom prst="rect">
            <a:avLst/>
          </a:prstGeom>
        </p:spPr>
      </p:pic>
      <p:pic>
        <p:nvPicPr>
          <p:cNvPr id="12" name="Picture 11">
            <a:extLst>
              <a:ext uri="{FF2B5EF4-FFF2-40B4-BE49-F238E27FC236}">
                <a16:creationId xmlns:a16="http://schemas.microsoft.com/office/drawing/2014/main" id="{674C0EA0-6B35-FB1D-F3B1-02E455D05E03}"/>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4" name="Content Placeholder 8">
            <a:extLst>
              <a:ext uri="{FF2B5EF4-FFF2-40B4-BE49-F238E27FC236}">
                <a16:creationId xmlns:a16="http://schemas.microsoft.com/office/drawing/2014/main" id="{ED3B9508-DF8C-B131-6354-12D86454BB4E}"/>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5"/>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5" name="Content Placeholder 12">
            <a:extLst>
              <a:ext uri="{FF2B5EF4-FFF2-40B4-BE49-F238E27FC236}">
                <a16:creationId xmlns:a16="http://schemas.microsoft.com/office/drawing/2014/main" id="{18136C2E-2299-8C78-0F7C-78D9FD0F10F3}"/>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9144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30" y="2241803"/>
            <a:ext cx="4757251"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7"/>
            <a:ext cx="91440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9144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7"/>
            <a:ext cx="30861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30" y="2241803"/>
            <a:ext cx="4757251"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3086100" y="4142877"/>
            <a:ext cx="30861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6172200" y="4142877"/>
            <a:ext cx="2971800" cy="2451601"/>
          </a:xfrm>
          <a:prstGeom prst="rect">
            <a:avLst/>
          </a:prstGeom>
        </p:spPr>
        <p:txBody>
          <a:bodyPr anchor="ctr"/>
          <a:lstStyle>
            <a:lvl1pPr marL="0" indent="0" algn="ctr">
              <a:buNone/>
              <a:defRPr sz="18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772107" y="2867100"/>
            <a:ext cx="4029699"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9144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A8EF81F0-E287-666F-9C3B-78B63A818E58}"/>
              </a:ext>
            </a:extLst>
          </p:cNvPr>
          <p:cNvPicPr>
            <a:picLocks noChangeAspect="1"/>
          </p:cNvPicPr>
          <p:nvPr userDrawn="1"/>
        </p:nvPicPr>
        <p:blipFill>
          <a:blip r:embed="rId6"/>
          <a:stretch>
            <a:fillRect/>
          </a:stretch>
        </p:blipFill>
        <p:spPr>
          <a:xfrm>
            <a:off x="485443" y="2396081"/>
            <a:ext cx="3937000" cy="3568700"/>
          </a:xfrm>
          <a:prstGeom prst="rect">
            <a:avLst/>
          </a:prstGeom>
        </p:spPr>
      </p:pic>
      <p:pic>
        <p:nvPicPr>
          <p:cNvPr id="9" name="Picture 8">
            <a:extLst>
              <a:ext uri="{FF2B5EF4-FFF2-40B4-BE49-F238E27FC236}">
                <a16:creationId xmlns:a16="http://schemas.microsoft.com/office/drawing/2014/main" id="{8061E25B-B188-3CED-1200-DE39BD6500EC}"/>
              </a:ext>
            </a:extLst>
          </p:cNvPr>
          <p:cNvPicPr>
            <a:picLocks noChangeAspect="1"/>
          </p:cNvPicPr>
          <p:nvPr userDrawn="1"/>
        </p:nvPicPr>
        <p:blipFill>
          <a:blip r:embed="rId7"/>
          <a:stretch>
            <a:fillRect/>
          </a:stretch>
        </p:blipFill>
        <p:spPr>
          <a:xfrm>
            <a:off x="94413" y="4219860"/>
            <a:ext cx="2260600" cy="2044700"/>
          </a:xfrm>
          <a:prstGeom prst="rect">
            <a:avLst/>
          </a:prstGeom>
        </p:spPr>
      </p:pic>
      <p:sp>
        <p:nvSpPr>
          <p:cNvPr id="10" name="Picture Placeholder 101">
            <a:extLst>
              <a:ext uri="{FF2B5EF4-FFF2-40B4-BE49-F238E27FC236}">
                <a16:creationId xmlns:a16="http://schemas.microsoft.com/office/drawing/2014/main" id="{356697D4-A80F-90F7-BC43-D2AB37991BA8}"/>
              </a:ext>
            </a:extLst>
          </p:cNvPr>
          <p:cNvSpPr>
            <a:spLocks noGrp="1"/>
          </p:cNvSpPr>
          <p:nvPr>
            <p:ph type="pic" sz="quarter" idx="14" hasCustomPrompt="1"/>
          </p:nvPr>
        </p:nvSpPr>
        <p:spPr>
          <a:xfrm>
            <a:off x="387349" y="4291297"/>
            <a:ext cx="1895476" cy="1895476"/>
          </a:xfrm>
          <a:prstGeom prst="ellipse">
            <a:avLst/>
          </a:prstGeom>
          <a:solidFill>
            <a:schemeClr val="accent5"/>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1" name="Picture Placeholder 103">
            <a:extLst>
              <a:ext uri="{FF2B5EF4-FFF2-40B4-BE49-F238E27FC236}">
                <a16:creationId xmlns:a16="http://schemas.microsoft.com/office/drawing/2014/main" id="{C2DA6134-FDBE-BAE5-A28C-540A9FBF2AA7}"/>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Title 1">
            <a:extLst>
              <a:ext uri="{FF2B5EF4-FFF2-40B4-BE49-F238E27FC236}">
                <a16:creationId xmlns:a16="http://schemas.microsoft.com/office/drawing/2014/main" id="{9A5B62EC-B6C1-F2E0-BCEA-0FBCE2710A8C}"/>
              </a:ext>
            </a:extLst>
          </p:cNvPr>
          <p:cNvSpPr>
            <a:spLocks noGrp="1"/>
          </p:cNvSpPr>
          <p:nvPr>
            <p:ph type="title"/>
          </p:nvPr>
        </p:nvSpPr>
        <p:spPr>
          <a:xfrm>
            <a:off x="271262" y="205769"/>
            <a:ext cx="7133833" cy="666000"/>
          </a:xfrm>
        </p:spPr>
        <p:txBody>
          <a:bodyPr>
            <a:noAutofit/>
          </a:bodyPr>
          <a:lstStyle/>
          <a:p>
            <a:r>
              <a:rPr lang="en-US"/>
              <a:t>Click to edit Master title style</a:t>
            </a:r>
            <a:endParaRPr lang="en-ZA" dirty="0"/>
          </a:p>
        </p:txBody>
      </p:sp>
      <p:sp>
        <p:nvSpPr>
          <p:cNvPr id="5" name="Content Placeholder 2">
            <a:extLst>
              <a:ext uri="{FF2B5EF4-FFF2-40B4-BE49-F238E27FC236}">
                <a16:creationId xmlns:a16="http://schemas.microsoft.com/office/drawing/2014/main" id="{E8C84CC2-2711-547D-23F8-A313AB59ECF8}"/>
              </a:ext>
            </a:extLst>
          </p:cNvPr>
          <p:cNvSpPr>
            <a:spLocks noGrp="1"/>
          </p:cNvSpPr>
          <p:nvPr>
            <p:ph idx="1"/>
          </p:nvPr>
        </p:nvSpPr>
        <p:spPr>
          <a:xfrm>
            <a:off x="271261" y="1223493"/>
            <a:ext cx="8537888" cy="48590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24167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2"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80111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7.bin"/><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3.xml"/><Relationship Id="rId7" Type="http://schemas.openxmlformats.org/officeDocument/2006/relationships/image" Target="../media/image1.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oleObject" Target="../embeddings/oleObject10.bin"/><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a:extLst>
              <a:ext uri="{FF2B5EF4-FFF2-40B4-BE49-F238E27FC236}">
                <a16:creationId xmlns:a16="http://schemas.microsoft.com/office/drawing/2014/main" id="{3EF8EBC3-B04E-0FF6-9082-2841A6AB2DB9}"/>
              </a:ext>
            </a:extLst>
          </p:cNvPr>
          <p:cNvPicPr>
            <a:picLocks noChangeAspect="1"/>
          </p:cNvPicPr>
          <p:nvPr userDrawn="1"/>
        </p:nvPicPr>
        <p:blipFill>
          <a:blip r:embed="rId11"/>
          <a:stretch>
            <a:fillRect/>
          </a:stretch>
        </p:blipFill>
        <p:spPr>
          <a:xfrm>
            <a:off x="7302548" y="544512"/>
            <a:ext cx="1422400" cy="368300"/>
          </a:xfrm>
          <a:prstGeom prst="rect">
            <a:avLst/>
          </a:prstGeom>
        </p:spPr>
      </p:pic>
      <p:pic>
        <p:nvPicPr>
          <p:cNvPr id="3" name="Picture 2">
            <a:extLst>
              <a:ext uri="{FF2B5EF4-FFF2-40B4-BE49-F238E27FC236}">
                <a16:creationId xmlns:a16="http://schemas.microsoft.com/office/drawing/2014/main" id="{C041C879-D830-CC9A-86B6-F0BE1CB43D3C}"/>
              </a:ext>
            </a:extLst>
          </p:cNvPr>
          <p:cNvPicPr>
            <a:picLocks noChangeAspect="1"/>
          </p:cNvPicPr>
          <p:nvPr userDrawn="1"/>
        </p:nvPicPr>
        <p:blipFill>
          <a:blip r:embed="rId12"/>
          <a:stretch>
            <a:fillRect/>
          </a:stretch>
        </p:blipFill>
        <p:spPr>
          <a:xfrm>
            <a:off x="6897675"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685783" rtl="0" eaLnBrk="1" latinLnBrk="0" hangingPunct="1">
        <a:lnSpc>
          <a:spcPct val="90000"/>
        </a:lnSpc>
        <a:spcBef>
          <a:spcPct val="0"/>
        </a:spcBef>
        <a:buNone/>
        <a:defRPr sz="1575"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Clr>
          <a:schemeClr val="bg1">
            <a:lumMod val="50000"/>
          </a:schemeClr>
        </a:buClr>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chemeClr val="bg1">
            <a:lumMod val="50000"/>
          </a:schemeClr>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Clr>
          <a:schemeClr val="bg1">
            <a:lumMod val="50000"/>
          </a:schemeClr>
        </a:buClr>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Clr>
          <a:schemeClr val="bg1">
            <a:lumMod val="50000"/>
          </a:schemeClr>
        </a:buClr>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Clr>
          <a:schemeClr val="bg1">
            <a:lumMod val="50000"/>
          </a:schemeClr>
        </a:buClr>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271263" y="205769"/>
            <a:ext cx="6562230"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sp>
        <p:nvSpPr>
          <p:cNvPr id="15" name="Rectangle 14">
            <a:extLst>
              <a:ext uri="{FF2B5EF4-FFF2-40B4-BE49-F238E27FC236}">
                <a16:creationId xmlns:a16="http://schemas.microsoft.com/office/drawing/2014/main" id="{B56DB893-999D-78A5-DBD6-5B38A7382F94}"/>
              </a:ext>
            </a:extLst>
          </p:cNvPr>
          <p:cNvSpPr/>
          <p:nvPr userDrawn="1"/>
        </p:nvSpPr>
        <p:spPr>
          <a:xfrm>
            <a:off x="0" y="6176966"/>
            <a:ext cx="9144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7" name="Picture 6">
            <a:extLst>
              <a:ext uri="{FF2B5EF4-FFF2-40B4-BE49-F238E27FC236}">
                <a16:creationId xmlns:a16="http://schemas.microsoft.com/office/drawing/2014/main" id="{86835256-4A79-C457-42EA-3B132774EF72}"/>
              </a:ext>
            </a:extLst>
          </p:cNvPr>
          <p:cNvPicPr>
            <a:picLocks noChangeAspect="1"/>
          </p:cNvPicPr>
          <p:nvPr userDrawn="1"/>
        </p:nvPicPr>
        <p:blipFill>
          <a:blip r:embed="rId8"/>
          <a:stretch>
            <a:fillRect/>
          </a:stretch>
        </p:blipFill>
        <p:spPr>
          <a:xfrm>
            <a:off x="7401938" y="355671"/>
            <a:ext cx="1422400" cy="368300"/>
          </a:xfrm>
          <a:prstGeom prst="rect">
            <a:avLst/>
          </a:prstGeom>
        </p:spPr>
      </p:pic>
      <p:pic>
        <p:nvPicPr>
          <p:cNvPr id="8" name="Picture 7">
            <a:extLst>
              <a:ext uri="{FF2B5EF4-FFF2-40B4-BE49-F238E27FC236}">
                <a16:creationId xmlns:a16="http://schemas.microsoft.com/office/drawing/2014/main" id="{9B7E07D3-4A90-6E1D-B090-8BC507CBDC1B}"/>
              </a:ext>
            </a:extLst>
          </p:cNvPr>
          <p:cNvPicPr>
            <a:picLocks noChangeAspect="1"/>
          </p:cNvPicPr>
          <p:nvPr userDrawn="1"/>
        </p:nvPicPr>
        <p:blipFill>
          <a:blip r:embed="rId9"/>
          <a:stretch>
            <a:fillRect/>
          </a:stretch>
        </p:blipFill>
        <p:spPr>
          <a:xfrm>
            <a:off x="6997065" y="361245"/>
            <a:ext cx="241300" cy="368300"/>
          </a:xfrm>
          <a:prstGeom prst="rect">
            <a:avLst/>
          </a:prstGeom>
        </p:spPr>
      </p:pic>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685783"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192" y="1588"/>
          <a:ext cx="1191"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192" y="1588"/>
                        <a:ext cx="1191"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1"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271260" y="6356353"/>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8548353" y="6356353"/>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271263" y="205769"/>
            <a:ext cx="6562230"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7" name="Picture 6">
            <a:extLst>
              <a:ext uri="{FF2B5EF4-FFF2-40B4-BE49-F238E27FC236}">
                <a16:creationId xmlns:a16="http://schemas.microsoft.com/office/drawing/2014/main" id="{5727B543-9919-2A25-BF19-541523B04A2A}"/>
              </a:ext>
            </a:extLst>
          </p:cNvPr>
          <p:cNvPicPr>
            <a:picLocks noChangeAspect="1"/>
          </p:cNvPicPr>
          <p:nvPr userDrawn="1"/>
        </p:nvPicPr>
        <p:blipFill>
          <a:blip r:embed="rId8"/>
          <a:stretch>
            <a:fillRect/>
          </a:stretch>
        </p:blipFill>
        <p:spPr>
          <a:xfrm>
            <a:off x="7401938" y="355671"/>
            <a:ext cx="1422400" cy="368300"/>
          </a:xfrm>
          <a:prstGeom prst="rect">
            <a:avLst/>
          </a:prstGeom>
        </p:spPr>
      </p:pic>
      <p:pic>
        <p:nvPicPr>
          <p:cNvPr id="8" name="Picture 7">
            <a:extLst>
              <a:ext uri="{FF2B5EF4-FFF2-40B4-BE49-F238E27FC236}">
                <a16:creationId xmlns:a16="http://schemas.microsoft.com/office/drawing/2014/main" id="{A7598339-800F-6745-3F4B-1F6ABC19E583}"/>
              </a:ext>
            </a:extLst>
          </p:cNvPr>
          <p:cNvPicPr>
            <a:picLocks noChangeAspect="1"/>
          </p:cNvPicPr>
          <p:nvPr userDrawn="1"/>
        </p:nvPicPr>
        <p:blipFill>
          <a:blip r:embed="rId9"/>
          <a:stretch>
            <a:fillRect/>
          </a:stretch>
        </p:blipFill>
        <p:spPr>
          <a:xfrm>
            <a:off x="6997065" y="361245"/>
            <a:ext cx="241300" cy="368300"/>
          </a:xfrm>
          <a:prstGeom prst="rect">
            <a:avLst/>
          </a:prstGeom>
        </p:spPr>
      </p:pic>
    </p:spTree>
    <p:extLst>
      <p:ext uri="{BB962C8B-B14F-4D97-AF65-F5344CB8AC3E}">
        <p14:creationId xmlns:p14="http://schemas.microsoft.com/office/powerpoint/2010/main" val="2540211694"/>
      </p:ext>
    </p:extLst>
  </p:cSld>
  <p:clrMap bg1="lt1" tx1="dk1" bg2="lt2" tx2="dk2" accent1="accent1" accent2="accent2" accent3="accent3" accent4="accent4" accent5="accent5" accent6="accent6" hlink="hlink" folHlink="folHlink"/>
  <p:sldLayoutIdLst>
    <p:sldLayoutId id="2147483659" r:id="rId1"/>
    <p:sldLayoutId id="2147483660" r:id="rId2"/>
  </p:sldLayoutIdLst>
  <p:txStyles>
    <p:titleStyle>
      <a:lvl1pPr algn="l" defTabSz="685783"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D896258-C4F6-FE63-0CFE-306847F5FE4F}"/>
              </a:ext>
            </a:extLst>
          </p:cNvPr>
          <p:cNvSpPr>
            <a:spLocks noGrp="1"/>
          </p:cNvSpPr>
          <p:nvPr>
            <p:ph type="ctrTitle"/>
          </p:nvPr>
        </p:nvSpPr>
        <p:spPr>
          <a:xfrm>
            <a:off x="2813020" y="1060315"/>
            <a:ext cx="6330980" cy="1624518"/>
          </a:xfrm>
        </p:spPr>
        <p:txBody>
          <a:bodyPr>
            <a:normAutofit fontScale="90000"/>
          </a:bodyPr>
          <a:lstStyle/>
          <a:p>
            <a:pPr algn="ctr"/>
            <a:r>
              <a:rPr lang="en-US" sz="2400" b="1" cap="all" dirty="0">
                <a:ea typeface="SimSun" pitchFamily="2" charset="-122"/>
              </a:rPr>
              <a:t>Enquiry no. </a:t>
            </a:r>
            <a:r>
              <a:rPr lang="en-ZA" sz="2400" b="1" cap="all" dirty="0">
                <a:ea typeface="SimSun" pitchFamily="2" charset="-122"/>
              </a:rPr>
              <a:t>MWP2120TX</a:t>
            </a:r>
            <a:br>
              <a:rPr lang="en-US" sz="2400" b="1" cap="all" dirty="0">
                <a:ea typeface="SimSun" pitchFamily="2" charset="-122"/>
              </a:rPr>
            </a:br>
            <a:r>
              <a:rPr lang="en-US" sz="2400" b="1" cap="all" dirty="0">
                <a:ea typeface="SimSun" pitchFamily="2" charset="-122"/>
              </a:rPr>
              <a:t> Technical CLARIFICATION SESSION</a:t>
            </a:r>
            <a:br>
              <a:rPr lang="en-US" sz="2400" b="1" cap="all" dirty="0">
                <a:ea typeface="SimSun" pitchFamily="2" charset="-122"/>
              </a:rPr>
            </a:br>
            <a:r>
              <a:rPr lang="en-US" sz="2400" b="1" cap="all" dirty="0">
                <a:solidFill>
                  <a:srgbClr val="00389E"/>
                </a:solidFill>
                <a:ea typeface="SimSun" pitchFamily="2" charset="-122"/>
              </a:rPr>
              <a:t> </a:t>
            </a:r>
            <a:br>
              <a:rPr lang="en-ZA" sz="2400" cap="small" dirty="0">
                <a:latin typeface="Gill Sans MT" pitchFamily="34" charset="0"/>
              </a:rPr>
            </a:br>
            <a:r>
              <a:rPr lang="en-US" sz="1700" b="1" dirty="0">
                <a:solidFill>
                  <a:srgbClr val="83725B"/>
                </a:solidFill>
                <a:latin typeface="+mn-lt"/>
                <a:ea typeface="+mn-ea"/>
              </a:rPr>
              <a:t>The manufacture, testing, supply, shipping and installation of various quantities of capacitor voltage transformers.</a:t>
            </a:r>
            <a:br>
              <a:rPr lang="en-US" sz="1700" b="1" dirty="0">
                <a:solidFill>
                  <a:srgbClr val="83725B"/>
                </a:solidFill>
                <a:latin typeface="+mn-lt"/>
                <a:ea typeface="+mn-ea"/>
              </a:rPr>
            </a:br>
            <a:endParaRPr lang="en-US" sz="1700" b="1" dirty="0">
              <a:solidFill>
                <a:srgbClr val="83725B"/>
              </a:solidFill>
              <a:latin typeface="+mn-lt"/>
              <a:ea typeface="+mn-ea"/>
            </a:endParaRPr>
          </a:p>
        </p:txBody>
      </p:sp>
      <p:sp>
        <p:nvSpPr>
          <p:cNvPr id="11" name="Subtitle 10">
            <a:extLst>
              <a:ext uri="{FF2B5EF4-FFF2-40B4-BE49-F238E27FC236}">
                <a16:creationId xmlns:a16="http://schemas.microsoft.com/office/drawing/2014/main" id="{84E2FA21-C7E5-E790-535A-FFC8AB67C921}"/>
              </a:ext>
            </a:extLst>
          </p:cNvPr>
          <p:cNvSpPr>
            <a:spLocks noGrp="1"/>
          </p:cNvSpPr>
          <p:nvPr>
            <p:ph type="subTitle" idx="1"/>
          </p:nvPr>
        </p:nvSpPr>
        <p:spPr>
          <a:xfrm>
            <a:off x="4591455" y="3070141"/>
            <a:ext cx="4229806" cy="365126"/>
          </a:xfrm>
        </p:spPr>
        <p:txBody>
          <a:bodyPr/>
          <a:lstStyle/>
          <a:p>
            <a:pPr algn="ctr"/>
            <a:r>
              <a:rPr lang="en-US" dirty="0">
                <a:solidFill>
                  <a:schemeClr val="bg1"/>
                </a:solidFill>
              </a:rPr>
              <a:t>Sibongile Maphosa</a:t>
            </a:r>
          </a:p>
        </p:txBody>
      </p:sp>
      <p:sp>
        <p:nvSpPr>
          <p:cNvPr id="12" name="Text Placeholder 11">
            <a:extLst>
              <a:ext uri="{FF2B5EF4-FFF2-40B4-BE49-F238E27FC236}">
                <a16:creationId xmlns:a16="http://schemas.microsoft.com/office/drawing/2014/main" id="{3812007D-EDEF-F902-7F72-AB3FAE6A9414}"/>
              </a:ext>
            </a:extLst>
          </p:cNvPr>
          <p:cNvSpPr>
            <a:spLocks noGrp="1"/>
          </p:cNvSpPr>
          <p:nvPr>
            <p:ph type="body" sz="quarter" idx="10"/>
          </p:nvPr>
        </p:nvSpPr>
        <p:spPr/>
        <p:txBody>
          <a:bodyPr/>
          <a:lstStyle/>
          <a:p>
            <a:pPr algn="ctr"/>
            <a:r>
              <a:rPr lang="en-US" sz="1500" b="1" dirty="0">
                <a:latin typeface="+mn-lt"/>
              </a:rPr>
              <a:t>23 August 2023</a:t>
            </a:r>
          </a:p>
        </p:txBody>
      </p:sp>
      <p:pic>
        <p:nvPicPr>
          <p:cNvPr id="10" name="Picture Placeholder 9">
            <a:extLst>
              <a:ext uri="{FF2B5EF4-FFF2-40B4-BE49-F238E27FC236}">
                <a16:creationId xmlns:a16="http://schemas.microsoft.com/office/drawing/2014/main" id="{E5F77460-8E9F-1567-7170-702027539AA5}"/>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prstGeom prst="ellipse">
            <a:avLst/>
          </a:prstGeom>
        </p:spPr>
      </p:pic>
      <p:pic>
        <p:nvPicPr>
          <p:cNvPr id="14" name="Picture Placeholder 13">
            <a:extLst>
              <a:ext uri="{FF2B5EF4-FFF2-40B4-BE49-F238E27FC236}">
                <a16:creationId xmlns:a16="http://schemas.microsoft.com/office/drawing/2014/main" id="{22F19F1E-CB43-D25A-2C75-6E321D77C0C4}"/>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p:spPr>
      </p:pic>
    </p:spTree>
    <p:extLst>
      <p:ext uri="{BB962C8B-B14F-4D97-AF65-F5344CB8AC3E}">
        <p14:creationId xmlns:p14="http://schemas.microsoft.com/office/powerpoint/2010/main" val="335524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a:extLst>
              <a:ext uri="{FF2B5EF4-FFF2-40B4-BE49-F238E27FC236}">
                <a16:creationId xmlns:a16="http://schemas.microsoft.com/office/drawing/2014/main" id="{9D7A6639-6D34-7401-DF94-7E46CD8B1262}"/>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2</a:t>
            </a:fld>
            <a:endParaRPr lang="en-US" altLang="en-US" sz="1000">
              <a:solidFill>
                <a:srgbClr val="83725B"/>
              </a:solidFill>
            </a:endParaRPr>
          </a:p>
        </p:txBody>
      </p:sp>
      <p:sp>
        <p:nvSpPr>
          <p:cNvPr id="18435" name="Rectangle 2">
            <a:extLst>
              <a:ext uri="{FF2B5EF4-FFF2-40B4-BE49-F238E27FC236}">
                <a16:creationId xmlns:a16="http://schemas.microsoft.com/office/drawing/2014/main" id="{6CE146E0-5CF5-A8BC-31A2-ABE7970230D3}"/>
              </a:ext>
            </a:extLst>
          </p:cNvPr>
          <p:cNvSpPr>
            <a:spLocks noGrp="1" noChangeArrowheads="1"/>
          </p:cNvSpPr>
          <p:nvPr>
            <p:ph type="title"/>
          </p:nvPr>
        </p:nvSpPr>
        <p:spPr/>
        <p:txBody>
          <a:bodyPr/>
          <a:lstStyle/>
          <a:p>
            <a:pPr eaLnBrk="1" hangingPunct="1"/>
            <a:r>
              <a:rPr lang="en-AU" altLang="en-US" sz="3600" b="1"/>
              <a:t>Contents</a:t>
            </a:r>
            <a:endParaRPr lang="en-US" altLang="en-US" sz="3600" b="1">
              <a:solidFill>
                <a:schemeClr val="tx1"/>
              </a:solidFill>
            </a:endParaRPr>
          </a:p>
        </p:txBody>
      </p:sp>
      <p:sp>
        <p:nvSpPr>
          <p:cNvPr id="15364" name="Rectangle 6">
            <a:extLst>
              <a:ext uri="{FF2B5EF4-FFF2-40B4-BE49-F238E27FC236}">
                <a16:creationId xmlns:a16="http://schemas.microsoft.com/office/drawing/2014/main" id="{A0D14500-EA16-56B9-C5E9-E8A0191F2A7E}"/>
              </a:ext>
            </a:extLst>
          </p:cNvPr>
          <p:cNvSpPr>
            <a:spLocks noGrp="1" noChangeArrowheads="1"/>
          </p:cNvSpPr>
          <p:nvPr>
            <p:ph type="body" idx="1"/>
          </p:nvPr>
        </p:nvSpPr>
        <p:spPr>
          <a:xfrm>
            <a:off x="250825" y="1219200"/>
            <a:ext cx="8642350" cy="4946650"/>
          </a:xfrm>
        </p:spPr>
        <p:txBody>
          <a:bodyPr/>
          <a:lstStyle/>
          <a:p>
            <a:pPr eaLnBrk="1" hangingPunct="1">
              <a:spcAft>
                <a:spcPts val="600"/>
              </a:spcAft>
              <a:defRPr/>
            </a:pPr>
            <a:r>
              <a:rPr lang="en-AU" sz="2400" dirty="0"/>
              <a:t>List of items</a:t>
            </a:r>
          </a:p>
          <a:p>
            <a:pPr eaLnBrk="1" hangingPunct="1">
              <a:spcBef>
                <a:spcPts val="1800"/>
              </a:spcBef>
              <a:spcAft>
                <a:spcPts val="600"/>
              </a:spcAft>
              <a:defRPr/>
            </a:pPr>
            <a:r>
              <a:rPr lang="en-AU" sz="2400" dirty="0"/>
              <a:t>Technical Documents</a:t>
            </a:r>
          </a:p>
          <a:p>
            <a:pPr eaLnBrk="1" hangingPunct="1">
              <a:spcBef>
                <a:spcPts val="1800"/>
              </a:spcBef>
              <a:spcAft>
                <a:spcPts val="600"/>
              </a:spcAft>
              <a:defRPr/>
            </a:pPr>
            <a:r>
              <a:rPr lang="en-AU" sz="2400" dirty="0"/>
              <a:t>Technical Evaluation Standard</a:t>
            </a:r>
          </a:p>
          <a:p>
            <a:pPr eaLnBrk="1" hangingPunct="1">
              <a:spcBef>
                <a:spcPts val="1800"/>
              </a:spcBef>
              <a:spcAft>
                <a:spcPts val="600"/>
              </a:spcAft>
              <a:defRPr/>
            </a:pPr>
            <a:r>
              <a:rPr lang="en-AU" sz="2400" dirty="0"/>
              <a:t>Desktop Evaluation</a:t>
            </a:r>
          </a:p>
          <a:p>
            <a:pPr eaLnBrk="1" hangingPunct="1">
              <a:spcBef>
                <a:spcPts val="1800"/>
              </a:spcBef>
              <a:spcAft>
                <a:spcPts val="600"/>
              </a:spcAft>
              <a:defRPr/>
            </a:pPr>
            <a:r>
              <a:rPr lang="en-AU" sz="2400" dirty="0"/>
              <a:t>Factory Evaluation </a:t>
            </a:r>
          </a:p>
          <a:p>
            <a:pPr eaLnBrk="1" hangingPunct="1">
              <a:spcBef>
                <a:spcPts val="1800"/>
              </a:spcBef>
              <a:spcAft>
                <a:spcPts val="600"/>
              </a:spcAft>
              <a:defRPr/>
            </a:pPr>
            <a:r>
              <a:rPr lang="en-AU" sz="2400" dirty="0"/>
              <a:t>Submission Documents</a:t>
            </a:r>
          </a:p>
          <a:p>
            <a:pPr eaLnBrk="1" hangingPunct="1">
              <a:spcBef>
                <a:spcPts val="1800"/>
              </a:spcBef>
              <a:spcAft>
                <a:spcPts val="600"/>
              </a:spcAft>
              <a:defRPr/>
            </a:pPr>
            <a:r>
              <a:rPr lang="en-AU" sz="2400" dirty="0"/>
              <a:t>General</a:t>
            </a:r>
          </a:p>
          <a:p>
            <a:pPr marL="0" indent="0" eaLnBrk="1" hangingPunct="1">
              <a:spcBef>
                <a:spcPts val="1200"/>
              </a:spcBef>
              <a:spcAft>
                <a:spcPts val="600"/>
              </a:spcAft>
              <a:buFontTx/>
              <a:buNone/>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a:extLst>
              <a:ext uri="{FF2B5EF4-FFF2-40B4-BE49-F238E27FC236}">
                <a16:creationId xmlns:a16="http://schemas.microsoft.com/office/drawing/2014/main" id="{5BC56F92-40CC-FD26-69D7-2A2A51BA82E0}"/>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3</a:t>
            </a:fld>
            <a:endParaRPr lang="en-US" altLang="en-US" sz="1000">
              <a:solidFill>
                <a:srgbClr val="83725B"/>
              </a:solidFill>
            </a:endParaRPr>
          </a:p>
        </p:txBody>
      </p:sp>
      <p:sp>
        <p:nvSpPr>
          <p:cNvPr id="20483" name="Rectangle 2">
            <a:extLst>
              <a:ext uri="{FF2B5EF4-FFF2-40B4-BE49-F238E27FC236}">
                <a16:creationId xmlns:a16="http://schemas.microsoft.com/office/drawing/2014/main" id="{BD5953BC-946D-03BE-D0BE-7C91F340B1D6}"/>
              </a:ext>
            </a:extLst>
          </p:cNvPr>
          <p:cNvSpPr>
            <a:spLocks noGrp="1" noChangeArrowheads="1"/>
          </p:cNvSpPr>
          <p:nvPr>
            <p:ph type="title"/>
          </p:nvPr>
        </p:nvSpPr>
        <p:spPr>
          <a:xfrm>
            <a:off x="436563" y="166688"/>
            <a:ext cx="6943725" cy="666750"/>
          </a:xfrm>
        </p:spPr>
        <p:txBody>
          <a:bodyPr/>
          <a:lstStyle/>
          <a:p>
            <a:pPr eaLnBrk="1" hangingPunct="1"/>
            <a:r>
              <a:rPr lang="en-AU" altLang="en-US" sz="3600" b="1"/>
              <a:t>List of Items</a:t>
            </a:r>
            <a:endParaRPr lang="en-US" altLang="en-US" sz="3600" b="1">
              <a:solidFill>
                <a:schemeClr val="tx1"/>
              </a:solidFill>
            </a:endParaRPr>
          </a:p>
        </p:txBody>
      </p:sp>
      <p:graphicFrame>
        <p:nvGraphicFramePr>
          <p:cNvPr id="2" name="Table 1">
            <a:extLst>
              <a:ext uri="{FF2B5EF4-FFF2-40B4-BE49-F238E27FC236}">
                <a16:creationId xmlns:a16="http://schemas.microsoft.com/office/drawing/2014/main" id="{3F4A42D3-536E-A2FC-964F-5EA5303EF028}"/>
              </a:ext>
            </a:extLst>
          </p:cNvPr>
          <p:cNvGraphicFramePr>
            <a:graphicFrameLocks noGrp="1"/>
          </p:cNvGraphicFramePr>
          <p:nvPr/>
        </p:nvGraphicFramePr>
        <p:xfrm>
          <a:off x="251520" y="1916832"/>
          <a:ext cx="8352928" cy="3240360"/>
        </p:xfrm>
        <a:graphic>
          <a:graphicData uri="http://schemas.openxmlformats.org/drawingml/2006/table">
            <a:tbl>
              <a:tblPr>
                <a:tableStyleId>{5C22544A-7EE6-4342-B048-85BDC9FD1C3A}</a:tableStyleId>
              </a:tblPr>
              <a:tblGrid>
                <a:gridCol w="808218">
                  <a:extLst>
                    <a:ext uri="{9D8B030D-6E8A-4147-A177-3AD203B41FA5}">
                      <a16:colId xmlns:a16="http://schemas.microsoft.com/office/drawing/2014/main" val="2710109691"/>
                    </a:ext>
                  </a:extLst>
                </a:gridCol>
                <a:gridCol w="4520374">
                  <a:extLst>
                    <a:ext uri="{9D8B030D-6E8A-4147-A177-3AD203B41FA5}">
                      <a16:colId xmlns:a16="http://schemas.microsoft.com/office/drawing/2014/main" val="2004326110"/>
                    </a:ext>
                  </a:extLst>
                </a:gridCol>
                <a:gridCol w="1872208">
                  <a:extLst>
                    <a:ext uri="{9D8B030D-6E8A-4147-A177-3AD203B41FA5}">
                      <a16:colId xmlns:a16="http://schemas.microsoft.com/office/drawing/2014/main" val="2823530668"/>
                    </a:ext>
                  </a:extLst>
                </a:gridCol>
                <a:gridCol w="1152128">
                  <a:extLst>
                    <a:ext uri="{9D8B030D-6E8A-4147-A177-3AD203B41FA5}">
                      <a16:colId xmlns:a16="http://schemas.microsoft.com/office/drawing/2014/main" val="2906511472"/>
                    </a:ext>
                  </a:extLst>
                </a:gridCol>
              </a:tblGrid>
              <a:tr h="698901">
                <a:tc>
                  <a:txBody>
                    <a:bodyPr/>
                    <a:lstStyle/>
                    <a:p>
                      <a:pPr algn="ctr" fontAlgn="ctr"/>
                      <a:r>
                        <a:rPr lang="en-ZA" sz="1400" b="1" u="none" strike="noStrike">
                          <a:effectLst/>
                        </a:rPr>
                        <a:t>Item</a:t>
                      </a:r>
                      <a:endParaRPr lang="en-ZA" sz="1400" b="1" i="0" u="none" strike="noStrike">
                        <a:effectLst/>
                        <a:latin typeface="Arial" panose="020B0604020202020204" pitchFamily="34" charset="0"/>
                      </a:endParaRPr>
                    </a:p>
                  </a:txBody>
                  <a:tcPr marL="9525" marR="9525" marT="9525" marB="0" anchor="ctr"/>
                </a:tc>
                <a:tc>
                  <a:txBody>
                    <a:bodyPr/>
                    <a:lstStyle/>
                    <a:p>
                      <a:pPr algn="ctr" fontAlgn="ctr"/>
                      <a:r>
                        <a:rPr lang="en-ZA" sz="1400" b="1" u="none" strike="noStrike" dirty="0">
                          <a:effectLst/>
                        </a:rPr>
                        <a:t>Short Description</a:t>
                      </a:r>
                      <a:endParaRPr lang="en-ZA" sz="1400" b="1" i="0" u="none" strike="noStrike" dirty="0">
                        <a:effectLst/>
                        <a:latin typeface="Arial" panose="020B0604020202020204" pitchFamily="34" charset="0"/>
                      </a:endParaRPr>
                    </a:p>
                  </a:txBody>
                  <a:tcPr marL="9525" marR="9525" marT="9525" marB="0" anchor="ctr"/>
                </a:tc>
                <a:tc>
                  <a:txBody>
                    <a:bodyPr/>
                    <a:lstStyle/>
                    <a:p>
                      <a:pPr algn="ctr" fontAlgn="ctr"/>
                      <a:r>
                        <a:rPr lang="en-ZA" sz="1400" b="1" u="none" strike="noStrike">
                          <a:effectLst/>
                        </a:rPr>
                        <a:t>Rated Capacitance</a:t>
                      </a:r>
                      <a:endParaRPr lang="en-ZA" sz="1400" b="1" i="0" u="none" strike="noStrike">
                        <a:effectLst/>
                        <a:latin typeface="Arial" panose="020B0604020202020204" pitchFamily="34" charset="0"/>
                      </a:endParaRPr>
                    </a:p>
                  </a:txBody>
                  <a:tcPr marL="9525" marR="9525" marT="9525" marB="0" anchor="ctr"/>
                </a:tc>
                <a:tc>
                  <a:txBody>
                    <a:bodyPr/>
                    <a:lstStyle/>
                    <a:p>
                      <a:pPr algn="ctr" fontAlgn="ctr"/>
                      <a:r>
                        <a:rPr lang="en-ZA" sz="1400" b="1" u="none" strike="noStrike" dirty="0">
                          <a:effectLst/>
                        </a:rPr>
                        <a:t>SAP Number</a:t>
                      </a:r>
                      <a:endParaRPr lang="en-ZA" sz="1400" b="1" i="0" u="none" strike="noStrike" dirty="0">
                        <a:effectLst/>
                        <a:latin typeface="Arial" panose="020B0604020202020204" pitchFamily="34" charset="0"/>
                      </a:endParaRPr>
                    </a:p>
                  </a:txBody>
                  <a:tcPr marL="9525" marR="9525" marT="9525" marB="0" anchor="ctr"/>
                </a:tc>
                <a:extLst>
                  <a:ext uri="{0D108BD9-81ED-4DB2-BD59-A6C34878D82A}">
                    <a16:rowId xmlns:a16="http://schemas.microsoft.com/office/drawing/2014/main" val="556720211"/>
                  </a:ext>
                </a:extLst>
              </a:tr>
              <a:tr h="360040">
                <a:tc>
                  <a:txBody>
                    <a:bodyPr/>
                    <a:lstStyle/>
                    <a:p>
                      <a:pPr algn="l" fontAlgn="b"/>
                      <a:r>
                        <a:rPr lang="en-ZA" sz="1100" u="none" strike="noStrike" dirty="0">
                          <a:effectLst/>
                        </a:rPr>
                        <a:t>Item 1</a:t>
                      </a:r>
                      <a:endParaRPr lang="en-ZA"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a:effectLst/>
                        </a:rPr>
                        <a:t>CVT 66kV/110V 1P1M 100/50VA (3P/0.2) 31mm/kV</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10000</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9015</a:t>
                      </a:r>
                      <a:endParaRPr lang="en-ZA"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318717197"/>
                  </a:ext>
                </a:extLst>
              </a:tr>
              <a:tr h="360040">
                <a:tc>
                  <a:txBody>
                    <a:bodyPr/>
                    <a:lstStyle/>
                    <a:p>
                      <a:pPr algn="l" fontAlgn="b"/>
                      <a:r>
                        <a:rPr lang="en-ZA" sz="1100" u="none" strike="noStrike">
                          <a:effectLst/>
                        </a:rPr>
                        <a:t>Item 2</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dirty="0">
                          <a:effectLst/>
                        </a:rPr>
                        <a:t>CVT 88kV/110V 1P1M 100/50VA (3P/0.2) 31mm/kV</a:t>
                      </a:r>
                      <a:endParaRPr lang="en-ZA"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9000</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9017</a:t>
                      </a:r>
                      <a:endParaRPr lang="en-ZA"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259752797"/>
                  </a:ext>
                </a:extLst>
              </a:tr>
              <a:tr h="360040">
                <a:tc>
                  <a:txBody>
                    <a:bodyPr/>
                    <a:lstStyle/>
                    <a:p>
                      <a:pPr algn="l" fontAlgn="b"/>
                      <a:r>
                        <a:rPr lang="en-ZA" sz="1100" u="none" strike="noStrike">
                          <a:effectLst/>
                        </a:rPr>
                        <a:t>Item 3</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dirty="0">
                          <a:effectLst/>
                        </a:rPr>
                        <a:t>CVT 132kV/110V 1P1M 100/50VA (3P/0.2) 31mm/kV</a:t>
                      </a:r>
                      <a:endParaRPr lang="en-ZA"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dirty="0">
                          <a:effectLst/>
                        </a:rPr>
                        <a:t>8000</a:t>
                      </a:r>
                      <a:endParaRPr lang="en-ZA"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637042</a:t>
                      </a:r>
                      <a:endParaRPr lang="en-ZA"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115939678"/>
                  </a:ext>
                </a:extLst>
              </a:tr>
              <a:tr h="360040">
                <a:tc>
                  <a:txBody>
                    <a:bodyPr/>
                    <a:lstStyle/>
                    <a:p>
                      <a:pPr algn="l" fontAlgn="b"/>
                      <a:r>
                        <a:rPr lang="en-ZA" sz="1100" u="none" strike="noStrike">
                          <a:effectLst/>
                        </a:rPr>
                        <a:t>Item 4</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a:effectLst/>
                        </a:rPr>
                        <a:t>CVT 220kV/110V 2P1M 150/50VA (3P/0.2) 31mm/kV</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dirty="0">
                          <a:effectLst/>
                        </a:rPr>
                        <a:t>7000</a:t>
                      </a:r>
                      <a:endParaRPr lang="en-ZA"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4282</a:t>
                      </a:r>
                      <a:endParaRPr lang="en-ZA"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8022668"/>
                  </a:ext>
                </a:extLst>
              </a:tr>
              <a:tr h="360040">
                <a:tc>
                  <a:txBody>
                    <a:bodyPr/>
                    <a:lstStyle/>
                    <a:p>
                      <a:pPr algn="l" fontAlgn="b"/>
                      <a:r>
                        <a:rPr lang="en-ZA" sz="1100" u="none" strike="noStrike">
                          <a:effectLst/>
                        </a:rPr>
                        <a:t>Item 5</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a:effectLst/>
                        </a:rPr>
                        <a:t>CVT 275kV/110V 2P1M 150/50VA (3P/0.2) 31mm/kV</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dirty="0">
                          <a:effectLst/>
                        </a:rPr>
                        <a:t>6000</a:t>
                      </a:r>
                      <a:endParaRPr lang="en-ZA"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dirty="0">
                          <a:effectLst/>
                        </a:rPr>
                        <a:t>8546</a:t>
                      </a:r>
                      <a:endParaRPr lang="en-ZA"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216711602"/>
                  </a:ext>
                </a:extLst>
              </a:tr>
              <a:tr h="360040">
                <a:tc>
                  <a:txBody>
                    <a:bodyPr/>
                    <a:lstStyle/>
                    <a:p>
                      <a:pPr algn="l" fontAlgn="b"/>
                      <a:r>
                        <a:rPr lang="en-ZA" sz="1100" u="none" strike="noStrike">
                          <a:effectLst/>
                        </a:rPr>
                        <a:t>Item 6</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a:effectLst/>
                        </a:rPr>
                        <a:t>CVT 400kV/110V 2P1M 150/50VA (3P/0.2) 31mm/kV</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4400</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dirty="0">
                          <a:effectLst/>
                        </a:rPr>
                        <a:t>8544</a:t>
                      </a:r>
                      <a:endParaRPr lang="en-ZA"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018213687"/>
                  </a:ext>
                </a:extLst>
              </a:tr>
              <a:tr h="381219">
                <a:tc>
                  <a:txBody>
                    <a:bodyPr/>
                    <a:lstStyle/>
                    <a:p>
                      <a:pPr algn="l" fontAlgn="b"/>
                      <a:r>
                        <a:rPr lang="en-ZA" sz="1100" u="none" strike="noStrike">
                          <a:effectLst/>
                        </a:rPr>
                        <a:t>Item 7</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ZA" sz="1100" u="none" strike="noStrike">
                          <a:effectLst/>
                        </a:rPr>
                        <a:t>CVT 765kV/110V 2P1M 150/50VA (3P/0.2) 31mm/kV</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a:effectLst/>
                        </a:rPr>
                        <a:t>4400</a:t>
                      </a:r>
                      <a:endParaRPr lang="en-ZA"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ZA" sz="1100" u="none" strike="noStrike" dirty="0">
                          <a:effectLst/>
                        </a:rPr>
                        <a:t>637043</a:t>
                      </a:r>
                      <a:endParaRPr lang="en-ZA"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43617149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6B1B49B6-D9F9-DD21-AEB4-D9393534FA5D}"/>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4</a:t>
            </a:fld>
            <a:endParaRPr lang="en-US" altLang="en-US" sz="1000">
              <a:solidFill>
                <a:srgbClr val="83725B"/>
              </a:solidFill>
            </a:endParaRPr>
          </a:p>
        </p:txBody>
      </p:sp>
      <p:sp>
        <p:nvSpPr>
          <p:cNvPr id="21507" name="Rectangle 2">
            <a:extLst>
              <a:ext uri="{FF2B5EF4-FFF2-40B4-BE49-F238E27FC236}">
                <a16:creationId xmlns:a16="http://schemas.microsoft.com/office/drawing/2014/main" id="{5476DEA2-0EEF-A33C-F122-E62C1C3B43FD}"/>
              </a:ext>
            </a:extLst>
          </p:cNvPr>
          <p:cNvSpPr>
            <a:spLocks noGrp="1" noChangeArrowheads="1"/>
          </p:cNvSpPr>
          <p:nvPr>
            <p:ph type="title"/>
          </p:nvPr>
        </p:nvSpPr>
        <p:spPr>
          <a:xfrm>
            <a:off x="436563" y="166688"/>
            <a:ext cx="6943725" cy="666750"/>
          </a:xfrm>
        </p:spPr>
        <p:txBody>
          <a:bodyPr/>
          <a:lstStyle/>
          <a:p>
            <a:pPr eaLnBrk="1" hangingPunct="1"/>
            <a:r>
              <a:rPr lang="en-AU" altLang="en-US" sz="3600" b="1"/>
              <a:t>Technical Documents</a:t>
            </a:r>
            <a:endParaRPr lang="en-US" altLang="en-US" sz="3600" b="1">
              <a:solidFill>
                <a:schemeClr val="tx1"/>
              </a:solidFill>
            </a:endParaRPr>
          </a:p>
        </p:txBody>
      </p:sp>
      <p:sp>
        <p:nvSpPr>
          <p:cNvPr id="21508" name="Rectangle 6">
            <a:extLst>
              <a:ext uri="{FF2B5EF4-FFF2-40B4-BE49-F238E27FC236}">
                <a16:creationId xmlns:a16="http://schemas.microsoft.com/office/drawing/2014/main" id="{4BA83624-E8C3-396E-C3F8-48A42D20BD6D}"/>
              </a:ext>
            </a:extLst>
          </p:cNvPr>
          <p:cNvSpPr>
            <a:spLocks noGrp="1" noChangeArrowheads="1"/>
          </p:cNvSpPr>
          <p:nvPr>
            <p:ph type="body" idx="1"/>
          </p:nvPr>
        </p:nvSpPr>
        <p:spPr>
          <a:xfrm>
            <a:off x="250825" y="1219200"/>
            <a:ext cx="8642350" cy="5018088"/>
          </a:xfrm>
        </p:spPr>
        <p:txBody>
          <a:bodyPr/>
          <a:lstStyle/>
          <a:p>
            <a:pPr algn="just" eaLnBrk="1" hangingPunct="1">
              <a:spcAft>
                <a:spcPts val="600"/>
              </a:spcAft>
            </a:pPr>
            <a:r>
              <a:rPr lang="en-US" altLang="en-US" sz="1800" dirty="0"/>
              <a:t>240-56030645 – Eskom Standard for Capacitor Voltage Transformers</a:t>
            </a:r>
          </a:p>
          <a:p>
            <a:pPr algn="just" eaLnBrk="1" hangingPunct="1">
              <a:spcAft>
                <a:spcPts val="600"/>
              </a:spcAft>
            </a:pPr>
            <a:r>
              <a:rPr lang="en-US" altLang="en-US" sz="1800" dirty="0"/>
              <a:t>240-146088685 – Eskom Standard for Coupling Capacitors used for Powerline Carrier Applications</a:t>
            </a:r>
          </a:p>
          <a:p>
            <a:pPr algn="just">
              <a:spcAft>
                <a:spcPts val="600"/>
              </a:spcAft>
            </a:pPr>
            <a:r>
              <a:rPr lang="en-ZA" altLang="en-US" sz="1800" dirty="0"/>
              <a:t>IEC 61869-1: Instrument Transformers – Part 1: General </a:t>
            </a:r>
          </a:p>
          <a:p>
            <a:pPr algn="just">
              <a:spcAft>
                <a:spcPts val="600"/>
              </a:spcAft>
            </a:pPr>
            <a:r>
              <a:rPr lang="en-ZA" altLang="en-US" sz="1800" dirty="0"/>
              <a:t>IEC 61869-3: Additional requirements for inductive voltage transformers</a:t>
            </a:r>
          </a:p>
          <a:p>
            <a:pPr algn="just">
              <a:spcAft>
                <a:spcPts val="600"/>
              </a:spcAft>
            </a:pPr>
            <a:r>
              <a:rPr lang="en-ZA" altLang="en-US" sz="1800" dirty="0"/>
              <a:t>IEC 61869-5: Instrument Transformers – Part 2: Additional requirements for current transformers </a:t>
            </a:r>
          </a:p>
          <a:p>
            <a:pPr algn="just" eaLnBrk="1" hangingPunct="1">
              <a:spcBef>
                <a:spcPts val="1800"/>
              </a:spcBef>
              <a:spcAft>
                <a:spcPts val="600"/>
              </a:spcAft>
            </a:pPr>
            <a:r>
              <a:rPr lang="en-US" altLang="en-US" sz="1800" dirty="0"/>
              <a:t>240-170000783 – Technical Evaluation Standard for Capacitor Voltage Transformers</a:t>
            </a:r>
          </a:p>
          <a:p>
            <a:pPr algn="just" eaLnBrk="1" hangingPunct="1">
              <a:spcBef>
                <a:spcPts val="1800"/>
              </a:spcBef>
              <a:spcAft>
                <a:spcPts val="600"/>
              </a:spcAft>
            </a:pPr>
            <a:r>
              <a:rPr lang="en-US" altLang="en-US" sz="1800" dirty="0"/>
              <a:t>Over and above the standards, there are technical schedules for all CVTs which must to be completed.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AD496FC3-2FD2-07A9-08C0-6584170D853A}"/>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5</a:t>
            </a:fld>
            <a:endParaRPr lang="en-US" altLang="en-US" sz="1000">
              <a:solidFill>
                <a:srgbClr val="83725B"/>
              </a:solidFill>
            </a:endParaRPr>
          </a:p>
        </p:txBody>
      </p:sp>
      <p:sp>
        <p:nvSpPr>
          <p:cNvPr id="23555" name="Rectangle 2">
            <a:extLst>
              <a:ext uri="{FF2B5EF4-FFF2-40B4-BE49-F238E27FC236}">
                <a16:creationId xmlns:a16="http://schemas.microsoft.com/office/drawing/2014/main" id="{EE168796-A406-D9CF-9D03-5185BDDFE4B3}"/>
              </a:ext>
            </a:extLst>
          </p:cNvPr>
          <p:cNvSpPr>
            <a:spLocks noGrp="1" noChangeArrowheads="1"/>
          </p:cNvSpPr>
          <p:nvPr>
            <p:ph type="title"/>
          </p:nvPr>
        </p:nvSpPr>
        <p:spPr>
          <a:xfrm>
            <a:off x="107950" y="142875"/>
            <a:ext cx="7200900" cy="666750"/>
          </a:xfrm>
        </p:spPr>
        <p:txBody>
          <a:bodyPr/>
          <a:lstStyle/>
          <a:p>
            <a:pPr eaLnBrk="1" hangingPunct="1"/>
            <a:r>
              <a:rPr lang="en-AU" altLang="en-US" sz="3600" b="1"/>
              <a:t>Technical Evaluation Standard</a:t>
            </a:r>
            <a:endParaRPr lang="en-US" altLang="en-US" sz="3600" b="1">
              <a:solidFill>
                <a:schemeClr val="tx1"/>
              </a:solidFill>
            </a:endParaRPr>
          </a:p>
        </p:txBody>
      </p:sp>
      <p:sp>
        <p:nvSpPr>
          <p:cNvPr id="23556" name="Rectangle 6">
            <a:extLst>
              <a:ext uri="{FF2B5EF4-FFF2-40B4-BE49-F238E27FC236}">
                <a16:creationId xmlns:a16="http://schemas.microsoft.com/office/drawing/2014/main" id="{C8E79EF8-6F29-FCA4-0137-62F0122A99AC}"/>
              </a:ext>
            </a:extLst>
          </p:cNvPr>
          <p:cNvSpPr>
            <a:spLocks noGrp="1" noChangeArrowheads="1"/>
          </p:cNvSpPr>
          <p:nvPr>
            <p:ph type="body" idx="1"/>
          </p:nvPr>
        </p:nvSpPr>
        <p:spPr>
          <a:xfrm>
            <a:off x="250825" y="980728"/>
            <a:ext cx="8642350" cy="5256560"/>
          </a:xfrm>
        </p:spPr>
        <p:txBody>
          <a:bodyPr/>
          <a:lstStyle/>
          <a:p>
            <a:pPr algn="just" eaLnBrk="1" hangingPunct="1">
              <a:spcBef>
                <a:spcPts val="1800"/>
              </a:spcBef>
              <a:spcAft>
                <a:spcPts val="600"/>
              </a:spcAft>
            </a:pPr>
            <a:r>
              <a:rPr lang="en-AU" altLang="en-US" sz="1800" dirty="0"/>
              <a:t>The standard (</a:t>
            </a:r>
            <a:r>
              <a:rPr lang="en-US" altLang="en-US" sz="1800" dirty="0"/>
              <a:t>170000783)</a:t>
            </a:r>
            <a:r>
              <a:rPr lang="en-AU" altLang="en-US" sz="1800" dirty="0"/>
              <a:t> is based on Eskom Procurement and Supply Management Procedure (32-1034).</a:t>
            </a:r>
          </a:p>
          <a:p>
            <a:pPr algn="just" eaLnBrk="1" hangingPunct="1">
              <a:spcBef>
                <a:spcPts val="1200"/>
              </a:spcBef>
              <a:spcAft>
                <a:spcPts val="600"/>
              </a:spcAft>
            </a:pPr>
            <a:r>
              <a:rPr lang="en-AU" altLang="en-US" sz="1800" dirty="0"/>
              <a:t>It has two main parts i.e., the desktop and factory evaluations. The following documents are required to execute the desktop evaluation:</a:t>
            </a:r>
          </a:p>
          <a:p>
            <a:pPr lvl="1" algn="just" eaLnBrk="1" hangingPunct="1">
              <a:spcBef>
                <a:spcPts val="600"/>
              </a:spcBef>
              <a:spcAft>
                <a:spcPts val="600"/>
              </a:spcAft>
            </a:pPr>
            <a:r>
              <a:rPr lang="en-AU" altLang="en-US" sz="1600" dirty="0"/>
              <a:t>Completed technical schedule and deviation schedule (in case of deviations)</a:t>
            </a:r>
          </a:p>
          <a:p>
            <a:pPr lvl="1" algn="just" eaLnBrk="1" hangingPunct="1">
              <a:spcBef>
                <a:spcPts val="600"/>
              </a:spcBef>
              <a:spcAft>
                <a:spcPts val="600"/>
              </a:spcAft>
            </a:pPr>
            <a:r>
              <a:rPr lang="en-AU" altLang="en-US" sz="1600" dirty="0"/>
              <a:t>Outline drawing of CVT</a:t>
            </a:r>
          </a:p>
          <a:p>
            <a:pPr lvl="1" algn="just" eaLnBrk="1" hangingPunct="1">
              <a:spcBef>
                <a:spcPts val="600"/>
              </a:spcBef>
              <a:spcAft>
                <a:spcPts val="600"/>
              </a:spcAft>
            </a:pPr>
            <a:r>
              <a:rPr lang="en-AU" altLang="en-US" sz="1600" dirty="0"/>
              <a:t>Outline drawing of post insulator used for the CVD</a:t>
            </a:r>
          </a:p>
          <a:p>
            <a:pPr lvl="1" algn="just" eaLnBrk="1" hangingPunct="1">
              <a:spcBef>
                <a:spcPts val="600"/>
              </a:spcBef>
              <a:spcAft>
                <a:spcPts val="600"/>
              </a:spcAft>
            </a:pPr>
            <a:r>
              <a:rPr lang="en-AU" altLang="en-US" sz="1600" dirty="0"/>
              <a:t>User manual (packaging, transportation, installation, storage &amp; maintenance)</a:t>
            </a:r>
          </a:p>
          <a:p>
            <a:pPr lvl="1" algn="just" eaLnBrk="1" hangingPunct="1">
              <a:spcBef>
                <a:spcPts val="600"/>
              </a:spcBef>
              <a:spcAft>
                <a:spcPts val="600"/>
              </a:spcAft>
            </a:pPr>
            <a:r>
              <a:rPr lang="en-AU" altLang="en-US" sz="1600" dirty="0"/>
              <a:t>Test reports</a:t>
            </a:r>
          </a:p>
          <a:p>
            <a:pPr algn="just" eaLnBrk="1" hangingPunct="1">
              <a:spcBef>
                <a:spcPts val="1200"/>
              </a:spcBef>
              <a:spcAft>
                <a:spcPts val="600"/>
              </a:spcAft>
            </a:pPr>
            <a:r>
              <a:rPr lang="en-AU" altLang="en-US" sz="1800" dirty="0"/>
              <a:t>Bidders who are currently supplying CVTs to Eskom or were awarded the previous contract and have not changed their product and manufacturing plant shall be exempted from technical evaluation but must submit all required technical documents (</a:t>
            </a:r>
            <a:r>
              <a:rPr lang="en-AU" altLang="en-US" sz="1800" dirty="0" err="1"/>
              <a:t>Arteche</a:t>
            </a:r>
            <a:r>
              <a:rPr lang="en-AU" altLang="en-US" sz="1800" dirty="0"/>
              <a:t>, GE &amp; Hitachi Energy).</a:t>
            </a:r>
          </a:p>
          <a:p>
            <a:pPr algn="just" eaLnBrk="1" hangingPunct="1">
              <a:spcBef>
                <a:spcPts val="1200"/>
              </a:spcBef>
              <a:spcAft>
                <a:spcPts val="600"/>
              </a:spcAft>
            </a:pPr>
            <a:r>
              <a:rPr lang="en-AU" altLang="en-US" sz="1800" dirty="0"/>
              <a:t>NB: Documents must be written in English and units be in SI unit system (dimensions preferably in mm).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DE3CF7E9-504E-FF28-AA61-AAFEC0833853}"/>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6</a:t>
            </a:fld>
            <a:endParaRPr lang="en-US" altLang="en-US" sz="1000">
              <a:solidFill>
                <a:srgbClr val="83725B"/>
              </a:solidFill>
            </a:endParaRPr>
          </a:p>
        </p:txBody>
      </p:sp>
      <p:sp>
        <p:nvSpPr>
          <p:cNvPr id="25603" name="Rectangle 2">
            <a:extLst>
              <a:ext uri="{FF2B5EF4-FFF2-40B4-BE49-F238E27FC236}">
                <a16:creationId xmlns:a16="http://schemas.microsoft.com/office/drawing/2014/main" id="{18B5C3C8-0331-97AD-7A5F-19C18D286D07}"/>
              </a:ext>
            </a:extLst>
          </p:cNvPr>
          <p:cNvSpPr>
            <a:spLocks noGrp="1" noChangeArrowheads="1"/>
          </p:cNvSpPr>
          <p:nvPr>
            <p:ph type="title"/>
          </p:nvPr>
        </p:nvSpPr>
        <p:spPr>
          <a:xfrm>
            <a:off x="107950" y="142875"/>
            <a:ext cx="7200900" cy="666750"/>
          </a:xfrm>
        </p:spPr>
        <p:txBody>
          <a:bodyPr/>
          <a:lstStyle/>
          <a:p>
            <a:pPr eaLnBrk="1" hangingPunct="1"/>
            <a:r>
              <a:rPr lang="en-AU" altLang="en-US" sz="3600" b="1"/>
              <a:t>Desktop Evaluation</a:t>
            </a:r>
            <a:endParaRPr lang="en-US" altLang="en-US" sz="3600" b="1">
              <a:solidFill>
                <a:schemeClr val="tx1"/>
              </a:solidFill>
            </a:endParaRPr>
          </a:p>
        </p:txBody>
      </p:sp>
      <p:sp>
        <p:nvSpPr>
          <p:cNvPr id="19460" name="Rectangle 6">
            <a:extLst>
              <a:ext uri="{FF2B5EF4-FFF2-40B4-BE49-F238E27FC236}">
                <a16:creationId xmlns:a16="http://schemas.microsoft.com/office/drawing/2014/main" id="{EDE9B524-A499-DF9E-2A20-476AA02A336B}"/>
              </a:ext>
            </a:extLst>
          </p:cNvPr>
          <p:cNvSpPr>
            <a:spLocks noGrp="1" noChangeArrowheads="1"/>
          </p:cNvSpPr>
          <p:nvPr>
            <p:ph type="body" idx="1"/>
          </p:nvPr>
        </p:nvSpPr>
        <p:spPr>
          <a:xfrm>
            <a:off x="250825" y="1219200"/>
            <a:ext cx="8642350" cy="4946650"/>
          </a:xfrm>
        </p:spPr>
        <p:txBody>
          <a:bodyPr/>
          <a:lstStyle/>
          <a:p>
            <a:pPr algn="just" eaLnBrk="1" hangingPunct="1">
              <a:spcBef>
                <a:spcPts val="1800"/>
              </a:spcBef>
              <a:spcAft>
                <a:spcPts val="600"/>
              </a:spcAft>
              <a:defRPr/>
            </a:pPr>
            <a:r>
              <a:rPr lang="en-AU" altLang="en-US" sz="1800" dirty="0"/>
              <a:t>The evaluation will be based on documents submitted and will carry a score of 100 percentage points (see breakdown).</a:t>
            </a:r>
          </a:p>
          <a:p>
            <a:pPr marL="0" indent="0" algn="just" eaLnBrk="1" hangingPunct="1">
              <a:spcBef>
                <a:spcPts val="1800"/>
              </a:spcBef>
              <a:spcAft>
                <a:spcPts val="600"/>
              </a:spcAft>
              <a:buFontTx/>
              <a:buNone/>
              <a:defRPr/>
            </a:pPr>
            <a:endParaRPr lang="en-AU" altLang="en-US" sz="1800" dirty="0"/>
          </a:p>
          <a:p>
            <a:pPr marL="0" indent="0" algn="just" eaLnBrk="1" hangingPunct="1">
              <a:spcBef>
                <a:spcPts val="1800"/>
              </a:spcBef>
              <a:spcAft>
                <a:spcPts val="600"/>
              </a:spcAft>
              <a:buFontTx/>
              <a:buNone/>
              <a:defRPr/>
            </a:pPr>
            <a:endParaRPr lang="en-AU" altLang="en-US" sz="1800" dirty="0"/>
          </a:p>
          <a:p>
            <a:pPr marL="0" indent="0" algn="just" eaLnBrk="1" hangingPunct="1">
              <a:spcBef>
                <a:spcPts val="1800"/>
              </a:spcBef>
              <a:spcAft>
                <a:spcPts val="600"/>
              </a:spcAft>
              <a:buFontTx/>
              <a:buNone/>
              <a:defRPr/>
            </a:pPr>
            <a:endParaRPr lang="en-AU" altLang="en-US" sz="1800" dirty="0"/>
          </a:p>
          <a:p>
            <a:pPr algn="just" eaLnBrk="1" hangingPunct="1">
              <a:spcBef>
                <a:spcPts val="1800"/>
              </a:spcBef>
              <a:spcAft>
                <a:spcPts val="600"/>
              </a:spcAft>
              <a:defRPr/>
            </a:pPr>
            <a:endParaRPr lang="en-AU" altLang="en-US" sz="1800" dirty="0"/>
          </a:p>
          <a:p>
            <a:pPr algn="just" eaLnBrk="1" hangingPunct="1">
              <a:spcBef>
                <a:spcPts val="1800"/>
              </a:spcBef>
              <a:spcAft>
                <a:spcPts val="600"/>
              </a:spcAft>
              <a:defRPr/>
            </a:pPr>
            <a:r>
              <a:rPr lang="en-AU" altLang="en-US" sz="1800" dirty="0"/>
              <a:t>Important Scoring aspects to note</a:t>
            </a:r>
          </a:p>
          <a:p>
            <a:pPr lvl="1" algn="just" eaLnBrk="1" hangingPunct="1">
              <a:spcBef>
                <a:spcPts val="600"/>
              </a:spcBef>
              <a:spcAft>
                <a:spcPts val="600"/>
              </a:spcAft>
              <a:defRPr/>
            </a:pPr>
            <a:r>
              <a:rPr lang="en-AU" altLang="en-US" sz="1800" dirty="0"/>
              <a:t>Technical Schedule - Non-compliance to one or more key technical requirements listed in page 5 of (240-170000783) carries a 35 points penalty.</a:t>
            </a:r>
          </a:p>
          <a:p>
            <a:pPr lvl="1" algn="just" eaLnBrk="1" hangingPunct="1">
              <a:spcBef>
                <a:spcPts val="600"/>
              </a:spcBef>
              <a:spcAft>
                <a:spcPts val="600"/>
              </a:spcAft>
              <a:defRPr/>
            </a:pPr>
            <a:r>
              <a:rPr lang="en-AU" altLang="en-US" sz="1800" dirty="0"/>
              <a:t>Test reports will be rationalized to give a score of 50 points</a:t>
            </a:r>
          </a:p>
          <a:p>
            <a:pPr lvl="1" algn="just" eaLnBrk="1" hangingPunct="1">
              <a:spcBef>
                <a:spcPts val="600"/>
              </a:spcBef>
              <a:spcAft>
                <a:spcPts val="600"/>
              </a:spcAft>
              <a:defRPr/>
            </a:pPr>
            <a:r>
              <a:rPr lang="en-AU" altLang="en-US" sz="2000" dirty="0">
                <a:ea typeface="+mn-ea"/>
              </a:rPr>
              <a:t>The minimum threshold required to pass desktop evaluation is 70%.</a:t>
            </a:r>
          </a:p>
        </p:txBody>
      </p:sp>
      <p:graphicFrame>
        <p:nvGraphicFramePr>
          <p:cNvPr id="2" name="Table 1">
            <a:extLst>
              <a:ext uri="{FF2B5EF4-FFF2-40B4-BE49-F238E27FC236}">
                <a16:creationId xmlns:a16="http://schemas.microsoft.com/office/drawing/2014/main" id="{A58A01B6-65BD-3AD3-7888-482B3741754B}"/>
              </a:ext>
            </a:extLst>
          </p:cNvPr>
          <p:cNvGraphicFramePr>
            <a:graphicFrameLocks noGrp="1"/>
          </p:cNvGraphicFramePr>
          <p:nvPr>
            <p:extLst>
              <p:ext uri="{D42A27DB-BD31-4B8C-83A1-F6EECF244321}">
                <p14:modId xmlns:p14="http://schemas.microsoft.com/office/powerpoint/2010/main" val="1410646064"/>
              </p:ext>
            </p:extLst>
          </p:nvPr>
        </p:nvGraphicFramePr>
        <p:xfrm>
          <a:off x="514891" y="1838292"/>
          <a:ext cx="6012369" cy="2091682"/>
        </p:xfrm>
        <a:graphic>
          <a:graphicData uri="http://schemas.openxmlformats.org/drawingml/2006/table">
            <a:tbl>
              <a:tblPr>
                <a:tableStyleId>{5C22544A-7EE6-4342-B048-85BDC9FD1C3A}</a:tableStyleId>
              </a:tblPr>
              <a:tblGrid>
                <a:gridCol w="4372631">
                  <a:extLst>
                    <a:ext uri="{9D8B030D-6E8A-4147-A177-3AD203B41FA5}">
                      <a16:colId xmlns:a16="http://schemas.microsoft.com/office/drawing/2014/main" val="20000"/>
                    </a:ext>
                  </a:extLst>
                </a:gridCol>
                <a:gridCol w="1639738">
                  <a:extLst>
                    <a:ext uri="{9D8B030D-6E8A-4147-A177-3AD203B41FA5}">
                      <a16:colId xmlns:a16="http://schemas.microsoft.com/office/drawing/2014/main" val="20001"/>
                    </a:ext>
                  </a:extLst>
                </a:gridCol>
              </a:tblGrid>
              <a:tr h="297357">
                <a:tc>
                  <a:txBody>
                    <a:bodyPr/>
                    <a:lstStyle/>
                    <a:p>
                      <a:pPr algn="l" fontAlgn="b"/>
                      <a:r>
                        <a:rPr lang="en-ZA" sz="1600" b="1" u="none" strike="noStrike" dirty="0">
                          <a:effectLst/>
                        </a:rPr>
                        <a:t>Document Type</a:t>
                      </a:r>
                      <a:endParaRPr lang="en-ZA" sz="1600" b="1" i="0" u="none" strike="noStrike" dirty="0">
                        <a:solidFill>
                          <a:srgbClr val="000000"/>
                        </a:solidFill>
                        <a:effectLst/>
                        <a:latin typeface="Arial"/>
                      </a:endParaRPr>
                    </a:p>
                  </a:txBody>
                  <a:tcPr marL="9525" marR="9525" marT="9528" marB="0" anchor="b"/>
                </a:tc>
                <a:tc>
                  <a:txBody>
                    <a:bodyPr/>
                    <a:lstStyle/>
                    <a:p>
                      <a:pPr algn="ctr" fontAlgn="b"/>
                      <a:r>
                        <a:rPr lang="en-ZA" sz="1600" b="1" u="none" strike="noStrike" dirty="0">
                          <a:effectLst/>
                        </a:rPr>
                        <a:t>Score / Weight</a:t>
                      </a:r>
                      <a:endParaRPr lang="en-ZA" sz="1600" b="1" i="0" u="none" strike="noStrike" dirty="0">
                        <a:solidFill>
                          <a:srgbClr val="000000"/>
                        </a:solidFill>
                        <a:effectLst/>
                        <a:latin typeface="Arial"/>
                      </a:endParaRPr>
                    </a:p>
                  </a:txBody>
                  <a:tcPr marL="9525" marR="9525" marT="9528" marB="0" anchor="b"/>
                </a:tc>
                <a:extLst>
                  <a:ext uri="{0D108BD9-81ED-4DB2-BD59-A6C34878D82A}">
                    <a16:rowId xmlns:a16="http://schemas.microsoft.com/office/drawing/2014/main" val="10000"/>
                  </a:ext>
                </a:extLst>
              </a:tr>
              <a:tr h="358865">
                <a:tc>
                  <a:txBody>
                    <a:bodyPr/>
                    <a:lstStyle/>
                    <a:p>
                      <a:pPr algn="l" fontAlgn="b"/>
                      <a:r>
                        <a:rPr lang="en-ZA" sz="1600" u="none" strike="noStrike" dirty="0">
                          <a:effectLst/>
                        </a:rPr>
                        <a:t>Completed Technical Schedule </a:t>
                      </a:r>
                      <a:endParaRPr lang="en-ZA" sz="1600" b="0" i="0" u="none" strike="noStrike" dirty="0">
                        <a:solidFill>
                          <a:srgbClr val="000000"/>
                        </a:solidFill>
                        <a:effectLst/>
                        <a:latin typeface="Arial"/>
                      </a:endParaRPr>
                    </a:p>
                  </a:txBody>
                  <a:tcPr marL="9525" marR="9525" marT="9528" marB="0" anchor="b"/>
                </a:tc>
                <a:tc>
                  <a:txBody>
                    <a:bodyPr/>
                    <a:lstStyle/>
                    <a:p>
                      <a:pPr algn="ctr" fontAlgn="b"/>
                      <a:r>
                        <a:rPr lang="en-ZA" sz="1600" u="none" strike="noStrike">
                          <a:effectLst/>
                        </a:rPr>
                        <a:t>35</a:t>
                      </a:r>
                      <a:endParaRPr lang="en-ZA" sz="1600" b="0" i="0" u="none" strike="noStrike">
                        <a:solidFill>
                          <a:srgbClr val="000000"/>
                        </a:solidFill>
                        <a:effectLst/>
                        <a:latin typeface="Arial"/>
                      </a:endParaRPr>
                    </a:p>
                  </a:txBody>
                  <a:tcPr marL="9525" marR="9525" marT="9528" marB="0" anchor="b"/>
                </a:tc>
                <a:extLst>
                  <a:ext uri="{0D108BD9-81ED-4DB2-BD59-A6C34878D82A}">
                    <a16:rowId xmlns:a16="http://schemas.microsoft.com/office/drawing/2014/main" val="10001"/>
                  </a:ext>
                </a:extLst>
              </a:tr>
              <a:tr h="358865">
                <a:tc>
                  <a:txBody>
                    <a:bodyPr/>
                    <a:lstStyle/>
                    <a:p>
                      <a:pPr algn="l" fontAlgn="b"/>
                      <a:r>
                        <a:rPr lang="en-ZA" sz="1600" u="none" strike="noStrike" dirty="0">
                          <a:effectLst/>
                        </a:rPr>
                        <a:t>Instrument Transformer Outline drawing</a:t>
                      </a:r>
                      <a:endParaRPr lang="en-ZA" sz="1600" b="0" i="0" u="none" strike="noStrike" dirty="0">
                        <a:solidFill>
                          <a:srgbClr val="000000"/>
                        </a:solidFill>
                        <a:effectLst/>
                        <a:latin typeface="Arial"/>
                      </a:endParaRPr>
                    </a:p>
                  </a:txBody>
                  <a:tcPr marL="9525" marR="9525" marT="9528" marB="0" anchor="b"/>
                </a:tc>
                <a:tc>
                  <a:txBody>
                    <a:bodyPr/>
                    <a:lstStyle/>
                    <a:p>
                      <a:pPr algn="ctr" fontAlgn="b"/>
                      <a:r>
                        <a:rPr lang="en-ZA" sz="1600" u="none" strike="noStrike">
                          <a:effectLst/>
                        </a:rPr>
                        <a:t>5</a:t>
                      </a:r>
                      <a:endParaRPr lang="en-ZA" sz="1600" b="0" i="0" u="none" strike="noStrike">
                        <a:solidFill>
                          <a:srgbClr val="000000"/>
                        </a:solidFill>
                        <a:effectLst/>
                        <a:latin typeface="Arial"/>
                      </a:endParaRPr>
                    </a:p>
                  </a:txBody>
                  <a:tcPr marL="9525" marR="9525" marT="9528" marB="0" anchor="b"/>
                </a:tc>
                <a:extLst>
                  <a:ext uri="{0D108BD9-81ED-4DB2-BD59-A6C34878D82A}">
                    <a16:rowId xmlns:a16="http://schemas.microsoft.com/office/drawing/2014/main" val="10002"/>
                  </a:ext>
                </a:extLst>
              </a:tr>
              <a:tr h="358865">
                <a:tc>
                  <a:txBody>
                    <a:bodyPr/>
                    <a:lstStyle/>
                    <a:p>
                      <a:pPr algn="l" fontAlgn="b"/>
                      <a:r>
                        <a:rPr lang="en-ZA" sz="1600" u="none" strike="noStrike" dirty="0">
                          <a:effectLst/>
                        </a:rPr>
                        <a:t>Insulator drawing</a:t>
                      </a:r>
                      <a:endParaRPr lang="en-ZA" sz="1600" b="0" i="0" u="none" strike="noStrike" dirty="0">
                        <a:solidFill>
                          <a:srgbClr val="000000"/>
                        </a:solidFill>
                        <a:effectLst/>
                        <a:latin typeface="Arial"/>
                      </a:endParaRPr>
                    </a:p>
                  </a:txBody>
                  <a:tcPr marL="9525" marR="9525" marT="9528" marB="0" anchor="b"/>
                </a:tc>
                <a:tc>
                  <a:txBody>
                    <a:bodyPr/>
                    <a:lstStyle/>
                    <a:p>
                      <a:pPr algn="ctr" fontAlgn="b"/>
                      <a:r>
                        <a:rPr lang="en-ZA" sz="1600" u="none" strike="noStrike">
                          <a:effectLst/>
                        </a:rPr>
                        <a:t>5</a:t>
                      </a:r>
                      <a:endParaRPr lang="en-ZA" sz="1600" b="0" i="0" u="none" strike="noStrike">
                        <a:solidFill>
                          <a:srgbClr val="000000"/>
                        </a:solidFill>
                        <a:effectLst/>
                        <a:latin typeface="Arial"/>
                      </a:endParaRPr>
                    </a:p>
                  </a:txBody>
                  <a:tcPr marL="9525" marR="9525" marT="9528" marB="0" anchor="b"/>
                </a:tc>
                <a:extLst>
                  <a:ext uri="{0D108BD9-81ED-4DB2-BD59-A6C34878D82A}">
                    <a16:rowId xmlns:a16="http://schemas.microsoft.com/office/drawing/2014/main" val="10003"/>
                  </a:ext>
                </a:extLst>
              </a:tr>
              <a:tr h="358865">
                <a:tc>
                  <a:txBody>
                    <a:bodyPr/>
                    <a:lstStyle/>
                    <a:p>
                      <a:pPr algn="l" fontAlgn="b"/>
                      <a:r>
                        <a:rPr lang="en-ZA" sz="1600" u="none" strike="noStrike" dirty="0">
                          <a:effectLst/>
                        </a:rPr>
                        <a:t>User Manual</a:t>
                      </a:r>
                      <a:endParaRPr lang="en-ZA" sz="1600" b="0" i="0" u="none" strike="noStrike" dirty="0">
                        <a:solidFill>
                          <a:srgbClr val="000000"/>
                        </a:solidFill>
                        <a:effectLst/>
                        <a:latin typeface="Arial"/>
                      </a:endParaRPr>
                    </a:p>
                  </a:txBody>
                  <a:tcPr marL="9525" marR="9525" marT="9528" marB="0" anchor="b"/>
                </a:tc>
                <a:tc>
                  <a:txBody>
                    <a:bodyPr/>
                    <a:lstStyle/>
                    <a:p>
                      <a:pPr algn="ctr" fontAlgn="b"/>
                      <a:r>
                        <a:rPr lang="en-ZA" sz="1600" u="none" strike="noStrike">
                          <a:effectLst/>
                        </a:rPr>
                        <a:t>5</a:t>
                      </a:r>
                      <a:endParaRPr lang="en-ZA" sz="1600" b="0" i="0" u="none" strike="noStrike">
                        <a:solidFill>
                          <a:srgbClr val="000000"/>
                        </a:solidFill>
                        <a:effectLst/>
                        <a:latin typeface="Arial"/>
                      </a:endParaRPr>
                    </a:p>
                  </a:txBody>
                  <a:tcPr marL="9525" marR="9525" marT="9528" marB="0" anchor="b"/>
                </a:tc>
                <a:extLst>
                  <a:ext uri="{0D108BD9-81ED-4DB2-BD59-A6C34878D82A}">
                    <a16:rowId xmlns:a16="http://schemas.microsoft.com/office/drawing/2014/main" val="10004"/>
                  </a:ext>
                </a:extLst>
              </a:tr>
              <a:tr h="358865">
                <a:tc>
                  <a:txBody>
                    <a:bodyPr/>
                    <a:lstStyle/>
                    <a:p>
                      <a:pPr algn="l" fontAlgn="b"/>
                      <a:r>
                        <a:rPr lang="en-ZA" sz="1600" u="none" strike="noStrike" dirty="0">
                          <a:effectLst/>
                        </a:rPr>
                        <a:t>Test Reports</a:t>
                      </a:r>
                      <a:endParaRPr lang="en-ZA" sz="1600" b="0" i="0" u="none" strike="noStrike" dirty="0">
                        <a:solidFill>
                          <a:srgbClr val="000000"/>
                        </a:solidFill>
                        <a:effectLst/>
                        <a:latin typeface="Arial"/>
                      </a:endParaRPr>
                    </a:p>
                  </a:txBody>
                  <a:tcPr marL="9525" marR="9525" marT="9528" marB="0" anchor="b"/>
                </a:tc>
                <a:tc>
                  <a:txBody>
                    <a:bodyPr/>
                    <a:lstStyle/>
                    <a:p>
                      <a:pPr algn="ctr" fontAlgn="b"/>
                      <a:r>
                        <a:rPr lang="en-ZA" sz="1600" u="none" strike="noStrike" dirty="0">
                          <a:effectLst/>
                        </a:rPr>
                        <a:t>50</a:t>
                      </a:r>
                      <a:endParaRPr lang="en-ZA" sz="1600" b="0" i="0" u="none" strike="noStrike" dirty="0">
                        <a:solidFill>
                          <a:srgbClr val="000000"/>
                        </a:solidFill>
                        <a:effectLst/>
                        <a:latin typeface="Arial"/>
                      </a:endParaRPr>
                    </a:p>
                  </a:txBody>
                  <a:tcPr marL="9525" marR="9525" marT="9528" marB="0" anchor="b"/>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a:extLst>
              <a:ext uri="{FF2B5EF4-FFF2-40B4-BE49-F238E27FC236}">
                <a16:creationId xmlns:a16="http://schemas.microsoft.com/office/drawing/2014/main" id="{D18CCF5A-2C54-232B-7B88-927BCC588981}"/>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7</a:t>
            </a:fld>
            <a:endParaRPr lang="en-US" altLang="en-US" sz="1000">
              <a:solidFill>
                <a:srgbClr val="83725B"/>
              </a:solidFill>
            </a:endParaRPr>
          </a:p>
        </p:txBody>
      </p:sp>
      <p:sp>
        <p:nvSpPr>
          <p:cNvPr id="26627" name="Rectangle 2">
            <a:extLst>
              <a:ext uri="{FF2B5EF4-FFF2-40B4-BE49-F238E27FC236}">
                <a16:creationId xmlns:a16="http://schemas.microsoft.com/office/drawing/2014/main" id="{C79DEFB8-1EEE-5936-4C4E-307F91638EB2}"/>
              </a:ext>
            </a:extLst>
          </p:cNvPr>
          <p:cNvSpPr>
            <a:spLocks noGrp="1" noChangeArrowheads="1"/>
          </p:cNvSpPr>
          <p:nvPr>
            <p:ph type="title"/>
          </p:nvPr>
        </p:nvSpPr>
        <p:spPr>
          <a:xfrm>
            <a:off x="107950" y="142875"/>
            <a:ext cx="7200900" cy="666750"/>
          </a:xfrm>
        </p:spPr>
        <p:txBody>
          <a:bodyPr/>
          <a:lstStyle/>
          <a:p>
            <a:pPr eaLnBrk="1" hangingPunct="1"/>
            <a:r>
              <a:rPr lang="en-AU" altLang="en-US" sz="3600" b="1"/>
              <a:t>Factory Evaluation</a:t>
            </a:r>
            <a:endParaRPr lang="en-US" altLang="en-US" sz="3600" b="1">
              <a:solidFill>
                <a:schemeClr val="tx1"/>
              </a:solidFill>
            </a:endParaRPr>
          </a:p>
        </p:txBody>
      </p:sp>
      <p:sp>
        <p:nvSpPr>
          <p:cNvPr id="26628" name="Rectangle 6">
            <a:extLst>
              <a:ext uri="{FF2B5EF4-FFF2-40B4-BE49-F238E27FC236}">
                <a16:creationId xmlns:a16="http://schemas.microsoft.com/office/drawing/2014/main" id="{D247406B-28D2-DE29-4962-5756F2CB0EA5}"/>
              </a:ext>
            </a:extLst>
          </p:cNvPr>
          <p:cNvSpPr>
            <a:spLocks noGrp="1" noChangeArrowheads="1"/>
          </p:cNvSpPr>
          <p:nvPr>
            <p:ph type="body" idx="1"/>
          </p:nvPr>
        </p:nvSpPr>
        <p:spPr>
          <a:xfrm>
            <a:off x="92075" y="1119188"/>
            <a:ext cx="8642350" cy="5046662"/>
          </a:xfrm>
        </p:spPr>
        <p:txBody>
          <a:bodyPr/>
          <a:lstStyle/>
          <a:p>
            <a:pPr algn="just" eaLnBrk="1" hangingPunct="1">
              <a:spcBef>
                <a:spcPts val="1800"/>
              </a:spcBef>
              <a:spcAft>
                <a:spcPts val="600"/>
              </a:spcAft>
            </a:pPr>
            <a:r>
              <a:rPr lang="en-AU" altLang="en-US" sz="1800" dirty="0"/>
              <a:t>Factory evaluation will be done post contact award and Eskom reserves the right to waive the evaluation where the factory was evaluated previously.</a:t>
            </a:r>
          </a:p>
          <a:p>
            <a:pPr algn="just" eaLnBrk="1" hangingPunct="1">
              <a:spcBef>
                <a:spcPts val="1800"/>
              </a:spcBef>
              <a:spcAft>
                <a:spcPts val="600"/>
              </a:spcAft>
            </a:pPr>
            <a:r>
              <a:rPr lang="en-AU" altLang="en-US" sz="1800" dirty="0"/>
              <a:t>Factory evaluation is based on two parts namely, factory Assessment and practical assessment.</a:t>
            </a:r>
          </a:p>
          <a:p>
            <a:pPr algn="just" eaLnBrk="1" hangingPunct="1">
              <a:spcBef>
                <a:spcPts val="1200"/>
              </a:spcBef>
              <a:spcAft>
                <a:spcPts val="600"/>
              </a:spcAft>
            </a:pPr>
            <a:r>
              <a:rPr lang="en-AU" altLang="en-US" sz="1800" dirty="0"/>
              <a:t>Factory assessment is done using the “Quality and Work practices assessment checklist” (Annexure B of </a:t>
            </a:r>
            <a:r>
              <a:rPr lang="en-US" altLang="en-US" sz="1800" dirty="0"/>
              <a:t>240-170000783).</a:t>
            </a:r>
            <a:endParaRPr lang="en-AU" altLang="en-US" sz="1800" dirty="0"/>
          </a:p>
          <a:p>
            <a:pPr algn="just" eaLnBrk="1" hangingPunct="1">
              <a:spcBef>
                <a:spcPts val="1200"/>
              </a:spcBef>
              <a:spcAft>
                <a:spcPts val="600"/>
              </a:spcAft>
            </a:pPr>
            <a:r>
              <a:rPr lang="en-AU" altLang="en-US" sz="1800" dirty="0"/>
              <a:t>The checklist has 35 points and compliance to  each point gives a supplier one point and non-compliance is zero point.</a:t>
            </a:r>
          </a:p>
          <a:p>
            <a:pPr algn="just" eaLnBrk="1" hangingPunct="1">
              <a:spcBef>
                <a:spcPts val="1200"/>
              </a:spcBef>
              <a:spcAft>
                <a:spcPts val="600"/>
              </a:spcAft>
            </a:pPr>
            <a:r>
              <a:rPr lang="en-AU" altLang="en-US" sz="1800" dirty="0"/>
              <a:t>At the end of the exercise the points will be tallied and divided by 35 to give percentage points. </a:t>
            </a:r>
          </a:p>
          <a:p>
            <a:pPr algn="just" eaLnBrk="1" hangingPunct="1">
              <a:spcBef>
                <a:spcPts val="1200"/>
              </a:spcBef>
              <a:spcAft>
                <a:spcPts val="600"/>
              </a:spcAft>
            </a:pPr>
            <a:r>
              <a:rPr lang="en-AU" altLang="en-US" sz="1800" dirty="0"/>
              <a:t>The practical assessment is based on routine tests of a sample CVT,  and it  must pass all routine tests.</a:t>
            </a:r>
          </a:p>
          <a:p>
            <a:pPr algn="just">
              <a:spcBef>
                <a:spcPts val="1200"/>
              </a:spcBef>
            </a:pPr>
            <a:r>
              <a:rPr lang="en-US" altLang="en-US" sz="1800" dirty="0"/>
              <a:t>The minimum threshold required to pass the factory evaluation is a 70% score for factory assessment and a successful practical assessment.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FBF2FA7F-7D03-424F-3B8B-563A5BA2B934}"/>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8</a:t>
            </a:fld>
            <a:endParaRPr lang="en-US" altLang="en-US" sz="1000">
              <a:solidFill>
                <a:srgbClr val="83725B"/>
              </a:solidFill>
            </a:endParaRPr>
          </a:p>
        </p:txBody>
      </p:sp>
      <p:sp>
        <p:nvSpPr>
          <p:cNvPr id="27651" name="Rectangle 2">
            <a:extLst>
              <a:ext uri="{FF2B5EF4-FFF2-40B4-BE49-F238E27FC236}">
                <a16:creationId xmlns:a16="http://schemas.microsoft.com/office/drawing/2014/main" id="{8A36E0DB-D958-BE66-0863-112CCE2441D0}"/>
              </a:ext>
            </a:extLst>
          </p:cNvPr>
          <p:cNvSpPr>
            <a:spLocks noGrp="1" noChangeArrowheads="1"/>
          </p:cNvSpPr>
          <p:nvPr>
            <p:ph type="title"/>
          </p:nvPr>
        </p:nvSpPr>
        <p:spPr>
          <a:xfrm>
            <a:off x="107950" y="142875"/>
            <a:ext cx="7200900" cy="666750"/>
          </a:xfrm>
        </p:spPr>
        <p:txBody>
          <a:bodyPr/>
          <a:lstStyle/>
          <a:p>
            <a:pPr eaLnBrk="1" hangingPunct="1"/>
            <a:r>
              <a:rPr lang="en-AU" altLang="en-US" sz="3600" b="1" dirty="0"/>
              <a:t>Submission Documents</a:t>
            </a:r>
            <a:endParaRPr lang="en-US" altLang="en-US" sz="3600" b="1" dirty="0">
              <a:solidFill>
                <a:schemeClr val="tx1"/>
              </a:solidFill>
            </a:endParaRPr>
          </a:p>
        </p:txBody>
      </p:sp>
      <p:sp>
        <p:nvSpPr>
          <p:cNvPr id="27652" name="Rectangle 6">
            <a:extLst>
              <a:ext uri="{FF2B5EF4-FFF2-40B4-BE49-F238E27FC236}">
                <a16:creationId xmlns:a16="http://schemas.microsoft.com/office/drawing/2014/main" id="{C090D20D-4B99-5C9C-1D89-10612F28ABAB}"/>
              </a:ext>
            </a:extLst>
          </p:cNvPr>
          <p:cNvSpPr>
            <a:spLocks noGrp="1" noChangeArrowheads="1"/>
          </p:cNvSpPr>
          <p:nvPr>
            <p:ph type="body" idx="1"/>
          </p:nvPr>
        </p:nvSpPr>
        <p:spPr>
          <a:xfrm>
            <a:off x="250825" y="1052513"/>
            <a:ext cx="8642350" cy="3744912"/>
          </a:xfrm>
        </p:spPr>
        <p:txBody>
          <a:bodyPr>
            <a:normAutofit/>
          </a:bodyPr>
          <a:lstStyle/>
          <a:p>
            <a:pPr algn="just" eaLnBrk="1" hangingPunct="1">
              <a:spcBef>
                <a:spcPts val="1800"/>
              </a:spcBef>
              <a:spcAft>
                <a:spcPts val="600"/>
              </a:spcAft>
            </a:pPr>
            <a:r>
              <a:rPr lang="en-AU" altLang="en-US" sz="1800" dirty="0"/>
              <a:t>We request suppliers to do the following in order to make the evaluation process easy:</a:t>
            </a:r>
          </a:p>
          <a:p>
            <a:pPr lvl="1" algn="just" eaLnBrk="1" hangingPunct="1">
              <a:spcBef>
                <a:spcPts val="1200"/>
              </a:spcBef>
              <a:spcAft>
                <a:spcPts val="600"/>
              </a:spcAft>
            </a:pPr>
            <a:r>
              <a:rPr lang="en-AU" altLang="en-US" sz="1800" dirty="0"/>
              <a:t>Suppliers must please ensure that the electronic documents and hardcopies are exactly the same. NB: technical team prefers to use electronic copies for evaluation.</a:t>
            </a:r>
          </a:p>
          <a:p>
            <a:pPr lvl="1" algn="just" eaLnBrk="1" hangingPunct="1">
              <a:spcBef>
                <a:spcPts val="1200"/>
              </a:spcBef>
              <a:spcAft>
                <a:spcPts val="600"/>
              </a:spcAft>
            </a:pPr>
            <a:r>
              <a:rPr lang="en-AU" altLang="en-US" sz="1800" dirty="0"/>
              <a:t>Technical schedules to be completed and saved in PDF format.</a:t>
            </a:r>
          </a:p>
          <a:p>
            <a:pPr lvl="1" algn="just" eaLnBrk="1" hangingPunct="1">
              <a:spcBef>
                <a:spcPts val="1200"/>
              </a:spcBef>
              <a:spcAft>
                <a:spcPts val="600"/>
              </a:spcAft>
            </a:pPr>
            <a:r>
              <a:rPr lang="en-AU" altLang="en-US" sz="1800" dirty="0"/>
              <a:t>Test report numbers to be written next to tests required in the technical schedule.</a:t>
            </a:r>
          </a:p>
          <a:p>
            <a:pPr lvl="1" algn="just" eaLnBrk="1" hangingPunct="1">
              <a:spcBef>
                <a:spcPts val="1200"/>
              </a:spcBef>
              <a:spcAft>
                <a:spcPts val="600"/>
              </a:spcAft>
            </a:pPr>
            <a:r>
              <a:rPr lang="en-AU" altLang="en-US" sz="1800" dirty="0"/>
              <a:t>Supplier must use folders to divide electronic documents see e.g. below.</a:t>
            </a:r>
          </a:p>
        </p:txBody>
      </p:sp>
      <p:pic>
        <p:nvPicPr>
          <p:cNvPr id="27653" name="Picture 6">
            <a:extLst>
              <a:ext uri="{FF2B5EF4-FFF2-40B4-BE49-F238E27FC236}">
                <a16:creationId xmlns:a16="http://schemas.microsoft.com/office/drawing/2014/main" id="{3D9A840F-9057-D566-D21E-D35C6B42B0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936" y="4469861"/>
            <a:ext cx="7559675" cy="165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a:extLst>
              <a:ext uri="{FF2B5EF4-FFF2-40B4-BE49-F238E27FC236}">
                <a16:creationId xmlns:a16="http://schemas.microsoft.com/office/drawing/2014/main" id="{7D798223-3691-DB49-C369-E96CF68B5F75}"/>
              </a:ext>
            </a:extLst>
          </p:cNvPr>
          <p:cNvSpPr>
            <a:spLocks noGrp="1"/>
          </p:cNvSpPr>
          <p:nvPr>
            <p:ph type="sldNum" sz="quarter" idx="12"/>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ctr" rtl="0" eaLnBrk="1" fontAlgn="base" hangingPunct="1">
              <a:spcBef>
                <a:spcPct val="0"/>
              </a:spcBef>
              <a:spcAft>
                <a:spcPct val="0"/>
              </a:spcAft>
              <a:defRPr sz="1000" kern="1200" smtClean="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buClrTx/>
              <a:buFontTx/>
              <a:buNone/>
              <a:defRPr/>
            </a:pPr>
            <a:fld id="{CCD26F10-35E3-4977-AAFE-54D6695BB5F9}" type="slidenum">
              <a:rPr lang="en-ZA" altLang="en-US" smtClean="0"/>
              <a:pPr>
                <a:lnSpc>
                  <a:spcPct val="100000"/>
                </a:lnSpc>
                <a:spcBef>
                  <a:spcPct val="0"/>
                </a:spcBef>
                <a:buClrTx/>
                <a:buFontTx/>
                <a:buNone/>
                <a:defRPr/>
              </a:pPr>
              <a:t>9</a:t>
            </a:fld>
            <a:endParaRPr lang="en-US" altLang="en-US" sz="1000">
              <a:solidFill>
                <a:srgbClr val="83725B"/>
              </a:solidFill>
            </a:endParaRPr>
          </a:p>
        </p:txBody>
      </p:sp>
      <p:sp>
        <p:nvSpPr>
          <p:cNvPr id="28675" name="Rectangle 2">
            <a:extLst>
              <a:ext uri="{FF2B5EF4-FFF2-40B4-BE49-F238E27FC236}">
                <a16:creationId xmlns:a16="http://schemas.microsoft.com/office/drawing/2014/main" id="{F84A7D14-346A-080A-F907-DB522314C08C}"/>
              </a:ext>
            </a:extLst>
          </p:cNvPr>
          <p:cNvSpPr>
            <a:spLocks noGrp="1" noChangeArrowheads="1"/>
          </p:cNvSpPr>
          <p:nvPr>
            <p:ph type="title"/>
          </p:nvPr>
        </p:nvSpPr>
        <p:spPr/>
        <p:txBody>
          <a:bodyPr/>
          <a:lstStyle/>
          <a:p>
            <a:pPr eaLnBrk="1" hangingPunct="1"/>
            <a:r>
              <a:rPr lang="en-AU" altLang="en-US" sz="3600" b="1"/>
              <a:t>General</a:t>
            </a:r>
            <a:endParaRPr lang="en-US" altLang="en-US" sz="3600" b="1">
              <a:solidFill>
                <a:schemeClr val="tx1"/>
              </a:solidFill>
            </a:endParaRPr>
          </a:p>
        </p:txBody>
      </p:sp>
      <p:sp>
        <p:nvSpPr>
          <p:cNvPr id="28676" name="Rectangle 6">
            <a:extLst>
              <a:ext uri="{FF2B5EF4-FFF2-40B4-BE49-F238E27FC236}">
                <a16:creationId xmlns:a16="http://schemas.microsoft.com/office/drawing/2014/main" id="{A6DE436D-EE02-1E58-06F5-1B9534073D4D}"/>
              </a:ext>
            </a:extLst>
          </p:cNvPr>
          <p:cNvSpPr>
            <a:spLocks noGrp="1" noChangeArrowheads="1"/>
          </p:cNvSpPr>
          <p:nvPr>
            <p:ph type="body" idx="1"/>
          </p:nvPr>
        </p:nvSpPr>
        <p:spPr>
          <a:xfrm>
            <a:off x="250825" y="1219200"/>
            <a:ext cx="8642350" cy="4873625"/>
          </a:xfrm>
        </p:spPr>
        <p:txBody>
          <a:bodyPr/>
          <a:lstStyle/>
          <a:p>
            <a:pPr algn="just" eaLnBrk="1" hangingPunct="1">
              <a:spcAft>
                <a:spcPts val="600"/>
              </a:spcAft>
            </a:pPr>
            <a:r>
              <a:rPr lang="en-GB" altLang="en-US" sz="2400" dirty="0"/>
              <a:t>Suppliers are encouraged to pose questions if they require clarity.</a:t>
            </a:r>
          </a:p>
          <a:p>
            <a:pPr algn="just" eaLnBrk="1" hangingPunct="1">
              <a:spcAft>
                <a:spcPts val="600"/>
              </a:spcAft>
            </a:pPr>
            <a:r>
              <a:rPr lang="en-GB" altLang="en-US" sz="2400" dirty="0"/>
              <a:t>All communication and questions based on this tender must be sent through the cross-functional team leader (Musiiwa Gidi)</a:t>
            </a:r>
          </a:p>
          <a:p>
            <a:pPr algn="just" eaLnBrk="1" hangingPunct="1">
              <a:spcAft>
                <a:spcPts val="600"/>
              </a:spcAft>
            </a:pPr>
            <a:r>
              <a:rPr lang="en-GB" altLang="en-US" sz="2400" dirty="0"/>
              <a:t>We will compile a spreadsheet with questions and answers as they are posed.</a:t>
            </a:r>
          </a:p>
          <a:p>
            <a:pPr algn="just" eaLnBrk="1" hangingPunct="1">
              <a:spcAft>
                <a:spcPts val="600"/>
              </a:spcAft>
            </a:pPr>
            <a:r>
              <a:rPr lang="en-GB" altLang="en-US" sz="2400" dirty="0"/>
              <a:t>These will be published / circulated to all suppliers in order to avoid repeating same questions. </a:t>
            </a:r>
          </a:p>
          <a:p>
            <a:pPr eaLnBrk="1" hangingPunct="1">
              <a:spcAft>
                <a:spcPts val="600"/>
              </a:spcAft>
            </a:pPr>
            <a:endParaRPr lang="en-GB" alt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Thank you</a:t>
            </a:r>
          </a:p>
        </p:txBody>
      </p:sp>
      <p:sp>
        <p:nvSpPr>
          <p:cNvPr id="6" name="Picture Placeholder 5">
            <a:extLst>
              <a:ext uri="{FF2B5EF4-FFF2-40B4-BE49-F238E27FC236}">
                <a16:creationId xmlns:a16="http://schemas.microsoft.com/office/drawing/2014/main" id="{7936FD39-51E5-EDF1-730B-9342D6B84409}"/>
              </a:ext>
            </a:extLst>
          </p:cNvPr>
          <p:cNvSpPr>
            <a:spLocks noGrp="1"/>
          </p:cNvSpPr>
          <p:nvPr>
            <p:ph type="pic" sz="quarter" idx="14"/>
          </p:nvPr>
        </p:nvSpPr>
        <p:spPr/>
      </p:sp>
      <p:sp>
        <p:nvSpPr>
          <p:cNvPr id="5" name="Picture Placeholder 4">
            <a:extLst>
              <a:ext uri="{FF2B5EF4-FFF2-40B4-BE49-F238E27FC236}">
                <a16:creationId xmlns:a16="http://schemas.microsoft.com/office/drawing/2014/main" id="{A73C56F8-8BBB-BB31-3D1D-E29A3AFA170E}"/>
              </a:ext>
            </a:extLst>
          </p:cNvPr>
          <p:cNvSpPr>
            <a:spLocks noGrp="1"/>
          </p:cNvSpPr>
          <p:nvPr>
            <p:ph type="pic" sz="quarter" idx="13"/>
          </p:nvPr>
        </p:nvSpPr>
        <p:spPr/>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1_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69b1b3ef-f17b-48c7-a7c8-8ad8b283852f" ContentTypeId="0x0101000D8B3899A4805C44A2FA507CBAF83E58" PreviousValue="false"/>
</file>

<file path=customXml/item3.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Diane Else</DisplayName>
        <AccountId>19741</AccountId>
        <AccountType/>
      </UserInfo>
    </Owner>
  </documentManagement>
</p:properties>
</file>

<file path=customXml/itemProps1.xml><?xml version="1.0" encoding="utf-8"?>
<ds:datastoreItem xmlns:ds="http://schemas.openxmlformats.org/officeDocument/2006/customXml" ds:itemID="{37DB20BD-CA18-4C48-AA9E-2E59CB9B9B9C}">
  <ds:schemaRefs>
    <ds:schemaRef ds:uri="http://schemas.microsoft.com/sharepoint/v3/contenttype/forms"/>
  </ds:schemaRefs>
</ds:datastoreItem>
</file>

<file path=customXml/itemProps2.xml><?xml version="1.0" encoding="utf-8"?>
<ds:datastoreItem xmlns:ds="http://schemas.openxmlformats.org/officeDocument/2006/customXml" ds:itemID="{A0928BC0-11E2-49C1-89BF-39F0025E566C}">
  <ds:schemaRefs>
    <ds:schemaRef ds:uri="Microsoft.SharePoint.Taxonomy.ContentTypeSync"/>
  </ds:schemaRefs>
</ds:datastoreItem>
</file>

<file path=customXml/itemProps3.xml><?xml version="1.0" encoding="utf-8"?>
<ds:datastoreItem xmlns:ds="http://schemas.openxmlformats.org/officeDocument/2006/customXml" ds:itemID="{320CB833-F367-48D6-A594-773C1F73C6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E14E714-FB2A-4BC1-9DCD-51CAEB64081C}">
  <ds:schemaRefs>
    <ds:schemaRef ds:uri="http://www.w3.org/XML/1998/namespace"/>
    <ds:schemaRef ds:uri="http://purl.org/dc/elements/1.1/"/>
    <ds:schemaRef ds:uri="http://schemas.openxmlformats.org/package/2006/metadata/core-properties"/>
    <ds:schemaRef ds:uri="http://schemas.microsoft.com/office/2006/documentManagement/types"/>
    <ds:schemaRef ds:uri="http://purl.org/dc/terms/"/>
    <ds:schemaRef ds:uri="2c7ddca0-f18f-4514-89ec-cfc256175ba5"/>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17506</TotalTime>
  <Words>830</Words>
  <Application>Microsoft Office PowerPoint</Application>
  <PresentationFormat>On-screen Show (4:3)</PresentationFormat>
  <Paragraphs>116</Paragraphs>
  <Slides>10</Slides>
  <Notes>4</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19" baseType="lpstr">
      <vt:lpstr>Arial</vt:lpstr>
      <vt:lpstr>Calibri</vt:lpstr>
      <vt:lpstr>Courier New</vt:lpstr>
      <vt:lpstr>Gill Sans MT</vt:lpstr>
      <vt:lpstr>Wingdings</vt:lpstr>
      <vt:lpstr>Office Theme</vt:lpstr>
      <vt:lpstr>Content Slide Master</vt:lpstr>
      <vt:lpstr>1_Content Slide Master</vt:lpstr>
      <vt:lpstr>think-cell Slide</vt:lpstr>
      <vt:lpstr>Enquiry no. MWP2120TX  Technical CLARIFICATION SESSION   The manufacture, testing, supply, shipping and installation of various quantities of capacitor voltage transformers. </vt:lpstr>
      <vt:lpstr>Contents</vt:lpstr>
      <vt:lpstr>List of Items</vt:lpstr>
      <vt:lpstr>Technical Documents</vt:lpstr>
      <vt:lpstr>Technical Evaluation Standard</vt:lpstr>
      <vt:lpstr>Desktop Evaluation</vt:lpstr>
      <vt:lpstr>Factory Evaluation</vt:lpstr>
      <vt:lpstr>Submission Documents</vt:lpstr>
      <vt:lpstr>General</vt:lpstr>
      <vt:lpstr>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Sibongile Maphosa</cp:lastModifiedBy>
  <cp:revision>25</cp:revision>
  <dcterms:created xsi:type="dcterms:W3CDTF">2020-01-06T09:48:40Z</dcterms:created>
  <dcterms:modified xsi:type="dcterms:W3CDTF">2023-08-23T06:54:57Z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