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heme/theme3.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52" r:id="rId5"/>
  </p:sldMasterIdLst>
  <p:notesMasterIdLst>
    <p:notesMasterId r:id="rId12"/>
  </p:notesMasterIdLst>
  <p:sldIdLst>
    <p:sldId id="300" r:id="rId6"/>
    <p:sldId id="279" r:id="rId7"/>
    <p:sldId id="280" r:id="rId8"/>
    <p:sldId id="310" r:id="rId9"/>
    <p:sldId id="309" r:id="rId10"/>
    <p:sldId id="304" r:id="rId11"/>
  </p:sldIdLst>
  <p:sldSz cx="12192000" cy="6858000"/>
  <p:notesSz cx="6858000" cy="9144000"/>
  <p:custDataLst>
    <p:tags r:id="rId1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BB4004C-EA86-176F-B3D2-BEBA069F5769}" name="Stefanie Mpiyakhe" initials="SM" userId="S::stef@bravegroup.co.za::5232a352-55aa-490d-a92f-c050863fe62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B6AA"/>
    <a:srgbClr val="ACC3C3"/>
    <a:srgbClr val="E4BC7F"/>
    <a:srgbClr val="C2C382"/>
    <a:srgbClr val="CA9987"/>
    <a:srgbClr val="B49180"/>
    <a:srgbClr val="82A5A5"/>
    <a:srgbClr val="D69B40"/>
    <a:srgbClr val="A3A543"/>
    <a:srgbClr val="B0664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6" autoAdjust="0"/>
    <p:restoredTop sz="94660"/>
  </p:normalViewPr>
  <p:slideViewPr>
    <p:cSldViewPr snapToGrid="0">
      <p:cViewPr varScale="1">
        <p:scale>
          <a:sx n="67" d="100"/>
          <a:sy n="67" d="100"/>
        </p:scale>
        <p:origin x="64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tags" Target="tags/tag1.xml"/><Relationship Id="rId18" Type="http://schemas.microsoft.com/office/2018/10/relationships/authors" Target="author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viewProps" Target="viewProps.xml"/><Relationship Id="rId10"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a:defRPr sz="1200"/>
            </a:lvl1pPr>
          </a:lstStyle>
          <a:p>
            <a:endParaRPr lang="en-ZA"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FE79EC-29B1-4A54-B46B-ADFA5C0A41D5}" type="datetimeFigureOut">
              <a:rPr lang="en-ZA" smtClean="0"/>
              <a:t>2023/10/19</a:t>
            </a:fld>
            <a:endParaRPr lang="en-ZA"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a:defRPr sz="1200"/>
            </a:lvl1pPr>
          </a:lstStyle>
          <a:p>
            <a:endParaRPr lang="en-ZA"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CA291F-663B-47B1-87DD-51E5B01DA0AE}" type="slidenum">
              <a:rPr lang="en-ZA" smtClean="0"/>
              <a:t>‹#›</a:t>
            </a:fld>
            <a:endParaRPr lang="en-ZA" dirty="0"/>
          </a:p>
        </p:txBody>
      </p:sp>
    </p:spTree>
    <p:extLst>
      <p:ext uri="{BB962C8B-B14F-4D97-AF65-F5344CB8AC3E}">
        <p14:creationId xmlns:p14="http://schemas.microsoft.com/office/powerpoint/2010/main" val="23856458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slideMaster" Target="../slideMasters/slideMaster1.xml"/><Relationship Id="rId7" Type="http://schemas.openxmlformats.org/officeDocument/2006/relationships/image" Target="../media/image1.emf"/><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oleObject" Target="../embeddings/oleObject2.bin"/><Relationship Id="rId5" Type="http://schemas.openxmlformats.org/officeDocument/2006/relationships/image" Target="../media/image5.emf"/><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slideMaster" Target="../slideMasters/slideMaster1.xml"/><Relationship Id="rId7" Type="http://schemas.openxmlformats.org/officeDocument/2006/relationships/image" Target="../media/image1.emf"/><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oleObject" Target="../embeddings/oleObject3.bin"/><Relationship Id="rId5" Type="http://schemas.openxmlformats.org/officeDocument/2006/relationships/image" Target="../media/image5.emf"/><Relationship Id="rId4" Type="http://schemas.openxmlformats.org/officeDocument/2006/relationships/image" Target="../media/image4.jpeg"/></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1.xml"/><Relationship Id="rId1" Type="http://schemas.openxmlformats.org/officeDocument/2006/relationships/tags" Target="../tags/tag10.xml"/><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6.emf"/><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image" Target="../media/image5.emf"/><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7.xml"/><Relationship Id="rId1" Type="http://schemas.openxmlformats.org/officeDocument/2006/relationships/tags" Target="../tags/tag16.xml"/><Relationship Id="rId5" Type="http://schemas.openxmlformats.org/officeDocument/2006/relationships/image" Target="../media/image1.emf"/><Relationship Id="rId4" Type="http://schemas.openxmlformats.org/officeDocument/2006/relationships/oleObject" Target="../embeddings/oleObject8.bin"/></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9.xml"/><Relationship Id="rId1" Type="http://schemas.openxmlformats.org/officeDocument/2006/relationships/tags" Target="../tags/tag18.xml"/><Relationship Id="rId5" Type="http://schemas.openxmlformats.org/officeDocument/2006/relationships/image" Target="../media/image1.emf"/><Relationship Id="rId4" Type="http://schemas.openxmlformats.org/officeDocument/2006/relationships/oleObject" Target="../embeddings/oleObject9.bin"/></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607F45E-2B15-7373-829E-FA06F90D6D96}"/>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3" y="4118011"/>
            <a:ext cx="12191990" cy="2464127"/>
          </a:xfrm>
          <a:prstGeom prst="rect">
            <a:avLst/>
          </a:prstGeom>
        </p:spPr>
      </p:pic>
      <p:pic>
        <p:nvPicPr>
          <p:cNvPr id="105" name="Picture 104">
            <a:extLst>
              <a:ext uri="{FF2B5EF4-FFF2-40B4-BE49-F238E27FC236}">
                <a16:creationId xmlns:a16="http://schemas.microsoft.com/office/drawing/2014/main" id="{8BE0A2D5-4897-AEFE-6F06-B6A2F82DFA4A}"/>
              </a:ext>
            </a:extLst>
          </p:cNvPr>
          <p:cNvPicPr>
            <a:picLocks noChangeAspect="1"/>
          </p:cNvPicPr>
          <p:nvPr userDrawn="1"/>
        </p:nvPicPr>
        <p:blipFill>
          <a:blip r:embed="rId5"/>
          <a:stretch>
            <a:fillRect/>
          </a:stretch>
        </p:blipFill>
        <p:spPr>
          <a:xfrm>
            <a:off x="485443" y="2396081"/>
            <a:ext cx="3937000" cy="3568700"/>
          </a:xfrm>
          <a:prstGeom prst="rect">
            <a:avLst/>
          </a:prstGeom>
        </p:spPr>
      </p:pic>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7" name="Object 6"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4440238" y="1404737"/>
            <a:ext cx="7295501" cy="676275"/>
          </a:xfrm>
          <a:prstGeom prst="rect">
            <a:avLst/>
          </a:prstGeom>
        </p:spPr>
        <p:txBody>
          <a:bodyPr anchor="b">
            <a:normAutofit/>
          </a:bodyPr>
          <a:lstStyle>
            <a:lvl1pPr algn="r">
              <a:defRPr sz="2800">
                <a:solidFill>
                  <a:schemeClr val="bg1"/>
                </a:solidFill>
                <a:latin typeface="+mj-lt"/>
                <a:cs typeface="Arial" panose="020B0604020202020204" pitchFamily="34" charset="0"/>
              </a:defRPr>
            </a:lvl1pPr>
          </a:lstStyle>
          <a:p>
            <a:r>
              <a:rPr lang="en-US" noProof="0" dirty="0"/>
              <a:t>Title of presentation</a:t>
            </a:r>
            <a:endParaRPr lang="en-ZA" noProof="0" dirty="0"/>
          </a:p>
        </p:txBody>
      </p:sp>
      <p:sp>
        <p:nvSpPr>
          <p:cNvPr id="64" name="Rectangle 4"/>
          <p:cNvSpPr>
            <a:spLocks noGrp="1" noChangeArrowheads="1"/>
          </p:cNvSpPr>
          <p:nvPr>
            <p:ph type="subTitle" idx="1" hasCustomPrompt="1"/>
          </p:nvPr>
        </p:nvSpPr>
        <p:spPr>
          <a:xfrm>
            <a:off x="4440238" y="2924226"/>
            <a:ext cx="7295501" cy="365126"/>
          </a:xfrm>
          <a:prstGeom prst="rect">
            <a:avLst/>
          </a:prstGeom>
        </p:spPr>
        <p:txBody>
          <a:bodyPr>
            <a:noAutofit/>
          </a:bodyPr>
          <a:lstStyle>
            <a:lvl1pPr marL="0" indent="0" algn="r">
              <a:buFontTx/>
              <a:buNone/>
              <a:defRPr sz="2000" b="1">
                <a:solidFill>
                  <a:srgbClr val="83725B"/>
                </a:solidFill>
                <a:latin typeface="+mn-lt"/>
                <a:cs typeface="Arial" panose="020B0604020202020204" pitchFamily="34" charset="0"/>
              </a:defRPr>
            </a:lvl1pPr>
          </a:lstStyle>
          <a:p>
            <a:r>
              <a:rPr lang="en-US" noProof="0" dirty="0"/>
              <a:t>Presented by:</a:t>
            </a:r>
            <a:endParaRPr lang="en-ZA" noProof="0" dirty="0"/>
          </a:p>
        </p:txBody>
      </p:sp>
      <p:sp>
        <p:nvSpPr>
          <p:cNvPr id="69" name="Text Placeholder 68">
            <a:extLst>
              <a:ext uri="{FF2B5EF4-FFF2-40B4-BE49-F238E27FC236}">
                <a16:creationId xmlns:a16="http://schemas.microsoft.com/office/drawing/2014/main" id="{FC9B13AD-CB38-ECF0-A13D-FF807AEA7663}"/>
              </a:ext>
            </a:extLst>
          </p:cNvPr>
          <p:cNvSpPr>
            <a:spLocks noGrp="1"/>
          </p:cNvSpPr>
          <p:nvPr>
            <p:ph type="body" sz="quarter" idx="10" hasCustomPrompt="1"/>
          </p:nvPr>
        </p:nvSpPr>
        <p:spPr>
          <a:xfrm>
            <a:off x="4439589" y="3527025"/>
            <a:ext cx="7296150" cy="327025"/>
          </a:xfrm>
          <a:prstGeom prst="rect">
            <a:avLst/>
          </a:prstGeom>
        </p:spPr>
        <p:txBody>
          <a:bodyPr>
            <a:noAutofit/>
          </a:bodyPr>
          <a:lstStyle>
            <a:lvl1pPr marL="0" indent="0" algn="r">
              <a:buNone/>
              <a:defRPr sz="1800">
                <a:solidFill>
                  <a:schemeClr val="bg1"/>
                </a:solidFill>
              </a:defRPr>
            </a:lvl1pPr>
            <a:lvl2pPr algn="r">
              <a:defRPr>
                <a:solidFill>
                  <a:schemeClr val="bg1"/>
                </a:solidFill>
              </a:defRPr>
            </a:lvl2pPr>
            <a:lvl3pPr algn="r">
              <a:defRPr>
                <a:solidFill>
                  <a:schemeClr val="bg1"/>
                </a:solidFill>
              </a:defRPr>
            </a:lvl3pPr>
            <a:lvl4pPr algn="r">
              <a:defRPr>
                <a:solidFill>
                  <a:schemeClr val="bg1"/>
                </a:solidFill>
              </a:defRPr>
            </a:lvl4pPr>
            <a:lvl5pPr algn="r">
              <a:defRPr>
                <a:solidFill>
                  <a:schemeClr val="bg1"/>
                </a:solidFill>
              </a:defRPr>
            </a:lvl5pPr>
          </a:lstStyle>
          <a:p>
            <a:pPr lvl="0"/>
            <a:r>
              <a:rPr lang="en-GB" dirty="0"/>
              <a:t>Date:</a:t>
            </a:r>
            <a:endParaRPr lang="en-US" dirty="0"/>
          </a:p>
        </p:txBody>
      </p:sp>
      <p:pic>
        <p:nvPicPr>
          <p:cNvPr id="82" name="Picture 81">
            <a:extLst>
              <a:ext uri="{FF2B5EF4-FFF2-40B4-BE49-F238E27FC236}">
                <a16:creationId xmlns:a16="http://schemas.microsoft.com/office/drawing/2014/main" id="{5751479E-E24F-097C-9992-2F6EDD86852A}"/>
              </a:ext>
            </a:extLst>
          </p:cNvPr>
          <p:cNvPicPr>
            <a:picLocks noChangeAspect="1"/>
          </p:cNvPicPr>
          <p:nvPr userDrawn="1"/>
        </p:nvPicPr>
        <p:blipFill>
          <a:blip r:embed="rId8"/>
          <a:stretch>
            <a:fillRect/>
          </a:stretch>
        </p:blipFill>
        <p:spPr>
          <a:xfrm>
            <a:off x="94413" y="4219860"/>
            <a:ext cx="2260600" cy="2044700"/>
          </a:xfrm>
          <a:prstGeom prst="rect">
            <a:avLst/>
          </a:prstGeom>
        </p:spPr>
      </p:pic>
      <p:sp>
        <p:nvSpPr>
          <p:cNvPr id="102" name="Picture Placeholder 101">
            <a:extLst>
              <a:ext uri="{FF2B5EF4-FFF2-40B4-BE49-F238E27FC236}">
                <a16:creationId xmlns:a16="http://schemas.microsoft.com/office/drawing/2014/main" id="{C4067DE9-8827-ACDD-EA61-EE0F0A44163F}"/>
              </a:ext>
            </a:extLst>
          </p:cNvPr>
          <p:cNvSpPr>
            <a:spLocks noGrp="1"/>
          </p:cNvSpPr>
          <p:nvPr>
            <p:ph type="pic" sz="quarter" idx="14" hasCustomPrompt="1"/>
          </p:nvPr>
        </p:nvSpPr>
        <p:spPr>
          <a:xfrm>
            <a:off x="387349" y="4291297"/>
            <a:ext cx="1895476" cy="1895476"/>
          </a:xfrm>
          <a:prstGeom prst="ellipse">
            <a:avLst/>
          </a:prstGeom>
          <a:solidFill>
            <a:schemeClr val="accent2"/>
          </a:solidFill>
          <a:ln>
            <a:solidFill>
              <a:schemeClr val="bg1"/>
            </a:solidFill>
          </a:ln>
        </p:spPr>
        <p:txBody>
          <a:bodyPr anchor="ctr"/>
          <a:lstStyle>
            <a:lvl1pPr marL="0" indent="0" algn="ctr">
              <a:buNone/>
              <a:defRPr sz="2400">
                <a:solidFill>
                  <a:schemeClr val="bg1"/>
                </a:solidFill>
              </a:defRPr>
            </a:lvl1pPr>
          </a:lstStyle>
          <a:p>
            <a:r>
              <a:rPr lang="en-US" dirty="0"/>
              <a:t>Insert visual</a:t>
            </a:r>
          </a:p>
        </p:txBody>
      </p:sp>
      <p:sp>
        <p:nvSpPr>
          <p:cNvPr id="104" name="Picture Placeholder 103">
            <a:extLst>
              <a:ext uri="{FF2B5EF4-FFF2-40B4-BE49-F238E27FC236}">
                <a16:creationId xmlns:a16="http://schemas.microsoft.com/office/drawing/2014/main" id="{B5312EC4-EEAC-7185-C191-930CB9ED57C2}"/>
              </a:ext>
            </a:extLst>
          </p:cNvPr>
          <p:cNvSpPr>
            <a:spLocks noGrp="1"/>
          </p:cNvSpPr>
          <p:nvPr>
            <p:ph type="pic" sz="quarter" idx="13" hasCustomPrompt="1"/>
          </p:nvPr>
        </p:nvSpPr>
        <p:spPr>
          <a:xfrm>
            <a:off x="981350" y="2527772"/>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solidFill>
              <a:schemeClr val="bg1"/>
            </a:solidFill>
          </a:ln>
        </p:spPr>
        <p:txBody>
          <a:bodyPr wrap="square" anchor="ctr">
            <a:noAutofit/>
          </a:bodyPr>
          <a:lstStyle>
            <a:lvl1pPr marL="0" indent="0" algn="ctr">
              <a:buNone/>
              <a:defRPr sz="3200">
                <a:solidFill>
                  <a:schemeClr val="bg1"/>
                </a:solidFill>
              </a:defRPr>
            </a:lvl1pPr>
          </a:lstStyle>
          <a:p>
            <a:r>
              <a:rPr lang="en-US" dirty="0"/>
              <a:t>Insert </a:t>
            </a:r>
            <a:br>
              <a:rPr lang="en-US" dirty="0"/>
            </a:br>
            <a:r>
              <a:rPr lang="en-US" dirty="0"/>
              <a:t>visual</a:t>
            </a:r>
          </a:p>
        </p:txBody>
      </p:sp>
      <p:sp>
        <p:nvSpPr>
          <p:cNvPr id="107" name="Rectangle 106">
            <a:extLst>
              <a:ext uri="{FF2B5EF4-FFF2-40B4-BE49-F238E27FC236}">
                <a16:creationId xmlns:a16="http://schemas.microsoft.com/office/drawing/2014/main" id="{70F73F9A-6527-43E5-9BDC-E6533EDAECC6}"/>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414999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30BAC82-9DB7-9CA7-748B-B6106F432A46}"/>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3" y="4118011"/>
            <a:ext cx="12191990" cy="2464127"/>
          </a:xfrm>
          <a:prstGeom prst="rect">
            <a:avLst/>
          </a:prstGeom>
        </p:spPr>
      </p:pic>
      <p:pic>
        <p:nvPicPr>
          <p:cNvPr id="105" name="Picture 104">
            <a:extLst>
              <a:ext uri="{FF2B5EF4-FFF2-40B4-BE49-F238E27FC236}">
                <a16:creationId xmlns:a16="http://schemas.microsoft.com/office/drawing/2014/main" id="{8BE0A2D5-4897-AEFE-6F06-B6A2F82DFA4A}"/>
              </a:ext>
            </a:extLst>
          </p:cNvPr>
          <p:cNvPicPr>
            <a:picLocks noChangeAspect="1"/>
          </p:cNvPicPr>
          <p:nvPr userDrawn="1"/>
        </p:nvPicPr>
        <p:blipFill>
          <a:blip r:embed="rId5"/>
          <a:stretch>
            <a:fillRect/>
          </a:stretch>
        </p:blipFill>
        <p:spPr>
          <a:xfrm>
            <a:off x="485443" y="2396081"/>
            <a:ext cx="3937000" cy="3568700"/>
          </a:xfrm>
          <a:prstGeom prst="rect">
            <a:avLst/>
          </a:prstGeom>
        </p:spPr>
      </p:pic>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7" name="Object 6"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4440238" y="1404737"/>
            <a:ext cx="7295501" cy="676275"/>
          </a:xfrm>
          <a:prstGeom prst="rect">
            <a:avLst/>
          </a:prstGeom>
        </p:spPr>
        <p:txBody>
          <a:bodyPr anchor="b">
            <a:normAutofit/>
          </a:bodyPr>
          <a:lstStyle>
            <a:lvl1pPr algn="r">
              <a:defRPr sz="2800">
                <a:solidFill>
                  <a:schemeClr val="bg1"/>
                </a:solidFill>
                <a:latin typeface="+mj-lt"/>
                <a:cs typeface="Arial" panose="020B0604020202020204" pitchFamily="34" charset="0"/>
              </a:defRPr>
            </a:lvl1pPr>
          </a:lstStyle>
          <a:p>
            <a:r>
              <a:rPr lang="en-US" noProof="0" dirty="0"/>
              <a:t>Title of presentation</a:t>
            </a:r>
            <a:endParaRPr lang="en-ZA" noProof="0" dirty="0"/>
          </a:p>
        </p:txBody>
      </p:sp>
      <p:sp>
        <p:nvSpPr>
          <p:cNvPr id="64" name="Rectangle 4"/>
          <p:cNvSpPr>
            <a:spLocks noGrp="1" noChangeArrowheads="1"/>
          </p:cNvSpPr>
          <p:nvPr>
            <p:ph type="subTitle" idx="1" hasCustomPrompt="1"/>
          </p:nvPr>
        </p:nvSpPr>
        <p:spPr>
          <a:xfrm>
            <a:off x="4440238" y="2924226"/>
            <a:ext cx="7295501" cy="365126"/>
          </a:xfrm>
          <a:prstGeom prst="rect">
            <a:avLst/>
          </a:prstGeom>
        </p:spPr>
        <p:txBody>
          <a:bodyPr>
            <a:noAutofit/>
          </a:bodyPr>
          <a:lstStyle>
            <a:lvl1pPr marL="0" indent="0" algn="r">
              <a:buFontTx/>
              <a:buNone/>
              <a:defRPr sz="2000" b="1">
                <a:solidFill>
                  <a:srgbClr val="83725B"/>
                </a:solidFill>
                <a:latin typeface="+mn-lt"/>
                <a:cs typeface="Arial" panose="020B0604020202020204" pitchFamily="34" charset="0"/>
              </a:defRPr>
            </a:lvl1pPr>
          </a:lstStyle>
          <a:p>
            <a:r>
              <a:rPr lang="en-US" noProof="0" dirty="0"/>
              <a:t>Presented by:</a:t>
            </a:r>
            <a:endParaRPr lang="en-ZA" noProof="0" dirty="0"/>
          </a:p>
        </p:txBody>
      </p:sp>
      <p:sp>
        <p:nvSpPr>
          <p:cNvPr id="69" name="Text Placeholder 68">
            <a:extLst>
              <a:ext uri="{FF2B5EF4-FFF2-40B4-BE49-F238E27FC236}">
                <a16:creationId xmlns:a16="http://schemas.microsoft.com/office/drawing/2014/main" id="{FC9B13AD-CB38-ECF0-A13D-FF807AEA7663}"/>
              </a:ext>
            </a:extLst>
          </p:cNvPr>
          <p:cNvSpPr>
            <a:spLocks noGrp="1"/>
          </p:cNvSpPr>
          <p:nvPr>
            <p:ph type="body" sz="quarter" idx="10" hasCustomPrompt="1"/>
          </p:nvPr>
        </p:nvSpPr>
        <p:spPr>
          <a:xfrm>
            <a:off x="4439589" y="3527025"/>
            <a:ext cx="7296150" cy="327025"/>
          </a:xfrm>
          <a:prstGeom prst="rect">
            <a:avLst/>
          </a:prstGeom>
        </p:spPr>
        <p:txBody>
          <a:bodyPr>
            <a:noAutofit/>
          </a:bodyPr>
          <a:lstStyle>
            <a:lvl1pPr marL="0" indent="0" algn="r">
              <a:buNone/>
              <a:defRPr sz="1800">
                <a:solidFill>
                  <a:schemeClr val="bg1"/>
                </a:solidFill>
              </a:defRPr>
            </a:lvl1pPr>
            <a:lvl2pPr algn="r">
              <a:defRPr>
                <a:solidFill>
                  <a:schemeClr val="bg1"/>
                </a:solidFill>
              </a:defRPr>
            </a:lvl2pPr>
            <a:lvl3pPr algn="r">
              <a:defRPr>
                <a:solidFill>
                  <a:schemeClr val="bg1"/>
                </a:solidFill>
              </a:defRPr>
            </a:lvl3pPr>
            <a:lvl4pPr algn="r">
              <a:defRPr>
                <a:solidFill>
                  <a:schemeClr val="bg1"/>
                </a:solidFill>
              </a:defRPr>
            </a:lvl4pPr>
            <a:lvl5pPr algn="r">
              <a:defRPr>
                <a:solidFill>
                  <a:schemeClr val="bg1"/>
                </a:solidFill>
              </a:defRPr>
            </a:lvl5pPr>
          </a:lstStyle>
          <a:p>
            <a:pPr lvl="0"/>
            <a:r>
              <a:rPr lang="en-GB" dirty="0"/>
              <a:t>Date:</a:t>
            </a:r>
            <a:endParaRPr lang="en-US" dirty="0"/>
          </a:p>
        </p:txBody>
      </p:sp>
      <p:pic>
        <p:nvPicPr>
          <p:cNvPr id="82" name="Picture 81">
            <a:extLst>
              <a:ext uri="{FF2B5EF4-FFF2-40B4-BE49-F238E27FC236}">
                <a16:creationId xmlns:a16="http://schemas.microsoft.com/office/drawing/2014/main" id="{5751479E-E24F-097C-9992-2F6EDD86852A}"/>
              </a:ext>
            </a:extLst>
          </p:cNvPr>
          <p:cNvPicPr>
            <a:picLocks noChangeAspect="1"/>
          </p:cNvPicPr>
          <p:nvPr userDrawn="1"/>
        </p:nvPicPr>
        <p:blipFill>
          <a:blip r:embed="rId8"/>
          <a:stretch>
            <a:fillRect/>
          </a:stretch>
        </p:blipFill>
        <p:spPr>
          <a:xfrm>
            <a:off x="94413" y="4219860"/>
            <a:ext cx="2260600" cy="2044700"/>
          </a:xfrm>
          <a:prstGeom prst="rect">
            <a:avLst/>
          </a:prstGeom>
        </p:spPr>
      </p:pic>
      <p:sp>
        <p:nvSpPr>
          <p:cNvPr id="9" name="Content Placeholder 8">
            <a:extLst>
              <a:ext uri="{FF2B5EF4-FFF2-40B4-BE49-F238E27FC236}">
                <a16:creationId xmlns:a16="http://schemas.microsoft.com/office/drawing/2014/main" id="{1669C941-D846-CAA6-9EF5-7B15E34B195A}"/>
              </a:ext>
            </a:extLst>
          </p:cNvPr>
          <p:cNvSpPr>
            <a:spLocks noGrp="1"/>
          </p:cNvSpPr>
          <p:nvPr>
            <p:ph sz="quarter" idx="15" hasCustomPrompt="1"/>
          </p:nvPr>
        </p:nvSpPr>
        <p:spPr>
          <a:xfrm>
            <a:off x="1000524" y="2500271"/>
            <a:ext cx="3294850" cy="3360318"/>
          </a:xfrm>
          <a:custGeom>
            <a:avLst/>
            <a:gdLst>
              <a:gd name="connsiteX0" fmla="*/ 1647425 w 3294850"/>
              <a:gd name="connsiteY0" fmla="*/ 0 h 3360318"/>
              <a:gd name="connsiteX1" fmla="*/ 3294850 w 3294850"/>
              <a:gd name="connsiteY1" fmla="*/ 1680159 h 3360318"/>
              <a:gd name="connsiteX2" fmla="*/ 1647425 w 3294850"/>
              <a:gd name="connsiteY2" fmla="*/ 3360318 h 3360318"/>
              <a:gd name="connsiteX3" fmla="*/ 1157531 w 3294850"/>
              <a:gd name="connsiteY3" fmla="*/ 3284782 h 3360318"/>
              <a:gd name="connsiteX4" fmla="*/ 1121439 w 3294850"/>
              <a:gd name="connsiteY4" fmla="*/ 3271309 h 3360318"/>
              <a:gd name="connsiteX5" fmla="*/ 1123633 w 3294850"/>
              <a:gd name="connsiteY5" fmla="*/ 3268653 h 3360318"/>
              <a:gd name="connsiteX6" fmla="*/ 1285660 w 3294850"/>
              <a:gd name="connsiteY6" fmla="*/ 2738764 h 3360318"/>
              <a:gd name="connsiteX7" fmla="*/ 336937 w 3294850"/>
              <a:gd name="connsiteY7" fmla="*/ 1791026 h 3360318"/>
              <a:gd name="connsiteX8" fmla="*/ 54816 w 3294850"/>
              <a:gd name="connsiteY8" fmla="*/ 1833635 h 3360318"/>
              <a:gd name="connsiteX9" fmla="*/ 8438 w 3294850"/>
              <a:gd name="connsiteY9" fmla="*/ 1850592 h 3360318"/>
              <a:gd name="connsiteX10" fmla="*/ 0 w 3294850"/>
              <a:gd name="connsiteY10" fmla="*/ 1680159 h 3360318"/>
              <a:gd name="connsiteX11" fmla="*/ 1647425 w 3294850"/>
              <a:gd name="connsiteY11" fmla="*/ 0 h 3360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360318">
                <a:moveTo>
                  <a:pt x="1647425" y="0"/>
                </a:moveTo>
                <a:cubicBezTo>
                  <a:pt x="2557273" y="0"/>
                  <a:pt x="3294850" y="752233"/>
                  <a:pt x="3294850" y="1680159"/>
                </a:cubicBezTo>
                <a:cubicBezTo>
                  <a:pt x="3294850" y="2608085"/>
                  <a:pt x="2557273" y="3360318"/>
                  <a:pt x="1647425" y="3360318"/>
                </a:cubicBezTo>
                <a:cubicBezTo>
                  <a:pt x="1476829" y="3360318"/>
                  <a:pt x="1312289" y="3333873"/>
                  <a:pt x="1157531" y="3284782"/>
                </a:cubicBezTo>
                <a:lnTo>
                  <a:pt x="1121439" y="3271309"/>
                </a:lnTo>
                <a:lnTo>
                  <a:pt x="1123633" y="3268653"/>
                </a:lnTo>
                <a:cubicBezTo>
                  <a:pt x="1225929" y="3117394"/>
                  <a:pt x="1285660" y="2935047"/>
                  <a:pt x="1285660" y="2738764"/>
                </a:cubicBezTo>
                <a:cubicBezTo>
                  <a:pt x="1285660" y="2215343"/>
                  <a:pt x="860902" y="1791026"/>
                  <a:pt x="336937" y="1791026"/>
                </a:cubicBezTo>
                <a:cubicBezTo>
                  <a:pt x="238694" y="1791026"/>
                  <a:pt x="143938" y="1805944"/>
                  <a:pt x="54816" y="1833635"/>
                </a:cubicBezTo>
                <a:lnTo>
                  <a:pt x="8438" y="1850592"/>
                </a:lnTo>
                <a:lnTo>
                  <a:pt x="0" y="1680159"/>
                </a:lnTo>
                <a:cubicBezTo>
                  <a:pt x="0" y="752233"/>
                  <a:pt x="737577" y="0"/>
                  <a:pt x="1647425" y="0"/>
                </a:cubicBezTo>
                <a:close/>
              </a:path>
            </a:pathLst>
          </a:custGeom>
          <a:solidFill>
            <a:schemeClr val="accent2"/>
          </a:solidFill>
        </p:spPr>
        <p:txBody>
          <a:bodyPr wrap="square" anchor="ctr">
            <a:noAutofit/>
          </a:bodyPr>
          <a:lstStyle>
            <a:lvl1pPr marL="0" indent="0" algn="ctr">
              <a:buNone/>
              <a:defRPr sz="3000">
                <a:solidFill>
                  <a:schemeClr val="bg1"/>
                </a:solidFill>
              </a:defRPr>
            </a:lvl1pPr>
            <a:lvl2pPr marL="457200" indent="0">
              <a:buNone/>
              <a:defRPr sz="3000">
                <a:solidFill>
                  <a:schemeClr val="bg1"/>
                </a:solidFill>
              </a:defRPr>
            </a:lvl2pPr>
            <a:lvl3pPr marL="914400" indent="0">
              <a:buNone/>
              <a:defRPr sz="3000">
                <a:solidFill>
                  <a:schemeClr val="bg1"/>
                </a:solidFill>
              </a:defRPr>
            </a:lvl3pPr>
            <a:lvl4pPr marL="1371600" indent="0">
              <a:buNone/>
              <a:defRPr sz="3000">
                <a:solidFill>
                  <a:schemeClr val="bg1"/>
                </a:solidFill>
              </a:defRPr>
            </a:lvl4pPr>
            <a:lvl5pPr marL="1828800" indent="0">
              <a:buNone/>
              <a:defRPr sz="3000">
                <a:solidFill>
                  <a:schemeClr val="bg1"/>
                </a:solidFill>
              </a:defRPr>
            </a:lvl5pPr>
          </a:lstStyle>
          <a:p>
            <a:pPr lvl="0"/>
            <a:r>
              <a:rPr lang="en-GB" dirty="0"/>
              <a:t>Add</a:t>
            </a:r>
            <a:br>
              <a:rPr lang="en-GB" dirty="0"/>
            </a:br>
            <a:r>
              <a:rPr lang="en-GB" dirty="0"/>
              <a:t>text</a:t>
            </a:r>
            <a:endParaRPr lang="en-US" dirty="0"/>
          </a:p>
        </p:txBody>
      </p:sp>
      <p:sp>
        <p:nvSpPr>
          <p:cNvPr id="13" name="Content Placeholder 12">
            <a:extLst>
              <a:ext uri="{FF2B5EF4-FFF2-40B4-BE49-F238E27FC236}">
                <a16:creationId xmlns:a16="http://schemas.microsoft.com/office/drawing/2014/main" id="{69B1B5BA-3EE2-ED8A-DA67-E8E259990A55}"/>
              </a:ext>
            </a:extLst>
          </p:cNvPr>
          <p:cNvSpPr>
            <a:spLocks noGrp="1"/>
          </p:cNvSpPr>
          <p:nvPr>
            <p:ph sz="quarter" idx="16" hasCustomPrompt="1"/>
          </p:nvPr>
        </p:nvSpPr>
        <p:spPr>
          <a:xfrm>
            <a:off x="369084" y="4283752"/>
            <a:ext cx="1916916" cy="1916915"/>
          </a:xfrm>
          <a:prstGeom prst="ellipse">
            <a:avLst/>
          </a:prstGeom>
          <a:solidFill>
            <a:schemeClr val="tx2"/>
          </a:solidFill>
        </p:spPr>
        <p:txBody>
          <a:bodyPr anchor="ctr"/>
          <a:lstStyle>
            <a:lvl1pPr marL="0" indent="0" algn="ctr">
              <a:buNone/>
              <a:defRPr sz="2000">
                <a:solidFill>
                  <a:schemeClr val="bg1"/>
                </a:solidFill>
              </a:defRPr>
            </a:lvl1pPr>
            <a:lvl2pPr marL="457200" indent="0" algn="ctr">
              <a:buNone/>
              <a:defRPr>
                <a:solidFill>
                  <a:schemeClr val="bg1"/>
                </a:solidFill>
              </a:defRPr>
            </a:lvl2pPr>
            <a:lvl3pPr marL="914400" indent="0" algn="ctr">
              <a:buNone/>
              <a:defRPr>
                <a:solidFill>
                  <a:schemeClr val="bg1"/>
                </a:solidFill>
              </a:defRPr>
            </a:lvl3pPr>
            <a:lvl4pPr marL="1371600" indent="0" algn="ctr">
              <a:buNone/>
              <a:defRPr>
                <a:solidFill>
                  <a:schemeClr val="bg1"/>
                </a:solidFill>
              </a:defRPr>
            </a:lvl4pPr>
            <a:lvl5pPr marL="1828800" indent="0" algn="ctr">
              <a:buNone/>
              <a:defRPr>
                <a:solidFill>
                  <a:schemeClr val="bg1"/>
                </a:solidFill>
              </a:defRPr>
            </a:lvl5pPr>
          </a:lstStyle>
          <a:p>
            <a:pPr lvl="0"/>
            <a:r>
              <a:rPr lang="en-GB" dirty="0"/>
              <a:t>Add </a:t>
            </a:r>
            <a:br>
              <a:rPr lang="en-GB" dirty="0"/>
            </a:br>
            <a:r>
              <a:rPr lang="en-GB" dirty="0"/>
              <a:t>text</a:t>
            </a:r>
            <a:endParaRPr lang="en-US" dirty="0"/>
          </a:p>
        </p:txBody>
      </p:sp>
      <p:sp>
        <p:nvSpPr>
          <p:cNvPr id="4" name="Rectangle 3">
            <a:extLst>
              <a:ext uri="{FF2B5EF4-FFF2-40B4-BE49-F238E27FC236}">
                <a16:creationId xmlns:a16="http://schemas.microsoft.com/office/drawing/2014/main" id="{A0634911-A5D7-8BE2-2352-7421B9E94B8F}"/>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664023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4020602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38" y="2241800"/>
            <a:ext cx="6343001" cy="676275"/>
          </a:xfrm>
          <a:prstGeom prst="rect">
            <a:avLst/>
          </a:prstGeom>
        </p:spPr>
        <p:txBody>
          <a:bodyPr anchor="b">
            <a:normAutofit/>
          </a:bodyPr>
          <a:lstStyle>
            <a:lvl1pPr algn="l">
              <a:defRPr sz="2800">
                <a:solidFill>
                  <a:schemeClr val="bg1"/>
                </a:solidFill>
                <a:latin typeface="+mj-lt"/>
                <a:cs typeface="Arial" panose="020B0604020202020204" pitchFamily="34" charset="0"/>
              </a:defRPr>
            </a:lvl1pPr>
          </a:lstStyle>
          <a:p>
            <a:r>
              <a:rPr lang="en-US" noProof="0" dirty="0"/>
              <a:t>Divider Slide</a:t>
            </a:r>
            <a:endParaRPr lang="en-ZA" noProof="0" dirty="0"/>
          </a:p>
        </p:txBody>
      </p:sp>
      <p:sp>
        <p:nvSpPr>
          <p:cNvPr id="11" name="Picture Placeholder 5">
            <a:extLst>
              <a:ext uri="{FF2B5EF4-FFF2-40B4-BE49-F238E27FC236}">
                <a16:creationId xmlns:a16="http://schemas.microsoft.com/office/drawing/2014/main" id="{53E77A3B-B320-4C09-0FDF-7F1B0E81B64C}"/>
              </a:ext>
            </a:extLst>
          </p:cNvPr>
          <p:cNvSpPr>
            <a:spLocks noGrp="1"/>
          </p:cNvSpPr>
          <p:nvPr>
            <p:ph type="pic" sz="quarter" idx="10" hasCustomPrompt="1"/>
          </p:nvPr>
        </p:nvSpPr>
        <p:spPr>
          <a:xfrm>
            <a:off x="0" y="4142874"/>
            <a:ext cx="121920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2" name="Rectangle 1">
            <a:extLst>
              <a:ext uri="{FF2B5EF4-FFF2-40B4-BE49-F238E27FC236}">
                <a16:creationId xmlns:a16="http://schemas.microsoft.com/office/drawing/2014/main" id="{5EA9F132-5B21-E13F-3DD4-5A76269137FE}"/>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425663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icture Placeholder 5">
            <a:extLst>
              <a:ext uri="{FF2B5EF4-FFF2-40B4-BE49-F238E27FC236}">
                <a16:creationId xmlns:a16="http://schemas.microsoft.com/office/drawing/2014/main" id="{F447FC08-0CA1-C812-957B-303369CEC0B0}"/>
              </a:ext>
            </a:extLst>
          </p:cNvPr>
          <p:cNvSpPr>
            <a:spLocks noGrp="1"/>
          </p:cNvSpPr>
          <p:nvPr>
            <p:ph type="pic" sz="quarter" idx="10" hasCustomPrompt="1"/>
          </p:nvPr>
        </p:nvSpPr>
        <p:spPr>
          <a:xfrm>
            <a:off x="0" y="4142874"/>
            <a:ext cx="41148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4020602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38" y="2241800"/>
            <a:ext cx="6343001" cy="676275"/>
          </a:xfrm>
          <a:prstGeom prst="rect">
            <a:avLst/>
          </a:prstGeom>
        </p:spPr>
        <p:txBody>
          <a:bodyPr anchor="b">
            <a:normAutofit/>
          </a:bodyPr>
          <a:lstStyle>
            <a:lvl1pPr algn="l">
              <a:defRPr sz="2800">
                <a:solidFill>
                  <a:schemeClr val="bg1"/>
                </a:solidFill>
                <a:latin typeface="+mj-lt"/>
                <a:cs typeface="Arial" panose="020B0604020202020204" pitchFamily="34" charset="0"/>
              </a:defRPr>
            </a:lvl1pPr>
          </a:lstStyle>
          <a:p>
            <a:r>
              <a:rPr lang="en-US" noProof="0" dirty="0"/>
              <a:t>Divider Slide</a:t>
            </a:r>
            <a:endParaRPr lang="en-ZA" noProof="0" dirty="0"/>
          </a:p>
        </p:txBody>
      </p:sp>
      <p:sp>
        <p:nvSpPr>
          <p:cNvPr id="5" name="Picture Placeholder 5">
            <a:extLst>
              <a:ext uri="{FF2B5EF4-FFF2-40B4-BE49-F238E27FC236}">
                <a16:creationId xmlns:a16="http://schemas.microsoft.com/office/drawing/2014/main" id="{DBBB6FBC-E3C9-3B31-3EF0-38D626E1E1D4}"/>
              </a:ext>
            </a:extLst>
          </p:cNvPr>
          <p:cNvSpPr>
            <a:spLocks noGrp="1"/>
          </p:cNvSpPr>
          <p:nvPr>
            <p:ph type="pic" sz="quarter" idx="11" hasCustomPrompt="1"/>
          </p:nvPr>
        </p:nvSpPr>
        <p:spPr>
          <a:xfrm>
            <a:off x="4114800" y="4142874"/>
            <a:ext cx="41148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11" name="Picture Placeholder 5">
            <a:extLst>
              <a:ext uri="{FF2B5EF4-FFF2-40B4-BE49-F238E27FC236}">
                <a16:creationId xmlns:a16="http://schemas.microsoft.com/office/drawing/2014/main" id="{5AF0A9FC-BFA5-B482-1275-4088CD882898}"/>
              </a:ext>
            </a:extLst>
          </p:cNvPr>
          <p:cNvSpPr>
            <a:spLocks noGrp="1"/>
          </p:cNvSpPr>
          <p:nvPr>
            <p:ph type="pic" sz="quarter" idx="12" hasCustomPrompt="1"/>
          </p:nvPr>
        </p:nvSpPr>
        <p:spPr>
          <a:xfrm>
            <a:off x="8229600" y="4142874"/>
            <a:ext cx="39624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2" name="Rectangle 1">
            <a:extLst>
              <a:ext uri="{FF2B5EF4-FFF2-40B4-BE49-F238E27FC236}">
                <a16:creationId xmlns:a16="http://schemas.microsoft.com/office/drawing/2014/main" id="{C37B8CCE-72D0-1BBF-D066-4AF8ED0D6F84}"/>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752871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clusion Chapter Slide">
    <p:bg>
      <p:bgPr>
        <a:solidFill>
          <a:schemeClr val="tx1"/>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5392738" y="2867097"/>
            <a:ext cx="6343001" cy="676275"/>
          </a:xfrm>
          <a:prstGeom prst="rect">
            <a:avLst/>
          </a:prstGeom>
        </p:spPr>
        <p:txBody>
          <a:bodyPr anchor="b">
            <a:normAutofit/>
          </a:bodyPr>
          <a:lstStyle>
            <a:lvl1pPr algn="l">
              <a:defRPr sz="2800">
                <a:solidFill>
                  <a:schemeClr val="bg1"/>
                </a:solidFill>
                <a:latin typeface="+mj-lt"/>
                <a:cs typeface="Arial" panose="020B0604020202020204" pitchFamily="34" charset="0"/>
              </a:defRPr>
            </a:lvl1pPr>
          </a:lstStyle>
          <a:p>
            <a:r>
              <a:rPr lang="en-US" noProof="0" dirty="0"/>
              <a:t>Divider Slide</a:t>
            </a:r>
            <a:endParaRPr lang="en-ZA" noProof="0" dirty="0"/>
          </a:p>
        </p:txBody>
      </p:sp>
      <p:sp>
        <p:nvSpPr>
          <p:cNvPr id="6" name="Rectangle 5">
            <a:extLst>
              <a:ext uri="{FF2B5EF4-FFF2-40B4-BE49-F238E27FC236}">
                <a16:creationId xmlns:a16="http://schemas.microsoft.com/office/drawing/2014/main" id="{F9736D61-2B9F-B39D-FA43-E377D86AA7B3}"/>
              </a:ext>
            </a:extLst>
          </p:cNvPr>
          <p:cNvSpPr/>
          <p:nvPr userDrawn="1"/>
        </p:nvSpPr>
        <p:spPr>
          <a:xfrm>
            <a:off x="0" y="6593974"/>
            <a:ext cx="12192000" cy="264026"/>
          </a:xfrm>
          <a:prstGeom prst="rect">
            <a:avLst/>
          </a:prstGeom>
          <a:solidFill>
            <a:schemeClr val="tx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5535C61B-929A-C0EC-5C58-CD9ED99EF73B}"/>
              </a:ext>
            </a:extLst>
          </p:cNvPr>
          <p:cNvPicPr>
            <a:picLocks noChangeAspect="1"/>
          </p:cNvPicPr>
          <p:nvPr userDrawn="1"/>
        </p:nvPicPr>
        <p:blipFill>
          <a:blip r:embed="rId6"/>
          <a:stretch>
            <a:fillRect/>
          </a:stretch>
        </p:blipFill>
        <p:spPr>
          <a:xfrm>
            <a:off x="847291" y="1468981"/>
            <a:ext cx="3937000" cy="3568700"/>
          </a:xfrm>
          <a:prstGeom prst="rect">
            <a:avLst/>
          </a:prstGeom>
        </p:spPr>
      </p:pic>
      <p:pic>
        <p:nvPicPr>
          <p:cNvPr id="3" name="Picture 2">
            <a:extLst>
              <a:ext uri="{FF2B5EF4-FFF2-40B4-BE49-F238E27FC236}">
                <a16:creationId xmlns:a16="http://schemas.microsoft.com/office/drawing/2014/main" id="{3E8E6140-30DC-D3CB-A911-288044C11DAB}"/>
              </a:ext>
            </a:extLst>
          </p:cNvPr>
          <p:cNvPicPr>
            <a:picLocks noChangeAspect="1"/>
          </p:cNvPicPr>
          <p:nvPr userDrawn="1"/>
        </p:nvPicPr>
        <p:blipFill>
          <a:blip r:embed="rId7"/>
          <a:stretch>
            <a:fillRect/>
          </a:stretch>
        </p:blipFill>
        <p:spPr>
          <a:xfrm>
            <a:off x="456261" y="3292760"/>
            <a:ext cx="2260600" cy="2044700"/>
          </a:xfrm>
          <a:prstGeom prst="rect">
            <a:avLst/>
          </a:prstGeom>
        </p:spPr>
      </p:pic>
      <p:sp>
        <p:nvSpPr>
          <p:cNvPr id="4" name="Picture Placeholder 101">
            <a:extLst>
              <a:ext uri="{FF2B5EF4-FFF2-40B4-BE49-F238E27FC236}">
                <a16:creationId xmlns:a16="http://schemas.microsoft.com/office/drawing/2014/main" id="{F5F2CF35-ACC4-A108-DD87-92F9426534E9}"/>
              </a:ext>
            </a:extLst>
          </p:cNvPr>
          <p:cNvSpPr>
            <a:spLocks noGrp="1"/>
          </p:cNvSpPr>
          <p:nvPr>
            <p:ph type="pic" sz="quarter" idx="14" hasCustomPrompt="1"/>
          </p:nvPr>
        </p:nvSpPr>
        <p:spPr>
          <a:xfrm>
            <a:off x="749197" y="3364197"/>
            <a:ext cx="1895476" cy="1895476"/>
          </a:xfrm>
          <a:prstGeom prst="ellipse">
            <a:avLst/>
          </a:prstGeom>
          <a:solidFill>
            <a:schemeClr val="accent2"/>
          </a:solidFill>
          <a:ln>
            <a:solidFill>
              <a:schemeClr val="bg1"/>
            </a:solidFill>
          </a:ln>
        </p:spPr>
        <p:txBody>
          <a:bodyPr anchor="ctr"/>
          <a:lstStyle>
            <a:lvl1pPr marL="0" indent="0" algn="ctr">
              <a:buNone/>
              <a:defRPr sz="2400">
                <a:solidFill>
                  <a:schemeClr val="bg1"/>
                </a:solidFill>
              </a:defRPr>
            </a:lvl1pPr>
          </a:lstStyle>
          <a:p>
            <a:r>
              <a:rPr lang="en-US" dirty="0"/>
              <a:t>Insert visual</a:t>
            </a:r>
          </a:p>
        </p:txBody>
      </p:sp>
      <p:sp>
        <p:nvSpPr>
          <p:cNvPr id="5" name="Picture Placeholder 4">
            <a:extLst>
              <a:ext uri="{FF2B5EF4-FFF2-40B4-BE49-F238E27FC236}">
                <a16:creationId xmlns:a16="http://schemas.microsoft.com/office/drawing/2014/main" id="{F87BD48D-91A6-B706-71D6-9D1F30170652}"/>
              </a:ext>
            </a:extLst>
          </p:cNvPr>
          <p:cNvSpPr>
            <a:spLocks noGrp="1"/>
          </p:cNvSpPr>
          <p:nvPr>
            <p:ph type="pic" sz="quarter" idx="13" hasCustomPrompt="1"/>
          </p:nvPr>
        </p:nvSpPr>
        <p:spPr>
          <a:xfrm>
            <a:off x="1343198" y="1600672"/>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solidFill>
              <a:schemeClr val="bg1"/>
            </a:solidFill>
          </a:ln>
        </p:spPr>
        <p:txBody>
          <a:bodyPr wrap="square" anchor="ctr">
            <a:noAutofit/>
          </a:bodyPr>
          <a:lstStyle>
            <a:lvl1pPr marL="0" indent="0" algn="ctr">
              <a:buNone/>
              <a:defRPr sz="3200">
                <a:solidFill>
                  <a:schemeClr val="bg1"/>
                </a:solidFill>
              </a:defRPr>
            </a:lvl1pPr>
          </a:lstStyle>
          <a:p>
            <a:r>
              <a:rPr lang="en-US" dirty="0"/>
              <a:t>Insert </a:t>
            </a:r>
            <a:br>
              <a:rPr lang="en-US" dirty="0"/>
            </a:br>
            <a:r>
              <a:rPr lang="en-US" dirty="0"/>
              <a:t>visual</a:t>
            </a:r>
          </a:p>
        </p:txBody>
      </p:sp>
    </p:spTree>
    <p:extLst>
      <p:ext uri="{BB962C8B-B14F-4D97-AF65-F5344CB8AC3E}">
        <p14:creationId xmlns:p14="http://schemas.microsoft.com/office/powerpoint/2010/main" val="40824138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30569442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27521923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title"/>
          </p:nvPr>
        </p:nvSpPr>
        <p:spPr/>
        <p:txBody>
          <a:bodyPr>
            <a:noAutofit/>
          </a:bodyPr>
          <a:lstStyle/>
          <a:p>
            <a:r>
              <a:rPr lang="en-US"/>
              <a:t>Click to edit Master title style</a:t>
            </a:r>
            <a:endParaRPr lang="en-ZA"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dirty="0"/>
          </a:p>
        </p:txBody>
      </p:sp>
      <p:sp>
        <p:nvSpPr>
          <p:cNvPr id="4" name="Footer Placeholder 4">
            <a:extLst>
              <a:ext uri="{FF2B5EF4-FFF2-40B4-BE49-F238E27FC236}">
                <a16:creationId xmlns:a16="http://schemas.microsoft.com/office/drawing/2014/main" id="{33A6B3C0-BE11-BB1E-37B2-3F2CECBAC164}"/>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9" name="Slide Number Placeholder 5">
            <a:extLst>
              <a:ext uri="{FF2B5EF4-FFF2-40B4-BE49-F238E27FC236}">
                <a16:creationId xmlns:a16="http://schemas.microsoft.com/office/drawing/2014/main" id="{9AA2B460-5729-C216-9BDA-BB746E74BCD5}"/>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26419362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ags" Target="../tags/tag3.xml"/><Relationship Id="rId3" Type="http://schemas.openxmlformats.org/officeDocument/2006/relationships/slideLayout" Target="../slideLayouts/slideLayout3.xml"/><Relationship Id="rId7" Type="http://schemas.openxmlformats.org/officeDocument/2006/relationships/tags" Target="../tags/tag2.xml"/><Relationship Id="rId12" Type="http://schemas.openxmlformats.org/officeDocument/2006/relationships/image" Target="../media/image3.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11" Type="http://schemas.openxmlformats.org/officeDocument/2006/relationships/image" Target="../media/image2.emf"/><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oleObject" Target="../embeddings/oleObject1.bin"/></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theme" Target="../theme/theme2.xml"/><Relationship Id="rId7" Type="http://schemas.openxmlformats.org/officeDocument/2006/relationships/image" Target="../media/image1.emf"/><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oleObject" Target="../embeddings/oleObject7.bin"/><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image" Target="../media/image3.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11" name="Object 10" hidden="1"/>
          <p:cNvGraphicFramePr>
            <a:graphicFrameLocks noChangeAspect="1"/>
          </p:cNvGraphicFramePr>
          <p:nvPr userDrawn="1">
            <p:custDataLst>
              <p:tags r:id="rId7"/>
            </p:custDataLst>
            <p:extLst>
              <p:ext uri="{D42A27DB-BD31-4B8C-83A1-F6EECF244321}">
                <p14:modId xmlns:p14="http://schemas.microsoft.com/office/powerpoint/2010/main" val="42412971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270" imgH="270" progId="TCLayout.ActiveDocument.1">
                  <p:embed/>
                </p:oleObj>
              </mc:Choice>
              <mc:Fallback>
                <p:oleObj name="think-cell Slide" r:id="rId9" imgW="270" imgH="270" progId="TCLayout.ActiveDocument.1">
                  <p:embed/>
                  <p:pic>
                    <p:nvPicPr>
                      <p:cNvPr id="0" name=""/>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10" name="Rectangle 9" hidden="1"/>
          <p:cNvSpPr/>
          <p:nvPr userDrawn="1">
            <p:custDataLst>
              <p:tags r:id="rId8"/>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
        <p:nvSpPr>
          <p:cNvPr id="15" name="Rectangle 14">
            <a:extLst>
              <a:ext uri="{FF2B5EF4-FFF2-40B4-BE49-F238E27FC236}">
                <a16:creationId xmlns:a16="http://schemas.microsoft.com/office/drawing/2014/main" id="{B61B89DF-EAC8-9D04-A4FE-29DE4D44D116}"/>
              </a:ext>
            </a:extLst>
          </p:cNvPr>
          <p:cNvSpPr/>
          <p:nvPr userDrawn="1"/>
        </p:nvSpPr>
        <p:spPr>
          <a:xfrm>
            <a:off x="0" y="0"/>
            <a:ext cx="1219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2CDCE3E3-9DDD-720F-B114-D73CEB41A5FD}"/>
              </a:ext>
            </a:extLst>
          </p:cNvPr>
          <p:cNvPicPr>
            <a:picLocks noChangeAspect="1"/>
          </p:cNvPicPr>
          <p:nvPr userDrawn="1"/>
        </p:nvPicPr>
        <p:blipFill>
          <a:blip r:embed="rId11"/>
          <a:stretch>
            <a:fillRect/>
          </a:stretch>
        </p:blipFill>
        <p:spPr>
          <a:xfrm>
            <a:off x="10234592" y="544512"/>
            <a:ext cx="1422400" cy="368300"/>
          </a:xfrm>
          <a:prstGeom prst="rect">
            <a:avLst/>
          </a:prstGeom>
        </p:spPr>
      </p:pic>
      <p:pic>
        <p:nvPicPr>
          <p:cNvPr id="17" name="Picture 16">
            <a:extLst>
              <a:ext uri="{FF2B5EF4-FFF2-40B4-BE49-F238E27FC236}">
                <a16:creationId xmlns:a16="http://schemas.microsoft.com/office/drawing/2014/main" id="{FBDB45C7-CE4D-C529-B1D9-402A7799F835}"/>
              </a:ext>
            </a:extLst>
          </p:cNvPr>
          <p:cNvPicPr>
            <a:picLocks noChangeAspect="1"/>
          </p:cNvPicPr>
          <p:nvPr userDrawn="1"/>
        </p:nvPicPr>
        <p:blipFill>
          <a:blip r:embed="rId12"/>
          <a:stretch>
            <a:fillRect/>
          </a:stretch>
        </p:blipFill>
        <p:spPr>
          <a:xfrm>
            <a:off x="9829719" y="550086"/>
            <a:ext cx="241300" cy="368300"/>
          </a:xfrm>
          <a:prstGeom prst="rect">
            <a:avLst/>
          </a:prstGeom>
        </p:spPr>
      </p:pic>
    </p:spTree>
    <p:extLst>
      <p:ext uri="{BB962C8B-B14F-4D97-AF65-F5344CB8AC3E}">
        <p14:creationId xmlns:p14="http://schemas.microsoft.com/office/powerpoint/2010/main" val="2030761648"/>
      </p:ext>
    </p:extLst>
  </p:cSld>
  <p:clrMap bg1="lt1" tx1="dk1" bg2="lt2" tx2="dk2" accent1="accent1" accent2="accent2" accent3="accent3" accent4="accent4" accent5="accent5" accent6="accent6" hlink="hlink" folHlink="folHlink"/>
  <p:sldLayoutIdLst>
    <p:sldLayoutId id="2147483651" r:id="rId1"/>
    <p:sldLayoutId id="2147483656" r:id="rId2"/>
    <p:sldLayoutId id="2147483650" r:id="rId3"/>
    <p:sldLayoutId id="2147483657" r:id="rId4"/>
    <p:sldLayoutId id="2147483655" r:id="rId5"/>
  </p:sldLayoutIdLst>
  <p:hf hdr="0" dt="0"/>
  <p:txStyles>
    <p:titleStyle>
      <a:lvl1pPr algn="l" defTabSz="914400" rtl="0" eaLnBrk="1" latinLnBrk="0" hangingPunct="1">
        <a:lnSpc>
          <a:spcPct val="90000"/>
        </a:lnSpc>
        <a:spcBef>
          <a:spcPct val="0"/>
        </a:spcBef>
        <a:buNone/>
        <a:defRPr sz="21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bg1">
            <a:lumMod val="50000"/>
          </a:schemeClr>
        </a:buClr>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bg1">
            <a:lumMod val="50000"/>
          </a:schemeClr>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bg1">
            <a:lumMod val="50000"/>
          </a:schemeClr>
        </a:buClr>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bg1">
            <a:lumMod val="50000"/>
          </a:schemeClr>
        </a:buClr>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bg1">
            <a:lumMod val="50000"/>
          </a:schemeClr>
        </a:buClr>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7057F0-5F5E-786F-613E-0CBEA464107A}"/>
              </a:ext>
            </a:extLst>
          </p:cNvPr>
          <p:cNvSpPr/>
          <p:nvPr userDrawn="1"/>
        </p:nvSpPr>
        <p:spPr>
          <a:xfrm>
            <a:off x="0" y="0"/>
            <a:ext cx="121920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Object 10" hidden="1"/>
          <p:cNvGraphicFramePr>
            <a:graphicFrameLocks noChangeAspect="1"/>
          </p:cNvGraphicFramePr>
          <p:nvPr userDrawn="1">
            <p:custDataLst>
              <p:tags r:id="rId4"/>
            </p:custDataLst>
            <p:extLst>
              <p:ext uri="{D42A27DB-BD31-4B8C-83A1-F6EECF244321}">
                <p14:modId xmlns:p14="http://schemas.microsoft.com/office/powerpoint/2010/main" val="32727672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11" name="Object 10"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0" name="Rectangle 9" hidden="1"/>
          <p:cNvSpPr/>
          <p:nvPr userDrawn="1">
            <p:custDataLst>
              <p:tags r:id="rId5"/>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3" name="Text Placeholder 2"/>
          <p:cNvSpPr>
            <a:spLocks noGrp="1"/>
          </p:cNvSpPr>
          <p:nvPr>
            <p:ph type="body" idx="1"/>
          </p:nvPr>
        </p:nvSpPr>
        <p:spPr>
          <a:xfrm>
            <a:off x="361681" y="1223493"/>
            <a:ext cx="11383851" cy="4859022"/>
          </a:xfrm>
          <a:prstGeom prst="rect">
            <a:avLst/>
          </a:prstGeom>
        </p:spPr>
        <p:txBody>
          <a:bodyPr vert="horz" lIns="91440" tIns="45720" rIns="91440" bIns="45720" rtlCol="0">
            <a:normAutofit/>
          </a:bodyPr>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5" name="Footer Placeholder 4"/>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6" name="Slide Number Placeholder 5"/>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2" name="Title Placeholder 1"/>
          <p:cNvSpPr>
            <a:spLocks noGrp="1"/>
          </p:cNvSpPr>
          <p:nvPr>
            <p:ph type="title"/>
          </p:nvPr>
        </p:nvSpPr>
        <p:spPr>
          <a:xfrm>
            <a:off x="361681" y="205769"/>
            <a:ext cx="9511777" cy="666000"/>
          </a:xfrm>
          <a:prstGeom prst="rect">
            <a:avLst/>
          </a:prstGeom>
        </p:spPr>
        <p:txBody>
          <a:bodyPr vert="horz" lIns="91440" tIns="45720" rIns="91440" bIns="45720" rtlCol="0" anchor="ctr">
            <a:noAutofit/>
          </a:bodyPr>
          <a:lstStyle/>
          <a:p>
            <a:r>
              <a:rPr lang="en-US" noProof="0" dirty="0"/>
              <a:t>Click to edit Master title style</a:t>
            </a:r>
            <a:endParaRPr lang="en-ZA" noProof="0" dirty="0"/>
          </a:p>
        </p:txBody>
      </p:sp>
      <p:pic>
        <p:nvPicPr>
          <p:cNvPr id="13" name="Picture 12">
            <a:extLst>
              <a:ext uri="{FF2B5EF4-FFF2-40B4-BE49-F238E27FC236}">
                <a16:creationId xmlns:a16="http://schemas.microsoft.com/office/drawing/2014/main" id="{2A1EFD3B-809C-B8A0-4D86-16532E5E7488}"/>
              </a:ext>
            </a:extLst>
          </p:cNvPr>
          <p:cNvPicPr>
            <a:picLocks noChangeAspect="1"/>
          </p:cNvPicPr>
          <p:nvPr userDrawn="1"/>
        </p:nvPicPr>
        <p:blipFill>
          <a:blip r:embed="rId8"/>
          <a:stretch>
            <a:fillRect/>
          </a:stretch>
        </p:blipFill>
        <p:spPr>
          <a:xfrm>
            <a:off x="10441904" y="312737"/>
            <a:ext cx="1422400" cy="368300"/>
          </a:xfrm>
          <a:prstGeom prst="rect">
            <a:avLst/>
          </a:prstGeom>
        </p:spPr>
      </p:pic>
      <p:pic>
        <p:nvPicPr>
          <p:cNvPr id="14" name="Picture 13">
            <a:extLst>
              <a:ext uri="{FF2B5EF4-FFF2-40B4-BE49-F238E27FC236}">
                <a16:creationId xmlns:a16="http://schemas.microsoft.com/office/drawing/2014/main" id="{39A3506A-6DD2-E9D5-DD05-B23171DA1339}"/>
              </a:ext>
            </a:extLst>
          </p:cNvPr>
          <p:cNvPicPr>
            <a:picLocks noChangeAspect="1"/>
          </p:cNvPicPr>
          <p:nvPr userDrawn="1"/>
        </p:nvPicPr>
        <p:blipFill>
          <a:blip r:embed="rId9"/>
          <a:stretch>
            <a:fillRect/>
          </a:stretch>
        </p:blipFill>
        <p:spPr>
          <a:xfrm>
            <a:off x="10037031" y="318311"/>
            <a:ext cx="241300" cy="368300"/>
          </a:xfrm>
          <a:prstGeom prst="rect">
            <a:avLst/>
          </a:prstGeom>
        </p:spPr>
      </p:pic>
      <p:sp>
        <p:nvSpPr>
          <p:cNvPr id="15" name="Rectangle 14">
            <a:extLst>
              <a:ext uri="{FF2B5EF4-FFF2-40B4-BE49-F238E27FC236}">
                <a16:creationId xmlns:a16="http://schemas.microsoft.com/office/drawing/2014/main" id="{B56DB893-999D-78A5-DBD6-5B38A7382F94}"/>
              </a:ext>
            </a:extLst>
          </p:cNvPr>
          <p:cNvSpPr/>
          <p:nvPr userDrawn="1"/>
        </p:nvSpPr>
        <p:spPr>
          <a:xfrm>
            <a:off x="0" y="6176963"/>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264861000"/>
      </p:ext>
    </p:extLst>
  </p:cSld>
  <p:clrMap bg1="lt1" tx1="dk1" bg2="lt2" tx2="dk2" accent1="accent1" accent2="accent2" accent3="accent3" accent4="accent4" accent5="accent5" accent6="accent6" hlink="hlink" folHlink="folHlink"/>
  <p:sldLayoutIdLst>
    <p:sldLayoutId id="2147483653" r:id="rId1"/>
    <p:sldLayoutId id="2147483654" r:id="rId2"/>
  </p:sldLayoutIdLst>
  <p:txStyles>
    <p:titleStyle>
      <a:lvl1pPr algn="l" defTabSz="914400" rtl="0" eaLnBrk="1" latinLnBrk="0" hangingPunct="1">
        <a:lnSpc>
          <a:spcPct val="90000"/>
        </a:lnSpc>
        <a:spcBef>
          <a:spcPct val="0"/>
        </a:spcBef>
        <a:buNone/>
        <a:defRPr sz="2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1D3E88"/>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Title 1">
            <a:extLst>
              <a:ext uri="{FF2B5EF4-FFF2-40B4-BE49-F238E27FC236}">
                <a16:creationId xmlns:a16="http://schemas.microsoft.com/office/drawing/2014/main" id="{F8780D8C-BCD7-3B6A-BABD-6AB3B0950982}"/>
              </a:ext>
            </a:extLst>
          </p:cNvPr>
          <p:cNvSpPr>
            <a:spLocks noGrp="1"/>
          </p:cNvSpPr>
          <p:nvPr>
            <p:ph type="ctrTitle"/>
          </p:nvPr>
        </p:nvSpPr>
        <p:spPr>
          <a:xfrm>
            <a:off x="4248151" y="1470580"/>
            <a:ext cx="7486940" cy="1155183"/>
          </a:xfrm>
        </p:spPr>
        <p:txBody>
          <a:bodyPr>
            <a:normAutofit/>
          </a:bodyPr>
          <a:lstStyle/>
          <a:p>
            <a:pPr algn="l">
              <a:lnSpc>
                <a:spcPct val="150000"/>
              </a:lnSpc>
            </a:pPr>
            <a:r>
              <a:rPr lang="en-US" altLang="en-US" sz="2000" b="1" kern="0" dirty="0"/>
              <a:t>Quality Presentation for the  </a:t>
            </a:r>
            <a:r>
              <a:rPr lang="en-US" sz="2000" b="1" kern="0" dirty="0"/>
              <a:t> Non-Compulsory Clarification Meeting -Supply and delivery of Chairs</a:t>
            </a:r>
            <a:endParaRPr lang="en-US" altLang="en-US" sz="2000" b="1" kern="0" dirty="0"/>
          </a:p>
        </p:txBody>
      </p:sp>
      <p:sp>
        <p:nvSpPr>
          <p:cNvPr id="47" name="Subtitle 2">
            <a:extLst>
              <a:ext uri="{FF2B5EF4-FFF2-40B4-BE49-F238E27FC236}">
                <a16:creationId xmlns:a16="http://schemas.microsoft.com/office/drawing/2014/main" id="{2D802CC3-2305-707A-8CCF-F91E97075EC5}"/>
              </a:ext>
            </a:extLst>
          </p:cNvPr>
          <p:cNvSpPr>
            <a:spLocks noGrp="1"/>
          </p:cNvSpPr>
          <p:nvPr>
            <p:ph type="subTitle" idx="1"/>
          </p:nvPr>
        </p:nvSpPr>
        <p:spPr>
          <a:xfrm>
            <a:off x="4440238" y="2924226"/>
            <a:ext cx="7295501" cy="365126"/>
          </a:xfrm>
        </p:spPr>
        <p:txBody>
          <a:bodyPr/>
          <a:lstStyle/>
          <a:p>
            <a:r>
              <a:rPr lang="en-US" dirty="0"/>
              <a:t>By Nosimilo Mbele</a:t>
            </a:r>
          </a:p>
        </p:txBody>
      </p:sp>
      <p:sp>
        <p:nvSpPr>
          <p:cNvPr id="49" name="Text Placeholder 3">
            <a:extLst>
              <a:ext uri="{FF2B5EF4-FFF2-40B4-BE49-F238E27FC236}">
                <a16:creationId xmlns:a16="http://schemas.microsoft.com/office/drawing/2014/main" id="{159DBC06-84E3-A711-22A2-3CA97F6A1FFF}"/>
              </a:ext>
            </a:extLst>
          </p:cNvPr>
          <p:cNvSpPr>
            <a:spLocks noGrp="1"/>
          </p:cNvSpPr>
          <p:nvPr>
            <p:ph type="body" sz="quarter" idx="10"/>
          </p:nvPr>
        </p:nvSpPr>
        <p:spPr>
          <a:xfrm>
            <a:off x="4439589" y="3527025"/>
            <a:ext cx="7296150" cy="327025"/>
          </a:xfrm>
        </p:spPr>
        <p:txBody>
          <a:bodyPr/>
          <a:lstStyle/>
          <a:p>
            <a:r>
              <a:rPr lang="en-US" dirty="0"/>
              <a:t>19 October 2023</a:t>
            </a:r>
          </a:p>
        </p:txBody>
      </p:sp>
      <p:pic>
        <p:nvPicPr>
          <p:cNvPr id="5" name="Picture Placeholder 8">
            <a:extLst>
              <a:ext uri="{FF2B5EF4-FFF2-40B4-BE49-F238E27FC236}">
                <a16:creationId xmlns:a16="http://schemas.microsoft.com/office/drawing/2014/main" id="{EE970600-4651-B326-F065-B80D08048766}"/>
              </a:ext>
            </a:extLst>
          </p:cNvPr>
          <p:cNvPicPr>
            <a:picLocks noGrp="1" noChangeAspect="1"/>
          </p:cNvPicPr>
          <p:nvPr>
            <p:ph sz="quarter" idx="15"/>
          </p:nvPr>
        </p:nvPicPr>
        <p:blipFill rotWithShape="1">
          <a:blip r:embed="rId2" cstate="print">
            <a:extLst>
              <a:ext uri="{28A0092B-C50C-407E-A947-70E740481C1C}">
                <a14:useLocalDpi xmlns:a14="http://schemas.microsoft.com/office/drawing/2010/main" val="0"/>
              </a:ext>
            </a:extLst>
          </a:blip>
          <a:srcRect l="16785" r="16787" b="2"/>
          <a:stretch/>
        </p:blipFill>
        <p:spPr>
          <a:xfrm>
            <a:off x="895927" y="2419927"/>
            <a:ext cx="3491344" cy="3500583"/>
          </a:xfrm>
          <a:custGeom>
            <a:avLst/>
            <a:gdLst>
              <a:gd name="connsiteX0" fmla="*/ 1647425 w 3294850"/>
              <a:gd name="connsiteY0" fmla="*/ 0 h 3360318"/>
              <a:gd name="connsiteX1" fmla="*/ 3294850 w 3294850"/>
              <a:gd name="connsiteY1" fmla="*/ 1680159 h 3360318"/>
              <a:gd name="connsiteX2" fmla="*/ 1647425 w 3294850"/>
              <a:gd name="connsiteY2" fmla="*/ 3360318 h 3360318"/>
              <a:gd name="connsiteX3" fmla="*/ 1157531 w 3294850"/>
              <a:gd name="connsiteY3" fmla="*/ 3284782 h 3360318"/>
              <a:gd name="connsiteX4" fmla="*/ 1121439 w 3294850"/>
              <a:gd name="connsiteY4" fmla="*/ 3271309 h 3360318"/>
              <a:gd name="connsiteX5" fmla="*/ 1123633 w 3294850"/>
              <a:gd name="connsiteY5" fmla="*/ 3268653 h 3360318"/>
              <a:gd name="connsiteX6" fmla="*/ 1285660 w 3294850"/>
              <a:gd name="connsiteY6" fmla="*/ 2738764 h 3360318"/>
              <a:gd name="connsiteX7" fmla="*/ 336937 w 3294850"/>
              <a:gd name="connsiteY7" fmla="*/ 1791026 h 3360318"/>
              <a:gd name="connsiteX8" fmla="*/ 54816 w 3294850"/>
              <a:gd name="connsiteY8" fmla="*/ 1833635 h 3360318"/>
              <a:gd name="connsiteX9" fmla="*/ 8438 w 3294850"/>
              <a:gd name="connsiteY9" fmla="*/ 1850592 h 3360318"/>
              <a:gd name="connsiteX10" fmla="*/ 0 w 3294850"/>
              <a:gd name="connsiteY10" fmla="*/ 1680159 h 3360318"/>
              <a:gd name="connsiteX11" fmla="*/ 1647425 w 3294850"/>
              <a:gd name="connsiteY11" fmla="*/ 0 h 3360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360318">
                <a:moveTo>
                  <a:pt x="1647425" y="0"/>
                </a:moveTo>
                <a:cubicBezTo>
                  <a:pt x="2557273" y="0"/>
                  <a:pt x="3294850" y="752233"/>
                  <a:pt x="3294850" y="1680159"/>
                </a:cubicBezTo>
                <a:cubicBezTo>
                  <a:pt x="3294850" y="2608085"/>
                  <a:pt x="2557273" y="3360318"/>
                  <a:pt x="1647425" y="3360318"/>
                </a:cubicBezTo>
                <a:cubicBezTo>
                  <a:pt x="1476829" y="3360318"/>
                  <a:pt x="1312289" y="3333873"/>
                  <a:pt x="1157531" y="3284782"/>
                </a:cubicBezTo>
                <a:lnTo>
                  <a:pt x="1121439" y="3271309"/>
                </a:lnTo>
                <a:lnTo>
                  <a:pt x="1123633" y="3268653"/>
                </a:lnTo>
                <a:cubicBezTo>
                  <a:pt x="1225929" y="3117394"/>
                  <a:pt x="1285660" y="2935047"/>
                  <a:pt x="1285660" y="2738764"/>
                </a:cubicBezTo>
                <a:cubicBezTo>
                  <a:pt x="1285660" y="2215343"/>
                  <a:pt x="860902" y="1791026"/>
                  <a:pt x="336937" y="1791026"/>
                </a:cubicBezTo>
                <a:cubicBezTo>
                  <a:pt x="238694" y="1791026"/>
                  <a:pt x="143938" y="1805944"/>
                  <a:pt x="54816" y="1833635"/>
                </a:cubicBezTo>
                <a:lnTo>
                  <a:pt x="8438" y="1850592"/>
                </a:lnTo>
                <a:lnTo>
                  <a:pt x="0" y="1680159"/>
                </a:lnTo>
                <a:cubicBezTo>
                  <a:pt x="0" y="752233"/>
                  <a:pt x="737577" y="0"/>
                  <a:pt x="1647425" y="0"/>
                </a:cubicBezTo>
                <a:close/>
              </a:path>
            </a:pathLst>
          </a:custGeom>
          <a:noFill/>
        </p:spPr>
      </p:pic>
      <p:pic>
        <p:nvPicPr>
          <p:cNvPr id="11" name="Picture Placeholder 9" descr="A screen shot of a computer&#10;&#10;Description automatically generated with low confidence">
            <a:extLst>
              <a:ext uri="{FF2B5EF4-FFF2-40B4-BE49-F238E27FC236}">
                <a16:creationId xmlns:a16="http://schemas.microsoft.com/office/drawing/2014/main" id="{60EBF61B-43C6-9CF8-71C6-D1C7179271C9}"/>
              </a:ext>
            </a:extLst>
          </p:cNvPr>
          <p:cNvPicPr>
            <a:picLocks noGrp="1" noChangeAspect="1"/>
          </p:cNvPicPr>
          <p:nvPr>
            <p:ph sz="quarter" idx="16"/>
          </p:nvPr>
        </p:nvPicPr>
        <p:blipFill rotWithShape="1">
          <a:blip r:embed="rId3" cstate="print">
            <a:extLst>
              <a:ext uri="{28A0092B-C50C-407E-A947-70E740481C1C}">
                <a14:useLocalDpi xmlns:a14="http://schemas.microsoft.com/office/drawing/2010/main" val="0"/>
              </a:ext>
            </a:extLst>
          </a:blip>
          <a:srcRect l="12112" r="21888" b="-1"/>
          <a:stretch/>
        </p:blipFill>
        <p:spPr>
          <a:xfrm>
            <a:off x="409575" y="4333875"/>
            <a:ext cx="1809749" cy="1828800"/>
          </a:xfrm>
          <a:prstGeom prst="ellipse">
            <a:avLst/>
          </a:prstGeom>
          <a:noFill/>
        </p:spPr>
      </p:pic>
    </p:spTree>
    <p:extLst>
      <p:ext uri="{BB962C8B-B14F-4D97-AF65-F5344CB8AC3E}">
        <p14:creationId xmlns:p14="http://schemas.microsoft.com/office/powerpoint/2010/main" val="6615621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EB16E-EB8A-E11E-92B4-24253E78DC0F}"/>
              </a:ext>
            </a:extLst>
          </p:cNvPr>
          <p:cNvSpPr>
            <a:spLocks noGrp="1"/>
          </p:cNvSpPr>
          <p:nvPr>
            <p:ph type="title"/>
          </p:nvPr>
        </p:nvSpPr>
        <p:spPr>
          <a:xfrm>
            <a:off x="386499" y="207389"/>
            <a:ext cx="9486959" cy="664379"/>
          </a:xfrm>
        </p:spPr>
        <p:txBody>
          <a:bodyPr/>
          <a:lstStyle/>
          <a:p>
            <a:r>
              <a:rPr lang="en-US" b="1" dirty="0"/>
              <a:t>Quality requirements fall under contractual requirements</a:t>
            </a:r>
          </a:p>
        </p:txBody>
      </p:sp>
      <p:sp>
        <p:nvSpPr>
          <p:cNvPr id="3" name="Content Placeholder 2">
            <a:extLst>
              <a:ext uri="{FF2B5EF4-FFF2-40B4-BE49-F238E27FC236}">
                <a16:creationId xmlns:a16="http://schemas.microsoft.com/office/drawing/2014/main" id="{0A50A51C-64F1-E345-9891-68F3C607B6A2}"/>
              </a:ext>
            </a:extLst>
          </p:cNvPr>
          <p:cNvSpPr>
            <a:spLocks noGrp="1"/>
          </p:cNvSpPr>
          <p:nvPr>
            <p:ph idx="1"/>
          </p:nvPr>
        </p:nvSpPr>
        <p:spPr>
          <a:xfrm>
            <a:off x="367645" y="1244338"/>
            <a:ext cx="11377887" cy="4838176"/>
          </a:xfrm>
        </p:spPr>
        <p:txBody>
          <a:bodyPr>
            <a:normAutofit/>
          </a:bodyPr>
          <a:lstStyle/>
          <a:p>
            <a:pPr marL="0" indent="0" eaLnBrk="1" hangingPunct="1">
              <a:buFontTx/>
              <a:buNone/>
            </a:pPr>
            <a:r>
              <a:rPr lang="en-US" altLang="en-US" sz="2400" u="sng" dirty="0"/>
              <a:t>Contractual Requirement: </a:t>
            </a:r>
          </a:p>
          <a:p>
            <a:pPr marL="0" indent="0" algn="just" eaLnBrk="1" hangingPunct="1">
              <a:lnSpc>
                <a:spcPct val="150000"/>
              </a:lnSpc>
              <a:buFontTx/>
              <a:buNone/>
            </a:pPr>
            <a:r>
              <a:rPr lang="en-US" altLang="en-US" sz="2400" b="1" dirty="0"/>
              <a:t>No scoring during Contractual Requirement, but an indication if the supplier has met the Quality minimum requirements listed on the Tender Quality Returnable. Suppliers that have met all the functional requirements will ONLY be evaluated,  should there be any outstanding information, the buyer will be informed to request the outstanding information from the supplier and to resubmit within 5 days, the Quality rep will indicate if  the information is acceptable  or not.								</a:t>
            </a:r>
          </a:p>
          <a:p>
            <a:pPr marL="0" indent="0">
              <a:lnSpc>
                <a:spcPct val="150000"/>
              </a:lnSpc>
              <a:spcBef>
                <a:spcPct val="30000"/>
              </a:spcBef>
              <a:spcAft>
                <a:spcPct val="0"/>
              </a:spcAft>
              <a:buNone/>
              <a:defRPr/>
            </a:pPr>
            <a:endParaRPr lang="en-ZA" altLang="en-US" sz="2400" kern="0" dirty="0"/>
          </a:p>
          <a:p>
            <a:pPr marL="0" indent="0">
              <a:lnSpc>
                <a:spcPct val="150000"/>
              </a:lnSpc>
              <a:spcBef>
                <a:spcPct val="30000"/>
              </a:spcBef>
              <a:spcAft>
                <a:spcPct val="0"/>
              </a:spcAft>
              <a:buNone/>
              <a:defRPr/>
            </a:pPr>
            <a:endParaRPr lang="en-ZA" altLang="en-US" sz="2400" kern="0" dirty="0"/>
          </a:p>
          <a:p>
            <a:pPr>
              <a:lnSpc>
                <a:spcPct val="150000"/>
              </a:lnSpc>
              <a:spcBef>
                <a:spcPct val="30000"/>
              </a:spcBef>
              <a:spcAft>
                <a:spcPct val="0"/>
              </a:spcAft>
            </a:pPr>
            <a:endParaRPr lang="en-ZA" sz="2400" dirty="0"/>
          </a:p>
          <a:p>
            <a:pPr marL="0" indent="0">
              <a:lnSpc>
                <a:spcPct val="150000"/>
              </a:lnSpc>
              <a:buNone/>
            </a:pPr>
            <a:endParaRPr lang="en-US" sz="2400" dirty="0"/>
          </a:p>
        </p:txBody>
      </p:sp>
      <p:sp>
        <p:nvSpPr>
          <p:cNvPr id="4" name="Footer Placeholder 4">
            <a:extLst>
              <a:ext uri="{FF2B5EF4-FFF2-40B4-BE49-F238E27FC236}">
                <a16:creationId xmlns:a16="http://schemas.microsoft.com/office/drawing/2014/main" id="{7FB17179-D8C4-0257-8864-05F27210345B}"/>
              </a:ext>
            </a:extLst>
          </p:cNvPr>
          <p:cNvSpPr>
            <a:spLocks noGrp="1"/>
          </p:cNvSpPr>
          <p:nvPr>
            <p:ph type="ftr" sz="quarter" idx="3"/>
          </p:nvPr>
        </p:nvSpPr>
        <p:spPr>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5" name="Slide Number Placeholder 5">
            <a:extLst>
              <a:ext uri="{FF2B5EF4-FFF2-40B4-BE49-F238E27FC236}">
                <a16:creationId xmlns:a16="http://schemas.microsoft.com/office/drawing/2014/main" id="{2EAA7AAA-6E3B-D37C-1F87-DF5919800C85}"/>
              </a:ext>
            </a:extLst>
          </p:cNvPr>
          <p:cNvSpPr>
            <a:spLocks noGrp="1"/>
          </p:cNvSpPr>
          <p:nvPr>
            <p:ph type="sldNum" sz="quarter" idx="4"/>
          </p:nvPr>
        </p:nvSpPr>
        <p:spPr>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2</a:t>
            </a:fld>
            <a:endParaRPr lang="en-ZA" dirty="0"/>
          </a:p>
        </p:txBody>
      </p:sp>
    </p:spTree>
    <p:extLst>
      <p:ext uri="{BB962C8B-B14F-4D97-AF65-F5344CB8AC3E}">
        <p14:creationId xmlns:p14="http://schemas.microsoft.com/office/powerpoint/2010/main" val="3946026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FCD6B-9FE8-D7A0-A749-2C4EED65C4EA}"/>
              </a:ext>
            </a:extLst>
          </p:cNvPr>
          <p:cNvSpPr>
            <a:spLocks noGrp="1"/>
          </p:cNvSpPr>
          <p:nvPr>
            <p:ph type="title"/>
          </p:nvPr>
        </p:nvSpPr>
        <p:spPr/>
        <p:txBody>
          <a:bodyPr vert="horz" lIns="91440" tIns="45720" rIns="91440" bIns="45720" rtlCol="0" anchor="ctr">
            <a:noAutofit/>
          </a:bodyPr>
          <a:lstStyle/>
          <a:p>
            <a:r>
              <a:rPr lang="en-US" altLang="en-US" b="1" dirty="0"/>
              <a:t> Quality requirements </a:t>
            </a:r>
            <a:endParaRPr lang="en-US" b="1" dirty="0"/>
          </a:p>
        </p:txBody>
      </p:sp>
      <p:sp>
        <p:nvSpPr>
          <p:cNvPr id="3" name="Content Placeholder 2">
            <a:extLst>
              <a:ext uri="{FF2B5EF4-FFF2-40B4-BE49-F238E27FC236}">
                <a16:creationId xmlns:a16="http://schemas.microsoft.com/office/drawing/2014/main" id="{B90A1AF3-327D-D16A-5D3F-16E548896453}"/>
              </a:ext>
            </a:extLst>
          </p:cNvPr>
          <p:cNvSpPr>
            <a:spLocks noGrp="1"/>
          </p:cNvSpPr>
          <p:nvPr>
            <p:ph idx="1"/>
          </p:nvPr>
        </p:nvSpPr>
        <p:spPr>
          <a:xfrm>
            <a:off x="361681" y="1223493"/>
            <a:ext cx="11383851" cy="4859022"/>
          </a:xfrm>
        </p:spPr>
        <p:txBody>
          <a:bodyPr>
            <a:normAutofit/>
          </a:bodyPr>
          <a:lstStyle/>
          <a:p>
            <a:pPr marL="0" indent="0" eaLnBrk="1" hangingPunct="1">
              <a:lnSpc>
                <a:spcPct val="150000"/>
              </a:lnSpc>
              <a:buFontTx/>
              <a:buNone/>
              <a:defRPr/>
            </a:pPr>
            <a:r>
              <a:rPr lang="en-US" altLang="en-US" sz="2000" dirty="0"/>
              <a:t>QM 58 Specification</a:t>
            </a:r>
          </a:p>
          <a:p>
            <a:pPr marL="0" indent="0">
              <a:lnSpc>
                <a:spcPct val="160000"/>
              </a:lnSpc>
              <a:buNone/>
              <a:defRPr/>
            </a:pPr>
            <a:r>
              <a:rPr lang="en-US" altLang="en-US" sz="2400" b="1" u="sng" dirty="0"/>
              <a:t>Section A: </a:t>
            </a:r>
            <a:r>
              <a:rPr lang="en-ZA" sz="2400" b="1" dirty="0"/>
              <a:t>Quality Management System Requirements ISO 9001</a:t>
            </a:r>
          </a:p>
          <a:p>
            <a:pPr marL="0" indent="0">
              <a:lnSpc>
                <a:spcPct val="200000"/>
              </a:lnSpc>
              <a:buFontTx/>
              <a:buNone/>
              <a:defRPr/>
            </a:pPr>
            <a:r>
              <a:rPr lang="en-US" sz="2000" dirty="0"/>
              <a:t>Objective evidence of documented QMS that complies with ISO 9001</a:t>
            </a:r>
          </a:p>
          <a:p>
            <a:pPr lvl="1">
              <a:lnSpc>
                <a:spcPct val="200000"/>
              </a:lnSpc>
              <a:buFont typeface="Wingdings" panose="05000000000000000000" pitchFamily="2" charset="2"/>
              <a:buChar char="§"/>
              <a:defRPr/>
            </a:pPr>
            <a:r>
              <a:rPr lang="en-US" sz="1800" dirty="0"/>
              <a:t>Quality Method statement based on scope. </a:t>
            </a:r>
          </a:p>
          <a:p>
            <a:pPr lvl="1">
              <a:lnSpc>
                <a:spcPct val="200000"/>
              </a:lnSpc>
              <a:buFont typeface="Wingdings" panose="05000000000000000000" pitchFamily="2" charset="2"/>
              <a:buChar char="§"/>
              <a:defRPr/>
            </a:pPr>
            <a:r>
              <a:rPr lang="en-US" sz="1800" dirty="0"/>
              <a:t>Quality Policy Approved by top management.</a:t>
            </a:r>
          </a:p>
          <a:p>
            <a:pPr lvl="1">
              <a:lnSpc>
                <a:spcPct val="200000"/>
              </a:lnSpc>
              <a:buFont typeface="Wingdings" panose="05000000000000000000" pitchFamily="2" charset="2"/>
              <a:buChar char="§"/>
              <a:defRPr/>
            </a:pPr>
            <a:r>
              <a:rPr lang="en-US" sz="1800" dirty="0"/>
              <a:t>Quality Objectives Approved by top management</a:t>
            </a:r>
            <a:r>
              <a:rPr lang="en-US" dirty="0"/>
              <a:t>.</a:t>
            </a:r>
          </a:p>
          <a:p>
            <a:pPr marL="0" indent="0">
              <a:lnSpc>
                <a:spcPct val="150000"/>
              </a:lnSpc>
              <a:buNone/>
            </a:pPr>
            <a:endParaRPr lang="en-US" sz="2000" dirty="0"/>
          </a:p>
        </p:txBody>
      </p:sp>
      <p:sp>
        <p:nvSpPr>
          <p:cNvPr id="4" name="Footer Placeholder 4">
            <a:extLst>
              <a:ext uri="{FF2B5EF4-FFF2-40B4-BE49-F238E27FC236}">
                <a16:creationId xmlns:a16="http://schemas.microsoft.com/office/drawing/2014/main" id="{95F1F094-5331-2964-1B3F-709AA929626B}"/>
              </a:ext>
            </a:extLst>
          </p:cNvPr>
          <p:cNvSpPr>
            <a:spLocks noGrp="1"/>
          </p:cNvSpPr>
          <p:nvPr>
            <p:ph type="ftr" sz="quarter" idx="3"/>
          </p:nvPr>
        </p:nvSpPr>
        <p:spPr>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5" name="Slide Number Placeholder 5">
            <a:extLst>
              <a:ext uri="{FF2B5EF4-FFF2-40B4-BE49-F238E27FC236}">
                <a16:creationId xmlns:a16="http://schemas.microsoft.com/office/drawing/2014/main" id="{4066D841-776C-9498-60ED-205E0B4437F8}"/>
              </a:ext>
            </a:extLst>
          </p:cNvPr>
          <p:cNvSpPr>
            <a:spLocks noGrp="1"/>
          </p:cNvSpPr>
          <p:nvPr>
            <p:ph type="sldNum" sz="quarter" idx="4"/>
          </p:nvPr>
        </p:nvSpPr>
        <p:spPr>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3</a:t>
            </a:fld>
            <a:endParaRPr lang="en-ZA" dirty="0"/>
          </a:p>
        </p:txBody>
      </p:sp>
    </p:spTree>
    <p:extLst>
      <p:ext uri="{BB962C8B-B14F-4D97-AF65-F5344CB8AC3E}">
        <p14:creationId xmlns:p14="http://schemas.microsoft.com/office/powerpoint/2010/main" val="3798903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9B0E6-320F-D4BD-D9E4-76D5B7CF7829}"/>
              </a:ext>
            </a:extLst>
          </p:cNvPr>
          <p:cNvSpPr>
            <a:spLocks noGrp="1"/>
          </p:cNvSpPr>
          <p:nvPr>
            <p:ph type="title"/>
          </p:nvPr>
        </p:nvSpPr>
        <p:spPr>
          <a:xfrm>
            <a:off x="361681" y="205769"/>
            <a:ext cx="9511777" cy="666000"/>
          </a:xfrm>
        </p:spPr>
        <p:txBody>
          <a:bodyPr/>
          <a:lstStyle/>
          <a:p>
            <a:r>
              <a:rPr lang="en-US" altLang="en-US" b="1" dirty="0"/>
              <a:t>Quality requirements</a:t>
            </a:r>
            <a:endParaRPr lang="en-ZA" b="1" dirty="0"/>
          </a:p>
        </p:txBody>
      </p:sp>
      <p:sp>
        <p:nvSpPr>
          <p:cNvPr id="3" name="Content Placeholder 2">
            <a:extLst>
              <a:ext uri="{FF2B5EF4-FFF2-40B4-BE49-F238E27FC236}">
                <a16:creationId xmlns:a16="http://schemas.microsoft.com/office/drawing/2014/main" id="{A79BDB4F-61A7-6242-3633-EFF013B6717B}"/>
              </a:ext>
            </a:extLst>
          </p:cNvPr>
          <p:cNvSpPr>
            <a:spLocks noGrp="1"/>
          </p:cNvSpPr>
          <p:nvPr>
            <p:ph idx="1"/>
          </p:nvPr>
        </p:nvSpPr>
        <p:spPr>
          <a:xfrm>
            <a:off x="377072" y="1234911"/>
            <a:ext cx="11368460" cy="4847604"/>
          </a:xfrm>
        </p:spPr>
        <p:txBody>
          <a:bodyPr>
            <a:normAutofit/>
          </a:bodyPr>
          <a:lstStyle/>
          <a:p>
            <a:pPr marL="0" indent="0" eaLnBrk="1" hangingPunct="1">
              <a:lnSpc>
                <a:spcPct val="150000"/>
              </a:lnSpc>
              <a:buFontTx/>
              <a:buNone/>
              <a:defRPr/>
            </a:pPr>
            <a:r>
              <a:rPr lang="en-US" altLang="en-US" sz="2400" b="1" u="sng" dirty="0"/>
              <a:t>Section B</a:t>
            </a:r>
            <a:r>
              <a:rPr lang="en-US" altLang="en-US" sz="2400" b="1" dirty="0"/>
              <a:t>: </a:t>
            </a:r>
            <a:r>
              <a:rPr lang="en-US" altLang="en-US" sz="2000" b="1" dirty="0"/>
              <a:t>Evidence of QMS in operation (Tender Quality Requirements -Ref 240-105658000 /240-105658000)</a:t>
            </a:r>
          </a:p>
          <a:p>
            <a:pPr eaLnBrk="0" fontAlgn="base" hangingPunct="0">
              <a:lnSpc>
                <a:spcPct val="200000"/>
              </a:lnSpc>
              <a:spcBef>
                <a:spcPct val="100000"/>
              </a:spcBef>
              <a:spcAft>
                <a:spcPct val="0"/>
              </a:spcAft>
              <a:buClr>
                <a:srgbClr val="8C7F6D"/>
              </a:buClr>
              <a:defRPr/>
            </a:pPr>
            <a:r>
              <a:rPr lang="en-US" altLang="en-US" sz="2000" dirty="0">
                <a:solidFill>
                  <a:srgbClr val="003896"/>
                </a:solidFill>
                <a:latin typeface="+mn-lt"/>
                <a:cs typeface="+mn-cs"/>
              </a:rPr>
              <a:t>Documented information for defined roles, responsibilities and authorities</a:t>
            </a:r>
          </a:p>
          <a:p>
            <a:pPr eaLnBrk="0" fontAlgn="base" hangingPunct="0">
              <a:lnSpc>
                <a:spcPct val="200000"/>
              </a:lnSpc>
              <a:spcBef>
                <a:spcPct val="100000"/>
              </a:spcBef>
              <a:spcAft>
                <a:spcPct val="0"/>
              </a:spcAft>
              <a:buClr>
                <a:srgbClr val="8C7F6D"/>
              </a:buClr>
              <a:defRPr/>
            </a:pPr>
            <a:r>
              <a:rPr lang="en-US" altLang="en-US" sz="2000" dirty="0">
                <a:solidFill>
                  <a:srgbClr val="003896"/>
                </a:solidFill>
                <a:latin typeface="+mn-lt"/>
                <a:cs typeface="+mn-cs"/>
              </a:rPr>
              <a:t>Documented information for Control of Externally Provided Processes, Products and Services</a:t>
            </a:r>
          </a:p>
          <a:p>
            <a:pPr marL="0" indent="0" eaLnBrk="1" hangingPunct="1">
              <a:lnSpc>
                <a:spcPct val="150000"/>
              </a:lnSpc>
              <a:buNone/>
              <a:defRPr/>
            </a:pPr>
            <a:r>
              <a:rPr lang="en-US" altLang="en-US" sz="2000" dirty="0"/>
              <a:t>	</a:t>
            </a:r>
            <a:endParaRPr lang="en-ZA" sz="2000" dirty="0"/>
          </a:p>
        </p:txBody>
      </p:sp>
    </p:spTree>
    <p:extLst>
      <p:ext uri="{BB962C8B-B14F-4D97-AF65-F5344CB8AC3E}">
        <p14:creationId xmlns:p14="http://schemas.microsoft.com/office/powerpoint/2010/main" val="39538128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01988-4321-8D21-B8E5-5AFDD92A12EB}"/>
              </a:ext>
            </a:extLst>
          </p:cNvPr>
          <p:cNvSpPr>
            <a:spLocks noGrp="1"/>
          </p:cNvSpPr>
          <p:nvPr>
            <p:ph type="title"/>
          </p:nvPr>
        </p:nvSpPr>
        <p:spPr/>
        <p:txBody>
          <a:bodyPr/>
          <a:lstStyle/>
          <a:p>
            <a:r>
              <a:rPr lang="en-US" altLang="en-US" b="1" dirty="0"/>
              <a:t>Quality requirements</a:t>
            </a:r>
            <a:endParaRPr lang="en-ZA" b="1" dirty="0"/>
          </a:p>
        </p:txBody>
      </p:sp>
      <p:sp>
        <p:nvSpPr>
          <p:cNvPr id="3" name="Content Placeholder 2">
            <a:extLst>
              <a:ext uri="{FF2B5EF4-FFF2-40B4-BE49-F238E27FC236}">
                <a16:creationId xmlns:a16="http://schemas.microsoft.com/office/drawing/2014/main" id="{A2847FC8-E5C5-7DB9-4635-9EDAE980082E}"/>
              </a:ext>
            </a:extLst>
          </p:cNvPr>
          <p:cNvSpPr>
            <a:spLocks noGrp="1"/>
          </p:cNvSpPr>
          <p:nvPr>
            <p:ph idx="1"/>
          </p:nvPr>
        </p:nvSpPr>
        <p:spPr/>
        <p:txBody>
          <a:bodyPr>
            <a:normAutofit/>
          </a:bodyPr>
          <a:lstStyle/>
          <a:p>
            <a:pPr marL="0" indent="0">
              <a:lnSpc>
                <a:spcPct val="170000"/>
              </a:lnSpc>
              <a:buNone/>
              <a:defRPr/>
            </a:pPr>
            <a:r>
              <a:rPr lang="en-US" altLang="en-US" sz="2600" b="1" u="sng" dirty="0"/>
              <a:t>Section C: </a:t>
            </a:r>
            <a:r>
              <a:rPr lang="en-US" sz="2600" b="1" u="sng" dirty="0"/>
              <a:t>User defined additional Requirements &amp; miscellaneous (Ref 240-105658000)</a:t>
            </a:r>
          </a:p>
          <a:p>
            <a:pPr marL="0" indent="0">
              <a:lnSpc>
                <a:spcPct val="170000"/>
              </a:lnSpc>
              <a:buNone/>
              <a:defRPr/>
            </a:pPr>
            <a:r>
              <a:rPr lang="en-US" sz="2400" dirty="0">
                <a:solidFill>
                  <a:srgbClr val="003896"/>
                </a:solidFill>
                <a:latin typeface="+mn-lt"/>
                <a:cs typeface="+mn-cs"/>
              </a:rPr>
              <a:t>Customer specific requirements &amp; other standards and required can be listed and evaluated here</a:t>
            </a:r>
          </a:p>
          <a:p>
            <a:pPr eaLnBrk="1" hangingPunct="1">
              <a:lnSpc>
                <a:spcPct val="150000"/>
              </a:lnSpc>
              <a:defRPr/>
            </a:pPr>
            <a:r>
              <a:rPr lang="en-US" altLang="en-US" sz="2800" dirty="0"/>
              <a:t> </a:t>
            </a:r>
            <a:r>
              <a:rPr lang="en-US" altLang="en-US" sz="2000" dirty="0"/>
              <a:t>Form A is completed and signed.</a:t>
            </a:r>
          </a:p>
        </p:txBody>
      </p:sp>
    </p:spTree>
    <p:extLst>
      <p:ext uri="{BB962C8B-B14F-4D97-AF65-F5344CB8AC3E}">
        <p14:creationId xmlns:p14="http://schemas.microsoft.com/office/powerpoint/2010/main" val="18730425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0FAF6-1BE2-9D79-C294-4B876675ADDC}"/>
              </a:ext>
            </a:extLst>
          </p:cNvPr>
          <p:cNvSpPr>
            <a:spLocks noGrp="1"/>
          </p:cNvSpPr>
          <p:nvPr>
            <p:ph type="ctrTitle"/>
          </p:nvPr>
        </p:nvSpPr>
        <p:spPr/>
        <p:txBody>
          <a:bodyPr/>
          <a:lstStyle/>
          <a:p>
            <a:r>
              <a:rPr lang="en-US" b="1" dirty="0"/>
              <a:t>Thank you </a:t>
            </a:r>
          </a:p>
        </p:txBody>
      </p:sp>
      <p:sp>
        <p:nvSpPr>
          <p:cNvPr id="4" name="Picture Placeholder 3">
            <a:extLst>
              <a:ext uri="{FF2B5EF4-FFF2-40B4-BE49-F238E27FC236}">
                <a16:creationId xmlns:a16="http://schemas.microsoft.com/office/drawing/2014/main" id="{4D521539-20B9-106B-B438-CF88DEAC9680}"/>
              </a:ext>
            </a:extLst>
          </p:cNvPr>
          <p:cNvSpPr>
            <a:spLocks noGrp="1"/>
          </p:cNvSpPr>
          <p:nvPr>
            <p:ph type="pic" sz="quarter" idx="13"/>
          </p:nvPr>
        </p:nvSpPr>
        <p:spPr/>
      </p:sp>
      <p:sp>
        <p:nvSpPr>
          <p:cNvPr id="16" name="Picture Placeholder 15">
            <a:extLst>
              <a:ext uri="{FF2B5EF4-FFF2-40B4-BE49-F238E27FC236}">
                <a16:creationId xmlns:a16="http://schemas.microsoft.com/office/drawing/2014/main" id="{093F244A-5C96-25EB-77C4-4A30C37FA300}"/>
              </a:ext>
            </a:extLst>
          </p:cNvPr>
          <p:cNvSpPr>
            <a:spLocks noGrp="1"/>
          </p:cNvSpPr>
          <p:nvPr>
            <p:ph type="pic" sz="quarter" idx="14"/>
          </p:nvPr>
        </p:nvSpPr>
        <p:spPr/>
      </p:sp>
      <p:sp>
        <p:nvSpPr>
          <p:cNvPr id="17" name="Oval 102">
            <a:extLst>
              <a:ext uri="{FF2B5EF4-FFF2-40B4-BE49-F238E27FC236}">
                <a16:creationId xmlns:a16="http://schemas.microsoft.com/office/drawing/2014/main" id="{94C83152-89F1-CADF-1AA4-BF7F25C1E7DB}"/>
              </a:ext>
            </a:extLst>
          </p:cNvPr>
          <p:cNvSpPr>
            <a:spLocks noChangeArrowheads="1"/>
          </p:cNvSpPr>
          <p:nvPr/>
        </p:nvSpPr>
        <p:spPr bwMode="auto">
          <a:xfrm>
            <a:off x="1385455" y="1597891"/>
            <a:ext cx="3241963" cy="3294850"/>
          </a:xfrm>
          <a:prstGeom prst="ellipse">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txBody>
          <a:bodyPr anchor="ct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sz="2800">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algn="ctr" defTabSz="1194876" eaLnBrk="1" hangingPunct="1">
              <a:lnSpc>
                <a:spcPct val="100000"/>
              </a:lnSpc>
              <a:spcBef>
                <a:spcPct val="0"/>
              </a:spcBef>
              <a:buClrTx/>
              <a:buNone/>
              <a:defRPr/>
            </a:pPr>
            <a:endParaRPr lang="en-ZA" altLang="en-US" sz="1307" dirty="0"/>
          </a:p>
        </p:txBody>
      </p:sp>
      <p:pic>
        <p:nvPicPr>
          <p:cNvPr id="18" name="Picture 17">
            <a:extLst>
              <a:ext uri="{FF2B5EF4-FFF2-40B4-BE49-F238E27FC236}">
                <a16:creationId xmlns:a16="http://schemas.microsoft.com/office/drawing/2014/main" id="{61F24750-BD4F-834E-2D5B-E3F92FFAF117}"/>
              </a:ext>
            </a:extLst>
          </p:cNvPr>
          <p:cNvPicPr>
            <a:picLocks noChangeAspect="1"/>
          </p:cNvPicPr>
          <p:nvPr/>
        </p:nvPicPr>
        <p:blipFill>
          <a:blip r:embed="rId3"/>
          <a:stretch>
            <a:fillRect/>
          </a:stretch>
        </p:blipFill>
        <p:spPr>
          <a:xfrm>
            <a:off x="757381" y="3370359"/>
            <a:ext cx="1887292" cy="1886969"/>
          </a:xfrm>
          <a:prstGeom prst="rect">
            <a:avLst/>
          </a:prstGeom>
        </p:spPr>
      </p:pic>
    </p:spTree>
    <p:extLst>
      <p:ext uri="{BB962C8B-B14F-4D97-AF65-F5344CB8AC3E}">
        <p14:creationId xmlns:p14="http://schemas.microsoft.com/office/powerpoint/2010/main" val="9540001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heme/theme1.xml><?xml version="1.0" encoding="utf-8"?>
<a:theme xmlns:a="http://schemas.openxmlformats.org/drawingml/2006/main" name="Office Theme">
  <a:themeElements>
    <a:clrScheme name="Eskom Wide">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858705"/>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Eskom Widescreen_Without Visuals" id="{A8DDC17B-1581-4D7F-8C14-7723306C0474}" vid="{AABB89EC-0ED7-46E8-A361-2FD02679C18D}"/>
    </a:ext>
  </a:extLst>
</a:theme>
</file>

<file path=ppt/theme/theme2.xml><?xml version="1.0" encoding="utf-8"?>
<a:theme xmlns:a="http://schemas.openxmlformats.org/drawingml/2006/main" name="Content Slide Master">
  <a:themeElements>
    <a:clrScheme name="Eskom">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0DAF2B"/>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Presentation1" id="{1E5B683E-D731-44A3-995F-FBDD736D6143}" vid="{6AEA1211-FEE5-49DA-A65B-5350B454C76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B0A6D8BFE48B5B4C98C9B506E18E4C4F" ma:contentTypeVersion="2" ma:contentTypeDescription="Upload an image." ma:contentTypeScope="" ma:versionID="faf5921d99471c51c746d233a2595df0">
  <xsd:schema xmlns:xsd="http://www.w3.org/2001/XMLSchema" xmlns:xs="http://www.w3.org/2001/XMLSchema" xmlns:p="http://schemas.microsoft.com/office/2006/metadata/properties" xmlns:ns1="http://schemas.microsoft.com/sharepoint/v3" xmlns:ns2="9AA987DC-C9A7-4495-B0EB-A7EB0F9343F3" xmlns:ns3="http://schemas.microsoft.com/sharepoint/v3/fields" xmlns:ns4="b066638b-8533-4687-a48b-8877f492106b" targetNamespace="http://schemas.microsoft.com/office/2006/metadata/properties" ma:root="true" ma:fieldsID="83d4262b44be4079de954f019704b229" ns1:_="" ns2:_="" ns3:_="" ns4:_="">
    <xsd:import namespace="http://schemas.microsoft.com/sharepoint/v3"/>
    <xsd:import namespace="9AA987DC-C9A7-4495-B0EB-A7EB0F9343F3"/>
    <xsd:import namespace="http://schemas.microsoft.com/sharepoint/v3/fields"/>
    <xsd:import namespace="b066638b-8533-4687-a48b-8877f492106b"/>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1:PublishingStartDate" minOccurs="0"/>
                <xsd:element ref="ns1:PublishingExpirationDate" minOccurs="0"/>
                <xsd:element ref="ns4:Gallery_x0020_Keywor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element name="PublishingStartDate" ma:index="27" nillable="true" ma:displayName="Scheduling Start Date" ma:description="" ma:hidden="true" ma:internalName="PublishingStartDate">
      <xsd:simpleType>
        <xsd:restriction base="dms:Unknown"/>
      </xsd:simpleType>
    </xsd:element>
    <xsd:element name="PublishingExpirationDate" ma:index="28"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AA987DC-C9A7-4495-B0EB-A7EB0F9343F3"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066638b-8533-4687-a48b-8877f492106b" elementFormDefault="qualified">
    <xsd:import namespace="http://schemas.microsoft.com/office/2006/documentManagement/types"/>
    <xsd:import namespace="http://schemas.microsoft.com/office/infopath/2007/PartnerControls"/>
    <xsd:element name="Gallery_x0020_Keywords" ma:index="29" nillable="true" ma:displayName="Gallery Keywords" ma:internalName="Gallery_x0020_Keywords">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Gallery_x0020_Keywords xmlns="b066638b-8533-4687-a48b-8877f492106b" xsi:nil="true"/>
    <ImageCreateDate xmlns="9AA987DC-C9A7-4495-B0EB-A7EB0F9343F3" xsi:nil="true"/>
    <PublishingExpirationDate xmlns="http://schemas.microsoft.com/sharepoint/v3" xsi:nil="true"/>
    <PublishingStartDate xmlns="http://schemas.microsoft.com/sharepoint/v3" xsi:nil="true"/>
    <wic_System_Copyright xmlns="http://schemas.microsoft.com/sharepoint/v3/fields" xsi:nil="true"/>
  </documentManagement>
</p:properties>
</file>

<file path=customXml/itemProps1.xml><?xml version="1.0" encoding="utf-8"?>
<ds:datastoreItem xmlns:ds="http://schemas.openxmlformats.org/officeDocument/2006/customXml" ds:itemID="{BEA031EA-53D5-474F-8205-0E1513F09603}">
  <ds:schemaRefs>
    <ds:schemaRef ds:uri="http://schemas.microsoft.com/sharepoint/v3/contenttype/forms"/>
  </ds:schemaRefs>
</ds:datastoreItem>
</file>

<file path=customXml/itemProps2.xml><?xml version="1.0" encoding="utf-8"?>
<ds:datastoreItem xmlns:ds="http://schemas.openxmlformats.org/officeDocument/2006/customXml" ds:itemID="{D4C14A18-89E5-4E51-A111-2EDA3AAE8F7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9AA987DC-C9A7-4495-B0EB-A7EB0F9343F3"/>
    <ds:schemaRef ds:uri="http://schemas.microsoft.com/sharepoint/v3/fields"/>
    <ds:schemaRef ds:uri="b066638b-8533-4687-a48b-8877f492106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90325F2-1199-4A7E-B87D-734C0A3EB286}">
  <ds:schemaRefs>
    <ds:schemaRef ds:uri="http://schemas.microsoft.com/office/2006/metadata/properties"/>
    <ds:schemaRef ds:uri="http://schemas.microsoft.com/office/infopath/2007/PartnerControls"/>
    <ds:schemaRef ds:uri="b066638b-8533-4687-a48b-8877f492106b"/>
    <ds:schemaRef ds:uri="9AA987DC-C9A7-4495-B0EB-A7EB0F9343F3"/>
    <ds:schemaRef ds:uri="http://schemas.microsoft.com/sharepoint/v3"/>
    <ds:schemaRef ds:uri="http://schemas.microsoft.com/sharepoint/v3/fields"/>
  </ds:schemaRefs>
</ds:datastoreItem>
</file>

<file path=docProps/app.xml><?xml version="1.0" encoding="utf-8"?>
<Properties xmlns="http://schemas.openxmlformats.org/officeDocument/2006/extended-properties" xmlns:vt="http://schemas.openxmlformats.org/officeDocument/2006/docPropsVTypes">
  <Template/>
  <TotalTime>141</TotalTime>
  <Words>243</Words>
  <Application>Microsoft Office PowerPoint</Application>
  <PresentationFormat>Widescreen</PresentationFormat>
  <Paragraphs>27</Paragraphs>
  <Slides>6</Slides>
  <Notes>0</Notes>
  <HiddenSlides>0</HiddenSlides>
  <MMClips>0</MMClips>
  <ScaleCrop>false</ScaleCrop>
  <HeadingPairs>
    <vt:vector size="8" baseType="variant">
      <vt:variant>
        <vt:lpstr>Fonts Used</vt:lpstr>
      </vt:variant>
      <vt:variant>
        <vt:i4>4</vt:i4>
      </vt:variant>
      <vt:variant>
        <vt:lpstr>Theme</vt:lpstr>
      </vt:variant>
      <vt:variant>
        <vt:i4>2</vt:i4>
      </vt:variant>
      <vt:variant>
        <vt:lpstr>Embedded OLE Servers</vt:lpstr>
      </vt:variant>
      <vt:variant>
        <vt:i4>1</vt:i4>
      </vt:variant>
      <vt:variant>
        <vt:lpstr>Slide Titles</vt:lpstr>
      </vt:variant>
      <vt:variant>
        <vt:i4>6</vt:i4>
      </vt:variant>
    </vt:vector>
  </HeadingPairs>
  <TitlesOfParts>
    <vt:vector size="13" baseType="lpstr">
      <vt:lpstr>Arial</vt:lpstr>
      <vt:lpstr>Calibri</vt:lpstr>
      <vt:lpstr>Courier New</vt:lpstr>
      <vt:lpstr>Wingdings</vt:lpstr>
      <vt:lpstr>Office Theme</vt:lpstr>
      <vt:lpstr>Content Slide Master</vt:lpstr>
      <vt:lpstr>think-cell Slide</vt:lpstr>
      <vt:lpstr>Quality Presentation for the   Non-Compulsory Clarification Meeting -Supply and delivery of Chairs</vt:lpstr>
      <vt:lpstr>Quality requirements fall under contractual requirements</vt:lpstr>
      <vt:lpstr> Quality requirements </vt:lpstr>
      <vt:lpstr>Quality requirements</vt:lpstr>
      <vt:lpstr>Quality requirements</vt:lpstr>
      <vt:lpstr>Thank you </vt:lpstr>
    </vt:vector>
  </TitlesOfParts>
  <Company>Eskom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Hanlie Smit</dc:creator>
  <cp:lastModifiedBy>Nosimilo Mbele</cp:lastModifiedBy>
  <cp:revision>44</cp:revision>
  <dcterms:created xsi:type="dcterms:W3CDTF">2020-01-06T09:48:40Z</dcterms:created>
  <dcterms:modified xsi:type="dcterms:W3CDTF">2023-10-19T07:44:41Z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0x0101009148F5A04DDD49CBA7127AADA5FB792B00AADE34325A8B49CDA8BB4DB53328F21400B0A6D8BFE48B5B4C98C9B506E18E4C4F</vt:lpwstr>
  </property>
</Properties>
</file>