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61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2" d="100"/>
          <a:sy n="102" d="100"/>
        </p:scale>
        <p:origin x="9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9B7EF-E621-49E6-5C6B-83ED16B47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99B670-5587-0A20-5BBB-90B8F9775C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F6758-1FC5-5962-8BCB-34DCAE409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A6B11-2035-A394-2F35-AA54E9887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37D73-980E-BEA6-0733-8E35D5D42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7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5A46-6AA6-4926-CB32-307DBAA9A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6BE34-7B97-6096-1F04-D163EF2C7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D5E2C-26C0-0D93-370B-3462659D0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C2BC9-3017-9FED-BCE2-C8FD7285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9FA28-9FC6-2DD1-BFAD-3BD8D2142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306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DEB1D-9030-11CE-02F5-A41EF01C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A794E-CE45-B214-68FD-E708162B7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3E4A4-31B4-FAA0-3475-DC9990B52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CF20-8E5C-0678-0875-7AB102A1D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AEF49-8F44-9249-68DC-894275AA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7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C002-B6D2-0894-3424-8F01A869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ECDCF-C370-B844-5699-D18C9B8C8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4EEE09-68F5-5263-54BE-65208AE3A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D64C3-3CE0-D110-AE08-D99C11461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95B1E-3A01-E7DC-FB81-16AEB79D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D83EB-FA9E-B7D4-DD1E-C8BDDE5B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8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E8CB8-1F5A-60D0-CE93-A97A30E33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6D52D-0BF7-8F30-63EA-B5B54E305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834CAF-6134-69A6-DABA-55D7E3672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483014-6148-3AB5-43A2-4FF6C2B8EF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B26F69-36AC-4845-631B-C455F3E2E5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962AF8-BE04-1FF4-8726-18BB28456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23B783-D3E8-4711-03E4-D50E63C06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05AF82-6BEB-9365-DDB9-B84D10DA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32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C2829-F525-27F3-4DB1-D430CC60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C6CC1E-A046-0DD1-0C10-B8F2B42CC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2298B-0FE2-60F3-375C-69ED3297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4166E-E747-1536-8D87-2C3C3E901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9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BD325-4C51-0690-9115-EC9398B3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7592F6-DC35-9AA4-54C3-1856320ED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C28AE-D577-0504-2142-A9C8CAAC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3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EDCF-3590-859E-FA50-62DC1C28A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CC3E4-705E-53F2-315E-BEACEBB8F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89777-E64E-37D7-7A5D-06AEA7248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73670-D5E9-2766-5B4A-74656262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13325B-92A5-974C-1F51-A1BBB8879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A411-EDA4-D03F-1C25-61101438D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0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3BE8-AEC3-D2DC-30B9-1A7B5616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1E07AF-0796-653E-01DF-F00ED29DA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D3D1C-E732-C01B-3A9E-89BC83AFDD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0D146-1B6A-8214-0AC9-3920E2B7E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2B3E3-DC4E-B661-4353-CEBF5101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A6C22-1F12-A094-CC8A-4A7A73208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4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90584-681A-D93A-B2D8-AC7195EA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5D8E2-A83F-896B-5637-8F5EE6745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F09F1-E7C0-8BC2-528D-2800D185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FD70B-13DC-F71F-D22D-D699088A9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7EF4E-1FFB-257C-7438-74396BF1A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04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D450BA-DBB8-DCC1-DA88-1A51EF2B8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1993E-E9C5-28E9-F180-E9C5F96CB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819FCE-EE91-CB3D-BC59-486DFEC2E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A90D3-FAAB-1283-8F45-530F17F5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B01DC-3F81-078D-73DD-75ED0302F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56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97FBE6-C1E5-C2C3-7448-5D4DE992C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04A575-26F2-FE76-5433-F61197802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4CB17-7EB8-B93B-8959-59B59AFD2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2103C-0110-E44F-A71C-3C8688582B1B}" type="datetimeFigureOut">
              <a:rPr lang="en-US" smtClean="0"/>
              <a:t>4/13/2023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0B268-0A24-29DD-6FCA-0DA4237D1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FC479-F8F4-4898-AC92-5AA511FC3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D8D96-721F-4F48-BAC6-7E86A38AF0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6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904BF-3EB3-64B1-DA94-96714E245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798429"/>
          </a:xfrm>
        </p:spPr>
        <p:txBody>
          <a:bodyPr>
            <a:normAutofit/>
          </a:bodyPr>
          <a:lstStyle/>
          <a:p>
            <a:b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ZA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ZA" sz="4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RFI NO: RFI/RBF/2023/1 </a:t>
            </a:r>
            <a:br>
              <a:rPr lang="en-ZA" sz="4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br>
              <a:rPr lang="en-ZA" sz="40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40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RFI TITLE: Request for Information for Fiber links between Parliament and Sea Point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4386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226CC25D-02E9-FB57-83E9-3492F0A0A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94" y="907309"/>
            <a:ext cx="10333211" cy="57323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612460-909C-3D9A-1D94-6AA3E7B57E36}"/>
              </a:ext>
            </a:extLst>
          </p:cNvPr>
          <p:cNvSpPr txBox="1"/>
          <p:nvPr/>
        </p:nvSpPr>
        <p:spPr>
          <a:xfrm>
            <a:off x="5560050" y="218322"/>
            <a:ext cx="107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Locations</a:t>
            </a:r>
          </a:p>
        </p:txBody>
      </p:sp>
    </p:spTree>
    <p:extLst>
      <p:ext uri="{BB962C8B-B14F-4D97-AF65-F5344CB8AC3E}">
        <p14:creationId xmlns:p14="http://schemas.microsoft.com/office/powerpoint/2010/main" val="60659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22E89F-C815-C6AF-F7BF-0E94A7BB1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609600"/>
            <a:ext cx="92202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96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5757932E-726C-2504-D578-CCD4FA940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6" y="1332975"/>
            <a:ext cx="12048429" cy="4192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7D60F0-92BE-8754-8C84-5E4D19C80B34}"/>
              </a:ext>
            </a:extLst>
          </p:cNvPr>
          <p:cNvSpPr txBox="1"/>
          <p:nvPr/>
        </p:nvSpPr>
        <p:spPr>
          <a:xfrm>
            <a:off x="5557519" y="191069"/>
            <a:ext cx="1076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Distances</a:t>
            </a:r>
          </a:p>
        </p:txBody>
      </p:sp>
    </p:spTree>
    <p:extLst>
      <p:ext uri="{BB962C8B-B14F-4D97-AF65-F5344CB8AC3E}">
        <p14:creationId xmlns:p14="http://schemas.microsoft.com/office/powerpoint/2010/main" val="2925913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B70CA9E-519F-4538-CE75-177068548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710" y="1131053"/>
            <a:ext cx="8470580" cy="54301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DB7EDC-7A02-B0F8-4132-28BCB81D45DC}"/>
              </a:ext>
            </a:extLst>
          </p:cNvPr>
          <p:cNvSpPr txBox="1"/>
          <p:nvPr/>
        </p:nvSpPr>
        <p:spPr>
          <a:xfrm>
            <a:off x="5347814" y="296839"/>
            <a:ext cx="1496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Requirements</a:t>
            </a:r>
          </a:p>
        </p:txBody>
      </p:sp>
    </p:spTree>
    <p:extLst>
      <p:ext uri="{BB962C8B-B14F-4D97-AF65-F5344CB8AC3E}">
        <p14:creationId xmlns:p14="http://schemas.microsoft.com/office/powerpoint/2010/main" val="1956156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29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 RFI NO: RFI/RBF/2023/1   RFI TITLE: Request for Information for Fiber links between Parliament and Sea Point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Odwa Majila</dc:creator>
  <cp:lastModifiedBy>Lynda Smith</cp:lastModifiedBy>
  <cp:revision>2</cp:revision>
  <dcterms:created xsi:type="dcterms:W3CDTF">2023-04-10T18:48:54Z</dcterms:created>
  <dcterms:modified xsi:type="dcterms:W3CDTF">2023-04-13T07:51:47Z</dcterms:modified>
</cp:coreProperties>
</file>