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9" r:id="rId1"/>
  </p:sldMasterIdLst>
  <p:notesMasterIdLst>
    <p:notesMasterId r:id="rId3"/>
  </p:notesMasterIdLst>
  <p:sldIdLst>
    <p:sldId id="419" r:id="rId2"/>
  </p:sldIdLst>
  <p:sldSz cx="9144000" cy="6858000" type="screen4x3"/>
  <p:notesSz cx="6858000" cy="9144000"/>
  <p:defaultTextStyle>
    <a:defPPr>
      <a:defRPr lang="en-GB"/>
    </a:defPPr>
    <a:lvl1pPr algn="l" rtl="0" fontAlgn="base">
      <a:spcBef>
        <a:spcPct val="0"/>
      </a:spcBef>
      <a:spcAft>
        <a:spcPct val="0"/>
      </a:spcAft>
      <a:defRPr sz="2400" kern="1200">
        <a:solidFill>
          <a:schemeClr val="tx1"/>
        </a:solidFill>
        <a:latin typeface="Arial" charset="0"/>
        <a:ea typeface="+mn-ea"/>
        <a:cs typeface="Arial" charset="0"/>
      </a:defRPr>
    </a:lvl1pPr>
    <a:lvl2pPr marL="457200" algn="l" rtl="0" fontAlgn="base">
      <a:spcBef>
        <a:spcPct val="0"/>
      </a:spcBef>
      <a:spcAft>
        <a:spcPct val="0"/>
      </a:spcAft>
      <a:defRPr sz="2400" kern="1200">
        <a:solidFill>
          <a:schemeClr val="tx1"/>
        </a:solidFill>
        <a:latin typeface="Arial" charset="0"/>
        <a:ea typeface="+mn-ea"/>
        <a:cs typeface="Arial" charset="0"/>
      </a:defRPr>
    </a:lvl2pPr>
    <a:lvl3pPr marL="914400" algn="l" rtl="0" fontAlgn="base">
      <a:spcBef>
        <a:spcPct val="0"/>
      </a:spcBef>
      <a:spcAft>
        <a:spcPct val="0"/>
      </a:spcAft>
      <a:defRPr sz="2400" kern="1200">
        <a:solidFill>
          <a:schemeClr val="tx1"/>
        </a:solidFill>
        <a:latin typeface="Arial" charset="0"/>
        <a:ea typeface="+mn-ea"/>
        <a:cs typeface="Arial" charset="0"/>
      </a:defRPr>
    </a:lvl3pPr>
    <a:lvl4pPr marL="1371600" algn="l" rtl="0" fontAlgn="base">
      <a:spcBef>
        <a:spcPct val="0"/>
      </a:spcBef>
      <a:spcAft>
        <a:spcPct val="0"/>
      </a:spcAft>
      <a:defRPr sz="2400" kern="1200">
        <a:solidFill>
          <a:schemeClr val="tx1"/>
        </a:solidFill>
        <a:latin typeface="Arial" charset="0"/>
        <a:ea typeface="+mn-ea"/>
        <a:cs typeface="Arial" charset="0"/>
      </a:defRPr>
    </a:lvl4pPr>
    <a:lvl5pPr marL="1828800" algn="l" rtl="0" fontAlgn="base">
      <a:spcBef>
        <a:spcPct val="0"/>
      </a:spcBef>
      <a:spcAft>
        <a:spcPct val="0"/>
      </a:spcAft>
      <a:defRPr sz="2400" kern="1200">
        <a:solidFill>
          <a:schemeClr val="tx1"/>
        </a:solidFill>
        <a:latin typeface="Arial" charset="0"/>
        <a:ea typeface="+mn-ea"/>
        <a:cs typeface="Arial" charset="0"/>
      </a:defRPr>
    </a:lvl5pPr>
    <a:lvl6pPr marL="2286000" algn="l" defTabSz="914400" rtl="0" eaLnBrk="1" latinLnBrk="0" hangingPunct="1">
      <a:defRPr sz="2400" kern="1200">
        <a:solidFill>
          <a:schemeClr val="tx1"/>
        </a:solidFill>
        <a:latin typeface="Arial" charset="0"/>
        <a:ea typeface="+mn-ea"/>
        <a:cs typeface="Arial" charset="0"/>
      </a:defRPr>
    </a:lvl6pPr>
    <a:lvl7pPr marL="2743200" algn="l" defTabSz="914400" rtl="0" eaLnBrk="1" latinLnBrk="0" hangingPunct="1">
      <a:defRPr sz="2400" kern="1200">
        <a:solidFill>
          <a:schemeClr val="tx1"/>
        </a:solidFill>
        <a:latin typeface="Arial" charset="0"/>
        <a:ea typeface="+mn-ea"/>
        <a:cs typeface="Arial" charset="0"/>
      </a:defRPr>
    </a:lvl7pPr>
    <a:lvl8pPr marL="3200400" algn="l" defTabSz="914400" rtl="0" eaLnBrk="1" latinLnBrk="0" hangingPunct="1">
      <a:defRPr sz="2400" kern="1200">
        <a:solidFill>
          <a:schemeClr val="tx1"/>
        </a:solidFill>
        <a:latin typeface="Arial" charset="0"/>
        <a:ea typeface="+mn-ea"/>
        <a:cs typeface="Arial" charset="0"/>
      </a:defRPr>
    </a:lvl8pPr>
    <a:lvl9pPr marL="3657600" algn="l" defTabSz="914400" rtl="0" eaLnBrk="1" latinLnBrk="0" hangingPunct="1">
      <a:defRPr sz="2400" kern="1200">
        <a:solidFill>
          <a:schemeClr val="tx1"/>
        </a:solidFill>
        <a:latin typeface="Arial" charset="0"/>
        <a:ea typeface="+mn-ea"/>
        <a:cs typeface="Arial" charset="0"/>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Eskom" initials="E" lastIdx="29" clrIdx="0"/>
  <p:cmAuthor id="1" name="Helena" initials="H" lastIdx="52" clrIdx="1"/>
  <p:cmAuthor id="3" name="Thobile Dlamini" initials="TD" lastIdx="1" clrIdx="2"/>
</p:cmAuthorLst>
</file>

<file path=ppt/presProps.xml><?xml version="1.0" encoding="utf-8"?>
<p:presentationPr xmlns:a="http://schemas.openxmlformats.org/drawingml/2006/main" xmlns:r="http://schemas.openxmlformats.org/officeDocument/2006/relationships" xmlns:p="http://schemas.openxmlformats.org/presentationml/2006/main">
  <p:clrMru>
    <a:srgbClr val="000000"/>
    <a:srgbClr val="3366FF"/>
    <a:srgbClr val="3333CC"/>
    <a:srgbClr val="6699FF"/>
    <a:srgbClr val="003896"/>
    <a:srgbClr val="C97A00"/>
    <a:srgbClr val="96330F"/>
    <a:srgbClr val="FF6600"/>
    <a:srgbClr val="83725B"/>
    <a:srgbClr val="858705"/>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69CF1AB2-1976-4502-BF36-3FF5EA218861}" styleName="Medium Style 4 - Ac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solidFill>
            <a:schemeClr val="accent1">
              <a:tint val="20000"/>
            </a:schemeClr>
          </a:solidFill>
        </a:fill>
      </a:tcStyle>
    </a:wholeTbl>
    <a:band1H>
      <a:tcStyle>
        <a:tcBdr/>
        <a:fill>
          <a:solidFill>
            <a:schemeClr val="accent1">
              <a:tint val="40000"/>
            </a:schemeClr>
          </a:solidFill>
        </a:fill>
      </a:tcStyle>
    </a:band1H>
    <a:band1V>
      <a:tcStyle>
        <a:tcBdr/>
        <a:fill>
          <a:solidFill>
            <a:schemeClr val="accent1">
              <a:tint val="40000"/>
            </a:schemeClr>
          </a:solidFill>
        </a:fill>
      </a:tcStyle>
    </a:band1V>
    <a:lastCol>
      <a:tcTxStyle b="on"/>
      <a:tcStyle>
        <a:tcBdr/>
      </a:tcStyle>
    </a:lastCol>
    <a:firstCol>
      <a:tcTxStyle b="on"/>
      <a:tcStyle>
        <a:tcBdr/>
      </a:tcStyle>
    </a:firstCol>
    <a:lastRow>
      <a:tcTxStyle b="on"/>
      <a:tcStyle>
        <a:tcBdr>
          <a:top>
            <a:ln w="25400" cmpd="sng">
              <a:solidFill>
                <a:schemeClr val="accent1"/>
              </a:solidFill>
            </a:ln>
          </a:top>
        </a:tcBdr>
        <a:fill>
          <a:solidFill>
            <a:schemeClr val="accent1">
              <a:tint val="20000"/>
            </a:schemeClr>
          </a:solidFill>
        </a:fill>
      </a:tcStyle>
    </a:lastRow>
    <a:firstRow>
      <a:tcTxStyle b="on"/>
      <a:tcStyle>
        <a:tcBdr/>
        <a:fill>
          <a:solidFill>
            <a:schemeClr val="accent1">
              <a:tint val="20000"/>
            </a:schemeClr>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95" autoAdjust="0"/>
    <p:restoredTop sz="93979" autoAdjust="0"/>
  </p:normalViewPr>
  <p:slideViewPr>
    <p:cSldViewPr>
      <p:cViewPr varScale="1">
        <p:scale>
          <a:sx n="67" d="100"/>
          <a:sy n="67" d="100"/>
        </p:scale>
        <p:origin x="1284" y="44"/>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110" d="100"/>
        <a:sy n="110" d="100"/>
      </p:scale>
      <p:origin x="0" y="-12084"/>
    </p:cViewPr>
  </p:sorterViewPr>
  <p:notesViewPr>
    <p:cSldViewPr>
      <p:cViewPr varScale="1">
        <p:scale>
          <a:sx n="87" d="100"/>
          <a:sy n="87" d="100"/>
        </p:scale>
        <p:origin x="-1950" y="-84"/>
      </p:cViewPr>
      <p:guideLst>
        <p:guide orient="horz" pos="2880"/>
        <p:guide pos="2160"/>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tableStyles" Target="tableStyles.xml"/><Relationship Id="rId3" Type="http://schemas.openxmlformats.org/officeDocument/2006/relationships/notesMaster" Target="notesMasters/notesMaster1.xml"/><Relationship Id="rId7" Type="http://schemas.openxmlformats.org/officeDocument/2006/relationships/theme" Target="theme/theme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viewProps" Target="viewProps.xml"/><Relationship Id="rId5" Type="http://schemas.openxmlformats.org/officeDocument/2006/relationships/presProps" Target="presProps.xml"/><Relationship Id="rId4" Type="http://schemas.openxmlformats.org/officeDocument/2006/relationships/commentAuthors" Target="commentAuthors.xml"/></Relationships>
</file>

<file path=ppt/diagrams/colors1.xml><?xml version="1.0" encoding="utf-8"?>
<dgm:colorsDef xmlns:dgm="http://schemas.openxmlformats.org/drawingml/2006/diagram" xmlns:a="http://schemas.openxmlformats.org/drawingml/2006/main" uniqueId="urn:microsoft.com/office/officeart/2005/8/colors/colorful4">
  <dgm:title val=""/>
  <dgm:desc val=""/>
  <dgm:catLst>
    <dgm:cat type="colorful" pri="10400"/>
  </dgm:catLst>
  <dgm:styleLbl name="node0">
    <dgm:fillClrLst meth="repeat">
      <a:schemeClr val="accent3"/>
    </dgm:fillClrLst>
    <dgm:linClrLst meth="repeat">
      <a:schemeClr val="lt1"/>
    </dgm:linClrLst>
    <dgm:effectClrLst/>
    <dgm:txLinClrLst/>
    <dgm:txFillClrLst/>
    <dgm:txEffectClrLst/>
  </dgm:styleLbl>
  <dgm:styleLbl name="node1">
    <dgm:fillClrLst>
      <a:schemeClr val="accent4"/>
      <a:schemeClr val="accent5"/>
    </dgm:fillClrLst>
    <dgm:linClrLst meth="repeat">
      <a:schemeClr val="lt1"/>
    </dgm:linClrLst>
    <dgm:effectClrLst/>
    <dgm:txLinClrLst/>
    <dgm:txFillClrLst/>
    <dgm:txEffectClrLst/>
  </dgm:styleLbl>
  <dgm:styleLbl name="alignNode1">
    <dgm:fillClrLst>
      <a:schemeClr val="accent4"/>
      <a:schemeClr val="accent5"/>
    </dgm:fillClrLst>
    <dgm:linClrLst>
      <a:schemeClr val="accent4"/>
      <a:schemeClr val="accent5"/>
    </dgm:linClrLst>
    <dgm:effectClrLst/>
    <dgm:txLinClrLst/>
    <dgm:txFillClrLst/>
    <dgm:txEffectClrLst/>
  </dgm:styleLbl>
  <dgm:styleLbl name="lnNode1">
    <dgm:fillClrLst>
      <a:schemeClr val="accent4"/>
      <a:schemeClr val="accent5"/>
    </dgm:fillClrLst>
    <dgm:linClrLst meth="repeat">
      <a:schemeClr val="lt1"/>
    </dgm:linClrLst>
    <dgm:effectClrLst/>
    <dgm:txLinClrLst/>
    <dgm:txFillClrLst/>
    <dgm:txEffectClrLst/>
  </dgm:styleLbl>
  <dgm:styleLbl name="vennNode1">
    <dgm:fillClrLst>
      <a:schemeClr val="accent4">
        <a:alpha val="50000"/>
      </a:schemeClr>
      <a:schemeClr val="accent5">
        <a:alpha val="50000"/>
      </a:schemeClr>
    </dgm:fillClrLst>
    <dgm:linClrLst meth="repeat">
      <a:schemeClr val="lt1"/>
    </dgm:linClrLst>
    <dgm:effectClrLst/>
    <dgm:txLinClrLst/>
    <dgm:txFillClrLst/>
    <dgm:txEffectClrLst/>
  </dgm:styleLbl>
  <dgm:styleLbl name="node2">
    <dgm:fillClrLst>
      <a:schemeClr val="accent5"/>
    </dgm:fillClrLst>
    <dgm:linClrLst meth="repeat">
      <a:schemeClr val="lt1"/>
    </dgm:linClrLst>
    <dgm:effectClrLst/>
    <dgm:txLinClrLst/>
    <dgm:txFillClrLst/>
    <dgm:txEffectClrLst/>
  </dgm:styleLbl>
  <dgm:styleLbl name="node3">
    <dgm:fillClrLst>
      <a:schemeClr val="accent6"/>
    </dgm:fillClrLst>
    <dgm:linClrLst meth="repeat">
      <a:schemeClr val="lt1"/>
    </dgm:linClrLst>
    <dgm:effectClrLst/>
    <dgm:txLinClrLst/>
    <dgm:txFillClrLst/>
    <dgm:txEffectClrLst/>
  </dgm:styleLbl>
  <dgm:styleLbl name="node4">
    <dgm:fillClrLst>
      <a:schemeClr val="accent1"/>
    </dgm:fillClrLst>
    <dgm:linClrLst meth="repeat">
      <a:schemeClr val="lt1"/>
    </dgm:linClrLst>
    <dgm:effectClrLst/>
    <dgm:txLinClrLst/>
    <dgm:txFillClrLst/>
    <dgm:txEffectClrLst/>
  </dgm:styleLbl>
  <dgm:styleLbl name="fgImgPlace1">
    <dgm:fillClrLst>
      <a:schemeClr val="accent4">
        <a:tint val="50000"/>
      </a:schemeClr>
      <a:schemeClr val="accent5">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4"/>
      <a:schemeClr val="accent5"/>
    </dgm:fillClrLst>
    <dgm:linClrLst meth="repeat">
      <a:schemeClr val="lt1"/>
    </dgm:linClrLst>
    <dgm:effectClrLst/>
    <dgm:txLinClrLst/>
    <dgm:txFillClrLst/>
    <dgm:txEffectClrLst/>
  </dgm:styleLbl>
  <dgm:styleLbl name="fgSibTrans2D1">
    <dgm:fillClrLst>
      <a:schemeClr val="accent4"/>
      <a:schemeClr val="accent5"/>
    </dgm:fillClrLst>
    <dgm:linClrLst meth="repeat">
      <a:schemeClr val="lt1"/>
    </dgm:linClrLst>
    <dgm:effectClrLst/>
    <dgm:txLinClrLst/>
    <dgm:txFillClrLst meth="repeat">
      <a:schemeClr val="lt1"/>
    </dgm:txFillClrLst>
    <dgm:txEffectClrLst/>
  </dgm:styleLbl>
  <dgm:styleLbl name="bgSibTrans2D1">
    <dgm:fillClrLst>
      <a:schemeClr val="accent4"/>
      <a:schemeClr val="accent5"/>
    </dgm:fillClrLst>
    <dgm:linClrLst meth="repeat">
      <a:schemeClr val="lt1"/>
    </dgm:linClrLst>
    <dgm:effectClrLst/>
    <dgm:txLinClrLst/>
    <dgm:txFillClrLst meth="repeat">
      <a:schemeClr val="lt1"/>
    </dgm:txFillClrLst>
    <dgm:txEffectClrLst/>
  </dgm:styleLbl>
  <dgm:styleLbl name="sibTrans1D1">
    <dgm:fillClrLst/>
    <dgm:linClrLst>
      <a:schemeClr val="accent4"/>
      <a:schemeClr val="accent5"/>
    </dgm:linClrLst>
    <dgm:effectClrLst/>
    <dgm:txLinClrLst/>
    <dgm:txFillClrLst meth="repeat">
      <a:schemeClr val="tx1"/>
    </dgm:txFillClrLst>
    <dgm:txEffectClrLst/>
  </dgm:styleLbl>
  <dgm:styleLbl name="callout">
    <dgm:fillClrLst meth="repeat">
      <a:schemeClr val="accent4"/>
    </dgm:fillClrLst>
    <dgm:linClrLst meth="repeat">
      <a:schemeClr val="accent4">
        <a:tint val="50000"/>
      </a:schemeClr>
    </dgm:linClrLst>
    <dgm:effectClrLst/>
    <dgm:txLinClrLst/>
    <dgm:txFillClrLst meth="repeat">
      <a:schemeClr val="tx1"/>
    </dgm:txFillClrLst>
    <dgm:txEffectClrLst/>
  </dgm:styleLbl>
  <dgm:styleLbl name="asst0">
    <dgm:fillClrLst meth="repeat">
      <a:schemeClr val="accent4"/>
    </dgm:fillClrLst>
    <dgm:linClrLst meth="repeat">
      <a:schemeClr val="lt1">
        <a:shade val="80000"/>
      </a:schemeClr>
    </dgm:linClrLst>
    <dgm:effectClrLst/>
    <dgm:txLinClrLst/>
    <dgm:txFillClrLst/>
    <dgm:txEffectClrLst/>
  </dgm:styleLbl>
  <dgm:styleLbl name="asst1">
    <dgm:fillClrLst meth="repeat">
      <a:schemeClr val="accent5"/>
    </dgm:fillClrLst>
    <dgm:linClrLst meth="repeat">
      <a:schemeClr val="lt1">
        <a:shade val="80000"/>
      </a:schemeClr>
    </dgm:linClrLst>
    <dgm:effectClrLst/>
    <dgm:txLinClrLst/>
    <dgm:txFillClrLst/>
    <dgm:txEffectClrLst/>
  </dgm:styleLbl>
  <dgm:styleLbl name="asst2">
    <dgm:fillClrLst>
      <a:schemeClr val="accent6"/>
    </dgm:fillClrLst>
    <dgm:linClrLst meth="repeat">
      <a:schemeClr val="lt1"/>
    </dgm:linClrLst>
    <dgm:effectClrLst/>
    <dgm:txLinClrLst/>
    <dgm:txFillClrLst/>
    <dgm:txEffectClrLst/>
  </dgm:styleLbl>
  <dgm:styleLbl name="asst3">
    <dgm:fillClrLst>
      <a:schemeClr val="accent1"/>
    </dgm:fillClrLst>
    <dgm:linClrLst meth="repeat">
      <a:schemeClr val="lt1"/>
    </dgm:linClrLst>
    <dgm:effectClrLst/>
    <dgm:txLinClrLst/>
    <dgm:txFillClrLst/>
    <dgm:txEffectClrLst/>
  </dgm:styleLbl>
  <dgm:styleLbl name="asst4">
    <dgm:fillClrLst>
      <a:schemeClr val="accent2"/>
    </dgm:fillClrLst>
    <dgm:linClrLst meth="repeat">
      <a:schemeClr val="lt1"/>
    </dgm:linClrLst>
    <dgm:effectClrLst/>
    <dgm:txLinClrLst/>
    <dgm:txFillClrLst/>
    <dgm:txEffectClrLst/>
  </dgm:styleLbl>
  <dgm:styleLbl name="parChTrans2D1">
    <dgm:fillClrLst meth="repeat">
      <a:schemeClr val="accent4"/>
    </dgm:fillClrLst>
    <dgm:linClrLst meth="repeat">
      <a:schemeClr val="lt1"/>
    </dgm:linClrLst>
    <dgm:effectClrLst/>
    <dgm:txLinClrLst/>
    <dgm:txFillClrLst meth="repeat">
      <a:schemeClr val="lt1"/>
    </dgm:txFillClrLst>
    <dgm:txEffectClrLst/>
  </dgm:styleLbl>
  <dgm:styleLbl name="parChTrans2D2">
    <dgm:fillClrLst meth="repeat">
      <a:schemeClr val="accent5"/>
    </dgm:fillClrLst>
    <dgm:linClrLst meth="repeat">
      <a:schemeClr val="lt1"/>
    </dgm:linClrLst>
    <dgm:effectClrLst/>
    <dgm:txLinClrLst/>
    <dgm:txFillClrLst/>
    <dgm:txEffectClrLst/>
  </dgm:styleLbl>
  <dgm:styleLbl name="parChTrans2D3">
    <dgm:fillClrLst meth="repeat">
      <a:schemeClr val="accent5"/>
    </dgm:fillClrLst>
    <dgm:linClrLst meth="repeat">
      <a:schemeClr val="lt1"/>
    </dgm:linClrLst>
    <dgm:effectClrLst/>
    <dgm:txLinClrLst/>
    <dgm:txFillClrLst/>
    <dgm:txEffectClrLst/>
  </dgm:styleLbl>
  <dgm:styleLbl name="parChTrans2D4">
    <dgm:fillClrLst meth="repeat">
      <a:schemeClr val="accent6"/>
    </dgm:fillClrLst>
    <dgm:linClrLst meth="repeat">
      <a:schemeClr val="lt1"/>
    </dgm:linClrLst>
    <dgm:effectClrLst/>
    <dgm:txLinClrLst/>
    <dgm:txFillClrLst meth="repeat">
      <a:schemeClr val="lt1"/>
    </dgm:txFillClrLst>
    <dgm:txEffectClrLst/>
  </dgm:styleLbl>
  <dgm:styleLbl name="parChTrans1D1">
    <dgm:fillClrLst meth="repeat">
      <a:schemeClr val="accent4"/>
    </dgm:fillClrLst>
    <dgm:linClrLst meth="repeat">
      <a:schemeClr val="accent4"/>
    </dgm:linClrLst>
    <dgm:effectClrLst/>
    <dgm:txLinClrLst/>
    <dgm:txFillClrLst meth="repeat">
      <a:schemeClr val="tx1"/>
    </dgm:txFillClrLst>
    <dgm:txEffectClrLst/>
  </dgm:styleLbl>
  <dgm:styleLbl name="parChTrans1D2">
    <dgm:fillClrLst meth="repeat">
      <a:schemeClr val="accent4">
        <a:tint val="90000"/>
      </a:schemeClr>
    </dgm:fillClrLst>
    <dgm:linClrLst meth="repeat">
      <a:schemeClr val="accent5"/>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6"/>
    </dgm:linClrLst>
    <dgm:effectClrLst/>
    <dgm:txLinClrLst/>
    <dgm:txFillClrLst meth="repeat">
      <a:schemeClr val="tx1"/>
    </dgm:txFillClrLst>
    <dgm:txEffectClrLst/>
  </dgm:styleLbl>
  <dgm:styleLbl name="parChTrans1D4">
    <dgm:fillClrLst meth="repeat">
      <a:schemeClr val="accent4">
        <a:tint val="50000"/>
      </a:schemeClr>
    </dgm:fillClrLst>
    <dgm:linClrLst meth="repeat">
      <a:schemeClr val="accent1"/>
    </dgm:linClrLst>
    <dgm:effectClrLst/>
    <dgm:txLinClrLst/>
    <dgm:txFillClrLst meth="repeat">
      <a:schemeClr val="tx1"/>
    </dgm:txFillClrLst>
    <dgm:txEffectClrLst/>
  </dgm:styleLbl>
  <dgm:styleLbl name="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con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align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4"/>
    </dgm:linClrLst>
    <dgm:effectClrLst/>
    <dgm:txLinClrLst/>
    <dgm:txFillClrLst meth="repeat">
      <a:schemeClr val="dk1"/>
    </dgm:txFillClrLst>
    <dgm:txEffectClrLst/>
  </dgm:styleLbl>
  <dgm:styleLbl name="b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solidFgAcc1">
    <dgm:fillClrLst meth="repeat">
      <a:schemeClr val="lt1"/>
    </dgm:fillClrLst>
    <dgm:linClrLst>
      <a:schemeClr val="accent4"/>
      <a:schemeClr val="accent5"/>
    </dgm:linClrLst>
    <dgm:effectClrLst/>
    <dgm:txLinClrLst/>
    <dgm:txFillClrLst meth="repeat">
      <a:schemeClr val="dk1"/>
    </dgm:txFillClrLst>
    <dgm:txEffectClrLst/>
  </dgm:styleLbl>
  <dgm:styleLbl name="solidAlignAcc1">
    <dgm:fillClrLst meth="repeat">
      <a:schemeClr val="lt1"/>
    </dgm:fillClrLst>
    <dgm:linClrLst>
      <a:schemeClr val="accent4"/>
      <a:schemeClr val="accent5"/>
    </dgm:linClrLst>
    <dgm:effectClrLst/>
    <dgm:txLinClrLst/>
    <dgm:txFillClrLst meth="repeat">
      <a:schemeClr val="dk1"/>
    </dgm:txFillClrLst>
    <dgm:txEffectClrLst/>
  </dgm:styleLbl>
  <dgm:styleLbl name="solidBgAcc1">
    <dgm:fillClrLst meth="repeat">
      <a:schemeClr val="lt1"/>
    </dgm:fillClrLst>
    <dgm:linClrLst>
      <a:schemeClr val="accent4"/>
      <a:schemeClr val="accent5"/>
    </dgm:linClrLst>
    <dgm:effectClrLst/>
    <dgm:txLinClrLst/>
    <dgm:txFillClrLst meth="repeat">
      <a:schemeClr val="dk1"/>
    </dgm:txFillClrLst>
    <dgm:txEffectClrLst/>
  </dgm:styleLbl>
  <dgm:styleLbl name="f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b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3"/>
    </dgm:linClrLst>
    <dgm:effectClrLst/>
    <dgm:txLinClrLst/>
    <dgm:txFillClrLst meth="repeat">
      <a:schemeClr val="dk1"/>
    </dgm:txFillClrLst>
    <dgm:txEffectClrLst/>
  </dgm:styleLbl>
  <dgm:styleLbl name="fgAcc2">
    <dgm:fillClrLst meth="repeat">
      <a:schemeClr val="lt1">
        <a:alpha val="90000"/>
      </a:schemeClr>
    </dgm:fillClrLst>
    <dgm:linClrLst>
      <a:schemeClr val="accent5"/>
    </dgm:linClrLst>
    <dgm:effectClrLst/>
    <dgm:txLinClrLst/>
    <dgm:txFillClrLst meth="repeat">
      <a:schemeClr val="dk1"/>
    </dgm:txFillClrLst>
    <dgm:txEffectClrLst/>
  </dgm:styleLbl>
  <dgm:styleLbl name="fgAcc3">
    <dgm:fillClrLst meth="repeat">
      <a:schemeClr val="lt1">
        <a:alpha val="90000"/>
      </a:schemeClr>
    </dgm:fillClrLst>
    <dgm:linClrLst>
      <a:schemeClr val="accent6"/>
    </dgm:linClrLst>
    <dgm:effectClrLst/>
    <dgm:txLinClrLst/>
    <dgm:txFillClrLst meth="repeat">
      <a:schemeClr val="dk1"/>
    </dgm:txFillClrLst>
    <dgm:txEffectClrLst/>
  </dgm:styleLbl>
  <dgm:styleLbl name="fgAcc4">
    <dgm:fillClrLst meth="repeat">
      <a:schemeClr val="lt1">
        <a:alpha val="90000"/>
      </a:schemeClr>
    </dgm:fillClrLst>
    <dgm:linClrLst>
      <a:schemeClr val="accent1"/>
    </dgm:linClrLst>
    <dgm:effectClrLst/>
    <dgm:txLinClrLst/>
    <dgm:txFillClrLst meth="repeat">
      <a:schemeClr val="dk1"/>
    </dgm:txFillClrLst>
    <dgm:txEffectClrLst/>
  </dgm:styleLbl>
  <dgm:styleLbl name="bgShp">
    <dgm:fillClrLst meth="repeat">
      <a:schemeClr val="accent4">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4">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4">
        <a:tint val="50000"/>
        <a:alpha val="40000"/>
      </a:schemeClr>
    </dgm:fillClrLst>
    <dgm:linClrLst meth="repeat">
      <a:schemeClr val="accent4"/>
    </dgm:linClrLst>
    <dgm:effectClrLst/>
    <dgm:txLinClrLst/>
    <dgm:txFillClrLst meth="repeat">
      <a:schemeClr val="lt1"/>
    </dgm:txFillClrLst>
    <dgm:txEffectClrLst/>
  </dgm:styleLbl>
  <dgm:styleLbl name="fgShp">
    <dgm:fillClrLst meth="repeat">
      <a:schemeClr val="accent4">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120B4FCB-236C-4B65-B123-E53BBFC07EAF}" type="doc">
      <dgm:prSet loTypeId="urn:microsoft.com/office/officeart/2005/8/layout/vProcess5" loCatId="process" qsTypeId="urn:microsoft.com/office/officeart/2005/8/quickstyle/3d2" qsCatId="3D" csTypeId="urn:microsoft.com/office/officeart/2005/8/colors/colorful4" csCatId="colorful" phldr="1"/>
      <dgm:spPr/>
      <dgm:t>
        <a:bodyPr/>
        <a:lstStyle/>
        <a:p>
          <a:endParaRPr lang="en-US"/>
        </a:p>
      </dgm:t>
    </dgm:pt>
    <dgm:pt modelId="{2D0E341F-B55A-455B-8048-68FE4A3E6D1F}">
      <dgm:prSet phldrT="[Text]" custT="1"/>
      <dgm:spPr/>
      <dgm:t>
        <a:bodyPr/>
        <a:lstStyle/>
        <a:p>
          <a:r>
            <a:rPr lang="en-US" sz="1300" dirty="0">
              <a:solidFill>
                <a:schemeClr val="bg1"/>
              </a:solidFill>
            </a:rPr>
            <a:t>Statement </a:t>
          </a:r>
          <a:r>
            <a:rPr lang="en-US" sz="1300" u="none" noProof="0" dirty="0">
              <a:solidFill>
                <a:schemeClr val="bg1"/>
              </a:solidFill>
            </a:rPr>
            <a:t>of financial position (balance sheet).</a:t>
          </a:r>
          <a:endParaRPr lang="en-US" sz="1300" dirty="0">
            <a:solidFill>
              <a:schemeClr val="bg1"/>
            </a:solidFill>
          </a:endParaRPr>
        </a:p>
      </dgm:t>
    </dgm:pt>
    <dgm:pt modelId="{6361635D-F40C-41C9-80BD-6AF4CFD7225C}" type="parTrans" cxnId="{7EA0E2F1-835D-45EC-B770-62CC5D86C046}">
      <dgm:prSet/>
      <dgm:spPr/>
      <dgm:t>
        <a:bodyPr/>
        <a:lstStyle/>
        <a:p>
          <a:endParaRPr lang="en-US" sz="1300">
            <a:solidFill>
              <a:schemeClr val="bg1"/>
            </a:solidFill>
          </a:endParaRPr>
        </a:p>
      </dgm:t>
    </dgm:pt>
    <dgm:pt modelId="{08559D10-BEA8-4559-8965-D797BEA83C07}" type="sibTrans" cxnId="{7EA0E2F1-835D-45EC-B770-62CC5D86C046}">
      <dgm:prSet custT="1"/>
      <dgm:spPr/>
      <dgm:t>
        <a:bodyPr/>
        <a:lstStyle/>
        <a:p>
          <a:endParaRPr lang="en-US" sz="1300" dirty="0">
            <a:solidFill>
              <a:schemeClr val="bg1"/>
            </a:solidFill>
          </a:endParaRPr>
        </a:p>
      </dgm:t>
    </dgm:pt>
    <dgm:pt modelId="{13E1A72D-4D4C-4AD2-BCF0-13E2769D70D2}">
      <dgm:prSet phldrT="[Text]" custT="1"/>
      <dgm:spPr/>
      <dgm:t>
        <a:bodyPr/>
        <a:lstStyle/>
        <a:p>
          <a:r>
            <a:rPr lang="en-US" sz="1300" dirty="0">
              <a:solidFill>
                <a:schemeClr val="bg1"/>
              </a:solidFill>
            </a:rPr>
            <a:t>Statement </a:t>
          </a:r>
          <a:r>
            <a:rPr lang="en-US" sz="1300" u="none" noProof="0" dirty="0">
              <a:solidFill>
                <a:schemeClr val="bg1"/>
              </a:solidFill>
            </a:rPr>
            <a:t>of comprehensive income (income statement).</a:t>
          </a:r>
          <a:endParaRPr lang="en-US" sz="1300" dirty="0">
            <a:solidFill>
              <a:schemeClr val="bg1"/>
            </a:solidFill>
          </a:endParaRPr>
        </a:p>
      </dgm:t>
    </dgm:pt>
    <dgm:pt modelId="{C41B374B-6614-4455-B600-CB6DF0B1FE16}" type="parTrans" cxnId="{ACF5F729-79E6-4615-9392-326FF8FE2EDA}">
      <dgm:prSet/>
      <dgm:spPr/>
      <dgm:t>
        <a:bodyPr/>
        <a:lstStyle/>
        <a:p>
          <a:endParaRPr lang="en-US" sz="1300">
            <a:solidFill>
              <a:schemeClr val="bg1"/>
            </a:solidFill>
          </a:endParaRPr>
        </a:p>
      </dgm:t>
    </dgm:pt>
    <dgm:pt modelId="{FE4B1036-580F-4C6B-B4F8-3F614E20C12B}" type="sibTrans" cxnId="{ACF5F729-79E6-4615-9392-326FF8FE2EDA}">
      <dgm:prSet custT="1"/>
      <dgm:spPr/>
      <dgm:t>
        <a:bodyPr/>
        <a:lstStyle/>
        <a:p>
          <a:endParaRPr lang="en-US" sz="1300" dirty="0">
            <a:solidFill>
              <a:schemeClr val="bg1"/>
            </a:solidFill>
          </a:endParaRPr>
        </a:p>
      </dgm:t>
    </dgm:pt>
    <dgm:pt modelId="{EDB9B6FA-7F44-45EF-9F3B-4A4923F5A28D}">
      <dgm:prSet phldrT="[Text]" custT="1"/>
      <dgm:spPr/>
      <dgm:t>
        <a:bodyPr/>
        <a:lstStyle/>
        <a:p>
          <a:r>
            <a:rPr lang="en-US" sz="1300" dirty="0">
              <a:solidFill>
                <a:schemeClr val="bg1"/>
              </a:solidFill>
            </a:rPr>
            <a:t>Notes </a:t>
          </a:r>
          <a:r>
            <a:rPr lang="en-US" sz="1300" u="none" noProof="0" dirty="0">
              <a:solidFill>
                <a:schemeClr val="bg1"/>
              </a:solidFill>
            </a:rPr>
            <a:t>to the financial statements.</a:t>
          </a:r>
          <a:endParaRPr lang="en-US" sz="1300" dirty="0">
            <a:solidFill>
              <a:schemeClr val="bg1"/>
            </a:solidFill>
          </a:endParaRPr>
        </a:p>
      </dgm:t>
    </dgm:pt>
    <dgm:pt modelId="{D133395D-9AA9-412A-9001-AE2B88E138F7}" type="parTrans" cxnId="{C483054C-7C97-4479-AD5C-FB32CB9AA32F}">
      <dgm:prSet/>
      <dgm:spPr/>
      <dgm:t>
        <a:bodyPr/>
        <a:lstStyle/>
        <a:p>
          <a:endParaRPr lang="en-US" sz="1300">
            <a:solidFill>
              <a:schemeClr val="bg1"/>
            </a:solidFill>
          </a:endParaRPr>
        </a:p>
      </dgm:t>
    </dgm:pt>
    <dgm:pt modelId="{120E2B83-108B-4465-A1B0-3493E37FB5EE}" type="sibTrans" cxnId="{C483054C-7C97-4479-AD5C-FB32CB9AA32F}">
      <dgm:prSet/>
      <dgm:spPr/>
      <dgm:t>
        <a:bodyPr/>
        <a:lstStyle/>
        <a:p>
          <a:endParaRPr lang="en-US" sz="1300">
            <a:solidFill>
              <a:schemeClr val="bg1"/>
            </a:solidFill>
          </a:endParaRPr>
        </a:p>
      </dgm:t>
    </dgm:pt>
    <dgm:pt modelId="{7A7F2EF6-DA7F-457F-BE5A-92146760AFCF}">
      <dgm:prSet phldrT="[Text]" custT="1"/>
      <dgm:spPr/>
      <dgm:t>
        <a:bodyPr/>
        <a:lstStyle/>
        <a:p>
          <a:r>
            <a:rPr lang="en-US" sz="1300" dirty="0">
              <a:solidFill>
                <a:schemeClr val="bg1"/>
              </a:solidFill>
            </a:rPr>
            <a:t>Statement </a:t>
          </a:r>
          <a:r>
            <a:rPr lang="en-US" sz="1300" u="none" noProof="0" dirty="0">
              <a:solidFill>
                <a:schemeClr val="bg1"/>
              </a:solidFill>
            </a:rPr>
            <a:t>of changes in equity.</a:t>
          </a:r>
          <a:endParaRPr lang="en-US" sz="1300" dirty="0">
            <a:solidFill>
              <a:schemeClr val="bg1"/>
            </a:solidFill>
          </a:endParaRPr>
        </a:p>
      </dgm:t>
    </dgm:pt>
    <dgm:pt modelId="{CFD38929-FCF8-471E-81D9-F62F15C614B5}" type="parTrans" cxnId="{30B8FF67-7E0F-4997-BBC4-DAB2A06EE6AD}">
      <dgm:prSet/>
      <dgm:spPr/>
      <dgm:t>
        <a:bodyPr/>
        <a:lstStyle/>
        <a:p>
          <a:endParaRPr lang="en-US" sz="1300">
            <a:solidFill>
              <a:schemeClr val="bg1"/>
            </a:solidFill>
          </a:endParaRPr>
        </a:p>
      </dgm:t>
    </dgm:pt>
    <dgm:pt modelId="{48354C6A-3505-4D64-B6B0-4B0D273C2CC7}" type="sibTrans" cxnId="{30B8FF67-7E0F-4997-BBC4-DAB2A06EE6AD}">
      <dgm:prSet custT="1"/>
      <dgm:spPr/>
      <dgm:t>
        <a:bodyPr/>
        <a:lstStyle/>
        <a:p>
          <a:endParaRPr lang="en-US" sz="1300" dirty="0">
            <a:solidFill>
              <a:schemeClr val="bg1"/>
            </a:solidFill>
          </a:endParaRPr>
        </a:p>
      </dgm:t>
    </dgm:pt>
    <dgm:pt modelId="{7AF19CBC-30CD-4F2C-B428-C58F8366CF69}">
      <dgm:prSet phldrT="[Text]" custT="1"/>
      <dgm:spPr/>
      <dgm:t>
        <a:bodyPr/>
        <a:lstStyle/>
        <a:p>
          <a:r>
            <a:rPr lang="en-US" sz="1300" dirty="0">
              <a:solidFill>
                <a:schemeClr val="bg1"/>
              </a:solidFill>
            </a:rPr>
            <a:t>Statement </a:t>
          </a:r>
          <a:r>
            <a:rPr lang="en-US" sz="1300" u="none" noProof="0" dirty="0">
              <a:solidFill>
                <a:schemeClr val="bg1"/>
              </a:solidFill>
            </a:rPr>
            <a:t>of cash flows.</a:t>
          </a:r>
          <a:endParaRPr lang="en-US" sz="1300" dirty="0">
            <a:solidFill>
              <a:schemeClr val="bg1"/>
            </a:solidFill>
          </a:endParaRPr>
        </a:p>
      </dgm:t>
    </dgm:pt>
    <dgm:pt modelId="{F37D2F83-2854-458C-A9F2-F4BDED8F6193}" type="parTrans" cxnId="{67FFB21B-8863-4575-B312-1370310868B3}">
      <dgm:prSet/>
      <dgm:spPr/>
      <dgm:t>
        <a:bodyPr/>
        <a:lstStyle/>
        <a:p>
          <a:endParaRPr lang="en-US" sz="1300">
            <a:solidFill>
              <a:schemeClr val="bg1"/>
            </a:solidFill>
          </a:endParaRPr>
        </a:p>
      </dgm:t>
    </dgm:pt>
    <dgm:pt modelId="{98C0CD88-FC61-48A9-89A0-1B849A7CCAFC}" type="sibTrans" cxnId="{67FFB21B-8863-4575-B312-1370310868B3}">
      <dgm:prSet custT="1"/>
      <dgm:spPr/>
      <dgm:t>
        <a:bodyPr/>
        <a:lstStyle/>
        <a:p>
          <a:endParaRPr lang="en-US" sz="1300" dirty="0">
            <a:solidFill>
              <a:schemeClr val="bg1"/>
            </a:solidFill>
          </a:endParaRPr>
        </a:p>
      </dgm:t>
    </dgm:pt>
    <dgm:pt modelId="{9DEA68B2-2E5D-4024-93CA-0316795F4A7A}" type="pres">
      <dgm:prSet presAssocID="{120B4FCB-236C-4B65-B123-E53BBFC07EAF}" presName="outerComposite" presStyleCnt="0">
        <dgm:presLayoutVars>
          <dgm:chMax val="5"/>
          <dgm:dir/>
          <dgm:resizeHandles val="exact"/>
        </dgm:presLayoutVars>
      </dgm:prSet>
      <dgm:spPr/>
    </dgm:pt>
    <dgm:pt modelId="{BAD7704E-18C5-4D29-8945-890A1BA7D104}" type="pres">
      <dgm:prSet presAssocID="{120B4FCB-236C-4B65-B123-E53BBFC07EAF}" presName="dummyMaxCanvas" presStyleCnt="0">
        <dgm:presLayoutVars/>
      </dgm:prSet>
      <dgm:spPr/>
    </dgm:pt>
    <dgm:pt modelId="{888E9106-530E-40AC-AA63-DC4F4CE92A9A}" type="pres">
      <dgm:prSet presAssocID="{120B4FCB-236C-4B65-B123-E53BBFC07EAF}" presName="FiveNodes_1" presStyleLbl="node1" presStyleIdx="0" presStyleCnt="5" custLinFactNeighborX="-1817" custLinFactNeighborY="-40039">
        <dgm:presLayoutVars>
          <dgm:bulletEnabled val="1"/>
        </dgm:presLayoutVars>
      </dgm:prSet>
      <dgm:spPr/>
    </dgm:pt>
    <dgm:pt modelId="{BE8DCEE4-5BA3-44E2-8B78-4663BDA97B03}" type="pres">
      <dgm:prSet presAssocID="{120B4FCB-236C-4B65-B123-E53BBFC07EAF}" presName="FiveNodes_2" presStyleLbl="node1" presStyleIdx="1" presStyleCnt="5">
        <dgm:presLayoutVars>
          <dgm:bulletEnabled val="1"/>
        </dgm:presLayoutVars>
      </dgm:prSet>
      <dgm:spPr/>
    </dgm:pt>
    <dgm:pt modelId="{5FFE66B0-FA67-4F85-A3AA-145191B78040}" type="pres">
      <dgm:prSet presAssocID="{120B4FCB-236C-4B65-B123-E53BBFC07EAF}" presName="FiveNodes_3" presStyleLbl="node1" presStyleIdx="2" presStyleCnt="5">
        <dgm:presLayoutVars>
          <dgm:bulletEnabled val="1"/>
        </dgm:presLayoutVars>
      </dgm:prSet>
      <dgm:spPr/>
    </dgm:pt>
    <dgm:pt modelId="{D97C9B4F-676A-4EB2-ADCA-B25A524A6B48}" type="pres">
      <dgm:prSet presAssocID="{120B4FCB-236C-4B65-B123-E53BBFC07EAF}" presName="FiveNodes_4" presStyleLbl="node1" presStyleIdx="3" presStyleCnt="5">
        <dgm:presLayoutVars>
          <dgm:bulletEnabled val="1"/>
        </dgm:presLayoutVars>
      </dgm:prSet>
      <dgm:spPr/>
    </dgm:pt>
    <dgm:pt modelId="{63455D60-88AC-4856-82E2-75ECBA33B28D}" type="pres">
      <dgm:prSet presAssocID="{120B4FCB-236C-4B65-B123-E53BBFC07EAF}" presName="FiveNodes_5" presStyleLbl="node1" presStyleIdx="4" presStyleCnt="5">
        <dgm:presLayoutVars>
          <dgm:bulletEnabled val="1"/>
        </dgm:presLayoutVars>
      </dgm:prSet>
      <dgm:spPr/>
    </dgm:pt>
    <dgm:pt modelId="{B782C5C4-3A70-4BAD-87A5-0423FE8B360A}" type="pres">
      <dgm:prSet presAssocID="{120B4FCB-236C-4B65-B123-E53BBFC07EAF}" presName="FiveConn_1-2" presStyleLbl="fgAccFollowNode1" presStyleIdx="0" presStyleCnt="4">
        <dgm:presLayoutVars>
          <dgm:bulletEnabled val="1"/>
        </dgm:presLayoutVars>
      </dgm:prSet>
      <dgm:spPr/>
    </dgm:pt>
    <dgm:pt modelId="{E76DD376-947C-4326-BD3C-FC3817DB3F4E}" type="pres">
      <dgm:prSet presAssocID="{120B4FCB-236C-4B65-B123-E53BBFC07EAF}" presName="FiveConn_2-3" presStyleLbl="fgAccFollowNode1" presStyleIdx="1" presStyleCnt="4">
        <dgm:presLayoutVars>
          <dgm:bulletEnabled val="1"/>
        </dgm:presLayoutVars>
      </dgm:prSet>
      <dgm:spPr/>
    </dgm:pt>
    <dgm:pt modelId="{3C233A9B-E6CF-49F8-B938-2FDC72D5EFD2}" type="pres">
      <dgm:prSet presAssocID="{120B4FCB-236C-4B65-B123-E53BBFC07EAF}" presName="FiveConn_3-4" presStyleLbl="fgAccFollowNode1" presStyleIdx="2" presStyleCnt="4">
        <dgm:presLayoutVars>
          <dgm:bulletEnabled val="1"/>
        </dgm:presLayoutVars>
      </dgm:prSet>
      <dgm:spPr/>
    </dgm:pt>
    <dgm:pt modelId="{5214B1B6-EA14-47F8-BCC4-E86C35B4D09E}" type="pres">
      <dgm:prSet presAssocID="{120B4FCB-236C-4B65-B123-E53BBFC07EAF}" presName="FiveConn_4-5" presStyleLbl="fgAccFollowNode1" presStyleIdx="3" presStyleCnt="4">
        <dgm:presLayoutVars>
          <dgm:bulletEnabled val="1"/>
        </dgm:presLayoutVars>
      </dgm:prSet>
      <dgm:spPr/>
    </dgm:pt>
    <dgm:pt modelId="{2B9E5673-0061-469D-B0DF-5D452E050C53}" type="pres">
      <dgm:prSet presAssocID="{120B4FCB-236C-4B65-B123-E53BBFC07EAF}" presName="FiveNodes_1_text" presStyleLbl="node1" presStyleIdx="4" presStyleCnt="5">
        <dgm:presLayoutVars>
          <dgm:bulletEnabled val="1"/>
        </dgm:presLayoutVars>
      </dgm:prSet>
      <dgm:spPr/>
    </dgm:pt>
    <dgm:pt modelId="{45DB0BE1-CCEC-4CCB-883E-758838A2EBB6}" type="pres">
      <dgm:prSet presAssocID="{120B4FCB-236C-4B65-B123-E53BBFC07EAF}" presName="FiveNodes_2_text" presStyleLbl="node1" presStyleIdx="4" presStyleCnt="5">
        <dgm:presLayoutVars>
          <dgm:bulletEnabled val="1"/>
        </dgm:presLayoutVars>
      </dgm:prSet>
      <dgm:spPr/>
    </dgm:pt>
    <dgm:pt modelId="{C2C065D7-E5A1-4908-B278-22DC0957E43C}" type="pres">
      <dgm:prSet presAssocID="{120B4FCB-236C-4B65-B123-E53BBFC07EAF}" presName="FiveNodes_3_text" presStyleLbl="node1" presStyleIdx="4" presStyleCnt="5">
        <dgm:presLayoutVars>
          <dgm:bulletEnabled val="1"/>
        </dgm:presLayoutVars>
      </dgm:prSet>
      <dgm:spPr/>
    </dgm:pt>
    <dgm:pt modelId="{11747DD0-C370-4675-B52F-9DA03EE6E049}" type="pres">
      <dgm:prSet presAssocID="{120B4FCB-236C-4B65-B123-E53BBFC07EAF}" presName="FiveNodes_4_text" presStyleLbl="node1" presStyleIdx="4" presStyleCnt="5">
        <dgm:presLayoutVars>
          <dgm:bulletEnabled val="1"/>
        </dgm:presLayoutVars>
      </dgm:prSet>
      <dgm:spPr/>
    </dgm:pt>
    <dgm:pt modelId="{93FD2487-4DCF-44F0-A17B-EBC0C9B06C71}" type="pres">
      <dgm:prSet presAssocID="{120B4FCB-236C-4B65-B123-E53BBFC07EAF}" presName="FiveNodes_5_text" presStyleLbl="node1" presStyleIdx="4" presStyleCnt="5">
        <dgm:presLayoutVars>
          <dgm:bulletEnabled val="1"/>
        </dgm:presLayoutVars>
      </dgm:prSet>
      <dgm:spPr/>
    </dgm:pt>
  </dgm:ptLst>
  <dgm:cxnLst>
    <dgm:cxn modelId="{D55EA205-9109-4BF1-8B0C-83D984BD600C}" type="presOf" srcId="{98C0CD88-FC61-48A9-89A0-1B849A7CCAFC}" destId="{5214B1B6-EA14-47F8-BCC4-E86C35B4D09E}" srcOrd="0" destOrd="0" presId="urn:microsoft.com/office/officeart/2005/8/layout/vProcess5"/>
    <dgm:cxn modelId="{85CBDB19-79F9-43FA-B498-A852B9361B4F}" type="presOf" srcId="{08559D10-BEA8-4559-8965-D797BEA83C07}" destId="{B782C5C4-3A70-4BAD-87A5-0423FE8B360A}" srcOrd="0" destOrd="0" presId="urn:microsoft.com/office/officeart/2005/8/layout/vProcess5"/>
    <dgm:cxn modelId="{67FFB21B-8863-4575-B312-1370310868B3}" srcId="{120B4FCB-236C-4B65-B123-E53BBFC07EAF}" destId="{7AF19CBC-30CD-4F2C-B428-C58F8366CF69}" srcOrd="3" destOrd="0" parTransId="{F37D2F83-2854-458C-A9F2-F4BDED8F6193}" sibTransId="{98C0CD88-FC61-48A9-89A0-1B849A7CCAFC}"/>
    <dgm:cxn modelId="{880C4F20-D575-4636-B9B5-068073FCF93A}" type="presOf" srcId="{13E1A72D-4D4C-4AD2-BCF0-13E2769D70D2}" destId="{45DB0BE1-CCEC-4CCB-883E-758838A2EBB6}" srcOrd="1" destOrd="0" presId="urn:microsoft.com/office/officeart/2005/8/layout/vProcess5"/>
    <dgm:cxn modelId="{42835322-7374-4DE6-819D-DC70C0D326D3}" type="presOf" srcId="{2D0E341F-B55A-455B-8048-68FE4A3E6D1F}" destId="{2B9E5673-0061-469D-B0DF-5D452E050C53}" srcOrd="1" destOrd="0" presId="urn:microsoft.com/office/officeart/2005/8/layout/vProcess5"/>
    <dgm:cxn modelId="{ACF5F729-79E6-4615-9392-326FF8FE2EDA}" srcId="{120B4FCB-236C-4B65-B123-E53BBFC07EAF}" destId="{13E1A72D-4D4C-4AD2-BCF0-13E2769D70D2}" srcOrd="1" destOrd="0" parTransId="{C41B374B-6614-4455-B600-CB6DF0B1FE16}" sibTransId="{FE4B1036-580F-4C6B-B4F8-3F614E20C12B}"/>
    <dgm:cxn modelId="{30B8FF67-7E0F-4997-BBC4-DAB2A06EE6AD}" srcId="{120B4FCB-236C-4B65-B123-E53BBFC07EAF}" destId="{7A7F2EF6-DA7F-457F-BE5A-92146760AFCF}" srcOrd="2" destOrd="0" parTransId="{CFD38929-FCF8-471E-81D9-F62F15C614B5}" sibTransId="{48354C6A-3505-4D64-B6B0-4B0D273C2CC7}"/>
    <dgm:cxn modelId="{7631CC69-53DC-47AB-8E69-F638C2956994}" type="presOf" srcId="{7AF19CBC-30CD-4F2C-B428-C58F8366CF69}" destId="{D97C9B4F-676A-4EB2-ADCA-B25A524A6B48}" srcOrd="0" destOrd="0" presId="urn:microsoft.com/office/officeart/2005/8/layout/vProcess5"/>
    <dgm:cxn modelId="{C483054C-7C97-4479-AD5C-FB32CB9AA32F}" srcId="{120B4FCB-236C-4B65-B123-E53BBFC07EAF}" destId="{EDB9B6FA-7F44-45EF-9F3B-4A4923F5A28D}" srcOrd="4" destOrd="0" parTransId="{D133395D-9AA9-412A-9001-AE2B88E138F7}" sibTransId="{120E2B83-108B-4465-A1B0-3493E37FB5EE}"/>
    <dgm:cxn modelId="{DD562A6D-D772-42FA-9526-8748E8D489D8}" type="presOf" srcId="{EDB9B6FA-7F44-45EF-9F3B-4A4923F5A28D}" destId="{93FD2487-4DCF-44F0-A17B-EBC0C9B06C71}" srcOrd="1" destOrd="0" presId="urn:microsoft.com/office/officeart/2005/8/layout/vProcess5"/>
    <dgm:cxn modelId="{6CC32559-5646-4B9C-AF5C-95569B1C5336}" type="presOf" srcId="{2D0E341F-B55A-455B-8048-68FE4A3E6D1F}" destId="{888E9106-530E-40AC-AA63-DC4F4CE92A9A}" srcOrd="0" destOrd="0" presId="urn:microsoft.com/office/officeart/2005/8/layout/vProcess5"/>
    <dgm:cxn modelId="{A1C37A83-C2A5-4D85-9227-C5C070B45436}" type="presOf" srcId="{120B4FCB-236C-4B65-B123-E53BBFC07EAF}" destId="{9DEA68B2-2E5D-4024-93CA-0316795F4A7A}" srcOrd="0" destOrd="0" presId="urn:microsoft.com/office/officeart/2005/8/layout/vProcess5"/>
    <dgm:cxn modelId="{187C249D-4673-4C0C-9F2D-97038E2A8E8C}" type="presOf" srcId="{EDB9B6FA-7F44-45EF-9F3B-4A4923F5A28D}" destId="{63455D60-88AC-4856-82E2-75ECBA33B28D}" srcOrd="0" destOrd="0" presId="urn:microsoft.com/office/officeart/2005/8/layout/vProcess5"/>
    <dgm:cxn modelId="{C279EBBE-390D-43BA-BE77-A19D25590F8E}" type="presOf" srcId="{FE4B1036-580F-4C6B-B4F8-3F614E20C12B}" destId="{E76DD376-947C-4326-BD3C-FC3817DB3F4E}" srcOrd="0" destOrd="0" presId="urn:microsoft.com/office/officeart/2005/8/layout/vProcess5"/>
    <dgm:cxn modelId="{A3EE4AC5-18AD-4768-9631-8B7815B1F6BD}" type="presOf" srcId="{48354C6A-3505-4D64-B6B0-4B0D273C2CC7}" destId="{3C233A9B-E6CF-49F8-B938-2FDC72D5EFD2}" srcOrd="0" destOrd="0" presId="urn:microsoft.com/office/officeart/2005/8/layout/vProcess5"/>
    <dgm:cxn modelId="{762F96E3-67FC-4A7B-9BEE-0323FBEB71A7}" type="presOf" srcId="{13E1A72D-4D4C-4AD2-BCF0-13E2769D70D2}" destId="{BE8DCEE4-5BA3-44E2-8B78-4663BDA97B03}" srcOrd="0" destOrd="0" presId="urn:microsoft.com/office/officeart/2005/8/layout/vProcess5"/>
    <dgm:cxn modelId="{7EA0E2F1-835D-45EC-B770-62CC5D86C046}" srcId="{120B4FCB-236C-4B65-B123-E53BBFC07EAF}" destId="{2D0E341F-B55A-455B-8048-68FE4A3E6D1F}" srcOrd="0" destOrd="0" parTransId="{6361635D-F40C-41C9-80BD-6AF4CFD7225C}" sibTransId="{08559D10-BEA8-4559-8965-D797BEA83C07}"/>
    <dgm:cxn modelId="{59F170F2-D8F9-404C-8CFE-C21FE594FF76}" type="presOf" srcId="{7A7F2EF6-DA7F-457F-BE5A-92146760AFCF}" destId="{C2C065D7-E5A1-4908-B278-22DC0957E43C}" srcOrd="1" destOrd="0" presId="urn:microsoft.com/office/officeart/2005/8/layout/vProcess5"/>
    <dgm:cxn modelId="{5BA48AF7-8BFC-444E-BD21-A77734574D4F}" type="presOf" srcId="{7A7F2EF6-DA7F-457F-BE5A-92146760AFCF}" destId="{5FFE66B0-FA67-4F85-A3AA-145191B78040}" srcOrd="0" destOrd="0" presId="urn:microsoft.com/office/officeart/2005/8/layout/vProcess5"/>
    <dgm:cxn modelId="{359EA8F9-8008-4CCC-BF0C-8E9D42125861}" type="presOf" srcId="{7AF19CBC-30CD-4F2C-B428-C58F8366CF69}" destId="{11747DD0-C370-4675-B52F-9DA03EE6E049}" srcOrd="1" destOrd="0" presId="urn:microsoft.com/office/officeart/2005/8/layout/vProcess5"/>
    <dgm:cxn modelId="{F757F15A-8BD2-4B39-8302-333878CC8F2E}" type="presParOf" srcId="{9DEA68B2-2E5D-4024-93CA-0316795F4A7A}" destId="{BAD7704E-18C5-4D29-8945-890A1BA7D104}" srcOrd="0" destOrd="0" presId="urn:microsoft.com/office/officeart/2005/8/layout/vProcess5"/>
    <dgm:cxn modelId="{85FBB946-090B-4CC4-9FEA-B9247700D682}" type="presParOf" srcId="{9DEA68B2-2E5D-4024-93CA-0316795F4A7A}" destId="{888E9106-530E-40AC-AA63-DC4F4CE92A9A}" srcOrd="1" destOrd="0" presId="urn:microsoft.com/office/officeart/2005/8/layout/vProcess5"/>
    <dgm:cxn modelId="{FACF7B7C-1836-4ED7-95E5-018860116445}" type="presParOf" srcId="{9DEA68B2-2E5D-4024-93CA-0316795F4A7A}" destId="{BE8DCEE4-5BA3-44E2-8B78-4663BDA97B03}" srcOrd="2" destOrd="0" presId="urn:microsoft.com/office/officeart/2005/8/layout/vProcess5"/>
    <dgm:cxn modelId="{DBEA9B16-54A2-40E8-A8E5-B2A0E8B921E6}" type="presParOf" srcId="{9DEA68B2-2E5D-4024-93CA-0316795F4A7A}" destId="{5FFE66B0-FA67-4F85-A3AA-145191B78040}" srcOrd="3" destOrd="0" presId="urn:microsoft.com/office/officeart/2005/8/layout/vProcess5"/>
    <dgm:cxn modelId="{C32D0C9B-8191-4341-826E-EA7E263D3734}" type="presParOf" srcId="{9DEA68B2-2E5D-4024-93CA-0316795F4A7A}" destId="{D97C9B4F-676A-4EB2-ADCA-B25A524A6B48}" srcOrd="4" destOrd="0" presId="urn:microsoft.com/office/officeart/2005/8/layout/vProcess5"/>
    <dgm:cxn modelId="{DD94665A-2A12-4A20-91EE-D1BBF85651FF}" type="presParOf" srcId="{9DEA68B2-2E5D-4024-93CA-0316795F4A7A}" destId="{63455D60-88AC-4856-82E2-75ECBA33B28D}" srcOrd="5" destOrd="0" presId="urn:microsoft.com/office/officeart/2005/8/layout/vProcess5"/>
    <dgm:cxn modelId="{B162B38A-2C2A-4F34-ABD9-421D33547808}" type="presParOf" srcId="{9DEA68B2-2E5D-4024-93CA-0316795F4A7A}" destId="{B782C5C4-3A70-4BAD-87A5-0423FE8B360A}" srcOrd="6" destOrd="0" presId="urn:microsoft.com/office/officeart/2005/8/layout/vProcess5"/>
    <dgm:cxn modelId="{22595A6B-1ED2-4E29-A676-63D76D5D17C1}" type="presParOf" srcId="{9DEA68B2-2E5D-4024-93CA-0316795F4A7A}" destId="{E76DD376-947C-4326-BD3C-FC3817DB3F4E}" srcOrd="7" destOrd="0" presId="urn:microsoft.com/office/officeart/2005/8/layout/vProcess5"/>
    <dgm:cxn modelId="{97A93C2C-4034-402C-A924-AC469F5BD876}" type="presParOf" srcId="{9DEA68B2-2E5D-4024-93CA-0316795F4A7A}" destId="{3C233A9B-E6CF-49F8-B938-2FDC72D5EFD2}" srcOrd="8" destOrd="0" presId="urn:microsoft.com/office/officeart/2005/8/layout/vProcess5"/>
    <dgm:cxn modelId="{DBA59494-6DB7-45B1-9F63-34BE18FF6420}" type="presParOf" srcId="{9DEA68B2-2E5D-4024-93CA-0316795F4A7A}" destId="{5214B1B6-EA14-47F8-BCC4-E86C35B4D09E}" srcOrd="9" destOrd="0" presId="urn:microsoft.com/office/officeart/2005/8/layout/vProcess5"/>
    <dgm:cxn modelId="{83033E85-3EB8-4155-9001-C3A82F4A7192}" type="presParOf" srcId="{9DEA68B2-2E5D-4024-93CA-0316795F4A7A}" destId="{2B9E5673-0061-469D-B0DF-5D452E050C53}" srcOrd="10" destOrd="0" presId="urn:microsoft.com/office/officeart/2005/8/layout/vProcess5"/>
    <dgm:cxn modelId="{041C9A89-A8BF-4F20-8B71-6BE4B79459AD}" type="presParOf" srcId="{9DEA68B2-2E5D-4024-93CA-0316795F4A7A}" destId="{45DB0BE1-CCEC-4CCB-883E-758838A2EBB6}" srcOrd="11" destOrd="0" presId="urn:microsoft.com/office/officeart/2005/8/layout/vProcess5"/>
    <dgm:cxn modelId="{717C19C7-404B-41A2-A017-954D95491933}" type="presParOf" srcId="{9DEA68B2-2E5D-4024-93CA-0316795F4A7A}" destId="{C2C065D7-E5A1-4908-B278-22DC0957E43C}" srcOrd="12" destOrd="0" presId="urn:microsoft.com/office/officeart/2005/8/layout/vProcess5"/>
    <dgm:cxn modelId="{68C41E8F-A3BD-4E6E-81A0-916A0FA98994}" type="presParOf" srcId="{9DEA68B2-2E5D-4024-93CA-0316795F4A7A}" destId="{11747DD0-C370-4675-B52F-9DA03EE6E049}" srcOrd="13" destOrd="0" presId="urn:microsoft.com/office/officeart/2005/8/layout/vProcess5"/>
    <dgm:cxn modelId="{005EF7B8-8A64-4EA8-9B43-56E6E397F977}" type="presParOf" srcId="{9DEA68B2-2E5D-4024-93CA-0316795F4A7A}" destId="{93FD2487-4DCF-44F0-A17B-EBC0C9B06C71}" srcOrd="14" destOrd="0" presId="urn:microsoft.com/office/officeart/2005/8/layout/vProcess5"/>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88E9106-530E-40AC-AA63-DC4F4CE92A9A}">
      <dsp:nvSpPr>
        <dsp:cNvPr id="0" name=""/>
        <dsp:cNvSpPr/>
      </dsp:nvSpPr>
      <dsp:spPr>
        <a:xfrm>
          <a:off x="0" y="0"/>
          <a:ext cx="4693920" cy="377690"/>
        </a:xfrm>
        <a:prstGeom prst="roundRect">
          <a:avLst>
            <a:gd name="adj" fmla="val 10000"/>
          </a:avLst>
        </a:prstGeom>
        <a:gradFill rotWithShape="0">
          <a:gsLst>
            <a:gs pos="0">
              <a:schemeClr val="accent4">
                <a:hueOff val="0"/>
                <a:satOff val="0"/>
                <a:lumOff val="0"/>
                <a:alphaOff val="0"/>
                <a:shade val="51000"/>
                <a:satMod val="130000"/>
              </a:schemeClr>
            </a:gs>
            <a:gs pos="80000">
              <a:schemeClr val="accent4">
                <a:hueOff val="0"/>
                <a:satOff val="0"/>
                <a:lumOff val="0"/>
                <a:alphaOff val="0"/>
                <a:shade val="93000"/>
                <a:satMod val="130000"/>
              </a:schemeClr>
            </a:gs>
            <a:gs pos="100000">
              <a:schemeClr val="accent4">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49530" tIns="49530" rIns="49530" bIns="49530" numCol="1" spcCol="1270" anchor="ctr" anchorCtr="0">
          <a:noAutofit/>
        </a:bodyPr>
        <a:lstStyle/>
        <a:p>
          <a:pPr marL="0" lvl="0" indent="0" algn="l" defTabSz="577850">
            <a:lnSpc>
              <a:spcPct val="90000"/>
            </a:lnSpc>
            <a:spcBef>
              <a:spcPct val="0"/>
            </a:spcBef>
            <a:spcAft>
              <a:spcPct val="35000"/>
            </a:spcAft>
            <a:buNone/>
          </a:pPr>
          <a:r>
            <a:rPr lang="en-US" sz="1300" kern="1200" dirty="0">
              <a:solidFill>
                <a:schemeClr val="bg1"/>
              </a:solidFill>
            </a:rPr>
            <a:t>Statement </a:t>
          </a:r>
          <a:r>
            <a:rPr lang="en-US" sz="1300" u="none" kern="1200" noProof="0" dirty="0">
              <a:solidFill>
                <a:schemeClr val="bg1"/>
              </a:solidFill>
            </a:rPr>
            <a:t>of financial position (balance sheet).</a:t>
          </a:r>
          <a:endParaRPr lang="en-US" sz="1300" kern="1200" dirty="0">
            <a:solidFill>
              <a:schemeClr val="bg1"/>
            </a:solidFill>
          </a:endParaRPr>
        </a:p>
      </dsp:txBody>
      <dsp:txXfrm>
        <a:off x="11062" y="11062"/>
        <a:ext cx="4242173" cy="355566"/>
      </dsp:txXfrm>
    </dsp:sp>
    <dsp:sp modelId="{BE8DCEE4-5BA3-44E2-8B78-4663BDA97B03}">
      <dsp:nvSpPr>
        <dsp:cNvPr id="0" name=""/>
        <dsp:cNvSpPr/>
      </dsp:nvSpPr>
      <dsp:spPr>
        <a:xfrm>
          <a:off x="350520" y="430146"/>
          <a:ext cx="4693920" cy="377690"/>
        </a:xfrm>
        <a:prstGeom prst="roundRect">
          <a:avLst>
            <a:gd name="adj" fmla="val 10000"/>
          </a:avLst>
        </a:prstGeom>
        <a:gradFill rotWithShape="0">
          <a:gsLst>
            <a:gs pos="0">
              <a:schemeClr val="accent4">
                <a:hueOff val="209849"/>
                <a:satOff val="-19424"/>
                <a:lumOff val="11961"/>
                <a:alphaOff val="0"/>
                <a:shade val="51000"/>
                <a:satMod val="130000"/>
              </a:schemeClr>
            </a:gs>
            <a:gs pos="80000">
              <a:schemeClr val="accent4">
                <a:hueOff val="209849"/>
                <a:satOff val="-19424"/>
                <a:lumOff val="11961"/>
                <a:alphaOff val="0"/>
                <a:shade val="93000"/>
                <a:satMod val="130000"/>
              </a:schemeClr>
            </a:gs>
            <a:gs pos="100000">
              <a:schemeClr val="accent4">
                <a:hueOff val="209849"/>
                <a:satOff val="-19424"/>
                <a:lumOff val="11961"/>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49530" tIns="49530" rIns="49530" bIns="49530" numCol="1" spcCol="1270" anchor="ctr" anchorCtr="0">
          <a:noAutofit/>
        </a:bodyPr>
        <a:lstStyle/>
        <a:p>
          <a:pPr marL="0" lvl="0" indent="0" algn="l" defTabSz="577850">
            <a:lnSpc>
              <a:spcPct val="90000"/>
            </a:lnSpc>
            <a:spcBef>
              <a:spcPct val="0"/>
            </a:spcBef>
            <a:spcAft>
              <a:spcPct val="35000"/>
            </a:spcAft>
            <a:buNone/>
          </a:pPr>
          <a:r>
            <a:rPr lang="en-US" sz="1300" kern="1200" dirty="0">
              <a:solidFill>
                <a:schemeClr val="bg1"/>
              </a:solidFill>
            </a:rPr>
            <a:t>Statement </a:t>
          </a:r>
          <a:r>
            <a:rPr lang="en-US" sz="1300" u="none" kern="1200" noProof="0" dirty="0">
              <a:solidFill>
                <a:schemeClr val="bg1"/>
              </a:solidFill>
            </a:rPr>
            <a:t>of comprehensive income (income statement).</a:t>
          </a:r>
          <a:endParaRPr lang="en-US" sz="1300" kern="1200" dirty="0">
            <a:solidFill>
              <a:schemeClr val="bg1"/>
            </a:solidFill>
          </a:endParaRPr>
        </a:p>
      </dsp:txBody>
      <dsp:txXfrm>
        <a:off x="361582" y="441208"/>
        <a:ext cx="4075777" cy="355566"/>
      </dsp:txXfrm>
    </dsp:sp>
    <dsp:sp modelId="{5FFE66B0-FA67-4F85-A3AA-145191B78040}">
      <dsp:nvSpPr>
        <dsp:cNvPr id="0" name=""/>
        <dsp:cNvSpPr/>
      </dsp:nvSpPr>
      <dsp:spPr>
        <a:xfrm>
          <a:off x="701039" y="860293"/>
          <a:ext cx="4693920" cy="377690"/>
        </a:xfrm>
        <a:prstGeom prst="roundRect">
          <a:avLst>
            <a:gd name="adj" fmla="val 10000"/>
          </a:avLst>
        </a:prstGeom>
        <a:gradFill rotWithShape="0">
          <a:gsLst>
            <a:gs pos="0">
              <a:schemeClr val="accent4">
                <a:hueOff val="419699"/>
                <a:satOff val="-38849"/>
                <a:lumOff val="23922"/>
                <a:alphaOff val="0"/>
                <a:shade val="51000"/>
                <a:satMod val="130000"/>
              </a:schemeClr>
            </a:gs>
            <a:gs pos="80000">
              <a:schemeClr val="accent4">
                <a:hueOff val="419699"/>
                <a:satOff val="-38849"/>
                <a:lumOff val="23922"/>
                <a:alphaOff val="0"/>
                <a:shade val="93000"/>
                <a:satMod val="130000"/>
              </a:schemeClr>
            </a:gs>
            <a:gs pos="100000">
              <a:schemeClr val="accent4">
                <a:hueOff val="419699"/>
                <a:satOff val="-38849"/>
                <a:lumOff val="23922"/>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49530" tIns="49530" rIns="49530" bIns="49530" numCol="1" spcCol="1270" anchor="ctr" anchorCtr="0">
          <a:noAutofit/>
        </a:bodyPr>
        <a:lstStyle/>
        <a:p>
          <a:pPr marL="0" lvl="0" indent="0" algn="l" defTabSz="577850">
            <a:lnSpc>
              <a:spcPct val="90000"/>
            </a:lnSpc>
            <a:spcBef>
              <a:spcPct val="0"/>
            </a:spcBef>
            <a:spcAft>
              <a:spcPct val="35000"/>
            </a:spcAft>
            <a:buNone/>
          </a:pPr>
          <a:r>
            <a:rPr lang="en-US" sz="1300" kern="1200" dirty="0">
              <a:solidFill>
                <a:schemeClr val="bg1"/>
              </a:solidFill>
            </a:rPr>
            <a:t>Statement </a:t>
          </a:r>
          <a:r>
            <a:rPr lang="en-US" sz="1300" u="none" kern="1200" noProof="0" dirty="0">
              <a:solidFill>
                <a:schemeClr val="bg1"/>
              </a:solidFill>
            </a:rPr>
            <a:t>of changes in equity.</a:t>
          </a:r>
          <a:endParaRPr lang="en-US" sz="1300" kern="1200" dirty="0">
            <a:solidFill>
              <a:schemeClr val="bg1"/>
            </a:solidFill>
          </a:endParaRPr>
        </a:p>
      </dsp:txBody>
      <dsp:txXfrm>
        <a:off x="712101" y="871355"/>
        <a:ext cx="4075777" cy="355566"/>
      </dsp:txXfrm>
    </dsp:sp>
    <dsp:sp modelId="{D97C9B4F-676A-4EB2-ADCA-B25A524A6B48}">
      <dsp:nvSpPr>
        <dsp:cNvPr id="0" name=""/>
        <dsp:cNvSpPr/>
      </dsp:nvSpPr>
      <dsp:spPr>
        <a:xfrm>
          <a:off x="1051559" y="1290440"/>
          <a:ext cx="4693920" cy="377690"/>
        </a:xfrm>
        <a:prstGeom prst="roundRect">
          <a:avLst>
            <a:gd name="adj" fmla="val 10000"/>
          </a:avLst>
        </a:prstGeom>
        <a:gradFill rotWithShape="0">
          <a:gsLst>
            <a:gs pos="0">
              <a:schemeClr val="accent4">
                <a:hueOff val="629548"/>
                <a:satOff val="-58274"/>
                <a:lumOff val="35882"/>
                <a:alphaOff val="0"/>
                <a:shade val="51000"/>
                <a:satMod val="130000"/>
              </a:schemeClr>
            </a:gs>
            <a:gs pos="80000">
              <a:schemeClr val="accent4">
                <a:hueOff val="629548"/>
                <a:satOff val="-58274"/>
                <a:lumOff val="35882"/>
                <a:alphaOff val="0"/>
                <a:shade val="93000"/>
                <a:satMod val="130000"/>
              </a:schemeClr>
            </a:gs>
            <a:gs pos="100000">
              <a:schemeClr val="accent4">
                <a:hueOff val="629548"/>
                <a:satOff val="-58274"/>
                <a:lumOff val="35882"/>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49530" tIns="49530" rIns="49530" bIns="49530" numCol="1" spcCol="1270" anchor="ctr" anchorCtr="0">
          <a:noAutofit/>
        </a:bodyPr>
        <a:lstStyle/>
        <a:p>
          <a:pPr marL="0" lvl="0" indent="0" algn="l" defTabSz="577850">
            <a:lnSpc>
              <a:spcPct val="90000"/>
            </a:lnSpc>
            <a:spcBef>
              <a:spcPct val="0"/>
            </a:spcBef>
            <a:spcAft>
              <a:spcPct val="35000"/>
            </a:spcAft>
            <a:buNone/>
          </a:pPr>
          <a:r>
            <a:rPr lang="en-US" sz="1300" kern="1200" dirty="0">
              <a:solidFill>
                <a:schemeClr val="bg1"/>
              </a:solidFill>
            </a:rPr>
            <a:t>Statement </a:t>
          </a:r>
          <a:r>
            <a:rPr lang="en-US" sz="1300" u="none" kern="1200" noProof="0" dirty="0">
              <a:solidFill>
                <a:schemeClr val="bg1"/>
              </a:solidFill>
            </a:rPr>
            <a:t>of cash flows.</a:t>
          </a:r>
          <a:endParaRPr lang="en-US" sz="1300" kern="1200" dirty="0">
            <a:solidFill>
              <a:schemeClr val="bg1"/>
            </a:solidFill>
          </a:endParaRPr>
        </a:p>
      </dsp:txBody>
      <dsp:txXfrm>
        <a:off x="1062621" y="1301502"/>
        <a:ext cx="4075777" cy="355566"/>
      </dsp:txXfrm>
    </dsp:sp>
    <dsp:sp modelId="{63455D60-88AC-4856-82E2-75ECBA33B28D}">
      <dsp:nvSpPr>
        <dsp:cNvPr id="0" name=""/>
        <dsp:cNvSpPr/>
      </dsp:nvSpPr>
      <dsp:spPr>
        <a:xfrm>
          <a:off x="1402079" y="1720587"/>
          <a:ext cx="4693920" cy="377690"/>
        </a:xfrm>
        <a:prstGeom prst="roundRect">
          <a:avLst>
            <a:gd name="adj" fmla="val 10000"/>
          </a:avLst>
        </a:prstGeom>
        <a:gradFill rotWithShape="0">
          <a:gsLst>
            <a:gs pos="0">
              <a:schemeClr val="accent4">
                <a:hueOff val="839398"/>
                <a:satOff val="-77698"/>
                <a:lumOff val="47843"/>
                <a:alphaOff val="0"/>
                <a:shade val="51000"/>
                <a:satMod val="130000"/>
              </a:schemeClr>
            </a:gs>
            <a:gs pos="80000">
              <a:schemeClr val="accent4">
                <a:hueOff val="839398"/>
                <a:satOff val="-77698"/>
                <a:lumOff val="47843"/>
                <a:alphaOff val="0"/>
                <a:shade val="93000"/>
                <a:satMod val="130000"/>
              </a:schemeClr>
            </a:gs>
            <a:gs pos="100000">
              <a:schemeClr val="accent4">
                <a:hueOff val="839398"/>
                <a:satOff val="-77698"/>
                <a:lumOff val="47843"/>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49530" tIns="49530" rIns="49530" bIns="49530" numCol="1" spcCol="1270" anchor="ctr" anchorCtr="0">
          <a:noAutofit/>
        </a:bodyPr>
        <a:lstStyle/>
        <a:p>
          <a:pPr marL="0" lvl="0" indent="0" algn="l" defTabSz="577850">
            <a:lnSpc>
              <a:spcPct val="90000"/>
            </a:lnSpc>
            <a:spcBef>
              <a:spcPct val="0"/>
            </a:spcBef>
            <a:spcAft>
              <a:spcPct val="35000"/>
            </a:spcAft>
            <a:buNone/>
          </a:pPr>
          <a:r>
            <a:rPr lang="en-US" sz="1300" kern="1200" dirty="0">
              <a:solidFill>
                <a:schemeClr val="bg1"/>
              </a:solidFill>
            </a:rPr>
            <a:t>Notes </a:t>
          </a:r>
          <a:r>
            <a:rPr lang="en-US" sz="1300" u="none" kern="1200" noProof="0" dirty="0">
              <a:solidFill>
                <a:schemeClr val="bg1"/>
              </a:solidFill>
            </a:rPr>
            <a:t>to the financial statements.</a:t>
          </a:r>
          <a:endParaRPr lang="en-US" sz="1300" kern="1200" dirty="0">
            <a:solidFill>
              <a:schemeClr val="bg1"/>
            </a:solidFill>
          </a:endParaRPr>
        </a:p>
      </dsp:txBody>
      <dsp:txXfrm>
        <a:off x="1413141" y="1731649"/>
        <a:ext cx="4075777" cy="355566"/>
      </dsp:txXfrm>
    </dsp:sp>
    <dsp:sp modelId="{B782C5C4-3A70-4BAD-87A5-0423FE8B360A}">
      <dsp:nvSpPr>
        <dsp:cNvPr id="0" name=""/>
        <dsp:cNvSpPr/>
      </dsp:nvSpPr>
      <dsp:spPr>
        <a:xfrm>
          <a:off x="4448421" y="275923"/>
          <a:ext cx="245498" cy="245498"/>
        </a:xfrm>
        <a:prstGeom prst="downArrow">
          <a:avLst>
            <a:gd name="adj1" fmla="val 55000"/>
            <a:gd name="adj2" fmla="val 45000"/>
          </a:avLst>
        </a:prstGeom>
        <a:solidFill>
          <a:schemeClr val="accent4">
            <a:tint val="40000"/>
            <a:alpha val="90000"/>
            <a:hueOff val="0"/>
            <a:satOff val="0"/>
            <a:lumOff val="0"/>
            <a:alphaOff val="0"/>
          </a:schemeClr>
        </a:solidFill>
        <a:ln w="9525" cap="flat" cmpd="sng" algn="ctr">
          <a:solidFill>
            <a:schemeClr val="accent4">
              <a:tint val="40000"/>
              <a:alpha val="90000"/>
              <a:hueOff val="0"/>
              <a:satOff val="0"/>
              <a:lumOff val="0"/>
              <a:alphaOff val="0"/>
            </a:schemeClr>
          </a:solidFill>
          <a:prstDash val="solid"/>
        </a:ln>
        <a:effectLst/>
        <a:scene3d>
          <a:camera prst="orthographicFront"/>
          <a:lightRig rig="threePt" dir="t">
            <a:rot lat="0" lon="0" rev="7500000"/>
          </a:lightRig>
        </a:scene3d>
        <a:sp3d z="152400" extrusionH="63500" prstMaterial="dkEdge">
          <a:bevelT w="125400" h="36350" prst="relaxedInset"/>
          <a:contourClr>
            <a:schemeClr val="bg1"/>
          </a:contourClr>
        </a:sp3d>
      </dsp:spPr>
      <dsp:style>
        <a:lnRef idx="1">
          <a:scrgbClr r="0" g="0" b="0"/>
        </a:lnRef>
        <a:fillRef idx="1">
          <a:scrgbClr r="0" g="0" b="0"/>
        </a:fillRef>
        <a:effectRef idx="0">
          <a:scrgbClr r="0" g="0" b="0"/>
        </a:effectRef>
        <a:fontRef idx="minor"/>
      </dsp:style>
      <dsp:txBody>
        <a:bodyPr spcFirstLastPara="0" vert="horz" wrap="square" lIns="16510" tIns="16510" rIns="16510" bIns="16510" numCol="1" spcCol="1270" anchor="ctr" anchorCtr="0">
          <a:noAutofit/>
        </a:bodyPr>
        <a:lstStyle/>
        <a:p>
          <a:pPr marL="0" lvl="0" indent="0" algn="ctr" defTabSz="577850">
            <a:lnSpc>
              <a:spcPct val="90000"/>
            </a:lnSpc>
            <a:spcBef>
              <a:spcPct val="0"/>
            </a:spcBef>
            <a:spcAft>
              <a:spcPct val="35000"/>
            </a:spcAft>
            <a:buNone/>
          </a:pPr>
          <a:endParaRPr lang="en-US" sz="1300" kern="1200" dirty="0">
            <a:solidFill>
              <a:schemeClr val="bg1"/>
            </a:solidFill>
          </a:endParaRPr>
        </a:p>
      </dsp:txBody>
      <dsp:txXfrm>
        <a:off x="4503658" y="275923"/>
        <a:ext cx="135024" cy="184737"/>
      </dsp:txXfrm>
    </dsp:sp>
    <dsp:sp modelId="{E76DD376-947C-4326-BD3C-FC3817DB3F4E}">
      <dsp:nvSpPr>
        <dsp:cNvPr id="0" name=""/>
        <dsp:cNvSpPr/>
      </dsp:nvSpPr>
      <dsp:spPr>
        <a:xfrm>
          <a:off x="4798941" y="706070"/>
          <a:ext cx="245498" cy="245498"/>
        </a:xfrm>
        <a:prstGeom prst="downArrow">
          <a:avLst>
            <a:gd name="adj1" fmla="val 55000"/>
            <a:gd name="adj2" fmla="val 45000"/>
          </a:avLst>
        </a:prstGeom>
        <a:solidFill>
          <a:schemeClr val="accent4">
            <a:tint val="40000"/>
            <a:alpha val="90000"/>
            <a:hueOff val="16110"/>
            <a:satOff val="1869"/>
            <a:lumOff val="2759"/>
            <a:alphaOff val="0"/>
          </a:schemeClr>
        </a:solidFill>
        <a:ln w="9525" cap="flat" cmpd="sng" algn="ctr">
          <a:solidFill>
            <a:schemeClr val="accent4">
              <a:tint val="40000"/>
              <a:alpha val="90000"/>
              <a:hueOff val="16110"/>
              <a:satOff val="1869"/>
              <a:lumOff val="2759"/>
              <a:alphaOff val="0"/>
            </a:schemeClr>
          </a:solidFill>
          <a:prstDash val="solid"/>
        </a:ln>
        <a:effectLst/>
        <a:scene3d>
          <a:camera prst="orthographicFront"/>
          <a:lightRig rig="threePt" dir="t">
            <a:rot lat="0" lon="0" rev="7500000"/>
          </a:lightRig>
        </a:scene3d>
        <a:sp3d z="152400" extrusionH="63500" prstMaterial="dkEdge">
          <a:bevelT w="125400" h="36350" prst="relaxedInset"/>
          <a:contourClr>
            <a:schemeClr val="bg1"/>
          </a:contourClr>
        </a:sp3d>
      </dsp:spPr>
      <dsp:style>
        <a:lnRef idx="1">
          <a:scrgbClr r="0" g="0" b="0"/>
        </a:lnRef>
        <a:fillRef idx="1">
          <a:scrgbClr r="0" g="0" b="0"/>
        </a:fillRef>
        <a:effectRef idx="0">
          <a:scrgbClr r="0" g="0" b="0"/>
        </a:effectRef>
        <a:fontRef idx="minor"/>
      </dsp:style>
      <dsp:txBody>
        <a:bodyPr spcFirstLastPara="0" vert="horz" wrap="square" lIns="16510" tIns="16510" rIns="16510" bIns="16510" numCol="1" spcCol="1270" anchor="ctr" anchorCtr="0">
          <a:noAutofit/>
        </a:bodyPr>
        <a:lstStyle/>
        <a:p>
          <a:pPr marL="0" lvl="0" indent="0" algn="ctr" defTabSz="577850">
            <a:lnSpc>
              <a:spcPct val="90000"/>
            </a:lnSpc>
            <a:spcBef>
              <a:spcPct val="0"/>
            </a:spcBef>
            <a:spcAft>
              <a:spcPct val="35000"/>
            </a:spcAft>
            <a:buNone/>
          </a:pPr>
          <a:endParaRPr lang="en-US" sz="1300" kern="1200" dirty="0">
            <a:solidFill>
              <a:schemeClr val="bg1"/>
            </a:solidFill>
          </a:endParaRPr>
        </a:p>
      </dsp:txBody>
      <dsp:txXfrm>
        <a:off x="4854178" y="706070"/>
        <a:ext cx="135024" cy="184737"/>
      </dsp:txXfrm>
    </dsp:sp>
    <dsp:sp modelId="{3C233A9B-E6CF-49F8-B938-2FDC72D5EFD2}">
      <dsp:nvSpPr>
        <dsp:cNvPr id="0" name=""/>
        <dsp:cNvSpPr/>
      </dsp:nvSpPr>
      <dsp:spPr>
        <a:xfrm>
          <a:off x="5149461" y="1129922"/>
          <a:ext cx="245498" cy="245498"/>
        </a:xfrm>
        <a:prstGeom prst="downArrow">
          <a:avLst>
            <a:gd name="adj1" fmla="val 55000"/>
            <a:gd name="adj2" fmla="val 45000"/>
          </a:avLst>
        </a:prstGeom>
        <a:solidFill>
          <a:schemeClr val="accent4">
            <a:tint val="40000"/>
            <a:alpha val="90000"/>
            <a:hueOff val="32220"/>
            <a:satOff val="3738"/>
            <a:lumOff val="5519"/>
            <a:alphaOff val="0"/>
          </a:schemeClr>
        </a:solidFill>
        <a:ln w="9525" cap="flat" cmpd="sng" algn="ctr">
          <a:solidFill>
            <a:schemeClr val="accent4">
              <a:tint val="40000"/>
              <a:alpha val="90000"/>
              <a:hueOff val="32220"/>
              <a:satOff val="3738"/>
              <a:lumOff val="5519"/>
              <a:alphaOff val="0"/>
            </a:schemeClr>
          </a:solidFill>
          <a:prstDash val="solid"/>
        </a:ln>
        <a:effectLst/>
        <a:scene3d>
          <a:camera prst="orthographicFront"/>
          <a:lightRig rig="threePt" dir="t">
            <a:rot lat="0" lon="0" rev="7500000"/>
          </a:lightRig>
        </a:scene3d>
        <a:sp3d z="152400" extrusionH="63500" prstMaterial="dkEdge">
          <a:bevelT w="125400" h="36350" prst="relaxedInset"/>
          <a:contourClr>
            <a:schemeClr val="bg1"/>
          </a:contourClr>
        </a:sp3d>
      </dsp:spPr>
      <dsp:style>
        <a:lnRef idx="1">
          <a:scrgbClr r="0" g="0" b="0"/>
        </a:lnRef>
        <a:fillRef idx="1">
          <a:scrgbClr r="0" g="0" b="0"/>
        </a:fillRef>
        <a:effectRef idx="0">
          <a:scrgbClr r="0" g="0" b="0"/>
        </a:effectRef>
        <a:fontRef idx="minor"/>
      </dsp:style>
      <dsp:txBody>
        <a:bodyPr spcFirstLastPara="0" vert="horz" wrap="square" lIns="16510" tIns="16510" rIns="16510" bIns="16510" numCol="1" spcCol="1270" anchor="ctr" anchorCtr="0">
          <a:noAutofit/>
        </a:bodyPr>
        <a:lstStyle/>
        <a:p>
          <a:pPr marL="0" lvl="0" indent="0" algn="ctr" defTabSz="577850">
            <a:lnSpc>
              <a:spcPct val="90000"/>
            </a:lnSpc>
            <a:spcBef>
              <a:spcPct val="0"/>
            </a:spcBef>
            <a:spcAft>
              <a:spcPct val="35000"/>
            </a:spcAft>
            <a:buNone/>
          </a:pPr>
          <a:endParaRPr lang="en-US" sz="1300" kern="1200" dirty="0">
            <a:solidFill>
              <a:schemeClr val="bg1"/>
            </a:solidFill>
          </a:endParaRPr>
        </a:p>
      </dsp:txBody>
      <dsp:txXfrm>
        <a:off x="5204698" y="1129922"/>
        <a:ext cx="135024" cy="184737"/>
      </dsp:txXfrm>
    </dsp:sp>
    <dsp:sp modelId="{5214B1B6-EA14-47F8-BCC4-E86C35B4D09E}">
      <dsp:nvSpPr>
        <dsp:cNvPr id="0" name=""/>
        <dsp:cNvSpPr/>
      </dsp:nvSpPr>
      <dsp:spPr>
        <a:xfrm>
          <a:off x="5499981" y="1564266"/>
          <a:ext cx="245498" cy="245498"/>
        </a:xfrm>
        <a:prstGeom prst="downArrow">
          <a:avLst>
            <a:gd name="adj1" fmla="val 55000"/>
            <a:gd name="adj2" fmla="val 45000"/>
          </a:avLst>
        </a:prstGeom>
        <a:solidFill>
          <a:schemeClr val="accent4">
            <a:tint val="40000"/>
            <a:alpha val="90000"/>
            <a:hueOff val="48331"/>
            <a:satOff val="5607"/>
            <a:lumOff val="8278"/>
            <a:alphaOff val="0"/>
          </a:schemeClr>
        </a:solidFill>
        <a:ln w="9525" cap="flat" cmpd="sng" algn="ctr">
          <a:solidFill>
            <a:schemeClr val="accent4">
              <a:tint val="40000"/>
              <a:alpha val="90000"/>
              <a:hueOff val="48331"/>
              <a:satOff val="5607"/>
              <a:lumOff val="8278"/>
              <a:alphaOff val="0"/>
            </a:schemeClr>
          </a:solidFill>
          <a:prstDash val="solid"/>
        </a:ln>
        <a:effectLst/>
        <a:scene3d>
          <a:camera prst="orthographicFront"/>
          <a:lightRig rig="threePt" dir="t">
            <a:rot lat="0" lon="0" rev="7500000"/>
          </a:lightRig>
        </a:scene3d>
        <a:sp3d z="152400" extrusionH="63500" prstMaterial="dkEdge">
          <a:bevelT w="125400" h="36350" prst="relaxedInset"/>
          <a:contourClr>
            <a:schemeClr val="bg1"/>
          </a:contourClr>
        </a:sp3d>
      </dsp:spPr>
      <dsp:style>
        <a:lnRef idx="1">
          <a:scrgbClr r="0" g="0" b="0"/>
        </a:lnRef>
        <a:fillRef idx="1">
          <a:scrgbClr r="0" g="0" b="0"/>
        </a:fillRef>
        <a:effectRef idx="0">
          <a:scrgbClr r="0" g="0" b="0"/>
        </a:effectRef>
        <a:fontRef idx="minor"/>
      </dsp:style>
      <dsp:txBody>
        <a:bodyPr spcFirstLastPara="0" vert="horz" wrap="square" lIns="16510" tIns="16510" rIns="16510" bIns="16510" numCol="1" spcCol="1270" anchor="ctr" anchorCtr="0">
          <a:noAutofit/>
        </a:bodyPr>
        <a:lstStyle/>
        <a:p>
          <a:pPr marL="0" lvl="0" indent="0" algn="ctr" defTabSz="577850">
            <a:lnSpc>
              <a:spcPct val="90000"/>
            </a:lnSpc>
            <a:spcBef>
              <a:spcPct val="0"/>
            </a:spcBef>
            <a:spcAft>
              <a:spcPct val="35000"/>
            </a:spcAft>
            <a:buNone/>
          </a:pPr>
          <a:endParaRPr lang="en-US" sz="1300" kern="1200" dirty="0">
            <a:solidFill>
              <a:schemeClr val="bg1"/>
            </a:solidFill>
          </a:endParaRPr>
        </a:p>
      </dsp:txBody>
      <dsp:txXfrm>
        <a:off x="5555218" y="1564266"/>
        <a:ext cx="135024" cy="184737"/>
      </dsp:txXfrm>
    </dsp:sp>
  </dsp:spTree>
</dsp:drawing>
</file>

<file path=ppt/diagrams/layout1.xml><?xml version="1.0" encoding="utf-8"?>
<dgm:layoutDef xmlns:dgm="http://schemas.openxmlformats.org/drawingml/2006/diagram" xmlns:a="http://schemas.openxmlformats.org/drawingml/2006/main" uniqueId="urn:microsoft.com/office/officeart/2005/8/layout/vProcess5">
  <dgm:title val=""/>
  <dgm:desc val=""/>
  <dgm:catLst>
    <dgm:cat type="process" pri="14000"/>
  </dgm:catLst>
  <dgm:sampData>
    <dgm:dataModel>
      <dgm:ptLst>
        <dgm:pt modelId="0" type="doc"/>
        <dgm:pt modelId="1">
          <dgm:prSet phldr="1"/>
        </dgm:pt>
        <dgm:pt modelId="2">
          <dgm:prSet phldr="1"/>
        </dgm:pt>
        <dgm:pt modelId="3">
          <dgm:prSet phldr="1"/>
        </dgm:pt>
      </dgm:ptLst>
      <dgm:cxnLst>
        <dgm:cxn modelId="5" srcId="0" destId="1" srcOrd="0" destOrd="0"/>
        <dgm:cxn modelId="6" srcId="0" destId="2" srcOrd="1" destOrd="0"/>
        <dgm:cxn modelId="7" srcId="0" destId="3" srcOrd="2"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6" srcId="0" destId="1" srcOrd="0" destOrd="0"/>
        <dgm:cxn modelId="7" srcId="0" destId="2" srcOrd="1" destOrd="0"/>
        <dgm:cxn modelId="8" srcId="0" destId="3" srcOrd="2" destOrd="0"/>
        <dgm:cxn modelId="9" srcId="0" destId="4" srcOrd="3" destOrd="0"/>
      </dgm:cxnLst>
      <dgm:bg/>
      <dgm:whole/>
    </dgm:dataModel>
  </dgm:clrData>
  <dgm:layoutNode name="outerComposite">
    <dgm:varLst>
      <dgm:chMax val="5"/>
      <dgm:dir/>
      <dgm:resizeHandles val="exact"/>
    </dgm:varLst>
    <dgm:alg type="composite"/>
    <dgm:shape xmlns:r="http://schemas.openxmlformats.org/officeDocument/2006/relationships" r:blip="">
      <dgm:adjLst/>
    </dgm:shape>
    <dgm:presOf/>
    <dgm:choose name="Name0">
      <dgm:if name="Name1" func="var" arg="dir" op="equ" val="norm">
        <dgm:constrLst>
          <dgm:constr type="primFontSz" for="ch" ptType="node" op="equ" val="65"/>
          <dgm:constr type="w" for="ch" forName="dummyMaxCanvas" refType="w"/>
          <dgm:constr type="h" for="ch" forName="dummyMaxCanvas" refType="h"/>
          <dgm:constr type="w" for="ch" forName="OneNode_1" refType="w"/>
          <dgm:constr type="h" for="ch" forName="OneNode_1" refType="h" fact="0.5"/>
          <dgm:constr type="ctrY" for="ch" forName="OneNode_1" refType="h" fact="0.5"/>
          <dgm:constr type="w" for="ch" forName="TwoNodes_1" refType="w" fact="0.85"/>
          <dgm:constr type="h" for="ch" forName="TwoNodes_1" refType="h" fact="0.45"/>
          <dgm:constr type="t" for="ch" forName="TwoNodes_1"/>
          <dgm:constr type="l" for="ch" forName="TwoNodes_1"/>
          <dgm:constr type="w" for="ch" forName="TwoNodes_2" refType="w" fact="0.85"/>
          <dgm:constr type="h" for="ch" forName="TwoNodes_2" refType="h" fact="0.45"/>
          <dgm:constr type="b" for="ch" forName="TwoNodes_2" refType="h"/>
          <dgm:constr type="r" for="ch" forName="TwoNodes_2" refType="w"/>
          <dgm:constr type="w" for="ch" forName="TwoConn_1-2" refType="h" refFor="ch" refForName="TwoNodes_1" fact="0.65"/>
          <dgm:constr type="h" for="ch" forName="TwoConn_1-2" refType="h" refFor="ch" refForName="TwoNodes_1" fact="0.65"/>
          <dgm:constr type="ctrY" for="ch" forName="TwoConn_1-2" refType="h" fact="0.5"/>
          <dgm:constr type="r" for="ch" forName="TwoConn_1-2" refType="r" refFor="ch" refForName="TwoNodes_1"/>
          <dgm:constr type="r" for="ch" forName="TwoNodes_1_text" refType="l" refFor="ch" refForName="TwoConn_1-2"/>
          <dgm:constr type="rOff" for="ch" forName="TwoNodes_1_text" refType="w" refFor="ch" refForName="TwoConn_1-2" fact="-0.5"/>
          <dgm:constr type="t" for="ch" forName="TwoNodes_1_text" refType="t" refFor="ch" refForName="TwoNodes_1"/>
          <dgm:constr type="b" for="ch" forName="TwoNodes_1_text" refType="b" refFor="ch" refForName="TwoNodes_1"/>
          <dgm:constr type="l" for="ch" forName="TwoNodes_1_text" refType="l" refFor="ch" refForName="TwoNodes_1"/>
          <dgm:constr type="r" for="ch" forName="TwoNodes_2_text" refType="l" refFor="ch" refForName="TwoConn_1-2"/>
          <dgm:constr type="t" for="ch" forName="TwoNodes_2_text" refType="t" refFor="ch" refForName="TwoNodes_2"/>
          <dgm:constr type="b" for="ch" forName="TwoNodes_2_text" refType="b" refFor="ch" refForName="TwoNodes_2"/>
          <dgm:constr type="l" for="ch" forName="TwoNodes_2_text" refType="l" refFor="ch" refForName="TwoNodes_2"/>
          <dgm:constr type="w" for="ch" forName="ThreeNodes_1" refType="w" fact="0.85"/>
          <dgm:constr type="h" for="ch" forName="ThreeNodes_1" refType="h" fact="0.3"/>
          <dgm:constr type="t" for="ch" forName="ThreeNodes_1"/>
          <dgm:constr type="l" for="ch" forName="ThreeNodes_1"/>
          <dgm:constr type="w" for="ch" forName="ThreeNodes_2" refType="w" fact="0.85"/>
          <dgm:constr type="h" for="ch" forName="ThreeNodes_2" refType="h" fact="0.3"/>
          <dgm:constr type="ctrY" for="ch" forName="ThreeNodes_2" refType="h" fact="0.5"/>
          <dgm:constr type="ctrX" for="ch" forName="ThreeNodes_2" refType="w" fact="0.5"/>
          <dgm:constr type="w" for="ch" forName="ThreeNodes_3" refType="w" fact="0.85"/>
          <dgm:constr type="h" for="ch" forName="ThreeNodes_3" refType="h" fact="0.3"/>
          <dgm:constr type="b" for="ch" forName="ThreeNodes_3" refType="h"/>
          <dgm:constr type="r" for="ch" forName="ThreeNodes_3" refType="w"/>
          <dgm:constr type="w" for="ch" forName="ThreeConn_1-2" refType="h" refFor="ch" refForName="ThreeNodes_1" fact="0.65"/>
          <dgm:constr type="h" for="ch" forName="ThreeConn_1-2" refType="h" refFor="ch" refForName="ThreeNodes_1" fact="0.65"/>
          <dgm:constr type="ctrY" for="ch" forName="ThreeConn_1-2" refType="h" fact="0.325"/>
          <dgm:constr type="r" for="ch" forName="ThreeConn_1-2" refType="r" refFor="ch" refForName="ThreeNodes_1"/>
          <dgm:constr type="w" for="ch" forName="ThreeConn_2-3" refType="h" refFor="ch" refForName="ThreeNodes_2" fact="0.65"/>
          <dgm:constr type="h" for="ch" forName="ThreeConn_2-3" refType="h" refFor="ch" refForName="ThreeNodes_2" fact="0.65"/>
          <dgm:constr type="ctrY" for="ch" forName="ThreeConn_2-3" refType="h" fact="0.673"/>
          <dgm:constr type="r" for="ch" forName="ThreeConn_2-3" refType="r" refFor="ch" refForName="ThreeNodes_2"/>
          <dgm:constr type="r" for="ch" forName="ThreeNodes_1_text" refType="l" refFor="ch" refForName="ThreeConn_1-2"/>
          <dgm:constr type="rOff" for="ch" forName="ThreeNodes_1_text" refType="w" refFor="ch" refForName="ThreeConn_1-2" fact="-0.57"/>
          <dgm:constr type="t" for="ch" forName="ThreeNodes_1_text" refType="t" refFor="ch" refForName="ThreeNodes_1"/>
          <dgm:constr type="b" for="ch" forName="ThreeNodes_1_text" refType="b" refFor="ch" refForName="ThreeNodes_1"/>
          <dgm:constr type="l" for="ch" forName="ThreeNodes_1_text" refType="l" refFor="ch" refForName="ThreeNodes_1"/>
          <dgm:constr type="r" for="ch" forName="ThreeNodes_2_text" refType="l" refFor="ch" refForName="ThreeConn_1-2"/>
          <dgm:constr type="t" for="ch" forName="ThreeNodes_2_text" refType="t" refFor="ch" refForName="ThreeNodes_2"/>
          <dgm:constr type="b" for="ch" forName="ThreeNodes_2_text" refType="b" refFor="ch" refForName="ThreeNodes_2"/>
          <dgm:constr type="l" for="ch" forName="ThreeNodes_2_text" refType="l" refFor="ch" refForName="ThreeNodes_2"/>
          <dgm:constr type="r" for="ch" forName="ThreeNodes_3_text" refType="l" refFor="ch" refForName="ThreeConn_2-3"/>
          <dgm:constr type="t" for="ch" forName="ThreeNodes_3_text" refType="t" refFor="ch" refForName="ThreeNodes_3"/>
          <dgm:constr type="b" for="ch" forName="ThreeNodes_3_text" refType="b" refFor="ch" refForName="ThreeNodes_3"/>
          <dgm:constr type="l" for="ch" forName="ThreeNodes_3_text" refType="l" refFor="ch" refForName="ThreeNodes_3"/>
          <dgm:constr type="w" for="ch" forName="FourNodes_1" refType="w" fact="0.8"/>
          <dgm:constr type="h" for="ch" forName="FourNodes_1" refType="h" fact="0.22"/>
          <dgm:constr type="t" for="ch" forName="FourNodes_1"/>
          <dgm:constr type="l" for="ch" forName="FourNodes_1"/>
          <dgm:constr type="w" for="ch" forName="FourNodes_2" refType="w" fact="0.8"/>
          <dgm:constr type="h" for="ch" forName="FourNodes_2" refType="h" fact="0.22"/>
          <dgm:constr type="ctrY" for="ch" forName="FourNodes_2" refType="h" fact="0.37"/>
          <dgm:constr type="ctrX" for="ch" forName="FourNodes_2" refType="w" fact="0.467"/>
          <dgm:constr type="w" for="ch" forName="FourNodes_3" refType="w" fact="0.8"/>
          <dgm:constr type="h" for="ch" forName="FourNodes_3" refType="h" fact="0.22"/>
          <dgm:constr type="ctrY" for="ch" forName="FourNodes_3" refType="h" fact="0.63"/>
          <dgm:constr type="ctrX" for="ch" forName="FourNodes_3" refType="w" fact="0.533"/>
          <dgm:constr type="w" for="ch" forName="FourNodes_4" refType="w" fact="0.8"/>
          <dgm:constr type="h" for="ch" forName="FourNodes_4" refType="h" fact="0.22"/>
          <dgm:constr type="b" for="ch" forName="FourNodes_4" refType="h"/>
          <dgm:constr type="r" for="ch" forName="FourNodes_4" refType="w"/>
          <dgm:constr type="w" for="ch" forName="FourConn_1-2" refType="h" refFor="ch" refForName="FourNodes_1" fact="0.65"/>
          <dgm:constr type="h" for="ch" forName="FourConn_1-2" refType="h" refFor="ch" refForName="FourNodes_1" fact="0.65"/>
          <dgm:constr type="ctrY" for="ch" forName="FourConn_1-2" refType="h" fact="0.24"/>
          <dgm:constr type="r" for="ch" forName="FourConn_1-2" refType="r" refFor="ch" refForName="FourNodes_1"/>
          <dgm:constr type="w" for="ch" forName="FourConn_2-3" refType="h" refFor="ch" refForName="FourNodes_2" fact="0.65"/>
          <dgm:constr type="h" for="ch" forName="FourConn_2-3" refType="h" refFor="ch" refForName="FourNodes_2" fact="0.65"/>
          <dgm:constr type="ctrY" for="ch" forName="FourConn_2-3" refType="h" fact="0.5"/>
          <dgm:constr type="r" for="ch" forName="FourConn_2-3" refType="r" refFor="ch" refForName="FourNodes_2"/>
          <dgm:constr type="w" for="ch" forName="FourConn_3-4" refType="h" refFor="ch" refForName="FourNodes_3" fact="0.65"/>
          <dgm:constr type="h" for="ch" forName="FourConn_3-4" refType="h" refFor="ch" refForName="FourNodes_3" fact="0.65"/>
          <dgm:constr type="ctrY" for="ch" forName="FourConn_3-4" refType="h" fact="0.76"/>
          <dgm:constr type="r" for="ch" forName="FourConn_3-4" refType="r" refFor="ch" refForName="FourNodes_3"/>
          <dgm:constr type="r" for="ch" forName="FourNodes_1_text" refType="l" refFor="ch" refForName="FourConn_1-2"/>
          <dgm:constr type="rOff" for="ch" forName="FourNodes_1_text" refType="w" refFor="ch" refForName="FourConn_1-2" fact="-0.7"/>
          <dgm:constr type="t" for="ch" forName="FourNodes_1_text" refType="t" refFor="ch" refForName="FourNodes_1"/>
          <dgm:constr type="b" for="ch" forName="FourNodes_1_text" refType="b" refFor="ch" refForName="FourNodes_1"/>
          <dgm:constr type="l" for="ch" forName="FourNodes_1_text" refType="l" refFor="ch" refForName="FourNodes_1"/>
          <dgm:constr type="r" for="ch" forName="FourNodes_2_text" refType="l" refFor="ch" refForName="FourConn_1-2"/>
          <dgm:constr type="t" for="ch" forName="FourNodes_2_text" refType="t" refFor="ch" refForName="FourNodes_2"/>
          <dgm:constr type="b" for="ch" forName="FourNodes_2_text" refType="b" refFor="ch" refForName="FourNodes_2"/>
          <dgm:constr type="l" for="ch" forName="FourNodes_2_text" refType="l" refFor="ch" refForName="FourNodes_2"/>
          <dgm:constr type="r" for="ch" forName="FourNodes_3_text" refType="l" refFor="ch" refForName="FourConn_2-3"/>
          <dgm:constr type="t" for="ch" forName="FourNodes_3_text" refType="t" refFor="ch" refForName="FourNodes_3"/>
          <dgm:constr type="b" for="ch" forName="FourNodes_3_text" refType="b" refFor="ch" refForName="FourNodes_3"/>
          <dgm:constr type="l" for="ch" forName="FourNodes_3_text" refType="l" refFor="ch" refForName="FourNodes_3"/>
          <dgm:constr type="r" for="ch" forName="FourNodes_4_text" refType="l" refFor="ch" refForName="FourConn_3-4"/>
          <dgm:constr type="t" for="ch" forName="FourNodes_4_text" refType="t" refFor="ch" refForName="FourNodes_4"/>
          <dgm:constr type="b" for="ch" forName="FourNodes_4_text" refType="b" refFor="ch" refForName="FourNodes_4"/>
          <dgm:constr type="l" for="ch" forName="FourNodes_4_text" refType="l" refFor="ch" refForName="FourNodes_4"/>
          <dgm:constr type="w" for="ch" forName="FiveNodes_1" refType="w" fact="0.77"/>
          <dgm:constr type="h" for="ch" forName="FiveNodes_1" refType="h" fact="0.18"/>
          <dgm:constr type="t" for="ch" forName="FiveNodes_1"/>
          <dgm:constr type="l" for="ch" forName="FiveNodes_1"/>
          <dgm:constr type="w" for="ch" forName="FiveNodes_2" refType="w" fact="0.77"/>
          <dgm:constr type="h" for="ch" forName="FiveNodes_2" refType="h" fact="0.18"/>
          <dgm:constr type="ctrY" for="ch" forName="FiveNodes_2" refType="h" fact="0.295"/>
          <dgm:constr type="ctrX" for="ch" forName="FiveNodes_2" refType="w" fact="0.4425"/>
          <dgm:constr type="w" for="ch" forName="FiveNodes_3" refType="w" fact="0.77"/>
          <dgm:constr type="h" for="ch" forName="FiveNodes_3" refType="h" fact="0.18"/>
          <dgm:constr type="ctrY" for="ch" forName="FiveNodes_3" refType="h" fact="0.5"/>
          <dgm:constr type="ctrX" for="ch" forName="FiveNodes_3" refType="w" fact="0.5"/>
          <dgm:constr type="w" for="ch" forName="FiveNodes_4" refType="w" fact="0.77"/>
          <dgm:constr type="h" for="ch" forName="FiveNodes_4" refType="h" fact="0.18"/>
          <dgm:constr type="ctrY" for="ch" forName="FiveNodes_4" refType="h" fact="0.705"/>
          <dgm:constr type="ctrX" for="ch" forName="FiveNodes_4" refType="w" fact="0.5575"/>
          <dgm:constr type="w" for="ch" forName="FiveNodes_5" refType="w" fact="0.77"/>
          <dgm:constr type="h" for="ch" forName="FiveNodes_5" refType="h" fact="0.18"/>
          <dgm:constr type="b" for="ch" forName="FiveNodes_5" refType="h"/>
          <dgm:constr type="r" for="ch" forName="FiveNodes_5" refType="w"/>
          <dgm:constr type="w" for="ch" forName="FiveConn_1-2" refType="h" refFor="ch" refForName="FiveNodes_1" fact="0.65"/>
          <dgm:constr type="h" for="ch" forName="FiveConn_1-2" refType="h" refFor="ch" refForName="FiveNodes_1" fact="0.65"/>
          <dgm:constr type="ctrY" for="ch" forName="FiveConn_1-2" refType="h" fact="0.19"/>
          <dgm:constr type="r" for="ch" forName="FiveConn_1-2" refType="r" refFor="ch" refForName="FiveNodes_1"/>
          <dgm:constr type="w" for="ch" forName="FiveConn_2-3" refType="h" refFor="ch" refForName="FiveNodes_2" fact="0.65"/>
          <dgm:constr type="h" for="ch" forName="FiveConn_2-3" refType="h" refFor="ch" refForName="FiveNodes_2" fact="0.65"/>
          <dgm:constr type="ctrY" for="ch" forName="FiveConn_2-3" refType="h" fact="0.395"/>
          <dgm:constr type="r" for="ch" forName="FiveConn_2-3" refType="r" refFor="ch" refForName="FiveNodes_2"/>
          <dgm:constr type="w" for="ch" forName="FiveConn_3-4" refType="h" refFor="ch" refForName="FiveNodes_3" fact="0.65"/>
          <dgm:constr type="h" for="ch" forName="FiveConn_3-4" refType="h" refFor="ch" refForName="FiveNodes_3" fact="0.65"/>
          <dgm:constr type="ctrY" for="ch" forName="FiveConn_3-4" refType="h" fact="0.597"/>
          <dgm:constr type="r" for="ch" forName="FiveConn_3-4" refType="r" refFor="ch" refForName="FiveNodes_3"/>
          <dgm:constr type="w" for="ch" forName="FiveConn_4-5" refType="h" refFor="ch" refForName="FiveNodes_4" fact="0.65"/>
          <dgm:constr type="h" for="ch" forName="FiveConn_4-5" refType="h" refFor="ch" refForName="FiveNodes_4" fact="0.65"/>
          <dgm:constr type="ctrY" for="ch" forName="FiveConn_4-5" refType="h" fact="0.804"/>
          <dgm:constr type="r" for="ch" forName="FiveConn_4-5" refType="r" refFor="ch" refForName="FiveNodes_4"/>
          <dgm:constr type="r" for="ch" forName="FiveNodes_1_text" refType="l" refFor="ch" refForName="FiveConn_1-2"/>
          <dgm:constr type="rOff" for="ch" forName="FiveNodes_1_text" refType="w" refFor="ch" refForName="FiveConn_1-2" fact="-0.75"/>
          <dgm:constr type="t" for="ch" forName="FiveNodes_1_text" refType="t" refFor="ch" refForName="FiveNodes_1"/>
          <dgm:constr type="b" for="ch" forName="FiveNodes_1_text" refType="b" refFor="ch" refForName="FiveNodes_1"/>
          <dgm:constr type="l" for="ch" forName="FiveNodes_1_text" refType="l" refFor="ch" refForName="FiveNodes_1"/>
          <dgm:constr type="r" for="ch" forName="FiveNodes_2_text" refType="l" refFor="ch" refForName="FiveConn_1-2"/>
          <dgm:constr type="t" for="ch" forName="FiveNodes_2_text" refType="t" refFor="ch" refForName="FiveNodes_2"/>
          <dgm:constr type="b" for="ch" forName="FiveNodes_2_text" refType="b" refFor="ch" refForName="FiveNodes_2"/>
          <dgm:constr type="l" for="ch" forName="FiveNodes_2_text" refType="l" refFor="ch" refForName="FiveNodes_2"/>
          <dgm:constr type="r" for="ch" forName="FiveNodes_3_text" refType="l" refFor="ch" refForName="FiveConn_2-3"/>
          <dgm:constr type="t" for="ch" forName="FiveNodes_3_text" refType="t" refFor="ch" refForName="FiveNodes_3"/>
          <dgm:constr type="b" for="ch" forName="FiveNodes_3_text" refType="b" refFor="ch" refForName="FiveNodes_3"/>
          <dgm:constr type="l" for="ch" forName="FiveNodes_3_text" refType="l" refFor="ch" refForName="FiveNodes_3"/>
          <dgm:constr type="r" for="ch" forName="FiveNodes_4_text" refType="l" refFor="ch" refForName="FiveConn_3-4"/>
          <dgm:constr type="t" for="ch" forName="FiveNodes_4_text" refType="t" refFor="ch" refForName="FiveNodes_4"/>
          <dgm:constr type="b" for="ch" forName="FiveNodes_4_text" refType="b" refFor="ch" refForName="FiveNodes_4"/>
          <dgm:constr type="l" for="ch" forName="FiveNodes_4_text" refType="l" refFor="ch" refForName="FiveNodes_4"/>
          <dgm:constr type="r" for="ch" forName="FiveNodes_5_text" refType="l" refFor="ch" refForName="FiveConn_4-5"/>
          <dgm:constr type="t" for="ch" forName="FiveNodes_5_text" refType="t" refFor="ch" refForName="FiveNodes_5"/>
          <dgm:constr type="b" for="ch" forName="FiveNodes_5_text" refType="b" refFor="ch" refForName="FiveNodes_5"/>
          <dgm:constr type="l" for="ch" forName="FiveNodes_5_text" refType="l" refFor="ch" refForName="FiveNodes_5"/>
        </dgm:constrLst>
      </dgm:if>
      <dgm:else name="Name2">
        <dgm:constrLst>
          <dgm:constr type="primFontSz" for="ch" ptType="node" op="equ" val="65"/>
          <dgm:constr type="w" for="ch" forName="dummyMaxCanvas" refType="w"/>
          <dgm:constr type="h" for="ch" forName="dummyMaxCanvas" refType="h"/>
          <dgm:constr type="w" for="ch" forName="OneNode_1" refType="w"/>
          <dgm:constr type="h" for="ch" forName="OneNode_1" refType="h" fact="0.5"/>
          <dgm:constr type="ctrY" for="ch" forName="OneNode_1" refType="h" fact="0.5"/>
          <dgm:constr type="w" for="ch" forName="TwoNodes_1" refType="w" fact="0.85"/>
          <dgm:constr type="h" for="ch" forName="TwoNodes_1" refType="h" fact="0.45"/>
          <dgm:constr type="t" for="ch" forName="TwoNodes_1"/>
          <dgm:constr type="r" for="ch" forName="TwoNodes_1" refType="w"/>
          <dgm:constr type="w" for="ch" forName="TwoNodes_2" refType="w" fact="0.85"/>
          <dgm:constr type="h" for="ch" forName="TwoNodes_2" refType="h" fact="0.45"/>
          <dgm:constr type="b" for="ch" forName="TwoNodes_2" refType="h"/>
          <dgm:constr type="l" for="ch" forName="TwoNodes_2"/>
          <dgm:constr type="w" for="ch" forName="TwoConn_1-2" refType="h" refFor="ch" refForName="TwoNodes_1" fact="0.65"/>
          <dgm:constr type="h" for="ch" forName="TwoConn_1-2" refType="h" refFor="ch" refForName="TwoNodes_1" fact="0.65"/>
          <dgm:constr type="ctrY" for="ch" forName="TwoConn_1-2" refType="h" fact="0.5"/>
          <dgm:constr type="l" for="ch" forName="TwoConn_1-2" refType="l" refFor="ch" refForName="TwoNodes_1"/>
          <dgm:constr type="l" for="ch" forName="TwoNodes_1_text" refType="r" refFor="ch" refForName="TwoConn_1-2"/>
          <dgm:constr type="lOff" for="ch" forName="TwoNodes_1_text" refType="w" refFor="ch" refForName="TwoConn_1-2" fact="0.5"/>
          <dgm:constr type="t" for="ch" forName="TwoNodes_1_text" refType="t" refFor="ch" refForName="TwoNodes_1"/>
          <dgm:constr type="b" for="ch" forName="TwoNodes_1_text" refType="b" refFor="ch" refForName="TwoNodes_1"/>
          <dgm:constr type="r" for="ch" forName="TwoNodes_1_text" refType="r" refFor="ch" refForName="TwoNodes_1"/>
          <dgm:constr type="l" for="ch" forName="TwoNodes_2_text" refType="r" refFor="ch" refForName="TwoConn_1-2"/>
          <dgm:constr type="t" for="ch" forName="TwoNodes_2_text" refType="t" refFor="ch" refForName="TwoNodes_2"/>
          <dgm:constr type="b" for="ch" forName="TwoNodes_2_text" refType="b" refFor="ch" refForName="TwoNodes_2"/>
          <dgm:constr type="r" for="ch" forName="TwoNodes_2_text" refType="r" refFor="ch" refForName="TwoNodes_2"/>
          <dgm:constr type="w" for="ch" forName="ThreeNodes_1" refType="w" fact="0.85"/>
          <dgm:constr type="h" for="ch" forName="ThreeNodes_1" refType="h" fact="0.3"/>
          <dgm:constr type="t" for="ch" forName="ThreeNodes_1"/>
          <dgm:constr type="r" for="ch" forName="ThreeNodes_1" refType="w"/>
          <dgm:constr type="w" for="ch" forName="ThreeNodes_2" refType="w" fact="0.85"/>
          <dgm:constr type="h" for="ch" forName="ThreeNodes_2" refType="h" fact="0.3"/>
          <dgm:constr type="ctrY" for="ch" forName="ThreeNodes_2" refType="h" fact="0.5"/>
          <dgm:constr type="ctrX" for="ch" forName="ThreeNodes_2" refType="w" fact="0.5"/>
          <dgm:constr type="w" for="ch" forName="ThreeNodes_3" refType="w" fact="0.85"/>
          <dgm:constr type="h" for="ch" forName="ThreeNodes_3" refType="h" fact="0.3"/>
          <dgm:constr type="b" for="ch" forName="ThreeNodes_3" refType="h"/>
          <dgm:constr type="l" for="ch" forName="ThreeNodes_3"/>
          <dgm:constr type="w" for="ch" forName="ThreeConn_1-2" refType="h" refFor="ch" refForName="ThreeNodes_1" fact="0.65"/>
          <dgm:constr type="h" for="ch" forName="ThreeConn_1-2" refType="h" refFor="ch" refForName="ThreeNodes_1" fact="0.65"/>
          <dgm:constr type="ctrY" for="ch" forName="ThreeConn_1-2" refType="h" fact="0.325"/>
          <dgm:constr type="l" for="ch" forName="ThreeConn_1-2" refType="l" refFor="ch" refForName="ThreeNodes_1"/>
          <dgm:constr type="w" for="ch" forName="ThreeConn_2-3" refType="h" refFor="ch" refForName="ThreeNodes_2" fact="0.65"/>
          <dgm:constr type="h" for="ch" forName="ThreeConn_2-3" refType="h" refFor="ch" refForName="ThreeNodes_2" fact="0.65"/>
          <dgm:constr type="ctrY" for="ch" forName="ThreeConn_2-3" refType="h" fact="0.673"/>
          <dgm:constr type="l" for="ch" forName="ThreeConn_2-3" refType="l" refFor="ch" refForName="ThreeNodes_2"/>
          <dgm:constr type="l" for="ch" forName="ThreeNodes_1_text" refType="r" refFor="ch" refForName="ThreeConn_1-2"/>
          <dgm:constr type="lOff" for="ch" forName="ThreeNodes_1_text" refType="w" refFor="ch" refForName="ThreeConn_1-2" fact="0.55"/>
          <dgm:constr type="t" for="ch" forName="ThreeNodes_1_text" refType="t" refFor="ch" refForName="ThreeNodes_1"/>
          <dgm:constr type="b" for="ch" forName="ThreeNodes_1_text" refType="b" refFor="ch" refForName="ThreeNodes_1"/>
          <dgm:constr type="r" for="ch" forName="ThreeNodes_1_text" refType="r" refFor="ch" refForName="ThreeNodes_1"/>
          <dgm:constr type="l" for="ch" forName="ThreeNodes_2_text" refType="r" refFor="ch" refForName="ThreeConn_1-2"/>
          <dgm:constr type="t" for="ch" forName="ThreeNodes_2_text" refType="t" refFor="ch" refForName="ThreeNodes_2"/>
          <dgm:constr type="b" for="ch" forName="ThreeNodes_2_text" refType="b" refFor="ch" refForName="ThreeNodes_2"/>
          <dgm:constr type="r" for="ch" forName="ThreeNodes_2_text" refType="r" refFor="ch" refForName="ThreeNodes_2"/>
          <dgm:constr type="l" for="ch" forName="ThreeNodes_3_text" refType="r" refFor="ch" refForName="ThreeConn_2-3"/>
          <dgm:constr type="t" for="ch" forName="ThreeNodes_3_text" refType="t" refFor="ch" refForName="ThreeNodes_3"/>
          <dgm:constr type="b" for="ch" forName="ThreeNodes_3_text" refType="b" refFor="ch" refForName="ThreeNodes_3"/>
          <dgm:constr type="r" for="ch" forName="ThreeNodes_3_text" refType="r" refFor="ch" refForName="ThreeNodes_3"/>
          <dgm:constr type="w" for="ch" forName="FourNodes_1" refType="w" fact="0.8"/>
          <dgm:constr type="h" for="ch" forName="FourNodes_1" refType="h" fact="0.22"/>
          <dgm:constr type="t" for="ch" forName="FourNodes_1"/>
          <dgm:constr type="r" for="ch" forName="FourNodes_1" refType="w"/>
          <dgm:constr type="w" for="ch" forName="FourNodes_2" refType="w" fact="0.8"/>
          <dgm:constr type="h" for="ch" forName="FourNodes_2" refType="h" fact="0.22"/>
          <dgm:constr type="ctrY" for="ch" forName="FourNodes_2" refType="h" fact="0.37"/>
          <dgm:constr type="ctrX" for="ch" forName="FourNodes_2" refType="w" fact="0.533"/>
          <dgm:constr type="w" for="ch" forName="FourNodes_3" refType="w" fact="0.8"/>
          <dgm:constr type="h" for="ch" forName="FourNodes_3" refType="h" fact="0.22"/>
          <dgm:constr type="ctrY" for="ch" forName="FourNodes_3" refType="h" fact="0.63"/>
          <dgm:constr type="ctrX" for="ch" forName="FourNodes_3" refType="w" fact="0.467"/>
          <dgm:constr type="w" for="ch" forName="FourNodes_4" refType="w" fact="0.8"/>
          <dgm:constr type="h" for="ch" forName="FourNodes_4" refType="h" fact="0.22"/>
          <dgm:constr type="b" for="ch" forName="FourNodes_4" refType="h"/>
          <dgm:constr type="l" for="ch" forName="FourNodes_4"/>
          <dgm:constr type="w" for="ch" forName="FourConn_1-2" refType="h" refFor="ch" refForName="FourNodes_1" fact="0.65"/>
          <dgm:constr type="h" for="ch" forName="FourConn_1-2" refType="h" refFor="ch" refForName="FourNodes_1" fact="0.65"/>
          <dgm:constr type="ctrY" for="ch" forName="FourConn_1-2" refType="h" fact="0.24"/>
          <dgm:constr type="l" for="ch" forName="FourConn_1-2" refType="l" refFor="ch" refForName="FourNodes_1"/>
          <dgm:constr type="w" for="ch" forName="FourConn_2-3" refType="h" refFor="ch" refForName="FourNodes_2" fact="0.65"/>
          <dgm:constr type="h" for="ch" forName="FourConn_2-3" refType="h" refFor="ch" refForName="FourNodes_2" fact="0.65"/>
          <dgm:constr type="ctrY" for="ch" forName="FourConn_2-3" refType="h" fact="0.5"/>
          <dgm:constr type="l" for="ch" forName="FourConn_2-3" refType="l" refFor="ch" refForName="FourNodes_2"/>
          <dgm:constr type="w" for="ch" forName="FourConn_3-4" refType="h" refFor="ch" refForName="FourNodes_3" fact="0.65"/>
          <dgm:constr type="h" for="ch" forName="FourConn_3-4" refType="h" refFor="ch" refForName="FourNodes_3" fact="0.65"/>
          <dgm:constr type="ctrY" for="ch" forName="FourConn_3-4" refType="h" fact="0.76"/>
          <dgm:constr type="l" for="ch" forName="FourConn_3-4" refType="l" refFor="ch" refForName="FourNodes_3"/>
          <dgm:constr type="l" for="ch" forName="FourNodes_1_text" refType="r" refFor="ch" refForName="FourConn_1-2"/>
          <dgm:constr type="lOff" for="ch" forName="FourNodes_1_text" refType="w" refFor="ch" refForName="FourConn_1-2" fact="0.69"/>
          <dgm:constr type="t" for="ch" forName="FourNodes_1_text" refType="t" refFor="ch" refForName="FourNodes_1"/>
          <dgm:constr type="b" for="ch" forName="FourNodes_1_text" refType="b" refFor="ch" refForName="FourNodes_1"/>
          <dgm:constr type="r" for="ch" forName="FourNodes_1_text" refType="r" refFor="ch" refForName="FourNodes_1"/>
          <dgm:constr type="l" for="ch" forName="FourNodes_2_text" refType="r" refFor="ch" refForName="FourConn_1-2"/>
          <dgm:constr type="t" for="ch" forName="FourNodes_2_text" refType="t" refFor="ch" refForName="FourNodes_2"/>
          <dgm:constr type="b" for="ch" forName="FourNodes_2_text" refType="b" refFor="ch" refForName="FourNodes_2"/>
          <dgm:constr type="r" for="ch" forName="FourNodes_2_text" refType="r" refFor="ch" refForName="FourNodes_2"/>
          <dgm:constr type="l" for="ch" forName="FourNodes_3_text" refType="r" refFor="ch" refForName="FourConn_2-3"/>
          <dgm:constr type="t" for="ch" forName="FourNodes_3_text" refType="t" refFor="ch" refForName="FourNodes_3"/>
          <dgm:constr type="b" for="ch" forName="FourNodes_3_text" refType="b" refFor="ch" refForName="FourNodes_3"/>
          <dgm:constr type="r" for="ch" forName="FourNodes_3_text" refType="r" refFor="ch" refForName="FourNodes_3"/>
          <dgm:constr type="l" for="ch" forName="FourNodes_4_text" refType="r" refFor="ch" refForName="FourConn_3-4"/>
          <dgm:constr type="t" for="ch" forName="FourNodes_4_text" refType="t" refFor="ch" refForName="FourNodes_4"/>
          <dgm:constr type="b" for="ch" forName="FourNodes_4_text" refType="b" refFor="ch" refForName="FourNodes_4"/>
          <dgm:constr type="r" for="ch" forName="FourNodes_4_text" refType="r" refFor="ch" refForName="FourNodes_4"/>
          <dgm:constr type="w" for="ch" forName="FiveNodes_1" refType="w" fact="0.77"/>
          <dgm:constr type="h" for="ch" forName="FiveNodes_1" refType="h" fact="0.18"/>
          <dgm:constr type="t" for="ch" forName="FiveNodes_1"/>
          <dgm:constr type="r" for="ch" forName="FiveNodes_1" refType="w"/>
          <dgm:constr type="w" for="ch" forName="FiveNodes_2" refType="w" fact="0.77"/>
          <dgm:constr type="h" for="ch" forName="FiveNodes_2" refType="h" fact="0.18"/>
          <dgm:constr type="ctrY" for="ch" forName="FiveNodes_2" refType="h" fact="0.295"/>
          <dgm:constr type="ctrX" for="ch" forName="FiveNodes_2" refType="w" fact="0.5575"/>
          <dgm:constr type="w" for="ch" forName="FiveNodes_3" refType="w" fact="0.77"/>
          <dgm:constr type="h" for="ch" forName="FiveNodes_3" refType="h" fact="0.18"/>
          <dgm:constr type="ctrY" for="ch" forName="FiveNodes_3" refType="h" fact="0.5"/>
          <dgm:constr type="ctrX" for="ch" forName="FiveNodes_3" refType="w" fact="0.5"/>
          <dgm:constr type="w" for="ch" forName="FiveNodes_4" refType="w" fact="0.77"/>
          <dgm:constr type="h" for="ch" forName="FiveNodes_4" refType="h" fact="0.18"/>
          <dgm:constr type="ctrY" for="ch" forName="FiveNodes_4" refType="h" fact="0.705"/>
          <dgm:constr type="ctrX" for="ch" forName="FiveNodes_4" refType="w" fact="0.4425"/>
          <dgm:constr type="w" for="ch" forName="FiveNodes_5" refType="w" fact="0.77"/>
          <dgm:constr type="h" for="ch" forName="FiveNodes_5" refType="h" fact="0.18"/>
          <dgm:constr type="b" for="ch" forName="FiveNodes_5" refType="h"/>
          <dgm:constr type="l" for="ch" forName="FiveNodes_5"/>
          <dgm:constr type="w" for="ch" forName="FiveConn_1-2" refType="h" refFor="ch" refForName="FiveNodes_1" fact="0.65"/>
          <dgm:constr type="h" for="ch" forName="FiveConn_1-2" refType="h" refFor="ch" refForName="FiveNodes_1" fact="0.65"/>
          <dgm:constr type="ctrY" for="ch" forName="FiveConn_1-2" refType="h" fact="0.19"/>
          <dgm:constr type="l" for="ch" forName="FiveConn_1-2" refType="l" refFor="ch" refForName="FiveNodes_1"/>
          <dgm:constr type="w" for="ch" forName="FiveConn_2-3" refType="h" refFor="ch" refForName="FiveNodes_2" fact="0.65"/>
          <dgm:constr type="h" for="ch" forName="FiveConn_2-3" refType="h" refFor="ch" refForName="FiveNodes_2" fact="0.65"/>
          <dgm:constr type="ctrY" for="ch" forName="FiveConn_2-3" refType="h" fact="0.395"/>
          <dgm:constr type="l" for="ch" forName="FiveConn_2-3" refType="l" refFor="ch" refForName="FiveNodes_2"/>
          <dgm:constr type="w" for="ch" forName="FiveConn_3-4" refType="h" refFor="ch" refForName="FiveNodes_3" fact="0.65"/>
          <dgm:constr type="h" for="ch" forName="FiveConn_3-4" refType="h" refFor="ch" refForName="FiveNodes_3" fact="0.65"/>
          <dgm:constr type="ctrY" for="ch" forName="FiveConn_3-4" refType="h" fact="0.597"/>
          <dgm:constr type="l" for="ch" forName="FiveConn_3-4" refType="l" refFor="ch" refForName="FiveNodes_3"/>
          <dgm:constr type="w" for="ch" forName="FiveConn_4-5" refType="h" refFor="ch" refForName="FiveNodes_4" fact="0.65"/>
          <dgm:constr type="h" for="ch" forName="FiveConn_4-5" refType="h" refFor="ch" refForName="FiveNodes_4" fact="0.65"/>
          <dgm:constr type="ctrY" for="ch" forName="FiveConn_4-5" refType="h" fact="0.804"/>
          <dgm:constr type="l" for="ch" forName="FiveConn_4-5" refType="l" refFor="ch" refForName="FiveNodes_4"/>
          <dgm:constr type="l" for="ch" forName="FiveNodes_1_text" refType="r" refFor="ch" refForName="FiveConn_1-2"/>
          <dgm:constr type="lOff" for="ch" forName="FiveNodes_1_text" refType="w" refFor="ch" refForName="FiveConn_1-2" fact="0.73"/>
          <dgm:constr type="t" for="ch" forName="FiveNodes_1_text" refType="t" refFor="ch" refForName="FiveNodes_1"/>
          <dgm:constr type="b" for="ch" forName="FiveNodes_1_text" refType="b" refFor="ch" refForName="FiveNodes_1"/>
          <dgm:constr type="r" for="ch" forName="FiveNodes_1_text" refType="r" refFor="ch" refForName="FiveNodes_1"/>
          <dgm:constr type="l" for="ch" forName="FiveNodes_2_text" refType="r" refFor="ch" refForName="FiveConn_1-2"/>
          <dgm:constr type="t" for="ch" forName="FiveNodes_2_text" refType="t" refFor="ch" refForName="FiveNodes_2"/>
          <dgm:constr type="b" for="ch" forName="FiveNodes_2_text" refType="b" refFor="ch" refForName="FiveNodes_2"/>
          <dgm:constr type="r" for="ch" forName="FiveNodes_2_text" refType="r" refFor="ch" refForName="FiveNodes_2"/>
          <dgm:constr type="l" for="ch" forName="FiveNodes_3_text" refType="r" refFor="ch" refForName="FiveConn_2-3"/>
          <dgm:constr type="t" for="ch" forName="FiveNodes_3_text" refType="t" refFor="ch" refForName="FiveNodes_3"/>
          <dgm:constr type="b" for="ch" forName="FiveNodes_3_text" refType="b" refFor="ch" refForName="FiveNodes_3"/>
          <dgm:constr type="r" for="ch" forName="FiveNodes_3_text" refType="r" refFor="ch" refForName="FiveNodes_3"/>
          <dgm:constr type="l" for="ch" forName="FiveNodes_4_text" refType="r" refFor="ch" refForName="FiveConn_3-4"/>
          <dgm:constr type="t" for="ch" forName="FiveNodes_4_text" refType="t" refFor="ch" refForName="FiveNodes_4"/>
          <dgm:constr type="b" for="ch" forName="FiveNodes_4_text" refType="b" refFor="ch" refForName="FiveNodes_4"/>
          <dgm:constr type="r" for="ch" forName="FiveNodes_4_text" refType="r" refFor="ch" refForName="FiveNodes_4"/>
          <dgm:constr type="l" for="ch" forName="FiveNodes_5_text" refType="r" refFor="ch" refForName="FiveConn_4-5"/>
          <dgm:constr type="t" for="ch" forName="FiveNodes_5_text" refType="t" refFor="ch" refForName="FiveNodes_5"/>
          <dgm:constr type="b" for="ch" forName="FiveNodes_5_text" refType="b" refFor="ch" refForName="FiveNodes_5"/>
          <dgm:constr type="r" for="ch" forName="FiveNodes_5_text" refType="r" refFor="ch" refForName="FiveNodes_5"/>
        </dgm:constrLst>
      </dgm:else>
    </dgm:choose>
    <dgm:ruleLst/>
    <dgm:layoutNode name="dummyMaxCanvas">
      <dgm:varLst/>
      <dgm:alg type="sp"/>
      <dgm:shape xmlns:r="http://schemas.openxmlformats.org/officeDocument/2006/relationships" r:blip="">
        <dgm:adjLst/>
      </dgm:shape>
      <dgm:presOf/>
      <dgm:constrLst/>
      <dgm:ruleLst/>
    </dgm:layoutNode>
    <dgm:choose name="Name3">
      <dgm:if name="Name4" axis="ch" ptType="node" func="cnt" op="equ" val="1">
        <dgm:layoutNode name="OneNode_1">
          <dgm:varLst>
            <dgm:bulletEnabled val="1"/>
          </dgm:varLst>
          <dgm:alg type="tx"/>
          <dgm:shape xmlns:r="http://schemas.openxmlformats.org/officeDocument/2006/relationships" type="roundRect" r:blip="">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5">
        <dgm:choose name="Name6">
          <dgm:if name="Name7" axis="ch" ptType="node" func="cnt" op="equ" val="2">
            <dgm:layoutNode name="Two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Two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Two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wo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wo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8">
            <dgm:choose name="Name9">
              <dgm:if name="Name10" axis="ch" ptType="node" func="cnt" op="equ" val="3">
                <dgm:layoutNode name="Three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Three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Three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Three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hree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hree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hree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hree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1">
                <dgm:choose name="Name12">
                  <dgm:if name="Name13" axis="ch" ptType="node" func="cnt" op="equ" val="4">
                    <dgm:layoutNode name="Four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Four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Four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FourNodes_4">
                      <dgm:varLst>
                        <dgm:bulletEnabled val="1"/>
                      </dgm:varLst>
                      <dgm:alg type="sp"/>
                      <dgm:shape xmlns:r="http://schemas.openxmlformats.org/officeDocument/2006/relationships" type="roundRect" r:blip="">
                        <dgm:adjLst>
                          <dgm:adj idx="1" val="0.1"/>
                        </dgm:adjLst>
                      </dgm:shape>
                      <dgm:presOf axis="ch desOrSelf" ptType="node node" st="4 1" cnt="1 0"/>
                      <dgm:constrLst/>
                      <dgm:ruleLst/>
                    </dgm:layoutNode>
                    <dgm:layoutNode name="Four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Conn_3-4" styleLbl="fgAccFollowNode1">
                      <dgm:varLst>
                        <dgm:bulletEnabled val="1"/>
                      </dgm:varLst>
                      <dgm:alg type="tx"/>
                      <dgm:shape xmlns:r="http://schemas.openxmlformats.org/officeDocument/2006/relationships" type="downArrow" r:blip="">
                        <dgm:adjLst>
                          <dgm:adj idx="1" val="0.55"/>
                          <dgm:adj idx="2" val="0.45"/>
                        </dgm:adjLst>
                      </dgm:shape>
                      <dgm:presOf axis="ch" ptType="sibTrans" st="3"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4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4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4">
                    <dgm:choose name="Name15">
                      <dgm:if name="Name16" axis="ch" ptType="node" func="cnt" op="gte" val="5">
                        <dgm:layoutNode name="Five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Five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Five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FiveNodes_4">
                          <dgm:varLst>
                            <dgm:bulletEnabled val="1"/>
                          </dgm:varLst>
                          <dgm:alg type="sp"/>
                          <dgm:shape xmlns:r="http://schemas.openxmlformats.org/officeDocument/2006/relationships" type="roundRect" r:blip="">
                            <dgm:adjLst>
                              <dgm:adj idx="1" val="0.1"/>
                            </dgm:adjLst>
                          </dgm:shape>
                          <dgm:presOf axis="ch desOrSelf" ptType="node node" st="4 1" cnt="1 0"/>
                          <dgm:constrLst/>
                          <dgm:ruleLst/>
                        </dgm:layoutNode>
                        <dgm:layoutNode name="FiveNodes_5">
                          <dgm:varLst>
                            <dgm:bulletEnabled val="1"/>
                          </dgm:varLst>
                          <dgm:alg type="sp"/>
                          <dgm:shape xmlns:r="http://schemas.openxmlformats.org/officeDocument/2006/relationships" type="roundRect" r:blip="">
                            <dgm:adjLst>
                              <dgm:adj idx="1" val="0.1"/>
                            </dgm:adjLst>
                          </dgm:shape>
                          <dgm:presOf axis="ch desOrSelf" ptType="node node" st="5 1" cnt="1 0"/>
                          <dgm:constrLst/>
                          <dgm:ruleLst/>
                        </dgm:layoutNode>
                        <dgm:layoutNode name="Five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3-4" styleLbl="fgAccFollowNode1">
                          <dgm:varLst>
                            <dgm:bulletEnabled val="1"/>
                          </dgm:varLst>
                          <dgm:alg type="tx"/>
                          <dgm:shape xmlns:r="http://schemas.openxmlformats.org/officeDocument/2006/relationships" type="downArrow" r:blip="">
                            <dgm:adjLst>
                              <dgm:adj idx="1" val="0.55"/>
                              <dgm:adj idx="2" val="0.45"/>
                            </dgm:adjLst>
                          </dgm:shape>
                          <dgm:presOf axis="ch" ptType="sibTrans" st="3"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4-5" styleLbl="fgAccFollowNode1">
                          <dgm:varLst>
                            <dgm:bulletEnabled val="1"/>
                          </dgm:varLst>
                          <dgm:alg type="tx"/>
                          <dgm:shape xmlns:r="http://schemas.openxmlformats.org/officeDocument/2006/relationships" type="downArrow" r:blip="">
                            <dgm:adjLst>
                              <dgm:adj idx="1" val="0.55"/>
                              <dgm:adj idx="2" val="0.45"/>
                            </dgm:adjLst>
                          </dgm:shape>
                          <dgm:presOf axis="ch" ptType="sibTrans" st="4"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4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4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5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5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7"/>
                    </dgm:choose>
                  </dgm:else>
                </dgm:choose>
              </dgm:else>
            </dgm:choose>
          </dgm:else>
        </dgm:choose>
      </dgm:else>
    </dgm:choose>
  </dgm:layoutNode>
</dgm:layoutDef>
</file>

<file path=ppt/diagrams/quickStyle1.xml><?xml version="1.0" encoding="utf-8"?>
<dgm:styleDef xmlns:dgm="http://schemas.openxmlformats.org/drawingml/2006/diagram" xmlns:a="http://schemas.openxmlformats.org/drawingml/2006/main" uniqueId="urn:microsoft.com/office/officeart/2005/8/quickstyle/3d2">
  <dgm:title val=""/>
  <dgm:desc val=""/>
  <dgm:catLst>
    <dgm:cat type="3D" pri="11200"/>
  </dgm:catLst>
  <dgm:scene3d>
    <a:camera prst="orthographicFront"/>
    <a:lightRig rig="threePt" dir="t"/>
  </dgm:scene3d>
  <dgm:styleLbl name="node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a:rot lat="0" lon="0" rev="7500000"/>
      </a:lightRig>
    </dgm:scene3d>
    <dgm:sp3d prstMaterial="plastic">
      <a:bevelT w="127000" h="25400" prst="relaxedInset"/>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tx1"/>
      </a:fontRef>
    </dgm:style>
  </dgm:styleLbl>
  <dgm:styleLbl name="aling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dgm:style>
  </dgm:styleLbl>
  <dgm:styleLbl name="alignImgPlace1">
    <dgm:scene3d>
      <a:camera prst="orthographicFront"/>
      <a:lightRig rig="threePt" dir="t">
        <a:rot lat="0" lon="0" rev="7500000"/>
      </a:lightRig>
    </dgm:scene3d>
    <dgm:sp3d z="2540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bgImgPlace1">
    <dgm:scene3d>
      <a:camera prst="orthographicFront"/>
      <a:lightRig rig="threePt" dir="t">
        <a:rot lat="0" lon="0" rev="7500000"/>
      </a:lightRig>
    </dgm:scene3d>
    <dgm:sp3d z="-1524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sibTrans2D1">
    <dgm:scene3d>
      <a:camera prst="orthographicFront"/>
      <a:lightRig rig="threePt" dir="t">
        <a:rot lat="0" lon="0" rev="7500000"/>
      </a:lightRig>
    </dgm:scene3d>
    <dgm:sp3d z="-700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f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b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sibTrans1D1">
    <dgm:scene3d>
      <a:camera prst="orthographicFront"/>
      <a:lightRig rig="threePt" dir="t">
        <a:rot lat="0" lon="0" rev="7500000"/>
      </a:lightRig>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a:rot lat="0" lon="0" rev="7500000"/>
      </a:lightRig>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parChTrans2D2">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a:schemeClr val="lt1"/>
      </a:fontRef>
    </dgm:style>
  </dgm:styleLbl>
  <dgm:styleLbl name="parChTrans2D3">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a:rot lat="0" lon="0" rev="7500000"/>
      </a:lightRig>
    </dgm:scene3d>
    <dgm:sp3d extrusionH="190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a:rot lat="0" lon="0" rev="7500000"/>
      </a:lightRig>
    </dgm:scene3d>
    <dgm:sp3d prstMaterial="plastic">
      <a:bevelT w="127000" h="35400"/>
    </dgm:sp3d>
    <dgm:txPr/>
    <dgm:style>
      <a:lnRef idx="1">
        <a:scrgbClr r="0" g="0" b="0"/>
      </a:lnRef>
      <a:fillRef idx="1">
        <a:scrgbClr r="0" g="0" b="0"/>
      </a:fillRef>
      <a:effectRef idx="2">
        <a:scrgbClr r="0" g="0" b="0"/>
      </a:effectRef>
      <a:fontRef idx="minor">
        <a:schemeClr val="lt1"/>
      </a:fontRef>
    </dgm:style>
  </dgm:styleLbl>
  <dgm:styleLbl name="bgAcc1">
    <dgm:scene3d>
      <a:camera prst="orthographicFront"/>
      <a:lightRig rig="threePt" dir="t">
        <a:rot lat="0" lon="0" rev="7500000"/>
      </a:lightRig>
    </dgm:scene3d>
    <dgm:sp3d z="-152400" extrusionH="63500" prstMaterial="dkEdge">
      <a:bevelT w="124450" h="16350" prst="relaxedInset"/>
      <a:contourClr>
        <a:schemeClr val="bg1"/>
      </a:contourClr>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a:rot lat="0" lon="0" rev="7500000"/>
      </a:lightRig>
    </dgm:scene3d>
    <dgm:sp3d z="152400" extrusionH="63500" prstMaterial="dkEdge">
      <a:bevelT w="120800" h="19050" prst="relaxedInset"/>
      <a:contourClr>
        <a:schemeClr val="bg1"/>
      </a:contourClr>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a:rot lat="0" lon="0" rev="7500000"/>
      </a:lightRig>
    </dgm:scene3d>
    <dgm:sp3d extrusionH="190500" prstMaterial="dkEdge">
      <a:bevelT w="120650" h="38100" prst="relaxedInset"/>
      <a:contourClr>
        <a:schemeClr val="bg1"/>
      </a:contourClr>
    </dgm:sp3d>
    <dgm:txPr/>
    <dgm:style>
      <a:lnRef idx="1">
        <a:scrgbClr r="0" g="0" b="0"/>
      </a:lnRef>
      <a:fillRef idx="1">
        <a:scrgbClr r="0" g="0" b="0"/>
      </a:fillRef>
      <a:effectRef idx="2">
        <a:scrgbClr r="0" g="0" b="0"/>
      </a:effectRef>
      <a:fontRef idx="minor"/>
    </dgm:style>
  </dgm:styleLbl>
  <dgm:styleLbl name="solidBgAcc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a:rot lat="0" lon="0" rev="7500000"/>
      </a:lightRig>
    </dgm:scene3d>
    <dgm:sp3d extrusionH="190500" prstMaterial="dkEdge">
      <a:bevelT w="120650" h="38100" prst="relaxedInset"/>
      <a:bevelB w="120650" h="57150" prst="relaxedInset"/>
      <a:contourClr>
        <a:schemeClr val="bg1"/>
      </a:contourClr>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a:rot lat="0" lon="0" rev="7500000"/>
      </a:lightRig>
    </dgm:scene3d>
    <dgm:sp3d z="-152400" extrusionH="63500" prstMaterial="matte">
      <a:bevelT w="144450" h="6350" prst="relaxedInset"/>
      <a:contourClr>
        <a:schemeClr val="bg1"/>
      </a:contourClr>
    </dgm:sp3d>
    <dgm:txPr/>
    <dgm:style>
      <a:lnRef idx="0">
        <a:scrgbClr r="0" g="0" b="0"/>
      </a:lnRef>
      <a:fillRef idx="3">
        <a:scrgbClr r="0" g="0" b="0"/>
      </a:fillRef>
      <a:effectRef idx="0">
        <a:scrgbClr r="0" g="0" b="0"/>
      </a:effectRef>
      <a:fontRef idx="minor"/>
    </dgm:style>
  </dgm:styleLbl>
  <dgm:styleLbl name="dkBgShp">
    <dgm:scene3d>
      <a:camera prst="orthographicFront"/>
      <a:lightRig rig="threePt" dir="t">
        <a:rot lat="0" lon="0" rev="7500000"/>
      </a:lightRig>
    </dgm:scene3d>
    <dgm:sp3d prstMaterial="plastic">
      <a:bevelT w="127000" h="25400" prst="relaxedInset"/>
      <a:bevelB w="88900" h="121750" prst="angle"/>
    </dgm:sp3d>
    <dgm:txPr/>
    <dgm:style>
      <a:lnRef idx="0">
        <a:scrgbClr r="0" g="0" b="0"/>
      </a:lnRef>
      <a:fillRef idx="1">
        <a:scrgbClr r="0" g="0" b="0"/>
      </a:fillRef>
      <a:effectRef idx="2">
        <a:scrgbClr r="0" g="0" b="0"/>
      </a:effectRef>
      <a:fontRef idx="minor">
        <a:schemeClr val="lt1"/>
      </a:fontRef>
    </dgm:style>
  </dgm:styleLbl>
  <dgm:styleLbl name="trBgShp">
    <dgm:scene3d>
      <a:camera prst="orthographicFront"/>
      <a:lightRig rig="threePt" dir="t"/>
    </dgm:scene3d>
    <dgm:sp3d z="-152400" prstMaterial="matte"/>
    <dgm:txPr/>
    <dgm:style>
      <a:lnRef idx="0">
        <a:scrgbClr r="0" g="0" b="0"/>
      </a:lnRef>
      <a:fillRef idx="1">
        <a:scrgbClr r="0" g="0" b="0"/>
      </a:fillRef>
      <a:effectRef idx="0">
        <a:scrgbClr r="0" g="0" b="0"/>
      </a:effectRef>
      <a:fontRef idx="minor"/>
    </dgm:style>
  </dgm:styleLbl>
  <dgm:styleLbl name="fgShp">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5362" name="Rectangle 2"/>
          <p:cNvSpPr>
            <a:spLocks noGrp="1" noChangeArrowheads="1"/>
          </p:cNvSpPr>
          <p:nvPr>
            <p:ph type="hdr" sz="quarter"/>
          </p:nvPr>
        </p:nvSpPr>
        <p:spPr bwMode="auto">
          <a:xfrm>
            <a:off x="0"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200"/>
            </a:lvl1pPr>
          </a:lstStyle>
          <a:p>
            <a:pPr>
              <a:defRPr/>
            </a:pPr>
            <a:endParaRPr lang="en-GB" dirty="0"/>
          </a:p>
        </p:txBody>
      </p:sp>
      <p:sp>
        <p:nvSpPr>
          <p:cNvPr id="15363" name="Rectangle 3"/>
          <p:cNvSpPr>
            <a:spLocks noGrp="1" noChangeArrowheads="1"/>
          </p:cNvSpPr>
          <p:nvPr>
            <p:ph type="dt" idx="1"/>
          </p:nvPr>
        </p:nvSpPr>
        <p:spPr bwMode="auto">
          <a:xfrm>
            <a:off x="3884613"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200"/>
            </a:lvl1pPr>
          </a:lstStyle>
          <a:p>
            <a:pPr>
              <a:defRPr/>
            </a:pPr>
            <a:endParaRPr lang="en-GB" dirty="0"/>
          </a:p>
        </p:txBody>
      </p:sp>
      <p:sp>
        <p:nvSpPr>
          <p:cNvPr id="31748" name="Rectangle 4"/>
          <p:cNvSpPr>
            <a:spLocks noGrp="1" noRot="1" noChangeAspect="1" noChangeArrowheads="1" noTextEdit="1"/>
          </p:cNvSpPr>
          <p:nvPr>
            <p:ph type="sldImg" idx="2"/>
          </p:nvPr>
        </p:nvSpPr>
        <p:spPr bwMode="auto">
          <a:xfrm>
            <a:off x="1143000" y="685800"/>
            <a:ext cx="4572000" cy="3429000"/>
          </a:xfrm>
          <a:prstGeom prst="rect">
            <a:avLst/>
          </a:prstGeom>
          <a:noFill/>
          <a:ln w="9525">
            <a:solidFill>
              <a:srgbClr val="000000"/>
            </a:solidFill>
            <a:miter lim="800000"/>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 uri="{53640926-AAD7-44D8-BBD7-CCE9431645EC}">
              <a14:shadowObscured xmlns:a14="http://schemas.microsoft.com/office/drawing/2010/main" val="1"/>
            </a:ext>
          </a:extLst>
        </p:spPr>
      </p:sp>
      <p:sp>
        <p:nvSpPr>
          <p:cNvPr id="15365" name="Rectangle 5"/>
          <p:cNvSpPr>
            <a:spLocks noGrp="1" noChangeArrowheads="1"/>
          </p:cNvSpPr>
          <p:nvPr>
            <p:ph type="body" sz="quarter" idx="3"/>
          </p:nvPr>
        </p:nvSpPr>
        <p:spPr bwMode="auto">
          <a:xfrm>
            <a:off x="685800" y="4343400"/>
            <a:ext cx="5486400" cy="411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GB" noProof="0"/>
              <a:t>Click to edit Master text styles</a:t>
            </a:r>
          </a:p>
          <a:p>
            <a:pPr lvl="1"/>
            <a:r>
              <a:rPr lang="en-GB" noProof="0"/>
              <a:t>Second level</a:t>
            </a:r>
          </a:p>
          <a:p>
            <a:pPr lvl="2"/>
            <a:r>
              <a:rPr lang="en-GB" noProof="0"/>
              <a:t>Third level</a:t>
            </a:r>
          </a:p>
          <a:p>
            <a:pPr lvl="3"/>
            <a:r>
              <a:rPr lang="en-GB" noProof="0"/>
              <a:t>Fourth level</a:t>
            </a:r>
          </a:p>
          <a:p>
            <a:pPr lvl="4"/>
            <a:r>
              <a:rPr lang="en-GB" noProof="0"/>
              <a:t>Fifth level</a:t>
            </a:r>
          </a:p>
        </p:txBody>
      </p:sp>
      <p:sp>
        <p:nvSpPr>
          <p:cNvPr id="15366" name="Rectangle 6"/>
          <p:cNvSpPr>
            <a:spLocks noGrp="1" noChangeArrowheads="1"/>
          </p:cNvSpPr>
          <p:nvPr>
            <p:ph type="ftr" sz="quarter" idx="4"/>
          </p:nvPr>
        </p:nvSpPr>
        <p:spPr bwMode="auto">
          <a:xfrm>
            <a:off x="0" y="8685213"/>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defRPr sz="1200"/>
            </a:lvl1pPr>
          </a:lstStyle>
          <a:p>
            <a:pPr>
              <a:defRPr/>
            </a:pPr>
            <a:endParaRPr lang="en-GB" dirty="0"/>
          </a:p>
        </p:txBody>
      </p:sp>
      <p:sp>
        <p:nvSpPr>
          <p:cNvPr id="15367" name="Rectangle 7"/>
          <p:cNvSpPr>
            <a:spLocks noGrp="1" noChangeArrowheads="1"/>
          </p:cNvSpPr>
          <p:nvPr>
            <p:ph type="sldNum" sz="quarter" idx="5"/>
          </p:nvPr>
        </p:nvSpPr>
        <p:spPr bwMode="auto">
          <a:xfrm>
            <a:off x="3884613" y="8685213"/>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r">
              <a:defRPr sz="1200"/>
            </a:lvl1pPr>
          </a:lstStyle>
          <a:p>
            <a:pPr>
              <a:defRPr/>
            </a:pPr>
            <a:fld id="{18183050-6D0B-4CDD-9710-66B57E2F4B61}" type="slidenum">
              <a:rPr lang="en-GB"/>
              <a:pPr>
                <a:defRPr/>
              </a:pPr>
              <a:t>‹#›</a:t>
            </a:fld>
            <a:endParaRPr lang="en-GB" dirty="0"/>
          </a:p>
        </p:txBody>
      </p:sp>
    </p:spTree>
    <p:extLst>
      <p:ext uri="{BB962C8B-B14F-4D97-AF65-F5344CB8AC3E}">
        <p14:creationId xmlns:p14="http://schemas.microsoft.com/office/powerpoint/2010/main" val="461576005"/>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charset="0"/>
        <a:ea typeface="+mn-ea"/>
        <a:cs typeface="+mn-cs"/>
      </a:defRPr>
    </a:lvl1pPr>
    <a:lvl2pPr marL="457200" algn="l" rtl="0" eaLnBrk="0" fontAlgn="base" hangingPunct="0">
      <a:spcBef>
        <a:spcPct val="30000"/>
      </a:spcBef>
      <a:spcAft>
        <a:spcPct val="0"/>
      </a:spcAft>
      <a:defRPr sz="1200" kern="1200">
        <a:solidFill>
          <a:schemeClr val="tx1"/>
        </a:solidFill>
        <a:latin typeface="Arial" charset="0"/>
        <a:ea typeface="+mn-ea"/>
        <a:cs typeface="+mn-cs"/>
      </a:defRPr>
    </a:lvl2pPr>
    <a:lvl3pPr marL="914400" algn="l" rtl="0" eaLnBrk="0" fontAlgn="base" hangingPunct="0">
      <a:spcBef>
        <a:spcPct val="30000"/>
      </a:spcBef>
      <a:spcAft>
        <a:spcPct val="0"/>
      </a:spcAft>
      <a:defRPr sz="1200" kern="1200">
        <a:solidFill>
          <a:schemeClr val="tx1"/>
        </a:solidFill>
        <a:latin typeface="Arial" charset="0"/>
        <a:ea typeface="+mn-ea"/>
        <a:cs typeface="+mn-cs"/>
      </a:defRPr>
    </a:lvl3pPr>
    <a:lvl4pPr marL="1371600" algn="l" rtl="0" eaLnBrk="0" fontAlgn="base" hangingPunct="0">
      <a:spcBef>
        <a:spcPct val="30000"/>
      </a:spcBef>
      <a:spcAft>
        <a:spcPct val="0"/>
      </a:spcAft>
      <a:defRPr sz="1200" kern="1200">
        <a:solidFill>
          <a:schemeClr val="tx1"/>
        </a:solidFill>
        <a:latin typeface="Arial" charset="0"/>
        <a:ea typeface="+mn-ea"/>
        <a:cs typeface="+mn-cs"/>
      </a:defRPr>
    </a:lvl4pPr>
    <a:lvl5pPr marL="1828800" algn="l" rtl="0" eaLnBrk="0" fontAlgn="base" hangingPunct="0">
      <a:spcBef>
        <a:spcPct val="30000"/>
      </a:spcBef>
      <a:spcAft>
        <a:spcPct val="0"/>
      </a:spcAft>
      <a:defRPr sz="1200" kern="1200">
        <a:solidFill>
          <a:schemeClr val="tx1"/>
        </a:solidFill>
        <a:latin typeface="Arial"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Font typeface="Arial" panose="020B0604020202020204" pitchFamily="34" charset="0"/>
              <a:buNone/>
            </a:pPr>
            <a:r>
              <a:rPr lang="en-US" b="1" u="sng" dirty="0"/>
              <a:t>Duration:</a:t>
            </a:r>
            <a:r>
              <a:rPr lang="en-US" b="1" u="none" dirty="0"/>
              <a:t> Learner Guide Page 58</a:t>
            </a:r>
          </a:p>
          <a:p>
            <a:pPr marL="171450" indent="-171450">
              <a:buFont typeface="Arial" panose="020B0604020202020204" pitchFamily="34" charset="0"/>
              <a:buChar char="•"/>
            </a:pPr>
            <a:r>
              <a:rPr lang="en-US" dirty="0"/>
              <a:t>The turnaround time from receiving the request provided that all required information is submitted to the financial analyst is no longer than 10 working days to submit the approved report/s. While we endeavor to issue a report within 10 working days, however in cases where there are resource constraints and/or a request contains a large number of suppliers, then the buyer will be informed about this and a realistic due date will be agreed upon upfront by both the analyst and the buyer. Buyer to ensure that reports are ready for tender committee by clarifying dates of tender committee meetings.</a:t>
            </a:r>
          </a:p>
        </p:txBody>
      </p:sp>
      <p:sp>
        <p:nvSpPr>
          <p:cNvPr id="4" name="Slide Number Placeholder 3"/>
          <p:cNvSpPr>
            <a:spLocks noGrp="1"/>
          </p:cNvSpPr>
          <p:nvPr>
            <p:ph type="sldNum" sz="quarter" idx="10"/>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18183050-6D0B-4CDD-9710-66B57E2F4B61}" type="slidenum">
              <a:rPr kumimoji="0" lang="en-GB" sz="1200" b="0" i="0" u="none" strike="noStrike" kern="1200" cap="none" spc="0" normalizeH="0" baseline="0" noProof="0" smtClean="0">
                <a:ln>
                  <a:noFill/>
                </a:ln>
                <a:solidFill>
                  <a:srgbClr val="000000"/>
                </a:solidFill>
                <a:effectLst/>
                <a:uLnTx/>
                <a:uFillTx/>
                <a:latin typeface="Arial" charset="0"/>
                <a:ea typeface="+mn-ea"/>
                <a:cs typeface="Arial" charset="0"/>
              </a:rPr>
              <a:pPr marL="0" marR="0" lvl="0" indent="0" algn="r" defTabSz="914400" rtl="0" eaLnBrk="1" fontAlgn="base" latinLnBrk="0" hangingPunct="1">
                <a:lnSpc>
                  <a:spcPct val="100000"/>
                </a:lnSpc>
                <a:spcBef>
                  <a:spcPct val="0"/>
                </a:spcBef>
                <a:spcAft>
                  <a:spcPct val="0"/>
                </a:spcAft>
                <a:buClrTx/>
                <a:buSzTx/>
                <a:buFontTx/>
                <a:buNone/>
                <a:tabLst/>
                <a:defRPr/>
              </a:pPr>
              <a:t>1</a:t>
            </a:fld>
            <a:endParaRPr kumimoji="0" lang="en-GB" sz="1200" b="0" i="0" u="none" strike="noStrike" kern="1200" cap="none" spc="0" normalizeH="0" baseline="0" noProof="0" dirty="0">
              <a:ln>
                <a:noFill/>
              </a:ln>
              <a:solidFill>
                <a:srgbClr val="000000"/>
              </a:solidFill>
              <a:effectLst/>
              <a:uLnTx/>
              <a:uFillTx/>
              <a:latin typeface="Arial" charset="0"/>
              <a:ea typeface="+mn-ea"/>
              <a:cs typeface="Arial" charset="0"/>
            </a:endParaRPr>
          </a:p>
        </p:txBody>
      </p:sp>
    </p:spTree>
    <p:extLst>
      <p:ext uri="{BB962C8B-B14F-4D97-AF65-F5344CB8AC3E}">
        <p14:creationId xmlns:p14="http://schemas.microsoft.com/office/powerpoint/2010/main" val="3194027520"/>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8" Type="http://schemas.openxmlformats.org/officeDocument/2006/relationships/image" Target="../media/image10.jpeg"/><Relationship Id="rId3" Type="http://schemas.openxmlformats.org/officeDocument/2006/relationships/image" Target="../media/image5.jpeg"/><Relationship Id="rId7" Type="http://schemas.openxmlformats.org/officeDocument/2006/relationships/image" Target="../media/image9.jpeg"/><Relationship Id="rId2" Type="http://schemas.openxmlformats.org/officeDocument/2006/relationships/image" Target="../media/image4.jpeg"/><Relationship Id="rId1" Type="http://schemas.openxmlformats.org/officeDocument/2006/relationships/slideMaster" Target="../slideMasters/slideMaster1.xml"/><Relationship Id="rId6" Type="http://schemas.openxmlformats.org/officeDocument/2006/relationships/image" Target="../media/image8.jpeg"/><Relationship Id="rId5" Type="http://schemas.openxmlformats.org/officeDocument/2006/relationships/image" Target="../media/image7.jpeg"/><Relationship Id="rId4" Type="http://schemas.openxmlformats.org/officeDocument/2006/relationships/image" Target="../media/image6.jpeg"/></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1_Title Slide">
    <p:spTree>
      <p:nvGrpSpPr>
        <p:cNvPr id="1" name=""/>
        <p:cNvGrpSpPr/>
        <p:nvPr/>
      </p:nvGrpSpPr>
      <p:grpSpPr>
        <a:xfrm>
          <a:off x="0" y="0"/>
          <a:ext cx="0" cy="0"/>
          <a:chOff x="0" y="0"/>
          <a:chExt cx="0" cy="0"/>
        </a:xfrm>
      </p:grpSpPr>
      <p:pic>
        <p:nvPicPr>
          <p:cNvPr id="4" name="Picture 3"/>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1430"/>
            <a:ext cx="9145908" cy="6856570"/>
          </a:xfrm>
          <a:prstGeom prst="rect">
            <a:avLst/>
          </a:prstGeom>
        </p:spPr>
      </p:pic>
      <p:sp>
        <p:nvSpPr>
          <p:cNvPr id="2" name="Title 1"/>
          <p:cNvSpPr>
            <a:spLocks noGrp="1"/>
          </p:cNvSpPr>
          <p:nvPr>
            <p:ph type="ctrTitle"/>
          </p:nvPr>
        </p:nvSpPr>
        <p:spPr>
          <a:xfrm>
            <a:off x="1979712" y="3501008"/>
            <a:ext cx="6849216" cy="705237"/>
          </a:xfrm>
        </p:spPr>
        <p:txBody>
          <a:bodyPr>
            <a:noAutofit/>
          </a:bodyPr>
          <a:lstStyle>
            <a:lvl1pPr algn="l">
              <a:defRPr sz="3600" b="1">
                <a:solidFill>
                  <a:srgbClr val="901901"/>
                </a:solidFill>
                <a:latin typeface="Gill Sans MT" pitchFamily="34" charset="0"/>
              </a:defRPr>
            </a:lvl1pPr>
          </a:lstStyle>
          <a:p>
            <a:r>
              <a:rPr lang="en-US" dirty="0"/>
              <a:t>Click to edit Master title style</a:t>
            </a:r>
            <a:endParaRPr lang="en-GB" dirty="0"/>
          </a:p>
        </p:txBody>
      </p:sp>
      <p:sp>
        <p:nvSpPr>
          <p:cNvPr id="3" name="Subtitle 2"/>
          <p:cNvSpPr>
            <a:spLocks noGrp="1"/>
          </p:cNvSpPr>
          <p:nvPr>
            <p:ph type="subTitle" idx="1"/>
          </p:nvPr>
        </p:nvSpPr>
        <p:spPr>
          <a:xfrm>
            <a:off x="1983940" y="4213275"/>
            <a:ext cx="6840760" cy="655885"/>
          </a:xfrm>
        </p:spPr>
        <p:txBody>
          <a:bodyPr/>
          <a:lstStyle>
            <a:lvl1pPr marL="0" indent="0" algn="l">
              <a:buNone/>
              <a:defRPr b="1">
                <a:solidFill>
                  <a:srgbClr val="83725B"/>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a:t>Click to edit Master subtitle style</a:t>
            </a:r>
            <a:endParaRPr lang="en-GB" dirty="0"/>
          </a:p>
        </p:txBody>
      </p:sp>
      <p:sp>
        <p:nvSpPr>
          <p:cNvPr id="6" name="Subtitle 2"/>
          <p:cNvSpPr txBox="1">
            <a:spLocks/>
          </p:cNvSpPr>
          <p:nvPr userDrawn="1"/>
        </p:nvSpPr>
        <p:spPr>
          <a:xfrm>
            <a:off x="3563888" y="6521982"/>
            <a:ext cx="3600400" cy="348984"/>
          </a:xfrm>
          <a:prstGeom prst="rect">
            <a:avLst/>
          </a:prstGeom>
        </p:spPr>
        <p:txBody>
          <a:bodyPr vert="horz" lIns="91440" tIns="45720" rIns="91440" bIns="45720" rtlCol="0">
            <a:noAutofit/>
          </a:bodyPr>
          <a:lstStyle>
            <a:lvl1pPr marL="0" indent="0" algn="ctr" defTabSz="914400" rtl="0" eaLnBrk="1" latinLnBrk="0" hangingPunct="1">
              <a:spcBef>
                <a:spcPct val="20000"/>
              </a:spcBef>
              <a:buFont typeface="Arial" pitchFamily="34" charset="0"/>
              <a:buNone/>
              <a:defRPr sz="2800" kern="1200">
                <a:solidFill>
                  <a:srgbClr val="9A3C1A"/>
                </a:solidFill>
                <a:latin typeface="Arial" pitchFamily="34" charset="0"/>
                <a:ea typeface="+mn-ea"/>
                <a:cs typeface="Arial" pitchFamily="34" charset="0"/>
              </a:defRPr>
            </a:lvl1pPr>
            <a:lvl2pPr marL="457200" indent="0" algn="ctr" defTabSz="914400" rtl="0" eaLnBrk="1" latinLnBrk="0" hangingPunct="1">
              <a:spcBef>
                <a:spcPct val="20000"/>
              </a:spcBef>
              <a:buFont typeface="Arial" pitchFamily="34" charset="0"/>
              <a:buNone/>
              <a:defRPr sz="2400" kern="1200">
                <a:solidFill>
                  <a:schemeClr val="tx1">
                    <a:tint val="75000"/>
                  </a:schemeClr>
                </a:solidFill>
                <a:latin typeface="Arial" pitchFamily="34" charset="0"/>
                <a:ea typeface="+mn-ea"/>
                <a:cs typeface="Arial" pitchFamily="34" charset="0"/>
              </a:defRPr>
            </a:lvl2pPr>
            <a:lvl3pPr marL="914400" indent="0" algn="ctr" defTabSz="914400" rtl="0" eaLnBrk="1" latinLnBrk="0" hangingPunct="1">
              <a:spcBef>
                <a:spcPct val="20000"/>
              </a:spcBef>
              <a:buFont typeface="Arial" pitchFamily="34" charset="0"/>
              <a:buNone/>
              <a:defRPr sz="2000" kern="1200">
                <a:solidFill>
                  <a:schemeClr val="tx1">
                    <a:tint val="75000"/>
                  </a:schemeClr>
                </a:solidFill>
                <a:latin typeface="Arial" pitchFamily="34" charset="0"/>
                <a:ea typeface="+mn-ea"/>
                <a:cs typeface="Arial" pitchFamily="34" charset="0"/>
              </a:defRPr>
            </a:lvl3pPr>
            <a:lvl4pPr marL="1371600" indent="0" algn="ctr" defTabSz="914400" rtl="0" eaLnBrk="1" latinLnBrk="0" hangingPunct="1">
              <a:spcBef>
                <a:spcPct val="20000"/>
              </a:spcBef>
              <a:buFont typeface="Arial" pitchFamily="34" charset="0"/>
              <a:buNone/>
              <a:defRPr sz="1800" kern="1200">
                <a:solidFill>
                  <a:schemeClr val="tx1">
                    <a:tint val="75000"/>
                  </a:schemeClr>
                </a:solidFill>
                <a:latin typeface="Arial" pitchFamily="34" charset="0"/>
                <a:ea typeface="+mn-ea"/>
                <a:cs typeface="Arial" pitchFamily="34" charset="0"/>
              </a:defRPr>
            </a:lvl4pPr>
            <a:lvl5pPr marL="1828800" indent="0" algn="ctr" defTabSz="914400" rtl="0" eaLnBrk="1" latinLnBrk="0" hangingPunct="1">
              <a:spcBef>
                <a:spcPct val="20000"/>
              </a:spcBef>
              <a:buFont typeface="Arial" pitchFamily="34" charset="0"/>
              <a:buNone/>
              <a:defRPr sz="1800" kern="1200">
                <a:solidFill>
                  <a:schemeClr val="tx1">
                    <a:tint val="75000"/>
                  </a:schemeClr>
                </a:solidFill>
                <a:latin typeface="Arial" pitchFamily="34" charset="0"/>
                <a:ea typeface="+mn-ea"/>
                <a:cs typeface="Arial" pitchFamily="34" charset="0"/>
              </a:defRPr>
            </a:lvl5pPr>
            <a:lvl6pPr marL="22860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9pPr>
          </a:lstStyle>
          <a:p>
            <a:r>
              <a:rPr lang="en-ZA" sz="1200" b="1" dirty="0">
                <a:solidFill>
                  <a:schemeClr val="bg1">
                    <a:lumMod val="50000"/>
                  </a:schemeClr>
                </a:solidFill>
              </a:rPr>
              <a:t>Template Version 5 </a:t>
            </a:r>
          </a:p>
        </p:txBody>
      </p:sp>
    </p:spTree>
    <p:extLst>
      <p:ext uri="{BB962C8B-B14F-4D97-AF65-F5344CB8AC3E}">
        <p14:creationId xmlns:p14="http://schemas.microsoft.com/office/powerpoint/2010/main" val="3912785351"/>
      </p:ext>
    </p:extLst>
  </p:cSld>
  <p:clrMapOvr>
    <a:masterClrMapping/>
  </p:clrMapOvr>
  <p:transition spd="slow">
    <p:fade/>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type="title" preserve="1">
  <p:cSld name="Module Title Slide">
    <p:spTree>
      <p:nvGrpSpPr>
        <p:cNvPr id="1" name=""/>
        <p:cNvGrpSpPr/>
        <p:nvPr/>
      </p:nvGrpSpPr>
      <p:grpSpPr>
        <a:xfrm>
          <a:off x="0" y="0"/>
          <a:ext cx="0" cy="0"/>
          <a:chOff x="0" y="0"/>
          <a:chExt cx="0" cy="0"/>
        </a:xfrm>
      </p:grpSpPr>
      <p:sp>
        <p:nvSpPr>
          <p:cNvPr id="5167" name="Rectangle 47"/>
          <p:cNvSpPr>
            <a:spLocks noGrp="1" noChangeArrowheads="1"/>
          </p:cNvSpPr>
          <p:nvPr>
            <p:ph type="ctrTitle"/>
          </p:nvPr>
        </p:nvSpPr>
        <p:spPr>
          <a:xfrm>
            <a:off x="3059113" y="2924944"/>
            <a:ext cx="5545137" cy="1023169"/>
          </a:xfrm>
        </p:spPr>
        <p:txBody>
          <a:bodyPr anchor="b"/>
          <a:lstStyle>
            <a:lvl1pPr>
              <a:defRPr sz="3200" b="1">
                <a:solidFill>
                  <a:srgbClr val="000000"/>
                </a:solidFill>
              </a:defRPr>
            </a:lvl1pPr>
          </a:lstStyle>
          <a:p>
            <a:pPr lvl="0"/>
            <a:r>
              <a:rPr lang="en-ZA" noProof="0" dirty="0"/>
              <a:t>Click to edit Master title style</a:t>
            </a:r>
          </a:p>
        </p:txBody>
      </p:sp>
      <p:sp>
        <p:nvSpPr>
          <p:cNvPr id="5168" name="Rectangle 48"/>
          <p:cNvSpPr>
            <a:spLocks noGrp="1" noChangeArrowheads="1"/>
          </p:cNvSpPr>
          <p:nvPr>
            <p:ph type="subTitle" idx="1"/>
          </p:nvPr>
        </p:nvSpPr>
        <p:spPr>
          <a:xfrm>
            <a:off x="3059113" y="4092575"/>
            <a:ext cx="5545137" cy="2220913"/>
          </a:xfrm>
        </p:spPr>
        <p:txBody>
          <a:bodyPr/>
          <a:lstStyle>
            <a:lvl1pPr marL="0" indent="0">
              <a:buFontTx/>
              <a:buNone/>
              <a:defRPr sz="2400" b="1">
                <a:solidFill>
                  <a:srgbClr val="83725B"/>
                </a:solidFill>
              </a:defRPr>
            </a:lvl1pPr>
          </a:lstStyle>
          <a:p>
            <a:pPr lvl="0"/>
            <a:r>
              <a:rPr lang="en-ZA" noProof="0" dirty="0"/>
              <a:t>Click to edit Master subtitle style</a:t>
            </a:r>
          </a:p>
        </p:txBody>
      </p:sp>
      <p:grpSp>
        <p:nvGrpSpPr>
          <p:cNvPr id="49" name="Group 48"/>
          <p:cNvGrpSpPr/>
          <p:nvPr userDrawn="1"/>
        </p:nvGrpSpPr>
        <p:grpSpPr>
          <a:xfrm>
            <a:off x="-4763" y="0"/>
            <a:ext cx="9148763" cy="6858000"/>
            <a:chOff x="-4763" y="0"/>
            <a:chExt cx="9148763" cy="6858000"/>
          </a:xfrm>
        </p:grpSpPr>
        <p:grpSp>
          <p:nvGrpSpPr>
            <p:cNvPr id="50" name="Group 2"/>
            <p:cNvGrpSpPr>
              <a:grpSpLocks/>
            </p:cNvGrpSpPr>
            <p:nvPr/>
          </p:nvGrpSpPr>
          <p:grpSpPr bwMode="auto">
            <a:xfrm>
              <a:off x="-4763" y="0"/>
              <a:ext cx="9148763" cy="6858000"/>
              <a:chOff x="-3" y="0"/>
              <a:chExt cx="5763" cy="4320"/>
            </a:xfrm>
          </p:grpSpPr>
          <p:pic>
            <p:nvPicPr>
              <p:cNvPr id="64" name="Picture 3" descr="logo small"/>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4088" y="326"/>
                <a:ext cx="1352" cy="3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5" name="Rectangle 4"/>
              <p:cNvSpPr>
                <a:spLocks noChangeArrowheads="1"/>
              </p:cNvSpPr>
              <p:nvPr userDrawn="1"/>
            </p:nvSpPr>
            <p:spPr bwMode="auto">
              <a:xfrm>
                <a:off x="-3" y="0"/>
                <a:ext cx="5763" cy="43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ZA" dirty="0"/>
              </a:p>
            </p:txBody>
          </p:sp>
          <p:pic>
            <p:nvPicPr>
              <p:cNvPr id="66" name="Picture 5" descr="dd"/>
              <p:cNvPicPr>
                <a:picLocks noChangeAspect="1" noChangeArrowheads="1"/>
              </p:cNvPicPr>
              <p:nvPr userDrawn="1"/>
            </p:nvPicPr>
            <p:blipFill>
              <a:blip r:embed="rId3">
                <a:extLst>
                  <a:ext uri="{28A0092B-C50C-407E-A947-70E740481C1C}">
                    <a14:useLocalDpi xmlns:a14="http://schemas.microsoft.com/office/drawing/2010/main" val="0"/>
                  </a:ext>
                </a:extLst>
              </a:blip>
              <a:srcRect/>
              <a:stretch>
                <a:fillRect/>
              </a:stretch>
            </p:blipFill>
            <p:spPr bwMode="auto">
              <a:xfrm>
                <a:off x="-3" y="0"/>
                <a:ext cx="1150" cy="43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7" name="Oval 6"/>
              <p:cNvSpPr>
                <a:spLocks noChangeArrowheads="1"/>
              </p:cNvSpPr>
              <p:nvPr userDrawn="1"/>
            </p:nvSpPr>
            <p:spPr bwMode="auto">
              <a:xfrm>
                <a:off x="232" y="819"/>
                <a:ext cx="1448" cy="1447"/>
              </a:xfrm>
              <a:prstGeom prst="ellipse">
                <a:avLst/>
              </a:prstGeom>
              <a:solidFill>
                <a:srgbClr val="83725B"/>
              </a:solidFill>
              <a:ln w="9525">
                <a:solidFill>
                  <a:srgbClr val="83725B"/>
                </a:solidFill>
                <a:round/>
                <a:headEnd/>
                <a:tailEnd/>
              </a:ln>
            </p:spPr>
            <p:txBody>
              <a:bodyPr/>
              <a:lstStyle/>
              <a:p>
                <a:endParaRPr lang="en-ZA" dirty="0"/>
              </a:p>
            </p:txBody>
          </p:sp>
          <p:sp>
            <p:nvSpPr>
              <p:cNvPr id="68" name="Oval 7" descr="coolers"/>
              <p:cNvSpPr>
                <a:spLocks noChangeArrowheads="1"/>
              </p:cNvSpPr>
              <p:nvPr userDrawn="1"/>
            </p:nvSpPr>
            <p:spPr bwMode="auto">
              <a:xfrm>
                <a:off x="275" y="858"/>
                <a:ext cx="1362" cy="1369"/>
              </a:xfrm>
              <a:prstGeom prst="ellipse">
                <a:avLst/>
              </a:prstGeom>
              <a:blipFill dpi="0" rotWithShape="1">
                <a:blip r:embed="rId4"/>
                <a:srcRect/>
                <a:stretch>
                  <a:fillRect/>
                </a:stretch>
              </a:blipFill>
              <a:ln>
                <a:noFill/>
              </a:ln>
              <a:extLst>
                <a:ext uri="{91240B29-F687-4F45-9708-019B960494DF}">
                  <a14:hiddenLine xmlns:a14="http://schemas.microsoft.com/office/drawing/2010/main" w="9525">
                    <a:solidFill>
                      <a:srgbClr val="83725B"/>
                    </a:solidFill>
                    <a:round/>
                    <a:headEnd/>
                    <a:tailEnd/>
                  </a14:hiddenLine>
                </a:ext>
              </a:extLst>
            </p:spPr>
            <p:txBody>
              <a:bodyPr/>
              <a:lstStyle/>
              <a:p>
                <a:endParaRPr lang="en-ZA" dirty="0"/>
              </a:p>
            </p:txBody>
          </p:sp>
          <p:sp>
            <p:nvSpPr>
              <p:cNvPr id="69" name="Oval 8"/>
              <p:cNvSpPr>
                <a:spLocks noChangeArrowheads="1"/>
              </p:cNvSpPr>
              <p:nvPr userDrawn="1"/>
            </p:nvSpPr>
            <p:spPr bwMode="auto">
              <a:xfrm>
                <a:off x="217" y="772"/>
                <a:ext cx="1486" cy="1494"/>
              </a:xfrm>
              <a:prstGeom prst="ellipse">
                <a:avLst/>
              </a:prstGeom>
              <a:noFill/>
              <a:ln w="9525">
                <a:solidFill>
                  <a:srgbClr val="83725B"/>
                </a:solidFill>
                <a:miter lim="800000"/>
                <a:headEnd/>
                <a:tailEnd/>
              </a:ln>
              <a:extLst>
                <a:ext uri="{909E8E84-426E-40DD-AFC4-6F175D3DCCD1}">
                  <a14:hiddenFill xmlns:a14="http://schemas.microsoft.com/office/drawing/2010/main">
                    <a:solidFill>
                      <a:srgbClr val="FFFFFF"/>
                    </a:solidFill>
                  </a14:hiddenFill>
                </a:ext>
              </a:extLst>
            </p:spPr>
            <p:txBody>
              <a:bodyPr/>
              <a:lstStyle/>
              <a:p>
                <a:endParaRPr lang="en-ZA" dirty="0"/>
              </a:p>
            </p:txBody>
          </p:sp>
          <p:sp>
            <p:nvSpPr>
              <p:cNvPr id="70" name="Oval 9"/>
              <p:cNvSpPr>
                <a:spLocks noChangeArrowheads="1"/>
              </p:cNvSpPr>
              <p:nvPr userDrawn="1"/>
            </p:nvSpPr>
            <p:spPr bwMode="auto">
              <a:xfrm>
                <a:off x="162" y="772"/>
                <a:ext cx="1487" cy="1494"/>
              </a:xfrm>
              <a:prstGeom prst="ellipse">
                <a:avLst/>
              </a:prstGeom>
              <a:noFill/>
              <a:ln w="9525">
                <a:solidFill>
                  <a:srgbClr val="83725B"/>
                </a:solidFill>
                <a:miter lim="800000"/>
                <a:headEnd/>
                <a:tailEnd/>
              </a:ln>
              <a:extLst>
                <a:ext uri="{909E8E84-426E-40DD-AFC4-6F175D3DCCD1}">
                  <a14:hiddenFill xmlns:a14="http://schemas.microsoft.com/office/drawing/2010/main">
                    <a:solidFill>
                      <a:srgbClr val="FFFFFF"/>
                    </a:solidFill>
                  </a14:hiddenFill>
                </a:ext>
              </a:extLst>
            </p:spPr>
            <p:txBody>
              <a:bodyPr/>
              <a:lstStyle/>
              <a:p>
                <a:endParaRPr lang="en-ZA" dirty="0"/>
              </a:p>
            </p:txBody>
          </p:sp>
          <p:sp>
            <p:nvSpPr>
              <p:cNvPr id="71" name="Oval 10"/>
              <p:cNvSpPr>
                <a:spLocks noChangeArrowheads="1"/>
              </p:cNvSpPr>
              <p:nvPr userDrawn="1"/>
            </p:nvSpPr>
            <p:spPr bwMode="auto">
              <a:xfrm>
                <a:off x="240" y="803"/>
                <a:ext cx="1486" cy="1494"/>
              </a:xfrm>
              <a:prstGeom prst="ellipse">
                <a:avLst/>
              </a:prstGeom>
              <a:noFill/>
              <a:ln w="9525">
                <a:solidFill>
                  <a:srgbClr val="83725B"/>
                </a:solidFill>
                <a:miter lim="800000"/>
                <a:headEnd/>
                <a:tailEnd/>
              </a:ln>
              <a:extLst>
                <a:ext uri="{909E8E84-426E-40DD-AFC4-6F175D3DCCD1}">
                  <a14:hiddenFill xmlns:a14="http://schemas.microsoft.com/office/drawing/2010/main">
                    <a:solidFill>
                      <a:srgbClr val="FFFFFF"/>
                    </a:solidFill>
                  </a14:hiddenFill>
                </a:ext>
              </a:extLst>
            </p:spPr>
            <p:txBody>
              <a:bodyPr/>
              <a:lstStyle/>
              <a:p>
                <a:endParaRPr lang="en-ZA" dirty="0"/>
              </a:p>
            </p:txBody>
          </p:sp>
          <p:sp>
            <p:nvSpPr>
              <p:cNvPr id="72" name="Oval 11"/>
              <p:cNvSpPr>
                <a:spLocks noChangeArrowheads="1"/>
              </p:cNvSpPr>
              <p:nvPr userDrawn="1"/>
            </p:nvSpPr>
            <p:spPr bwMode="auto">
              <a:xfrm>
                <a:off x="194" y="757"/>
                <a:ext cx="1486" cy="1486"/>
              </a:xfrm>
              <a:prstGeom prst="ellipse">
                <a:avLst/>
              </a:prstGeom>
              <a:noFill/>
              <a:ln w="9525">
                <a:solidFill>
                  <a:srgbClr val="83725B"/>
                </a:solidFill>
                <a:miter lim="800000"/>
                <a:headEnd/>
                <a:tailEnd/>
              </a:ln>
              <a:extLst>
                <a:ext uri="{909E8E84-426E-40DD-AFC4-6F175D3DCCD1}">
                  <a14:hiddenFill xmlns:a14="http://schemas.microsoft.com/office/drawing/2010/main">
                    <a:solidFill>
                      <a:srgbClr val="FFFFFF"/>
                    </a:solidFill>
                  </a14:hiddenFill>
                </a:ext>
              </a:extLst>
            </p:spPr>
            <p:txBody>
              <a:bodyPr/>
              <a:lstStyle/>
              <a:p>
                <a:endParaRPr lang="en-ZA" dirty="0"/>
              </a:p>
            </p:txBody>
          </p:sp>
          <p:sp>
            <p:nvSpPr>
              <p:cNvPr id="73" name="Oval 12"/>
              <p:cNvSpPr>
                <a:spLocks noChangeArrowheads="1"/>
              </p:cNvSpPr>
              <p:nvPr userDrawn="1"/>
            </p:nvSpPr>
            <p:spPr bwMode="auto">
              <a:xfrm>
                <a:off x="279" y="834"/>
                <a:ext cx="1486" cy="1494"/>
              </a:xfrm>
              <a:prstGeom prst="ellipse">
                <a:avLst/>
              </a:prstGeom>
              <a:noFill/>
              <a:ln w="9525">
                <a:solidFill>
                  <a:srgbClr val="83725B"/>
                </a:solidFill>
                <a:miter lim="800000"/>
                <a:headEnd/>
                <a:tailEnd/>
              </a:ln>
              <a:extLst>
                <a:ext uri="{909E8E84-426E-40DD-AFC4-6F175D3DCCD1}">
                  <a14:hiddenFill xmlns:a14="http://schemas.microsoft.com/office/drawing/2010/main">
                    <a:solidFill>
                      <a:srgbClr val="FFFFFF"/>
                    </a:solidFill>
                  </a14:hiddenFill>
                </a:ext>
              </a:extLst>
            </p:spPr>
            <p:txBody>
              <a:bodyPr/>
              <a:lstStyle/>
              <a:p>
                <a:endParaRPr lang="en-ZA" dirty="0"/>
              </a:p>
            </p:txBody>
          </p:sp>
          <p:sp>
            <p:nvSpPr>
              <p:cNvPr id="74" name="Oval 13"/>
              <p:cNvSpPr>
                <a:spLocks noChangeArrowheads="1"/>
              </p:cNvSpPr>
              <p:nvPr userDrawn="1"/>
            </p:nvSpPr>
            <p:spPr bwMode="auto">
              <a:xfrm>
                <a:off x="108" y="834"/>
                <a:ext cx="1486" cy="1494"/>
              </a:xfrm>
              <a:prstGeom prst="ellipse">
                <a:avLst/>
              </a:prstGeom>
              <a:noFill/>
              <a:ln w="9525">
                <a:solidFill>
                  <a:srgbClr val="83725B"/>
                </a:solidFill>
                <a:miter lim="800000"/>
                <a:headEnd/>
                <a:tailEnd/>
              </a:ln>
              <a:extLst>
                <a:ext uri="{909E8E84-426E-40DD-AFC4-6F175D3DCCD1}">
                  <a14:hiddenFill xmlns:a14="http://schemas.microsoft.com/office/drawing/2010/main">
                    <a:solidFill>
                      <a:srgbClr val="FFFFFF"/>
                    </a:solidFill>
                  </a14:hiddenFill>
                </a:ext>
              </a:extLst>
            </p:spPr>
            <p:txBody>
              <a:bodyPr/>
              <a:lstStyle/>
              <a:p>
                <a:endParaRPr lang="en-ZA" dirty="0"/>
              </a:p>
            </p:txBody>
          </p:sp>
          <p:sp>
            <p:nvSpPr>
              <p:cNvPr id="75" name="Oval 14"/>
              <p:cNvSpPr>
                <a:spLocks noChangeArrowheads="1"/>
              </p:cNvSpPr>
              <p:nvPr userDrawn="1"/>
            </p:nvSpPr>
            <p:spPr bwMode="auto">
              <a:xfrm>
                <a:off x="287" y="757"/>
                <a:ext cx="1486" cy="1486"/>
              </a:xfrm>
              <a:prstGeom prst="ellipse">
                <a:avLst/>
              </a:prstGeom>
              <a:noFill/>
              <a:ln w="9525">
                <a:solidFill>
                  <a:srgbClr val="83725B"/>
                </a:solidFill>
                <a:miter lim="800000"/>
                <a:headEnd/>
                <a:tailEnd/>
              </a:ln>
              <a:extLst>
                <a:ext uri="{909E8E84-426E-40DD-AFC4-6F175D3DCCD1}">
                  <a14:hiddenFill xmlns:a14="http://schemas.microsoft.com/office/drawing/2010/main">
                    <a:solidFill>
                      <a:srgbClr val="FFFFFF"/>
                    </a:solidFill>
                  </a14:hiddenFill>
                </a:ext>
              </a:extLst>
            </p:spPr>
            <p:txBody>
              <a:bodyPr/>
              <a:lstStyle/>
              <a:p>
                <a:endParaRPr lang="en-ZA" dirty="0"/>
              </a:p>
            </p:txBody>
          </p:sp>
          <p:sp>
            <p:nvSpPr>
              <p:cNvPr id="76" name="Oval 15"/>
              <p:cNvSpPr>
                <a:spLocks noChangeArrowheads="1"/>
              </p:cNvSpPr>
              <p:nvPr userDrawn="1"/>
            </p:nvSpPr>
            <p:spPr bwMode="auto">
              <a:xfrm>
                <a:off x="614" y="422"/>
                <a:ext cx="739" cy="747"/>
              </a:xfrm>
              <a:prstGeom prst="ellipse">
                <a:avLst/>
              </a:prstGeom>
              <a:solidFill>
                <a:srgbClr val="83725B"/>
              </a:solidFill>
              <a:ln w="9525">
                <a:solidFill>
                  <a:srgbClr val="83725B"/>
                </a:solidFill>
                <a:miter lim="800000"/>
                <a:headEnd/>
                <a:tailEnd/>
              </a:ln>
            </p:spPr>
            <p:txBody>
              <a:bodyPr/>
              <a:lstStyle/>
              <a:p>
                <a:endParaRPr lang="en-ZA" dirty="0"/>
              </a:p>
            </p:txBody>
          </p:sp>
          <p:sp>
            <p:nvSpPr>
              <p:cNvPr id="77" name="Oval 16"/>
              <p:cNvSpPr>
                <a:spLocks noChangeArrowheads="1"/>
              </p:cNvSpPr>
              <p:nvPr userDrawn="1"/>
            </p:nvSpPr>
            <p:spPr bwMode="auto">
              <a:xfrm>
                <a:off x="629" y="445"/>
                <a:ext cx="708" cy="708"/>
              </a:xfrm>
              <a:prstGeom prst="ellipse">
                <a:avLst/>
              </a:prstGeom>
              <a:solidFill>
                <a:srgbClr val="8C7F6D"/>
              </a:solidFill>
              <a:ln w="9525">
                <a:solidFill>
                  <a:srgbClr val="83725B"/>
                </a:solidFill>
                <a:miter lim="800000"/>
                <a:headEnd/>
                <a:tailEnd/>
              </a:ln>
            </p:spPr>
            <p:txBody>
              <a:bodyPr/>
              <a:lstStyle/>
              <a:p>
                <a:endParaRPr lang="en-ZA" dirty="0"/>
              </a:p>
            </p:txBody>
          </p:sp>
          <p:sp>
            <p:nvSpPr>
              <p:cNvPr id="78" name="Oval 17"/>
              <p:cNvSpPr>
                <a:spLocks noChangeArrowheads="1"/>
              </p:cNvSpPr>
              <p:nvPr userDrawn="1"/>
            </p:nvSpPr>
            <p:spPr bwMode="auto">
              <a:xfrm>
                <a:off x="598" y="399"/>
                <a:ext cx="770" cy="770"/>
              </a:xfrm>
              <a:prstGeom prst="ellipse">
                <a:avLst/>
              </a:prstGeom>
              <a:noFill/>
              <a:ln w="9525">
                <a:solidFill>
                  <a:srgbClr val="83725B"/>
                </a:solidFill>
                <a:miter lim="800000"/>
                <a:headEnd/>
                <a:tailEnd/>
              </a:ln>
              <a:extLst>
                <a:ext uri="{909E8E84-426E-40DD-AFC4-6F175D3DCCD1}">
                  <a14:hiddenFill xmlns:a14="http://schemas.microsoft.com/office/drawing/2010/main">
                    <a:solidFill>
                      <a:srgbClr val="FFFFFF"/>
                    </a:solidFill>
                  </a14:hiddenFill>
                </a:ext>
              </a:extLst>
            </p:spPr>
            <p:txBody>
              <a:bodyPr/>
              <a:lstStyle/>
              <a:p>
                <a:endParaRPr lang="en-ZA" dirty="0"/>
              </a:p>
            </p:txBody>
          </p:sp>
          <p:sp>
            <p:nvSpPr>
              <p:cNvPr id="79" name="Oval 18"/>
              <p:cNvSpPr>
                <a:spLocks noChangeArrowheads="1"/>
              </p:cNvSpPr>
              <p:nvPr userDrawn="1"/>
            </p:nvSpPr>
            <p:spPr bwMode="auto">
              <a:xfrm>
                <a:off x="575" y="399"/>
                <a:ext cx="762" cy="770"/>
              </a:xfrm>
              <a:prstGeom prst="ellipse">
                <a:avLst/>
              </a:prstGeom>
              <a:noFill/>
              <a:ln w="9525">
                <a:solidFill>
                  <a:srgbClr val="83725B"/>
                </a:solidFill>
                <a:miter lim="800000"/>
                <a:headEnd/>
                <a:tailEnd/>
              </a:ln>
              <a:extLst>
                <a:ext uri="{909E8E84-426E-40DD-AFC4-6F175D3DCCD1}">
                  <a14:hiddenFill xmlns:a14="http://schemas.microsoft.com/office/drawing/2010/main">
                    <a:solidFill>
                      <a:srgbClr val="FFFFFF"/>
                    </a:solidFill>
                  </a14:hiddenFill>
                </a:ext>
              </a:extLst>
            </p:spPr>
            <p:txBody>
              <a:bodyPr/>
              <a:lstStyle/>
              <a:p>
                <a:endParaRPr lang="en-ZA" dirty="0"/>
              </a:p>
            </p:txBody>
          </p:sp>
          <p:sp>
            <p:nvSpPr>
              <p:cNvPr id="80" name="Oval 19"/>
              <p:cNvSpPr>
                <a:spLocks noChangeArrowheads="1"/>
              </p:cNvSpPr>
              <p:nvPr userDrawn="1"/>
            </p:nvSpPr>
            <p:spPr bwMode="auto">
              <a:xfrm>
                <a:off x="614" y="414"/>
                <a:ext cx="770" cy="771"/>
              </a:xfrm>
              <a:prstGeom prst="ellipse">
                <a:avLst/>
              </a:prstGeom>
              <a:noFill/>
              <a:ln w="9525">
                <a:solidFill>
                  <a:srgbClr val="83725B"/>
                </a:solidFill>
                <a:miter lim="800000"/>
                <a:headEnd/>
                <a:tailEnd/>
              </a:ln>
              <a:extLst>
                <a:ext uri="{909E8E84-426E-40DD-AFC4-6F175D3DCCD1}">
                  <a14:hiddenFill xmlns:a14="http://schemas.microsoft.com/office/drawing/2010/main">
                    <a:solidFill>
                      <a:srgbClr val="FFFFFF"/>
                    </a:solidFill>
                  </a14:hiddenFill>
                </a:ext>
              </a:extLst>
            </p:spPr>
            <p:txBody>
              <a:bodyPr/>
              <a:lstStyle/>
              <a:p>
                <a:endParaRPr lang="en-ZA" dirty="0"/>
              </a:p>
            </p:txBody>
          </p:sp>
          <p:sp>
            <p:nvSpPr>
              <p:cNvPr id="81" name="Oval 20"/>
              <p:cNvSpPr>
                <a:spLocks noChangeArrowheads="1"/>
              </p:cNvSpPr>
              <p:nvPr userDrawn="1"/>
            </p:nvSpPr>
            <p:spPr bwMode="auto">
              <a:xfrm>
                <a:off x="590" y="391"/>
                <a:ext cx="763" cy="770"/>
              </a:xfrm>
              <a:prstGeom prst="ellipse">
                <a:avLst/>
              </a:prstGeom>
              <a:noFill/>
              <a:ln w="9525">
                <a:solidFill>
                  <a:srgbClr val="83725B"/>
                </a:solidFill>
                <a:miter lim="800000"/>
                <a:headEnd/>
                <a:tailEnd/>
              </a:ln>
              <a:extLst>
                <a:ext uri="{909E8E84-426E-40DD-AFC4-6F175D3DCCD1}">
                  <a14:hiddenFill xmlns:a14="http://schemas.microsoft.com/office/drawing/2010/main">
                    <a:solidFill>
                      <a:srgbClr val="FFFFFF"/>
                    </a:solidFill>
                  </a14:hiddenFill>
                </a:ext>
              </a:extLst>
            </p:spPr>
            <p:txBody>
              <a:bodyPr/>
              <a:lstStyle/>
              <a:p>
                <a:endParaRPr lang="en-ZA" dirty="0"/>
              </a:p>
            </p:txBody>
          </p:sp>
          <p:sp>
            <p:nvSpPr>
              <p:cNvPr id="82" name="Oval 21"/>
              <p:cNvSpPr>
                <a:spLocks noChangeArrowheads="1"/>
              </p:cNvSpPr>
              <p:nvPr userDrawn="1"/>
            </p:nvSpPr>
            <p:spPr bwMode="auto">
              <a:xfrm>
                <a:off x="629" y="445"/>
                <a:ext cx="708" cy="708"/>
              </a:xfrm>
              <a:prstGeom prst="ellipse">
                <a:avLst/>
              </a:prstGeom>
              <a:solidFill>
                <a:srgbClr val="83725B"/>
              </a:solidFill>
              <a:ln w="9525">
                <a:solidFill>
                  <a:srgbClr val="83725B"/>
                </a:solidFill>
                <a:miter lim="800000"/>
                <a:headEnd/>
                <a:tailEnd/>
              </a:ln>
            </p:spPr>
            <p:txBody>
              <a:bodyPr/>
              <a:lstStyle/>
              <a:p>
                <a:endParaRPr lang="en-ZA" dirty="0"/>
              </a:p>
            </p:txBody>
          </p:sp>
          <p:sp>
            <p:nvSpPr>
              <p:cNvPr id="83" name="Oval 22"/>
              <p:cNvSpPr>
                <a:spLocks noChangeArrowheads="1"/>
              </p:cNvSpPr>
              <p:nvPr userDrawn="1"/>
            </p:nvSpPr>
            <p:spPr bwMode="auto">
              <a:xfrm>
                <a:off x="637" y="445"/>
                <a:ext cx="693" cy="693"/>
              </a:xfrm>
              <a:prstGeom prst="ellipse">
                <a:avLst/>
              </a:prstGeom>
              <a:noFill/>
              <a:ln w="0">
                <a:solidFill>
                  <a:srgbClr val="83725B"/>
                </a:solidFill>
                <a:round/>
                <a:headEnd/>
                <a:tailEnd/>
              </a:ln>
              <a:extLst>
                <a:ext uri="{909E8E84-426E-40DD-AFC4-6F175D3DCCD1}">
                  <a14:hiddenFill xmlns:a14="http://schemas.microsoft.com/office/drawing/2010/main">
                    <a:solidFill>
                      <a:srgbClr val="FFFFFF"/>
                    </a:solidFill>
                  </a14:hiddenFill>
                </a:ext>
              </a:extLst>
            </p:spPr>
            <p:txBody>
              <a:bodyPr/>
              <a:lstStyle/>
              <a:p>
                <a:endParaRPr lang="en-ZA" dirty="0"/>
              </a:p>
            </p:txBody>
          </p:sp>
          <p:sp>
            <p:nvSpPr>
              <p:cNvPr id="84" name="Oval 23" descr="face"/>
              <p:cNvSpPr>
                <a:spLocks noChangeArrowheads="1"/>
              </p:cNvSpPr>
              <p:nvPr userDrawn="1"/>
            </p:nvSpPr>
            <p:spPr bwMode="auto">
              <a:xfrm>
                <a:off x="633" y="445"/>
                <a:ext cx="700" cy="701"/>
              </a:xfrm>
              <a:prstGeom prst="ellipse">
                <a:avLst/>
              </a:prstGeom>
              <a:blipFill dpi="0" rotWithShape="1">
                <a:blip r:embed="rId5">
                  <a:lum contrast="6000"/>
                </a:blip>
                <a:srcRect/>
                <a:stretch>
                  <a:fillRect/>
                </a:stretch>
              </a:blipFill>
              <a:ln>
                <a:noFill/>
              </a:ln>
              <a:extLst>
                <a:ext uri="{91240B29-F687-4F45-9708-019B960494DF}">
                  <a14:hiddenLine xmlns:a14="http://schemas.microsoft.com/office/drawing/2010/main" w="9525">
                    <a:solidFill>
                      <a:srgbClr val="83725B"/>
                    </a:solidFill>
                    <a:round/>
                    <a:headEnd/>
                    <a:tailEnd/>
                  </a14:hiddenLine>
                </a:ext>
              </a:extLst>
            </p:spPr>
            <p:txBody>
              <a:bodyPr/>
              <a:lstStyle/>
              <a:p>
                <a:endParaRPr lang="en-ZA" dirty="0"/>
              </a:p>
            </p:txBody>
          </p:sp>
          <p:sp>
            <p:nvSpPr>
              <p:cNvPr id="85" name="Oval 24"/>
              <p:cNvSpPr>
                <a:spLocks noChangeArrowheads="1"/>
              </p:cNvSpPr>
              <p:nvPr userDrawn="1"/>
            </p:nvSpPr>
            <p:spPr bwMode="auto">
              <a:xfrm>
                <a:off x="637" y="391"/>
                <a:ext cx="770" cy="770"/>
              </a:xfrm>
              <a:prstGeom prst="ellipse">
                <a:avLst/>
              </a:prstGeom>
              <a:noFill/>
              <a:ln w="9525">
                <a:solidFill>
                  <a:srgbClr val="83725B"/>
                </a:solidFill>
                <a:miter lim="800000"/>
                <a:headEnd/>
                <a:tailEnd/>
              </a:ln>
              <a:extLst>
                <a:ext uri="{909E8E84-426E-40DD-AFC4-6F175D3DCCD1}">
                  <a14:hiddenFill xmlns:a14="http://schemas.microsoft.com/office/drawing/2010/main">
                    <a:solidFill>
                      <a:srgbClr val="FFFFFF"/>
                    </a:solidFill>
                  </a14:hiddenFill>
                </a:ext>
              </a:extLst>
            </p:spPr>
            <p:txBody>
              <a:bodyPr/>
              <a:lstStyle/>
              <a:p>
                <a:endParaRPr lang="en-ZA" dirty="0"/>
              </a:p>
            </p:txBody>
          </p:sp>
          <p:sp>
            <p:nvSpPr>
              <p:cNvPr id="86" name="Oval 25"/>
              <p:cNvSpPr>
                <a:spLocks noChangeArrowheads="1"/>
              </p:cNvSpPr>
              <p:nvPr userDrawn="1"/>
            </p:nvSpPr>
            <p:spPr bwMode="auto">
              <a:xfrm>
                <a:off x="544" y="438"/>
                <a:ext cx="770" cy="762"/>
              </a:xfrm>
              <a:prstGeom prst="ellipse">
                <a:avLst/>
              </a:prstGeom>
              <a:noFill/>
              <a:ln w="9525">
                <a:solidFill>
                  <a:srgbClr val="83725B"/>
                </a:solidFill>
                <a:miter lim="800000"/>
                <a:headEnd/>
                <a:tailEnd/>
              </a:ln>
              <a:extLst>
                <a:ext uri="{909E8E84-426E-40DD-AFC4-6F175D3DCCD1}">
                  <a14:hiddenFill xmlns:a14="http://schemas.microsoft.com/office/drawing/2010/main">
                    <a:solidFill>
                      <a:srgbClr val="FFFFFF"/>
                    </a:solidFill>
                  </a14:hiddenFill>
                </a:ext>
              </a:extLst>
            </p:spPr>
            <p:txBody>
              <a:bodyPr/>
              <a:lstStyle/>
              <a:p>
                <a:endParaRPr lang="en-ZA" dirty="0"/>
              </a:p>
            </p:txBody>
          </p:sp>
          <p:sp>
            <p:nvSpPr>
              <p:cNvPr id="87" name="Oval 26"/>
              <p:cNvSpPr>
                <a:spLocks noChangeArrowheads="1"/>
              </p:cNvSpPr>
              <p:nvPr userDrawn="1"/>
            </p:nvSpPr>
            <p:spPr bwMode="auto">
              <a:xfrm>
                <a:off x="637" y="438"/>
                <a:ext cx="763" cy="762"/>
              </a:xfrm>
              <a:prstGeom prst="ellipse">
                <a:avLst/>
              </a:prstGeom>
              <a:noFill/>
              <a:ln w="9525">
                <a:solidFill>
                  <a:srgbClr val="83725B"/>
                </a:solidFill>
                <a:miter lim="800000"/>
                <a:headEnd/>
                <a:tailEnd/>
              </a:ln>
              <a:extLst>
                <a:ext uri="{909E8E84-426E-40DD-AFC4-6F175D3DCCD1}">
                  <a14:hiddenFill xmlns:a14="http://schemas.microsoft.com/office/drawing/2010/main">
                    <a:solidFill>
                      <a:srgbClr val="FFFFFF"/>
                    </a:solidFill>
                  </a14:hiddenFill>
                </a:ext>
              </a:extLst>
            </p:spPr>
            <p:txBody>
              <a:bodyPr/>
              <a:lstStyle/>
              <a:p>
                <a:endParaRPr lang="en-ZA" dirty="0"/>
              </a:p>
            </p:txBody>
          </p:sp>
          <p:sp>
            <p:nvSpPr>
              <p:cNvPr id="88" name="Oval 27"/>
              <p:cNvSpPr>
                <a:spLocks noChangeArrowheads="1"/>
              </p:cNvSpPr>
              <p:nvPr userDrawn="1"/>
            </p:nvSpPr>
            <p:spPr bwMode="auto">
              <a:xfrm>
                <a:off x="264" y="2002"/>
                <a:ext cx="1213" cy="1205"/>
              </a:xfrm>
              <a:prstGeom prst="ellipse">
                <a:avLst/>
              </a:prstGeom>
              <a:solidFill>
                <a:srgbClr val="83725B"/>
              </a:solidFill>
              <a:ln w="9525">
                <a:solidFill>
                  <a:srgbClr val="83725B"/>
                </a:solidFill>
                <a:miter lim="800000"/>
                <a:headEnd/>
                <a:tailEnd/>
              </a:ln>
            </p:spPr>
            <p:txBody>
              <a:bodyPr/>
              <a:lstStyle/>
              <a:p>
                <a:endParaRPr lang="en-ZA" dirty="0"/>
              </a:p>
            </p:txBody>
          </p:sp>
          <p:sp>
            <p:nvSpPr>
              <p:cNvPr id="89" name="Oval 28"/>
              <p:cNvSpPr>
                <a:spLocks noChangeArrowheads="1"/>
              </p:cNvSpPr>
              <p:nvPr userDrawn="1"/>
            </p:nvSpPr>
            <p:spPr bwMode="auto">
              <a:xfrm>
                <a:off x="303" y="2033"/>
                <a:ext cx="1135" cy="1143"/>
              </a:xfrm>
              <a:prstGeom prst="ellipse">
                <a:avLst/>
              </a:prstGeom>
              <a:solidFill>
                <a:srgbClr val="83725B"/>
              </a:solidFill>
              <a:ln w="9525">
                <a:solidFill>
                  <a:srgbClr val="83725B"/>
                </a:solidFill>
                <a:miter lim="800000"/>
                <a:headEnd/>
                <a:tailEnd/>
              </a:ln>
            </p:spPr>
            <p:txBody>
              <a:bodyPr/>
              <a:lstStyle/>
              <a:p>
                <a:endParaRPr lang="en-ZA" dirty="0"/>
              </a:p>
            </p:txBody>
          </p:sp>
          <p:sp>
            <p:nvSpPr>
              <p:cNvPr id="90" name="Oval 29"/>
              <p:cNvSpPr>
                <a:spLocks noChangeArrowheads="1"/>
              </p:cNvSpPr>
              <p:nvPr userDrawn="1"/>
            </p:nvSpPr>
            <p:spPr bwMode="auto">
              <a:xfrm>
                <a:off x="248" y="1963"/>
                <a:ext cx="1245" cy="1244"/>
              </a:xfrm>
              <a:prstGeom prst="ellipse">
                <a:avLst/>
              </a:prstGeom>
              <a:noFill/>
              <a:ln w="9525">
                <a:solidFill>
                  <a:srgbClr val="83725B"/>
                </a:solidFill>
                <a:miter lim="800000"/>
                <a:headEnd/>
                <a:tailEnd/>
              </a:ln>
              <a:extLst>
                <a:ext uri="{909E8E84-426E-40DD-AFC4-6F175D3DCCD1}">
                  <a14:hiddenFill xmlns:a14="http://schemas.microsoft.com/office/drawing/2010/main">
                    <a:solidFill>
                      <a:srgbClr val="FFFFFF"/>
                    </a:solidFill>
                  </a14:hiddenFill>
                </a:ext>
              </a:extLst>
            </p:spPr>
            <p:txBody>
              <a:bodyPr/>
              <a:lstStyle/>
              <a:p>
                <a:endParaRPr lang="en-ZA" dirty="0"/>
              </a:p>
            </p:txBody>
          </p:sp>
          <p:sp>
            <p:nvSpPr>
              <p:cNvPr id="91" name="Oval 30"/>
              <p:cNvSpPr>
                <a:spLocks noChangeArrowheads="1"/>
              </p:cNvSpPr>
              <p:nvPr userDrawn="1"/>
            </p:nvSpPr>
            <p:spPr bwMode="auto">
              <a:xfrm>
                <a:off x="209" y="1963"/>
                <a:ext cx="1237" cy="1244"/>
              </a:xfrm>
              <a:prstGeom prst="ellipse">
                <a:avLst/>
              </a:prstGeom>
              <a:noFill/>
              <a:ln w="9525">
                <a:solidFill>
                  <a:srgbClr val="83725B"/>
                </a:solidFill>
                <a:miter lim="800000"/>
                <a:headEnd/>
                <a:tailEnd/>
              </a:ln>
              <a:extLst>
                <a:ext uri="{909E8E84-426E-40DD-AFC4-6F175D3DCCD1}">
                  <a14:hiddenFill xmlns:a14="http://schemas.microsoft.com/office/drawing/2010/main">
                    <a:solidFill>
                      <a:srgbClr val="FFFFFF"/>
                    </a:solidFill>
                  </a14:hiddenFill>
                </a:ext>
              </a:extLst>
            </p:spPr>
            <p:txBody>
              <a:bodyPr/>
              <a:lstStyle/>
              <a:p>
                <a:endParaRPr lang="en-ZA" dirty="0"/>
              </a:p>
            </p:txBody>
          </p:sp>
          <p:sp>
            <p:nvSpPr>
              <p:cNvPr id="92" name="Oval 31"/>
              <p:cNvSpPr>
                <a:spLocks noChangeArrowheads="1"/>
              </p:cNvSpPr>
              <p:nvPr userDrawn="1"/>
            </p:nvSpPr>
            <p:spPr bwMode="auto">
              <a:xfrm>
                <a:off x="271" y="1986"/>
                <a:ext cx="1245" cy="1245"/>
              </a:xfrm>
              <a:prstGeom prst="ellipse">
                <a:avLst/>
              </a:prstGeom>
              <a:noFill/>
              <a:ln w="9525">
                <a:solidFill>
                  <a:srgbClr val="83725B"/>
                </a:solidFill>
                <a:miter lim="800000"/>
                <a:headEnd/>
                <a:tailEnd/>
              </a:ln>
              <a:extLst>
                <a:ext uri="{909E8E84-426E-40DD-AFC4-6F175D3DCCD1}">
                  <a14:hiddenFill xmlns:a14="http://schemas.microsoft.com/office/drawing/2010/main">
                    <a:solidFill>
                      <a:srgbClr val="FFFFFF"/>
                    </a:solidFill>
                  </a14:hiddenFill>
                </a:ext>
              </a:extLst>
            </p:spPr>
            <p:txBody>
              <a:bodyPr/>
              <a:lstStyle/>
              <a:p>
                <a:endParaRPr lang="en-ZA" dirty="0"/>
              </a:p>
            </p:txBody>
          </p:sp>
          <p:sp>
            <p:nvSpPr>
              <p:cNvPr id="93" name="Oval 32"/>
              <p:cNvSpPr>
                <a:spLocks noChangeArrowheads="1"/>
              </p:cNvSpPr>
              <p:nvPr userDrawn="1"/>
            </p:nvSpPr>
            <p:spPr bwMode="auto">
              <a:xfrm>
                <a:off x="232" y="1947"/>
                <a:ext cx="1245" cy="1245"/>
              </a:xfrm>
              <a:prstGeom prst="ellipse">
                <a:avLst/>
              </a:prstGeom>
              <a:noFill/>
              <a:ln w="9525">
                <a:solidFill>
                  <a:srgbClr val="83725B"/>
                </a:solidFill>
                <a:miter lim="800000"/>
                <a:headEnd/>
                <a:tailEnd/>
              </a:ln>
              <a:extLst>
                <a:ext uri="{909E8E84-426E-40DD-AFC4-6F175D3DCCD1}">
                  <a14:hiddenFill xmlns:a14="http://schemas.microsoft.com/office/drawing/2010/main">
                    <a:solidFill>
                      <a:srgbClr val="FFFFFF"/>
                    </a:solidFill>
                  </a14:hiddenFill>
                </a:ext>
              </a:extLst>
            </p:spPr>
            <p:txBody>
              <a:bodyPr/>
              <a:lstStyle/>
              <a:p>
                <a:endParaRPr lang="en-ZA" dirty="0"/>
              </a:p>
            </p:txBody>
          </p:sp>
          <p:sp>
            <p:nvSpPr>
              <p:cNvPr id="94" name="Oval 33" descr="new smal workers"/>
              <p:cNvSpPr>
                <a:spLocks noChangeArrowheads="1"/>
              </p:cNvSpPr>
              <p:nvPr userDrawn="1"/>
            </p:nvSpPr>
            <p:spPr bwMode="auto">
              <a:xfrm>
                <a:off x="304" y="2033"/>
                <a:ext cx="1135" cy="1143"/>
              </a:xfrm>
              <a:prstGeom prst="ellipse">
                <a:avLst/>
              </a:prstGeom>
              <a:blipFill dpi="0" rotWithShape="1">
                <a:blip r:embed="rId6">
                  <a:lum contrast="12000"/>
                </a:blip>
                <a:srcRect/>
                <a:stretch>
                  <a:fillRect/>
                </a:stretch>
              </a:blipFill>
              <a:ln>
                <a:noFill/>
              </a:ln>
              <a:extLst>
                <a:ext uri="{91240B29-F687-4F45-9708-019B960494DF}">
                  <a14:hiddenLine xmlns:a14="http://schemas.microsoft.com/office/drawing/2010/main" w="0">
                    <a:solidFill>
                      <a:srgbClr val="83725B"/>
                    </a:solidFill>
                    <a:round/>
                    <a:headEnd/>
                    <a:tailEnd/>
                  </a14:hiddenLine>
                </a:ext>
              </a:extLst>
            </p:spPr>
            <p:txBody>
              <a:bodyPr/>
              <a:lstStyle/>
              <a:p>
                <a:endParaRPr lang="en-ZA" dirty="0"/>
              </a:p>
            </p:txBody>
          </p:sp>
          <p:sp>
            <p:nvSpPr>
              <p:cNvPr id="95" name="Oval 34"/>
              <p:cNvSpPr>
                <a:spLocks noChangeArrowheads="1"/>
              </p:cNvSpPr>
              <p:nvPr userDrawn="1"/>
            </p:nvSpPr>
            <p:spPr bwMode="auto">
              <a:xfrm>
                <a:off x="162" y="2017"/>
                <a:ext cx="1238" cy="1245"/>
              </a:xfrm>
              <a:prstGeom prst="ellipse">
                <a:avLst/>
              </a:prstGeom>
              <a:noFill/>
              <a:ln w="9525">
                <a:solidFill>
                  <a:srgbClr val="83725B"/>
                </a:solidFill>
                <a:miter lim="800000"/>
                <a:headEnd/>
                <a:tailEnd/>
              </a:ln>
              <a:extLst>
                <a:ext uri="{909E8E84-426E-40DD-AFC4-6F175D3DCCD1}">
                  <a14:hiddenFill xmlns:a14="http://schemas.microsoft.com/office/drawing/2010/main">
                    <a:solidFill>
                      <a:srgbClr val="FFFFFF"/>
                    </a:solidFill>
                  </a14:hiddenFill>
                </a:ext>
              </a:extLst>
            </p:spPr>
            <p:txBody>
              <a:bodyPr/>
              <a:lstStyle/>
              <a:p>
                <a:endParaRPr lang="en-ZA" dirty="0"/>
              </a:p>
            </p:txBody>
          </p:sp>
          <p:sp>
            <p:nvSpPr>
              <p:cNvPr id="96" name="Oval 35"/>
              <p:cNvSpPr>
                <a:spLocks noChangeArrowheads="1"/>
              </p:cNvSpPr>
              <p:nvPr userDrawn="1"/>
            </p:nvSpPr>
            <p:spPr bwMode="auto">
              <a:xfrm>
                <a:off x="310" y="1947"/>
                <a:ext cx="1245" cy="1245"/>
              </a:xfrm>
              <a:prstGeom prst="ellipse">
                <a:avLst/>
              </a:prstGeom>
              <a:noFill/>
              <a:ln w="9525">
                <a:solidFill>
                  <a:srgbClr val="83725B"/>
                </a:solidFill>
                <a:miter lim="800000"/>
                <a:headEnd/>
                <a:tailEnd/>
              </a:ln>
              <a:extLst>
                <a:ext uri="{909E8E84-426E-40DD-AFC4-6F175D3DCCD1}">
                  <a14:hiddenFill xmlns:a14="http://schemas.microsoft.com/office/drawing/2010/main">
                    <a:solidFill>
                      <a:srgbClr val="FFFFFF"/>
                    </a:solidFill>
                  </a14:hiddenFill>
                </a:ext>
              </a:extLst>
            </p:spPr>
            <p:txBody>
              <a:bodyPr/>
              <a:lstStyle/>
              <a:p>
                <a:endParaRPr lang="en-ZA" dirty="0"/>
              </a:p>
            </p:txBody>
          </p:sp>
          <p:sp>
            <p:nvSpPr>
              <p:cNvPr id="97" name="Oval 36"/>
              <p:cNvSpPr>
                <a:spLocks noChangeArrowheads="1"/>
              </p:cNvSpPr>
              <p:nvPr userDrawn="1"/>
            </p:nvSpPr>
            <p:spPr bwMode="auto">
              <a:xfrm>
                <a:off x="303" y="2017"/>
                <a:ext cx="1244" cy="1245"/>
              </a:xfrm>
              <a:prstGeom prst="ellipse">
                <a:avLst/>
              </a:prstGeom>
              <a:noFill/>
              <a:ln w="9525">
                <a:solidFill>
                  <a:srgbClr val="83725B"/>
                </a:solidFill>
                <a:miter lim="800000"/>
                <a:headEnd/>
                <a:tailEnd/>
              </a:ln>
              <a:extLst>
                <a:ext uri="{909E8E84-426E-40DD-AFC4-6F175D3DCCD1}">
                  <a14:hiddenFill xmlns:a14="http://schemas.microsoft.com/office/drawing/2010/main">
                    <a:solidFill>
                      <a:srgbClr val="FFFFFF"/>
                    </a:solidFill>
                  </a14:hiddenFill>
                </a:ext>
              </a:extLst>
            </p:spPr>
            <p:txBody>
              <a:bodyPr/>
              <a:lstStyle/>
              <a:p>
                <a:endParaRPr lang="en-ZA" dirty="0"/>
              </a:p>
            </p:txBody>
          </p:sp>
          <p:sp>
            <p:nvSpPr>
              <p:cNvPr id="98" name="Oval 37"/>
              <p:cNvSpPr>
                <a:spLocks noChangeArrowheads="1"/>
              </p:cNvSpPr>
              <p:nvPr userDrawn="1"/>
            </p:nvSpPr>
            <p:spPr bwMode="auto">
              <a:xfrm>
                <a:off x="614" y="2990"/>
                <a:ext cx="1003" cy="1011"/>
              </a:xfrm>
              <a:prstGeom prst="ellipse">
                <a:avLst/>
              </a:prstGeom>
              <a:solidFill>
                <a:srgbClr val="83725B"/>
              </a:solidFill>
              <a:ln w="9525">
                <a:solidFill>
                  <a:srgbClr val="83725B"/>
                </a:solidFill>
                <a:miter lim="800000"/>
                <a:headEnd/>
                <a:tailEnd/>
              </a:ln>
            </p:spPr>
            <p:txBody>
              <a:bodyPr/>
              <a:lstStyle/>
              <a:p>
                <a:endParaRPr lang="en-ZA" dirty="0"/>
              </a:p>
            </p:txBody>
          </p:sp>
          <p:sp>
            <p:nvSpPr>
              <p:cNvPr id="99" name="Oval 38"/>
              <p:cNvSpPr>
                <a:spLocks noChangeArrowheads="1"/>
              </p:cNvSpPr>
              <p:nvPr userDrawn="1"/>
            </p:nvSpPr>
            <p:spPr bwMode="auto">
              <a:xfrm>
                <a:off x="645" y="3021"/>
                <a:ext cx="941" cy="949"/>
              </a:xfrm>
              <a:prstGeom prst="ellipse">
                <a:avLst/>
              </a:prstGeom>
              <a:solidFill>
                <a:srgbClr val="83725B"/>
              </a:solidFill>
              <a:ln w="9525">
                <a:solidFill>
                  <a:srgbClr val="83725B"/>
                </a:solidFill>
                <a:miter lim="800000"/>
                <a:headEnd/>
                <a:tailEnd/>
              </a:ln>
            </p:spPr>
            <p:txBody>
              <a:bodyPr/>
              <a:lstStyle/>
              <a:p>
                <a:endParaRPr lang="en-ZA" dirty="0"/>
              </a:p>
            </p:txBody>
          </p:sp>
          <p:sp>
            <p:nvSpPr>
              <p:cNvPr id="100" name="Oval 39"/>
              <p:cNvSpPr>
                <a:spLocks noChangeArrowheads="1"/>
              </p:cNvSpPr>
              <p:nvPr userDrawn="1"/>
            </p:nvSpPr>
            <p:spPr bwMode="auto">
              <a:xfrm>
                <a:off x="598" y="2959"/>
                <a:ext cx="1035" cy="1034"/>
              </a:xfrm>
              <a:prstGeom prst="ellipse">
                <a:avLst/>
              </a:prstGeom>
              <a:noFill/>
              <a:ln w="9525">
                <a:solidFill>
                  <a:srgbClr val="83725B"/>
                </a:solidFill>
                <a:miter lim="800000"/>
                <a:headEnd/>
                <a:tailEnd/>
              </a:ln>
              <a:extLst>
                <a:ext uri="{909E8E84-426E-40DD-AFC4-6F175D3DCCD1}">
                  <a14:hiddenFill xmlns:a14="http://schemas.microsoft.com/office/drawing/2010/main">
                    <a:solidFill>
                      <a:srgbClr val="FFFFFF"/>
                    </a:solidFill>
                  </a14:hiddenFill>
                </a:ext>
              </a:extLst>
            </p:spPr>
            <p:txBody>
              <a:bodyPr/>
              <a:lstStyle/>
              <a:p>
                <a:endParaRPr lang="en-ZA" dirty="0"/>
              </a:p>
            </p:txBody>
          </p:sp>
          <p:sp>
            <p:nvSpPr>
              <p:cNvPr id="101" name="Oval 40"/>
              <p:cNvSpPr>
                <a:spLocks noChangeArrowheads="1"/>
              </p:cNvSpPr>
              <p:nvPr userDrawn="1"/>
            </p:nvSpPr>
            <p:spPr bwMode="auto">
              <a:xfrm>
                <a:off x="567" y="2959"/>
                <a:ext cx="1027" cy="1034"/>
              </a:xfrm>
              <a:prstGeom prst="ellipse">
                <a:avLst/>
              </a:prstGeom>
              <a:noFill/>
              <a:ln w="9525">
                <a:solidFill>
                  <a:srgbClr val="83725B"/>
                </a:solidFill>
                <a:miter lim="800000"/>
                <a:headEnd/>
                <a:tailEnd/>
              </a:ln>
              <a:extLst>
                <a:ext uri="{909E8E84-426E-40DD-AFC4-6F175D3DCCD1}">
                  <a14:hiddenFill xmlns:a14="http://schemas.microsoft.com/office/drawing/2010/main">
                    <a:solidFill>
                      <a:srgbClr val="FFFFFF"/>
                    </a:solidFill>
                  </a14:hiddenFill>
                </a:ext>
              </a:extLst>
            </p:spPr>
            <p:txBody>
              <a:bodyPr/>
              <a:lstStyle/>
              <a:p>
                <a:endParaRPr lang="en-ZA" dirty="0"/>
              </a:p>
            </p:txBody>
          </p:sp>
          <p:sp>
            <p:nvSpPr>
              <p:cNvPr id="102" name="Oval 41"/>
              <p:cNvSpPr>
                <a:spLocks noChangeArrowheads="1"/>
              </p:cNvSpPr>
              <p:nvPr userDrawn="1"/>
            </p:nvSpPr>
            <p:spPr bwMode="auto">
              <a:xfrm>
                <a:off x="622" y="2982"/>
                <a:ext cx="1027" cy="1035"/>
              </a:xfrm>
              <a:prstGeom prst="ellipse">
                <a:avLst/>
              </a:prstGeom>
              <a:noFill/>
              <a:ln w="9525">
                <a:solidFill>
                  <a:srgbClr val="83725B"/>
                </a:solidFill>
                <a:miter lim="800000"/>
                <a:headEnd/>
                <a:tailEnd/>
              </a:ln>
              <a:extLst>
                <a:ext uri="{909E8E84-426E-40DD-AFC4-6F175D3DCCD1}">
                  <a14:hiddenFill xmlns:a14="http://schemas.microsoft.com/office/drawing/2010/main">
                    <a:solidFill>
                      <a:srgbClr val="FFFFFF"/>
                    </a:solidFill>
                  </a14:hiddenFill>
                </a:ext>
              </a:extLst>
            </p:spPr>
            <p:txBody>
              <a:bodyPr/>
              <a:lstStyle/>
              <a:p>
                <a:endParaRPr lang="en-ZA" dirty="0"/>
              </a:p>
            </p:txBody>
          </p:sp>
          <p:sp>
            <p:nvSpPr>
              <p:cNvPr id="103" name="Oval 42"/>
              <p:cNvSpPr>
                <a:spLocks noChangeArrowheads="1"/>
              </p:cNvSpPr>
              <p:nvPr userDrawn="1"/>
            </p:nvSpPr>
            <p:spPr bwMode="auto">
              <a:xfrm>
                <a:off x="583" y="2951"/>
                <a:ext cx="1034" cy="1035"/>
              </a:xfrm>
              <a:prstGeom prst="ellipse">
                <a:avLst/>
              </a:prstGeom>
              <a:noFill/>
              <a:ln w="9525">
                <a:solidFill>
                  <a:srgbClr val="83725B"/>
                </a:solidFill>
                <a:miter lim="800000"/>
                <a:headEnd/>
                <a:tailEnd/>
              </a:ln>
              <a:extLst>
                <a:ext uri="{909E8E84-426E-40DD-AFC4-6F175D3DCCD1}">
                  <a14:hiddenFill xmlns:a14="http://schemas.microsoft.com/office/drawing/2010/main">
                    <a:solidFill>
                      <a:srgbClr val="FFFFFF"/>
                    </a:solidFill>
                  </a14:hiddenFill>
                </a:ext>
              </a:extLst>
            </p:spPr>
            <p:txBody>
              <a:bodyPr/>
              <a:lstStyle/>
              <a:p>
                <a:endParaRPr lang="en-ZA" dirty="0"/>
              </a:p>
            </p:txBody>
          </p:sp>
          <p:sp>
            <p:nvSpPr>
              <p:cNvPr id="104" name="Oval 43" descr="boom"/>
              <p:cNvSpPr>
                <a:spLocks noChangeArrowheads="1"/>
              </p:cNvSpPr>
              <p:nvPr userDrawn="1"/>
            </p:nvSpPr>
            <p:spPr bwMode="auto">
              <a:xfrm>
                <a:off x="638" y="3018"/>
                <a:ext cx="949" cy="957"/>
              </a:xfrm>
              <a:prstGeom prst="ellipse">
                <a:avLst/>
              </a:prstGeom>
              <a:blipFill dpi="0" rotWithShape="1">
                <a:blip r:embed="rId7">
                  <a:lum contrast="6000"/>
                </a:blip>
                <a:srcRect/>
                <a:stretch>
                  <a:fillRect/>
                </a:stretch>
              </a:blipFill>
              <a:ln>
                <a:noFill/>
              </a:ln>
              <a:extLst>
                <a:ext uri="{91240B29-F687-4F45-9708-019B960494DF}">
                  <a14:hiddenLine xmlns:a14="http://schemas.microsoft.com/office/drawing/2010/main" w="9525">
                    <a:solidFill>
                      <a:srgbClr val="83725B"/>
                    </a:solidFill>
                    <a:miter lim="800000"/>
                    <a:headEnd/>
                    <a:tailEnd/>
                  </a14:hiddenLine>
                </a:ext>
              </a:extLst>
            </p:spPr>
            <p:txBody>
              <a:bodyPr/>
              <a:lstStyle/>
              <a:p>
                <a:endParaRPr lang="en-ZA" dirty="0"/>
              </a:p>
            </p:txBody>
          </p:sp>
          <p:sp>
            <p:nvSpPr>
              <p:cNvPr id="105" name="Oval 44"/>
              <p:cNvSpPr>
                <a:spLocks noChangeArrowheads="1"/>
              </p:cNvSpPr>
              <p:nvPr userDrawn="1"/>
            </p:nvSpPr>
            <p:spPr bwMode="auto">
              <a:xfrm>
                <a:off x="528" y="3005"/>
                <a:ext cx="1027" cy="1035"/>
              </a:xfrm>
              <a:prstGeom prst="ellipse">
                <a:avLst/>
              </a:prstGeom>
              <a:noFill/>
              <a:ln w="9525">
                <a:solidFill>
                  <a:srgbClr val="83725B"/>
                </a:solidFill>
                <a:miter lim="800000"/>
                <a:headEnd/>
                <a:tailEnd/>
              </a:ln>
              <a:extLst>
                <a:ext uri="{909E8E84-426E-40DD-AFC4-6F175D3DCCD1}">
                  <a14:hiddenFill xmlns:a14="http://schemas.microsoft.com/office/drawing/2010/main">
                    <a:solidFill>
                      <a:srgbClr val="FFFFFF"/>
                    </a:solidFill>
                  </a14:hiddenFill>
                </a:ext>
              </a:extLst>
            </p:spPr>
            <p:txBody>
              <a:bodyPr/>
              <a:lstStyle/>
              <a:p>
                <a:endParaRPr lang="en-ZA" dirty="0"/>
              </a:p>
            </p:txBody>
          </p:sp>
          <p:sp>
            <p:nvSpPr>
              <p:cNvPr id="106" name="Oval 45"/>
              <p:cNvSpPr>
                <a:spLocks noChangeArrowheads="1"/>
              </p:cNvSpPr>
              <p:nvPr userDrawn="1"/>
            </p:nvSpPr>
            <p:spPr bwMode="auto">
              <a:xfrm>
                <a:off x="645" y="3005"/>
                <a:ext cx="1035" cy="1035"/>
              </a:xfrm>
              <a:prstGeom prst="ellipse">
                <a:avLst/>
              </a:prstGeom>
              <a:noFill/>
              <a:ln w="9525">
                <a:solidFill>
                  <a:srgbClr val="83725B"/>
                </a:solidFill>
                <a:miter lim="800000"/>
                <a:headEnd/>
                <a:tailEnd/>
              </a:ln>
              <a:extLst>
                <a:ext uri="{909E8E84-426E-40DD-AFC4-6F175D3DCCD1}">
                  <a14:hiddenFill xmlns:a14="http://schemas.microsoft.com/office/drawing/2010/main">
                    <a:solidFill>
                      <a:srgbClr val="FFFFFF"/>
                    </a:solidFill>
                  </a14:hiddenFill>
                </a:ext>
              </a:extLst>
            </p:spPr>
            <p:txBody>
              <a:bodyPr/>
              <a:lstStyle/>
              <a:p>
                <a:endParaRPr lang="en-ZA" dirty="0"/>
              </a:p>
            </p:txBody>
          </p:sp>
          <p:sp>
            <p:nvSpPr>
              <p:cNvPr id="107" name="Oval 46"/>
              <p:cNvSpPr>
                <a:spLocks noChangeArrowheads="1"/>
              </p:cNvSpPr>
              <p:nvPr userDrawn="1"/>
            </p:nvSpPr>
            <p:spPr bwMode="auto">
              <a:xfrm>
                <a:off x="653" y="2951"/>
                <a:ext cx="1027" cy="1035"/>
              </a:xfrm>
              <a:prstGeom prst="ellipse">
                <a:avLst/>
              </a:prstGeom>
              <a:noFill/>
              <a:ln w="9525">
                <a:solidFill>
                  <a:srgbClr val="83725B"/>
                </a:solidFill>
                <a:miter lim="800000"/>
                <a:headEnd/>
                <a:tailEnd/>
              </a:ln>
              <a:extLst>
                <a:ext uri="{909E8E84-426E-40DD-AFC4-6F175D3DCCD1}">
                  <a14:hiddenFill xmlns:a14="http://schemas.microsoft.com/office/drawing/2010/main">
                    <a:solidFill>
                      <a:srgbClr val="FFFFFF"/>
                    </a:solidFill>
                  </a14:hiddenFill>
                </a:ext>
              </a:extLst>
            </p:spPr>
            <p:txBody>
              <a:bodyPr/>
              <a:lstStyle/>
              <a:p>
                <a:endParaRPr lang="en-ZA" dirty="0"/>
              </a:p>
            </p:txBody>
          </p:sp>
        </p:grpSp>
        <p:grpSp>
          <p:nvGrpSpPr>
            <p:cNvPr id="51" name="Group 50"/>
            <p:cNvGrpSpPr/>
            <p:nvPr userDrawn="1"/>
          </p:nvGrpSpPr>
          <p:grpSpPr>
            <a:xfrm>
              <a:off x="824152" y="512828"/>
              <a:ext cx="1492053" cy="1410456"/>
              <a:chOff x="3387675" y="4592745"/>
              <a:chExt cx="1828800" cy="1728787"/>
            </a:xfrm>
          </p:grpSpPr>
          <p:grpSp>
            <p:nvGrpSpPr>
              <p:cNvPr id="52" name="Group 159"/>
              <p:cNvGrpSpPr>
                <a:grpSpLocks/>
              </p:cNvGrpSpPr>
              <p:nvPr userDrawn="1"/>
            </p:nvGrpSpPr>
            <p:grpSpPr bwMode="auto">
              <a:xfrm>
                <a:off x="3449588" y="4592745"/>
                <a:ext cx="1717675" cy="1692275"/>
                <a:chOff x="567" y="2951"/>
                <a:chExt cx="1082" cy="1066"/>
              </a:xfrm>
            </p:grpSpPr>
            <p:sp>
              <p:nvSpPr>
                <p:cNvPr id="58" name="Oval 132"/>
                <p:cNvSpPr>
                  <a:spLocks noChangeArrowheads="1"/>
                </p:cNvSpPr>
                <p:nvPr/>
              </p:nvSpPr>
              <p:spPr bwMode="auto">
                <a:xfrm>
                  <a:off x="614" y="2990"/>
                  <a:ext cx="1003" cy="1011"/>
                </a:xfrm>
                <a:prstGeom prst="ellipse">
                  <a:avLst/>
                </a:prstGeom>
                <a:solidFill>
                  <a:srgbClr val="83725B"/>
                </a:solidFill>
                <a:ln w="9525">
                  <a:solidFill>
                    <a:srgbClr val="83725B"/>
                  </a:solidFill>
                  <a:miter lim="800000"/>
                  <a:headEnd/>
                  <a:tailEnd/>
                </a:ln>
              </p:spPr>
              <p:txBody>
                <a:bodyPr/>
                <a:lstStyle/>
                <a:p>
                  <a:endParaRPr lang="en-US" dirty="0"/>
                </a:p>
              </p:txBody>
            </p:sp>
            <p:sp>
              <p:nvSpPr>
                <p:cNvPr id="59" name="Oval 133"/>
                <p:cNvSpPr>
                  <a:spLocks noChangeArrowheads="1"/>
                </p:cNvSpPr>
                <p:nvPr/>
              </p:nvSpPr>
              <p:spPr bwMode="auto">
                <a:xfrm>
                  <a:off x="645" y="3021"/>
                  <a:ext cx="941" cy="949"/>
                </a:xfrm>
                <a:prstGeom prst="ellipse">
                  <a:avLst/>
                </a:prstGeom>
                <a:solidFill>
                  <a:srgbClr val="83725B"/>
                </a:solidFill>
                <a:ln w="9525">
                  <a:solidFill>
                    <a:srgbClr val="83725B"/>
                  </a:solidFill>
                  <a:miter lim="800000"/>
                  <a:headEnd/>
                  <a:tailEnd/>
                </a:ln>
              </p:spPr>
              <p:txBody>
                <a:bodyPr/>
                <a:lstStyle/>
                <a:p>
                  <a:endParaRPr lang="en-US" dirty="0"/>
                </a:p>
              </p:txBody>
            </p:sp>
            <p:sp>
              <p:nvSpPr>
                <p:cNvPr id="60" name="Oval 134"/>
                <p:cNvSpPr>
                  <a:spLocks noChangeArrowheads="1"/>
                </p:cNvSpPr>
                <p:nvPr/>
              </p:nvSpPr>
              <p:spPr bwMode="auto">
                <a:xfrm>
                  <a:off x="598" y="2959"/>
                  <a:ext cx="1035" cy="1034"/>
                </a:xfrm>
                <a:prstGeom prst="ellipse">
                  <a:avLst/>
                </a:prstGeom>
                <a:noFill/>
                <a:ln w="9525">
                  <a:solidFill>
                    <a:srgbClr val="83725B"/>
                  </a:solidFill>
                  <a:miter lim="800000"/>
                  <a:headEnd/>
                  <a:tailEnd/>
                </a:ln>
                <a:extLst>
                  <a:ext uri="{909E8E84-426E-40DD-AFC4-6F175D3DCCD1}">
                    <a14:hiddenFill xmlns:a14="http://schemas.microsoft.com/office/drawing/2010/main">
                      <a:solidFill>
                        <a:srgbClr val="FFFFFF"/>
                      </a:solidFill>
                    </a14:hiddenFill>
                  </a:ext>
                </a:extLst>
              </p:spPr>
              <p:txBody>
                <a:bodyPr/>
                <a:lstStyle/>
                <a:p>
                  <a:endParaRPr lang="en-US" dirty="0"/>
                </a:p>
              </p:txBody>
            </p:sp>
            <p:sp>
              <p:nvSpPr>
                <p:cNvPr id="61" name="Oval 135"/>
                <p:cNvSpPr>
                  <a:spLocks noChangeArrowheads="1"/>
                </p:cNvSpPr>
                <p:nvPr/>
              </p:nvSpPr>
              <p:spPr bwMode="auto">
                <a:xfrm>
                  <a:off x="567" y="2959"/>
                  <a:ext cx="1027" cy="1034"/>
                </a:xfrm>
                <a:prstGeom prst="ellipse">
                  <a:avLst/>
                </a:prstGeom>
                <a:noFill/>
                <a:ln w="9525">
                  <a:solidFill>
                    <a:srgbClr val="83725B"/>
                  </a:solidFill>
                  <a:miter lim="800000"/>
                  <a:headEnd/>
                  <a:tailEnd/>
                </a:ln>
                <a:extLst>
                  <a:ext uri="{909E8E84-426E-40DD-AFC4-6F175D3DCCD1}">
                    <a14:hiddenFill xmlns:a14="http://schemas.microsoft.com/office/drawing/2010/main">
                      <a:solidFill>
                        <a:srgbClr val="FFFFFF"/>
                      </a:solidFill>
                    </a14:hiddenFill>
                  </a:ext>
                </a:extLst>
              </p:spPr>
              <p:txBody>
                <a:bodyPr/>
                <a:lstStyle/>
                <a:p>
                  <a:endParaRPr lang="en-US" dirty="0"/>
                </a:p>
              </p:txBody>
            </p:sp>
            <p:sp>
              <p:nvSpPr>
                <p:cNvPr id="62" name="Oval 136"/>
                <p:cNvSpPr>
                  <a:spLocks noChangeArrowheads="1"/>
                </p:cNvSpPr>
                <p:nvPr/>
              </p:nvSpPr>
              <p:spPr bwMode="auto">
                <a:xfrm>
                  <a:off x="622" y="2982"/>
                  <a:ext cx="1027" cy="1035"/>
                </a:xfrm>
                <a:prstGeom prst="ellipse">
                  <a:avLst/>
                </a:prstGeom>
                <a:noFill/>
                <a:ln w="9525">
                  <a:solidFill>
                    <a:srgbClr val="83725B"/>
                  </a:solidFill>
                  <a:miter lim="800000"/>
                  <a:headEnd/>
                  <a:tailEnd/>
                </a:ln>
                <a:extLst>
                  <a:ext uri="{909E8E84-426E-40DD-AFC4-6F175D3DCCD1}">
                    <a14:hiddenFill xmlns:a14="http://schemas.microsoft.com/office/drawing/2010/main">
                      <a:solidFill>
                        <a:srgbClr val="FFFFFF"/>
                      </a:solidFill>
                    </a14:hiddenFill>
                  </a:ext>
                </a:extLst>
              </p:spPr>
              <p:txBody>
                <a:bodyPr/>
                <a:lstStyle/>
                <a:p>
                  <a:endParaRPr lang="en-US" dirty="0"/>
                </a:p>
              </p:txBody>
            </p:sp>
            <p:sp>
              <p:nvSpPr>
                <p:cNvPr id="63" name="Oval 137"/>
                <p:cNvSpPr>
                  <a:spLocks noChangeArrowheads="1"/>
                </p:cNvSpPr>
                <p:nvPr/>
              </p:nvSpPr>
              <p:spPr bwMode="auto">
                <a:xfrm>
                  <a:off x="583" y="2951"/>
                  <a:ext cx="1034" cy="1035"/>
                </a:xfrm>
                <a:prstGeom prst="ellipse">
                  <a:avLst/>
                </a:prstGeom>
                <a:noFill/>
                <a:ln w="9525">
                  <a:solidFill>
                    <a:srgbClr val="83725B"/>
                  </a:solidFill>
                  <a:miter lim="800000"/>
                  <a:headEnd/>
                  <a:tailEnd/>
                </a:ln>
                <a:extLst>
                  <a:ext uri="{909E8E84-426E-40DD-AFC4-6F175D3DCCD1}">
                    <a14:hiddenFill xmlns:a14="http://schemas.microsoft.com/office/drawing/2010/main">
                      <a:solidFill>
                        <a:srgbClr val="FFFFFF"/>
                      </a:solidFill>
                    </a14:hiddenFill>
                  </a:ext>
                </a:extLst>
              </p:spPr>
              <p:txBody>
                <a:bodyPr/>
                <a:lstStyle/>
                <a:p>
                  <a:endParaRPr lang="en-US" dirty="0"/>
                </a:p>
              </p:txBody>
            </p:sp>
          </p:grpSp>
          <p:sp>
            <p:nvSpPr>
              <p:cNvPr id="53" name="Oval 138"/>
              <p:cNvSpPr>
                <a:spLocks noChangeArrowheads="1"/>
              </p:cNvSpPr>
              <p:nvPr userDrawn="1"/>
            </p:nvSpPr>
            <p:spPr bwMode="auto">
              <a:xfrm>
                <a:off x="3563888" y="4699107"/>
                <a:ext cx="1506537" cy="1519238"/>
              </a:xfrm>
              <a:prstGeom prst="ellipse">
                <a:avLst/>
              </a:prstGeom>
              <a:blipFill dpi="0" rotWithShape="1">
                <a:blip r:embed="rId8" cstate="email">
                  <a:extLst>
                    <a:ext uri="{28A0092B-C50C-407E-A947-70E740481C1C}">
                      <a14:useLocalDpi xmlns:a14="http://schemas.microsoft.com/office/drawing/2010/main"/>
                    </a:ext>
                  </a:extLst>
                </a:blip>
                <a:srcRect/>
                <a:stretch>
                  <a:fillRect/>
                </a:stretch>
              </a:blipFill>
              <a:ln>
                <a:noFill/>
              </a:ln>
            </p:spPr>
            <p:txBody>
              <a:bodyPr anchor="ctr"/>
              <a:lstStyle/>
              <a:p>
                <a:pPr algn="ctr">
                  <a:defRPr/>
                </a:pPr>
                <a:endParaRPr lang="en-ZA" sz="900" dirty="0">
                  <a:solidFill>
                    <a:srgbClr val="C0C0C0"/>
                  </a:solidFill>
                </a:endParaRPr>
              </a:p>
            </p:txBody>
          </p:sp>
          <p:grpSp>
            <p:nvGrpSpPr>
              <p:cNvPr id="54" name="Group 160"/>
              <p:cNvGrpSpPr>
                <a:grpSpLocks/>
              </p:cNvGrpSpPr>
              <p:nvPr userDrawn="1"/>
            </p:nvGrpSpPr>
            <p:grpSpPr bwMode="auto">
              <a:xfrm>
                <a:off x="3387675" y="4592745"/>
                <a:ext cx="1828800" cy="1728787"/>
                <a:chOff x="528" y="2951"/>
                <a:chExt cx="1152" cy="1089"/>
              </a:xfrm>
            </p:grpSpPr>
            <p:sp>
              <p:nvSpPr>
                <p:cNvPr id="55" name="Oval 139"/>
                <p:cNvSpPr>
                  <a:spLocks noChangeArrowheads="1"/>
                </p:cNvSpPr>
                <p:nvPr/>
              </p:nvSpPr>
              <p:spPr bwMode="auto">
                <a:xfrm>
                  <a:off x="528" y="3005"/>
                  <a:ext cx="1027" cy="1035"/>
                </a:xfrm>
                <a:prstGeom prst="ellipse">
                  <a:avLst/>
                </a:prstGeom>
                <a:noFill/>
                <a:ln w="9525">
                  <a:solidFill>
                    <a:srgbClr val="83725B"/>
                  </a:solidFill>
                  <a:miter lim="800000"/>
                  <a:headEnd/>
                  <a:tailEnd/>
                </a:ln>
                <a:extLst>
                  <a:ext uri="{909E8E84-426E-40DD-AFC4-6F175D3DCCD1}">
                    <a14:hiddenFill xmlns:a14="http://schemas.microsoft.com/office/drawing/2010/main">
                      <a:solidFill>
                        <a:srgbClr val="FFFFFF"/>
                      </a:solidFill>
                    </a14:hiddenFill>
                  </a:ext>
                </a:extLst>
              </p:spPr>
              <p:txBody>
                <a:bodyPr/>
                <a:lstStyle/>
                <a:p>
                  <a:endParaRPr lang="en-US" dirty="0"/>
                </a:p>
              </p:txBody>
            </p:sp>
            <p:sp>
              <p:nvSpPr>
                <p:cNvPr id="56" name="Oval 140"/>
                <p:cNvSpPr>
                  <a:spLocks noChangeArrowheads="1"/>
                </p:cNvSpPr>
                <p:nvPr/>
              </p:nvSpPr>
              <p:spPr bwMode="auto">
                <a:xfrm>
                  <a:off x="645" y="3005"/>
                  <a:ext cx="1035" cy="1035"/>
                </a:xfrm>
                <a:prstGeom prst="ellipse">
                  <a:avLst/>
                </a:prstGeom>
                <a:noFill/>
                <a:ln w="9525">
                  <a:solidFill>
                    <a:srgbClr val="83725B"/>
                  </a:solidFill>
                  <a:miter lim="800000"/>
                  <a:headEnd/>
                  <a:tailEnd/>
                </a:ln>
                <a:extLst>
                  <a:ext uri="{909E8E84-426E-40DD-AFC4-6F175D3DCCD1}">
                    <a14:hiddenFill xmlns:a14="http://schemas.microsoft.com/office/drawing/2010/main">
                      <a:solidFill>
                        <a:srgbClr val="FFFFFF"/>
                      </a:solidFill>
                    </a14:hiddenFill>
                  </a:ext>
                </a:extLst>
              </p:spPr>
              <p:txBody>
                <a:bodyPr/>
                <a:lstStyle/>
                <a:p>
                  <a:endParaRPr lang="en-US" dirty="0"/>
                </a:p>
              </p:txBody>
            </p:sp>
            <p:sp>
              <p:nvSpPr>
                <p:cNvPr id="57" name="Oval 141"/>
                <p:cNvSpPr>
                  <a:spLocks noChangeArrowheads="1"/>
                </p:cNvSpPr>
                <p:nvPr/>
              </p:nvSpPr>
              <p:spPr bwMode="auto">
                <a:xfrm>
                  <a:off x="653" y="2951"/>
                  <a:ext cx="1027" cy="1035"/>
                </a:xfrm>
                <a:prstGeom prst="ellipse">
                  <a:avLst/>
                </a:prstGeom>
                <a:noFill/>
                <a:ln w="9525">
                  <a:solidFill>
                    <a:srgbClr val="83725B"/>
                  </a:solidFill>
                  <a:miter lim="800000"/>
                  <a:headEnd/>
                  <a:tailEnd/>
                </a:ln>
                <a:extLst>
                  <a:ext uri="{909E8E84-426E-40DD-AFC4-6F175D3DCCD1}">
                    <a14:hiddenFill xmlns:a14="http://schemas.microsoft.com/office/drawing/2010/main">
                      <a:solidFill>
                        <a:srgbClr val="FFFFFF"/>
                      </a:solidFill>
                    </a14:hiddenFill>
                  </a:ext>
                </a:extLst>
              </p:spPr>
              <p:txBody>
                <a:bodyPr/>
                <a:lstStyle/>
                <a:p>
                  <a:endParaRPr lang="en-US" dirty="0"/>
                </a:p>
              </p:txBody>
            </p:sp>
          </p:grpSp>
        </p:grpSp>
      </p:grpSp>
    </p:spTree>
    <p:extLst>
      <p:ext uri="{BB962C8B-B14F-4D97-AF65-F5344CB8AC3E}">
        <p14:creationId xmlns:p14="http://schemas.microsoft.com/office/powerpoint/2010/main" val="2276825854"/>
      </p:ext>
    </p:extLst>
  </p:cSld>
  <p:clrMapOvr>
    <a:masterClrMapping/>
  </p:clrMapOvr>
  <p:transition spd="slow">
    <p:fade/>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395536" y="143297"/>
            <a:ext cx="6840760" cy="666750"/>
          </a:xfrm>
        </p:spPr>
        <p:txBody>
          <a:bodyPr/>
          <a:lstStyle>
            <a:lvl1pPr>
              <a:defRPr/>
            </a:lvl1pPr>
          </a:lstStyle>
          <a:p>
            <a:r>
              <a:rPr lang="en-US" dirty="0"/>
              <a:t>Click to edit Master title style</a:t>
            </a:r>
            <a:endParaRPr lang="en-ZA" dirty="0"/>
          </a:p>
        </p:txBody>
      </p:sp>
      <p:sp>
        <p:nvSpPr>
          <p:cNvPr id="3" name="Content Placeholder 2"/>
          <p:cNvSpPr>
            <a:spLocks noGrp="1"/>
          </p:cNvSpPr>
          <p:nvPr>
            <p:ph idx="1"/>
          </p:nvPr>
        </p:nvSpPr>
        <p:spPr/>
        <p:txBody>
          <a:bodyPr/>
          <a:lstStyle>
            <a:lvl1pPr>
              <a:defRPr sz="2400">
                <a:solidFill>
                  <a:srgbClr val="000000"/>
                </a:solidFill>
              </a:defRPr>
            </a:lvl1pPr>
            <a:lvl2pPr>
              <a:defRPr sz="2000">
                <a:solidFill>
                  <a:srgbClr val="000000"/>
                </a:solidFill>
              </a:defRPr>
            </a:lvl2pPr>
            <a:lvl3pPr>
              <a:defRPr sz="1800">
                <a:solidFill>
                  <a:srgbClr val="000000"/>
                </a:solidFill>
              </a:defRPr>
            </a:lvl3pPr>
            <a:lvl4pPr>
              <a:defRPr sz="1600">
                <a:solidFill>
                  <a:srgbClr val="000000"/>
                </a:solidFill>
              </a:defRPr>
            </a:lvl4pPr>
            <a:lvl5pPr>
              <a:defRPr sz="1600">
                <a:solidFill>
                  <a:srgbClr val="000000"/>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ZA" dirty="0"/>
          </a:p>
        </p:txBody>
      </p:sp>
      <p:sp>
        <p:nvSpPr>
          <p:cNvPr id="4" name="Rectangle 6"/>
          <p:cNvSpPr>
            <a:spLocks noGrp="1" noChangeArrowheads="1"/>
          </p:cNvSpPr>
          <p:nvPr>
            <p:ph type="dt" sz="half" idx="10"/>
          </p:nvPr>
        </p:nvSpPr>
        <p:spPr>
          <a:ln/>
        </p:spPr>
        <p:txBody>
          <a:bodyPr/>
          <a:lstStyle>
            <a:lvl1pPr>
              <a:defRPr/>
            </a:lvl1pPr>
          </a:lstStyle>
          <a:p>
            <a:pPr>
              <a:defRPr/>
            </a:pPr>
            <a:endParaRPr lang="en-ZA" dirty="0"/>
          </a:p>
        </p:txBody>
      </p:sp>
      <p:sp>
        <p:nvSpPr>
          <p:cNvPr id="5" name="Rectangle 8"/>
          <p:cNvSpPr>
            <a:spLocks noGrp="1" noChangeArrowheads="1"/>
          </p:cNvSpPr>
          <p:nvPr>
            <p:ph type="sldNum" sz="quarter" idx="11"/>
          </p:nvPr>
        </p:nvSpPr>
        <p:spPr>
          <a:ln/>
        </p:spPr>
        <p:txBody>
          <a:bodyPr/>
          <a:lstStyle>
            <a:lvl1pPr>
              <a:defRPr/>
            </a:lvl1pPr>
          </a:lstStyle>
          <a:p>
            <a:pPr>
              <a:defRPr/>
            </a:pPr>
            <a:fld id="{AA88E64B-C21E-4EDE-8FBF-0A2CAE88D9CE}" type="slidenum">
              <a:rPr lang="en-ZA"/>
              <a:pPr>
                <a:defRPr/>
              </a:pPr>
              <a:t>‹#›</a:t>
            </a:fld>
            <a:endParaRPr lang="en-ZA" dirty="0"/>
          </a:p>
        </p:txBody>
      </p:sp>
    </p:spTree>
    <p:extLst>
      <p:ext uri="{BB962C8B-B14F-4D97-AF65-F5344CB8AC3E}">
        <p14:creationId xmlns:p14="http://schemas.microsoft.com/office/powerpoint/2010/main" val="3575887352"/>
      </p:ext>
    </p:extLst>
  </p:cSld>
  <p:clrMapOvr>
    <a:masterClrMapping/>
  </p:clrMapOvr>
  <p:transition spd="slow">
    <p:fade/>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important">
    <p:spTree>
      <p:nvGrpSpPr>
        <p:cNvPr id="1" name=""/>
        <p:cNvGrpSpPr/>
        <p:nvPr/>
      </p:nvGrpSpPr>
      <p:grpSpPr>
        <a:xfrm>
          <a:off x="0" y="0"/>
          <a:ext cx="0" cy="0"/>
          <a:chOff x="0" y="0"/>
          <a:chExt cx="0" cy="0"/>
        </a:xfrm>
      </p:grpSpPr>
      <p:sp>
        <p:nvSpPr>
          <p:cNvPr id="2" name="Title 1"/>
          <p:cNvSpPr>
            <a:spLocks noGrp="1"/>
          </p:cNvSpPr>
          <p:nvPr>
            <p:ph type="title"/>
          </p:nvPr>
        </p:nvSpPr>
        <p:spPr>
          <a:xfrm>
            <a:off x="899592" y="160556"/>
            <a:ext cx="6336703" cy="666750"/>
          </a:xfrm>
        </p:spPr>
        <p:txBody>
          <a:bodyPr/>
          <a:lstStyle>
            <a:lvl1pPr>
              <a:defRPr/>
            </a:lvl1pPr>
          </a:lstStyle>
          <a:p>
            <a:r>
              <a:rPr lang="en-US" dirty="0"/>
              <a:t>Click to edit Master title style</a:t>
            </a:r>
            <a:endParaRPr lang="en-ZA"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ZA"/>
          </a:p>
        </p:txBody>
      </p:sp>
      <p:sp>
        <p:nvSpPr>
          <p:cNvPr id="4" name="Rectangle 6"/>
          <p:cNvSpPr>
            <a:spLocks noGrp="1" noChangeArrowheads="1"/>
          </p:cNvSpPr>
          <p:nvPr>
            <p:ph type="dt" sz="half" idx="10"/>
          </p:nvPr>
        </p:nvSpPr>
        <p:spPr>
          <a:ln/>
        </p:spPr>
        <p:txBody>
          <a:bodyPr/>
          <a:lstStyle>
            <a:lvl1pPr>
              <a:defRPr/>
            </a:lvl1pPr>
          </a:lstStyle>
          <a:p>
            <a:pPr>
              <a:defRPr/>
            </a:pPr>
            <a:endParaRPr lang="en-ZA" dirty="0"/>
          </a:p>
        </p:txBody>
      </p:sp>
      <p:sp>
        <p:nvSpPr>
          <p:cNvPr id="5" name="Rectangle 8"/>
          <p:cNvSpPr>
            <a:spLocks noGrp="1" noChangeArrowheads="1"/>
          </p:cNvSpPr>
          <p:nvPr>
            <p:ph type="sldNum" sz="quarter" idx="11"/>
          </p:nvPr>
        </p:nvSpPr>
        <p:spPr>
          <a:ln/>
        </p:spPr>
        <p:txBody>
          <a:bodyPr/>
          <a:lstStyle>
            <a:lvl1pPr>
              <a:defRPr/>
            </a:lvl1pPr>
          </a:lstStyle>
          <a:p>
            <a:pPr>
              <a:defRPr/>
            </a:pPr>
            <a:fld id="{AA88E64B-C21E-4EDE-8FBF-0A2CAE88D9CE}" type="slidenum">
              <a:rPr lang="en-ZA"/>
              <a:pPr>
                <a:defRPr/>
              </a:pPr>
              <a:t>‹#›</a:t>
            </a:fld>
            <a:endParaRPr lang="en-ZA" dirty="0"/>
          </a:p>
        </p:txBody>
      </p:sp>
      <p:pic>
        <p:nvPicPr>
          <p:cNvPr id="8" name="Picture 7"/>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80038" y="79143"/>
            <a:ext cx="798272" cy="829577"/>
          </a:xfrm>
          <a:prstGeom prst="rect">
            <a:avLst/>
          </a:prstGeom>
          <a:solidFill>
            <a:schemeClr val="bg1"/>
          </a:solidFill>
        </p:spPr>
      </p:pic>
    </p:spTree>
    <p:extLst>
      <p:ext uri="{BB962C8B-B14F-4D97-AF65-F5344CB8AC3E}">
        <p14:creationId xmlns:p14="http://schemas.microsoft.com/office/powerpoint/2010/main" val="270507916"/>
      </p:ext>
    </p:extLst>
  </p:cSld>
  <p:clrMapOvr>
    <a:masterClrMapping/>
  </p:clrMapOvr>
  <p:transition spd="slow">
    <p:fade/>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obj" preserve="1">
  <p:cSld name="resources">
    <p:spTree>
      <p:nvGrpSpPr>
        <p:cNvPr id="1" name=""/>
        <p:cNvGrpSpPr/>
        <p:nvPr/>
      </p:nvGrpSpPr>
      <p:grpSpPr>
        <a:xfrm>
          <a:off x="0" y="0"/>
          <a:ext cx="0" cy="0"/>
          <a:chOff x="0" y="0"/>
          <a:chExt cx="0" cy="0"/>
        </a:xfrm>
      </p:grpSpPr>
      <p:pic>
        <p:nvPicPr>
          <p:cNvPr id="6" name="Picture 5"/>
          <p:cNvPicPr>
            <a:picLocks noChangeAspect="1"/>
          </p:cNvPicPr>
          <p:nvPr userDrawn="1"/>
        </p:nvPicPr>
        <p:blipFill rotWithShape="1">
          <a:blip r:embed="rId2">
            <a:extLst>
              <a:ext uri="{28A0092B-C50C-407E-A947-70E740481C1C}">
                <a14:useLocalDpi xmlns:a14="http://schemas.microsoft.com/office/drawing/2010/main" val="0"/>
              </a:ext>
            </a:extLst>
          </a:blip>
          <a:srcRect t="-3273"/>
          <a:stretch/>
        </p:blipFill>
        <p:spPr>
          <a:xfrm>
            <a:off x="80038" y="79143"/>
            <a:ext cx="798272" cy="816620"/>
          </a:xfrm>
          <a:prstGeom prst="rect">
            <a:avLst/>
          </a:prstGeom>
          <a:solidFill>
            <a:schemeClr val="bg1"/>
          </a:solidFill>
        </p:spPr>
      </p:pic>
      <p:sp>
        <p:nvSpPr>
          <p:cNvPr id="2" name="Title 1"/>
          <p:cNvSpPr>
            <a:spLocks noGrp="1"/>
          </p:cNvSpPr>
          <p:nvPr>
            <p:ph type="title"/>
          </p:nvPr>
        </p:nvSpPr>
        <p:spPr>
          <a:xfrm>
            <a:off x="899592" y="160556"/>
            <a:ext cx="6336703" cy="666750"/>
          </a:xfrm>
        </p:spPr>
        <p:txBody>
          <a:bodyPr/>
          <a:lstStyle>
            <a:lvl1pPr>
              <a:defRPr/>
            </a:lvl1pPr>
          </a:lstStyle>
          <a:p>
            <a:r>
              <a:rPr lang="en-US" dirty="0"/>
              <a:t>Click to edit Master title style</a:t>
            </a:r>
            <a:endParaRPr lang="en-ZA"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ZA"/>
          </a:p>
        </p:txBody>
      </p:sp>
      <p:sp>
        <p:nvSpPr>
          <p:cNvPr id="4" name="Rectangle 6"/>
          <p:cNvSpPr>
            <a:spLocks noGrp="1" noChangeArrowheads="1"/>
          </p:cNvSpPr>
          <p:nvPr>
            <p:ph type="dt" sz="half" idx="10"/>
          </p:nvPr>
        </p:nvSpPr>
        <p:spPr>
          <a:ln/>
        </p:spPr>
        <p:txBody>
          <a:bodyPr/>
          <a:lstStyle>
            <a:lvl1pPr>
              <a:defRPr/>
            </a:lvl1pPr>
          </a:lstStyle>
          <a:p>
            <a:pPr>
              <a:defRPr/>
            </a:pPr>
            <a:endParaRPr lang="en-ZA" dirty="0"/>
          </a:p>
        </p:txBody>
      </p:sp>
      <p:sp>
        <p:nvSpPr>
          <p:cNvPr id="5" name="Rectangle 8"/>
          <p:cNvSpPr>
            <a:spLocks noGrp="1" noChangeArrowheads="1"/>
          </p:cNvSpPr>
          <p:nvPr>
            <p:ph type="sldNum" sz="quarter" idx="11"/>
          </p:nvPr>
        </p:nvSpPr>
        <p:spPr>
          <a:ln/>
        </p:spPr>
        <p:txBody>
          <a:bodyPr/>
          <a:lstStyle>
            <a:lvl1pPr>
              <a:defRPr/>
            </a:lvl1pPr>
          </a:lstStyle>
          <a:p>
            <a:pPr>
              <a:defRPr/>
            </a:pPr>
            <a:fld id="{AA88E64B-C21E-4EDE-8FBF-0A2CAE88D9CE}" type="slidenum">
              <a:rPr lang="en-ZA"/>
              <a:pPr>
                <a:defRPr/>
              </a:pPr>
              <a:t>‹#›</a:t>
            </a:fld>
            <a:endParaRPr lang="en-ZA" dirty="0"/>
          </a:p>
        </p:txBody>
      </p:sp>
    </p:spTree>
    <p:extLst>
      <p:ext uri="{BB962C8B-B14F-4D97-AF65-F5344CB8AC3E}">
        <p14:creationId xmlns:p14="http://schemas.microsoft.com/office/powerpoint/2010/main" val="2495866005"/>
      </p:ext>
    </p:extLst>
  </p:cSld>
  <p:clrMapOvr>
    <a:masterClrMapping/>
  </p:clrMapOvr>
  <p:transition spd="slow">
    <p:fade/>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obj" preserve="1">
  <p:cSld name="summary">
    <p:spTree>
      <p:nvGrpSpPr>
        <p:cNvPr id="1" name=""/>
        <p:cNvGrpSpPr/>
        <p:nvPr/>
      </p:nvGrpSpPr>
      <p:grpSpPr>
        <a:xfrm>
          <a:off x="0" y="0"/>
          <a:ext cx="0" cy="0"/>
          <a:chOff x="0" y="0"/>
          <a:chExt cx="0" cy="0"/>
        </a:xfrm>
      </p:grpSpPr>
      <p:pic>
        <p:nvPicPr>
          <p:cNvPr id="7" name="Picture 6"/>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80038" y="96395"/>
            <a:ext cx="798272" cy="797861"/>
          </a:xfrm>
          <a:prstGeom prst="rect">
            <a:avLst/>
          </a:prstGeom>
          <a:solidFill>
            <a:schemeClr val="bg1"/>
          </a:solidFill>
        </p:spPr>
      </p:pic>
      <p:sp>
        <p:nvSpPr>
          <p:cNvPr id="2" name="Title 1"/>
          <p:cNvSpPr>
            <a:spLocks noGrp="1"/>
          </p:cNvSpPr>
          <p:nvPr>
            <p:ph type="title"/>
          </p:nvPr>
        </p:nvSpPr>
        <p:spPr>
          <a:xfrm>
            <a:off x="899592" y="160556"/>
            <a:ext cx="6336703" cy="666750"/>
          </a:xfrm>
        </p:spPr>
        <p:txBody>
          <a:bodyPr/>
          <a:lstStyle>
            <a:lvl1pPr>
              <a:defRPr/>
            </a:lvl1pPr>
          </a:lstStyle>
          <a:p>
            <a:r>
              <a:rPr lang="en-US" dirty="0"/>
              <a:t>Click to edit Master title style</a:t>
            </a:r>
            <a:endParaRPr lang="en-ZA"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ZA"/>
          </a:p>
        </p:txBody>
      </p:sp>
      <p:sp>
        <p:nvSpPr>
          <p:cNvPr id="4" name="Rectangle 6"/>
          <p:cNvSpPr>
            <a:spLocks noGrp="1" noChangeArrowheads="1"/>
          </p:cNvSpPr>
          <p:nvPr>
            <p:ph type="dt" sz="half" idx="10"/>
          </p:nvPr>
        </p:nvSpPr>
        <p:spPr>
          <a:ln/>
        </p:spPr>
        <p:txBody>
          <a:bodyPr/>
          <a:lstStyle>
            <a:lvl1pPr>
              <a:defRPr/>
            </a:lvl1pPr>
          </a:lstStyle>
          <a:p>
            <a:pPr>
              <a:defRPr/>
            </a:pPr>
            <a:endParaRPr lang="en-ZA" dirty="0"/>
          </a:p>
        </p:txBody>
      </p:sp>
      <p:sp>
        <p:nvSpPr>
          <p:cNvPr id="5" name="Rectangle 8"/>
          <p:cNvSpPr>
            <a:spLocks noGrp="1" noChangeArrowheads="1"/>
          </p:cNvSpPr>
          <p:nvPr>
            <p:ph type="sldNum" sz="quarter" idx="11"/>
          </p:nvPr>
        </p:nvSpPr>
        <p:spPr>
          <a:ln/>
        </p:spPr>
        <p:txBody>
          <a:bodyPr/>
          <a:lstStyle>
            <a:lvl1pPr>
              <a:defRPr/>
            </a:lvl1pPr>
          </a:lstStyle>
          <a:p>
            <a:pPr>
              <a:defRPr/>
            </a:pPr>
            <a:fld id="{AA88E64B-C21E-4EDE-8FBF-0A2CAE88D9CE}" type="slidenum">
              <a:rPr lang="en-ZA"/>
              <a:pPr>
                <a:defRPr/>
              </a:pPr>
              <a:t>‹#›</a:t>
            </a:fld>
            <a:endParaRPr lang="en-ZA" dirty="0"/>
          </a:p>
        </p:txBody>
      </p:sp>
    </p:spTree>
    <p:extLst>
      <p:ext uri="{BB962C8B-B14F-4D97-AF65-F5344CB8AC3E}">
        <p14:creationId xmlns:p14="http://schemas.microsoft.com/office/powerpoint/2010/main" val="3014422567"/>
      </p:ext>
    </p:extLst>
  </p:cSld>
  <p:clrMapOvr>
    <a:masterClrMapping/>
  </p:clrMapOvr>
  <p:transition spd="slow">
    <p:fade/>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obj" preserve="1">
  <p:cSld name="reflection">
    <p:spTree>
      <p:nvGrpSpPr>
        <p:cNvPr id="1" name=""/>
        <p:cNvGrpSpPr/>
        <p:nvPr/>
      </p:nvGrpSpPr>
      <p:grpSpPr>
        <a:xfrm>
          <a:off x="0" y="0"/>
          <a:ext cx="0" cy="0"/>
          <a:chOff x="0" y="0"/>
          <a:chExt cx="0" cy="0"/>
        </a:xfrm>
      </p:grpSpPr>
      <p:sp>
        <p:nvSpPr>
          <p:cNvPr id="2" name="Title 1"/>
          <p:cNvSpPr>
            <a:spLocks noGrp="1"/>
          </p:cNvSpPr>
          <p:nvPr>
            <p:ph type="title"/>
          </p:nvPr>
        </p:nvSpPr>
        <p:spPr>
          <a:xfrm>
            <a:off x="899592" y="160556"/>
            <a:ext cx="6336703" cy="666750"/>
          </a:xfrm>
        </p:spPr>
        <p:txBody>
          <a:bodyPr/>
          <a:lstStyle>
            <a:lvl1pPr>
              <a:defRPr/>
            </a:lvl1pPr>
          </a:lstStyle>
          <a:p>
            <a:r>
              <a:rPr lang="en-US" dirty="0"/>
              <a:t>Click to edit Master title style</a:t>
            </a:r>
            <a:endParaRPr lang="en-ZA"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ZA"/>
          </a:p>
        </p:txBody>
      </p:sp>
      <p:sp>
        <p:nvSpPr>
          <p:cNvPr id="4" name="Rectangle 6"/>
          <p:cNvSpPr>
            <a:spLocks noGrp="1" noChangeArrowheads="1"/>
          </p:cNvSpPr>
          <p:nvPr>
            <p:ph type="dt" sz="half" idx="10"/>
          </p:nvPr>
        </p:nvSpPr>
        <p:spPr>
          <a:ln/>
        </p:spPr>
        <p:txBody>
          <a:bodyPr/>
          <a:lstStyle>
            <a:lvl1pPr>
              <a:defRPr/>
            </a:lvl1pPr>
          </a:lstStyle>
          <a:p>
            <a:pPr>
              <a:defRPr/>
            </a:pPr>
            <a:endParaRPr lang="en-ZA" dirty="0"/>
          </a:p>
        </p:txBody>
      </p:sp>
      <p:sp>
        <p:nvSpPr>
          <p:cNvPr id="5" name="Rectangle 8"/>
          <p:cNvSpPr>
            <a:spLocks noGrp="1" noChangeArrowheads="1"/>
          </p:cNvSpPr>
          <p:nvPr>
            <p:ph type="sldNum" sz="quarter" idx="11"/>
          </p:nvPr>
        </p:nvSpPr>
        <p:spPr>
          <a:ln/>
        </p:spPr>
        <p:txBody>
          <a:bodyPr/>
          <a:lstStyle>
            <a:lvl1pPr>
              <a:defRPr/>
            </a:lvl1pPr>
          </a:lstStyle>
          <a:p>
            <a:pPr>
              <a:defRPr/>
            </a:pPr>
            <a:fld id="{AA88E64B-C21E-4EDE-8FBF-0A2CAE88D9CE}" type="slidenum">
              <a:rPr lang="en-ZA"/>
              <a:pPr>
                <a:defRPr/>
              </a:pPr>
              <a:t>‹#›</a:t>
            </a:fld>
            <a:endParaRPr lang="en-ZA" dirty="0"/>
          </a:p>
        </p:txBody>
      </p:sp>
      <p:pic>
        <p:nvPicPr>
          <p:cNvPr id="2050" name="Picture 2"/>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80558" y="87770"/>
            <a:ext cx="772904" cy="81511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821787360"/>
      </p:ext>
    </p:extLst>
  </p:cSld>
  <p:clrMapOvr>
    <a:masterClrMapping/>
  </p:clrMapOvr>
  <p:transition spd="slow">
    <p:fade/>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obj" preserve="1">
  <p:cSld name="questions">
    <p:spTree>
      <p:nvGrpSpPr>
        <p:cNvPr id="1" name=""/>
        <p:cNvGrpSpPr/>
        <p:nvPr/>
      </p:nvGrpSpPr>
      <p:grpSpPr>
        <a:xfrm>
          <a:off x="0" y="0"/>
          <a:ext cx="0" cy="0"/>
          <a:chOff x="0" y="0"/>
          <a:chExt cx="0" cy="0"/>
        </a:xfrm>
      </p:grpSpPr>
      <p:pic>
        <p:nvPicPr>
          <p:cNvPr id="6" name="Picture 5"/>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80037" y="79143"/>
            <a:ext cx="798273" cy="829577"/>
          </a:xfrm>
          <a:prstGeom prst="rect">
            <a:avLst/>
          </a:prstGeom>
          <a:solidFill>
            <a:schemeClr val="bg1"/>
          </a:solidFill>
        </p:spPr>
      </p:pic>
      <p:sp>
        <p:nvSpPr>
          <p:cNvPr id="2" name="Title 1"/>
          <p:cNvSpPr>
            <a:spLocks noGrp="1"/>
          </p:cNvSpPr>
          <p:nvPr>
            <p:ph type="title"/>
          </p:nvPr>
        </p:nvSpPr>
        <p:spPr>
          <a:xfrm>
            <a:off x="899592" y="160556"/>
            <a:ext cx="6336703" cy="666750"/>
          </a:xfrm>
        </p:spPr>
        <p:txBody>
          <a:bodyPr/>
          <a:lstStyle>
            <a:lvl1pPr>
              <a:defRPr/>
            </a:lvl1pPr>
          </a:lstStyle>
          <a:p>
            <a:r>
              <a:rPr lang="en-US" dirty="0"/>
              <a:t>Click to edit Master title style</a:t>
            </a:r>
            <a:endParaRPr lang="en-ZA"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ZA"/>
          </a:p>
        </p:txBody>
      </p:sp>
      <p:sp>
        <p:nvSpPr>
          <p:cNvPr id="4" name="Rectangle 6"/>
          <p:cNvSpPr>
            <a:spLocks noGrp="1" noChangeArrowheads="1"/>
          </p:cNvSpPr>
          <p:nvPr>
            <p:ph type="dt" sz="half" idx="10"/>
          </p:nvPr>
        </p:nvSpPr>
        <p:spPr>
          <a:ln/>
        </p:spPr>
        <p:txBody>
          <a:bodyPr/>
          <a:lstStyle>
            <a:lvl1pPr>
              <a:defRPr/>
            </a:lvl1pPr>
          </a:lstStyle>
          <a:p>
            <a:pPr>
              <a:defRPr/>
            </a:pPr>
            <a:endParaRPr lang="en-ZA" dirty="0"/>
          </a:p>
        </p:txBody>
      </p:sp>
      <p:sp>
        <p:nvSpPr>
          <p:cNvPr id="5" name="Rectangle 8"/>
          <p:cNvSpPr>
            <a:spLocks noGrp="1" noChangeArrowheads="1"/>
          </p:cNvSpPr>
          <p:nvPr>
            <p:ph type="sldNum" sz="quarter" idx="11"/>
          </p:nvPr>
        </p:nvSpPr>
        <p:spPr>
          <a:ln/>
        </p:spPr>
        <p:txBody>
          <a:bodyPr/>
          <a:lstStyle>
            <a:lvl1pPr>
              <a:defRPr/>
            </a:lvl1pPr>
          </a:lstStyle>
          <a:p>
            <a:pPr>
              <a:defRPr/>
            </a:pPr>
            <a:fld id="{AA88E64B-C21E-4EDE-8FBF-0A2CAE88D9CE}" type="slidenum">
              <a:rPr lang="en-ZA"/>
              <a:pPr>
                <a:defRPr/>
              </a:pPr>
              <a:t>‹#›</a:t>
            </a:fld>
            <a:endParaRPr lang="en-ZA" dirty="0"/>
          </a:p>
        </p:txBody>
      </p:sp>
    </p:spTree>
    <p:extLst>
      <p:ext uri="{BB962C8B-B14F-4D97-AF65-F5344CB8AC3E}">
        <p14:creationId xmlns:p14="http://schemas.microsoft.com/office/powerpoint/2010/main" val="2544207460"/>
      </p:ext>
    </p:extLst>
  </p:cSld>
  <p:clrMapOvr>
    <a:masterClrMapping/>
  </p:clrMapOvr>
  <p:transition spd="slow">
    <p:fade/>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obj" preserve="1">
  <p:cSld name="own notes">
    <p:spTree>
      <p:nvGrpSpPr>
        <p:cNvPr id="1" name=""/>
        <p:cNvGrpSpPr/>
        <p:nvPr/>
      </p:nvGrpSpPr>
      <p:grpSpPr>
        <a:xfrm>
          <a:off x="0" y="0"/>
          <a:ext cx="0" cy="0"/>
          <a:chOff x="0" y="0"/>
          <a:chExt cx="0" cy="0"/>
        </a:xfrm>
      </p:grpSpPr>
      <p:sp>
        <p:nvSpPr>
          <p:cNvPr id="2" name="Title 1"/>
          <p:cNvSpPr>
            <a:spLocks noGrp="1"/>
          </p:cNvSpPr>
          <p:nvPr>
            <p:ph type="title"/>
          </p:nvPr>
        </p:nvSpPr>
        <p:spPr>
          <a:xfrm>
            <a:off x="899592" y="160556"/>
            <a:ext cx="6336703" cy="666750"/>
          </a:xfrm>
        </p:spPr>
        <p:txBody>
          <a:bodyPr/>
          <a:lstStyle>
            <a:lvl1pPr>
              <a:defRPr/>
            </a:lvl1pPr>
          </a:lstStyle>
          <a:p>
            <a:r>
              <a:rPr lang="en-US" dirty="0"/>
              <a:t>Click to edit Master title style</a:t>
            </a:r>
            <a:endParaRPr lang="en-ZA"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ZA"/>
          </a:p>
        </p:txBody>
      </p:sp>
      <p:sp>
        <p:nvSpPr>
          <p:cNvPr id="4" name="Rectangle 6"/>
          <p:cNvSpPr>
            <a:spLocks noGrp="1" noChangeArrowheads="1"/>
          </p:cNvSpPr>
          <p:nvPr>
            <p:ph type="dt" sz="half" idx="10"/>
          </p:nvPr>
        </p:nvSpPr>
        <p:spPr>
          <a:ln/>
        </p:spPr>
        <p:txBody>
          <a:bodyPr/>
          <a:lstStyle>
            <a:lvl1pPr>
              <a:defRPr/>
            </a:lvl1pPr>
          </a:lstStyle>
          <a:p>
            <a:pPr>
              <a:defRPr/>
            </a:pPr>
            <a:endParaRPr lang="en-ZA" dirty="0"/>
          </a:p>
        </p:txBody>
      </p:sp>
      <p:sp>
        <p:nvSpPr>
          <p:cNvPr id="5" name="Rectangle 8"/>
          <p:cNvSpPr>
            <a:spLocks noGrp="1" noChangeArrowheads="1"/>
          </p:cNvSpPr>
          <p:nvPr>
            <p:ph type="sldNum" sz="quarter" idx="11"/>
          </p:nvPr>
        </p:nvSpPr>
        <p:spPr>
          <a:ln/>
        </p:spPr>
        <p:txBody>
          <a:bodyPr/>
          <a:lstStyle>
            <a:lvl1pPr>
              <a:defRPr/>
            </a:lvl1pPr>
          </a:lstStyle>
          <a:p>
            <a:pPr>
              <a:defRPr/>
            </a:pPr>
            <a:fld id="{AA88E64B-C21E-4EDE-8FBF-0A2CAE88D9CE}" type="slidenum">
              <a:rPr lang="en-ZA"/>
              <a:pPr>
                <a:defRPr/>
              </a:pPr>
              <a:t>‹#›</a:t>
            </a:fld>
            <a:endParaRPr lang="en-ZA" dirty="0"/>
          </a:p>
        </p:txBody>
      </p:sp>
      <p:pic>
        <p:nvPicPr>
          <p:cNvPr id="6" name="Picture 5"/>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80038" y="79143"/>
            <a:ext cx="798272" cy="829577"/>
          </a:xfrm>
          <a:prstGeom prst="rect">
            <a:avLst/>
          </a:prstGeom>
          <a:solidFill>
            <a:schemeClr val="bg1"/>
          </a:solidFill>
        </p:spPr>
      </p:pic>
    </p:spTree>
    <p:extLst>
      <p:ext uri="{BB962C8B-B14F-4D97-AF65-F5344CB8AC3E}">
        <p14:creationId xmlns:p14="http://schemas.microsoft.com/office/powerpoint/2010/main" val="4291458659"/>
      </p:ext>
    </p:extLst>
  </p:cSld>
  <p:clrMapOvr>
    <a:masterClrMapping/>
  </p:clrMapOvr>
  <p:transition spd="slow">
    <p:fade/>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obj" preserve="1">
  <p:cSld name="exercise">
    <p:spTree>
      <p:nvGrpSpPr>
        <p:cNvPr id="1" name=""/>
        <p:cNvGrpSpPr/>
        <p:nvPr/>
      </p:nvGrpSpPr>
      <p:grpSpPr>
        <a:xfrm>
          <a:off x="0" y="0"/>
          <a:ext cx="0" cy="0"/>
          <a:chOff x="0" y="0"/>
          <a:chExt cx="0" cy="0"/>
        </a:xfrm>
      </p:grpSpPr>
      <p:sp>
        <p:nvSpPr>
          <p:cNvPr id="2" name="Title 1"/>
          <p:cNvSpPr>
            <a:spLocks noGrp="1"/>
          </p:cNvSpPr>
          <p:nvPr>
            <p:ph type="title"/>
          </p:nvPr>
        </p:nvSpPr>
        <p:spPr>
          <a:xfrm>
            <a:off x="899592" y="160556"/>
            <a:ext cx="6336703" cy="666750"/>
          </a:xfrm>
        </p:spPr>
        <p:txBody>
          <a:bodyPr/>
          <a:lstStyle>
            <a:lvl1pPr>
              <a:defRPr/>
            </a:lvl1pPr>
          </a:lstStyle>
          <a:p>
            <a:r>
              <a:rPr lang="en-US" dirty="0"/>
              <a:t>Click to edit Master title style</a:t>
            </a:r>
            <a:endParaRPr lang="en-ZA"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ZA"/>
          </a:p>
        </p:txBody>
      </p:sp>
      <p:sp>
        <p:nvSpPr>
          <p:cNvPr id="4" name="Rectangle 6"/>
          <p:cNvSpPr>
            <a:spLocks noGrp="1" noChangeArrowheads="1"/>
          </p:cNvSpPr>
          <p:nvPr>
            <p:ph type="dt" sz="half" idx="10"/>
          </p:nvPr>
        </p:nvSpPr>
        <p:spPr>
          <a:ln/>
        </p:spPr>
        <p:txBody>
          <a:bodyPr/>
          <a:lstStyle>
            <a:lvl1pPr>
              <a:defRPr/>
            </a:lvl1pPr>
          </a:lstStyle>
          <a:p>
            <a:pPr>
              <a:defRPr/>
            </a:pPr>
            <a:endParaRPr lang="en-ZA" dirty="0"/>
          </a:p>
        </p:txBody>
      </p:sp>
      <p:pic>
        <p:nvPicPr>
          <p:cNvPr id="7" name="Picture 6"/>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87625" y="77087"/>
            <a:ext cx="790685" cy="847843"/>
          </a:xfrm>
          <a:prstGeom prst="rect">
            <a:avLst/>
          </a:prstGeom>
        </p:spPr>
      </p:pic>
      <p:sp>
        <p:nvSpPr>
          <p:cNvPr id="5" name="Rectangle 8"/>
          <p:cNvSpPr>
            <a:spLocks noGrp="1" noChangeArrowheads="1"/>
          </p:cNvSpPr>
          <p:nvPr>
            <p:ph type="sldNum" sz="quarter" idx="11"/>
          </p:nvPr>
        </p:nvSpPr>
        <p:spPr>
          <a:ln/>
        </p:spPr>
        <p:txBody>
          <a:bodyPr/>
          <a:lstStyle>
            <a:lvl1pPr>
              <a:defRPr/>
            </a:lvl1pPr>
          </a:lstStyle>
          <a:p>
            <a:pPr>
              <a:defRPr/>
            </a:pPr>
            <a:fld id="{AA88E64B-C21E-4EDE-8FBF-0A2CAE88D9CE}" type="slidenum">
              <a:rPr lang="en-ZA"/>
              <a:pPr>
                <a:defRPr/>
              </a:pPr>
              <a:t>‹#›</a:t>
            </a:fld>
            <a:endParaRPr lang="en-ZA" dirty="0"/>
          </a:p>
        </p:txBody>
      </p:sp>
    </p:spTree>
    <p:extLst>
      <p:ext uri="{BB962C8B-B14F-4D97-AF65-F5344CB8AC3E}">
        <p14:creationId xmlns:p14="http://schemas.microsoft.com/office/powerpoint/2010/main" val="2811179447"/>
      </p:ext>
    </p:extLst>
  </p:cSld>
  <p:clrMapOvr>
    <a:masterClrMapping/>
  </p:clrMapOvr>
  <p:transition spd="slow">
    <p:fade/>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obj" preserve="1">
  <p:cSld name="assessment">
    <p:spTree>
      <p:nvGrpSpPr>
        <p:cNvPr id="1" name=""/>
        <p:cNvGrpSpPr/>
        <p:nvPr/>
      </p:nvGrpSpPr>
      <p:grpSpPr>
        <a:xfrm>
          <a:off x="0" y="0"/>
          <a:ext cx="0" cy="0"/>
          <a:chOff x="0" y="0"/>
          <a:chExt cx="0" cy="0"/>
        </a:xfrm>
      </p:grpSpPr>
      <p:pic>
        <p:nvPicPr>
          <p:cNvPr id="8" name="Picture 7"/>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80036" y="79142"/>
            <a:ext cx="809243" cy="845789"/>
          </a:xfrm>
          <a:prstGeom prst="rect">
            <a:avLst/>
          </a:prstGeom>
          <a:solidFill>
            <a:schemeClr val="bg1"/>
          </a:solidFill>
        </p:spPr>
      </p:pic>
      <p:sp>
        <p:nvSpPr>
          <p:cNvPr id="2" name="Title 1"/>
          <p:cNvSpPr>
            <a:spLocks noGrp="1"/>
          </p:cNvSpPr>
          <p:nvPr>
            <p:ph type="title"/>
          </p:nvPr>
        </p:nvSpPr>
        <p:spPr>
          <a:xfrm>
            <a:off x="899592" y="160556"/>
            <a:ext cx="6336703" cy="666750"/>
          </a:xfrm>
        </p:spPr>
        <p:txBody>
          <a:bodyPr/>
          <a:lstStyle>
            <a:lvl1pPr>
              <a:defRPr/>
            </a:lvl1pPr>
          </a:lstStyle>
          <a:p>
            <a:r>
              <a:rPr lang="en-US" dirty="0"/>
              <a:t>Click to edit Master title style</a:t>
            </a:r>
            <a:endParaRPr lang="en-ZA"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ZA"/>
          </a:p>
        </p:txBody>
      </p:sp>
      <p:sp>
        <p:nvSpPr>
          <p:cNvPr id="4" name="Rectangle 6"/>
          <p:cNvSpPr>
            <a:spLocks noGrp="1" noChangeArrowheads="1"/>
          </p:cNvSpPr>
          <p:nvPr>
            <p:ph type="dt" sz="half" idx="10"/>
          </p:nvPr>
        </p:nvSpPr>
        <p:spPr>
          <a:ln/>
        </p:spPr>
        <p:txBody>
          <a:bodyPr/>
          <a:lstStyle>
            <a:lvl1pPr>
              <a:defRPr/>
            </a:lvl1pPr>
          </a:lstStyle>
          <a:p>
            <a:pPr>
              <a:defRPr/>
            </a:pPr>
            <a:endParaRPr lang="en-ZA" dirty="0"/>
          </a:p>
        </p:txBody>
      </p:sp>
      <p:sp>
        <p:nvSpPr>
          <p:cNvPr id="5" name="Rectangle 8"/>
          <p:cNvSpPr>
            <a:spLocks noGrp="1" noChangeArrowheads="1"/>
          </p:cNvSpPr>
          <p:nvPr>
            <p:ph type="sldNum" sz="quarter" idx="11"/>
          </p:nvPr>
        </p:nvSpPr>
        <p:spPr>
          <a:ln/>
        </p:spPr>
        <p:txBody>
          <a:bodyPr/>
          <a:lstStyle>
            <a:lvl1pPr>
              <a:defRPr/>
            </a:lvl1pPr>
          </a:lstStyle>
          <a:p>
            <a:pPr>
              <a:defRPr/>
            </a:pPr>
            <a:fld id="{AA88E64B-C21E-4EDE-8FBF-0A2CAE88D9CE}" type="slidenum">
              <a:rPr lang="en-ZA"/>
              <a:pPr>
                <a:defRPr/>
              </a:pPr>
              <a:t>‹#›</a:t>
            </a:fld>
            <a:endParaRPr lang="en-ZA" dirty="0"/>
          </a:p>
        </p:txBody>
      </p:sp>
    </p:spTree>
    <p:extLst>
      <p:ext uri="{BB962C8B-B14F-4D97-AF65-F5344CB8AC3E}">
        <p14:creationId xmlns:p14="http://schemas.microsoft.com/office/powerpoint/2010/main" val="1523432463"/>
      </p:ext>
    </p:extLst>
  </p:cSld>
  <p:clrMapOvr>
    <a:masterClrMapping/>
  </p:clrMapOvr>
  <p:transition spd="slow">
    <p:fade/>
  </p:transition>
</p:sldLayout>
</file>

<file path=ppt/slideLayouts/slideLayout12.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endParaRPr lang="en-ZA"/>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6"/>
          <p:cNvSpPr>
            <a:spLocks noGrp="1" noChangeArrowheads="1"/>
          </p:cNvSpPr>
          <p:nvPr>
            <p:ph type="dt" sz="half" idx="10"/>
          </p:nvPr>
        </p:nvSpPr>
        <p:spPr>
          <a:ln/>
        </p:spPr>
        <p:txBody>
          <a:bodyPr/>
          <a:lstStyle>
            <a:lvl1pPr>
              <a:defRPr/>
            </a:lvl1pPr>
          </a:lstStyle>
          <a:p>
            <a:pPr>
              <a:defRPr/>
            </a:pPr>
            <a:endParaRPr lang="en-ZA" dirty="0"/>
          </a:p>
        </p:txBody>
      </p:sp>
      <p:sp>
        <p:nvSpPr>
          <p:cNvPr id="5" name="Rectangle 8"/>
          <p:cNvSpPr>
            <a:spLocks noGrp="1" noChangeArrowheads="1"/>
          </p:cNvSpPr>
          <p:nvPr>
            <p:ph type="sldNum" sz="quarter" idx="11"/>
          </p:nvPr>
        </p:nvSpPr>
        <p:spPr>
          <a:ln/>
        </p:spPr>
        <p:txBody>
          <a:bodyPr/>
          <a:lstStyle>
            <a:lvl1pPr>
              <a:defRPr/>
            </a:lvl1pPr>
          </a:lstStyle>
          <a:p>
            <a:pPr>
              <a:defRPr/>
            </a:pPr>
            <a:fld id="{7A120B0C-0EA6-4EC1-A175-9E5F4415C713}" type="slidenum">
              <a:rPr lang="en-ZA"/>
              <a:pPr>
                <a:defRPr/>
              </a:pPr>
              <a:t>‹#›</a:t>
            </a:fld>
            <a:endParaRPr lang="en-ZA" dirty="0"/>
          </a:p>
        </p:txBody>
      </p:sp>
    </p:spTree>
    <p:extLst>
      <p:ext uri="{BB962C8B-B14F-4D97-AF65-F5344CB8AC3E}">
        <p14:creationId xmlns:p14="http://schemas.microsoft.com/office/powerpoint/2010/main" val="4212718384"/>
      </p:ext>
    </p:extLst>
  </p:cSld>
  <p:clrMapOvr>
    <a:masterClrMapping/>
  </p:clrMapOvr>
  <p:transition spd="slow">
    <p:fade/>
  </p:transition>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delete">
    <p:spTree>
      <p:nvGrpSpPr>
        <p:cNvPr id="1" name=""/>
        <p:cNvGrpSpPr/>
        <p:nvPr/>
      </p:nvGrpSpPr>
      <p:grpSpPr>
        <a:xfrm>
          <a:off x="0" y="0"/>
          <a:ext cx="0" cy="0"/>
          <a:chOff x="0" y="0"/>
          <a:chExt cx="0" cy="0"/>
        </a:xfrm>
      </p:grpSpPr>
      <p:sp>
        <p:nvSpPr>
          <p:cNvPr id="2" name="Title 1"/>
          <p:cNvSpPr>
            <a:spLocks noGrp="1"/>
          </p:cNvSpPr>
          <p:nvPr>
            <p:ph type="title"/>
          </p:nvPr>
        </p:nvSpPr>
        <p:spPr>
          <a:xfrm>
            <a:off x="395536" y="143297"/>
            <a:ext cx="6840759" cy="666750"/>
          </a:xfrm>
        </p:spPr>
        <p:txBody>
          <a:bodyPr/>
          <a:lstStyle>
            <a:lvl1pPr>
              <a:defRPr/>
            </a:lvl1pPr>
          </a:lstStyle>
          <a:p>
            <a:r>
              <a:rPr lang="en-US" dirty="0"/>
              <a:t>Click to edit Master title style</a:t>
            </a:r>
            <a:endParaRPr lang="en-ZA"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ZA"/>
          </a:p>
        </p:txBody>
      </p:sp>
      <p:sp>
        <p:nvSpPr>
          <p:cNvPr id="4" name="Rectangle 6"/>
          <p:cNvSpPr>
            <a:spLocks noGrp="1" noChangeArrowheads="1"/>
          </p:cNvSpPr>
          <p:nvPr>
            <p:ph type="dt" sz="half" idx="10"/>
          </p:nvPr>
        </p:nvSpPr>
        <p:spPr>
          <a:ln/>
        </p:spPr>
        <p:txBody>
          <a:bodyPr/>
          <a:lstStyle>
            <a:lvl1pPr>
              <a:defRPr/>
            </a:lvl1pPr>
          </a:lstStyle>
          <a:p>
            <a:pPr>
              <a:defRPr/>
            </a:pPr>
            <a:endParaRPr lang="en-ZA" dirty="0"/>
          </a:p>
        </p:txBody>
      </p:sp>
      <p:sp>
        <p:nvSpPr>
          <p:cNvPr id="5" name="Rectangle 8"/>
          <p:cNvSpPr>
            <a:spLocks noGrp="1" noChangeArrowheads="1"/>
          </p:cNvSpPr>
          <p:nvPr>
            <p:ph type="sldNum" sz="quarter" idx="11"/>
          </p:nvPr>
        </p:nvSpPr>
        <p:spPr>
          <a:ln/>
        </p:spPr>
        <p:txBody>
          <a:bodyPr/>
          <a:lstStyle>
            <a:lvl1pPr>
              <a:defRPr/>
            </a:lvl1pPr>
          </a:lstStyle>
          <a:p>
            <a:pPr>
              <a:defRPr/>
            </a:pPr>
            <a:fld id="{AA88E64B-C21E-4EDE-8FBF-0A2CAE88D9CE}" type="slidenum">
              <a:rPr lang="en-ZA"/>
              <a:pPr>
                <a:defRPr/>
              </a:pPr>
              <a:t>‹#›</a:t>
            </a:fld>
            <a:endParaRPr lang="en-ZA" dirty="0"/>
          </a:p>
        </p:txBody>
      </p:sp>
    </p:spTree>
    <p:extLst>
      <p:ext uri="{BB962C8B-B14F-4D97-AF65-F5344CB8AC3E}">
        <p14:creationId xmlns:p14="http://schemas.microsoft.com/office/powerpoint/2010/main" val="4200745340"/>
      </p:ext>
    </p:extLst>
  </p:cSld>
  <p:clrMapOvr>
    <a:masterClrMapping/>
  </p:clrMapOvr>
  <p:transition spd="slow">
    <p:fade/>
  </p:transition>
</p:sldLayout>
</file>

<file path=ppt/slideLayouts/slideLayout1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ZA"/>
          </a:p>
        </p:txBody>
      </p:sp>
      <p:sp>
        <p:nvSpPr>
          <p:cNvPr id="3" name="Content Placeholder 2"/>
          <p:cNvSpPr>
            <a:spLocks noGrp="1"/>
          </p:cNvSpPr>
          <p:nvPr>
            <p:ph sz="half" idx="1"/>
          </p:nvPr>
        </p:nvSpPr>
        <p:spPr>
          <a:xfrm>
            <a:off x="436563" y="1436688"/>
            <a:ext cx="4113212" cy="504507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ZA"/>
          </a:p>
        </p:txBody>
      </p:sp>
      <p:sp>
        <p:nvSpPr>
          <p:cNvPr id="4" name="Content Placeholder 3"/>
          <p:cNvSpPr>
            <a:spLocks noGrp="1"/>
          </p:cNvSpPr>
          <p:nvPr>
            <p:ph sz="half" idx="2"/>
          </p:nvPr>
        </p:nvSpPr>
        <p:spPr>
          <a:xfrm>
            <a:off x="4702175" y="1436688"/>
            <a:ext cx="4113213" cy="504507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ZA"/>
          </a:p>
        </p:txBody>
      </p:sp>
      <p:sp>
        <p:nvSpPr>
          <p:cNvPr id="5" name="Rectangle 6"/>
          <p:cNvSpPr>
            <a:spLocks noGrp="1" noChangeArrowheads="1"/>
          </p:cNvSpPr>
          <p:nvPr>
            <p:ph type="dt" sz="half" idx="10"/>
          </p:nvPr>
        </p:nvSpPr>
        <p:spPr>
          <a:ln/>
        </p:spPr>
        <p:txBody>
          <a:bodyPr/>
          <a:lstStyle>
            <a:lvl1pPr>
              <a:defRPr/>
            </a:lvl1pPr>
          </a:lstStyle>
          <a:p>
            <a:pPr>
              <a:defRPr/>
            </a:pPr>
            <a:endParaRPr lang="en-ZA" dirty="0"/>
          </a:p>
        </p:txBody>
      </p:sp>
      <p:sp>
        <p:nvSpPr>
          <p:cNvPr id="6" name="Rectangle 8"/>
          <p:cNvSpPr>
            <a:spLocks noGrp="1" noChangeArrowheads="1"/>
          </p:cNvSpPr>
          <p:nvPr>
            <p:ph type="sldNum" sz="quarter" idx="11"/>
          </p:nvPr>
        </p:nvSpPr>
        <p:spPr>
          <a:ln/>
        </p:spPr>
        <p:txBody>
          <a:bodyPr/>
          <a:lstStyle>
            <a:lvl1pPr>
              <a:defRPr/>
            </a:lvl1pPr>
          </a:lstStyle>
          <a:p>
            <a:pPr>
              <a:defRPr/>
            </a:pPr>
            <a:fld id="{8692860D-CA03-437D-860C-3EF2F3AA82B1}" type="slidenum">
              <a:rPr lang="en-ZA"/>
              <a:pPr>
                <a:defRPr/>
              </a:pPr>
              <a:t>‹#›</a:t>
            </a:fld>
            <a:endParaRPr lang="en-ZA" dirty="0"/>
          </a:p>
        </p:txBody>
      </p:sp>
    </p:spTree>
    <p:extLst>
      <p:ext uri="{BB962C8B-B14F-4D97-AF65-F5344CB8AC3E}">
        <p14:creationId xmlns:p14="http://schemas.microsoft.com/office/powerpoint/2010/main" val="580350785"/>
      </p:ext>
    </p:extLst>
  </p:cSld>
  <p:clrMapOvr>
    <a:masterClrMapping/>
  </p:clrMapOvr>
  <p:transition spd="slow">
    <p:fade/>
  </p:transition>
</p:sldLayout>
</file>

<file path=ppt/slideLayouts/slideLayout1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endParaRPr lang="en-ZA"/>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ZA"/>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ZA"/>
          </a:p>
        </p:txBody>
      </p:sp>
      <p:sp>
        <p:nvSpPr>
          <p:cNvPr id="7" name="Rectangle 6"/>
          <p:cNvSpPr>
            <a:spLocks noGrp="1" noChangeArrowheads="1"/>
          </p:cNvSpPr>
          <p:nvPr>
            <p:ph type="dt" sz="half" idx="10"/>
          </p:nvPr>
        </p:nvSpPr>
        <p:spPr>
          <a:ln/>
        </p:spPr>
        <p:txBody>
          <a:bodyPr/>
          <a:lstStyle>
            <a:lvl1pPr>
              <a:defRPr/>
            </a:lvl1pPr>
          </a:lstStyle>
          <a:p>
            <a:pPr>
              <a:defRPr/>
            </a:pPr>
            <a:endParaRPr lang="en-ZA" dirty="0"/>
          </a:p>
        </p:txBody>
      </p:sp>
      <p:sp>
        <p:nvSpPr>
          <p:cNvPr id="8" name="Rectangle 8"/>
          <p:cNvSpPr>
            <a:spLocks noGrp="1" noChangeArrowheads="1"/>
          </p:cNvSpPr>
          <p:nvPr>
            <p:ph type="sldNum" sz="quarter" idx="11"/>
          </p:nvPr>
        </p:nvSpPr>
        <p:spPr>
          <a:ln/>
        </p:spPr>
        <p:txBody>
          <a:bodyPr/>
          <a:lstStyle>
            <a:lvl1pPr>
              <a:defRPr/>
            </a:lvl1pPr>
          </a:lstStyle>
          <a:p>
            <a:pPr>
              <a:defRPr/>
            </a:pPr>
            <a:fld id="{DDF1332C-9C12-4C1E-B490-FD74FE976F40}" type="slidenum">
              <a:rPr lang="en-ZA"/>
              <a:pPr>
                <a:defRPr/>
              </a:pPr>
              <a:t>‹#›</a:t>
            </a:fld>
            <a:endParaRPr lang="en-ZA" dirty="0"/>
          </a:p>
        </p:txBody>
      </p:sp>
    </p:spTree>
    <p:extLst>
      <p:ext uri="{BB962C8B-B14F-4D97-AF65-F5344CB8AC3E}">
        <p14:creationId xmlns:p14="http://schemas.microsoft.com/office/powerpoint/2010/main" val="1814175165"/>
      </p:ext>
    </p:extLst>
  </p:cSld>
  <p:clrMapOvr>
    <a:masterClrMapping/>
  </p:clrMapOvr>
  <p:transition spd="slow">
    <p:fade/>
  </p:transition>
</p:sldLayout>
</file>

<file path=ppt/slideLayouts/slideLayout1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ZA"/>
          </a:p>
        </p:txBody>
      </p:sp>
      <p:sp>
        <p:nvSpPr>
          <p:cNvPr id="3" name="Rectangle 6"/>
          <p:cNvSpPr>
            <a:spLocks noGrp="1" noChangeArrowheads="1"/>
          </p:cNvSpPr>
          <p:nvPr>
            <p:ph type="dt" sz="half" idx="10"/>
          </p:nvPr>
        </p:nvSpPr>
        <p:spPr>
          <a:ln/>
        </p:spPr>
        <p:txBody>
          <a:bodyPr/>
          <a:lstStyle>
            <a:lvl1pPr>
              <a:defRPr/>
            </a:lvl1pPr>
          </a:lstStyle>
          <a:p>
            <a:pPr>
              <a:defRPr/>
            </a:pPr>
            <a:endParaRPr lang="en-ZA" dirty="0"/>
          </a:p>
        </p:txBody>
      </p:sp>
      <p:sp>
        <p:nvSpPr>
          <p:cNvPr id="4" name="Rectangle 8"/>
          <p:cNvSpPr>
            <a:spLocks noGrp="1" noChangeArrowheads="1"/>
          </p:cNvSpPr>
          <p:nvPr>
            <p:ph type="sldNum" sz="quarter" idx="11"/>
          </p:nvPr>
        </p:nvSpPr>
        <p:spPr>
          <a:ln/>
        </p:spPr>
        <p:txBody>
          <a:bodyPr/>
          <a:lstStyle>
            <a:lvl1pPr>
              <a:defRPr/>
            </a:lvl1pPr>
          </a:lstStyle>
          <a:p>
            <a:pPr>
              <a:defRPr/>
            </a:pPr>
            <a:fld id="{ECDF011A-1B80-4DA7-876B-65F7425D2BFC}" type="slidenum">
              <a:rPr lang="en-ZA"/>
              <a:pPr>
                <a:defRPr/>
              </a:pPr>
              <a:t>‹#›</a:t>
            </a:fld>
            <a:endParaRPr lang="en-ZA" dirty="0"/>
          </a:p>
        </p:txBody>
      </p:sp>
    </p:spTree>
    <p:extLst>
      <p:ext uri="{BB962C8B-B14F-4D97-AF65-F5344CB8AC3E}">
        <p14:creationId xmlns:p14="http://schemas.microsoft.com/office/powerpoint/2010/main" val="197611477"/>
      </p:ext>
    </p:extLst>
  </p:cSld>
  <p:clrMapOvr>
    <a:masterClrMapping/>
  </p:clrMapOvr>
  <p:transition spd="slow">
    <p:fade/>
  </p:transition>
</p:sldLayout>
</file>

<file path=ppt/slideLayouts/slideLayout1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6"/>
          <p:cNvSpPr>
            <a:spLocks noGrp="1" noChangeArrowheads="1"/>
          </p:cNvSpPr>
          <p:nvPr>
            <p:ph type="dt" sz="half" idx="10"/>
          </p:nvPr>
        </p:nvSpPr>
        <p:spPr>
          <a:ln/>
        </p:spPr>
        <p:txBody>
          <a:bodyPr/>
          <a:lstStyle>
            <a:lvl1pPr>
              <a:defRPr/>
            </a:lvl1pPr>
          </a:lstStyle>
          <a:p>
            <a:pPr>
              <a:defRPr/>
            </a:pPr>
            <a:endParaRPr lang="en-ZA" dirty="0"/>
          </a:p>
        </p:txBody>
      </p:sp>
      <p:sp>
        <p:nvSpPr>
          <p:cNvPr id="3" name="Rectangle 8"/>
          <p:cNvSpPr>
            <a:spLocks noGrp="1" noChangeArrowheads="1"/>
          </p:cNvSpPr>
          <p:nvPr>
            <p:ph type="sldNum" sz="quarter" idx="11"/>
          </p:nvPr>
        </p:nvSpPr>
        <p:spPr>
          <a:ln/>
        </p:spPr>
        <p:txBody>
          <a:bodyPr/>
          <a:lstStyle>
            <a:lvl1pPr>
              <a:defRPr/>
            </a:lvl1pPr>
          </a:lstStyle>
          <a:p>
            <a:pPr>
              <a:defRPr/>
            </a:pPr>
            <a:fld id="{64F24EFE-04F6-4396-993C-9A7F9A562D40}" type="slidenum">
              <a:rPr lang="en-ZA"/>
              <a:pPr>
                <a:defRPr/>
              </a:pPr>
              <a:t>‹#›</a:t>
            </a:fld>
            <a:endParaRPr lang="en-ZA" dirty="0"/>
          </a:p>
        </p:txBody>
      </p:sp>
    </p:spTree>
    <p:extLst>
      <p:ext uri="{BB962C8B-B14F-4D97-AF65-F5344CB8AC3E}">
        <p14:creationId xmlns:p14="http://schemas.microsoft.com/office/powerpoint/2010/main" val="1160273781"/>
      </p:ext>
    </p:extLst>
  </p:cSld>
  <p:clrMapOvr>
    <a:masterClrMapping/>
  </p:clrMapOvr>
  <p:transition spd="slow">
    <p:fade/>
  </p:transition>
</p:sldLayout>
</file>

<file path=ppt/slideLayouts/slideLayout1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endParaRPr lang="en-ZA"/>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ZA"/>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6"/>
          <p:cNvSpPr>
            <a:spLocks noGrp="1" noChangeArrowheads="1"/>
          </p:cNvSpPr>
          <p:nvPr>
            <p:ph type="dt" sz="half" idx="10"/>
          </p:nvPr>
        </p:nvSpPr>
        <p:spPr>
          <a:ln/>
        </p:spPr>
        <p:txBody>
          <a:bodyPr/>
          <a:lstStyle>
            <a:lvl1pPr>
              <a:defRPr/>
            </a:lvl1pPr>
          </a:lstStyle>
          <a:p>
            <a:pPr>
              <a:defRPr/>
            </a:pPr>
            <a:endParaRPr lang="en-ZA" dirty="0"/>
          </a:p>
        </p:txBody>
      </p:sp>
      <p:sp>
        <p:nvSpPr>
          <p:cNvPr id="6" name="Rectangle 8"/>
          <p:cNvSpPr>
            <a:spLocks noGrp="1" noChangeArrowheads="1"/>
          </p:cNvSpPr>
          <p:nvPr>
            <p:ph type="sldNum" sz="quarter" idx="11"/>
          </p:nvPr>
        </p:nvSpPr>
        <p:spPr>
          <a:ln/>
        </p:spPr>
        <p:txBody>
          <a:bodyPr/>
          <a:lstStyle>
            <a:lvl1pPr>
              <a:defRPr/>
            </a:lvl1pPr>
          </a:lstStyle>
          <a:p>
            <a:pPr>
              <a:defRPr/>
            </a:pPr>
            <a:fld id="{04499FA5-8170-4501-B3A0-D06D787F4602}" type="slidenum">
              <a:rPr lang="en-ZA"/>
              <a:pPr>
                <a:defRPr/>
              </a:pPr>
              <a:t>‹#›</a:t>
            </a:fld>
            <a:endParaRPr lang="en-ZA" dirty="0"/>
          </a:p>
        </p:txBody>
      </p:sp>
    </p:spTree>
    <p:extLst>
      <p:ext uri="{BB962C8B-B14F-4D97-AF65-F5344CB8AC3E}">
        <p14:creationId xmlns:p14="http://schemas.microsoft.com/office/powerpoint/2010/main" val="2544136323"/>
      </p:ext>
    </p:extLst>
  </p:cSld>
  <p:clrMapOvr>
    <a:masterClrMapping/>
  </p:clrMapOvr>
  <p:transition spd="slow">
    <p:fade/>
  </p:transition>
</p:sldLayout>
</file>

<file path=ppt/slideLayouts/slideLayout1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endParaRPr lang="en-ZA"/>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ZA" noProof="0" dirty="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6"/>
          <p:cNvSpPr>
            <a:spLocks noGrp="1" noChangeArrowheads="1"/>
          </p:cNvSpPr>
          <p:nvPr>
            <p:ph type="dt" sz="half" idx="10"/>
          </p:nvPr>
        </p:nvSpPr>
        <p:spPr>
          <a:ln/>
        </p:spPr>
        <p:txBody>
          <a:bodyPr/>
          <a:lstStyle>
            <a:lvl1pPr>
              <a:defRPr/>
            </a:lvl1pPr>
          </a:lstStyle>
          <a:p>
            <a:pPr>
              <a:defRPr/>
            </a:pPr>
            <a:endParaRPr lang="en-ZA" dirty="0"/>
          </a:p>
        </p:txBody>
      </p:sp>
      <p:sp>
        <p:nvSpPr>
          <p:cNvPr id="6" name="Rectangle 8"/>
          <p:cNvSpPr>
            <a:spLocks noGrp="1" noChangeArrowheads="1"/>
          </p:cNvSpPr>
          <p:nvPr>
            <p:ph type="sldNum" sz="quarter" idx="11"/>
          </p:nvPr>
        </p:nvSpPr>
        <p:spPr>
          <a:ln/>
        </p:spPr>
        <p:txBody>
          <a:bodyPr/>
          <a:lstStyle>
            <a:lvl1pPr>
              <a:defRPr/>
            </a:lvl1pPr>
          </a:lstStyle>
          <a:p>
            <a:pPr>
              <a:defRPr/>
            </a:pPr>
            <a:fld id="{8709840E-1F68-40F5-A9EA-B3310CB924E2}" type="slidenum">
              <a:rPr lang="en-ZA"/>
              <a:pPr>
                <a:defRPr/>
              </a:pPr>
              <a:t>‹#›</a:t>
            </a:fld>
            <a:endParaRPr lang="en-ZA" dirty="0"/>
          </a:p>
        </p:txBody>
      </p:sp>
    </p:spTree>
    <p:extLst>
      <p:ext uri="{BB962C8B-B14F-4D97-AF65-F5344CB8AC3E}">
        <p14:creationId xmlns:p14="http://schemas.microsoft.com/office/powerpoint/2010/main" val="4253859157"/>
      </p:ext>
    </p:extLst>
  </p:cSld>
  <p:clrMapOvr>
    <a:masterClrMapping/>
  </p:clrMapOvr>
  <p:transition spd="slow">
    <p:fade/>
  </p:transition>
</p:sldLayout>
</file>

<file path=ppt/slideLayouts/slideLayout2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ZA"/>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ZA"/>
          </a:p>
        </p:txBody>
      </p:sp>
      <p:sp>
        <p:nvSpPr>
          <p:cNvPr id="4" name="Rectangle 6"/>
          <p:cNvSpPr>
            <a:spLocks noGrp="1" noChangeArrowheads="1"/>
          </p:cNvSpPr>
          <p:nvPr>
            <p:ph type="dt" sz="half" idx="10"/>
          </p:nvPr>
        </p:nvSpPr>
        <p:spPr>
          <a:ln/>
        </p:spPr>
        <p:txBody>
          <a:bodyPr/>
          <a:lstStyle>
            <a:lvl1pPr>
              <a:defRPr/>
            </a:lvl1pPr>
          </a:lstStyle>
          <a:p>
            <a:pPr>
              <a:defRPr/>
            </a:pPr>
            <a:endParaRPr lang="en-ZA" dirty="0"/>
          </a:p>
        </p:txBody>
      </p:sp>
      <p:sp>
        <p:nvSpPr>
          <p:cNvPr id="5" name="Rectangle 8"/>
          <p:cNvSpPr>
            <a:spLocks noGrp="1" noChangeArrowheads="1"/>
          </p:cNvSpPr>
          <p:nvPr>
            <p:ph type="sldNum" sz="quarter" idx="11"/>
          </p:nvPr>
        </p:nvSpPr>
        <p:spPr>
          <a:ln/>
        </p:spPr>
        <p:txBody>
          <a:bodyPr/>
          <a:lstStyle>
            <a:lvl1pPr>
              <a:defRPr/>
            </a:lvl1pPr>
          </a:lstStyle>
          <a:p>
            <a:pPr>
              <a:defRPr/>
            </a:pPr>
            <a:fld id="{0759EFE7-4436-4306-81B0-DEE57CC72198}" type="slidenum">
              <a:rPr lang="en-ZA"/>
              <a:pPr>
                <a:defRPr/>
              </a:pPr>
              <a:t>‹#›</a:t>
            </a:fld>
            <a:endParaRPr lang="en-ZA" dirty="0"/>
          </a:p>
        </p:txBody>
      </p:sp>
    </p:spTree>
    <p:extLst>
      <p:ext uri="{BB962C8B-B14F-4D97-AF65-F5344CB8AC3E}">
        <p14:creationId xmlns:p14="http://schemas.microsoft.com/office/powerpoint/2010/main" val="3154136070"/>
      </p:ext>
    </p:extLst>
  </p:cSld>
  <p:clrMapOvr>
    <a:masterClrMapping/>
  </p:clrMapOvr>
  <p:transition spd="slow">
    <p:fade/>
  </p:transition>
</p:sldLayout>
</file>

<file path=ppt/slideLayouts/slideLayout2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721475" y="166688"/>
            <a:ext cx="2093913" cy="6315075"/>
          </a:xfrm>
        </p:spPr>
        <p:txBody>
          <a:bodyPr vert="eaVert"/>
          <a:lstStyle/>
          <a:p>
            <a:r>
              <a:rPr lang="en-US"/>
              <a:t>Click to edit Master title style</a:t>
            </a:r>
            <a:endParaRPr lang="en-ZA"/>
          </a:p>
        </p:txBody>
      </p:sp>
      <p:sp>
        <p:nvSpPr>
          <p:cNvPr id="3" name="Vertical Text Placeholder 2"/>
          <p:cNvSpPr>
            <a:spLocks noGrp="1"/>
          </p:cNvSpPr>
          <p:nvPr>
            <p:ph type="body" orient="vert" idx="1"/>
          </p:nvPr>
        </p:nvSpPr>
        <p:spPr>
          <a:xfrm>
            <a:off x="436563" y="166688"/>
            <a:ext cx="6132512" cy="631507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ZA"/>
          </a:p>
        </p:txBody>
      </p:sp>
      <p:sp>
        <p:nvSpPr>
          <p:cNvPr id="4" name="Rectangle 6"/>
          <p:cNvSpPr>
            <a:spLocks noGrp="1" noChangeArrowheads="1"/>
          </p:cNvSpPr>
          <p:nvPr>
            <p:ph type="dt" sz="half" idx="10"/>
          </p:nvPr>
        </p:nvSpPr>
        <p:spPr>
          <a:ln/>
        </p:spPr>
        <p:txBody>
          <a:bodyPr/>
          <a:lstStyle>
            <a:lvl1pPr>
              <a:defRPr/>
            </a:lvl1pPr>
          </a:lstStyle>
          <a:p>
            <a:pPr>
              <a:defRPr/>
            </a:pPr>
            <a:endParaRPr lang="en-ZA" dirty="0"/>
          </a:p>
        </p:txBody>
      </p:sp>
      <p:sp>
        <p:nvSpPr>
          <p:cNvPr id="5" name="Rectangle 8"/>
          <p:cNvSpPr>
            <a:spLocks noGrp="1" noChangeArrowheads="1"/>
          </p:cNvSpPr>
          <p:nvPr>
            <p:ph type="sldNum" sz="quarter" idx="11"/>
          </p:nvPr>
        </p:nvSpPr>
        <p:spPr>
          <a:ln/>
        </p:spPr>
        <p:txBody>
          <a:bodyPr/>
          <a:lstStyle>
            <a:lvl1pPr>
              <a:defRPr/>
            </a:lvl1pPr>
          </a:lstStyle>
          <a:p>
            <a:pPr>
              <a:defRPr/>
            </a:pPr>
            <a:fld id="{59148DC8-E340-4375-8520-5415D9E07EF4}" type="slidenum">
              <a:rPr lang="en-ZA"/>
              <a:pPr>
                <a:defRPr/>
              </a:pPr>
              <a:t>‹#›</a:t>
            </a:fld>
            <a:endParaRPr lang="en-ZA" dirty="0"/>
          </a:p>
        </p:txBody>
      </p:sp>
    </p:spTree>
    <p:extLst>
      <p:ext uri="{BB962C8B-B14F-4D97-AF65-F5344CB8AC3E}">
        <p14:creationId xmlns:p14="http://schemas.microsoft.com/office/powerpoint/2010/main" val="707756318"/>
      </p:ext>
    </p:extLst>
  </p:cSld>
  <p:clrMapOvr>
    <a:masterClrMapping/>
  </p:clrMapOvr>
  <p:transition spd="slow">
    <p:fade/>
  </p:transition>
</p:sldLayout>
</file>

<file path=ppt/slideLayouts/slideLayout22.xml><?xml version="1.0" encoding="utf-8"?>
<p:sldLayout xmlns:a="http://schemas.openxmlformats.org/drawingml/2006/main" xmlns:r="http://schemas.openxmlformats.org/officeDocument/2006/relationships" xmlns:p="http://schemas.openxmlformats.org/presentationml/2006/main" type="objOnly" preserve="1">
  <p:cSld name="Content">
    <p:spTree>
      <p:nvGrpSpPr>
        <p:cNvPr id="1" name=""/>
        <p:cNvGrpSpPr/>
        <p:nvPr/>
      </p:nvGrpSpPr>
      <p:grpSpPr>
        <a:xfrm>
          <a:off x="0" y="0"/>
          <a:ext cx="0" cy="0"/>
          <a:chOff x="0" y="0"/>
          <a:chExt cx="0" cy="0"/>
        </a:xfrm>
      </p:grpSpPr>
      <p:sp>
        <p:nvSpPr>
          <p:cNvPr id="2" name="Content Placeholder 1"/>
          <p:cNvSpPr>
            <a:spLocks noGrp="1"/>
          </p:cNvSpPr>
          <p:nvPr>
            <p:ph/>
          </p:nvPr>
        </p:nvSpPr>
        <p:spPr>
          <a:xfrm>
            <a:off x="436563" y="166688"/>
            <a:ext cx="8378825" cy="631507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ZA"/>
          </a:p>
        </p:txBody>
      </p:sp>
      <p:sp>
        <p:nvSpPr>
          <p:cNvPr id="3" name="Rectangle 6"/>
          <p:cNvSpPr>
            <a:spLocks noGrp="1" noChangeArrowheads="1"/>
          </p:cNvSpPr>
          <p:nvPr>
            <p:ph type="dt" sz="half" idx="10"/>
          </p:nvPr>
        </p:nvSpPr>
        <p:spPr>
          <a:ln/>
        </p:spPr>
        <p:txBody>
          <a:bodyPr/>
          <a:lstStyle>
            <a:lvl1pPr>
              <a:defRPr/>
            </a:lvl1pPr>
          </a:lstStyle>
          <a:p>
            <a:pPr>
              <a:defRPr/>
            </a:pPr>
            <a:endParaRPr lang="en-ZA" dirty="0"/>
          </a:p>
        </p:txBody>
      </p:sp>
      <p:sp>
        <p:nvSpPr>
          <p:cNvPr id="4" name="Rectangle 8"/>
          <p:cNvSpPr>
            <a:spLocks noGrp="1" noChangeArrowheads="1"/>
          </p:cNvSpPr>
          <p:nvPr>
            <p:ph type="sldNum" sz="quarter" idx="11"/>
          </p:nvPr>
        </p:nvSpPr>
        <p:spPr>
          <a:ln/>
        </p:spPr>
        <p:txBody>
          <a:bodyPr/>
          <a:lstStyle>
            <a:lvl1pPr>
              <a:defRPr/>
            </a:lvl1pPr>
          </a:lstStyle>
          <a:p>
            <a:pPr>
              <a:defRPr/>
            </a:pPr>
            <a:fld id="{D1F9D791-BE61-4F87-8F6A-F6597F4BB852}" type="slidenum">
              <a:rPr lang="en-ZA"/>
              <a:pPr>
                <a:defRPr/>
              </a:pPr>
              <a:t>‹#›</a:t>
            </a:fld>
            <a:endParaRPr lang="en-ZA" dirty="0"/>
          </a:p>
        </p:txBody>
      </p:sp>
    </p:spTree>
    <p:extLst>
      <p:ext uri="{BB962C8B-B14F-4D97-AF65-F5344CB8AC3E}">
        <p14:creationId xmlns:p14="http://schemas.microsoft.com/office/powerpoint/2010/main" val="131004301"/>
      </p:ext>
    </p:extLst>
  </p:cSld>
  <p:clrMapOvr>
    <a:masterClrMapping/>
  </p:clrMapOvr>
  <p:transition spd="slow">
    <p:fade/>
  </p:transition>
</p:sldLayout>
</file>

<file path=ppt/slideLayouts/slideLayout23.xml><?xml version="1.0" encoding="utf-8"?>
<p:sldLayout xmlns:a="http://schemas.openxmlformats.org/drawingml/2006/main" xmlns:r="http://schemas.openxmlformats.org/officeDocument/2006/relationships" xmlns:p="http://schemas.openxmlformats.org/presentationml/2006/main" type="tbl" preserve="1">
  <p:cSld name="Title and Table">
    <p:spTree>
      <p:nvGrpSpPr>
        <p:cNvPr id="1" name=""/>
        <p:cNvGrpSpPr/>
        <p:nvPr/>
      </p:nvGrpSpPr>
      <p:grpSpPr>
        <a:xfrm>
          <a:off x="0" y="0"/>
          <a:ext cx="0" cy="0"/>
          <a:chOff x="0" y="0"/>
          <a:chExt cx="0" cy="0"/>
        </a:xfrm>
      </p:grpSpPr>
      <p:sp>
        <p:nvSpPr>
          <p:cNvPr id="2" name="Title 1"/>
          <p:cNvSpPr>
            <a:spLocks noGrp="1"/>
          </p:cNvSpPr>
          <p:nvPr>
            <p:ph type="title"/>
          </p:nvPr>
        </p:nvSpPr>
        <p:spPr>
          <a:xfrm>
            <a:off x="436563" y="166688"/>
            <a:ext cx="6519862" cy="666750"/>
          </a:xfrm>
        </p:spPr>
        <p:txBody>
          <a:bodyPr/>
          <a:lstStyle/>
          <a:p>
            <a:r>
              <a:rPr lang="en-US"/>
              <a:t>Click to edit Master title style</a:t>
            </a:r>
            <a:endParaRPr lang="en-ZA"/>
          </a:p>
        </p:txBody>
      </p:sp>
      <p:sp>
        <p:nvSpPr>
          <p:cNvPr id="3" name="Table Placeholder 2"/>
          <p:cNvSpPr>
            <a:spLocks noGrp="1"/>
          </p:cNvSpPr>
          <p:nvPr>
            <p:ph type="tbl" idx="1"/>
          </p:nvPr>
        </p:nvSpPr>
        <p:spPr>
          <a:xfrm>
            <a:off x="436563" y="1436688"/>
            <a:ext cx="8378825" cy="5045075"/>
          </a:xfrm>
        </p:spPr>
        <p:txBody>
          <a:bodyPr/>
          <a:lstStyle/>
          <a:p>
            <a:pPr lvl="0"/>
            <a:endParaRPr lang="en-ZA" noProof="0" dirty="0"/>
          </a:p>
        </p:txBody>
      </p:sp>
      <p:sp>
        <p:nvSpPr>
          <p:cNvPr id="4" name="Rectangle 6"/>
          <p:cNvSpPr>
            <a:spLocks noGrp="1" noChangeArrowheads="1"/>
          </p:cNvSpPr>
          <p:nvPr>
            <p:ph type="dt" sz="half" idx="10"/>
          </p:nvPr>
        </p:nvSpPr>
        <p:spPr>
          <a:ln/>
        </p:spPr>
        <p:txBody>
          <a:bodyPr/>
          <a:lstStyle>
            <a:lvl1pPr>
              <a:defRPr/>
            </a:lvl1pPr>
          </a:lstStyle>
          <a:p>
            <a:pPr>
              <a:defRPr/>
            </a:pPr>
            <a:endParaRPr lang="en-ZA" dirty="0"/>
          </a:p>
        </p:txBody>
      </p:sp>
      <p:sp>
        <p:nvSpPr>
          <p:cNvPr id="5" name="Rectangle 8"/>
          <p:cNvSpPr>
            <a:spLocks noGrp="1" noChangeArrowheads="1"/>
          </p:cNvSpPr>
          <p:nvPr>
            <p:ph type="sldNum" sz="quarter" idx="11"/>
          </p:nvPr>
        </p:nvSpPr>
        <p:spPr>
          <a:ln/>
        </p:spPr>
        <p:txBody>
          <a:bodyPr/>
          <a:lstStyle>
            <a:lvl1pPr>
              <a:defRPr/>
            </a:lvl1pPr>
          </a:lstStyle>
          <a:p>
            <a:pPr>
              <a:defRPr/>
            </a:pPr>
            <a:fld id="{A6A101DF-DFE1-4E21-823B-2CE561616B8F}" type="slidenum">
              <a:rPr lang="en-ZA"/>
              <a:pPr>
                <a:defRPr/>
              </a:pPr>
              <a:t>‹#›</a:t>
            </a:fld>
            <a:endParaRPr lang="en-ZA" dirty="0"/>
          </a:p>
        </p:txBody>
      </p:sp>
    </p:spTree>
    <p:extLst>
      <p:ext uri="{BB962C8B-B14F-4D97-AF65-F5344CB8AC3E}">
        <p14:creationId xmlns:p14="http://schemas.microsoft.com/office/powerpoint/2010/main" val="1720887614"/>
      </p:ext>
    </p:extLst>
  </p:cSld>
  <p:clrMapOvr>
    <a:masterClrMapping/>
  </p:clrMapOvr>
  <p:transition spd="slow">
    <p:fade/>
  </p:transition>
</p:sldLayout>
</file>

<file path=ppt/slideLayouts/slideLayout24.xml><?xml version="1.0" encoding="utf-8"?>
<p:sldLayout xmlns:a="http://schemas.openxmlformats.org/drawingml/2006/main" xmlns:r="http://schemas.openxmlformats.org/officeDocument/2006/relationships" xmlns:p="http://schemas.openxmlformats.org/presentationml/2006/main" type="fourObj" preserve="1">
  <p:cSld name="Title and 4 Content">
    <p:spTree>
      <p:nvGrpSpPr>
        <p:cNvPr id="1" name=""/>
        <p:cNvGrpSpPr/>
        <p:nvPr/>
      </p:nvGrpSpPr>
      <p:grpSpPr>
        <a:xfrm>
          <a:off x="0" y="0"/>
          <a:ext cx="0" cy="0"/>
          <a:chOff x="0" y="0"/>
          <a:chExt cx="0" cy="0"/>
        </a:xfrm>
      </p:grpSpPr>
      <p:sp>
        <p:nvSpPr>
          <p:cNvPr id="2" name="Title 1"/>
          <p:cNvSpPr>
            <a:spLocks noGrp="1"/>
          </p:cNvSpPr>
          <p:nvPr>
            <p:ph type="title" sz="quarter"/>
          </p:nvPr>
        </p:nvSpPr>
        <p:spPr>
          <a:xfrm>
            <a:off x="436563" y="166688"/>
            <a:ext cx="6519862" cy="666750"/>
          </a:xfrm>
        </p:spPr>
        <p:txBody>
          <a:bodyPr/>
          <a:lstStyle/>
          <a:p>
            <a:r>
              <a:rPr lang="en-US"/>
              <a:t>Click to edit Master title style</a:t>
            </a:r>
            <a:endParaRPr lang="en-ZA"/>
          </a:p>
        </p:txBody>
      </p:sp>
      <p:sp>
        <p:nvSpPr>
          <p:cNvPr id="3" name="Content Placeholder 2"/>
          <p:cNvSpPr>
            <a:spLocks noGrp="1"/>
          </p:cNvSpPr>
          <p:nvPr>
            <p:ph sz="quarter" idx="1"/>
          </p:nvPr>
        </p:nvSpPr>
        <p:spPr>
          <a:xfrm>
            <a:off x="436563" y="1436688"/>
            <a:ext cx="4113212" cy="244633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ZA"/>
          </a:p>
        </p:txBody>
      </p:sp>
      <p:sp>
        <p:nvSpPr>
          <p:cNvPr id="4" name="Content Placeholder 3"/>
          <p:cNvSpPr>
            <a:spLocks noGrp="1"/>
          </p:cNvSpPr>
          <p:nvPr>
            <p:ph sz="quarter" idx="2"/>
          </p:nvPr>
        </p:nvSpPr>
        <p:spPr>
          <a:xfrm>
            <a:off x="4702175" y="1436688"/>
            <a:ext cx="4113213" cy="244633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ZA"/>
          </a:p>
        </p:txBody>
      </p:sp>
      <p:sp>
        <p:nvSpPr>
          <p:cNvPr id="5" name="Content Placeholder 4"/>
          <p:cNvSpPr>
            <a:spLocks noGrp="1"/>
          </p:cNvSpPr>
          <p:nvPr>
            <p:ph sz="quarter" idx="3"/>
          </p:nvPr>
        </p:nvSpPr>
        <p:spPr>
          <a:xfrm>
            <a:off x="436563" y="4035425"/>
            <a:ext cx="4113212" cy="2446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ZA"/>
          </a:p>
        </p:txBody>
      </p:sp>
      <p:sp>
        <p:nvSpPr>
          <p:cNvPr id="6" name="Content Placeholder 5"/>
          <p:cNvSpPr>
            <a:spLocks noGrp="1"/>
          </p:cNvSpPr>
          <p:nvPr>
            <p:ph sz="quarter" idx="4"/>
          </p:nvPr>
        </p:nvSpPr>
        <p:spPr>
          <a:xfrm>
            <a:off x="4702175" y="4035425"/>
            <a:ext cx="4113213" cy="2446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ZA"/>
          </a:p>
        </p:txBody>
      </p:sp>
      <p:sp>
        <p:nvSpPr>
          <p:cNvPr id="7" name="Rectangle 6"/>
          <p:cNvSpPr>
            <a:spLocks noGrp="1" noChangeArrowheads="1"/>
          </p:cNvSpPr>
          <p:nvPr>
            <p:ph type="dt" sz="half" idx="10"/>
          </p:nvPr>
        </p:nvSpPr>
        <p:spPr>
          <a:ln/>
        </p:spPr>
        <p:txBody>
          <a:bodyPr/>
          <a:lstStyle>
            <a:lvl1pPr>
              <a:defRPr/>
            </a:lvl1pPr>
          </a:lstStyle>
          <a:p>
            <a:pPr>
              <a:defRPr/>
            </a:pPr>
            <a:endParaRPr lang="en-ZA" dirty="0"/>
          </a:p>
        </p:txBody>
      </p:sp>
      <p:sp>
        <p:nvSpPr>
          <p:cNvPr id="8" name="Rectangle 8"/>
          <p:cNvSpPr>
            <a:spLocks noGrp="1" noChangeArrowheads="1"/>
          </p:cNvSpPr>
          <p:nvPr>
            <p:ph type="sldNum" sz="quarter" idx="11"/>
          </p:nvPr>
        </p:nvSpPr>
        <p:spPr>
          <a:ln/>
        </p:spPr>
        <p:txBody>
          <a:bodyPr/>
          <a:lstStyle>
            <a:lvl1pPr>
              <a:defRPr/>
            </a:lvl1pPr>
          </a:lstStyle>
          <a:p>
            <a:pPr>
              <a:defRPr/>
            </a:pPr>
            <a:fld id="{27ED4708-254D-4600-8504-9CE614451FB4}" type="slidenum">
              <a:rPr lang="en-ZA"/>
              <a:pPr>
                <a:defRPr/>
              </a:pPr>
              <a:t>‹#›</a:t>
            </a:fld>
            <a:endParaRPr lang="en-ZA" dirty="0"/>
          </a:p>
        </p:txBody>
      </p:sp>
    </p:spTree>
    <p:extLst>
      <p:ext uri="{BB962C8B-B14F-4D97-AF65-F5344CB8AC3E}">
        <p14:creationId xmlns:p14="http://schemas.microsoft.com/office/powerpoint/2010/main" val="1869545168"/>
      </p:ext>
    </p:extLst>
  </p:cSld>
  <p:clrMapOvr>
    <a:masterClrMapping/>
  </p:clrMapOvr>
  <p:transition spd="slow">
    <p:fade/>
  </p:transition>
</p:sldLayout>
</file>

<file path=ppt/slideLayouts/slideLayout25.xml><?xml version="1.0" encoding="utf-8"?>
<p:sldLayout xmlns:a="http://schemas.openxmlformats.org/drawingml/2006/main" xmlns:r="http://schemas.openxmlformats.org/officeDocument/2006/relationships" xmlns:p="http://schemas.openxmlformats.org/presentationml/2006/main" type="objAndTwoObj" preserve="1">
  <p:cSld name="Title, Content, and 2 Content">
    <p:spTree>
      <p:nvGrpSpPr>
        <p:cNvPr id="1" name=""/>
        <p:cNvGrpSpPr/>
        <p:nvPr/>
      </p:nvGrpSpPr>
      <p:grpSpPr>
        <a:xfrm>
          <a:off x="0" y="0"/>
          <a:ext cx="0" cy="0"/>
          <a:chOff x="0" y="0"/>
          <a:chExt cx="0" cy="0"/>
        </a:xfrm>
      </p:grpSpPr>
      <p:sp>
        <p:nvSpPr>
          <p:cNvPr id="2" name="Title 1"/>
          <p:cNvSpPr>
            <a:spLocks noGrp="1"/>
          </p:cNvSpPr>
          <p:nvPr>
            <p:ph type="title"/>
          </p:nvPr>
        </p:nvSpPr>
        <p:spPr>
          <a:xfrm>
            <a:off x="436563" y="166688"/>
            <a:ext cx="6519862" cy="666750"/>
          </a:xfrm>
        </p:spPr>
        <p:txBody>
          <a:bodyPr/>
          <a:lstStyle/>
          <a:p>
            <a:r>
              <a:rPr lang="en-US"/>
              <a:t>Click to edit Master title style</a:t>
            </a:r>
            <a:endParaRPr lang="en-ZA"/>
          </a:p>
        </p:txBody>
      </p:sp>
      <p:sp>
        <p:nvSpPr>
          <p:cNvPr id="3" name="Content Placeholder 2"/>
          <p:cNvSpPr>
            <a:spLocks noGrp="1"/>
          </p:cNvSpPr>
          <p:nvPr>
            <p:ph sz="half" idx="1"/>
          </p:nvPr>
        </p:nvSpPr>
        <p:spPr>
          <a:xfrm>
            <a:off x="436563" y="1436688"/>
            <a:ext cx="4113212" cy="504507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ZA"/>
          </a:p>
        </p:txBody>
      </p:sp>
      <p:sp>
        <p:nvSpPr>
          <p:cNvPr id="4" name="Content Placeholder 3"/>
          <p:cNvSpPr>
            <a:spLocks noGrp="1"/>
          </p:cNvSpPr>
          <p:nvPr>
            <p:ph sz="quarter" idx="2"/>
          </p:nvPr>
        </p:nvSpPr>
        <p:spPr>
          <a:xfrm>
            <a:off x="4702175" y="1436688"/>
            <a:ext cx="4113213" cy="244633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ZA"/>
          </a:p>
        </p:txBody>
      </p:sp>
      <p:sp>
        <p:nvSpPr>
          <p:cNvPr id="5" name="Content Placeholder 4"/>
          <p:cNvSpPr>
            <a:spLocks noGrp="1"/>
          </p:cNvSpPr>
          <p:nvPr>
            <p:ph sz="quarter" idx="3"/>
          </p:nvPr>
        </p:nvSpPr>
        <p:spPr>
          <a:xfrm>
            <a:off x="4702175" y="4035425"/>
            <a:ext cx="4113213" cy="2446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ZA"/>
          </a:p>
        </p:txBody>
      </p:sp>
      <p:sp>
        <p:nvSpPr>
          <p:cNvPr id="6" name="Rectangle 6"/>
          <p:cNvSpPr>
            <a:spLocks noGrp="1" noChangeArrowheads="1"/>
          </p:cNvSpPr>
          <p:nvPr>
            <p:ph type="dt" sz="half" idx="10"/>
          </p:nvPr>
        </p:nvSpPr>
        <p:spPr>
          <a:ln/>
        </p:spPr>
        <p:txBody>
          <a:bodyPr/>
          <a:lstStyle>
            <a:lvl1pPr>
              <a:defRPr/>
            </a:lvl1pPr>
          </a:lstStyle>
          <a:p>
            <a:pPr>
              <a:defRPr/>
            </a:pPr>
            <a:endParaRPr lang="en-ZA" dirty="0"/>
          </a:p>
        </p:txBody>
      </p:sp>
      <p:sp>
        <p:nvSpPr>
          <p:cNvPr id="7" name="Rectangle 8"/>
          <p:cNvSpPr>
            <a:spLocks noGrp="1" noChangeArrowheads="1"/>
          </p:cNvSpPr>
          <p:nvPr>
            <p:ph type="sldNum" sz="quarter" idx="11"/>
          </p:nvPr>
        </p:nvSpPr>
        <p:spPr>
          <a:ln/>
        </p:spPr>
        <p:txBody>
          <a:bodyPr/>
          <a:lstStyle>
            <a:lvl1pPr>
              <a:defRPr/>
            </a:lvl1pPr>
          </a:lstStyle>
          <a:p>
            <a:pPr>
              <a:defRPr/>
            </a:pPr>
            <a:fld id="{DDCBAAD9-164E-4B58-A277-BAD503E3498B}" type="slidenum">
              <a:rPr lang="en-ZA"/>
              <a:pPr>
                <a:defRPr/>
              </a:pPr>
              <a:t>‹#›</a:t>
            </a:fld>
            <a:endParaRPr lang="en-ZA" dirty="0"/>
          </a:p>
        </p:txBody>
      </p:sp>
    </p:spTree>
    <p:extLst>
      <p:ext uri="{BB962C8B-B14F-4D97-AF65-F5344CB8AC3E}">
        <p14:creationId xmlns:p14="http://schemas.microsoft.com/office/powerpoint/2010/main" val="3400480897"/>
      </p:ext>
    </p:extLst>
  </p:cSld>
  <p:clrMapOvr>
    <a:masterClrMapping/>
  </p:clrMapOvr>
  <p:transition spd="slow">
    <p:fade/>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theme" Target="../theme/theme1.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image" Target="../media/image2.jpeg"/><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image" Target="../media/image1.jpe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1026" name="Picture 2" descr="logo small"/>
          <p:cNvPicPr>
            <a:picLocks noChangeAspect="1" noChangeArrowheads="1"/>
          </p:cNvPicPr>
          <p:nvPr/>
        </p:nvPicPr>
        <p:blipFill>
          <a:blip r:embed="rId27">
            <a:extLst>
              <a:ext uri="{28A0092B-C50C-407E-A947-70E740481C1C}">
                <a14:useLocalDpi xmlns:a14="http://schemas.microsoft.com/office/drawing/2010/main" val="0"/>
              </a:ext>
            </a:extLst>
          </a:blip>
          <a:srcRect/>
          <a:stretch>
            <a:fillRect/>
          </a:stretch>
        </p:blipFill>
        <p:spPr bwMode="auto">
          <a:xfrm>
            <a:off x="7662863" y="341313"/>
            <a:ext cx="1173162" cy="295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27" name="Picture 3" descr="topsolid"/>
          <p:cNvPicPr>
            <a:picLocks noChangeAspect="1" noChangeArrowheads="1"/>
          </p:cNvPicPr>
          <p:nvPr/>
        </p:nvPicPr>
        <p:blipFill>
          <a:blip r:embed="rId28">
            <a:extLst>
              <a:ext uri="{28A0092B-C50C-407E-A947-70E740481C1C}">
                <a14:useLocalDpi xmlns:a14="http://schemas.microsoft.com/office/drawing/2010/main" val="0"/>
              </a:ext>
            </a:extLst>
          </a:blip>
          <a:srcRect/>
          <a:stretch>
            <a:fillRect/>
          </a:stretch>
        </p:blipFill>
        <p:spPr bwMode="auto">
          <a:xfrm>
            <a:off x="0" y="0"/>
            <a:ext cx="7591425" cy="969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28" name="Rectangle 4"/>
          <p:cNvSpPr>
            <a:spLocks noGrp="1" noChangeArrowheads="1"/>
          </p:cNvSpPr>
          <p:nvPr>
            <p:ph type="title"/>
          </p:nvPr>
        </p:nvSpPr>
        <p:spPr bwMode="auto">
          <a:xfrm>
            <a:off x="436563" y="166688"/>
            <a:ext cx="6519862" cy="6667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en-ZA" dirty="0"/>
              <a:t>Click to edit Master title style</a:t>
            </a:r>
          </a:p>
        </p:txBody>
      </p:sp>
      <p:sp>
        <p:nvSpPr>
          <p:cNvPr id="1029" name="Rectangle 5"/>
          <p:cNvSpPr>
            <a:spLocks noGrp="1" noChangeArrowheads="1"/>
          </p:cNvSpPr>
          <p:nvPr>
            <p:ph type="body" idx="1"/>
          </p:nvPr>
        </p:nvSpPr>
        <p:spPr bwMode="auto">
          <a:xfrm>
            <a:off x="436563" y="1436688"/>
            <a:ext cx="8378825" cy="50450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ZA" dirty="0"/>
              <a:t>Click to edit Master text styles</a:t>
            </a:r>
          </a:p>
          <a:p>
            <a:pPr lvl="1"/>
            <a:r>
              <a:rPr lang="en-ZA" dirty="0"/>
              <a:t>Second level</a:t>
            </a:r>
          </a:p>
          <a:p>
            <a:pPr lvl="2"/>
            <a:r>
              <a:rPr lang="en-ZA" dirty="0"/>
              <a:t>Third level</a:t>
            </a:r>
          </a:p>
          <a:p>
            <a:pPr lvl="3"/>
            <a:r>
              <a:rPr lang="en-ZA" dirty="0"/>
              <a:t>Fourth level</a:t>
            </a:r>
          </a:p>
          <a:p>
            <a:pPr lvl="4"/>
            <a:r>
              <a:rPr lang="en-ZA" dirty="0"/>
              <a:t>Fifth level</a:t>
            </a:r>
          </a:p>
        </p:txBody>
      </p:sp>
      <p:sp>
        <p:nvSpPr>
          <p:cNvPr id="4102" name="Rectangle 6"/>
          <p:cNvSpPr>
            <a:spLocks noGrp="1" noChangeArrowheads="1"/>
          </p:cNvSpPr>
          <p:nvPr>
            <p:ph type="dt" sz="half" idx="2"/>
          </p:nvPr>
        </p:nvSpPr>
        <p:spPr bwMode="auto">
          <a:xfrm>
            <a:off x="457200" y="6453188"/>
            <a:ext cx="1738313" cy="2682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defRPr sz="1000">
                <a:solidFill>
                  <a:srgbClr val="83725B"/>
                </a:solidFill>
              </a:defRPr>
            </a:lvl1pPr>
          </a:lstStyle>
          <a:p>
            <a:pPr>
              <a:defRPr/>
            </a:pPr>
            <a:endParaRPr lang="en-ZA" dirty="0"/>
          </a:p>
        </p:txBody>
      </p:sp>
      <p:sp>
        <p:nvSpPr>
          <p:cNvPr id="4104" name="Rectangle 8"/>
          <p:cNvSpPr>
            <a:spLocks noGrp="1" noChangeArrowheads="1"/>
          </p:cNvSpPr>
          <p:nvPr>
            <p:ph type="sldNum" sz="quarter" idx="4"/>
          </p:nvPr>
        </p:nvSpPr>
        <p:spPr bwMode="auto">
          <a:xfrm>
            <a:off x="7164388" y="6453188"/>
            <a:ext cx="1651000" cy="2682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r">
              <a:defRPr sz="1000">
                <a:solidFill>
                  <a:srgbClr val="83725B"/>
                </a:solidFill>
              </a:defRPr>
            </a:lvl1pPr>
          </a:lstStyle>
          <a:p>
            <a:pPr>
              <a:defRPr/>
            </a:pPr>
            <a:fld id="{CA220F83-D976-421D-8692-4B519C2C1468}" type="slidenum">
              <a:rPr lang="en-ZA"/>
              <a:pPr>
                <a:defRPr/>
              </a:pPr>
              <a:t>‹#›</a:t>
            </a:fld>
            <a:endParaRPr lang="en-ZA" dirty="0"/>
          </a:p>
        </p:txBody>
      </p:sp>
    </p:spTree>
  </p:cSld>
  <p:clrMap bg1="lt1" tx1="dk1" bg2="lt2" tx2="dk2" accent1="accent1" accent2="accent2" accent3="accent3" accent4="accent4" accent5="accent5" accent6="accent6" hlink="hlink" folHlink="folHlink"/>
  <p:sldLayoutIdLst>
    <p:sldLayoutId id="2147483786" r:id="rId1"/>
    <p:sldLayoutId id="2147483784" r:id="rId2"/>
    <p:sldLayoutId id="2147483770" r:id="rId3"/>
    <p:sldLayoutId id="2147483798" r:id="rId4"/>
    <p:sldLayoutId id="2147483804" r:id="rId5"/>
    <p:sldLayoutId id="2147483805" r:id="rId6"/>
    <p:sldLayoutId id="2147483803" r:id="rId7"/>
    <p:sldLayoutId id="2147483802" r:id="rId8"/>
    <p:sldLayoutId id="2147483801" r:id="rId9"/>
    <p:sldLayoutId id="2147483799" r:id="rId10"/>
    <p:sldLayoutId id="2147483800" r:id="rId11"/>
    <p:sldLayoutId id="2147483771" r:id="rId12"/>
    <p:sldLayoutId id="2147483797" r:id="rId13"/>
    <p:sldLayoutId id="2147483772" r:id="rId14"/>
    <p:sldLayoutId id="2147483773" r:id="rId15"/>
    <p:sldLayoutId id="2147483774" r:id="rId16"/>
    <p:sldLayoutId id="2147483775" r:id="rId17"/>
    <p:sldLayoutId id="2147483776" r:id="rId18"/>
    <p:sldLayoutId id="2147483777" r:id="rId19"/>
    <p:sldLayoutId id="2147483778" r:id="rId20"/>
    <p:sldLayoutId id="2147483779" r:id="rId21"/>
    <p:sldLayoutId id="2147483780" r:id="rId22"/>
    <p:sldLayoutId id="2147483781" r:id="rId23"/>
    <p:sldLayoutId id="2147483782" r:id="rId24"/>
    <p:sldLayoutId id="2147483783" r:id="rId25"/>
  </p:sldLayoutIdLst>
  <p:transition spd="slow">
    <p:fade/>
  </p:transition>
  <p:hf hdr="0" ftr="0" dt="0"/>
  <p:txStyles>
    <p:titleStyle>
      <a:lvl1pPr algn="l" rtl="0" eaLnBrk="0" fontAlgn="base" hangingPunct="0">
        <a:lnSpc>
          <a:spcPct val="85000"/>
        </a:lnSpc>
        <a:spcBef>
          <a:spcPct val="0"/>
        </a:spcBef>
        <a:spcAft>
          <a:spcPct val="0"/>
        </a:spcAft>
        <a:defRPr sz="2800" b="0">
          <a:solidFill>
            <a:schemeClr val="bg1"/>
          </a:solidFill>
          <a:latin typeface="+mj-lt"/>
          <a:ea typeface="+mj-ea"/>
          <a:cs typeface="+mj-cs"/>
        </a:defRPr>
      </a:lvl1pPr>
      <a:lvl2pPr algn="l" rtl="0" eaLnBrk="0" fontAlgn="base" hangingPunct="0">
        <a:lnSpc>
          <a:spcPct val="85000"/>
        </a:lnSpc>
        <a:spcBef>
          <a:spcPct val="0"/>
        </a:spcBef>
        <a:spcAft>
          <a:spcPct val="0"/>
        </a:spcAft>
        <a:defRPr sz="2400">
          <a:solidFill>
            <a:schemeClr val="bg1"/>
          </a:solidFill>
          <a:latin typeface="Arial" charset="0"/>
          <a:cs typeface="Arial" charset="0"/>
        </a:defRPr>
      </a:lvl2pPr>
      <a:lvl3pPr algn="l" rtl="0" eaLnBrk="0" fontAlgn="base" hangingPunct="0">
        <a:lnSpc>
          <a:spcPct val="85000"/>
        </a:lnSpc>
        <a:spcBef>
          <a:spcPct val="0"/>
        </a:spcBef>
        <a:spcAft>
          <a:spcPct val="0"/>
        </a:spcAft>
        <a:defRPr sz="2400">
          <a:solidFill>
            <a:schemeClr val="bg1"/>
          </a:solidFill>
          <a:latin typeface="Arial" charset="0"/>
          <a:cs typeface="Arial" charset="0"/>
        </a:defRPr>
      </a:lvl3pPr>
      <a:lvl4pPr algn="l" rtl="0" eaLnBrk="0" fontAlgn="base" hangingPunct="0">
        <a:lnSpc>
          <a:spcPct val="85000"/>
        </a:lnSpc>
        <a:spcBef>
          <a:spcPct val="0"/>
        </a:spcBef>
        <a:spcAft>
          <a:spcPct val="0"/>
        </a:spcAft>
        <a:defRPr sz="2400">
          <a:solidFill>
            <a:schemeClr val="bg1"/>
          </a:solidFill>
          <a:latin typeface="Arial" charset="0"/>
          <a:cs typeface="Arial" charset="0"/>
        </a:defRPr>
      </a:lvl4pPr>
      <a:lvl5pPr algn="l" rtl="0" eaLnBrk="0" fontAlgn="base" hangingPunct="0">
        <a:lnSpc>
          <a:spcPct val="85000"/>
        </a:lnSpc>
        <a:spcBef>
          <a:spcPct val="0"/>
        </a:spcBef>
        <a:spcAft>
          <a:spcPct val="0"/>
        </a:spcAft>
        <a:defRPr sz="2400">
          <a:solidFill>
            <a:schemeClr val="bg1"/>
          </a:solidFill>
          <a:latin typeface="Arial" charset="0"/>
          <a:cs typeface="Arial" charset="0"/>
        </a:defRPr>
      </a:lvl5pPr>
      <a:lvl6pPr marL="457200" algn="l" rtl="0" fontAlgn="base">
        <a:lnSpc>
          <a:spcPct val="85000"/>
        </a:lnSpc>
        <a:spcBef>
          <a:spcPct val="0"/>
        </a:spcBef>
        <a:spcAft>
          <a:spcPct val="0"/>
        </a:spcAft>
        <a:defRPr sz="2400">
          <a:solidFill>
            <a:schemeClr val="bg1"/>
          </a:solidFill>
          <a:latin typeface="Arial" charset="0"/>
          <a:cs typeface="Arial" charset="0"/>
        </a:defRPr>
      </a:lvl6pPr>
      <a:lvl7pPr marL="914400" algn="l" rtl="0" fontAlgn="base">
        <a:lnSpc>
          <a:spcPct val="85000"/>
        </a:lnSpc>
        <a:spcBef>
          <a:spcPct val="0"/>
        </a:spcBef>
        <a:spcAft>
          <a:spcPct val="0"/>
        </a:spcAft>
        <a:defRPr sz="2400">
          <a:solidFill>
            <a:schemeClr val="bg1"/>
          </a:solidFill>
          <a:latin typeface="Arial" charset="0"/>
          <a:cs typeface="Arial" charset="0"/>
        </a:defRPr>
      </a:lvl7pPr>
      <a:lvl8pPr marL="1371600" algn="l" rtl="0" fontAlgn="base">
        <a:lnSpc>
          <a:spcPct val="85000"/>
        </a:lnSpc>
        <a:spcBef>
          <a:spcPct val="0"/>
        </a:spcBef>
        <a:spcAft>
          <a:spcPct val="0"/>
        </a:spcAft>
        <a:defRPr sz="2400">
          <a:solidFill>
            <a:schemeClr val="bg1"/>
          </a:solidFill>
          <a:latin typeface="Arial" charset="0"/>
          <a:cs typeface="Arial" charset="0"/>
        </a:defRPr>
      </a:lvl8pPr>
      <a:lvl9pPr marL="1828800" algn="l" rtl="0" fontAlgn="base">
        <a:lnSpc>
          <a:spcPct val="85000"/>
        </a:lnSpc>
        <a:spcBef>
          <a:spcPct val="0"/>
        </a:spcBef>
        <a:spcAft>
          <a:spcPct val="0"/>
        </a:spcAft>
        <a:defRPr sz="2400">
          <a:solidFill>
            <a:schemeClr val="bg1"/>
          </a:solidFill>
          <a:latin typeface="Arial" charset="0"/>
          <a:cs typeface="Arial" charset="0"/>
        </a:defRPr>
      </a:lvl9pPr>
    </p:titleStyle>
    <p:bodyStyle>
      <a:lvl1pPr marL="266700" indent="-266700" algn="l" rtl="0" eaLnBrk="0" fontAlgn="base" hangingPunct="0">
        <a:lnSpc>
          <a:spcPct val="90000"/>
        </a:lnSpc>
        <a:spcBef>
          <a:spcPct val="100000"/>
        </a:spcBef>
        <a:spcAft>
          <a:spcPct val="0"/>
        </a:spcAft>
        <a:buClr>
          <a:srgbClr val="8C7F6D"/>
        </a:buClr>
        <a:buChar char="•"/>
        <a:defRPr sz="2400">
          <a:solidFill>
            <a:srgbClr val="000000"/>
          </a:solidFill>
          <a:latin typeface="+mn-lt"/>
          <a:ea typeface="+mn-ea"/>
          <a:cs typeface="+mn-cs"/>
        </a:defRPr>
      </a:lvl1pPr>
      <a:lvl2pPr marL="717550" indent="-271463" algn="l" rtl="0" eaLnBrk="0" fontAlgn="base" hangingPunct="0">
        <a:lnSpc>
          <a:spcPct val="90000"/>
        </a:lnSpc>
        <a:spcBef>
          <a:spcPct val="100000"/>
        </a:spcBef>
        <a:spcAft>
          <a:spcPct val="0"/>
        </a:spcAft>
        <a:buClr>
          <a:srgbClr val="8C7F6D"/>
        </a:buClr>
        <a:buChar char="•"/>
        <a:defRPr sz="2000">
          <a:solidFill>
            <a:srgbClr val="000000"/>
          </a:solidFill>
          <a:latin typeface="+mn-lt"/>
          <a:cs typeface="+mn-cs"/>
        </a:defRPr>
      </a:lvl2pPr>
      <a:lvl3pPr marL="1076325" indent="-179388" algn="l" rtl="0" eaLnBrk="0" fontAlgn="base" hangingPunct="0">
        <a:lnSpc>
          <a:spcPct val="90000"/>
        </a:lnSpc>
        <a:spcBef>
          <a:spcPct val="100000"/>
        </a:spcBef>
        <a:spcAft>
          <a:spcPct val="0"/>
        </a:spcAft>
        <a:buClr>
          <a:srgbClr val="8C7F6D"/>
        </a:buClr>
        <a:buChar char="•"/>
        <a:defRPr sz="1800">
          <a:solidFill>
            <a:srgbClr val="000000"/>
          </a:solidFill>
          <a:latin typeface="+mn-lt"/>
          <a:cs typeface="+mn-cs"/>
        </a:defRPr>
      </a:lvl3pPr>
      <a:lvl4pPr marL="1435100" indent="-179388" algn="l" rtl="0" eaLnBrk="0" fontAlgn="base" hangingPunct="0">
        <a:lnSpc>
          <a:spcPct val="90000"/>
        </a:lnSpc>
        <a:spcBef>
          <a:spcPct val="100000"/>
        </a:spcBef>
        <a:spcAft>
          <a:spcPct val="0"/>
        </a:spcAft>
        <a:buClr>
          <a:srgbClr val="8C7F6D"/>
        </a:buClr>
        <a:buChar char="•"/>
        <a:defRPr sz="1600">
          <a:solidFill>
            <a:srgbClr val="000000"/>
          </a:solidFill>
          <a:latin typeface="+mn-lt"/>
          <a:cs typeface="+mn-cs"/>
        </a:defRPr>
      </a:lvl4pPr>
      <a:lvl5pPr marL="1793875" indent="-179388" algn="l" rtl="0" eaLnBrk="0" fontAlgn="base" hangingPunct="0">
        <a:lnSpc>
          <a:spcPct val="90000"/>
        </a:lnSpc>
        <a:spcBef>
          <a:spcPct val="100000"/>
        </a:spcBef>
        <a:spcAft>
          <a:spcPct val="0"/>
        </a:spcAft>
        <a:buClr>
          <a:srgbClr val="8C7F6D"/>
        </a:buClr>
        <a:buChar char="•"/>
        <a:defRPr sz="1600">
          <a:solidFill>
            <a:srgbClr val="000000"/>
          </a:solidFill>
          <a:latin typeface="+mn-lt"/>
          <a:cs typeface="+mn-cs"/>
        </a:defRPr>
      </a:lvl5pPr>
      <a:lvl6pPr marL="2251075" indent="-179388" algn="l" rtl="0" fontAlgn="base">
        <a:lnSpc>
          <a:spcPct val="90000"/>
        </a:lnSpc>
        <a:spcBef>
          <a:spcPct val="100000"/>
        </a:spcBef>
        <a:spcAft>
          <a:spcPct val="0"/>
        </a:spcAft>
        <a:buClr>
          <a:srgbClr val="8C7F6D"/>
        </a:buClr>
        <a:buChar char="•"/>
        <a:defRPr sz="1400">
          <a:solidFill>
            <a:srgbClr val="003896"/>
          </a:solidFill>
          <a:latin typeface="+mn-lt"/>
          <a:cs typeface="+mn-cs"/>
        </a:defRPr>
      </a:lvl6pPr>
      <a:lvl7pPr marL="2708275" indent="-179388" algn="l" rtl="0" fontAlgn="base">
        <a:lnSpc>
          <a:spcPct val="90000"/>
        </a:lnSpc>
        <a:spcBef>
          <a:spcPct val="100000"/>
        </a:spcBef>
        <a:spcAft>
          <a:spcPct val="0"/>
        </a:spcAft>
        <a:buClr>
          <a:srgbClr val="8C7F6D"/>
        </a:buClr>
        <a:buChar char="•"/>
        <a:defRPr sz="1400">
          <a:solidFill>
            <a:srgbClr val="003896"/>
          </a:solidFill>
          <a:latin typeface="+mn-lt"/>
          <a:cs typeface="+mn-cs"/>
        </a:defRPr>
      </a:lvl7pPr>
      <a:lvl8pPr marL="3165475" indent="-179388" algn="l" rtl="0" fontAlgn="base">
        <a:lnSpc>
          <a:spcPct val="90000"/>
        </a:lnSpc>
        <a:spcBef>
          <a:spcPct val="100000"/>
        </a:spcBef>
        <a:spcAft>
          <a:spcPct val="0"/>
        </a:spcAft>
        <a:buClr>
          <a:srgbClr val="8C7F6D"/>
        </a:buClr>
        <a:buChar char="•"/>
        <a:defRPr sz="1400">
          <a:solidFill>
            <a:srgbClr val="003896"/>
          </a:solidFill>
          <a:latin typeface="+mn-lt"/>
          <a:cs typeface="+mn-cs"/>
        </a:defRPr>
      </a:lvl8pPr>
      <a:lvl9pPr marL="3622675" indent="-179388" algn="l" rtl="0" fontAlgn="base">
        <a:lnSpc>
          <a:spcPct val="90000"/>
        </a:lnSpc>
        <a:spcBef>
          <a:spcPct val="100000"/>
        </a:spcBef>
        <a:spcAft>
          <a:spcPct val="0"/>
        </a:spcAft>
        <a:buClr>
          <a:srgbClr val="8C7F6D"/>
        </a:buClr>
        <a:buChar char="•"/>
        <a:defRPr sz="1400">
          <a:solidFill>
            <a:srgbClr val="003896"/>
          </a:solidFill>
          <a:latin typeface="+mn-lt"/>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1.xml"/><Relationship Id="rId1" Type="http://schemas.openxmlformats.org/officeDocument/2006/relationships/slideLayout" Target="../slideLayouts/slideLayout3.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defRPr/>
            </a:pPr>
            <a:r>
              <a:rPr lang="en-US" dirty="0">
                <a:solidFill>
                  <a:srgbClr val="FFFFFF"/>
                </a:solidFill>
              </a:rPr>
              <a:t>Financial Statement Requirement</a:t>
            </a:r>
          </a:p>
        </p:txBody>
      </p:sp>
      <p:sp>
        <p:nvSpPr>
          <p:cNvPr id="4" name="Slide Number Placeholder 3"/>
          <p:cNvSpPr>
            <a:spLocks noGrp="1"/>
          </p:cNvSpPr>
          <p:nvPr>
            <p:ph type="sldNum" sz="quarter" idx="11"/>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AA88E64B-C21E-4EDE-8FBF-0A2CAE88D9CE}" type="slidenum">
              <a:rPr kumimoji="0" lang="en-ZA" sz="1000" b="0" i="0" u="none" strike="noStrike" kern="1200" cap="none" spc="0" normalizeH="0" baseline="0" noProof="0" smtClean="0">
                <a:ln>
                  <a:noFill/>
                </a:ln>
                <a:solidFill>
                  <a:srgbClr val="83725B"/>
                </a:solidFill>
                <a:effectLst/>
                <a:uLnTx/>
                <a:uFillTx/>
                <a:latin typeface="Arial" charset="0"/>
                <a:ea typeface="+mn-ea"/>
                <a:cs typeface="Arial" charset="0"/>
              </a:rPr>
              <a:pPr marL="0" marR="0" lvl="0" indent="0" algn="r" defTabSz="914400" rtl="0" eaLnBrk="1" fontAlgn="base" latinLnBrk="0" hangingPunct="1">
                <a:lnSpc>
                  <a:spcPct val="100000"/>
                </a:lnSpc>
                <a:spcBef>
                  <a:spcPct val="0"/>
                </a:spcBef>
                <a:spcAft>
                  <a:spcPct val="0"/>
                </a:spcAft>
                <a:buClrTx/>
                <a:buSzTx/>
                <a:buFontTx/>
                <a:buNone/>
                <a:tabLst/>
                <a:defRPr/>
              </a:pPr>
              <a:t>1</a:t>
            </a:fld>
            <a:endParaRPr kumimoji="0" lang="en-ZA" sz="1000" b="0" i="0" u="none" strike="noStrike" kern="1200" cap="none" spc="0" normalizeH="0" baseline="0" noProof="0" dirty="0">
              <a:ln>
                <a:noFill/>
              </a:ln>
              <a:solidFill>
                <a:srgbClr val="83725B"/>
              </a:solidFill>
              <a:effectLst/>
              <a:uLnTx/>
              <a:uFillTx/>
              <a:latin typeface="Arial" charset="0"/>
              <a:ea typeface="+mn-ea"/>
              <a:cs typeface="Arial" charset="0"/>
            </a:endParaRPr>
          </a:p>
        </p:txBody>
      </p:sp>
      <p:graphicFrame>
        <p:nvGraphicFramePr>
          <p:cNvPr id="20" name="Table 19"/>
          <p:cNvGraphicFramePr>
            <a:graphicFrameLocks noGrp="1"/>
          </p:cNvGraphicFramePr>
          <p:nvPr>
            <p:extLst>
              <p:ext uri="{D42A27DB-BD31-4B8C-83A1-F6EECF244321}">
                <p14:modId xmlns:p14="http://schemas.microsoft.com/office/powerpoint/2010/main" val="1934894499"/>
              </p:ext>
            </p:extLst>
          </p:nvPr>
        </p:nvGraphicFramePr>
        <p:xfrm>
          <a:off x="328613" y="1025459"/>
          <a:ext cx="8729396" cy="5630870"/>
        </p:xfrm>
        <a:graphic>
          <a:graphicData uri="http://schemas.openxmlformats.org/drawingml/2006/table">
            <a:tbl>
              <a:tblPr firstRow="1" bandRow="1">
                <a:tableStyleId>{5C22544A-7EE6-4342-B048-85BDC9FD1C3A}</a:tableStyleId>
              </a:tblPr>
              <a:tblGrid>
                <a:gridCol w="8729396">
                  <a:extLst>
                    <a:ext uri="{9D8B030D-6E8A-4147-A177-3AD203B41FA5}">
                      <a16:colId xmlns:a16="http://schemas.microsoft.com/office/drawing/2014/main" val="20000"/>
                    </a:ext>
                  </a:extLst>
                </a:gridCol>
              </a:tblGrid>
              <a:tr h="387317">
                <a:tc>
                  <a:txBody>
                    <a:bodyPr/>
                    <a:lstStyle/>
                    <a:p>
                      <a:pPr marL="0" indent="0">
                        <a:buFontTx/>
                        <a:buNone/>
                      </a:pPr>
                      <a:r>
                        <a:rPr lang="en-US" sz="1600" u="sng" noProof="0" dirty="0">
                          <a:solidFill>
                            <a:srgbClr val="000000"/>
                          </a:solidFill>
                        </a:rPr>
                        <a:t>Receiving</a:t>
                      </a:r>
                      <a:r>
                        <a:rPr lang="en-US" sz="1600" u="sng" baseline="0" noProof="0" dirty="0">
                          <a:solidFill>
                            <a:srgbClr val="000000"/>
                          </a:solidFill>
                        </a:rPr>
                        <a:t> the Request</a:t>
                      </a:r>
                      <a:endParaRPr lang="en-US" sz="1600" u="sng" noProof="0" dirty="0">
                        <a:solidFill>
                          <a:srgbClr val="000000"/>
                        </a:solidFill>
                      </a:endParaRPr>
                    </a:p>
                  </a:txBody>
                  <a:tcPr marL="82944" marR="82944" anchor="ctr">
                    <a:solidFill>
                      <a:schemeClr val="tx2">
                        <a:lumMod val="65000"/>
                      </a:schemeClr>
                    </a:solidFill>
                  </a:tcPr>
                </a:tc>
                <a:extLst>
                  <a:ext uri="{0D108BD9-81ED-4DB2-BD59-A6C34878D82A}">
                    <a16:rowId xmlns:a16="http://schemas.microsoft.com/office/drawing/2014/main" val="10000"/>
                  </a:ext>
                </a:extLst>
              </a:tr>
              <a:tr h="5243553">
                <a:tc>
                  <a:txBody>
                    <a:bodyPr/>
                    <a:lstStyle/>
                    <a:p>
                      <a:pPr marL="285750" indent="-285750">
                        <a:lnSpc>
                          <a:spcPct val="150000"/>
                        </a:lnSpc>
                        <a:buFont typeface="Courier New" panose="02070309020205020404" pitchFamily="49" charset="0"/>
                        <a:buChar char="o"/>
                      </a:pPr>
                      <a:r>
                        <a:rPr lang="en-US" sz="1350" u="none" noProof="0" dirty="0">
                          <a:solidFill>
                            <a:srgbClr val="000000"/>
                          </a:solidFill>
                        </a:rPr>
                        <a:t>Auditors/ independent reviewers / accounting officer’s / compiler’s report.</a:t>
                      </a:r>
                    </a:p>
                    <a:p>
                      <a:pPr marL="285750" indent="-285750">
                        <a:lnSpc>
                          <a:spcPct val="150000"/>
                        </a:lnSpc>
                        <a:buFont typeface="Courier New" panose="02070309020205020404" pitchFamily="49" charset="0"/>
                        <a:buChar char="o"/>
                      </a:pPr>
                      <a:r>
                        <a:rPr lang="en-US" sz="1350" u="none" noProof="0" dirty="0">
                          <a:solidFill>
                            <a:srgbClr val="000000"/>
                          </a:solidFill>
                        </a:rPr>
                        <a:t>A signed director’s / member’s report.</a:t>
                      </a:r>
                    </a:p>
                    <a:p>
                      <a:pPr marL="285750" indent="-285750">
                        <a:lnSpc>
                          <a:spcPct val="150000"/>
                        </a:lnSpc>
                        <a:buFont typeface="Courier New" panose="02070309020205020404" pitchFamily="49" charset="0"/>
                        <a:buChar char="o"/>
                      </a:pPr>
                      <a:r>
                        <a:rPr lang="en-US" sz="1350" u="none" noProof="0" dirty="0">
                          <a:solidFill>
                            <a:srgbClr val="000000"/>
                          </a:solidFill>
                        </a:rPr>
                        <a:t>Annual financial statements: for two comparative years</a:t>
                      </a:r>
                    </a:p>
                    <a:p>
                      <a:pPr marL="0" indent="0">
                        <a:lnSpc>
                          <a:spcPct val="150000"/>
                        </a:lnSpc>
                        <a:buFont typeface="Courier New" panose="02070309020205020404" pitchFamily="49" charset="0"/>
                        <a:buNone/>
                      </a:pPr>
                      <a:endParaRPr lang="en-US" sz="1400" u="none" noProof="0" dirty="0">
                        <a:solidFill>
                          <a:srgbClr val="000000"/>
                        </a:solidFill>
                      </a:endParaRPr>
                    </a:p>
                    <a:p>
                      <a:pPr marL="0" indent="0">
                        <a:lnSpc>
                          <a:spcPct val="150000"/>
                        </a:lnSpc>
                        <a:buFont typeface="Courier New" panose="02070309020205020404" pitchFamily="49" charset="0"/>
                        <a:buNone/>
                      </a:pPr>
                      <a:endParaRPr lang="en-US" sz="1400" u="none" noProof="0" dirty="0">
                        <a:solidFill>
                          <a:srgbClr val="000000"/>
                        </a:solidFill>
                      </a:endParaRPr>
                    </a:p>
                    <a:p>
                      <a:pPr marL="285750" lvl="1" indent="-285750" algn="l" defTabSz="914400" rtl="0" eaLnBrk="1" latinLnBrk="0" hangingPunct="1">
                        <a:lnSpc>
                          <a:spcPct val="150000"/>
                        </a:lnSpc>
                        <a:buFont typeface="Courier New" panose="02070309020205020404" pitchFamily="49" charset="0"/>
                        <a:buChar char="o"/>
                      </a:pPr>
                      <a:endParaRPr lang="en-US" sz="1400" u="none" kern="1200" noProof="0" dirty="0">
                        <a:solidFill>
                          <a:srgbClr val="000000"/>
                        </a:solidFill>
                        <a:latin typeface="+mn-lt"/>
                        <a:ea typeface="+mn-ea"/>
                        <a:cs typeface="+mn-cs"/>
                      </a:endParaRPr>
                    </a:p>
                    <a:p>
                      <a:pPr marL="0" indent="0">
                        <a:lnSpc>
                          <a:spcPct val="150000"/>
                        </a:lnSpc>
                        <a:buFont typeface="Courier New" panose="02070309020205020404" pitchFamily="49" charset="0"/>
                        <a:buNone/>
                      </a:pPr>
                      <a:endParaRPr lang="en-US" sz="1400" u="sng" noProof="0" dirty="0">
                        <a:solidFill>
                          <a:srgbClr val="000000"/>
                        </a:solidFill>
                      </a:endParaRPr>
                    </a:p>
                    <a:p>
                      <a:pPr marL="0" indent="0">
                        <a:lnSpc>
                          <a:spcPct val="150000"/>
                        </a:lnSpc>
                        <a:buFont typeface="Courier New" panose="02070309020205020404" pitchFamily="49" charset="0"/>
                        <a:buNone/>
                      </a:pPr>
                      <a:endParaRPr lang="en-US" sz="1400" u="sng" noProof="0" dirty="0">
                        <a:solidFill>
                          <a:srgbClr val="000000"/>
                        </a:solidFill>
                      </a:endParaRPr>
                    </a:p>
                    <a:p>
                      <a:pPr marL="0" indent="0">
                        <a:lnSpc>
                          <a:spcPct val="150000"/>
                        </a:lnSpc>
                        <a:buFont typeface="Courier New" panose="02070309020205020404" pitchFamily="49" charset="0"/>
                        <a:buNone/>
                      </a:pPr>
                      <a:endParaRPr lang="en-US" sz="1400" u="sng" noProof="0" dirty="0">
                        <a:solidFill>
                          <a:srgbClr val="000000"/>
                        </a:solidFill>
                      </a:endParaRPr>
                    </a:p>
                    <a:p>
                      <a:pPr marL="0" indent="0">
                        <a:lnSpc>
                          <a:spcPct val="150000"/>
                        </a:lnSpc>
                        <a:buFont typeface="Courier New" panose="02070309020205020404" pitchFamily="49" charset="0"/>
                        <a:buNone/>
                      </a:pPr>
                      <a:endParaRPr lang="en-US" sz="1400" u="sng" noProof="0" dirty="0">
                        <a:solidFill>
                          <a:srgbClr val="000000"/>
                        </a:solidFill>
                      </a:endParaRPr>
                    </a:p>
                    <a:p>
                      <a:pPr marL="0" indent="0">
                        <a:lnSpc>
                          <a:spcPct val="150000"/>
                        </a:lnSpc>
                        <a:buFont typeface="Courier New" panose="02070309020205020404" pitchFamily="49" charset="0"/>
                        <a:buNone/>
                      </a:pPr>
                      <a:endParaRPr lang="en-US" sz="1400" u="sng" noProof="0" dirty="0">
                        <a:solidFill>
                          <a:srgbClr val="000000"/>
                        </a:solidFill>
                      </a:endParaRPr>
                    </a:p>
                    <a:p>
                      <a:pPr marL="342900" indent="-342900">
                        <a:lnSpc>
                          <a:spcPct val="150000"/>
                        </a:lnSpc>
                        <a:buFont typeface="Courier New" panose="02070309020205020404" pitchFamily="49" charset="0"/>
                        <a:buChar char="o"/>
                      </a:pPr>
                      <a:r>
                        <a:rPr lang="en-US" sz="1350" u="none" noProof="0" dirty="0">
                          <a:solidFill>
                            <a:srgbClr val="000000"/>
                          </a:solidFill>
                        </a:rPr>
                        <a:t>ITA 34C Income tax assessment, only used if supplier is not audited.</a:t>
                      </a:r>
                    </a:p>
                    <a:p>
                      <a:pPr marL="342900" indent="-342900">
                        <a:lnSpc>
                          <a:spcPct val="150000"/>
                        </a:lnSpc>
                        <a:buFont typeface="Courier New" panose="02070309020205020404" pitchFamily="49" charset="0"/>
                        <a:buChar char="o"/>
                      </a:pPr>
                      <a:r>
                        <a:rPr lang="en-US" sz="1350" u="none" noProof="0" dirty="0">
                          <a:solidFill>
                            <a:srgbClr val="000000"/>
                          </a:solidFill>
                        </a:rPr>
                        <a:t>Approved financial statements, signed auditors / independent reviewers / accounting officer’s report must be valid and not outdated, received within 18 months after year end (S (30) of Companies Act.</a:t>
                      </a:r>
                    </a:p>
                  </a:txBody>
                  <a:tcPr marL="82944" marR="82944">
                    <a:solidFill>
                      <a:schemeClr val="bg1">
                        <a:lumMod val="85000"/>
                      </a:schemeClr>
                    </a:solidFill>
                  </a:tcPr>
                </a:tc>
                <a:extLst>
                  <a:ext uri="{0D108BD9-81ED-4DB2-BD59-A6C34878D82A}">
                    <a16:rowId xmlns:a16="http://schemas.microsoft.com/office/drawing/2014/main" val="10001"/>
                  </a:ext>
                </a:extLst>
              </a:tr>
            </a:tbl>
          </a:graphicData>
        </a:graphic>
      </p:graphicFrame>
      <p:graphicFrame>
        <p:nvGraphicFramePr>
          <p:cNvPr id="6" name="Diagram 5"/>
          <p:cNvGraphicFramePr/>
          <p:nvPr>
            <p:extLst>
              <p:ext uri="{D42A27DB-BD31-4B8C-83A1-F6EECF244321}">
                <p14:modId xmlns:p14="http://schemas.microsoft.com/office/powerpoint/2010/main" val="2833588602"/>
              </p:ext>
            </p:extLst>
          </p:nvPr>
        </p:nvGraphicFramePr>
        <p:xfrm>
          <a:off x="2388403" y="2741719"/>
          <a:ext cx="6096000" cy="2098278"/>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1032491731"/>
      </p:ext>
    </p:extLst>
  </p:cSld>
  <p:clrMapOvr>
    <a:masterClrMapping/>
  </p:clrMapOvr>
  <p:transition spd="slow">
    <p:fade/>
  </p:transition>
</p:sld>
</file>

<file path=ppt/theme/theme1.xml><?xml version="1.0" encoding="utf-8"?>
<a:theme xmlns:a="http://schemas.openxmlformats.org/drawingml/2006/main" name="title and text">
  <a:themeElements>
    <a:clrScheme name="Custom 1">
      <a:dk1>
        <a:srgbClr val="003896"/>
      </a:dk1>
      <a:lt1>
        <a:srgbClr val="FFFFFF"/>
      </a:lt1>
      <a:dk2>
        <a:srgbClr val="FFFFFF"/>
      </a:dk2>
      <a:lt2>
        <a:srgbClr val="DDDDDD"/>
      </a:lt2>
      <a:accent1>
        <a:srgbClr val="003896"/>
      </a:accent1>
      <a:accent2>
        <a:srgbClr val="83725B"/>
      </a:accent2>
      <a:accent3>
        <a:srgbClr val="FFFFFF"/>
      </a:accent3>
      <a:accent4>
        <a:srgbClr val="002E7F"/>
      </a:accent4>
      <a:accent5>
        <a:srgbClr val="AAAEC9"/>
      </a:accent5>
      <a:accent6>
        <a:srgbClr val="766752"/>
      </a:accent6>
      <a:hlink>
        <a:srgbClr val="C97A00"/>
      </a:hlink>
      <a:folHlink>
        <a:srgbClr val="858705"/>
      </a:folHlink>
    </a:clrScheme>
    <a:fontScheme name="template_B-pictures_circle">
      <a:majorFont>
        <a:latin typeface="Arial"/>
        <a:ea typeface=""/>
        <a:cs typeface="Arial"/>
      </a:majorFont>
      <a:minorFont>
        <a:latin typeface="Arial"/>
        <a:ea typeface=""/>
        <a:cs typeface="Arial"/>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none" lIns="91440" tIns="45720" rIns="91440" bIns="45720" numCol="1" anchor="ctr"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GB" sz="2400" b="0" i="0" u="none" strike="noStrike" cap="none" normalizeH="0" baseline="0" smtClean="0">
            <a:ln>
              <a:noFill/>
            </a:ln>
            <a:solidFill>
              <a:schemeClr val="tx1"/>
            </a:solidFill>
            <a:effectLst/>
            <a:latin typeface="Arial" charset="0"/>
            <a:cs typeface="Arial"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none" lIns="91440" tIns="45720" rIns="91440" bIns="45720" numCol="1" anchor="ctr"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GB" sz="2400" b="0" i="0" u="none" strike="noStrike" cap="none" normalizeH="0" baseline="0" smtClean="0">
            <a:ln>
              <a:noFill/>
            </a:ln>
            <a:solidFill>
              <a:schemeClr val="tx1"/>
            </a:solidFill>
            <a:effectLst/>
            <a:latin typeface="Arial" charset="0"/>
            <a:cs typeface="Arial" charset="0"/>
          </a:defRPr>
        </a:defPPr>
      </a:lstStyle>
    </a:lnDef>
  </a:objectDefaults>
  <a:extraClrSchemeLst>
    <a:extraClrScheme>
      <a:clrScheme name="template_B-pictures_circle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template_B-pictures_circle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template_B-pictures_circle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template_B-pictures_circle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template_B-pictures_circle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template_B-pictures_circle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template_B-pictures_circle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template_B-pictures_circle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template_B-pictures_circle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template_B-pictures_circle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template_B-pictures_circle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template_B-pictures_circle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
      <a:clrScheme name="template_B-pictures_circle 13">
        <a:dk1>
          <a:srgbClr val="000000"/>
        </a:dk1>
        <a:lt1>
          <a:srgbClr val="FFFFFF"/>
        </a:lt1>
        <a:dk2>
          <a:srgbClr val="FFFFFF"/>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template_B-pictures_circle 14">
        <a:dk1>
          <a:srgbClr val="003896"/>
        </a:dk1>
        <a:lt1>
          <a:srgbClr val="FFFFFF"/>
        </a:lt1>
        <a:dk2>
          <a:srgbClr val="FFFFFF"/>
        </a:dk2>
        <a:lt2>
          <a:srgbClr val="808080"/>
        </a:lt2>
        <a:accent1>
          <a:srgbClr val="BBE0E3"/>
        </a:accent1>
        <a:accent2>
          <a:srgbClr val="333399"/>
        </a:accent2>
        <a:accent3>
          <a:srgbClr val="FFFFFF"/>
        </a:accent3>
        <a:accent4>
          <a:srgbClr val="002E7F"/>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template_B-pictures_circle 15">
        <a:dk1>
          <a:srgbClr val="003896"/>
        </a:dk1>
        <a:lt1>
          <a:srgbClr val="FFFFFF"/>
        </a:lt1>
        <a:dk2>
          <a:srgbClr val="FFFFFF"/>
        </a:dk2>
        <a:lt2>
          <a:srgbClr val="808080"/>
        </a:lt2>
        <a:accent1>
          <a:srgbClr val="BBE0E3"/>
        </a:accent1>
        <a:accent2>
          <a:srgbClr val="333399"/>
        </a:accent2>
        <a:accent3>
          <a:srgbClr val="FFFFFF"/>
        </a:accent3>
        <a:accent4>
          <a:srgbClr val="002E7F"/>
        </a:accent4>
        <a:accent5>
          <a:srgbClr val="DAEDEF"/>
        </a:accent5>
        <a:accent6>
          <a:srgbClr val="2D2D8A"/>
        </a:accent6>
        <a:hlink>
          <a:srgbClr val="83725B"/>
        </a:hlink>
        <a:folHlink>
          <a:srgbClr val="99CC00"/>
        </a:folHlink>
      </a:clrScheme>
      <a:clrMap bg1="lt1" tx1="dk1" bg2="lt2" tx2="dk2" accent1="accent1" accent2="accent2" accent3="accent3" accent4="accent4" accent5="accent5" accent6="accent6" hlink="hlink" folHlink="folHlink"/>
    </a:extraClrScheme>
    <a:extraClrScheme>
      <a:clrScheme name="template_B-pictures_circle 16">
        <a:dk1>
          <a:srgbClr val="003896"/>
        </a:dk1>
        <a:lt1>
          <a:srgbClr val="FFFFFF"/>
        </a:lt1>
        <a:dk2>
          <a:srgbClr val="FFFFFF"/>
        </a:dk2>
        <a:lt2>
          <a:srgbClr val="808080"/>
        </a:lt2>
        <a:accent1>
          <a:srgbClr val="BBE0E3"/>
        </a:accent1>
        <a:accent2>
          <a:srgbClr val="333399"/>
        </a:accent2>
        <a:accent3>
          <a:srgbClr val="FFFFFF"/>
        </a:accent3>
        <a:accent4>
          <a:srgbClr val="002E7F"/>
        </a:accent4>
        <a:accent5>
          <a:srgbClr val="DAEDEF"/>
        </a:accent5>
        <a:accent6>
          <a:srgbClr val="2D2D8A"/>
        </a:accent6>
        <a:hlink>
          <a:srgbClr val="83725B"/>
        </a:hlink>
        <a:folHlink>
          <a:srgbClr val="858705"/>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template_B-pictures_circle</Template>
  <TotalTime>37982</TotalTime>
  <Words>232</Words>
  <Application>Microsoft Office PowerPoint</Application>
  <PresentationFormat>On-screen Show (4:3)</PresentationFormat>
  <Paragraphs>24</Paragraphs>
  <Slides>1</Slides>
  <Notes>1</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vt:i4>
      </vt:variant>
    </vt:vector>
  </HeadingPairs>
  <TitlesOfParts>
    <vt:vector size="5" baseType="lpstr">
      <vt:lpstr>Arial</vt:lpstr>
      <vt:lpstr>Courier New</vt:lpstr>
      <vt:lpstr>Gill Sans MT</vt:lpstr>
      <vt:lpstr>title and text</vt:lpstr>
      <vt:lpstr>Financial Statement Requirement</vt:lpstr>
    </vt:vector>
  </TitlesOfParts>
  <Company>Eskom</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Eskom</dc:creator>
  <cp:lastModifiedBy>Siyabonga Yaka</cp:lastModifiedBy>
  <cp:revision>681</cp:revision>
  <dcterms:created xsi:type="dcterms:W3CDTF">2010-03-26T11:45:37Z</dcterms:created>
  <dcterms:modified xsi:type="dcterms:W3CDTF">2023-10-25T13:58:41Z</dcterms:modified>
</cp:coreProperties>
</file>