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E10CE-5EFA-937F-66A7-81D8C1A37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BD9770-E9D4-3B50-8993-2F5E7AEF6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34AE0-960B-AEE2-468B-C174DAFFC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C65A7-7AAC-49CB-A86F-2334D44C26A3}" type="datetimeFigureOut">
              <a:rPr lang="en-ZA" smtClean="0"/>
              <a:t>2024/08/12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571C8-04D7-6D66-4C91-F204BF389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BCB75-CC3E-7066-56C2-D5B43E5BE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462A-6D38-4099-99F8-8E19626C9A2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06008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03722-3422-5750-014A-CC85179B8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0360C-1DCA-0F93-D961-B4D48FDAB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EF970-A8D0-96D3-C6FA-383C38C02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C65A7-7AAC-49CB-A86F-2334D44C26A3}" type="datetimeFigureOut">
              <a:rPr lang="en-ZA" smtClean="0"/>
              <a:t>2024/08/12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4CC34-F7BC-7000-94C8-DF6361171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55310-6DF9-D213-CBF9-CD53A004F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462A-6D38-4099-99F8-8E19626C9A2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21947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5C676-A6A3-0F6A-4026-6837A7724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45B8AE-DDFB-9BB0-6BC4-08F3DE97E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E3B61-FF2A-C63F-A9B2-413706616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C65A7-7AAC-49CB-A86F-2334D44C26A3}" type="datetimeFigureOut">
              <a:rPr lang="en-ZA" smtClean="0"/>
              <a:t>2024/08/12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74E85-44F2-4EB9-5029-5EEF7D4F6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FE09D-F414-0859-D7B0-FBB216958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462A-6D38-4099-99F8-8E19626C9A2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693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22C8B-BC26-8452-5A04-B05E9140E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EBEAA-D599-69C1-09B3-564B39941A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B15377-CAB4-098B-F090-5D66408949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B3B66-B8F1-0F80-50A3-2CB68DA4F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C65A7-7AAC-49CB-A86F-2334D44C26A3}" type="datetimeFigureOut">
              <a:rPr lang="en-ZA" smtClean="0"/>
              <a:t>2024/08/12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F3A7A-DEB5-8977-6B2B-BAD0B2CF4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7A38EE-2E00-0098-26F6-849470B06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462A-6D38-4099-99F8-8E19626C9A2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63433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F99FB-4DCB-E3CA-5FDA-C6942EFED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82DD3A-B7DC-2AB9-5DA4-1AD72603D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A0D99-B7F9-24CD-8FFB-C35C52964B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BD9A0E-1D90-8E8A-2E57-7C0E62BC11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001C12-F839-6699-07D8-8E6B5DCC25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ABEB1F-A366-157E-FF07-AC571BC93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C65A7-7AAC-49CB-A86F-2334D44C26A3}" type="datetimeFigureOut">
              <a:rPr lang="en-ZA" smtClean="0"/>
              <a:t>2024/08/12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89F147-46AD-DF71-306E-85B642988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170338-7A5C-DF77-28C0-B6CF9B64B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462A-6D38-4099-99F8-8E19626C9A2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35670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3344A-4057-3962-E2B0-CD3A27458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F5C521-994C-21A3-7532-C8D4A570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C65A7-7AAC-49CB-A86F-2334D44C26A3}" type="datetimeFigureOut">
              <a:rPr lang="en-ZA" smtClean="0"/>
              <a:t>2024/08/12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8FD41F-BCE7-1BFB-F400-0C8F93B57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53D36-A896-1FD9-9741-99CEE8DAC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462A-6D38-4099-99F8-8E19626C9A2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28608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90680C-2CA0-BEC7-8610-7336E31CF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C65A7-7AAC-49CB-A86F-2334D44C26A3}" type="datetimeFigureOut">
              <a:rPr lang="en-ZA" smtClean="0"/>
              <a:t>2024/08/12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64F6CE-ADC1-374B-A5E3-1E1AA6AD0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3BB8D-67F4-F2F6-3A7E-57C7F8BD0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462A-6D38-4099-99F8-8E19626C9A2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86243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DB670-DD55-D1AD-1FE6-B0AB682BB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AC914-1502-DCA1-0498-A43F1193D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FF10A-8C4E-5795-7564-7997B2B6B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E5A9B-F0E5-5309-A193-CA840610D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C65A7-7AAC-49CB-A86F-2334D44C26A3}" type="datetimeFigureOut">
              <a:rPr lang="en-ZA" smtClean="0"/>
              <a:t>2024/08/12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B5A0D2-9B1D-83ED-93FB-AAE63D967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24556-169C-4179-22EC-5BBF13705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462A-6D38-4099-99F8-8E19626C9A2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06588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60FD1-B7E5-B136-AC29-845BB641B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11748E-F922-116B-3377-3489385C80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027DC-B346-1C4B-FB9F-793F7B0ED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99C099-ACCF-814D-B3A0-593917E6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C65A7-7AAC-49CB-A86F-2334D44C26A3}" type="datetimeFigureOut">
              <a:rPr lang="en-ZA" smtClean="0"/>
              <a:t>2024/08/12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AB2461-A883-EC33-1F79-859B1FD17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4E2F2B-A3FF-239B-45D1-B45991D79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462A-6D38-4099-99F8-8E19626C9A2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23368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3CA8-0037-41CA-EC7F-7FC9A8C16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1C182B-1C87-8BBA-BE10-EDC4D627C0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CF30B-5DF8-B521-D7B3-5738CD245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C65A7-7AAC-49CB-A86F-2334D44C26A3}" type="datetimeFigureOut">
              <a:rPr lang="en-ZA" smtClean="0"/>
              <a:t>2024/08/12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CCF4A-C8D7-74F2-EBE8-15A0BC4A9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3C317-6630-6F3D-6E14-E9571FC0A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462A-6D38-4099-99F8-8E19626C9A2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68144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F3048E-3B8F-BB27-1C15-37D6AAFC5E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305069-2C83-A943-1329-74089FB19E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547EE-793C-EF00-A50E-33A0FEC59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C65A7-7AAC-49CB-A86F-2334D44C26A3}" type="datetimeFigureOut">
              <a:rPr lang="en-ZA" smtClean="0"/>
              <a:t>2024/08/12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DEEDF-A5A2-12C6-8B52-BABD25249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E92FF-026C-F960-CB77-962523C87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A462A-6D38-4099-99F8-8E19626C9A2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7464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707D9-400B-932A-E440-EA70F79C2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78294-B8DF-C7A4-1E24-4B47DD829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256CC-5EF6-55C0-6033-3775245DDA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C65A7-7AAC-49CB-A86F-2334D44C26A3}" type="datetimeFigureOut">
              <a:rPr lang="en-ZA" smtClean="0"/>
              <a:t>2024/08/12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1F901-58DD-B7F3-1AAF-94C8C04FED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E88DE-1826-CA35-26DD-E284C822D0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A462A-6D38-4099-99F8-8E19626C9A2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10430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A8D1E-8FE7-185B-9C49-74977B2E67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18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Supply and delivery of linear transducer potentiometer sets to use for travel and velocity tests on HV Circuit Breakers.</a:t>
            </a:r>
            <a:br>
              <a:rPr lang="en-Z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B74B5B-31EB-891C-BBE9-C9B93E0A93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Compiled By Liezel L. Khan</a:t>
            </a:r>
          </a:p>
          <a:p>
            <a:r>
              <a:rPr lang="en-US" dirty="0"/>
              <a:t>Procurement Officer </a:t>
            </a:r>
          </a:p>
          <a:p>
            <a:r>
              <a:rPr lang="en-US" dirty="0"/>
              <a:t>NTCSA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55248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151DE-8A51-EB64-6156-F09027A85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Commercial requirements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3C89D-E010-F4E7-EBF8-1304475FD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Closing date 28 August 2024 </a:t>
            </a:r>
          </a:p>
          <a:p>
            <a:r>
              <a:rPr lang="en-US" dirty="0"/>
              <a:t>Time: 10H00</a:t>
            </a:r>
          </a:p>
          <a:p>
            <a:r>
              <a:rPr lang="en-US" dirty="0"/>
              <a:t>Tender Validity is for 90 Days</a:t>
            </a:r>
          </a:p>
          <a:p>
            <a:r>
              <a:rPr lang="en-US" dirty="0"/>
              <a:t>Tender closing: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Tender Centre, 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Eskom Complex, E Block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Eskom Road, 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Brackenfell 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7560 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ZA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</a:t>
            </a:r>
            <a:endParaRPr lang="en-ZA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ZA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Contractors to do a regular check on Eskom tender bulletin for any tender addendums, as all clarification pertaining to this tender will be uploaded on that platform.</a:t>
            </a:r>
            <a:r>
              <a:rPr lang="en-US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ZA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00902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408E6-2FDF-8C08-39A0-CC6386C14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Annexures of Tender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0DEE2-30DC-5C65-4F9F-1C23FDAB1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 Page 4 to 7</a:t>
            </a:r>
          </a:p>
          <a:p>
            <a:r>
              <a:rPr lang="en-US" dirty="0"/>
              <a:t>Page 9 Flagging will be updated on NT and NTCSA websites this afternoon.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38868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115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Adobe Acrobat Document</vt:lpstr>
      <vt:lpstr>Microsoft Word Document</vt:lpstr>
      <vt:lpstr>Microsoft Excel Worksheet</vt:lpstr>
      <vt:lpstr>Supply and delivery of linear transducer potentiometer sets to use for travel and velocity tests on HV Circuit Breakers. </vt:lpstr>
      <vt:lpstr>Commercial requirements</vt:lpstr>
      <vt:lpstr>Annexures of Tender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Supply and delivery of linear transducer potentiometer sets to use for travel and velocity tests on HV Circuit Breakers. </dc:title>
  <dc:creator>Liezel Khan</dc:creator>
  <cp:lastModifiedBy>Liezel Khan</cp:lastModifiedBy>
  <cp:revision>1</cp:revision>
  <dcterms:created xsi:type="dcterms:W3CDTF">2024-08-12T07:06:08Z</dcterms:created>
  <dcterms:modified xsi:type="dcterms:W3CDTF">2024-08-12T07:26:33Z</dcterms:modified>
</cp:coreProperties>
</file>