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7"/>
  </p:notesMasterIdLst>
  <p:sldIdLst>
    <p:sldId id="256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355EB63-849F-442F-AD36-5113E3178FAB}">
          <p14:sldIdLst>
            <p14:sldId id="256"/>
          </p14:sldIdLst>
        </p14:section>
        <p14:section name="Untitled Section" id="{41BA8FB5-8E69-47F6-9764-FD50BCB7CC63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3896"/>
    <a:srgbClr val="000099"/>
    <a:srgbClr val="B9B0A3"/>
    <a:srgbClr val="D4CEC6"/>
    <a:srgbClr val="897966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02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830E4F-652B-46F7-8806-89174FE39FFC}" type="datetimeFigureOut">
              <a:rPr lang="en-ZA" smtClean="0"/>
              <a:t>2024/09/18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BE82A-E7DA-45BB-9100-0C5A56A7153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85418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EE10-B756-44D3-9710-83B3814B0C86}" type="datetimeFigureOut">
              <a:rPr lang="en-ZA" smtClean="0"/>
              <a:t>2024/09/18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CC7EB-2BC0-46D9-B0B9-BB45DB378DD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01050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EE10-B756-44D3-9710-83B3814B0C86}" type="datetimeFigureOut">
              <a:rPr lang="en-ZA" smtClean="0"/>
              <a:t>2024/09/18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CC7EB-2BC0-46D9-B0B9-BB45DB378DD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98009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EE10-B756-44D3-9710-83B3814B0C86}" type="datetimeFigureOut">
              <a:rPr lang="en-ZA" smtClean="0"/>
              <a:t>2024/09/18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CC7EB-2BC0-46D9-B0B9-BB45DB378DD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00424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EE10-B756-44D3-9710-83B3814B0C86}" type="datetimeFigureOut">
              <a:rPr lang="en-ZA" smtClean="0"/>
              <a:t>2024/09/18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CC7EB-2BC0-46D9-B0B9-BB45DB378DD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92087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EE10-B756-44D3-9710-83B3814B0C86}" type="datetimeFigureOut">
              <a:rPr lang="en-ZA" smtClean="0"/>
              <a:t>2024/09/18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CC7EB-2BC0-46D9-B0B9-BB45DB378DD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7432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EE10-B756-44D3-9710-83B3814B0C86}" type="datetimeFigureOut">
              <a:rPr lang="en-ZA" smtClean="0"/>
              <a:t>2024/09/18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CC7EB-2BC0-46D9-B0B9-BB45DB378DD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92845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EE10-B756-44D3-9710-83B3814B0C86}" type="datetimeFigureOut">
              <a:rPr lang="en-ZA" smtClean="0"/>
              <a:t>2024/09/18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CC7EB-2BC0-46D9-B0B9-BB45DB378DD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4606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EE10-B756-44D3-9710-83B3814B0C86}" type="datetimeFigureOut">
              <a:rPr lang="en-ZA" smtClean="0"/>
              <a:t>2024/09/18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CC7EB-2BC0-46D9-B0B9-BB45DB378DD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51209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EE10-B756-44D3-9710-83B3814B0C86}" type="datetimeFigureOut">
              <a:rPr lang="en-ZA" smtClean="0"/>
              <a:t>2024/09/18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CC7EB-2BC0-46D9-B0B9-BB45DB378DD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56469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EE10-B756-44D3-9710-83B3814B0C86}" type="datetimeFigureOut">
              <a:rPr lang="en-ZA" smtClean="0"/>
              <a:t>2024/09/18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CC7EB-2BC0-46D9-B0B9-BB45DB378DD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88282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EE10-B756-44D3-9710-83B3814B0C86}" type="datetimeFigureOut">
              <a:rPr lang="en-ZA" smtClean="0"/>
              <a:t>2024/09/18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CC7EB-2BC0-46D9-B0B9-BB45DB378DD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02454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2EE10-B756-44D3-9710-83B3814B0C86}" type="datetimeFigureOut">
              <a:rPr lang="en-ZA" smtClean="0"/>
              <a:t>2024/09/18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CC7EB-2BC0-46D9-B0B9-BB45DB378DD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77582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7544" y="774621"/>
            <a:ext cx="50405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6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Eskom Corporate Division </a:t>
            </a:r>
            <a:r>
              <a:rPr lang="en-US" sz="2000" dirty="0">
                <a:solidFill>
                  <a:srgbClr val="000066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sz="20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cordially invites all Black Woman Owned only Suppliers to a Supplier Engagement Forum</a:t>
            </a:r>
            <a:endParaRPr lang="en-ZA" sz="20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2564904"/>
            <a:ext cx="151216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b="1" dirty="0">
                <a:solidFill>
                  <a:srgbClr val="897966"/>
                </a:solidFill>
                <a:latin typeface="Arial" pitchFamily="34" charset="0"/>
                <a:cs typeface="Arial" pitchFamily="34" charset="0"/>
              </a:rPr>
              <a:t>Date: 	</a:t>
            </a:r>
          </a:p>
          <a:p>
            <a:endParaRPr lang="en-ZA" sz="1600" b="1" dirty="0">
              <a:solidFill>
                <a:srgbClr val="897966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ZA" sz="1600" b="1" dirty="0">
                <a:solidFill>
                  <a:srgbClr val="897966"/>
                </a:solidFill>
                <a:latin typeface="Arial" pitchFamily="34" charset="0"/>
                <a:cs typeface="Arial" pitchFamily="34" charset="0"/>
              </a:rPr>
              <a:t>Time:	</a:t>
            </a:r>
          </a:p>
          <a:p>
            <a:endParaRPr lang="en-ZA" sz="1600" b="1" dirty="0">
              <a:solidFill>
                <a:srgbClr val="897966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ZA" sz="1600" b="1" dirty="0">
                <a:solidFill>
                  <a:srgbClr val="897966"/>
                </a:solidFill>
                <a:latin typeface="Arial" pitchFamily="34" charset="0"/>
                <a:cs typeface="Arial" pitchFamily="34" charset="0"/>
              </a:rPr>
              <a:t>Venue:	</a:t>
            </a:r>
          </a:p>
          <a:p>
            <a:endParaRPr lang="en-ZA" sz="1600" b="1" dirty="0">
              <a:solidFill>
                <a:srgbClr val="897966"/>
              </a:solidFill>
              <a:latin typeface="Arial" pitchFamily="34" charset="0"/>
              <a:cs typeface="Arial" pitchFamily="34" charset="0"/>
            </a:endParaRPr>
          </a:p>
          <a:p>
            <a:endParaRPr lang="en-ZA" sz="1600" b="1" dirty="0">
              <a:solidFill>
                <a:srgbClr val="897966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ZA" sz="1600" b="1" dirty="0">
                <a:solidFill>
                  <a:srgbClr val="897966"/>
                </a:solidFill>
                <a:latin typeface="Arial" pitchFamily="34" charset="0"/>
                <a:cs typeface="Arial" pitchFamily="34" charset="0"/>
              </a:rPr>
              <a:t>Topics:</a:t>
            </a:r>
          </a:p>
          <a:p>
            <a:endParaRPr lang="en-ZA" sz="1600" b="1" dirty="0">
              <a:solidFill>
                <a:srgbClr val="897966"/>
              </a:solidFill>
              <a:latin typeface="Arial" pitchFamily="34" charset="0"/>
              <a:cs typeface="Arial" pitchFamily="34" charset="0"/>
            </a:endParaRPr>
          </a:p>
          <a:p>
            <a:endParaRPr lang="en-ZA" sz="1600" b="1" dirty="0">
              <a:solidFill>
                <a:srgbClr val="897966"/>
              </a:solidFill>
              <a:latin typeface="Arial" pitchFamily="34" charset="0"/>
              <a:cs typeface="Arial" pitchFamily="34" charset="0"/>
            </a:endParaRPr>
          </a:p>
          <a:p>
            <a:endParaRPr lang="en-ZA" sz="1600" b="1" dirty="0">
              <a:solidFill>
                <a:srgbClr val="897966"/>
              </a:solidFill>
              <a:latin typeface="Arial" pitchFamily="34" charset="0"/>
              <a:cs typeface="Arial" pitchFamily="34" charset="0"/>
            </a:endParaRPr>
          </a:p>
          <a:p>
            <a:endParaRPr lang="en-ZA" sz="1600" b="1" dirty="0">
              <a:solidFill>
                <a:srgbClr val="897966"/>
              </a:solidFill>
              <a:latin typeface="Arial" pitchFamily="34" charset="0"/>
              <a:cs typeface="Arial" pitchFamily="34" charset="0"/>
            </a:endParaRPr>
          </a:p>
          <a:p>
            <a:endParaRPr lang="en-ZA" sz="1600" b="1" dirty="0">
              <a:solidFill>
                <a:srgbClr val="897966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ZA" sz="1600" b="1" dirty="0">
                <a:solidFill>
                  <a:srgbClr val="897966"/>
                </a:solidFill>
                <a:latin typeface="Arial" pitchFamily="34" charset="0"/>
                <a:cs typeface="Arial" pitchFamily="34" charset="0"/>
              </a:rPr>
              <a:t>RSVP: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2564904"/>
            <a:ext cx="7128792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15 October 2024</a:t>
            </a:r>
          </a:p>
          <a:p>
            <a:endParaRPr lang="en-ZA" sz="80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endParaRPr lang="en-ZA" sz="160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ZA" sz="16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09:00 – 16:00</a:t>
            </a:r>
          </a:p>
          <a:p>
            <a:endParaRPr lang="en-ZA" sz="80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ZA" sz="16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Virtually via Microsoft Teams (link will be available on the appointment)</a:t>
            </a:r>
          </a:p>
          <a:p>
            <a:endParaRPr lang="en-ZA" sz="80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Workshop Discussion Points:</a:t>
            </a:r>
          </a:p>
          <a:p>
            <a:pPr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Commercial Requirements</a:t>
            </a:r>
          </a:p>
          <a:p>
            <a:pPr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Technical Requirements</a:t>
            </a:r>
          </a:p>
          <a:p>
            <a:pPr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Safety, Health, Environment, Quality, Management Systems and Requirements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ZA" sz="16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Supplier development localisation and industrialisation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ZA" sz="16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Presentation on funding by Government agencies ( SEDA/ SEFA/ IDC)</a:t>
            </a:r>
          </a:p>
          <a:p>
            <a:endParaRPr lang="en-ZA" sz="160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ZA" sz="16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By 10 October 2024 to macalal@eskom.co.za	</a:t>
            </a:r>
          </a:p>
        </p:txBody>
      </p:sp>
      <p:sp>
        <p:nvSpPr>
          <p:cNvPr id="7" name="Rectangle 6"/>
          <p:cNvSpPr/>
          <p:nvPr/>
        </p:nvSpPr>
        <p:spPr>
          <a:xfrm>
            <a:off x="8532440" y="6597352"/>
            <a:ext cx="514700" cy="144016"/>
          </a:xfrm>
          <a:prstGeom prst="rect">
            <a:avLst/>
          </a:prstGeom>
          <a:solidFill>
            <a:srgbClr val="897966"/>
          </a:solidFill>
          <a:ln>
            <a:solidFill>
              <a:srgbClr val="897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000" b="1" dirty="0">
                <a:latin typeface="Arial" panose="020B0604020202020204" pitchFamily="34" charset="0"/>
                <a:cs typeface="Arial" panose="020B0604020202020204" pitchFamily="34" charset="0"/>
              </a:rPr>
              <a:t>1 of 2</a:t>
            </a:r>
          </a:p>
        </p:txBody>
      </p:sp>
    </p:spTree>
    <p:extLst>
      <p:ext uri="{BB962C8B-B14F-4D97-AF65-F5344CB8AC3E}">
        <p14:creationId xmlns:p14="http://schemas.microsoft.com/office/powerpoint/2010/main" val="3234440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69b1b3ef-f17b-48c7-a7c8-8ad8b283852f" ContentTypeId="0x0101000D8B3899A4805C44A2FA507CBAF83E58" PreviousValue="false"/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 xmlns="2c7ddca0-f18f-4514-89ec-cfc256175ba5">
      <UserInfo>
        <DisplayName>Vic Pretorius</DisplayName>
        <AccountId>47</AccountId>
        <AccountType/>
      </UserInfo>
    </Owner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Khoro Minimum metadata" ma:contentTypeID="0x0101000D8B3899A4805C44A2FA507CBAF83E58007A63E5F34A1C904ABF73B4A044044531" ma:contentTypeVersion="3" ma:contentTypeDescription="" ma:contentTypeScope="" ma:versionID="17327965f7291ab7bae5024c4d883bde">
  <xsd:schema xmlns:xsd="http://www.w3.org/2001/XMLSchema" xmlns:xs="http://www.w3.org/2001/XMLSchema" xmlns:p="http://schemas.microsoft.com/office/2006/metadata/properties" xmlns:ns2="2c7ddca0-f18f-4514-89ec-cfc256175ba5" targetNamespace="http://schemas.microsoft.com/office/2006/metadata/properties" ma:root="true" ma:fieldsID="7a3511da6a4f6d92aec1b7a4f9927643" ns2:_="">
    <xsd:import namespace="2c7ddca0-f18f-4514-89ec-cfc256175ba5"/>
    <xsd:element name="properties">
      <xsd:complexType>
        <xsd:sequence>
          <xsd:element name="documentManagement">
            <xsd:complexType>
              <xsd:all>
                <xsd:element ref="ns2:Owner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7ddca0-f18f-4514-89ec-cfc256175ba5" elementFormDefault="qualified">
    <xsd:import namespace="http://schemas.microsoft.com/office/2006/documentManagement/types"/>
    <xsd:import namespace="http://schemas.microsoft.com/office/infopath/2007/PartnerControls"/>
    <xsd:element name="Owner" ma:index="8" ma:displayName="Owner" ma:list="UserInfo" ma:SharePointGroup="0" ma:internalName="Owne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E2B4B01-9837-4422-9177-486FB5DC02FE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49C850E3-058B-457A-AE06-BA9255AFFDBE}">
  <ds:schemaRefs>
    <ds:schemaRef ds:uri="http://purl.org/dc/terms/"/>
    <ds:schemaRef ds:uri="2c7ddca0-f18f-4514-89ec-cfc256175ba5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6A62BE6-8092-4542-B51C-9244BE78EB8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35A7BFC6-3369-4A59-A707-BEFFFC7A400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7ddca0-f18f-4514-89ec-cfc256175b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2554</TotalTime>
  <Words>102</Words>
  <Application>Microsoft Office PowerPoint</Application>
  <PresentationFormat>On-screen Show (4:3)</PresentationFormat>
  <Paragraphs>31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Eskom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Diane Else</dc:creator>
  <cp:lastModifiedBy>Thato Choabi</cp:lastModifiedBy>
  <cp:revision>72</cp:revision>
  <cp:lastPrinted>2021-11-11T07:29:27Z</cp:lastPrinted>
  <dcterms:created xsi:type="dcterms:W3CDTF">2015-01-13T11:30:34Z</dcterms:created>
  <dcterms:modified xsi:type="dcterms:W3CDTF">2024-09-18T14:49:00Z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0x0101000D8B3899A4805C44A2FA507CBAF83E58007A63E5F34A1C904ABF73B4A044044531</vt:lpwstr>
  </property>
</Properties>
</file>