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BB4B-7D5F-4D68-9F7C-914BFE5A8D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394CC-0862-455F-8940-8CAFC02425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6C644-2FD5-4A90-AFFA-00DB85057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615BF-21C4-4E9F-8B6F-4858E8EBC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A47D3-D43D-40A5-A44E-4601E8C117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63827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52BB96-DFFC-4CF5-AB12-ADB4A711F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9FBBE4-B3CD-430B-8B2B-AE1C82644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B89800-A693-4466-B577-0B13E148D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12CE4-664E-45C5-BE1C-BC528A97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779B6B-4D03-4F4D-ACE4-8BAB9C603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2184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A7FCE-DAEB-43FA-AE7F-ADEC7640D7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0E5416-9C97-45CE-B8BB-8D975314A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E043B4-76D5-4219-A1BB-1E8BC7458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83106-E9B0-4A5B-94E0-FDD6ABC76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908520-FEAD-4F19-9C58-C37572323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44360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A1F5F-1EB1-4700-88B1-F12743A5ED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CE08D-2A8B-4A70-9B90-080740CB94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F1C356-E959-45CD-B0AE-A356FC83BB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C0BCF-74CF-41B2-8660-7AA6C4478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9FCEB8-BB23-4B3F-84D5-288250953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0E4D5A-2F23-4066-BD3F-756DA0A78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74129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D8A0-D55C-4BC0-A8DD-776183258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E2C7CE-E886-47AD-8679-423FCD5DF7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DEBF42-8711-4EFD-877C-23722CFB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D6DA1D-5EA1-4E61-AF45-2F70C4CFE0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EBCD71A-D488-41BF-AE46-7E4EED3393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8F2756-C0F7-4CB0-AC95-D674EE58D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1D7784-E511-4338-B457-EAAB8043A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BE0236C-0070-4946-9AFE-0DE2A00C3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04766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7CD96-E4C8-43ED-A960-AF8CD04E41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3E536-7A98-4652-855D-3CD5EE7CF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A383AB-7CF6-4550-9810-0A1AA04A6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AA88C7-0787-4FA9-B4F7-34822764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16794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5CC32C-8E0D-4DFC-9522-6A4F8CC50A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E9C409-B8DE-42AF-A18A-304C99749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D839A6-9F57-4D6A-B215-47A46FEA5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4323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AA340-66E0-4583-8EE2-565F8AEF5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8D2A3-C139-43B1-AB54-1CF616F6C8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8A01A-F0D1-45E6-9303-05246A5CC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53ED21-9013-4F6B-B312-7C5EA4F630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7BEED4-1D76-4305-B401-187E3228B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53DE9-E0CE-4FB6-A53F-3BA5AD389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0823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12E5-225D-4F5A-8F28-4F9843F06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E3D43A-9CDA-4D7C-AFBF-54B77E6113D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B2A21-03A8-4B81-8F73-E354B629CF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A52DA2-58E0-4193-9CC3-961C699AD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45A4D1-02A5-4081-AD8D-A3E4F227CB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D5A3C2-BC5A-489A-BCEC-3C0D5216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18587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E587-9767-4672-AF11-4B7A448EF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61F9DF-14C9-4838-859A-6C7D957BC1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419430-3ED3-4507-AC7A-E84840D73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840B7-DF2A-4E66-92F9-632AF91E1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12560C-5888-4572-8341-1185A4CAA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6024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D31A82-CD45-464E-974F-5AC1C4B2CA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875A9A-2E61-498D-856A-AA06944E62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82EF0F-A680-4439-A5A2-DBBF618FE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D4B92B-409B-48C4-90CC-24362FAE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67A10-5E51-4198-9D54-E825AE4E3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74959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6B0D0EA-EFED-41E5-98F3-04A5D3ACF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5F338F-1AE5-48B1-A06B-D4D1D4CD03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7CB1CC-CA0A-48D6-95F5-6BAD238292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116F0A-809B-403D-A070-499AFA6AD875}" type="datetimeFigureOut">
              <a:rPr lang="en-ZA" smtClean="0"/>
              <a:t>2021/04/16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25F5F-53A8-4CA4-8AC7-E00B492AD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EF1EF-71A6-455C-9852-23A67EB1D9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7FFA3-2A5E-4688-93FD-E4932CA785A3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1514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Picture 3" descr="Table&#10;&#10;Description automatically generated">
            <a:extLst>
              <a:ext uri="{FF2B5EF4-FFF2-40B4-BE49-F238E27FC236}">
                <a16:creationId xmlns:a16="http://schemas.microsoft.com/office/drawing/2014/main" id="{DE8493DE-6A63-42A6-B5CB-F7D777BEE2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5014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315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3231FD4-82EE-4032-8B25-502A41A17F3D}"/>
</file>

<file path=customXml/itemProps2.xml><?xml version="1.0" encoding="utf-8"?>
<ds:datastoreItem xmlns:ds="http://schemas.openxmlformats.org/officeDocument/2006/customXml" ds:itemID="{CD3AAC21-2EFA-49B9-9BAD-77413A5B9536}"/>
</file>

<file path=customXml/itemProps3.xml><?xml version="1.0" encoding="utf-8"?>
<ds:datastoreItem xmlns:ds="http://schemas.openxmlformats.org/officeDocument/2006/customXml" ds:itemID="{9BBD66B9-E35E-4B12-AD64-790C6BD3F9DC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Irene Nemukula</dc:creator>
  <cp:lastModifiedBy>Nancy Mphuthi</cp:lastModifiedBy>
  <cp:revision>2</cp:revision>
  <dcterms:created xsi:type="dcterms:W3CDTF">2021-04-16T10:55:13Z</dcterms:created>
  <dcterms:modified xsi:type="dcterms:W3CDTF">2021-04-16T11:05:34Z</dcterms:modified>
</cp:coreProperties>
</file>