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30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FB3409-B7AA-4A24-A8D4-135695EDF6EE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ZA"/>
        </a:p>
      </dgm:t>
    </dgm:pt>
    <dgm:pt modelId="{FB05B840-C86D-4F7E-9FDB-54EB76E50CF6}">
      <dgm:prSet phldrT="[Text]"/>
      <dgm:spPr/>
      <dgm:t>
        <a:bodyPr/>
        <a:lstStyle/>
        <a:p>
          <a:r>
            <a:rPr lang="en-ZA" dirty="0"/>
            <a:t>Pre colonial</a:t>
          </a:r>
        </a:p>
      </dgm:t>
    </dgm:pt>
    <dgm:pt modelId="{6C2F27BB-98AE-45B3-BD4C-7974249D0CF5}" type="parTrans" cxnId="{DA008943-050F-495A-A621-D611A6493C3D}">
      <dgm:prSet/>
      <dgm:spPr/>
      <dgm:t>
        <a:bodyPr/>
        <a:lstStyle/>
        <a:p>
          <a:endParaRPr lang="en-ZA"/>
        </a:p>
      </dgm:t>
    </dgm:pt>
    <dgm:pt modelId="{9F23CA16-7051-4FE0-9F2B-E3846D8B8A66}" type="sibTrans" cxnId="{DA008943-050F-495A-A621-D611A6493C3D}">
      <dgm:prSet/>
      <dgm:spPr/>
      <dgm:t>
        <a:bodyPr/>
        <a:lstStyle/>
        <a:p>
          <a:endParaRPr lang="en-ZA"/>
        </a:p>
      </dgm:t>
    </dgm:pt>
    <dgm:pt modelId="{755EEDD9-21F4-475A-B40F-182EC50FB054}">
      <dgm:prSet phldrT="[Text]"/>
      <dgm:spPr/>
      <dgm:t>
        <a:bodyPr/>
        <a:lstStyle/>
        <a:p>
          <a:r>
            <a:rPr lang="en-ZA" dirty="0"/>
            <a:t>Colonial</a:t>
          </a:r>
        </a:p>
      </dgm:t>
    </dgm:pt>
    <dgm:pt modelId="{C8A967D8-18BC-4B6B-897F-F47C13650BEE}" type="parTrans" cxnId="{E2765530-9552-4FD7-AE9D-F9FF26B22217}">
      <dgm:prSet/>
      <dgm:spPr/>
      <dgm:t>
        <a:bodyPr/>
        <a:lstStyle/>
        <a:p>
          <a:endParaRPr lang="en-ZA"/>
        </a:p>
      </dgm:t>
    </dgm:pt>
    <dgm:pt modelId="{F98F686D-6CE2-40AB-8343-64FAFC5422C7}" type="sibTrans" cxnId="{E2765530-9552-4FD7-AE9D-F9FF26B22217}">
      <dgm:prSet/>
      <dgm:spPr/>
      <dgm:t>
        <a:bodyPr/>
        <a:lstStyle/>
        <a:p>
          <a:endParaRPr lang="en-ZA"/>
        </a:p>
      </dgm:t>
    </dgm:pt>
    <dgm:pt modelId="{D07BD958-9952-4949-8E68-80E9BEB37454}">
      <dgm:prSet phldrT="[Text]"/>
      <dgm:spPr/>
      <dgm:t>
        <a:bodyPr/>
        <a:lstStyle/>
        <a:p>
          <a:r>
            <a:rPr lang="en-ZA" dirty="0"/>
            <a:t>Post colonial</a:t>
          </a:r>
        </a:p>
      </dgm:t>
    </dgm:pt>
    <dgm:pt modelId="{0F46C5D7-B32E-4198-971B-C756D016CACA}" type="parTrans" cxnId="{79DA4CF2-602C-445A-AAF6-86E5ADB0CCB8}">
      <dgm:prSet/>
      <dgm:spPr/>
      <dgm:t>
        <a:bodyPr/>
        <a:lstStyle/>
        <a:p>
          <a:endParaRPr lang="en-ZA"/>
        </a:p>
      </dgm:t>
    </dgm:pt>
    <dgm:pt modelId="{D40809B5-A78E-4754-A03D-5BA583D7EC6D}" type="sibTrans" cxnId="{79DA4CF2-602C-445A-AAF6-86E5ADB0CCB8}">
      <dgm:prSet/>
      <dgm:spPr/>
      <dgm:t>
        <a:bodyPr/>
        <a:lstStyle/>
        <a:p>
          <a:endParaRPr lang="en-ZA"/>
        </a:p>
      </dgm:t>
    </dgm:pt>
    <dgm:pt modelId="{50335535-9CA5-47EC-949B-9E934F966064}">
      <dgm:prSet phldrT="[Text]"/>
      <dgm:spPr/>
      <dgm:t>
        <a:bodyPr/>
        <a:lstStyle/>
        <a:p>
          <a:r>
            <a:rPr lang="en-ZA" dirty="0"/>
            <a:t>Future</a:t>
          </a:r>
        </a:p>
      </dgm:t>
    </dgm:pt>
    <dgm:pt modelId="{74136F32-17F5-4D3F-A185-BC739568F2ED}" type="parTrans" cxnId="{9EB3B177-81BA-4F4E-A56B-0AD09AAD3893}">
      <dgm:prSet/>
      <dgm:spPr/>
      <dgm:t>
        <a:bodyPr/>
        <a:lstStyle/>
        <a:p>
          <a:endParaRPr lang="en-ZA"/>
        </a:p>
      </dgm:t>
    </dgm:pt>
    <dgm:pt modelId="{B0F8EB4B-AA5D-4850-8315-49E79D71773C}" type="sibTrans" cxnId="{9EB3B177-81BA-4F4E-A56B-0AD09AAD3893}">
      <dgm:prSet/>
      <dgm:spPr/>
      <dgm:t>
        <a:bodyPr/>
        <a:lstStyle/>
        <a:p>
          <a:endParaRPr lang="en-ZA"/>
        </a:p>
      </dgm:t>
    </dgm:pt>
    <dgm:pt modelId="{9C08881A-6FF3-4AC6-9B4B-E72489EE8C4C}" type="pres">
      <dgm:prSet presAssocID="{60FB3409-B7AA-4A24-A8D4-135695EDF6E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C3F4E9-0FA3-4158-9547-7F851FAAF72E}" type="pres">
      <dgm:prSet presAssocID="{FB05B840-C86D-4F7E-9FDB-54EB76E50CF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6C0EC-B1A0-4388-8E01-67AF256957A8}" type="pres">
      <dgm:prSet presAssocID="{9F23CA16-7051-4FE0-9F2B-E3846D8B8A66}" presName="sibTrans" presStyleCnt="0"/>
      <dgm:spPr/>
    </dgm:pt>
    <dgm:pt modelId="{E16207B4-C852-46B9-8E41-BEAEC2A07BF3}" type="pres">
      <dgm:prSet presAssocID="{755EEDD9-21F4-475A-B40F-182EC50FB05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99608-8242-45B2-B2BF-B6AEFE609FA3}" type="pres">
      <dgm:prSet presAssocID="{F98F686D-6CE2-40AB-8343-64FAFC5422C7}" presName="sibTrans" presStyleCnt="0"/>
      <dgm:spPr/>
    </dgm:pt>
    <dgm:pt modelId="{F2580879-7EAA-4E79-B7BC-61A5AE474F8F}" type="pres">
      <dgm:prSet presAssocID="{D07BD958-9952-4949-8E68-80E9BEB3745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D7B027-0520-485E-A562-8CEE8EBC0909}" type="pres">
      <dgm:prSet presAssocID="{D40809B5-A78E-4754-A03D-5BA583D7EC6D}" presName="sibTrans" presStyleCnt="0"/>
      <dgm:spPr/>
    </dgm:pt>
    <dgm:pt modelId="{4E22E920-6A3B-40A0-B03E-09A396CE72ED}" type="pres">
      <dgm:prSet presAssocID="{50335535-9CA5-47EC-949B-9E934F96606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6623F1-1282-4DBD-9966-AB688210F1A1}" type="presOf" srcId="{FB05B840-C86D-4F7E-9FDB-54EB76E50CF6}" destId="{7EC3F4E9-0FA3-4158-9547-7F851FAAF72E}" srcOrd="0" destOrd="0" presId="urn:microsoft.com/office/officeart/2005/8/layout/default"/>
    <dgm:cxn modelId="{DA008943-050F-495A-A621-D611A6493C3D}" srcId="{60FB3409-B7AA-4A24-A8D4-135695EDF6EE}" destId="{FB05B840-C86D-4F7E-9FDB-54EB76E50CF6}" srcOrd="0" destOrd="0" parTransId="{6C2F27BB-98AE-45B3-BD4C-7974249D0CF5}" sibTransId="{9F23CA16-7051-4FE0-9F2B-E3846D8B8A66}"/>
    <dgm:cxn modelId="{D08E9437-D5C6-4C36-BF75-203D9CB9D432}" type="presOf" srcId="{60FB3409-B7AA-4A24-A8D4-135695EDF6EE}" destId="{9C08881A-6FF3-4AC6-9B4B-E72489EE8C4C}" srcOrd="0" destOrd="0" presId="urn:microsoft.com/office/officeart/2005/8/layout/default"/>
    <dgm:cxn modelId="{B5914923-635F-4CDA-873B-BEDD830591FE}" type="presOf" srcId="{D07BD958-9952-4949-8E68-80E9BEB37454}" destId="{F2580879-7EAA-4E79-B7BC-61A5AE474F8F}" srcOrd="0" destOrd="0" presId="urn:microsoft.com/office/officeart/2005/8/layout/default"/>
    <dgm:cxn modelId="{B5257384-3150-4676-A14C-96F4EF19DC3A}" type="presOf" srcId="{50335535-9CA5-47EC-949B-9E934F966064}" destId="{4E22E920-6A3B-40A0-B03E-09A396CE72ED}" srcOrd="0" destOrd="0" presId="urn:microsoft.com/office/officeart/2005/8/layout/default"/>
    <dgm:cxn modelId="{E2765530-9552-4FD7-AE9D-F9FF26B22217}" srcId="{60FB3409-B7AA-4A24-A8D4-135695EDF6EE}" destId="{755EEDD9-21F4-475A-B40F-182EC50FB054}" srcOrd="1" destOrd="0" parTransId="{C8A967D8-18BC-4B6B-897F-F47C13650BEE}" sibTransId="{F98F686D-6CE2-40AB-8343-64FAFC5422C7}"/>
    <dgm:cxn modelId="{6220A244-3A06-426D-A057-525A1994EB59}" type="presOf" srcId="{755EEDD9-21F4-475A-B40F-182EC50FB054}" destId="{E16207B4-C852-46B9-8E41-BEAEC2A07BF3}" srcOrd="0" destOrd="0" presId="urn:microsoft.com/office/officeart/2005/8/layout/default"/>
    <dgm:cxn modelId="{79DA4CF2-602C-445A-AAF6-86E5ADB0CCB8}" srcId="{60FB3409-B7AA-4A24-A8D4-135695EDF6EE}" destId="{D07BD958-9952-4949-8E68-80E9BEB37454}" srcOrd="2" destOrd="0" parTransId="{0F46C5D7-B32E-4198-971B-C756D016CACA}" sibTransId="{D40809B5-A78E-4754-A03D-5BA583D7EC6D}"/>
    <dgm:cxn modelId="{9EB3B177-81BA-4F4E-A56B-0AD09AAD3893}" srcId="{60FB3409-B7AA-4A24-A8D4-135695EDF6EE}" destId="{50335535-9CA5-47EC-949B-9E934F966064}" srcOrd="3" destOrd="0" parTransId="{74136F32-17F5-4D3F-A185-BC739568F2ED}" sibTransId="{B0F8EB4B-AA5D-4850-8315-49E79D71773C}"/>
    <dgm:cxn modelId="{69B6259F-677C-4C73-A2F8-D0966A53AB24}" type="presParOf" srcId="{9C08881A-6FF3-4AC6-9B4B-E72489EE8C4C}" destId="{7EC3F4E9-0FA3-4158-9547-7F851FAAF72E}" srcOrd="0" destOrd="0" presId="urn:microsoft.com/office/officeart/2005/8/layout/default"/>
    <dgm:cxn modelId="{9738BF50-45AE-4CA9-A0CD-1C3CB6658732}" type="presParOf" srcId="{9C08881A-6FF3-4AC6-9B4B-E72489EE8C4C}" destId="{9C36C0EC-B1A0-4388-8E01-67AF256957A8}" srcOrd="1" destOrd="0" presId="urn:microsoft.com/office/officeart/2005/8/layout/default"/>
    <dgm:cxn modelId="{D5BF421B-ABCE-4F0E-9355-49D7E6DB25CA}" type="presParOf" srcId="{9C08881A-6FF3-4AC6-9B4B-E72489EE8C4C}" destId="{E16207B4-C852-46B9-8E41-BEAEC2A07BF3}" srcOrd="2" destOrd="0" presId="urn:microsoft.com/office/officeart/2005/8/layout/default"/>
    <dgm:cxn modelId="{1D8FB215-15CC-4D3B-8A66-2BDBBFC3D4E6}" type="presParOf" srcId="{9C08881A-6FF3-4AC6-9B4B-E72489EE8C4C}" destId="{AD699608-8242-45B2-B2BF-B6AEFE609FA3}" srcOrd="3" destOrd="0" presId="urn:microsoft.com/office/officeart/2005/8/layout/default"/>
    <dgm:cxn modelId="{BACEAB20-F0B6-4896-ABF7-DCF1ABD03ED0}" type="presParOf" srcId="{9C08881A-6FF3-4AC6-9B4B-E72489EE8C4C}" destId="{F2580879-7EAA-4E79-B7BC-61A5AE474F8F}" srcOrd="4" destOrd="0" presId="urn:microsoft.com/office/officeart/2005/8/layout/default"/>
    <dgm:cxn modelId="{A46DDDD5-7C11-49AA-ADD0-65FB66395D26}" type="presParOf" srcId="{9C08881A-6FF3-4AC6-9B4B-E72489EE8C4C}" destId="{D5D7B027-0520-485E-A562-8CEE8EBC0909}" srcOrd="5" destOrd="0" presId="urn:microsoft.com/office/officeart/2005/8/layout/default"/>
    <dgm:cxn modelId="{60701CBD-C12A-4DB0-B82D-E17E5379007D}" type="presParOf" srcId="{9C08881A-6FF3-4AC6-9B4B-E72489EE8C4C}" destId="{4E22E920-6A3B-40A0-B03E-09A396CE72E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FB3409-B7AA-4A24-A8D4-135695EDF6EE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ZA"/>
        </a:p>
      </dgm:t>
    </dgm:pt>
    <dgm:pt modelId="{FB05B840-C86D-4F7E-9FDB-54EB76E50CF6}">
      <dgm:prSet phldrT="[Text]"/>
      <dgm:spPr/>
      <dgm:t>
        <a:bodyPr/>
        <a:lstStyle/>
        <a:p>
          <a:r>
            <a:rPr lang="en-ZA" dirty="0"/>
            <a:t>Pre colonial</a:t>
          </a:r>
        </a:p>
      </dgm:t>
    </dgm:pt>
    <dgm:pt modelId="{6C2F27BB-98AE-45B3-BD4C-7974249D0CF5}" type="parTrans" cxnId="{DA008943-050F-495A-A621-D611A6493C3D}">
      <dgm:prSet/>
      <dgm:spPr/>
      <dgm:t>
        <a:bodyPr/>
        <a:lstStyle/>
        <a:p>
          <a:endParaRPr lang="en-ZA"/>
        </a:p>
      </dgm:t>
    </dgm:pt>
    <dgm:pt modelId="{9F23CA16-7051-4FE0-9F2B-E3846D8B8A66}" type="sibTrans" cxnId="{DA008943-050F-495A-A621-D611A6493C3D}">
      <dgm:prSet/>
      <dgm:spPr/>
      <dgm:t>
        <a:bodyPr/>
        <a:lstStyle/>
        <a:p>
          <a:endParaRPr lang="en-ZA"/>
        </a:p>
      </dgm:t>
    </dgm:pt>
    <dgm:pt modelId="{755EEDD9-21F4-475A-B40F-182EC50FB054}">
      <dgm:prSet phldrT="[Text]"/>
      <dgm:spPr/>
      <dgm:t>
        <a:bodyPr/>
        <a:lstStyle/>
        <a:p>
          <a:r>
            <a:rPr lang="en-ZA" dirty="0"/>
            <a:t>Colonial</a:t>
          </a:r>
        </a:p>
      </dgm:t>
    </dgm:pt>
    <dgm:pt modelId="{C8A967D8-18BC-4B6B-897F-F47C13650BEE}" type="parTrans" cxnId="{E2765530-9552-4FD7-AE9D-F9FF26B22217}">
      <dgm:prSet/>
      <dgm:spPr/>
      <dgm:t>
        <a:bodyPr/>
        <a:lstStyle/>
        <a:p>
          <a:endParaRPr lang="en-ZA"/>
        </a:p>
      </dgm:t>
    </dgm:pt>
    <dgm:pt modelId="{F98F686D-6CE2-40AB-8343-64FAFC5422C7}" type="sibTrans" cxnId="{E2765530-9552-4FD7-AE9D-F9FF26B22217}">
      <dgm:prSet/>
      <dgm:spPr/>
      <dgm:t>
        <a:bodyPr/>
        <a:lstStyle/>
        <a:p>
          <a:endParaRPr lang="en-ZA"/>
        </a:p>
      </dgm:t>
    </dgm:pt>
    <dgm:pt modelId="{D07BD958-9952-4949-8E68-80E9BEB37454}">
      <dgm:prSet phldrT="[Text]"/>
      <dgm:spPr/>
      <dgm:t>
        <a:bodyPr/>
        <a:lstStyle/>
        <a:p>
          <a:r>
            <a:rPr lang="en-ZA" dirty="0"/>
            <a:t>Post colonial</a:t>
          </a:r>
        </a:p>
      </dgm:t>
    </dgm:pt>
    <dgm:pt modelId="{0F46C5D7-B32E-4198-971B-C756D016CACA}" type="parTrans" cxnId="{79DA4CF2-602C-445A-AAF6-86E5ADB0CCB8}">
      <dgm:prSet/>
      <dgm:spPr/>
      <dgm:t>
        <a:bodyPr/>
        <a:lstStyle/>
        <a:p>
          <a:endParaRPr lang="en-ZA"/>
        </a:p>
      </dgm:t>
    </dgm:pt>
    <dgm:pt modelId="{D40809B5-A78E-4754-A03D-5BA583D7EC6D}" type="sibTrans" cxnId="{79DA4CF2-602C-445A-AAF6-86E5ADB0CCB8}">
      <dgm:prSet/>
      <dgm:spPr/>
      <dgm:t>
        <a:bodyPr/>
        <a:lstStyle/>
        <a:p>
          <a:endParaRPr lang="en-ZA"/>
        </a:p>
      </dgm:t>
    </dgm:pt>
    <dgm:pt modelId="{50335535-9CA5-47EC-949B-9E934F966064}">
      <dgm:prSet phldrT="[Text]"/>
      <dgm:spPr/>
      <dgm:t>
        <a:bodyPr/>
        <a:lstStyle/>
        <a:p>
          <a:r>
            <a:rPr lang="en-ZA" dirty="0"/>
            <a:t>Future</a:t>
          </a:r>
        </a:p>
      </dgm:t>
    </dgm:pt>
    <dgm:pt modelId="{74136F32-17F5-4D3F-A185-BC739568F2ED}" type="parTrans" cxnId="{9EB3B177-81BA-4F4E-A56B-0AD09AAD3893}">
      <dgm:prSet/>
      <dgm:spPr/>
      <dgm:t>
        <a:bodyPr/>
        <a:lstStyle/>
        <a:p>
          <a:endParaRPr lang="en-ZA"/>
        </a:p>
      </dgm:t>
    </dgm:pt>
    <dgm:pt modelId="{B0F8EB4B-AA5D-4850-8315-49E79D71773C}" type="sibTrans" cxnId="{9EB3B177-81BA-4F4E-A56B-0AD09AAD3893}">
      <dgm:prSet/>
      <dgm:spPr/>
      <dgm:t>
        <a:bodyPr/>
        <a:lstStyle/>
        <a:p>
          <a:endParaRPr lang="en-ZA"/>
        </a:p>
      </dgm:t>
    </dgm:pt>
    <dgm:pt modelId="{9C08881A-6FF3-4AC6-9B4B-E72489EE8C4C}" type="pres">
      <dgm:prSet presAssocID="{60FB3409-B7AA-4A24-A8D4-135695EDF6E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C3F4E9-0FA3-4158-9547-7F851FAAF72E}" type="pres">
      <dgm:prSet presAssocID="{FB05B840-C86D-4F7E-9FDB-54EB76E50CF6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36C0EC-B1A0-4388-8E01-67AF256957A8}" type="pres">
      <dgm:prSet presAssocID="{9F23CA16-7051-4FE0-9F2B-E3846D8B8A66}" presName="sibTrans" presStyleCnt="0"/>
      <dgm:spPr/>
    </dgm:pt>
    <dgm:pt modelId="{E16207B4-C852-46B9-8E41-BEAEC2A07BF3}" type="pres">
      <dgm:prSet presAssocID="{755EEDD9-21F4-475A-B40F-182EC50FB05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99608-8242-45B2-B2BF-B6AEFE609FA3}" type="pres">
      <dgm:prSet presAssocID="{F98F686D-6CE2-40AB-8343-64FAFC5422C7}" presName="sibTrans" presStyleCnt="0"/>
      <dgm:spPr/>
    </dgm:pt>
    <dgm:pt modelId="{F2580879-7EAA-4E79-B7BC-61A5AE474F8F}" type="pres">
      <dgm:prSet presAssocID="{D07BD958-9952-4949-8E68-80E9BEB3745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D7B027-0520-485E-A562-8CEE8EBC0909}" type="pres">
      <dgm:prSet presAssocID="{D40809B5-A78E-4754-A03D-5BA583D7EC6D}" presName="sibTrans" presStyleCnt="0"/>
      <dgm:spPr/>
    </dgm:pt>
    <dgm:pt modelId="{4E22E920-6A3B-40A0-B03E-09A396CE72ED}" type="pres">
      <dgm:prSet presAssocID="{50335535-9CA5-47EC-949B-9E934F96606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16623F1-1282-4DBD-9966-AB688210F1A1}" type="presOf" srcId="{FB05B840-C86D-4F7E-9FDB-54EB76E50CF6}" destId="{7EC3F4E9-0FA3-4158-9547-7F851FAAF72E}" srcOrd="0" destOrd="0" presId="urn:microsoft.com/office/officeart/2005/8/layout/default"/>
    <dgm:cxn modelId="{DA008943-050F-495A-A621-D611A6493C3D}" srcId="{60FB3409-B7AA-4A24-A8D4-135695EDF6EE}" destId="{FB05B840-C86D-4F7E-9FDB-54EB76E50CF6}" srcOrd="0" destOrd="0" parTransId="{6C2F27BB-98AE-45B3-BD4C-7974249D0CF5}" sibTransId="{9F23CA16-7051-4FE0-9F2B-E3846D8B8A66}"/>
    <dgm:cxn modelId="{D08E9437-D5C6-4C36-BF75-203D9CB9D432}" type="presOf" srcId="{60FB3409-B7AA-4A24-A8D4-135695EDF6EE}" destId="{9C08881A-6FF3-4AC6-9B4B-E72489EE8C4C}" srcOrd="0" destOrd="0" presId="urn:microsoft.com/office/officeart/2005/8/layout/default"/>
    <dgm:cxn modelId="{B5914923-635F-4CDA-873B-BEDD830591FE}" type="presOf" srcId="{D07BD958-9952-4949-8E68-80E9BEB37454}" destId="{F2580879-7EAA-4E79-B7BC-61A5AE474F8F}" srcOrd="0" destOrd="0" presId="urn:microsoft.com/office/officeart/2005/8/layout/default"/>
    <dgm:cxn modelId="{B5257384-3150-4676-A14C-96F4EF19DC3A}" type="presOf" srcId="{50335535-9CA5-47EC-949B-9E934F966064}" destId="{4E22E920-6A3B-40A0-B03E-09A396CE72ED}" srcOrd="0" destOrd="0" presId="urn:microsoft.com/office/officeart/2005/8/layout/default"/>
    <dgm:cxn modelId="{E2765530-9552-4FD7-AE9D-F9FF26B22217}" srcId="{60FB3409-B7AA-4A24-A8D4-135695EDF6EE}" destId="{755EEDD9-21F4-475A-B40F-182EC50FB054}" srcOrd="1" destOrd="0" parTransId="{C8A967D8-18BC-4B6B-897F-F47C13650BEE}" sibTransId="{F98F686D-6CE2-40AB-8343-64FAFC5422C7}"/>
    <dgm:cxn modelId="{6220A244-3A06-426D-A057-525A1994EB59}" type="presOf" srcId="{755EEDD9-21F4-475A-B40F-182EC50FB054}" destId="{E16207B4-C852-46B9-8E41-BEAEC2A07BF3}" srcOrd="0" destOrd="0" presId="urn:microsoft.com/office/officeart/2005/8/layout/default"/>
    <dgm:cxn modelId="{79DA4CF2-602C-445A-AAF6-86E5ADB0CCB8}" srcId="{60FB3409-B7AA-4A24-A8D4-135695EDF6EE}" destId="{D07BD958-9952-4949-8E68-80E9BEB37454}" srcOrd="2" destOrd="0" parTransId="{0F46C5D7-B32E-4198-971B-C756D016CACA}" sibTransId="{D40809B5-A78E-4754-A03D-5BA583D7EC6D}"/>
    <dgm:cxn modelId="{9EB3B177-81BA-4F4E-A56B-0AD09AAD3893}" srcId="{60FB3409-B7AA-4A24-A8D4-135695EDF6EE}" destId="{50335535-9CA5-47EC-949B-9E934F966064}" srcOrd="3" destOrd="0" parTransId="{74136F32-17F5-4D3F-A185-BC739568F2ED}" sibTransId="{B0F8EB4B-AA5D-4850-8315-49E79D71773C}"/>
    <dgm:cxn modelId="{69B6259F-677C-4C73-A2F8-D0966A53AB24}" type="presParOf" srcId="{9C08881A-6FF3-4AC6-9B4B-E72489EE8C4C}" destId="{7EC3F4E9-0FA3-4158-9547-7F851FAAF72E}" srcOrd="0" destOrd="0" presId="urn:microsoft.com/office/officeart/2005/8/layout/default"/>
    <dgm:cxn modelId="{9738BF50-45AE-4CA9-A0CD-1C3CB6658732}" type="presParOf" srcId="{9C08881A-6FF3-4AC6-9B4B-E72489EE8C4C}" destId="{9C36C0EC-B1A0-4388-8E01-67AF256957A8}" srcOrd="1" destOrd="0" presId="urn:microsoft.com/office/officeart/2005/8/layout/default"/>
    <dgm:cxn modelId="{D5BF421B-ABCE-4F0E-9355-49D7E6DB25CA}" type="presParOf" srcId="{9C08881A-6FF3-4AC6-9B4B-E72489EE8C4C}" destId="{E16207B4-C852-46B9-8E41-BEAEC2A07BF3}" srcOrd="2" destOrd="0" presId="urn:microsoft.com/office/officeart/2005/8/layout/default"/>
    <dgm:cxn modelId="{1D8FB215-15CC-4D3B-8A66-2BDBBFC3D4E6}" type="presParOf" srcId="{9C08881A-6FF3-4AC6-9B4B-E72489EE8C4C}" destId="{AD699608-8242-45B2-B2BF-B6AEFE609FA3}" srcOrd="3" destOrd="0" presId="urn:microsoft.com/office/officeart/2005/8/layout/default"/>
    <dgm:cxn modelId="{BACEAB20-F0B6-4896-ABF7-DCF1ABD03ED0}" type="presParOf" srcId="{9C08881A-6FF3-4AC6-9B4B-E72489EE8C4C}" destId="{F2580879-7EAA-4E79-B7BC-61A5AE474F8F}" srcOrd="4" destOrd="0" presId="urn:microsoft.com/office/officeart/2005/8/layout/default"/>
    <dgm:cxn modelId="{A46DDDD5-7C11-49AA-ADD0-65FB66395D26}" type="presParOf" srcId="{9C08881A-6FF3-4AC6-9B4B-E72489EE8C4C}" destId="{D5D7B027-0520-485E-A562-8CEE8EBC0909}" srcOrd="5" destOrd="0" presId="urn:microsoft.com/office/officeart/2005/8/layout/default"/>
    <dgm:cxn modelId="{60701CBD-C12A-4DB0-B82D-E17E5379007D}" type="presParOf" srcId="{9C08881A-6FF3-4AC6-9B4B-E72489EE8C4C}" destId="{4E22E920-6A3B-40A0-B03E-09A396CE72E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C3F4E9-0FA3-4158-9547-7F851FAAF72E}">
      <dsp:nvSpPr>
        <dsp:cNvPr id="0" name=""/>
        <dsp:cNvSpPr/>
      </dsp:nvSpPr>
      <dsp:spPr>
        <a:xfrm>
          <a:off x="104373" y="1256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Pre colonial</a:t>
          </a:r>
        </a:p>
      </dsp:txBody>
      <dsp:txXfrm>
        <a:off x="104373" y="1256"/>
        <a:ext cx="916291" cy="549774"/>
      </dsp:txXfrm>
    </dsp:sp>
    <dsp:sp modelId="{E16207B4-C852-46B9-8E41-BEAEC2A07BF3}">
      <dsp:nvSpPr>
        <dsp:cNvPr id="0" name=""/>
        <dsp:cNvSpPr/>
      </dsp:nvSpPr>
      <dsp:spPr>
        <a:xfrm>
          <a:off x="104373" y="642660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Colonial</a:t>
          </a:r>
        </a:p>
      </dsp:txBody>
      <dsp:txXfrm>
        <a:off x="104373" y="642660"/>
        <a:ext cx="916291" cy="549774"/>
      </dsp:txXfrm>
    </dsp:sp>
    <dsp:sp modelId="{F2580879-7EAA-4E79-B7BC-61A5AE474F8F}">
      <dsp:nvSpPr>
        <dsp:cNvPr id="0" name=""/>
        <dsp:cNvSpPr/>
      </dsp:nvSpPr>
      <dsp:spPr>
        <a:xfrm>
          <a:off x="104373" y="1284064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Post colonial</a:t>
          </a:r>
        </a:p>
      </dsp:txBody>
      <dsp:txXfrm>
        <a:off x="104373" y="1284064"/>
        <a:ext cx="916291" cy="549774"/>
      </dsp:txXfrm>
    </dsp:sp>
    <dsp:sp modelId="{4E22E920-6A3B-40A0-B03E-09A396CE72ED}">
      <dsp:nvSpPr>
        <dsp:cNvPr id="0" name=""/>
        <dsp:cNvSpPr/>
      </dsp:nvSpPr>
      <dsp:spPr>
        <a:xfrm>
          <a:off x="104373" y="1925468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Future</a:t>
          </a:r>
        </a:p>
      </dsp:txBody>
      <dsp:txXfrm>
        <a:off x="104373" y="1925468"/>
        <a:ext cx="916291" cy="549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C3F4E9-0FA3-4158-9547-7F851FAAF72E}">
      <dsp:nvSpPr>
        <dsp:cNvPr id="0" name=""/>
        <dsp:cNvSpPr/>
      </dsp:nvSpPr>
      <dsp:spPr>
        <a:xfrm>
          <a:off x="104373" y="1256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Pre colonial</a:t>
          </a:r>
        </a:p>
      </dsp:txBody>
      <dsp:txXfrm>
        <a:off x="104373" y="1256"/>
        <a:ext cx="916291" cy="549774"/>
      </dsp:txXfrm>
    </dsp:sp>
    <dsp:sp modelId="{E16207B4-C852-46B9-8E41-BEAEC2A07BF3}">
      <dsp:nvSpPr>
        <dsp:cNvPr id="0" name=""/>
        <dsp:cNvSpPr/>
      </dsp:nvSpPr>
      <dsp:spPr>
        <a:xfrm>
          <a:off x="104373" y="642660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Colonial</a:t>
          </a:r>
        </a:p>
      </dsp:txBody>
      <dsp:txXfrm>
        <a:off x="104373" y="642660"/>
        <a:ext cx="916291" cy="549774"/>
      </dsp:txXfrm>
    </dsp:sp>
    <dsp:sp modelId="{F2580879-7EAA-4E79-B7BC-61A5AE474F8F}">
      <dsp:nvSpPr>
        <dsp:cNvPr id="0" name=""/>
        <dsp:cNvSpPr/>
      </dsp:nvSpPr>
      <dsp:spPr>
        <a:xfrm>
          <a:off x="104373" y="1284064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Post colonial</a:t>
          </a:r>
        </a:p>
      </dsp:txBody>
      <dsp:txXfrm>
        <a:off x="104373" y="1284064"/>
        <a:ext cx="916291" cy="549774"/>
      </dsp:txXfrm>
    </dsp:sp>
    <dsp:sp modelId="{4E22E920-6A3B-40A0-B03E-09A396CE72ED}">
      <dsp:nvSpPr>
        <dsp:cNvPr id="0" name=""/>
        <dsp:cNvSpPr/>
      </dsp:nvSpPr>
      <dsp:spPr>
        <a:xfrm>
          <a:off x="104373" y="1925468"/>
          <a:ext cx="916291" cy="549774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ZA" sz="1500" kern="1200" dirty="0"/>
            <a:t>Future</a:t>
          </a:r>
        </a:p>
      </dsp:txBody>
      <dsp:txXfrm>
        <a:off x="104373" y="1925468"/>
        <a:ext cx="916291" cy="5497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92573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09834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05569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04878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3571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85876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62172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4922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60970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7437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46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949064-8A89-496A-A842-54122BC54224}" type="datetimeFigureOut">
              <a:rPr lang="en-ZA" smtClean="0"/>
              <a:t>2022/01/25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4FCCA-FBE9-40DD-89F1-DF2E5270E827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87191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tm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12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openxmlformats.org/officeDocument/2006/relationships/image" Target="../media/image6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5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4.tmp"/><Relationship Id="rId1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649C241-F2B2-44F2-A22C-35B5D47353D5}"/>
              </a:ext>
            </a:extLst>
          </p:cNvPr>
          <p:cNvSpPr/>
          <p:nvPr/>
        </p:nvSpPr>
        <p:spPr>
          <a:xfrm>
            <a:off x="3056029" y="1703862"/>
            <a:ext cx="951241" cy="398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823" dirty="0"/>
              <a:t>Home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7793B0-8094-4A2C-8FB3-22D94DBCCB4A}"/>
              </a:ext>
            </a:extLst>
          </p:cNvPr>
          <p:cNvSpPr/>
          <p:nvPr/>
        </p:nvSpPr>
        <p:spPr>
          <a:xfrm>
            <a:off x="2193344" y="2318785"/>
            <a:ext cx="951241" cy="398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823" dirty="0"/>
              <a:t>Colonial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4AB998-0B1E-4862-8EDB-847EA05260F4}"/>
              </a:ext>
            </a:extLst>
          </p:cNvPr>
          <p:cNvSpPr/>
          <p:nvPr/>
        </p:nvSpPr>
        <p:spPr>
          <a:xfrm>
            <a:off x="3473937" y="2318785"/>
            <a:ext cx="951241" cy="398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823" dirty="0"/>
              <a:t>Contemporary / Post Colonial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FA8152-5FD4-4A09-969B-6DB5096A8A04}"/>
              </a:ext>
            </a:extLst>
          </p:cNvPr>
          <p:cNvSpPr/>
          <p:nvPr/>
        </p:nvSpPr>
        <p:spPr>
          <a:xfrm>
            <a:off x="4857018" y="2318785"/>
            <a:ext cx="951241" cy="398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823" dirty="0"/>
              <a:t>Future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64BB1F-D53F-4703-BE76-95AB7146B072}"/>
              </a:ext>
            </a:extLst>
          </p:cNvPr>
          <p:cNvSpPr/>
          <p:nvPr/>
        </p:nvSpPr>
        <p:spPr>
          <a:xfrm>
            <a:off x="968471" y="2318785"/>
            <a:ext cx="951241" cy="3980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823" dirty="0"/>
              <a:t>Pre colonial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A8714-58FC-4DCE-9FE4-C85F814870BC}"/>
              </a:ext>
            </a:extLst>
          </p:cNvPr>
          <p:cNvSpPr txBox="1"/>
          <p:nvPr/>
        </p:nvSpPr>
        <p:spPr>
          <a:xfrm>
            <a:off x="968471" y="2866926"/>
            <a:ext cx="1038803" cy="1232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Podcasts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Objects: Photo, etc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Articles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Discussions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Seminars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VR Room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552BE24E-80FD-405C-B18A-34085E1C6532}"/>
              </a:ext>
            </a:extLst>
          </p:cNvPr>
          <p:cNvCxnSpPr>
            <a:stCxn id="4" idx="2"/>
            <a:endCxn id="8" idx="0"/>
          </p:cNvCxnSpPr>
          <p:nvPr/>
        </p:nvCxnSpPr>
        <p:spPr>
          <a:xfrm rot="5400000">
            <a:off x="2379413" y="1166549"/>
            <a:ext cx="216915" cy="208755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D89D2DB-C2A5-4C78-8D09-C3B833AD4A53}"/>
              </a:ext>
            </a:extLst>
          </p:cNvPr>
          <p:cNvSpPr txBox="1"/>
          <p:nvPr/>
        </p:nvSpPr>
        <p:spPr>
          <a:xfrm>
            <a:off x="2337125" y="2837316"/>
            <a:ext cx="1038803" cy="1232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Podcasts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Objects: Photo, etc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Articles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Discussions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Seminars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VR Room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E1DC96-6CBC-46C9-9D7F-FA8B03FB7D95}"/>
              </a:ext>
            </a:extLst>
          </p:cNvPr>
          <p:cNvSpPr txBox="1"/>
          <p:nvPr/>
        </p:nvSpPr>
        <p:spPr>
          <a:xfrm>
            <a:off x="3705779" y="2756470"/>
            <a:ext cx="1038803" cy="1232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Podcasts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Objects: Photo, etc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Articles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Discussions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Seminars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VR Room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A43B60-9182-4F0B-B052-7949EF7DAF5E}"/>
              </a:ext>
            </a:extLst>
          </p:cNvPr>
          <p:cNvSpPr txBox="1"/>
          <p:nvPr/>
        </p:nvSpPr>
        <p:spPr>
          <a:xfrm>
            <a:off x="5282890" y="2786446"/>
            <a:ext cx="1038803" cy="1232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Podcasts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Objects: Photo, etc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Articles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Discussions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Seminars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r>
              <a:rPr lang="en-ZA" sz="823" dirty="0"/>
              <a:t>VR Room</a:t>
            </a:r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  <a:p>
            <a:pPr marL="130596" indent="-130596">
              <a:buFont typeface="Arial" panose="020B0604020202020204" pitchFamily="34" charset="0"/>
              <a:buChar char="•"/>
            </a:pPr>
            <a:endParaRPr lang="en-ZA" sz="823" dirty="0"/>
          </a:p>
        </p:txBody>
      </p:sp>
      <p:cxnSp>
        <p:nvCxnSpPr>
          <p:cNvPr id="3" name="Connector: Elbow 2">
            <a:extLst>
              <a:ext uri="{FF2B5EF4-FFF2-40B4-BE49-F238E27FC236}">
                <a16:creationId xmlns:a16="http://schemas.microsoft.com/office/drawing/2014/main" id="{B46D4F1C-DD19-48FF-A255-CE1274C6B498}"/>
              </a:ext>
            </a:extLst>
          </p:cNvPr>
          <p:cNvCxnSpPr>
            <a:stCxn id="4" idx="2"/>
            <a:endCxn id="7" idx="0"/>
          </p:cNvCxnSpPr>
          <p:nvPr/>
        </p:nvCxnSpPr>
        <p:spPr>
          <a:xfrm rot="16200000" flipH="1">
            <a:off x="4323688" y="1309832"/>
            <a:ext cx="216914" cy="180099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6BBB8FF5-68A3-493A-AA88-91E784741B4C}"/>
              </a:ext>
            </a:extLst>
          </p:cNvPr>
          <p:cNvCxnSpPr>
            <a:stCxn id="4" idx="2"/>
            <a:endCxn id="5" idx="0"/>
          </p:cNvCxnSpPr>
          <p:nvPr/>
        </p:nvCxnSpPr>
        <p:spPr>
          <a:xfrm rot="5400000">
            <a:off x="2991851" y="1778985"/>
            <a:ext cx="216914" cy="86268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BCB1BB45-8600-4602-8063-FAB3B7309667}"/>
              </a:ext>
            </a:extLst>
          </p:cNvPr>
          <p:cNvCxnSpPr>
            <a:stCxn id="4" idx="2"/>
            <a:endCxn id="6" idx="0"/>
          </p:cNvCxnSpPr>
          <p:nvPr/>
        </p:nvCxnSpPr>
        <p:spPr>
          <a:xfrm rot="16200000" flipH="1">
            <a:off x="3632147" y="2001372"/>
            <a:ext cx="216914" cy="417909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7D88461A-8E51-4B67-8002-A43DA9E79D9F}"/>
              </a:ext>
            </a:extLst>
          </p:cNvPr>
          <p:cNvCxnSpPr>
            <a:stCxn id="8" idx="3"/>
            <a:endCxn id="5" idx="1"/>
          </p:cNvCxnSpPr>
          <p:nvPr/>
        </p:nvCxnSpPr>
        <p:spPr>
          <a:xfrm flipV="1">
            <a:off x="1919712" y="2517789"/>
            <a:ext cx="273632" cy="1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7FA6595E-ECFC-45F1-BD22-C20AE473F21D}"/>
              </a:ext>
            </a:extLst>
          </p:cNvPr>
          <p:cNvCxnSpPr>
            <a:stCxn id="5" idx="3"/>
            <a:endCxn id="6" idx="1"/>
          </p:cNvCxnSpPr>
          <p:nvPr/>
        </p:nvCxnSpPr>
        <p:spPr>
          <a:xfrm>
            <a:off x="3144586" y="2517788"/>
            <a:ext cx="329352" cy="580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Elbow 23">
            <a:extLst>
              <a:ext uri="{FF2B5EF4-FFF2-40B4-BE49-F238E27FC236}">
                <a16:creationId xmlns:a16="http://schemas.microsoft.com/office/drawing/2014/main" id="{2B5DCFA9-F9EF-4281-B75E-52BB2D6397A3}"/>
              </a:ext>
            </a:extLst>
          </p:cNvPr>
          <p:cNvCxnSpPr>
            <a:stCxn id="6" idx="3"/>
            <a:endCxn id="7" idx="1"/>
          </p:cNvCxnSpPr>
          <p:nvPr/>
        </p:nvCxnSpPr>
        <p:spPr>
          <a:xfrm>
            <a:off x="4425179" y="2517788"/>
            <a:ext cx="431841" cy="580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A54A2A39-A6D0-4CD7-AA96-415DFC67327F}"/>
              </a:ext>
            </a:extLst>
          </p:cNvPr>
          <p:cNvSpPr/>
          <p:nvPr/>
        </p:nvSpPr>
        <p:spPr>
          <a:xfrm>
            <a:off x="828675" y="238125"/>
            <a:ext cx="5057775" cy="131560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Site map</a:t>
            </a:r>
          </a:p>
        </p:txBody>
      </p:sp>
    </p:spTree>
    <p:extLst>
      <p:ext uri="{BB962C8B-B14F-4D97-AF65-F5344CB8AC3E}">
        <p14:creationId xmlns:p14="http://schemas.microsoft.com/office/powerpoint/2010/main" val="385749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5180CE-583A-4AED-A7AE-EB728972B2A0}"/>
              </a:ext>
            </a:extLst>
          </p:cNvPr>
          <p:cNvSpPr/>
          <p:nvPr/>
        </p:nvSpPr>
        <p:spPr>
          <a:xfrm>
            <a:off x="0" y="0"/>
            <a:ext cx="68580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b="1" dirty="0"/>
              <a:t>Home: Virtual Museum – Youth Livelihoods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9B0B895-5BBE-4D1F-81F8-4D20E3318C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0450599"/>
              </p:ext>
            </p:extLst>
          </p:nvPr>
        </p:nvGraphicFramePr>
        <p:xfrm>
          <a:off x="0" y="1253582"/>
          <a:ext cx="1125039" cy="247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E4AE731-8F27-4106-9AD6-572A993C71AD}"/>
              </a:ext>
            </a:extLst>
          </p:cNvPr>
          <p:cNvSpPr/>
          <p:nvPr/>
        </p:nvSpPr>
        <p:spPr>
          <a:xfrm>
            <a:off x="1180914" y="944614"/>
            <a:ext cx="5580560" cy="27032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823" dirty="0"/>
              <a:t>Frame: Linking to Virtual Reality Platform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E56485-5A6B-41ED-8249-E82895A77F63}"/>
              </a:ext>
            </a:extLst>
          </p:cNvPr>
          <p:cNvSpPr/>
          <p:nvPr/>
        </p:nvSpPr>
        <p:spPr>
          <a:xfrm>
            <a:off x="1125039" y="3742195"/>
            <a:ext cx="5550711" cy="795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ZA" sz="1000" dirty="0"/>
              <a:t>Podcasts, other material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F97ADA-6BE4-4ECD-AD1C-710D3BAE0924}"/>
              </a:ext>
            </a:extLst>
          </p:cNvPr>
          <p:cNvSpPr/>
          <p:nvPr/>
        </p:nvSpPr>
        <p:spPr>
          <a:xfrm>
            <a:off x="1139964" y="4600188"/>
            <a:ext cx="5580560" cy="67666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ZA" sz="1000" u="sng" dirty="0">
                <a:solidFill>
                  <a:srgbClr val="0070C0"/>
                </a:solidFill>
              </a:rPr>
              <a:t>Links to other virtual museums that focus on Youth Livelihoods…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4095E3-395A-4E6A-BCE1-929920D86A32}"/>
              </a:ext>
            </a:extLst>
          </p:cNvPr>
          <p:cNvSpPr/>
          <p:nvPr/>
        </p:nvSpPr>
        <p:spPr>
          <a:xfrm>
            <a:off x="29850" y="962119"/>
            <a:ext cx="1065337" cy="1245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823" dirty="0"/>
              <a:t>Menu:</a:t>
            </a:r>
          </a:p>
        </p:txBody>
      </p:sp>
      <p:pic>
        <p:nvPicPr>
          <p:cNvPr id="11" name="Picture 10" descr="A sign in a room&#10;&#10;Description automatically generated with low confidence">
            <a:extLst>
              <a:ext uri="{FF2B5EF4-FFF2-40B4-BE49-F238E27FC236}">
                <a16:creationId xmlns:a16="http://schemas.microsoft.com/office/drawing/2014/main" id="{312475F7-997D-4464-920B-694110DA85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8357" y="1253582"/>
            <a:ext cx="4734315" cy="23124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333CE5-0930-4082-BDC9-11AA0A37A9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844" y="172264"/>
            <a:ext cx="1177721" cy="408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F9645F-0F13-4FE7-B25C-81283096C4C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0396" y="-2248"/>
            <a:ext cx="884551" cy="89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79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5180CE-583A-4AED-A7AE-EB728972B2A0}"/>
              </a:ext>
            </a:extLst>
          </p:cNvPr>
          <p:cNvSpPr/>
          <p:nvPr/>
        </p:nvSpPr>
        <p:spPr>
          <a:xfrm>
            <a:off x="-63053" y="30214"/>
            <a:ext cx="6858000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ZA" sz="1400" b="1" dirty="0"/>
              <a:t>Youth Livelihoods in Colonial times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9B0B895-5BBE-4D1F-81F8-4D20E3318C16}"/>
              </a:ext>
            </a:extLst>
          </p:cNvPr>
          <p:cNvGraphicFramePr/>
          <p:nvPr/>
        </p:nvGraphicFramePr>
        <p:xfrm>
          <a:off x="0" y="1253582"/>
          <a:ext cx="1125039" cy="2476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1E4AE731-8F27-4106-9AD6-572A993C71AD}"/>
              </a:ext>
            </a:extLst>
          </p:cNvPr>
          <p:cNvSpPr/>
          <p:nvPr/>
        </p:nvSpPr>
        <p:spPr>
          <a:xfrm>
            <a:off x="1180914" y="944614"/>
            <a:ext cx="5580560" cy="27032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ZA" sz="823" dirty="0"/>
              <a:t>Frame: Linking to Virtual Reality Platform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E56485-5A6B-41ED-8249-E82895A77F63}"/>
              </a:ext>
            </a:extLst>
          </p:cNvPr>
          <p:cNvSpPr/>
          <p:nvPr/>
        </p:nvSpPr>
        <p:spPr>
          <a:xfrm>
            <a:off x="1125039" y="3742195"/>
            <a:ext cx="5550711" cy="795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ZA" sz="1000" dirty="0"/>
              <a:t>Podcasts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04095E3-395A-4E6A-BCE1-929920D86A32}"/>
              </a:ext>
            </a:extLst>
          </p:cNvPr>
          <p:cNvSpPr/>
          <p:nvPr/>
        </p:nvSpPr>
        <p:spPr>
          <a:xfrm>
            <a:off x="29850" y="962119"/>
            <a:ext cx="1065337" cy="1245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ZA" sz="823" dirty="0"/>
              <a:t>Menu: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9333CE5-0930-4082-BDC9-11AA0A37A9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844" y="172264"/>
            <a:ext cx="1177721" cy="408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F9645F-0F13-4FE7-B25C-81283096C4C7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910396" y="-2248"/>
            <a:ext cx="884551" cy="899698"/>
          </a:xfrm>
          <a:prstGeom prst="rect">
            <a:avLst/>
          </a:prstGeom>
        </p:spPr>
      </p:pic>
      <p:pic>
        <p:nvPicPr>
          <p:cNvPr id="4" name="Picture 3" descr="A screenshot of a video game&#10;&#10;Description automatically generated">
            <a:extLst>
              <a:ext uri="{FF2B5EF4-FFF2-40B4-BE49-F238E27FC236}">
                <a16:creationId xmlns:a16="http://schemas.microsoft.com/office/drawing/2014/main" id="{E6D4B789-C2B8-4B2C-8ECC-4069847CD1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706" y="1253582"/>
            <a:ext cx="4002243" cy="226104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2A44BDE-02EE-4A5C-AB77-236514972E4D}"/>
              </a:ext>
            </a:extLst>
          </p:cNvPr>
          <p:cNvSpPr/>
          <p:nvPr/>
        </p:nvSpPr>
        <p:spPr>
          <a:xfrm>
            <a:off x="1095187" y="4632245"/>
            <a:ext cx="5550711" cy="795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ZA" sz="1000" dirty="0"/>
              <a:t>Photo gallery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E2CC650-A90C-4E34-BFAC-4FF15DFCDB9D}"/>
              </a:ext>
            </a:extLst>
          </p:cNvPr>
          <p:cNvSpPr/>
          <p:nvPr/>
        </p:nvSpPr>
        <p:spPr>
          <a:xfrm>
            <a:off x="1125038" y="5522295"/>
            <a:ext cx="5550711" cy="795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ZA" sz="1000" dirty="0"/>
              <a:t>Articles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9AA9C7E-EA4B-44D2-B11C-EA04AC69DD7D}"/>
              </a:ext>
            </a:extLst>
          </p:cNvPr>
          <p:cNvSpPr/>
          <p:nvPr/>
        </p:nvSpPr>
        <p:spPr>
          <a:xfrm>
            <a:off x="1125038" y="6412345"/>
            <a:ext cx="5550711" cy="795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ZA" sz="1000" dirty="0"/>
              <a:t>Discussion Board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691A491-C439-4557-8803-88E16B74AB3E}"/>
              </a:ext>
            </a:extLst>
          </p:cNvPr>
          <p:cNvSpPr/>
          <p:nvPr/>
        </p:nvSpPr>
        <p:spPr>
          <a:xfrm>
            <a:off x="1125038" y="7302395"/>
            <a:ext cx="5550711" cy="7957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ZA" sz="1000" dirty="0"/>
              <a:t>Seminars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652D382-5212-43FF-A3AF-4C7A1047FD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43221" y="4036788"/>
            <a:ext cx="592785" cy="4150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2CE01D-C38D-4A38-BED0-0F0819440CD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16881" y="6633537"/>
            <a:ext cx="783689" cy="5142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1D913A0-1797-4F50-A90E-3004730DAD1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72650" y="7507567"/>
            <a:ext cx="590550" cy="59055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8980DC8-55B1-436C-B49E-0F337D0C059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9313" y="5633139"/>
            <a:ext cx="657225" cy="6572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FB81600-091B-452B-B40B-835873A62FE4}"/>
              </a:ext>
            </a:extLst>
          </p:cNvPr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72595" y="4773585"/>
            <a:ext cx="990662" cy="654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069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</TotalTime>
  <Words>119</Words>
  <Application>Microsoft Office PowerPoint</Application>
  <PresentationFormat>A4 Paper (210x297 mm)</PresentationFormat>
  <Paragraphs>51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Krish Chetty</dc:creator>
  <cp:lastModifiedBy>Cornet Mashego</cp:lastModifiedBy>
  <cp:revision>2</cp:revision>
  <dcterms:created xsi:type="dcterms:W3CDTF">2021-11-10T12:46:54Z</dcterms:created>
  <dcterms:modified xsi:type="dcterms:W3CDTF">2022-01-25T08:03:52Z</dcterms:modified>
</cp:coreProperties>
</file>