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499" r:id="rId5"/>
    <p:sldId id="697" r:id="rId6"/>
    <p:sldId id="700" r:id="rId7"/>
    <p:sldId id="699" r:id="rId8"/>
    <p:sldId id="701" r:id="rId9"/>
    <p:sldId id="505" r:id="rId10"/>
  </p:sldIdLst>
  <p:sldSz cx="9144000" cy="6858000" type="screen4x3"/>
  <p:notesSz cx="9874250" cy="6797675"/>
  <p:defaultTextStyle>
    <a:defPPr>
      <a:defRPr lang="en-Z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253">
          <p15:clr>
            <a:srgbClr val="A4A3A4"/>
          </p15:clr>
        </p15:guide>
        <p15:guide id="2" orient="horz" pos="890">
          <p15:clr>
            <a:srgbClr val="A4A3A4"/>
          </p15:clr>
        </p15:guide>
        <p15:guide id="3" orient="horz" pos="3657">
          <p15:clr>
            <a:srgbClr val="A4A3A4"/>
          </p15:clr>
        </p15:guide>
        <p15:guide id="4" orient="horz" pos="1752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3475">
          <p15:clr>
            <a:srgbClr val="A4A3A4"/>
          </p15:clr>
        </p15:guide>
        <p15:guide id="7" pos="5556">
          <p15:clr>
            <a:srgbClr val="A4A3A4"/>
          </p15:clr>
        </p15:guide>
        <p15:guide id="8" pos="5420">
          <p15:clr>
            <a:srgbClr val="A4A3A4"/>
          </p15:clr>
        </p15:guide>
        <p15:guide id="9" pos="340">
          <p15:clr>
            <a:srgbClr val="A4A3A4"/>
          </p15:clr>
        </p15:guide>
        <p15:guide id="10" pos="576">
          <p15:clr>
            <a:srgbClr val="A4A3A4"/>
          </p15:clr>
        </p15:guide>
        <p15:guide id="11" pos="410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uli Mkhwanazi" initials="TM" lastIdx="1" clrIdx="0">
    <p:extLst>
      <p:ext uri="{19B8F6BF-5375-455C-9EA6-DF929625EA0E}">
        <p15:presenceInfo xmlns:p15="http://schemas.microsoft.com/office/powerpoint/2012/main" userId="S::MkhwanTD@eskom.co.za::db438031-8820-43fe-930b-21c3d243059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96"/>
    <a:srgbClr val="96330F"/>
    <a:srgbClr val="83725B"/>
    <a:srgbClr val="B2B2B2"/>
    <a:srgbClr val="C0C0C0"/>
    <a:srgbClr val="EAEAEA"/>
    <a:srgbClr val="C97A00"/>
    <a:srgbClr val="8587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CC5926-EB2E-45BE-A7C2-73489B158FD4}" v="11" dt="2024-01-21T19:46:39.1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15" autoAdjust="0"/>
    <p:restoredTop sz="94660"/>
  </p:normalViewPr>
  <p:slideViewPr>
    <p:cSldViewPr snapToObjects="1">
      <p:cViewPr varScale="1">
        <p:scale>
          <a:sx n="68" d="100"/>
          <a:sy n="68" d="100"/>
        </p:scale>
        <p:origin x="1572" y="72"/>
      </p:cViewPr>
      <p:guideLst>
        <p:guide orient="horz" pos="1253"/>
        <p:guide orient="horz" pos="890"/>
        <p:guide orient="horz" pos="3657"/>
        <p:guide orient="horz" pos="1752"/>
        <p:guide orient="horz" pos="4156"/>
        <p:guide orient="horz" pos="3475"/>
        <p:guide pos="5556"/>
        <p:guide pos="5420"/>
        <p:guide pos="340"/>
        <p:guide pos="576"/>
        <p:guide pos="41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m Rassool" userId="6fc16962-bf92-4618-b37f-2adb38f0b2fc" providerId="ADAL" clId="{CFCC5926-EB2E-45BE-A7C2-73489B158FD4}"/>
    <pc:docChg chg="custSel delSld modSld">
      <pc:chgData name="Nadim Rassool" userId="6fc16962-bf92-4618-b37f-2adb38f0b2fc" providerId="ADAL" clId="{CFCC5926-EB2E-45BE-A7C2-73489B158FD4}" dt="2024-01-22T06:20:20.795" v="1841" actId="20577"/>
      <pc:docMkLst>
        <pc:docMk/>
      </pc:docMkLst>
      <pc:sldChg chg="modSp mod">
        <pc:chgData name="Nadim Rassool" userId="6fc16962-bf92-4618-b37f-2adb38f0b2fc" providerId="ADAL" clId="{CFCC5926-EB2E-45BE-A7C2-73489B158FD4}" dt="2024-01-22T06:20:20.795" v="1841" actId="20577"/>
        <pc:sldMkLst>
          <pc:docMk/>
          <pc:sldMk cId="0" sldId="499"/>
        </pc:sldMkLst>
        <pc:spChg chg="mod">
          <ac:chgData name="Nadim Rassool" userId="6fc16962-bf92-4618-b37f-2adb38f0b2fc" providerId="ADAL" clId="{CFCC5926-EB2E-45BE-A7C2-73489B158FD4}" dt="2024-01-21T19:52:49.201" v="1705" actId="20577"/>
          <ac:spMkLst>
            <pc:docMk/>
            <pc:sldMk cId="0" sldId="499"/>
            <ac:spMk id="20500" creationId="{00000000-0000-0000-0000-000000000000}"/>
          </ac:spMkLst>
        </pc:spChg>
        <pc:spChg chg="mod">
          <ac:chgData name="Nadim Rassool" userId="6fc16962-bf92-4618-b37f-2adb38f0b2fc" providerId="ADAL" clId="{CFCC5926-EB2E-45BE-A7C2-73489B158FD4}" dt="2024-01-22T06:20:20.795" v="1841" actId="20577"/>
          <ac:spMkLst>
            <pc:docMk/>
            <pc:sldMk cId="0" sldId="499"/>
            <ac:spMk id="20501" creationId="{00000000-0000-0000-0000-000000000000}"/>
          </ac:spMkLst>
        </pc:spChg>
      </pc:sldChg>
      <pc:sldChg chg="modSp mod">
        <pc:chgData name="Nadim Rassool" userId="6fc16962-bf92-4618-b37f-2adb38f0b2fc" providerId="ADAL" clId="{CFCC5926-EB2E-45BE-A7C2-73489B158FD4}" dt="2024-01-21T19:54:42.073" v="1768" actId="108"/>
        <pc:sldMkLst>
          <pc:docMk/>
          <pc:sldMk cId="3051823349" sldId="697"/>
        </pc:sldMkLst>
        <pc:spChg chg="mod">
          <ac:chgData name="Nadim Rassool" userId="6fc16962-bf92-4618-b37f-2adb38f0b2fc" providerId="ADAL" clId="{CFCC5926-EB2E-45BE-A7C2-73489B158FD4}" dt="2024-01-21T19:54:42.073" v="1768" actId="108"/>
          <ac:spMkLst>
            <pc:docMk/>
            <pc:sldMk cId="3051823349" sldId="697"/>
            <ac:spMk id="3" creationId="{688EC963-AA67-14B3-5943-4DB04C21CBE9}"/>
          </ac:spMkLst>
        </pc:spChg>
      </pc:sldChg>
      <pc:sldChg chg="addSp delSp modSp mod">
        <pc:chgData name="Nadim Rassool" userId="6fc16962-bf92-4618-b37f-2adb38f0b2fc" providerId="ADAL" clId="{CFCC5926-EB2E-45BE-A7C2-73489B158FD4}" dt="2024-01-21T19:45:39.957" v="1544" actId="14100"/>
        <pc:sldMkLst>
          <pc:docMk/>
          <pc:sldMk cId="1390730959" sldId="699"/>
        </pc:sldMkLst>
        <pc:spChg chg="del mod">
          <ac:chgData name="Nadim Rassool" userId="6fc16962-bf92-4618-b37f-2adb38f0b2fc" providerId="ADAL" clId="{CFCC5926-EB2E-45BE-A7C2-73489B158FD4}" dt="2024-01-21T19:45:32.921" v="1542" actId="21"/>
          <ac:spMkLst>
            <pc:docMk/>
            <pc:sldMk cId="1390730959" sldId="699"/>
            <ac:spMk id="4" creationId="{F35CF380-BCD7-C23B-78CD-3F3CD838F50D}"/>
          </ac:spMkLst>
        </pc:spChg>
        <pc:spChg chg="add del mod">
          <ac:chgData name="Nadim Rassool" userId="6fc16962-bf92-4618-b37f-2adb38f0b2fc" providerId="ADAL" clId="{CFCC5926-EB2E-45BE-A7C2-73489B158FD4}" dt="2024-01-21T19:45:06.646" v="1537"/>
          <ac:spMkLst>
            <pc:docMk/>
            <pc:sldMk cId="1390730959" sldId="699"/>
            <ac:spMk id="6" creationId="{A5EAFDDD-283C-7A70-5959-1401B6D69269}"/>
          </ac:spMkLst>
        </pc:spChg>
        <pc:graphicFrameChg chg="del">
          <ac:chgData name="Nadim Rassool" userId="6fc16962-bf92-4618-b37f-2adb38f0b2fc" providerId="ADAL" clId="{CFCC5926-EB2E-45BE-A7C2-73489B158FD4}" dt="2024-01-21T19:44:05.348" v="1535" actId="478"/>
          <ac:graphicFrameMkLst>
            <pc:docMk/>
            <pc:sldMk cId="1390730959" sldId="699"/>
            <ac:graphicFrameMk id="13" creationId="{020EFCF3-93A8-6683-7780-E64DEAF9D17C}"/>
          </ac:graphicFrameMkLst>
        </pc:graphicFrameChg>
        <pc:picChg chg="add mod">
          <ac:chgData name="Nadim Rassool" userId="6fc16962-bf92-4618-b37f-2adb38f0b2fc" providerId="ADAL" clId="{CFCC5926-EB2E-45BE-A7C2-73489B158FD4}" dt="2024-01-21T19:45:39.957" v="1544" actId="14100"/>
          <ac:picMkLst>
            <pc:docMk/>
            <pc:sldMk cId="1390730959" sldId="699"/>
            <ac:picMk id="7" creationId="{83C3F44F-8956-B99B-14A4-A3784100D064}"/>
          </ac:picMkLst>
        </pc:picChg>
      </pc:sldChg>
      <pc:sldChg chg="modSp mod">
        <pc:chgData name="Nadim Rassool" userId="6fc16962-bf92-4618-b37f-2adb38f0b2fc" providerId="ADAL" clId="{CFCC5926-EB2E-45BE-A7C2-73489B158FD4}" dt="2024-01-21T19:59:00.062" v="1839" actId="20577"/>
        <pc:sldMkLst>
          <pc:docMk/>
          <pc:sldMk cId="1259966259" sldId="700"/>
        </pc:sldMkLst>
        <pc:spChg chg="mod">
          <ac:chgData name="Nadim Rassool" userId="6fc16962-bf92-4618-b37f-2adb38f0b2fc" providerId="ADAL" clId="{CFCC5926-EB2E-45BE-A7C2-73489B158FD4}" dt="2024-01-21T19:59:00.062" v="1839" actId="20577"/>
          <ac:spMkLst>
            <pc:docMk/>
            <pc:sldMk cId="1259966259" sldId="700"/>
            <ac:spMk id="3" creationId="{119F24A8-658D-F0A7-BF0F-21EDB46BE453}"/>
          </ac:spMkLst>
        </pc:spChg>
      </pc:sldChg>
      <pc:sldChg chg="addSp delSp modSp mod">
        <pc:chgData name="Nadim Rassool" userId="6fc16962-bf92-4618-b37f-2adb38f0b2fc" providerId="ADAL" clId="{CFCC5926-EB2E-45BE-A7C2-73489B158FD4}" dt="2024-01-21T19:46:39.100" v="1550" actId="14100"/>
        <pc:sldMkLst>
          <pc:docMk/>
          <pc:sldMk cId="2812281407" sldId="701"/>
        </pc:sldMkLst>
        <pc:spChg chg="del">
          <ac:chgData name="Nadim Rassool" userId="6fc16962-bf92-4618-b37f-2adb38f0b2fc" providerId="ADAL" clId="{CFCC5926-EB2E-45BE-A7C2-73489B158FD4}" dt="2024-01-21T19:46:20.059" v="1546" actId="21"/>
          <ac:spMkLst>
            <pc:docMk/>
            <pc:sldMk cId="2812281407" sldId="701"/>
            <ac:spMk id="4" creationId="{F35CF380-BCD7-C23B-78CD-3F3CD838F50D}"/>
          </ac:spMkLst>
        </pc:spChg>
        <pc:spChg chg="add del mod">
          <ac:chgData name="Nadim Rassool" userId="6fc16962-bf92-4618-b37f-2adb38f0b2fc" providerId="ADAL" clId="{CFCC5926-EB2E-45BE-A7C2-73489B158FD4}" dt="2024-01-21T19:46:07.750" v="1545"/>
          <ac:spMkLst>
            <pc:docMk/>
            <pc:sldMk cId="2812281407" sldId="701"/>
            <ac:spMk id="6" creationId="{5522604E-6A87-7FC1-EFDF-F9C370646AAB}"/>
          </ac:spMkLst>
        </pc:spChg>
        <pc:graphicFrameChg chg="del">
          <ac:chgData name="Nadim Rassool" userId="6fc16962-bf92-4618-b37f-2adb38f0b2fc" providerId="ADAL" clId="{CFCC5926-EB2E-45BE-A7C2-73489B158FD4}" dt="2024-01-21T19:44:17.440" v="1536" actId="478"/>
          <ac:graphicFrameMkLst>
            <pc:docMk/>
            <pc:sldMk cId="2812281407" sldId="701"/>
            <ac:graphicFrameMk id="8" creationId="{36C63E35-93B4-8177-B2CE-69BF7547AC18}"/>
          </ac:graphicFrameMkLst>
        </pc:graphicFrameChg>
        <pc:picChg chg="add mod">
          <ac:chgData name="Nadim Rassool" userId="6fc16962-bf92-4618-b37f-2adb38f0b2fc" providerId="ADAL" clId="{CFCC5926-EB2E-45BE-A7C2-73489B158FD4}" dt="2024-01-21T19:46:39.100" v="1550" actId="14100"/>
          <ac:picMkLst>
            <pc:docMk/>
            <pc:sldMk cId="2812281407" sldId="701"/>
            <ac:picMk id="7" creationId="{C302DF07-8A00-8EDC-1714-B9721BB5A280}"/>
          </ac:picMkLst>
        </pc:picChg>
      </pc:sldChg>
      <pc:sldChg chg="addSp delSp modSp del mod">
        <pc:chgData name="Nadim Rassool" userId="6fc16962-bf92-4618-b37f-2adb38f0b2fc" providerId="ADAL" clId="{CFCC5926-EB2E-45BE-A7C2-73489B158FD4}" dt="2024-01-21T19:46:58.991" v="1551" actId="2696"/>
        <pc:sldMkLst>
          <pc:docMk/>
          <pc:sldMk cId="2083154695" sldId="704"/>
        </pc:sldMkLst>
        <pc:spChg chg="add mod">
          <ac:chgData name="Nadim Rassool" userId="6fc16962-bf92-4618-b37f-2adb38f0b2fc" providerId="ADAL" clId="{CFCC5926-EB2E-45BE-A7C2-73489B158FD4}" dt="2024-01-21T19:43:51.225" v="1534" actId="21"/>
          <ac:spMkLst>
            <pc:docMk/>
            <pc:sldMk cId="2083154695" sldId="704"/>
            <ac:spMk id="6" creationId="{9DFF70CB-58DD-A3C8-0064-5A29A262DD2B}"/>
          </ac:spMkLst>
        </pc:spChg>
        <pc:graphicFrameChg chg="del modGraphic">
          <ac:chgData name="Nadim Rassool" userId="6fc16962-bf92-4618-b37f-2adb38f0b2fc" providerId="ADAL" clId="{CFCC5926-EB2E-45BE-A7C2-73489B158FD4}" dt="2024-01-21T19:43:51.225" v="1534" actId="21"/>
          <ac:graphicFrameMkLst>
            <pc:docMk/>
            <pc:sldMk cId="2083154695" sldId="704"/>
            <ac:graphicFrameMk id="8" creationId="{36C63E35-93B4-8177-B2CE-69BF7547AC1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t" anchorCtr="0" compatLnSpc="1">
            <a:prstTxWarp prst="textNoShape">
              <a:avLst/>
            </a:prstTxWarp>
          </a:bodyPr>
          <a:lstStyle>
            <a:lvl1pPr defTabSz="953253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4350" y="0"/>
            <a:ext cx="4278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t" anchorCtr="0" compatLnSpc="1">
            <a:prstTxWarp prst="textNoShape">
              <a:avLst/>
            </a:prstTxWarp>
          </a:bodyPr>
          <a:lstStyle>
            <a:lvl1pPr algn="r" defTabSz="953253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63"/>
            <a:ext cx="4278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b" anchorCtr="0" compatLnSpc="1">
            <a:prstTxWarp prst="textNoShape">
              <a:avLst/>
            </a:prstTxWarp>
          </a:bodyPr>
          <a:lstStyle>
            <a:lvl1pPr defTabSz="953253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4350" y="6456363"/>
            <a:ext cx="4278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b" anchorCtr="0" compatLnSpc="1">
            <a:prstTxWarp prst="textNoShape">
              <a:avLst/>
            </a:prstTxWarp>
          </a:bodyPr>
          <a:lstStyle>
            <a:lvl1pPr algn="r" defTabSz="952500" eaLnBrk="1" hangingPunct="1">
              <a:defRPr sz="1300" smtClean="0"/>
            </a:lvl1pPr>
          </a:lstStyle>
          <a:p>
            <a:pPr>
              <a:defRPr/>
            </a:pPr>
            <a:fld id="{00B43019-4E55-4EF9-8856-C9D3BAEE894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9404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t" anchorCtr="0" compatLnSpc="1">
            <a:prstTxWarp prst="textNoShape">
              <a:avLst/>
            </a:prstTxWarp>
          </a:bodyPr>
          <a:lstStyle>
            <a:lvl1pPr defTabSz="953253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28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4350" y="0"/>
            <a:ext cx="4278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t" anchorCtr="0" compatLnSpc="1">
            <a:prstTxWarp prst="textNoShape">
              <a:avLst/>
            </a:prstTxWarp>
          </a:bodyPr>
          <a:lstStyle>
            <a:lvl1pPr algn="r" defTabSz="953253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385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8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7425" y="3228975"/>
            <a:ext cx="7899400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noProof="0"/>
              <a:t>Click to edit Master text styles</a:t>
            </a:r>
          </a:p>
          <a:p>
            <a:pPr lvl="1"/>
            <a:r>
              <a:rPr lang="en-ZA" noProof="0"/>
              <a:t>Second level</a:t>
            </a:r>
          </a:p>
          <a:p>
            <a:pPr lvl="2"/>
            <a:r>
              <a:rPr lang="en-ZA" noProof="0"/>
              <a:t>Third level</a:t>
            </a:r>
          </a:p>
          <a:p>
            <a:pPr lvl="3"/>
            <a:r>
              <a:rPr lang="en-ZA" noProof="0"/>
              <a:t>Fourth level</a:t>
            </a:r>
          </a:p>
          <a:p>
            <a:pPr lvl="4"/>
            <a:r>
              <a:rPr lang="en-ZA" noProof="0"/>
              <a:t>Fifth level</a:t>
            </a:r>
          </a:p>
        </p:txBody>
      </p:sp>
      <p:sp>
        <p:nvSpPr>
          <p:cNvPr id="528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278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b" anchorCtr="0" compatLnSpc="1">
            <a:prstTxWarp prst="textNoShape">
              <a:avLst/>
            </a:prstTxWarp>
          </a:bodyPr>
          <a:lstStyle>
            <a:lvl1pPr defTabSz="953253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28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4350" y="6456363"/>
            <a:ext cx="42783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b" anchorCtr="0" compatLnSpc="1">
            <a:prstTxWarp prst="textNoShape">
              <a:avLst/>
            </a:prstTxWarp>
          </a:bodyPr>
          <a:lstStyle>
            <a:lvl1pPr algn="r" defTabSz="952500" eaLnBrk="1" hangingPunct="1">
              <a:defRPr sz="1300" smtClean="0"/>
            </a:lvl1pPr>
          </a:lstStyle>
          <a:p>
            <a:pPr>
              <a:defRPr/>
            </a:pPr>
            <a:fld id="{5F85778E-99DD-4795-8D09-C1853A07EC80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8647374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63395769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1773A-CF88-4791-A969-D45830350929}" type="datetime1">
              <a:rPr lang="en-ZA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EA932-E4E6-49E5-8064-188921C1C3B5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58228053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1675C-FDD8-422B-8F4A-A4E3303034A9}" type="datetime1">
              <a:rPr lang="en-ZA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1B2E9-48CC-4E2C-A615-D20F6148B176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86260948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FE573-F2E7-4993-A3FB-A41B288C30E9}" type="datetime1">
              <a:rPr lang="en-ZA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69CE1-0A5C-4FB1-9E3B-4328C020E8B1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030217792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F3B04-D8AB-408C-AB0B-62A52D44ADCA}" type="datetime1">
              <a:rPr lang="en-ZA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60858-A56B-40BD-83DA-86C373DFFC69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37645833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1BE55-C1FD-4C92-85F3-413B2D07C71A}" type="datetime1">
              <a:rPr lang="en-ZA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095CB-B3D6-41F0-B38C-45DD1A84421E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52667102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4DFB0-5B81-4B5C-852C-C6F7FE3969E6}" type="datetime1">
              <a:rPr lang="en-ZA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0F527-642C-4FDE-B47E-4D28ADDBF052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14783399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70FE7-F25C-4BAA-B7B2-45681326B9A8}" type="datetime1">
              <a:rPr lang="en-ZA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6AAC2-8D36-47A4-B0D8-DAC2ABADA07A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17325458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9337B-1D4E-4007-B10A-197C0D05C36F}" type="datetime1">
              <a:rPr lang="en-ZA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1A4D2-FBEB-435B-AB2F-493D10D9E5A2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17497334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1B73E-B404-4ABB-9755-9214ABCA7B80}" type="datetime1">
              <a:rPr lang="en-ZA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3D66B-9BE2-4121-A6CC-C41B2B216790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7173160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D479E-1E17-4C51-9A7B-84CE32CCCE0F}" type="datetime1">
              <a:rPr lang="en-ZA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2A719-E192-4E3E-B0AD-18D97F266B09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72628313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DD1C8-7E89-477D-8286-DC3AA67671A5}" type="datetime1">
              <a:rPr lang="en-ZA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F61BA-BD98-486B-81BC-9BED3F4C9C80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27190031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E97FA5-AF5A-4441-826C-BA2412534D85}" type="datetime1">
              <a:rPr lang="en-ZA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453188"/>
            <a:ext cx="2879725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E613193B-EAB4-4921-B0D1-A13245479079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2" r:id="rId1"/>
    <p:sldLayoutId id="2147488198" r:id="rId2"/>
    <p:sldLayoutId id="2147488199" r:id="rId3"/>
    <p:sldLayoutId id="2147488200" r:id="rId4"/>
    <p:sldLayoutId id="2147488201" r:id="rId5"/>
    <p:sldLayoutId id="2147488202" r:id="rId6"/>
    <p:sldLayoutId id="2147488203" r:id="rId7"/>
    <p:sldLayoutId id="2147488204" r:id="rId8"/>
    <p:sldLayoutId id="2147488205" r:id="rId9"/>
    <p:sldLayoutId id="2147488206" r:id="rId10"/>
    <p:sldLayoutId id="2147488207" r:id="rId11"/>
    <p:sldLayoutId id="2147488208" r:id="rId12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30591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grpSp>
        <p:nvGrpSpPr>
          <p:cNvPr id="20483" name="Group 162"/>
          <p:cNvGrpSpPr>
            <a:grpSpLocks/>
          </p:cNvGrpSpPr>
          <p:nvPr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20539" name="Picture 23" descr="d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40" name="Rectangle 91"/>
            <p:cNvSpPr>
              <a:spLocks noChangeArrowheads="1"/>
            </p:cNvSpPr>
            <p:nvPr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pic>
          <p:nvPicPr>
            <p:cNvPr id="20541" name="Picture 161" descr="logo 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4" name="Group 155"/>
          <p:cNvGrpSpPr>
            <a:grpSpLocks/>
          </p:cNvGrpSpPr>
          <p:nvPr/>
        </p:nvGrpSpPr>
        <p:grpSpPr bwMode="auto">
          <a:xfrm>
            <a:off x="257175" y="1201738"/>
            <a:ext cx="2482850" cy="2444750"/>
            <a:chOff x="162" y="757"/>
            <a:chExt cx="1564" cy="1540"/>
          </a:xfrm>
        </p:grpSpPr>
        <p:sp>
          <p:nvSpPr>
            <p:cNvPr id="20534" name="Oval 101"/>
            <p:cNvSpPr>
              <a:spLocks noChangeArrowheads="1"/>
            </p:cNvSpPr>
            <p:nvPr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35" name="Oval 103"/>
            <p:cNvSpPr>
              <a:spLocks noChangeArrowheads="1"/>
            </p:cNvSpPr>
            <p:nvPr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36" name="Oval 104"/>
            <p:cNvSpPr>
              <a:spLocks noChangeArrowheads="1"/>
            </p:cNvSpPr>
            <p:nvPr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37" name="Oval 105"/>
            <p:cNvSpPr>
              <a:spLocks noChangeArrowheads="1"/>
            </p:cNvSpPr>
            <p:nvPr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38" name="Oval 106"/>
            <p:cNvSpPr>
              <a:spLocks noChangeArrowheads="1"/>
            </p:cNvSpPr>
            <p:nvPr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19462" name="Oval 102"/>
          <p:cNvSpPr>
            <a:spLocks noChangeArrowheads="1"/>
          </p:cNvSpPr>
          <p:nvPr/>
        </p:nvSpPr>
        <p:spPr bwMode="auto">
          <a:xfrm>
            <a:off x="436563" y="1362075"/>
            <a:ext cx="2162175" cy="2173288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6" b="-166"/>
            </a:stretch>
          </a:blipFill>
          <a:ln>
            <a:noFill/>
          </a:ln>
        </p:spPr>
        <p:txBody>
          <a:bodyPr anchor="ctr"/>
          <a:lstStyle/>
          <a:p>
            <a:pPr algn="ctr" eaLnBrk="1" hangingPunct="1">
              <a:defRPr/>
            </a:pPr>
            <a:endParaRPr lang="en-ZA" sz="1000" dirty="0">
              <a:latin typeface="Arial" charset="0"/>
              <a:cs typeface="Arial" charset="0"/>
            </a:endParaRPr>
          </a:p>
        </p:txBody>
      </p:sp>
      <p:grpSp>
        <p:nvGrpSpPr>
          <p:cNvPr id="20488" name="Group 156"/>
          <p:cNvGrpSpPr>
            <a:grpSpLocks/>
          </p:cNvGrpSpPr>
          <p:nvPr/>
        </p:nvGrpSpPr>
        <p:grpSpPr bwMode="auto">
          <a:xfrm>
            <a:off x="171450" y="1201738"/>
            <a:ext cx="2643188" cy="2493962"/>
            <a:chOff x="108" y="757"/>
            <a:chExt cx="1665" cy="1571"/>
          </a:xfrm>
        </p:grpSpPr>
        <p:sp>
          <p:nvSpPr>
            <p:cNvPr id="20531" name="Oval 107"/>
            <p:cNvSpPr>
              <a:spLocks noChangeArrowheads="1"/>
            </p:cNvSpPr>
            <p:nvPr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32" name="Oval 108"/>
            <p:cNvSpPr>
              <a:spLocks noChangeArrowheads="1"/>
            </p:cNvSpPr>
            <p:nvPr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33" name="Oval 109"/>
            <p:cNvSpPr>
              <a:spLocks noChangeArrowheads="1"/>
            </p:cNvSpPr>
            <p:nvPr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0489" name="Group 146"/>
          <p:cNvGrpSpPr>
            <a:grpSpLocks/>
          </p:cNvGrpSpPr>
          <p:nvPr/>
        </p:nvGrpSpPr>
        <p:grpSpPr bwMode="auto">
          <a:xfrm>
            <a:off x="912813" y="620713"/>
            <a:ext cx="1284287" cy="1260475"/>
            <a:chOff x="575" y="391"/>
            <a:chExt cx="809" cy="794"/>
          </a:xfrm>
        </p:grpSpPr>
        <p:sp>
          <p:nvSpPr>
            <p:cNvPr id="20523" name="Oval 147"/>
            <p:cNvSpPr>
              <a:spLocks noChangeArrowheads="1"/>
            </p:cNvSpPr>
            <p:nvPr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24" name="Oval 148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25" name="Oval 149"/>
            <p:cNvSpPr>
              <a:spLocks noChangeArrowheads="1"/>
            </p:cNvSpPr>
            <p:nvPr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26" name="Oval 150"/>
            <p:cNvSpPr>
              <a:spLocks noChangeArrowheads="1"/>
            </p:cNvSpPr>
            <p:nvPr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27" name="Oval 151"/>
            <p:cNvSpPr>
              <a:spLocks noChangeArrowheads="1"/>
            </p:cNvSpPr>
            <p:nvPr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28" name="Oval 152"/>
            <p:cNvSpPr>
              <a:spLocks noChangeArrowheads="1"/>
            </p:cNvSpPr>
            <p:nvPr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29" name="Oval 153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30" name="Oval 154"/>
            <p:cNvSpPr>
              <a:spLocks noChangeArrowheads="1"/>
            </p:cNvSpPr>
            <p:nvPr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20490" name="Oval 118"/>
          <p:cNvSpPr>
            <a:spLocks noChangeArrowheads="1"/>
          </p:cNvSpPr>
          <p:nvPr/>
        </p:nvSpPr>
        <p:spPr bwMode="auto">
          <a:xfrm>
            <a:off x="1004888" y="706438"/>
            <a:ext cx="1111250" cy="111283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600">
              <a:solidFill>
                <a:schemeClr val="tx1"/>
              </a:solidFill>
            </a:endParaRPr>
          </a:p>
        </p:txBody>
      </p:sp>
      <p:grpSp>
        <p:nvGrpSpPr>
          <p:cNvPr id="20491" name="Group 145"/>
          <p:cNvGrpSpPr>
            <a:grpSpLocks/>
          </p:cNvGrpSpPr>
          <p:nvPr/>
        </p:nvGrpSpPr>
        <p:grpSpPr bwMode="auto">
          <a:xfrm>
            <a:off x="863600" y="620713"/>
            <a:ext cx="1370013" cy="1284287"/>
            <a:chOff x="544" y="391"/>
            <a:chExt cx="863" cy="809"/>
          </a:xfrm>
        </p:grpSpPr>
        <p:sp>
          <p:nvSpPr>
            <p:cNvPr id="20520" name="Oval 119"/>
            <p:cNvSpPr>
              <a:spLocks noChangeArrowheads="1"/>
            </p:cNvSpPr>
            <p:nvPr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21" name="Oval 120"/>
            <p:cNvSpPr>
              <a:spLocks noChangeArrowheads="1"/>
            </p:cNvSpPr>
            <p:nvPr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22" name="Oval 121"/>
            <p:cNvSpPr>
              <a:spLocks noChangeArrowheads="1"/>
            </p:cNvSpPr>
            <p:nvPr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0492" name="Group 157"/>
          <p:cNvGrpSpPr>
            <a:grpSpLocks/>
          </p:cNvGrpSpPr>
          <p:nvPr/>
        </p:nvGrpSpPr>
        <p:grpSpPr bwMode="auto">
          <a:xfrm>
            <a:off x="331788" y="3090863"/>
            <a:ext cx="2074862" cy="2038350"/>
            <a:chOff x="209" y="1947"/>
            <a:chExt cx="1307" cy="1284"/>
          </a:xfrm>
        </p:grpSpPr>
        <p:sp>
          <p:nvSpPr>
            <p:cNvPr id="20514" name="Oval 122"/>
            <p:cNvSpPr>
              <a:spLocks noChangeArrowheads="1"/>
            </p:cNvSpPr>
            <p:nvPr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15" name="Oval 123"/>
            <p:cNvSpPr>
              <a:spLocks noChangeArrowheads="1"/>
            </p:cNvSpPr>
            <p:nvPr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16" name="Oval 124"/>
            <p:cNvSpPr>
              <a:spLocks noChangeArrowheads="1"/>
            </p:cNvSpPr>
            <p:nvPr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17" name="Oval 125"/>
            <p:cNvSpPr>
              <a:spLocks noChangeArrowheads="1"/>
            </p:cNvSpPr>
            <p:nvPr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18" name="Oval 126"/>
            <p:cNvSpPr>
              <a:spLocks noChangeArrowheads="1"/>
            </p:cNvSpPr>
            <p:nvPr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19" name="Oval 127"/>
            <p:cNvSpPr>
              <a:spLocks noChangeArrowheads="1"/>
            </p:cNvSpPr>
            <p:nvPr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20493" name="Oval 128"/>
          <p:cNvSpPr>
            <a:spLocks noChangeArrowheads="1"/>
          </p:cNvSpPr>
          <p:nvPr/>
        </p:nvSpPr>
        <p:spPr bwMode="auto">
          <a:xfrm>
            <a:off x="482600" y="3227388"/>
            <a:ext cx="1801813" cy="1814512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000">
              <a:solidFill>
                <a:srgbClr val="C0C0C0"/>
              </a:solidFill>
            </a:endParaRPr>
          </a:p>
        </p:txBody>
      </p:sp>
      <p:grpSp>
        <p:nvGrpSpPr>
          <p:cNvPr id="20494" name="Group 158"/>
          <p:cNvGrpSpPr>
            <a:grpSpLocks/>
          </p:cNvGrpSpPr>
          <p:nvPr/>
        </p:nvGrpSpPr>
        <p:grpSpPr bwMode="auto">
          <a:xfrm>
            <a:off x="257175" y="3090863"/>
            <a:ext cx="2211388" cy="2087562"/>
            <a:chOff x="162" y="1947"/>
            <a:chExt cx="1393" cy="1315"/>
          </a:xfrm>
        </p:grpSpPr>
        <p:sp>
          <p:nvSpPr>
            <p:cNvPr id="20511" name="Oval 129"/>
            <p:cNvSpPr>
              <a:spLocks noChangeArrowheads="1"/>
            </p:cNvSpPr>
            <p:nvPr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12" name="Oval 130"/>
            <p:cNvSpPr>
              <a:spLocks noChangeArrowheads="1"/>
            </p:cNvSpPr>
            <p:nvPr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13" name="Oval 131"/>
            <p:cNvSpPr>
              <a:spLocks noChangeArrowheads="1"/>
            </p:cNvSpPr>
            <p:nvPr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0495" name="Group 159"/>
          <p:cNvGrpSpPr>
            <a:grpSpLocks/>
          </p:cNvGrpSpPr>
          <p:nvPr/>
        </p:nvGrpSpPr>
        <p:grpSpPr bwMode="auto">
          <a:xfrm>
            <a:off x="900113" y="4684713"/>
            <a:ext cx="1717675" cy="1692275"/>
            <a:chOff x="567" y="2951"/>
            <a:chExt cx="1082" cy="1066"/>
          </a:xfrm>
        </p:grpSpPr>
        <p:sp>
          <p:nvSpPr>
            <p:cNvPr id="20505" name="Oval 132"/>
            <p:cNvSpPr>
              <a:spLocks noChangeArrowheads="1"/>
            </p:cNvSpPr>
            <p:nvPr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06" name="Oval 133"/>
            <p:cNvSpPr>
              <a:spLocks noChangeArrowheads="1"/>
            </p:cNvSpPr>
            <p:nvPr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07" name="Oval 134"/>
            <p:cNvSpPr>
              <a:spLocks noChangeArrowheads="1"/>
            </p:cNvSpPr>
            <p:nvPr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08" name="Oval 135"/>
            <p:cNvSpPr>
              <a:spLocks noChangeArrowheads="1"/>
            </p:cNvSpPr>
            <p:nvPr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09" name="Oval 136"/>
            <p:cNvSpPr>
              <a:spLocks noChangeArrowheads="1"/>
            </p:cNvSpPr>
            <p:nvPr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10" name="Oval 137"/>
            <p:cNvSpPr>
              <a:spLocks noChangeArrowheads="1"/>
            </p:cNvSpPr>
            <p:nvPr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2" name="Oval 138"/>
          <p:cNvSpPr>
            <a:spLocks noChangeArrowheads="1"/>
          </p:cNvSpPr>
          <p:nvPr/>
        </p:nvSpPr>
        <p:spPr bwMode="auto">
          <a:xfrm>
            <a:off x="1014413" y="4791075"/>
            <a:ext cx="1506537" cy="1519238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9" r="-219"/>
            </a:stretch>
          </a:blipFill>
          <a:ln>
            <a:noFill/>
          </a:ln>
        </p:spPr>
        <p:txBody>
          <a:bodyPr anchor="ctr"/>
          <a:lstStyle/>
          <a:p>
            <a:pPr algn="ctr" eaLnBrk="1" hangingPunct="1">
              <a:defRPr/>
            </a:pPr>
            <a:endParaRPr lang="en-ZA" sz="900" dirty="0">
              <a:solidFill>
                <a:srgbClr val="C0C0C0"/>
              </a:solidFill>
              <a:latin typeface="Arial" charset="0"/>
              <a:cs typeface="Arial" charset="0"/>
            </a:endParaRPr>
          </a:p>
        </p:txBody>
      </p:sp>
      <p:grpSp>
        <p:nvGrpSpPr>
          <p:cNvPr id="20499" name="Group 160"/>
          <p:cNvGrpSpPr>
            <a:grpSpLocks/>
          </p:cNvGrpSpPr>
          <p:nvPr/>
        </p:nvGrpSpPr>
        <p:grpSpPr bwMode="auto">
          <a:xfrm>
            <a:off x="838200" y="4684713"/>
            <a:ext cx="1828800" cy="1728787"/>
            <a:chOff x="528" y="2951"/>
            <a:chExt cx="1152" cy="1089"/>
          </a:xfrm>
        </p:grpSpPr>
        <p:sp>
          <p:nvSpPr>
            <p:cNvPr id="20502" name="Oval 139"/>
            <p:cNvSpPr>
              <a:spLocks noChangeArrowheads="1"/>
            </p:cNvSpPr>
            <p:nvPr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03" name="Oval 140"/>
            <p:cNvSpPr>
              <a:spLocks noChangeArrowheads="1"/>
            </p:cNvSpPr>
            <p:nvPr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504" name="Oval 141"/>
            <p:cNvSpPr>
              <a:spLocks noChangeArrowheads="1"/>
            </p:cNvSpPr>
            <p:nvPr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2050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74963" y="1613694"/>
            <a:ext cx="6197600" cy="3290888"/>
          </a:xfrm>
        </p:spPr>
        <p:txBody>
          <a:bodyPr/>
          <a:lstStyle/>
          <a:p>
            <a:pPr algn="ctr" eaLnBrk="1" hangingPunct="1">
              <a:lnSpc>
                <a:spcPct val="130000"/>
              </a:lnSpc>
            </a:pPr>
            <a:r>
              <a:rPr lang="en-US" altLang="en-US" b="1" dirty="0"/>
              <a:t>Supply and Delivery of Various Consumables - KZN115</a:t>
            </a:r>
            <a:br>
              <a:rPr lang="en-US" altLang="en-US" b="1" dirty="0"/>
            </a:br>
            <a:r>
              <a:rPr lang="en-US" altLang="en-US" b="1" dirty="0"/>
              <a:t>Technical Clarification</a:t>
            </a:r>
            <a:br>
              <a:rPr lang="en-US" altLang="en-US" b="1" dirty="0"/>
            </a:br>
            <a:br>
              <a:rPr lang="en-US" altLang="en-US" b="1" dirty="0"/>
            </a:br>
            <a:r>
              <a:rPr lang="en-US" altLang="en-US" b="1" dirty="0"/>
              <a:t>Folder 2 - Technical</a:t>
            </a:r>
            <a:br>
              <a:rPr lang="en-US" altLang="en-US" b="1" dirty="0"/>
            </a:br>
            <a:endParaRPr lang="en-US" altLang="en-US" sz="2000" b="1" dirty="0"/>
          </a:p>
        </p:txBody>
      </p:sp>
      <p:sp>
        <p:nvSpPr>
          <p:cNvPr id="2050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95625" y="6302376"/>
            <a:ext cx="5545137" cy="416545"/>
          </a:xfrm>
        </p:spPr>
        <p:txBody>
          <a:bodyPr/>
          <a:lstStyle/>
          <a:p>
            <a:pPr eaLnBrk="1" hangingPunct="1"/>
            <a:r>
              <a:rPr lang="en-US" altLang="en-US" dirty="0"/>
              <a:t>Date: 25 January 2024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0F744-677A-CF51-F377-13A141DEB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63" y="132821"/>
            <a:ext cx="6519862" cy="666750"/>
          </a:xfrm>
        </p:spPr>
        <p:txBody>
          <a:bodyPr/>
          <a:lstStyle/>
          <a:p>
            <a:r>
              <a:rPr lang="en-US" dirty="0"/>
              <a:t>Scope </a:t>
            </a: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3ACA9-F34E-0E6E-3307-0CF81691C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71773A-CF88-4791-A969-D45830350929}" type="datetime1">
              <a:rPr lang="en-ZA" smtClean="0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CB8A4F-CC3B-8DE9-F161-1A6A37FF4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3EA932-E4E6-49E5-8064-188921C1C3B5}" type="slidenum">
              <a:rPr lang="en-ZA" altLang="en-US" smtClean="0"/>
              <a:pPr>
                <a:defRPr/>
              </a:pPr>
              <a:t>2</a:t>
            </a:fld>
            <a:endParaRPr lang="en-ZA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EC963-AA67-14B3-5943-4DB04C21C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052736"/>
            <a:ext cx="8928991" cy="5429027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The scope is the supply and delivery of consumables to various sites across the cluster on an as and when required basis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It is for supply of non-durable household goods e.g. Milk, teabags, sugar, insecticide </a:t>
            </a:r>
            <a:r>
              <a:rPr lang="en-US" sz="2400" dirty="0" err="1"/>
              <a:t>etc</a:t>
            </a:r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Suppliers will be appointed as part of a panel of contractors to execute the scope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The form of contract used will be NEC3 Supply Short Contract</a:t>
            </a:r>
          </a:p>
          <a:p>
            <a:pPr marL="0" indent="0">
              <a:buNone/>
            </a:pPr>
            <a:r>
              <a:rPr lang="en-ZA" sz="2400" dirty="0"/>
              <a:t>Note : Delay damages specified is R500 a day</a:t>
            </a:r>
          </a:p>
        </p:txBody>
      </p:sp>
    </p:spTree>
    <p:extLst>
      <p:ext uri="{BB962C8B-B14F-4D97-AF65-F5344CB8AC3E}">
        <p14:creationId xmlns:p14="http://schemas.microsoft.com/office/powerpoint/2010/main" val="305182334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4F3D0-C821-31B5-E641-7444A5CB7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Technical Criteria Methodology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50673-3482-BF86-30BD-1FBF51139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71773A-CF88-4791-A969-D45830350929}" type="datetime1">
              <a:rPr lang="en-ZA" smtClean="0"/>
              <a:pPr>
                <a:defRPr/>
              </a:pPr>
              <a:t>2024/01/22</a:t>
            </a:fld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838561-F377-D7E6-1DA0-10F20CC3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3EA932-E4E6-49E5-8064-188921C1C3B5}" type="slidenum">
              <a:rPr lang="en-ZA" altLang="en-US" smtClean="0"/>
              <a:pPr>
                <a:defRPr/>
              </a:pPr>
              <a:t>3</a:t>
            </a:fld>
            <a:endParaRPr lang="en-ZA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F24A8-658D-F0A7-BF0F-21EDB46BE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80728"/>
            <a:ext cx="9143999" cy="5501035"/>
          </a:xfrm>
        </p:spPr>
        <p:txBody>
          <a:bodyPr/>
          <a:lstStyle/>
          <a:p>
            <a:r>
              <a:rPr lang="en-ZA" dirty="0"/>
              <a:t>Technical Criteria is structured to assess tenderer’s experience and ability to execute the scope.</a:t>
            </a:r>
          </a:p>
          <a:p>
            <a:r>
              <a:rPr lang="en-ZA" dirty="0"/>
              <a:t>The technical evaluation will be made up of 2 parts. Part A is a mandatory section. Part B is a supplementary section, which will also consist of an on-site evaluation to verify information in Part B.  </a:t>
            </a:r>
          </a:p>
          <a:p>
            <a:r>
              <a:rPr lang="en-ZA" dirty="0"/>
              <a:t>100% must be achieved in Part A and a minimum threshold of 75% must be achieved in Part B for the tenderer to be deemed as successful in the technical evaluation.</a:t>
            </a:r>
          </a:p>
          <a:p>
            <a:r>
              <a:rPr lang="en-ZA" dirty="0"/>
              <a:t>Tenderers must pass part A to be further evaluated in Part B. If the threshold is not achieved in any part of the evaluation the tenderer will be deemed unsuccessful for the technical evaluation.</a:t>
            </a:r>
          </a:p>
          <a:p>
            <a:r>
              <a:rPr lang="en-ZA" dirty="0"/>
              <a:t>A Technical Tender Returnable template is provided in Folder 2 – Technical for the ease of the Tenderers to submit all technical returnable.</a:t>
            </a:r>
          </a:p>
          <a:p>
            <a:r>
              <a:rPr lang="en-ZA" dirty="0"/>
              <a:t>The Technical Tender Returnable template includes the Technical Evaluation Criteria for </a:t>
            </a:r>
            <a:r>
              <a:rPr lang="en-ZA"/>
              <a:t>your reference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5996625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98CB-5376-0ECF-670F-B86CA30CD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7" y="136526"/>
            <a:ext cx="6519862" cy="464270"/>
          </a:xfrm>
        </p:spPr>
        <p:txBody>
          <a:bodyPr/>
          <a:lstStyle/>
          <a:p>
            <a:r>
              <a:rPr lang="en-ZA" dirty="0"/>
              <a:t>Technical Evaluation Criteria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867820-0506-A1A2-A0BD-13EB4E6A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3EA932-E4E6-49E5-8064-188921C1C3B5}" type="slidenum">
              <a:rPr lang="en-ZA" altLang="en-US" smtClean="0"/>
              <a:pPr>
                <a:defRPr/>
              </a:pPr>
              <a:t>4</a:t>
            </a:fld>
            <a:endParaRPr lang="en-ZA" alt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3C3F44F-8956-B99B-14A4-A3784100D0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052736"/>
            <a:ext cx="8635875" cy="56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3095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98CB-5376-0ECF-670F-B86CA30CD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Technical Evaluation Criteria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867820-0506-A1A2-A0BD-13EB4E6A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3EA932-E4E6-49E5-8064-188921C1C3B5}" type="slidenum">
              <a:rPr lang="en-ZA" altLang="en-US" smtClean="0"/>
              <a:pPr>
                <a:defRPr/>
              </a:pPr>
              <a:t>5</a:t>
            </a:fld>
            <a:endParaRPr lang="en-ZA" alt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302DF07-8A00-8EDC-1714-B9721BB5A2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124744"/>
            <a:ext cx="8563868" cy="559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28140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/>
              <a:t>End</a:t>
            </a: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67dd21-1ed3-44ce-9f65-2d8660a16a33" xsi:nil="true"/>
    <lcf76f155ced4ddcb4097134ff3c332f xmlns="495fd66c-6815-4f07-ae5a-af6f91a26b9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1C55D07D2AEE4F8E70C669A57709D0" ma:contentTypeVersion="38" ma:contentTypeDescription="Create a new document." ma:contentTypeScope="" ma:versionID="1f8176a88ffbffc9ebc2df99a6353be6">
  <xsd:schema xmlns:xsd="http://www.w3.org/2001/XMLSchema" xmlns:xs="http://www.w3.org/2001/XMLSchema" xmlns:p="http://schemas.microsoft.com/office/2006/metadata/properties" xmlns:ns2="495fd66c-6815-4f07-ae5a-af6f91a26b94" xmlns:ns3="e567dd21-1ed3-44ce-9f65-2d8660a16a33" targetNamespace="http://schemas.microsoft.com/office/2006/metadata/properties" ma:root="true" ma:fieldsID="a15694cf469d7b4aeac13161d487a9ac" ns2:_="" ns3:_="">
    <xsd:import namespace="495fd66c-6815-4f07-ae5a-af6f91a26b94"/>
    <xsd:import namespace="e567dd21-1ed3-44ce-9f65-2d8660a16a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5fd66c-6815-4f07-ae5a-af6f91a26b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5fa3029-581b-4330-9c67-5ed5a891ea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7dd21-1ed3-44ce-9f65-2d8660a16a3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891b1f3-378e-4bd5-83f5-f022a6d99cbb}" ma:internalName="TaxCatchAll" ma:showField="CatchAllData" ma:web="e567dd21-1ed3-44ce-9f65-2d8660a16a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22CBA1-CB6D-4B78-B185-A736EAB8B78C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elements/1.1/"/>
    <ds:schemaRef ds:uri="http://www.w3.org/XML/1998/namespace"/>
    <ds:schemaRef ds:uri="http://schemas.openxmlformats.org/package/2006/metadata/core-properties"/>
    <ds:schemaRef ds:uri="6051b223-e65e-4868-9cf1-50394a50829d"/>
    <ds:schemaRef ds:uri="e567dd21-1ed3-44ce-9f65-2d8660a16a33"/>
    <ds:schemaRef ds:uri="495fd66c-6815-4f07-ae5a-af6f91a26b94"/>
  </ds:schemaRefs>
</ds:datastoreItem>
</file>

<file path=customXml/itemProps2.xml><?xml version="1.0" encoding="utf-8"?>
<ds:datastoreItem xmlns:ds="http://schemas.openxmlformats.org/officeDocument/2006/customXml" ds:itemID="{E09D78FF-576A-4D52-B6E5-23F26DDD86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740FA4-808C-41FF-AA97-274562E53A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5fd66c-6815-4f07-ae5a-af6f91a26b94"/>
    <ds:schemaRef ds:uri="e567dd21-1ed3-44ce-9f65-2d8660a16a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26224</TotalTime>
  <Words>279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Default Design</vt:lpstr>
      <vt:lpstr>Supply and Delivery of Various Consumables - KZN115 Technical Clarification  Folder 2 - Technical </vt:lpstr>
      <vt:lpstr>Scope </vt:lpstr>
      <vt:lpstr>Technical Criteria Methodology</vt:lpstr>
      <vt:lpstr>Technical Evaluation Criteria</vt:lpstr>
      <vt:lpstr>Technical Evaluation Criteria</vt:lpstr>
      <vt:lpstr>End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TCH bonisa</dc:creator>
  <cp:lastModifiedBy>Nadim Rassool</cp:lastModifiedBy>
  <cp:revision>1246</cp:revision>
  <cp:lastPrinted>2015-02-16T14:02:04Z</cp:lastPrinted>
  <dcterms:created xsi:type="dcterms:W3CDTF">2009-06-02T18:15:51Z</dcterms:created>
  <dcterms:modified xsi:type="dcterms:W3CDTF">2024-01-22T06:20:31Z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0x010100471C55D07D2AEE4F8E70C669A57709D0</vt:lpwstr>
  </property>
</Properties>
</file>