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slideLayouts/slideLayout13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717" r:id="rId2"/>
    <p:sldMasterId id="2147483719" r:id="rId3"/>
    <p:sldMasterId id="2147483721" r:id="rId4"/>
    <p:sldMasterId id="2147483723" r:id="rId5"/>
  </p:sldMasterIdLst>
  <p:notesMasterIdLst>
    <p:notesMasterId r:id="rId22"/>
  </p:notesMasterIdLst>
  <p:handoutMasterIdLst>
    <p:handoutMasterId r:id="rId23"/>
  </p:handoutMasterIdLst>
  <p:sldIdLst>
    <p:sldId id="1787" r:id="rId6"/>
    <p:sldId id="1788" r:id="rId7"/>
    <p:sldId id="1795" r:id="rId8"/>
    <p:sldId id="1804" r:id="rId9"/>
    <p:sldId id="1805" r:id="rId10"/>
    <p:sldId id="1793" r:id="rId11"/>
    <p:sldId id="1801" r:id="rId12"/>
    <p:sldId id="1806" r:id="rId13"/>
    <p:sldId id="1790" r:id="rId14"/>
    <p:sldId id="1797" r:id="rId15"/>
    <p:sldId id="1791" r:id="rId16"/>
    <p:sldId id="1792" r:id="rId17"/>
    <p:sldId id="1802" r:id="rId18"/>
    <p:sldId id="1803" r:id="rId19"/>
    <p:sldId id="1794" r:id="rId20"/>
    <p:sldId id="32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2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E91A6"/>
    <a:srgbClr val="A1A251"/>
    <a:srgbClr val="C7B502"/>
    <a:srgbClr val="E73B2B"/>
    <a:srgbClr val="A2A24F"/>
    <a:srgbClr val="ECECEB"/>
    <a:srgbClr val="7E7F7E"/>
    <a:srgbClr val="5D87A1"/>
    <a:srgbClr val="E21F13"/>
    <a:srgbClr val="E62F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691" autoAdjust="0"/>
    <p:restoredTop sz="94660"/>
  </p:normalViewPr>
  <p:slideViewPr>
    <p:cSldViewPr snapToGrid="0" showGuides="1">
      <p:cViewPr varScale="1">
        <p:scale>
          <a:sx n="59" d="100"/>
          <a:sy n="59" d="100"/>
        </p:scale>
        <p:origin x="552" y="66"/>
      </p:cViewPr>
      <p:guideLst>
        <p:guide orient="horz" pos="252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54" d="100"/>
          <a:sy n="54" d="100"/>
        </p:scale>
        <p:origin x="256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5AB78C-BB2F-48CA-ABA6-3832ED91C2BD}" type="doc">
      <dgm:prSet loTypeId="urn:diagrams.loki3.com/BracketLis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06CA22D-6E6F-447D-B0FF-9705364AA2CA}">
      <dgm:prSet phldrT="[Text]"/>
      <dgm:spPr/>
      <dgm:t>
        <a:bodyPr/>
        <a:lstStyle/>
        <a:p>
          <a:r>
            <a:rPr lang="en-ZA" b="0" dirty="0" smtClean="0"/>
            <a:t>Pre-Qualification and eligibility:</a:t>
          </a:r>
          <a:endParaRPr lang="en-US" b="0" dirty="0"/>
        </a:p>
      </dgm:t>
    </dgm:pt>
    <dgm:pt modelId="{BC369C99-5FCB-499F-BFB0-0826A5B3625B}" type="parTrans" cxnId="{56D6E138-FC1E-4396-A498-D1F47D8EF6EF}">
      <dgm:prSet/>
      <dgm:spPr/>
      <dgm:t>
        <a:bodyPr/>
        <a:lstStyle/>
        <a:p>
          <a:endParaRPr lang="en-US" b="0"/>
        </a:p>
      </dgm:t>
    </dgm:pt>
    <dgm:pt modelId="{CF492E8E-594D-4480-BC13-3EE986C48BB6}" type="sibTrans" cxnId="{56D6E138-FC1E-4396-A498-D1F47D8EF6EF}">
      <dgm:prSet/>
      <dgm:spPr/>
      <dgm:t>
        <a:bodyPr/>
        <a:lstStyle/>
        <a:p>
          <a:endParaRPr lang="en-US" b="0"/>
        </a:p>
      </dgm:t>
    </dgm:pt>
    <dgm:pt modelId="{CD10DD5C-149C-4320-A7B3-57F610C60B46}">
      <dgm:prSet phldrT="[Text]"/>
      <dgm:spPr/>
      <dgm:t>
        <a:bodyPr/>
        <a:lstStyle/>
        <a:p>
          <a:r>
            <a:rPr lang="en-ZA" b="0" dirty="0" smtClean="0"/>
            <a:t>T2.2-01 Eligibility Criteria Schedule: Certificate of attendance at Compulsory Tender Clarification Meeting</a:t>
          </a:r>
          <a:endParaRPr lang="en-US" b="0" dirty="0"/>
        </a:p>
      </dgm:t>
    </dgm:pt>
    <dgm:pt modelId="{1616FAEF-0815-484A-9D38-27209E5BE3F9}" type="parTrans" cxnId="{570BA148-DCFC-4798-B29F-AA45739D9E5A}">
      <dgm:prSet/>
      <dgm:spPr/>
      <dgm:t>
        <a:bodyPr/>
        <a:lstStyle/>
        <a:p>
          <a:endParaRPr lang="en-US" b="0"/>
        </a:p>
      </dgm:t>
    </dgm:pt>
    <dgm:pt modelId="{7D907052-94BA-4A91-9105-B941813BAE44}" type="sibTrans" cxnId="{570BA148-DCFC-4798-B29F-AA45739D9E5A}">
      <dgm:prSet/>
      <dgm:spPr/>
      <dgm:t>
        <a:bodyPr/>
        <a:lstStyle/>
        <a:p>
          <a:endParaRPr lang="en-US" b="0"/>
        </a:p>
      </dgm:t>
    </dgm:pt>
    <dgm:pt modelId="{C2A25E13-FABC-4CDF-846C-D8EDFD4C2582}">
      <dgm:prSet phldrT="[Text]"/>
      <dgm:spPr/>
      <dgm:t>
        <a:bodyPr/>
        <a:lstStyle/>
        <a:p>
          <a:r>
            <a:rPr lang="en-ZA" b="0" dirty="0" smtClean="0"/>
            <a:t>Functionality / Technical evaluation:</a:t>
          </a:r>
          <a:endParaRPr lang="en-US" b="0" dirty="0"/>
        </a:p>
      </dgm:t>
    </dgm:pt>
    <dgm:pt modelId="{9A968E8B-B026-4333-847D-5217727D8B34}" type="parTrans" cxnId="{1B1FF4CA-8FCA-412A-80C3-C160921C8686}">
      <dgm:prSet/>
      <dgm:spPr/>
      <dgm:t>
        <a:bodyPr/>
        <a:lstStyle/>
        <a:p>
          <a:endParaRPr lang="en-US" b="0"/>
        </a:p>
      </dgm:t>
    </dgm:pt>
    <dgm:pt modelId="{9A42F0C4-0DE5-463D-B1DD-D5B4C611F993}" type="sibTrans" cxnId="{1B1FF4CA-8FCA-412A-80C3-C160921C8686}">
      <dgm:prSet/>
      <dgm:spPr/>
      <dgm:t>
        <a:bodyPr/>
        <a:lstStyle/>
        <a:p>
          <a:endParaRPr lang="en-US" b="0"/>
        </a:p>
      </dgm:t>
    </dgm:pt>
    <dgm:pt modelId="{75D89ABC-6E8F-4822-ABCF-363B77D024D6}">
      <dgm:prSet phldrT="[Text]"/>
      <dgm:spPr/>
      <dgm:t>
        <a:bodyPr/>
        <a:lstStyle/>
        <a:p>
          <a:r>
            <a:rPr lang="en-ZA" b="0" dirty="0" smtClean="0"/>
            <a:t>T2.2-03 to T2.2-09 (details covered in the next slide)</a:t>
          </a:r>
          <a:endParaRPr lang="en-US" b="0" dirty="0"/>
        </a:p>
      </dgm:t>
    </dgm:pt>
    <dgm:pt modelId="{A74CE216-A308-4603-B57E-0AC5AFF54D78}" type="parTrans" cxnId="{C5A40998-696F-4D50-8337-0B7B85BC2FB8}">
      <dgm:prSet/>
      <dgm:spPr/>
      <dgm:t>
        <a:bodyPr/>
        <a:lstStyle/>
        <a:p>
          <a:endParaRPr lang="en-US" b="0"/>
        </a:p>
      </dgm:t>
    </dgm:pt>
    <dgm:pt modelId="{A260B22A-9F50-41C2-A18A-BAA6C41DD56C}" type="sibTrans" cxnId="{C5A40998-696F-4D50-8337-0B7B85BC2FB8}">
      <dgm:prSet/>
      <dgm:spPr/>
      <dgm:t>
        <a:bodyPr/>
        <a:lstStyle/>
        <a:p>
          <a:endParaRPr lang="en-US" b="0"/>
        </a:p>
      </dgm:t>
    </dgm:pt>
    <dgm:pt modelId="{46651543-23E0-4818-A016-D073266E98F6}">
      <dgm:prSet phldrT="[Text]"/>
      <dgm:spPr/>
      <dgm:t>
        <a:bodyPr/>
        <a:lstStyle/>
        <a:p>
          <a:r>
            <a:rPr lang="en-ZA" b="0" dirty="0" smtClean="0"/>
            <a:t>General:</a:t>
          </a:r>
          <a:endParaRPr lang="en-US" b="0" dirty="0"/>
        </a:p>
      </dgm:t>
    </dgm:pt>
    <dgm:pt modelId="{D55E481F-44D3-4F29-B93C-5142783405E9}" type="parTrans" cxnId="{281A0A44-9F81-478E-B830-7CDBF3850ADB}">
      <dgm:prSet/>
      <dgm:spPr/>
      <dgm:t>
        <a:bodyPr/>
        <a:lstStyle/>
        <a:p>
          <a:endParaRPr lang="en-US" b="0"/>
        </a:p>
      </dgm:t>
    </dgm:pt>
    <dgm:pt modelId="{ACF02991-5D3B-4A99-93CC-D7D700C08400}" type="sibTrans" cxnId="{281A0A44-9F81-478E-B830-7CDBF3850ADB}">
      <dgm:prSet/>
      <dgm:spPr/>
      <dgm:t>
        <a:bodyPr/>
        <a:lstStyle/>
        <a:p>
          <a:endParaRPr lang="en-US" b="0"/>
        </a:p>
      </dgm:t>
    </dgm:pt>
    <dgm:pt modelId="{41B649F5-B032-455B-8384-D5B7A8DB3FA1}">
      <dgm:prSet phldrT="[Text]"/>
      <dgm:spPr/>
      <dgm:t>
        <a:bodyPr/>
        <a:lstStyle/>
        <a:p>
          <a:r>
            <a:rPr lang="en-ZA" b="0" dirty="0" smtClean="0"/>
            <a:t>T2.2-10 Authority to submit </a:t>
          </a:r>
          <a:endParaRPr lang="en-US" b="0" dirty="0"/>
        </a:p>
      </dgm:t>
    </dgm:pt>
    <dgm:pt modelId="{BD9024DB-826E-4728-8265-23BE2F498C47}" type="parTrans" cxnId="{545B43A9-3B02-4040-8596-2CF39F5892CE}">
      <dgm:prSet/>
      <dgm:spPr/>
      <dgm:t>
        <a:bodyPr/>
        <a:lstStyle/>
        <a:p>
          <a:endParaRPr lang="en-US" b="0"/>
        </a:p>
      </dgm:t>
    </dgm:pt>
    <dgm:pt modelId="{321F9488-0DE8-49D3-937E-0C7DA8262FF6}" type="sibTrans" cxnId="{545B43A9-3B02-4040-8596-2CF39F5892CE}">
      <dgm:prSet/>
      <dgm:spPr/>
      <dgm:t>
        <a:bodyPr/>
        <a:lstStyle/>
        <a:p>
          <a:endParaRPr lang="en-US" b="0"/>
        </a:p>
      </dgm:t>
    </dgm:pt>
    <dgm:pt modelId="{477D61A5-2AF2-4A3E-8CA8-1A1D76C30014}">
      <dgm:prSet/>
      <dgm:spPr/>
      <dgm:t>
        <a:bodyPr/>
        <a:lstStyle/>
        <a:p>
          <a:r>
            <a:rPr lang="en-ZA" b="0" dirty="0" smtClean="0"/>
            <a:t>T2.2-02 CIDB Grading Designation</a:t>
          </a:r>
        </a:p>
      </dgm:t>
    </dgm:pt>
    <dgm:pt modelId="{104DA87E-66E9-42F5-8243-A391F64BB5A3}" type="parTrans" cxnId="{94210005-0A2F-4B04-BE1A-DF3243EAA5F2}">
      <dgm:prSet/>
      <dgm:spPr/>
      <dgm:t>
        <a:bodyPr/>
        <a:lstStyle/>
        <a:p>
          <a:endParaRPr lang="en-US" b="0"/>
        </a:p>
      </dgm:t>
    </dgm:pt>
    <dgm:pt modelId="{C1BE2317-E634-438A-A3F8-4E9BA46CD54D}" type="sibTrans" cxnId="{94210005-0A2F-4B04-BE1A-DF3243EAA5F2}">
      <dgm:prSet/>
      <dgm:spPr/>
      <dgm:t>
        <a:bodyPr/>
        <a:lstStyle/>
        <a:p>
          <a:endParaRPr lang="en-US" b="0"/>
        </a:p>
      </dgm:t>
    </dgm:pt>
    <dgm:pt modelId="{E1FB0519-5BE6-4ABC-8566-4D5B55CCE430}">
      <dgm:prSet/>
      <dgm:spPr/>
      <dgm:t>
        <a:bodyPr/>
        <a:lstStyle/>
        <a:p>
          <a:r>
            <a:rPr lang="en-ZA" b="0" smtClean="0"/>
            <a:t>T2.2-11 Record of addenda to tender documents</a:t>
          </a:r>
          <a:endParaRPr lang="en-ZA" b="0" dirty="0" smtClean="0"/>
        </a:p>
      </dgm:t>
    </dgm:pt>
    <dgm:pt modelId="{2D892BC1-D4D5-4119-A4E4-A1F54AD515CD}" type="parTrans" cxnId="{CBEF49E6-B3AB-455D-B5CD-0E99D8B705D0}">
      <dgm:prSet/>
      <dgm:spPr/>
      <dgm:t>
        <a:bodyPr/>
        <a:lstStyle/>
        <a:p>
          <a:endParaRPr lang="en-US" b="0"/>
        </a:p>
      </dgm:t>
    </dgm:pt>
    <dgm:pt modelId="{A5B919D5-0A1F-4086-B024-0FAB413C08CB}" type="sibTrans" cxnId="{CBEF49E6-B3AB-455D-B5CD-0E99D8B705D0}">
      <dgm:prSet/>
      <dgm:spPr/>
      <dgm:t>
        <a:bodyPr/>
        <a:lstStyle/>
        <a:p>
          <a:endParaRPr lang="en-US" b="0"/>
        </a:p>
      </dgm:t>
    </dgm:pt>
    <dgm:pt modelId="{C03F1657-21A1-4D88-883A-CCFF05F2D1C5}">
      <dgm:prSet/>
      <dgm:spPr/>
      <dgm:t>
        <a:bodyPr/>
        <a:lstStyle/>
        <a:p>
          <a:r>
            <a:rPr lang="en-ZA" b="0" dirty="0" smtClean="0"/>
            <a:t>T2.2-12 Letter of Good Standing </a:t>
          </a:r>
        </a:p>
      </dgm:t>
    </dgm:pt>
    <dgm:pt modelId="{0045060A-A344-4069-B837-E0C142B4F889}" type="parTrans" cxnId="{8C42C388-170C-49E3-A1F5-66DE635048CF}">
      <dgm:prSet/>
      <dgm:spPr/>
      <dgm:t>
        <a:bodyPr/>
        <a:lstStyle/>
        <a:p>
          <a:endParaRPr lang="en-US" b="0"/>
        </a:p>
      </dgm:t>
    </dgm:pt>
    <dgm:pt modelId="{1372FE73-DDF7-4A94-950C-9F150D5B8404}" type="sibTrans" cxnId="{8C42C388-170C-49E3-A1F5-66DE635048CF}">
      <dgm:prSet/>
      <dgm:spPr/>
      <dgm:t>
        <a:bodyPr/>
        <a:lstStyle/>
        <a:p>
          <a:endParaRPr lang="en-US" b="0"/>
        </a:p>
      </dgm:t>
    </dgm:pt>
    <dgm:pt modelId="{4E8CE384-50C0-409A-8281-01DBD45ADAD6}">
      <dgm:prSet/>
      <dgm:spPr/>
      <dgm:t>
        <a:bodyPr/>
        <a:lstStyle/>
        <a:p>
          <a:r>
            <a:rPr lang="en-ZA" b="0" dirty="0" smtClean="0"/>
            <a:t>Agreement and commitment by Tenderer:</a:t>
          </a:r>
        </a:p>
      </dgm:t>
    </dgm:pt>
    <dgm:pt modelId="{84B25238-E323-46FC-81A0-9A0426A05BCA}" type="parTrans" cxnId="{BC36D16B-C116-42C7-833A-9C19A3159BDD}">
      <dgm:prSet/>
      <dgm:spPr/>
      <dgm:t>
        <a:bodyPr/>
        <a:lstStyle/>
        <a:p>
          <a:endParaRPr lang="en-US" b="0"/>
        </a:p>
      </dgm:t>
    </dgm:pt>
    <dgm:pt modelId="{5B88C175-380F-444A-9A87-B7C27447F669}" type="sibTrans" cxnId="{BC36D16B-C116-42C7-833A-9C19A3159BDD}">
      <dgm:prSet/>
      <dgm:spPr/>
      <dgm:t>
        <a:bodyPr/>
        <a:lstStyle/>
        <a:p>
          <a:endParaRPr lang="en-US" b="0"/>
        </a:p>
      </dgm:t>
    </dgm:pt>
    <dgm:pt modelId="{302BE164-D932-4BD2-9F63-2016192673AC}">
      <dgm:prSet/>
      <dgm:spPr/>
      <dgm:t>
        <a:bodyPr/>
        <a:lstStyle/>
        <a:p>
          <a:r>
            <a:rPr lang="en-ZA" b="0" dirty="0" smtClean="0"/>
            <a:t>T2.2-13 CIDB SFU ANNEX G Compulsory Enterprise Question</a:t>
          </a:r>
        </a:p>
      </dgm:t>
    </dgm:pt>
    <dgm:pt modelId="{32E9113F-0858-4261-BBD6-C8F94913E3CE}" type="parTrans" cxnId="{5C08B3C4-2900-46CC-956B-46573CAC2BE8}">
      <dgm:prSet/>
      <dgm:spPr/>
      <dgm:t>
        <a:bodyPr/>
        <a:lstStyle/>
        <a:p>
          <a:endParaRPr lang="en-US" b="0"/>
        </a:p>
      </dgm:t>
    </dgm:pt>
    <dgm:pt modelId="{B81512B3-2ABB-4789-B3FC-3B191FA0B2A7}" type="sibTrans" cxnId="{5C08B3C4-2900-46CC-956B-46573CAC2BE8}">
      <dgm:prSet/>
      <dgm:spPr/>
      <dgm:t>
        <a:bodyPr/>
        <a:lstStyle/>
        <a:p>
          <a:endParaRPr lang="en-US" b="0"/>
        </a:p>
      </dgm:t>
    </dgm:pt>
    <dgm:pt modelId="{01A18B6D-DA5E-41B6-9C59-564FC4E9402C}">
      <dgm:prSet/>
      <dgm:spPr/>
      <dgm:t>
        <a:bodyPr/>
        <a:lstStyle/>
        <a:p>
          <a:r>
            <a:rPr lang="en-ZA" b="0" dirty="0" smtClean="0"/>
            <a:t>T2.2-14 Non-Disclosure Agreement</a:t>
          </a:r>
        </a:p>
      </dgm:t>
    </dgm:pt>
    <dgm:pt modelId="{591D3ECE-9944-492F-8827-C2559E7D841B}" type="parTrans" cxnId="{112DC2E6-1751-47F9-A4F1-5A3ED6F25085}">
      <dgm:prSet/>
      <dgm:spPr/>
      <dgm:t>
        <a:bodyPr/>
        <a:lstStyle/>
        <a:p>
          <a:endParaRPr lang="en-US" b="0"/>
        </a:p>
      </dgm:t>
    </dgm:pt>
    <dgm:pt modelId="{88D9D227-25AB-4FC7-9781-25D964CC2C76}" type="sibTrans" cxnId="{112DC2E6-1751-47F9-A4F1-5A3ED6F25085}">
      <dgm:prSet/>
      <dgm:spPr/>
      <dgm:t>
        <a:bodyPr/>
        <a:lstStyle/>
        <a:p>
          <a:endParaRPr lang="en-US" b="0"/>
        </a:p>
      </dgm:t>
    </dgm:pt>
    <dgm:pt modelId="{231769AB-C52E-4228-ABAD-08323E3CF066}">
      <dgm:prSet/>
      <dgm:spPr/>
      <dgm:t>
        <a:bodyPr/>
        <a:lstStyle/>
        <a:p>
          <a:r>
            <a:rPr lang="en-ZA" b="0" dirty="0" smtClean="0"/>
            <a:t>T2.2-15 RFP Declaration Form</a:t>
          </a:r>
        </a:p>
      </dgm:t>
    </dgm:pt>
    <dgm:pt modelId="{290CC89E-F57B-49DB-9B78-2B4507EADD72}" type="parTrans" cxnId="{69889EF3-BE02-411C-AB52-5B1EC6DF8289}">
      <dgm:prSet/>
      <dgm:spPr/>
      <dgm:t>
        <a:bodyPr/>
        <a:lstStyle/>
        <a:p>
          <a:endParaRPr lang="en-US" b="0"/>
        </a:p>
      </dgm:t>
    </dgm:pt>
    <dgm:pt modelId="{C3DCB565-27A5-45CA-8C1E-AF548BD53B73}" type="sibTrans" cxnId="{69889EF3-BE02-411C-AB52-5B1EC6DF8289}">
      <dgm:prSet/>
      <dgm:spPr/>
      <dgm:t>
        <a:bodyPr/>
        <a:lstStyle/>
        <a:p>
          <a:endParaRPr lang="en-US" b="0"/>
        </a:p>
      </dgm:t>
    </dgm:pt>
    <dgm:pt modelId="{E54E5991-E739-4F43-BE0D-B5E3377D8B2B}">
      <dgm:prSet/>
      <dgm:spPr/>
      <dgm:t>
        <a:bodyPr/>
        <a:lstStyle/>
        <a:p>
          <a:r>
            <a:rPr lang="en-ZA" b="0" dirty="0" smtClean="0"/>
            <a:t>T2.2-16 RFP – Breach of Law </a:t>
          </a:r>
        </a:p>
      </dgm:t>
    </dgm:pt>
    <dgm:pt modelId="{ACD828D7-972D-490F-8978-B2D0D9114FD8}" type="parTrans" cxnId="{4990C6B3-4D00-4EF6-A653-10FE6F39B44C}">
      <dgm:prSet/>
      <dgm:spPr/>
      <dgm:t>
        <a:bodyPr/>
        <a:lstStyle/>
        <a:p>
          <a:endParaRPr lang="en-US" b="0"/>
        </a:p>
      </dgm:t>
    </dgm:pt>
    <dgm:pt modelId="{D3A8C636-F861-47DA-96C0-92D08D0D0AE6}" type="sibTrans" cxnId="{4990C6B3-4D00-4EF6-A653-10FE6F39B44C}">
      <dgm:prSet/>
      <dgm:spPr/>
      <dgm:t>
        <a:bodyPr/>
        <a:lstStyle/>
        <a:p>
          <a:endParaRPr lang="en-US" b="0"/>
        </a:p>
      </dgm:t>
    </dgm:pt>
    <dgm:pt modelId="{5197EDDD-17D5-4EEC-B843-C074748D10AD}">
      <dgm:prSet/>
      <dgm:spPr/>
      <dgm:t>
        <a:bodyPr/>
        <a:lstStyle/>
        <a:p>
          <a:r>
            <a:rPr lang="en-ZA" b="0" dirty="0" smtClean="0"/>
            <a:t>T2.2-17 </a:t>
          </a:r>
          <a:r>
            <a:rPr lang="en-GB" b="0" dirty="0" smtClean="0"/>
            <a:t>Certificate of Acquaintance with Tender Document</a:t>
          </a:r>
          <a:endParaRPr lang="en-ZA" b="0" dirty="0" smtClean="0"/>
        </a:p>
      </dgm:t>
    </dgm:pt>
    <dgm:pt modelId="{AE9036C2-3381-4EC6-8E21-D3FB5A614DE0}" type="parTrans" cxnId="{FFE1E80D-84B4-49D1-9CA5-031AC00492DF}">
      <dgm:prSet/>
      <dgm:spPr/>
      <dgm:t>
        <a:bodyPr/>
        <a:lstStyle/>
        <a:p>
          <a:endParaRPr lang="en-US" b="0"/>
        </a:p>
      </dgm:t>
    </dgm:pt>
    <dgm:pt modelId="{7CB7941A-AA73-45F9-BA6A-60668AB9FCB4}" type="sibTrans" cxnId="{FFE1E80D-84B4-49D1-9CA5-031AC00492DF}">
      <dgm:prSet/>
      <dgm:spPr/>
      <dgm:t>
        <a:bodyPr/>
        <a:lstStyle/>
        <a:p>
          <a:endParaRPr lang="en-US" b="0"/>
        </a:p>
      </dgm:t>
    </dgm:pt>
    <dgm:pt modelId="{32C3CC99-03D8-44C1-B335-0484C8EA6C2F}">
      <dgm:prSet/>
      <dgm:spPr/>
      <dgm:t>
        <a:bodyPr/>
        <a:lstStyle/>
        <a:p>
          <a:r>
            <a:rPr lang="en-ZA" b="0" dirty="0" smtClean="0"/>
            <a:t>T2.2-18 Service Provider Integrity Pact </a:t>
          </a:r>
        </a:p>
      </dgm:t>
    </dgm:pt>
    <dgm:pt modelId="{230A468A-7188-414B-B3F1-2BACC751486B}" type="parTrans" cxnId="{16429B06-BB13-4B34-9C48-5111B0B9B852}">
      <dgm:prSet/>
      <dgm:spPr/>
      <dgm:t>
        <a:bodyPr/>
        <a:lstStyle/>
        <a:p>
          <a:endParaRPr lang="en-US" b="0"/>
        </a:p>
      </dgm:t>
    </dgm:pt>
    <dgm:pt modelId="{23FBD7BA-59AF-4253-BA72-FE694D6F0ABE}" type="sibTrans" cxnId="{16429B06-BB13-4B34-9C48-5111B0B9B852}">
      <dgm:prSet/>
      <dgm:spPr/>
      <dgm:t>
        <a:bodyPr/>
        <a:lstStyle/>
        <a:p>
          <a:endParaRPr lang="en-US" b="0"/>
        </a:p>
      </dgm:t>
    </dgm:pt>
    <dgm:pt modelId="{BD4C3DA0-419A-4C8D-9DF0-B2F1B7372E34}">
      <dgm:prSet/>
      <dgm:spPr/>
      <dgm:t>
        <a:bodyPr/>
        <a:lstStyle/>
        <a:p>
          <a:r>
            <a:rPr lang="en-ZA" b="0" dirty="0" smtClean="0"/>
            <a:t>T2.2-19 Supplier Code of Conduct</a:t>
          </a:r>
        </a:p>
      </dgm:t>
    </dgm:pt>
    <dgm:pt modelId="{3683C6C2-998F-490A-BD26-7F3538A276E0}" type="parTrans" cxnId="{04864A15-6246-4C3B-ACA1-05571D71E30F}">
      <dgm:prSet/>
      <dgm:spPr/>
      <dgm:t>
        <a:bodyPr/>
        <a:lstStyle/>
        <a:p>
          <a:endParaRPr lang="en-US" b="0"/>
        </a:p>
      </dgm:t>
    </dgm:pt>
    <dgm:pt modelId="{1E2FE17A-FCFA-440D-A742-4006933A3F3F}" type="sibTrans" cxnId="{04864A15-6246-4C3B-ACA1-05571D71E30F}">
      <dgm:prSet/>
      <dgm:spPr/>
      <dgm:t>
        <a:bodyPr/>
        <a:lstStyle/>
        <a:p>
          <a:endParaRPr lang="en-US" b="0"/>
        </a:p>
      </dgm:t>
    </dgm:pt>
    <dgm:pt modelId="{445075D7-7D26-44A4-9118-BD59CF8D5942}">
      <dgm:prSet/>
      <dgm:spPr/>
      <dgm:t>
        <a:bodyPr/>
        <a:lstStyle/>
        <a:p>
          <a:r>
            <a:rPr lang="en-ZA" b="0" dirty="0" smtClean="0"/>
            <a:t>T2.2-20 Agreement in terms of Protection of Personal Information (POPIA)</a:t>
          </a:r>
        </a:p>
      </dgm:t>
    </dgm:pt>
    <dgm:pt modelId="{1256D1A7-3A0A-4E3A-88BF-C8BA76977A3E}" type="parTrans" cxnId="{AE593C8D-B244-4FAF-A8C2-B09A908BA37A}">
      <dgm:prSet/>
      <dgm:spPr/>
      <dgm:t>
        <a:bodyPr/>
        <a:lstStyle/>
        <a:p>
          <a:endParaRPr lang="en-US" b="0"/>
        </a:p>
      </dgm:t>
    </dgm:pt>
    <dgm:pt modelId="{B8295F24-028B-4C4E-8369-02777C7D9B3F}" type="sibTrans" cxnId="{AE593C8D-B244-4FAF-A8C2-B09A908BA37A}">
      <dgm:prSet/>
      <dgm:spPr/>
      <dgm:t>
        <a:bodyPr/>
        <a:lstStyle/>
        <a:p>
          <a:endParaRPr lang="en-US" b="0"/>
        </a:p>
      </dgm:t>
    </dgm:pt>
    <dgm:pt modelId="{50705C08-6454-4C9F-9FAB-C1E46241D94B}">
      <dgm:prSet/>
      <dgm:spPr/>
      <dgm:t>
        <a:bodyPr/>
        <a:lstStyle/>
        <a:p>
          <a:r>
            <a:rPr lang="en-ZA" b="0" dirty="0" smtClean="0"/>
            <a:t>Financial/Insurance:</a:t>
          </a:r>
        </a:p>
      </dgm:t>
    </dgm:pt>
    <dgm:pt modelId="{8ED873F6-0354-4E8E-8157-C86C0E1AE5E0}" type="parTrans" cxnId="{A4013AA0-8E8A-42C7-8518-32472DDB5464}">
      <dgm:prSet/>
      <dgm:spPr/>
      <dgm:t>
        <a:bodyPr/>
        <a:lstStyle/>
        <a:p>
          <a:endParaRPr lang="en-US" b="0"/>
        </a:p>
      </dgm:t>
    </dgm:pt>
    <dgm:pt modelId="{99EA55C3-E4CF-40F5-B97A-5FE78A0EF681}" type="sibTrans" cxnId="{A4013AA0-8E8A-42C7-8518-32472DDB5464}">
      <dgm:prSet/>
      <dgm:spPr/>
      <dgm:t>
        <a:bodyPr/>
        <a:lstStyle/>
        <a:p>
          <a:endParaRPr lang="en-US" b="0"/>
        </a:p>
      </dgm:t>
    </dgm:pt>
    <dgm:pt modelId="{D7B38C47-A55D-4344-9504-36AE35135CB9}">
      <dgm:prSet/>
      <dgm:spPr/>
      <dgm:t>
        <a:bodyPr/>
        <a:lstStyle/>
        <a:p>
          <a:r>
            <a:rPr lang="en-GB" b="0" dirty="0" smtClean="0"/>
            <a:t>T2.2-21 Three (3) years audited financial statements</a:t>
          </a:r>
          <a:endParaRPr lang="en-ZA" b="0" dirty="0" smtClean="0"/>
        </a:p>
      </dgm:t>
    </dgm:pt>
    <dgm:pt modelId="{A8810DCD-2FAE-4FF5-A172-7C9E95CF93DF}" type="parTrans" cxnId="{8B7DF65C-C873-454D-B94B-F7FB89274640}">
      <dgm:prSet/>
      <dgm:spPr/>
      <dgm:t>
        <a:bodyPr/>
        <a:lstStyle/>
        <a:p>
          <a:endParaRPr lang="en-US" b="0"/>
        </a:p>
      </dgm:t>
    </dgm:pt>
    <dgm:pt modelId="{941BB34F-6BB3-4AD3-A626-770F60937DA5}" type="sibTrans" cxnId="{8B7DF65C-C873-454D-B94B-F7FB89274640}">
      <dgm:prSet/>
      <dgm:spPr/>
      <dgm:t>
        <a:bodyPr/>
        <a:lstStyle/>
        <a:p>
          <a:endParaRPr lang="en-US" b="0"/>
        </a:p>
      </dgm:t>
    </dgm:pt>
    <dgm:pt modelId="{9B31E53B-537F-4F21-B58B-C19BFC71BCEC}">
      <dgm:prSet/>
      <dgm:spPr/>
      <dgm:t>
        <a:bodyPr/>
        <a:lstStyle/>
        <a:p>
          <a:pPr eaLnBrk="1" latinLnBrk="0"/>
          <a:r>
            <a:rPr lang="en-GB" b="0" dirty="0" smtClean="0"/>
            <a:t>T2.2-22 Insurance provided by the Contractor</a:t>
          </a:r>
          <a:endParaRPr lang="en-ZA" b="0" dirty="0" smtClean="0"/>
        </a:p>
      </dgm:t>
    </dgm:pt>
    <dgm:pt modelId="{1BAA1D0A-640E-4EFE-986C-369C84444E3C}" type="parTrans" cxnId="{D693FF1D-86FD-4E20-9D71-6451985C29E7}">
      <dgm:prSet/>
      <dgm:spPr/>
      <dgm:t>
        <a:bodyPr/>
        <a:lstStyle/>
        <a:p>
          <a:endParaRPr lang="en-US" b="0"/>
        </a:p>
      </dgm:t>
    </dgm:pt>
    <dgm:pt modelId="{F26AA2DA-C3A2-4863-A910-4639D516135E}" type="sibTrans" cxnId="{D693FF1D-86FD-4E20-9D71-6451985C29E7}">
      <dgm:prSet/>
      <dgm:spPr/>
      <dgm:t>
        <a:bodyPr/>
        <a:lstStyle/>
        <a:p>
          <a:endParaRPr lang="en-US" b="0"/>
        </a:p>
      </dgm:t>
    </dgm:pt>
    <dgm:pt modelId="{2203C90C-E580-44D9-A96A-1808A5F59CCA}" type="pres">
      <dgm:prSet presAssocID="{965AB78C-BB2F-48CA-ABA6-3832ED91C2B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A9FB483-880F-4B4B-A8BE-32AEEEF16D9F}" type="pres">
      <dgm:prSet presAssocID="{A06CA22D-6E6F-447D-B0FF-9705364AA2CA}" presName="linNode" presStyleCnt="0"/>
      <dgm:spPr/>
    </dgm:pt>
    <dgm:pt modelId="{97CEC9AE-BDCF-4901-8555-4BD4EBFDD320}" type="pres">
      <dgm:prSet presAssocID="{A06CA22D-6E6F-447D-B0FF-9705364AA2CA}" presName="parTx" presStyleLbl="revTx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04E457-3FB6-4745-9B20-41A2027B6B9B}" type="pres">
      <dgm:prSet presAssocID="{A06CA22D-6E6F-447D-B0FF-9705364AA2CA}" presName="bracket" presStyleLbl="parChTrans1D1" presStyleIdx="0" presStyleCnt="5"/>
      <dgm:spPr/>
    </dgm:pt>
    <dgm:pt modelId="{518E9164-83FF-44AD-A261-6FF2FE4F3C31}" type="pres">
      <dgm:prSet presAssocID="{A06CA22D-6E6F-447D-B0FF-9705364AA2CA}" presName="spH" presStyleCnt="0"/>
      <dgm:spPr/>
    </dgm:pt>
    <dgm:pt modelId="{0A88224E-84C0-4A91-9594-F967C3DAE21B}" type="pres">
      <dgm:prSet presAssocID="{A06CA22D-6E6F-447D-B0FF-9705364AA2CA}" presName="desTx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135897-6799-4BE3-A0CF-429D249F3332}" type="pres">
      <dgm:prSet presAssocID="{CF492E8E-594D-4480-BC13-3EE986C48BB6}" presName="spV" presStyleCnt="0"/>
      <dgm:spPr/>
    </dgm:pt>
    <dgm:pt modelId="{154381FE-13B4-4139-A734-822844D5752F}" type="pres">
      <dgm:prSet presAssocID="{C2A25E13-FABC-4CDF-846C-D8EDFD4C2582}" presName="linNode" presStyleCnt="0"/>
      <dgm:spPr/>
    </dgm:pt>
    <dgm:pt modelId="{68C22B6D-94B2-4CD3-9804-98AC0266B56E}" type="pres">
      <dgm:prSet presAssocID="{C2A25E13-FABC-4CDF-846C-D8EDFD4C2582}" presName="parTx" presStyleLbl="revTx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281256-A5BE-4275-93D7-CC0462C3B7D9}" type="pres">
      <dgm:prSet presAssocID="{C2A25E13-FABC-4CDF-846C-D8EDFD4C2582}" presName="bracket" presStyleLbl="parChTrans1D1" presStyleIdx="1" presStyleCnt="5"/>
      <dgm:spPr/>
    </dgm:pt>
    <dgm:pt modelId="{768FFC41-A6E4-44C2-A25F-25DDDB6765D8}" type="pres">
      <dgm:prSet presAssocID="{C2A25E13-FABC-4CDF-846C-D8EDFD4C2582}" presName="spH" presStyleCnt="0"/>
      <dgm:spPr/>
    </dgm:pt>
    <dgm:pt modelId="{B3B41972-C371-422B-B059-3AF3B480DC77}" type="pres">
      <dgm:prSet presAssocID="{C2A25E13-FABC-4CDF-846C-D8EDFD4C2582}" presName="desTx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7EB355-247F-4611-BAED-D63F0702D0B0}" type="pres">
      <dgm:prSet presAssocID="{9A42F0C4-0DE5-463D-B1DD-D5B4C611F993}" presName="spV" presStyleCnt="0"/>
      <dgm:spPr/>
    </dgm:pt>
    <dgm:pt modelId="{728B65B7-5C2B-4D08-9FAC-F06BB6C02B57}" type="pres">
      <dgm:prSet presAssocID="{46651543-23E0-4818-A016-D073266E98F6}" presName="linNode" presStyleCnt="0"/>
      <dgm:spPr/>
    </dgm:pt>
    <dgm:pt modelId="{C490BAC0-9974-4EEC-AF8C-CFBD598D4E04}" type="pres">
      <dgm:prSet presAssocID="{46651543-23E0-4818-A016-D073266E98F6}" presName="parTx" presStyleLbl="revTx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8ECC12-B211-4240-B190-18AF1718D7AF}" type="pres">
      <dgm:prSet presAssocID="{46651543-23E0-4818-A016-D073266E98F6}" presName="bracket" presStyleLbl="parChTrans1D1" presStyleIdx="2" presStyleCnt="5"/>
      <dgm:spPr/>
    </dgm:pt>
    <dgm:pt modelId="{D95CC40C-FA0A-4C5E-B913-F786A9647A43}" type="pres">
      <dgm:prSet presAssocID="{46651543-23E0-4818-A016-D073266E98F6}" presName="spH" presStyleCnt="0"/>
      <dgm:spPr/>
    </dgm:pt>
    <dgm:pt modelId="{18291A01-1F61-4BCC-926B-32C7A531C99C}" type="pres">
      <dgm:prSet presAssocID="{46651543-23E0-4818-A016-D073266E98F6}" presName="desTx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EA6345-D99F-4C85-BB53-EA5BF82A7F9F}" type="pres">
      <dgm:prSet presAssocID="{ACF02991-5D3B-4A99-93CC-D7D700C08400}" presName="spV" presStyleCnt="0"/>
      <dgm:spPr/>
    </dgm:pt>
    <dgm:pt modelId="{4CBDA07F-9A09-4568-9317-6761E29655F1}" type="pres">
      <dgm:prSet presAssocID="{4E8CE384-50C0-409A-8281-01DBD45ADAD6}" presName="linNode" presStyleCnt="0"/>
      <dgm:spPr/>
    </dgm:pt>
    <dgm:pt modelId="{1FC7529F-948C-4344-B5F8-F17AC617FAF6}" type="pres">
      <dgm:prSet presAssocID="{4E8CE384-50C0-409A-8281-01DBD45ADAD6}" presName="parTx" presStyleLbl="revTx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96BA4E-C8DC-48BC-B989-DF478F4B777B}" type="pres">
      <dgm:prSet presAssocID="{4E8CE384-50C0-409A-8281-01DBD45ADAD6}" presName="bracket" presStyleLbl="parChTrans1D1" presStyleIdx="3" presStyleCnt="5"/>
      <dgm:spPr/>
    </dgm:pt>
    <dgm:pt modelId="{2DF42654-CCCA-4404-8935-C49B8FC1D9A8}" type="pres">
      <dgm:prSet presAssocID="{4E8CE384-50C0-409A-8281-01DBD45ADAD6}" presName="spH" presStyleCnt="0"/>
      <dgm:spPr/>
    </dgm:pt>
    <dgm:pt modelId="{2BA6C6DF-7AE6-4380-B857-FF6C4D13DAC9}" type="pres">
      <dgm:prSet presAssocID="{4E8CE384-50C0-409A-8281-01DBD45ADAD6}" presName="desTx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FBC093-A031-45A0-A23A-836D92964B7E}" type="pres">
      <dgm:prSet presAssocID="{5B88C175-380F-444A-9A87-B7C27447F669}" presName="spV" presStyleCnt="0"/>
      <dgm:spPr/>
    </dgm:pt>
    <dgm:pt modelId="{62C428EF-A52A-4B77-8470-27A896136F5B}" type="pres">
      <dgm:prSet presAssocID="{50705C08-6454-4C9F-9FAB-C1E46241D94B}" presName="linNode" presStyleCnt="0"/>
      <dgm:spPr/>
    </dgm:pt>
    <dgm:pt modelId="{CD8B5222-6975-4EBB-9D49-2484194F8D3F}" type="pres">
      <dgm:prSet presAssocID="{50705C08-6454-4C9F-9FAB-C1E46241D94B}" presName="parTx" presStyleLbl="revTx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577830-7F29-4794-A9D9-7CD753FB8293}" type="pres">
      <dgm:prSet presAssocID="{50705C08-6454-4C9F-9FAB-C1E46241D94B}" presName="bracket" presStyleLbl="parChTrans1D1" presStyleIdx="4" presStyleCnt="5"/>
      <dgm:spPr/>
    </dgm:pt>
    <dgm:pt modelId="{D49DC55D-A9C1-40E1-8973-E48596A39BE6}" type="pres">
      <dgm:prSet presAssocID="{50705C08-6454-4C9F-9FAB-C1E46241D94B}" presName="spH" presStyleCnt="0"/>
      <dgm:spPr/>
    </dgm:pt>
    <dgm:pt modelId="{F9F9EB9A-3B26-4513-9A1E-66B7BB09D11B}" type="pres">
      <dgm:prSet presAssocID="{50705C08-6454-4C9F-9FAB-C1E46241D94B}" presName="desTx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4864A15-6246-4C3B-ACA1-05571D71E30F}" srcId="{4E8CE384-50C0-409A-8281-01DBD45ADAD6}" destId="{BD4C3DA0-419A-4C8D-9DF0-B2F1B7372E34}" srcOrd="6" destOrd="0" parTransId="{3683C6C2-998F-490A-BD26-7F3538A276E0}" sibTransId="{1E2FE17A-FCFA-440D-A742-4006933A3F3F}"/>
    <dgm:cxn modelId="{16429B06-BB13-4B34-9C48-5111B0B9B852}" srcId="{4E8CE384-50C0-409A-8281-01DBD45ADAD6}" destId="{32C3CC99-03D8-44C1-B335-0484C8EA6C2F}" srcOrd="5" destOrd="0" parTransId="{230A468A-7188-414B-B3F1-2BACC751486B}" sibTransId="{23FBD7BA-59AF-4253-BA72-FE694D6F0ABE}"/>
    <dgm:cxn modelId="{A2B948F2-7BBB-4F86-8C97-EEBD0FF8F2F7}" type="presOf" srcId="{231769AB-C52E-4228-ABAD-08323E3CF066}" destId="{2BA6C6DF-7AE6-4380-B857-FF6C4D13DAC9}" srcOrd="0" destOrd="2" presId="urn:diagrams.loki3.com/BracketList"/>
    <dgm:cxn modelId="{7205E69C-BA8A-4E56-89C6-EABE57C5E659}" type="presOf" srcId="{A06CA22D-6E6F-447D-B0FF-9705364AA2CA}" destId="{97CEC9AE-BDCF-4901-8555-4BD4EBFDD320}" srcOrd="0" destOrd="0" presId="urn:diagrams.loki3.com/BracketList"/>
    <dgm:cxn modelId="{13327216-1AF7-4A5A-BE79-D1AEDAFC714F}" type="presOf" srcId="{302BE164-D932-4BD2-9F63-2016192673AC}" destId="{2BA6C6DF-7AE6-4380-B857-FF6C4D13DAC9}" srcOrd="0" destOrd="0" presId="urn:diagrams.loki3.com/BracketList"/>
    <dgm:cxn modelId="{1B8331E7-B676-4BA5-8345-047919AF0AF2}" type="presOf" srcId="{4E8CE384-50C0-409A-8281-01DBD45ADAD6}" destId="{1FC7529F-948C-4344-B5F8-F17AC617FAF6}" srcOrd="0" destOrd="0" presId="urn:diagrams.loki3.com/BracketList"/>
    <dgm:cxn modelId="{112DC2E6-1751-47F9-A4F1-5A3ED6F25085}" srcId="{4E8CE384-50C0-409A-8281-01DBD45ADAD6}" destId="{01A18B6D-DA5E-41B6-9C59-564FC4E9402C}" srcOrd="1" destOrd="0" parTransId="{591D3ECE-9944-492F-8827-C2559E7D841B}" sibTransId="{88D9D227-25AB-4FC7-9781-25D964CC2C76}"/>
    <dgm:cxn modelId="{A4013AA0-8E8A-42C7-8518-32472DDB5464}" srcId="{965AB78C-BB2F-48CA-ABA6-3832ED91C2BD}" destId="{50705C08-6454-4C9F-9FAB-C1E46241D94B}" srcOrd="4" destOrd="0" parTransId="{8ED873F6-0354-4E8E-8157-C86C0E1AE5E0}" sibTransId="{99EA55C3-E4CF-40F5-B97A-5FE78A0EF681}"/>
    <dgm:cxn modelId="{56D6E138-FC1E-4396-A498-D1F47D8EF6EF}" srcId="{965AB78C-BB2F-48CA-ABA6-3832ED91C2BD}" destId="{A06CA22D-6E6F-447D-B0FF-9705364AA2CA}" srcOrd="0" destOrd="0" parTransId="{BC369C99-5FCB-499F-BFB0-0826A5B3625B}" sibTransId="{CF492E8E-594D-4480-BC13-3EE986C48BB6}"/>
    <dgm:cxn modelId="{91FA4BB6-7E04-4DE6-800A-44B9BFCC803C}" type="presOf" srcId="{CD10DD5C-149C-4320-A7B3-57F610C60B46}" destId="{0A88224E-84C0-4A91-9594-F967C3DAE21B}" srcOrd="0" destOrd="0" presId="urn:diagrams.loki3.com/BracketList"/>
    <dgm:cxn modelId="{8B7DF65C-C873-454D-B94B-F7FB89274640}" srcId="{50705C08-6454-4C9F-9FAB-C1E46241D94B}" destId="{D7B38C47-A55D-4344-9504-36AE35135CB9}" srcOrd="0" destOrd="0" parTransId="{A8810DCD-2FAE-4FF5-A172-7C9E95CF93DF}" sibTransId="{941BB34F-6BB3-4AD3-A626-770F60937DA5}"/>
    <dgm:cxn modelId="{E15AF5CB-9E3D-494A-B519-7B4D1F8FAD79}" type="presOf" srcId="{5197EDDD-17D5-4EEC-B843-C074748D10AD}" destId="{2BA6C6DF-7AE6-4380-B857-FF6C4D13DAC9}" srcOrd="0" destOrd="4" presId="urn:diagrams.loki3.com/BracketList"/>
    <dgm:cxn modelId="{C7A7353D-2757-47F3-AA17-80CA2702D2FD}" type="presOf" srcId="{BD4C3DA0-419A-4C8D-9DF0-B2F1B7372E34}" destId="{2BA6C6DF-7AE6-4380-B857-FF6C4D13DAC9}" srcOrd="0" destOrd="6" presId="urn:diagrams.loki3.com/BracketList"/>
    <dgm:cxn modelId="{324C9958-29D8-4CD7-859A-094618D5587B}" type="presOf" srcId="{01A18B6D-DA5E-41B6-9C59-564FC4E9402C}" destId="{2BA6C6DF-7AE6-4380-B857-FF6C4D13DAC9}" srcOrd="0" destOrd="1" presId="urn:diagrams.loki3.com/BracketList"/>
    <dgm:cxn modelId="{2517B852-874D-48C7-B20C-5AE21C6F542E}" type="presOf" srcId="{D7B38C47-A55D-4344-9504-36AE35135CB9}" destId="{F9F9EB9A-3B26-4513-9A1E-66B7BB09D11B}" srcOrd="0" destOrd="0" presId="urn:diagrams.loki3.com/BracketList"/>
    <dgm:cxn modelId="{4990C6B3-4D00-4EF6-A653-10FE6F39B44C}" srcId="{4E8CE384-50C0-409A-8281-01DBD45ADAD6}" destId="{E54E5991-E739-4F43-BE0D-B5E3377D8B2B}" srcOrd="3" destOrd="0" parTransId="{ACD828D7-972D-490F-8978-B2D0D9114FD8}" sibTransId="{D3A8C636-F861-47DA-96C0-92D08D0D0AE6}"/>
    <dgm:cxn modelId="{A539D36D-6937-49ED-950C-F6C7696B8D54}" type="presOf" srcId="{75D89ABC-6E8F-4822-ABCF-363B77D024D6}" destId="{B3B41972-C371-422B-B059-3AF3B480DC77}" srcOrd="0" destOrd="0" presId="urn:diagrams.loki3.com/BracketList"/>
    <dgm:cxn modelId="{FFE1E80D-84B4-49D1-9CA5-031AC00492DF}" srcId="{4E8CE384-50C0-409A-8281-01DBD45ADAD6}" destId="{5197EDDD-17D5-4EEC-B843-C074748D10AD}" srcOrd="4" destOrd="0" parTransId="{AE9036C2-3381-4EC6-8E21-D3FB5A614DE0}" sibTransId="{7CB7941A-AA73-45F9-BA6A-60668AB9FCB4}"/>
    <dgm:cxn modelId="{51097417-40A6-43E6-B03C-2DEE0042894F}" type="presOf" srcId="{46651543-23E0-4818-A016-D073266E98F6}" destId="{C490BAC0-9974-4EEC-AF8C-CFBD598D4E04}" srcOrd="0" destOrd="0" presId="urn:diagrams.loki3.com/BracketList"/>
    <dgm:cxn modelId="{CBEF49E6-B3AB-455D-B5CD-0E99D8B705D0}" srcId="{46651543-23E0-4818-A016-D073266E98F6}" destId="{E1FB0519-5BE6-4ABC-8566-4D5B55CCE430}" srcOrd="1" destOrd="0" parTransId="{2D892BC1-D4D5-4119-A4E4-A1F54AD515CD}" sibTransId="{A5B919D5-0A1F-4086-B024-0FAB413C08CB}"/>
    <dgm:cxn modelId="{40E36F84-2608-4EC7-A0DF-2DF7CB6E2725}" type="presOf" srcId="{E54E5991-E739-4F43-BE0D-B5E3377D8B2B}" destId="{2BA6C6DF-7AE6-4380-B857-FF6C4D13DAC9}" srcOrd="0" destOrd="3" presId="urn:diagrams.loki3.com/BracketList"/>
    <dgm:cxn modelId="{8C42C388-170C-49E3-A1F5-66DE635048CF}" srcId="{46651543-23E0-4818-A016-D073266E98F6}" destId="{C03F1657-21A1-4D88-883A-CCFF05F2D1C5}" srcOrd="2" destOrd="0" parTransId="{0045060A-A344-4069-B837-E0C142B4F889}" sibTransId="{1372FE73-DDF7-4A94-950C-9F150D5B8404}"/>
    <dgm:cxn modelId="{69889EF3-BE02-411C-AB52-5B1EC6DF8289}" srcId="{4E8CE384-50C0-409A-8281-01DBD45ADAD6}" destId="{231769AB-C52E-4228-ABAD-08323E3CF066}" srcOrd="2" destOrd="0" parTransId="{290CC89E-F57B-49DB-9B78-2B4507EADD72}" sibTransId="{C3DCB565-27A5-45CA-8C1E-AF548BD53B73}"/>
    <dgm:cxn modelId="{6C49A48D-C49F-42C3-B506-7B398363479E}" type="presOf" srcId="{C03F1657-21A1-4D88-883A-CCFF05F2D1C5}" destId="{18291A01-1F61-4BCC-926B-32C7A531C99C}" srcOrd="0" destOrd="2" presId="urn:diagrams.loki3.com/BracketList"/>
    <dgm:cxn modelId="{BC36D16B-C116-42C7-833A-9C19A3159BDD}" srcId="{965AB78C-BB2F-48CA-ABA6-3832ED91C2BD}" destId="{4E8CE384-50C0-409A-8281-01DBD45ADAD6}" srcOrd="3" destOrd="0" parTransId="{84B25238-E323-46FC-81A0-9A0426A05BCA}" sibTransId="{5B88C175-380F-444A-9A87-B7C27447F669}"/>
    <dgm:cxn modelId="{965E0BCD-3220-4E71-B637-25A8D26B511C}" type="presOf" srcId="{9B31E53B-537F-4F21-B58B-C19BFC71BCEC}" destId="{F9F9EB9A-3B26-4513-9A1E-66B7BB09D11B}" srcOrd="0" destOrd="1" presId="urn:diagrams.loki3.com/BracketList"/>
    <dgm:cxn modelId="{545B43A9-3B02-4040-8596-2CF39F5892CE}" srcId="{46651543-23E0-4818-A016-D073266E98F6}" destId="{41B649F5-B032-455B-8384-D5B7A8DB3FA1}" srcOrd="0" destOrd="0" parTransId="{BD9024DB-826E-4728-8265-23BE2F498C47}" sibTransId="{321F9488-0DE8-49D3-937E-0C7DA8262FF6}"/>
    <dgm:cxn modelId="{281A0A44-9F81-478E-B830-7CDBF3850ADB}" srcId="{965AB78C-BB2F-48CA-ABA6-3832ED91C2BD}" destId="{46651543-23E0-4818-A016-D073266E98F6}" srcOrd="2" destOrd="0" parTransId="{D55E481F-44D3-4F29-B93C-5142783405E9}" sibTransId="{ACF02991-5D3B-4A99-93CC-D7D700C08400}"/>
    <dgm:cxn modelId="{C5A40998-696F-4D50-8337-0B7B85BC2FB8}" srcId="{C2A25E13-FABC-4CDF-846C-D8EDFD4C2582}" destId="{75D89ABC-6E8F-4822-ABCF-363B77D024D6}" srcOrd="0" destOrd="0" parTransId="{A74CE216-A308-4603-B57E-0AC5AFF54D78}" sibTransId="{A260B22A-9F50-41C2-A18A-BAA6C41DD56C}"/>
    <dgm:cxn modelId="{AE593C8D-B244-4FAF-A8C2-B09A908BA37A}" srcId="{4E8CE384-50C0-409A-8281-01DBD45ADAD6}" destId="{445075D7-7D26-44A4-9118-BD59CF8D5942}" srcOrd="7" destOrd="0" parTransId="{1256D1A7-3A0A-4E3A-88BF-C8BA76977A3E}" sibTransId="{B8295F24-028B-4C4E-8369-02777C7D9B3F}"/>
    <dgm:cxn modelId="{63C30D7F-C1E8-4CD2-8086-01CC18DE13B5}" type="presOf" srcId="{965AB78C-BB2F-48CA-ABA6-3832ED91C2BD}" destId="{2203C90C-E580-44D9-A96A-1808A5F59CCA}" srcOrd="0" destOrd="0" presId="urn:diagrams.loki3.com/BracketList"/>
    <dgm:cxn modelId="{1E2BAFC7-85DB-41F0-A85E-75B74862D7CC}" type="presOf" srcId="{445075D7-7D26-44A4-9118-BD59CF8D5942}" destId="{2BA6C6DF-7AE6-4380-B857-FF6C4D13DAC9}" srcOrd="0" destOrd="7" presId="urn:diagrams.loki3.com/BracketList"/>
    <dgm:cxn modelId="{D693FF1D-86FD-4E20-9D71-6451985C29E7}" srcId="{50705C08-6454-4C9F-9FAB-C1E46241D94B}" destId="{9B31E53B-537F-4F21-B58B-C19BFC71BCEC}" srcOrd="1" destOrd="0" parTransId="{1BAA1D0A-640E-4EFE-986C-369C84444E3C}" sibTransId="{F26AA2DA-C3A2-4863-A910-4639D516135E}"/>
    <dgm:cxn modelId="{5C08B3C4-2900-46CC-956B-46573CAC2BE8}" srcId="{4E8CE384-50C0-409A-8281-01DBD45ADAD6}" destId="{302BE164-D932-4BD2-9F63-2016192673AC}" srcOrd="0" destOrd="0" parTransId="{32E9113F-0858-4261-BBD6-C8F94913E3CE}" sibTransId="{B81512B3-2ABB-4789-B3FC-3B191FA0B2A7}"/>
    <dgm:cxn modelId="{1B1FF4CA-8FCA-412A-80C3-C160921C8686}" srcId="{965AB78C-BB2F-48CA-ABA6-3832ED91C2BD}" destId="{C2A25E13-FABC-4CDF-846C-D8EDFD4C2582}" srcOrd="1" destOrd="0" parTransId="{9A968E8B-B026-4333-847D-5217727D8B34}" sibTransId="{9A42F0C4-0DE5-463D-B1DD-D5B4C611F993}"/>
    <dgm:cxn modelId="{7DD29992-CC2E-4B67-87F3-0BB9BB68DE01}" type="presOf" srcId="{477D61A5-2AF2-4A3E-8CA8-1A1D76C30014}" destId="{0A88224E-84C0-4A91-9594-F967C3DAE21B}" srcOrd="0" destOrd="1" presId="urn:diagrams.loki3.com/BracketList"/>
    <dgm:cxn modelId="{F84BA0B1-EEA5-4D71-B0B7-4922F4B0007A}" type="presOf" srcId="{E1FB0519-5BE6-4ABC-8566-4D5B55CCE430}" destId="{18291A01-1F61-4BCC-926B-32C7A531C99C}" srcOrd="0" destOrd="1" presId="urn:diagrams.loki3.com/BracketList"/>
    <dgm:cxn modelId="{D1CBA1E5-6441-4333-A7D7-033D8B85BE2A}" type="presOf" srcId="{41B649F5-B032-455B-8384-D5B7A8DB3FA1}" destId="{18291A01-1F61-4BCC-926B-32C7A531C99C}" srcOrd="0" destOrd="0" presId="urn:diagrams.loki3.com/BracketList"/>
    <dgm:cxn modelId="{B3655130-B0A4-499A-B7BC-82CB19995878}" type="presOf" srcId="{50705C08-6454-4C9F-9FAB-C1E46241D94B}" destId="{CD8B5222-6975-4EBB-9D49-2484194F8D3F}" srcOrd="0" destOrd="0" presId="urn:diagrams.loki3.com/BracketList"/>
    <dgm:cxn modelId="{94210005-0A2F-4B04-BE1A-DF3243EAA5F2}" srcId="{A06CA22D-6E6F-447D-B0FF-9705364AA2CA}" destId="{477D61A5-2AF2-4A3E-8CA8-1A1D76C30014}" srcOrd="1" destOrd="0" parTransId="{104DA87E-66E9-42F5-8243-A391F64BB5A3}" sibTransId="{C1BE2317-E634-438A-A3F8-4E9BA46CD54D}"/>
    <dgm:cxn modelId="{09ABDF43-F18C-438E-B1DA-6C53B40A2BF6}" type="presOf" srcId="{C2A25E13-FABC-4CDF-846C-D8EDFD4C2582}" destId="{68C22B6D-94B2-4CD3-9804-98AC0266B56E}" srcOrd="0" destOrd="0" presId="urn:diagrams.loki3.com/BracketList"/>
    <dgm:cxn modelId="{F0EC235B-9380-4A49-BD43-BDF94DC75B38}" type="presOf" srcId="{32C3CC99-03D8-44C1-B335-0484C8EA6C2F}" destId="{2BA6C6DF-7AE6-4380-B857-FF6C4D13DAC9}" srcOrd="0" destOrd="5" presId="urn:diagrams.loki3.com/BracketList"/>
    <dgm:cxn modelId="{570BA148-DCFC-4798-B29F-AA45739D9E5A}" srcId="{A06CA22D-6E6F-447D-B0FF-9705364AA2CA}" destId="{CD10DD5C-149C-4320-A7B3-57F610C60B46}" srcOrd="0" destOrd="0" parTransId="{1616FAEF-0815-484A-9D38-27209E5BE3F9}" sibTransId="{7D907052-94BA-4A91-9105-B941813BAE44}"/>
    <dgm:cxn modelId="{8D9B9BC6-B402-4B65-82C5-9CCBA2296799}" type="presParOf" srcId="{2203C90C-E580-44D9-A96A-1808A5F59CCA}" destId="{AA9FB483-880F-4B4B-A8BE-32AEEEF16D9F}" srcOrd="0" destOrd="0" presId="urn:diagrams.loki3.com/BracketList"/>
    <dgm:cxn modelId="{B9F335DF-6BF5-4170-B0E7-854829015FF0}" type="presParOf" srcId="{AA9FB483-880F-4B4B-A8BE-32AEEEF16D9F}" destId="{97CEC9AE-BDCF-4901-8555-4BD4EBFDD320}" srcOrd="0" destOrd="0" presId="urn:diagrams.loki3.com/BracketList"/>
    <dgm:cxn modelId="{638D55BD-9F72-4CCC-A317-6DE5F5532061}" type="presParOf" srcId="{AA9FB483-880F-4B4B-A8BE-32AEEEF16D9F}" destId="{7804E457-3FB6-4745-9B20-41A2027B6B9B}" srcOrd="1" destOrd="0" presId="urn:diagrams.loki3.com/BracketList"/>
    <dgm:cxn modelId="{84743D2C-CBB8-465F-A6E9-E169DEF92318}" type="presParOf" srcId="{AA9FB483-880F-4B4B-A8BE-32AEEEF16D9F}" destId="{518E9164-83FF-44AD-A261-6FF2FE4F3C31}" srcOrd="2" destOrd="0" presId="urn:diagrams.loki3.com/BracketList"/>
    <dgm:cxn modelId="{D2BA06F6-40B6-4729-96C1-04E3D4E7F514}" type="presParOf" srcId="{AA9FB483-880F-4B4B-A8BE-32AEEEF16D9F}" destId="{0A88224E-84C0-4A91-9594-F967C3DAE21B}" srcOrd="3" destOrd="0" presId="urn:diagrams.loki3.com/BracketList"/>
    <dgm:cxn modelId="{6E892372-641F-45AC-96BC-E609E4778D84}" type="presParOf" srcId="{2203C90C-E580-44D9-A96A-1808A5F59CCA}" destId="{54135897-6799-4BE3-A0CF-429D249F3332}" srcOrd="1" destOrd="0" presId="urn:diagrams.loki3.com/BracketList"/>
    <dgm:cxn modelId="{366F871B-AFBA-42E3-93E0-4877B477B749}" type="presParOf" srcId="{2203C90C-E580-44D9-A96A-1808A5F59CCA}" destId="{154381FE-13B4-4139-A734-822844D5752F}" srcOrd="2" destOrd="0" presId="urn:diagrams.loki3.com/BracketList"/>
    <dgm:cxn modelId="{52746400-BE01-4573-8793-3AC1D66BC4B7}" type="presParOf" srcId="{154381FE-13B4-4139-A734-822844D5752F}" destId="{68C22B6D-94B2-4CD3-9804-98AC0266B56E}" srcOrd="0" destOrd="0" presId="urn:diagrams.loki3.com/BracketList"/>
    <dgm:cxn modelId="{B9D2EC7A-C4CB-48A8-AEDC-A843811F20D2}" type="presParOf" srcId="{154381FE-13B4-4139-A734-822844D5752F}" destId="{A6281256-A5BE-4275-93D7-CC0462C3B7D9}" srcOrd="1" destOrd="0" presId="urn:diagrams.loki3.com/BracketList"/>
    <dgm:cxn modelId="{731DA856-9332-424F-A85B-144B007707E1}" type="presParOf" srcId="{154381FE-13B4-4139-A734-822844D5752F}" destId="{768FFC41-A6E4-44C2-A25F-25DDDB6765D8}" srcOrd="2" destOrd="0" presId="urn:diagrams.loki3.com/BracketList"/>
    <dgm:cxn modelId="{00EC5E5E-4EE0-44B9-89EB-F0DA50BAF17F}" type="presParOf" srcId="{154381FE-13B4-4139-A734-822844D5752F}" destId="{B3B41972-C371-422B-B059-3AF3B480DC77}" srcOrd="3" destOrd="0" presId="urn:diagrams.loki3.com/BracketList"/>
    <dgm:cxn modelId="{73747797-ED74-43FC-B575-DF53A714613D}" type="presParOf" srcId="{2203C90C-E580-44D9-A96A-1808A5F59CCA}" destId="{2F7EB355-247F-4611-BAED-D63F0702D0B0}" srcOrd="3" destOrd="0" presId="urn:diagrams.loki3.com/BracketList"/>
    <dgm:cxn modelId="{F05335C2-DCC8-4795-9AA0-E1CE0927CC54}" type="presParOf" srcId="{2203C90C-E580-44D9-A96A-1808A5F59CCA}" destId="{728B65B7-5C2B-4D08-9FAC-F06BB6C02B57}" srcOrd="4" destOrd="0" presId="urn:diagrams.loki3.com/BracketList"/>
    <dgm:cxn modelId="{F3788D1D-DAA8-4DA3-BF08-B8EE4704A12A}" type="presParOf" srcId="{728B65B7-5C2B-4D08-9FAC-F06BB6C02B57}" destId="{C490BAC0-9974-4EEC-AF8C-CFBD598D4E04}" srcOrd="0" destOrd="0" presId="urn:diagrams.loki3.com/BracketList"/>
    <dgm:cxn modelId="{8AE060B0-9D6A-4A4B-9E47-58ED118EE7BC}" type="presParOf" srcId="{728B65B7-5C2B-4D08-9FAC-F06BB6C02B57}" destId="{DF8ECC12-B211-4240-B190-18AF1718D7AF}" srcOrd="1" destOrd="0" presId="urn:diagrams.loki3.com/BracketList"/>
    <dgm:cxn modelId="{8B4EDDE0-8BA0-4E7A-AAA6-2A17B404A2BE}" type="presParOf" srcId="{728B65B7-5C2B-4D08-9FAC-F06BB6C02B57}" destId="{D95CC40C-FA0A-4C5E-B913-F786A9647A43}" srcOrd="2" destOrd="0" presId="urn:diagrams.loki3.com/BracketList"/>
    <dgm:cxn modelId="{EA15B78A-3990-4F87-9133-E11AC902873B}" type="presParOf" srcId="{728B65B7-5C2B-4D08-9FAC-F06BB6C02B57}" destId="{18291A01-1F61-4BCC-926B-32C7A531C99C}" srcOrd="3" destOrd="0" presId="urn:diagrams.loki3.com/BracketList"/>
    <dgm:cxn modelId="{D89549FA-8BB5-49E7-AF47-02CB210B04B4}" type="presParOf" srcId="{2203C90C-E580-44D9-A96A-1808A5F59CCA}" destId="{07EA6345-D99F-4C85-BB53-EA5BF82A7F9F}" srcOrd="5" destOrd="0" presId="urn:diagrams.loki3.com/BracketList"/>
    <dgm:cxn modelId="{386DCE94-2F47-4A1B-8846-7CC89403E7B4}" type="presParOf" srcId="{2203C90C-E580-44D9-A96A-1808A5F59CCA}" destId="{4CBDA07F-9A09-4568-9317-6761E29655F1}" srcOrd="6" destOrd="0" presId="urn:diagrams.loki3.com/BracketList"/>
    <dgm:cxn modelId="{DD8F13B3-05B2-4056-806F-659E1A242A12}" type="presParOf" srcId="{4CBDA07F-9A09-4568-9317-6761E29655F1}" destId="{1FC7529F-948C-4344-B5F8-F17AC617FAF6}" srcOrd="0" destOrd="0" presId="urn:diagrams.loki3.com/BracketList"/>
    <dgm:cxn modelId="{F6EBD181-D3DC-46C4-BF9E-0E1F3F9E0AC4}" type="presParOf" srcId="{4CBDA07F-9A09-4568-9317-6761E29655F1}" destId="{5696BA4E-C8DC-48BC-B989-DF478F4B777B}" srcOrd="1" destOrd="0" presId="urn:diagrams.loki3.com/BracketList"/>
    <dgm:cxn modelId="{235245B9-EE2F-47A6-B840-B891ACE626A4}" type="presParOf" srcId="{4CBDA07F-9A09-4568-9317-6761E29655F1}" destId="{2DF42654-CCCA-4404-8935-C49B8FC1D9A8}" srcOrd="2" destOrd="0" presId="urn:diagrams.loki3.com/BracketList"/>
    <dgm:cxn modelId="{B25F6183-F2F5-4A93-B3A8-3DEB9B0D20D0}" type="presParOf" srcId="{4CBDA07F-9A09-4568-9317-6761E29655F1}" destId="{2BA6C6DF-7AE6-4380-B857-FF6C4D13DAC9}" srcOrd="3" destOrd="0" presId="urn:diagrams.loki3.com/BracketList"/>
    <dgm:cxn modelId="{70F930BF-2EF7-4C4E-8C74-95E803E6C2CB}" type="presParOf" srcId="{2203C90C-E580-44D9-A96A-1808A5F59CCA}" destId="{14FBC093-A031-45A0-A23A-836D92964B7E}" srcOrd="7" destOrd="0" presId="urn:diagrams.loki3.com/BracketList"/>
    <dgm:cxn modelId="{D19E4CC7-0F01-4220-83EC-71B534B1AD07}" type="presParOf" srcId="{2203C90C-E580-44D9-A96A-1808A5F59CCA}" destId="{62C428EF-A52A-4B77-8470-27A896136F5B}" srcOrd="8" destOrd="0" presId="urn:diagrams.loki3.com/BracketList"/>
    <dgm:cxn modelId="{0E2F60D0-CB01-45D5-8310-850CC75C3CF2}" type="presParOf" srcId="{62C428EF-A52A-4B77-8470-27A896136F5B}" destId="{CD8B5222-6975-4EBB-9D49-2484194F8D3F}" srcOrd="0" destOrd="0" presId="urn:diagrams.loki3.com/BracketList"/>
    <dgm:cxn modelId="{94A170FA-41E5-411A-869B-68DAB2F3B0A9}" type="presParOf" srcId="{62C428EF-A52A-4B77-8470-27A896136F5B}" destId="{93577830-7F29-4794-A9D9-7CD753FB8293}" srcOrd="1" destOrd="0" presId="urn:diagrams.loki3.com/BracketList"/>
    <dgm:cxn modelId="{C18A6540-5389-4BED-AFF8-8B186F84192D}" type="presParOf" srcId="{62C428EF-A52A-4B77-8470-27A896136F5B}" destId="{D49DC55D-A9C1-40E1-8973-E48596A39BE6}" srcOrd="2" destOrd="0" presId="urn:diagrams.loki3.com/BracketList"/>
    <dgm:cxn modelId="{01E3D322-38C6-4E8B-A69C-52BC5EB12D79}" type="presParOf" srcId="{62C428EF-A52A-4B77-8470-27A896136F5B}" destId="{F9F9EB9A-3B26-4513-9A1E-66B7BB09D11B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CEC9AE-BDCF-4901-8555-4BD4EBFDD320}">
      <dsp:nvSpPr>
        <dsp:cNvPr id="0" name=""/>
        <dsp:cNvSpPr/>
      </dsp:nvSpPr>
      <dsp:spPr>
        <a:xfrm>
          <a:off x="5401" y="249689"/>
          <a:ext cx="2762831" cy="5247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600" b="0" kern="1200" dirty="0" smtClean="0"/>
            <a:t>Pre-Qualification and eligibility:</a:t>
          </a:r>
          <a:endParaRPr lang="en-US" sz="1600" b="0" kern="1200" dirty="0"/>
        </a:p>
      </dsp:txBody>
      <dsp:txXfrm>
        <a:off x="5401" y="249689"/>
        <a:ext cx="2762831" cy="524700"/>
      </dsp:txXfrm>
    </dsp:sp>
    <dsp:sp modelId="{7804E457-3FB6-4745-9B20-41A2027B6B9B}">
      <dsp:nvSpPr>
        <dsp:cNvPr id="0" name=""/>
        <dsp:cNvSpPr/>
      </dsp:nvSpPr>
      <dsp:spPr>
        <a:xfrm>
          <a:off x="2768232" y="93919"/>
          <a:ext cx="552566" cy="83624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88224E-84C0-4A91-9594-F967C3DAE21B}">
      <dsp:nvSpPr>
        <dsp:cNvPr id="0" name=""/>
        <dsp:cNvSpPr/>
      </dsp:nvSpPr>
      <dsp:spPr>
        <a:xfrm>
          <a:off x="3541825" y="93919"/>
          <a:ext cx="7514901" cy="83624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ZA" sz="1600" b="0" kern="1200" dirty="0" smtClean="0"/>
            <a:t>T2.2-01 Eligibility Criteria Schedule: Certificate of attendance at Compulsory Tender Clarification Meeting</a:t>
          </a:r>
          <a:endParaRPr lang="en-US" sz="1600" b="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ZA" sz="1600" b="0" kern="1200" dirty="0" smtClean="0"/>
            <a:t>T2.2-02 CIDB Grading Designation</a:t>
          </a:r>
        </a:p>
      </dsp:txBody>
      <dsp:txXfrm>
        <a:off x="3541825" y="93919"/>
        <a:ext cx="7514901" cy="836240"/>
      </dsp:txXfrm>
    </dsp:sp>
    <dsp:sp modelId="{68C22B6D-94B2-4CD3-9804-98AC0266B56E}">
      <dsp:nvSpPr>
        <dsp:cNvPr id="0" name=""/>
        <dsp:cNvSpPr/>
      </dsp:nvSpPr>
      <dsp:spPr>
        <a:xfrm>
          <a:off x="5401" y="987760"/>
          <a:ext cx="2762831" cy="5247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600" b="0" kern="1200" dirty="0" smtClean="0"/>
            <a:t>Functionality / Technical evaluation:</a:t>
          </a:r>
          <a:endParaRPr lang="en-US" sz="1600" b="0" kern="1200" dirty="0"/>
        </a:p>
      </dsp:txBody>
      <dsp:txXfrm>
        <a:off x="5401" y="987760"/>
        <a:ext cx="2762831" cy="524700"/>
      </dsp:txXfrm>
    </dsp:sp>
    <dsp:sp modelId="{A6281256-A5BE-4275-93D7-CC0462C3B7D9}">
      <dsp:nvSpPr>
        <dsp:cNvPr id="0" name=""/>
        <dsp:cNvSpPr/>
      </dsp:nvSpPr>
      <dsp:spPr>
        <a:xfrm>
          <a:off x="2768232" y="987760"/>
          <a:ext cx="552566" cy="5247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B41972-C371-422B-B059-3AF3B480DC77}">
      <dsp:nvSpPr>
        <dsp:cNvPr id="0" name=""/>
        <dsp:cNvSpPr/>
      </dsp:nvSpPr>
      <dsp:spPr>
        <a:xfrm>
          <a:off x="3541825" y="987760"/>
          <a:ext cx="7514901" cy="5247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ZA" sz="1600" b="0" kern="1200" dirty="0" smtClean="0"/>
            <a:t>T2.2-03 to T2.2-09 (details covered in the next slide)</a:t>
          </a:r>
          <a:endParaRPr lang="en-US" sz="1600" b="0" kern="1200" dirty="0"/>
        </a:p>
      </dsp:txBody>
      <dsp:txXfrm>
        <a:off x="3541825" y="987760"/>
        <a:ext cx="7514901" cy="524700"/>
      </dsp:txXfrm>
    </dsp:sp>
    <dsp:sp modelId="{C490BAC0-9974-4EEC-AF8C-CFBD598D4E04}">
      <dsp:nvSpPr>
        <dsp:cNvPr id="0" name=""/>
        <dsp:cNvSpPr/>
      </dsp:nvSpPr>
      <dsp:spPr>
        <a:xfrm>
          <a:off x="5401" y="1847260"/>
          <a:ext cx="2762831" cy="31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600" b="0" kern="1200" dirty="0" smtClean="0"/>
            <a:t>General:</a:t>
          </a:r>
          <a:endParaRPr lang="en-US" sz="1600" b="0" kern="1200" dirty="0"/>
        </a:p>
      </dsp:txBody>
      <dsp:txXfrm>
        <a:off x="5401" y="1847260"/>
        <a:ext cx="2762831" cy="316800"/>
      </dsp:txXfrm>
    </dsp:sp>
    <dsp:sp modelId="{DF8ECC12-B211-4240-B190-18AF1718D7AF}">
      <dsp:nvSpPr>
        <dsp:cNvPr id="0" name=""/>
        <dsp:cNvSpPr/>
      </dsp:nvSpPr>
      <dsp:spPr>
        <a:xfrm>
          <a:off x="2768232" y="1570060"/>
          <a:ext cx="552566" cy="8712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291A01-1F61-4BCC-926B-32C7A531C99C}">
      <dsp:nvSpPr>
        <dsp:cNvPr id="0" name=""/>
        <dsp:cNvSpPr/>
      </dsp:nvSpPr>
      <dsp:spPr>
        <a:xfrm>
          <a:off x="3541825" y="1570060"/>
          <a:ext cx="7514901" cy="8712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ZA" sz="1600" b="0" kern="1200" dirty="0" smtClean="0"/>
            <a:t>T2.2-10 Authority to submit </a:t>
          </a:r>
          <a:endParaRPr lang="en-US" sz="1600" b="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ZA" sz="1600" b="0" kern="1200" smtClean="0"/>
            <a:t>T2.2-11 Record of addenda to tender documents</a:t>
          </a:r>
          <a:endParaRPr lang="en-ZA" sz="1600" b="0" kern="1200" dirty="0" smtClean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ZA" sz="1600" b="0" kern="1200" dirty="0" smtClean="0"/>
            <a:t>T2.2-12 Letter of Good Standing </a:t>
          </a:r>
        </a:p>
      </dsp:txBody>
      <dsp:txXfrm>
        <a:off x="3541825" y="1570060"/>
        <a:ext cx="7514901" cy="871200"/>
      </dsp:txXfrm>
    </dsp:sp>
    <dsp:sp modelId="{1FC7529F-948C-4344-B5F8-F17AC617FAF6}">
      <dsp:nvSpPr>
        <dsp:cNvPr id="0" name=""/>
        <dsp:cNvSpPr/>
      </dsp:nvSpPr>
      <dsp:spPr>
        <a:xfrm>
          <a:off x="5401" y="3318703"/>
          <a:ext cx="2762831" cy="5247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600" b="0" kern="1200" dirty="0" smtClean="0"/>
            <a:t>Agreement and commitment by Tenderer:</a:t>
          </a:r>
        </a:p>
      </dsp:txBody>
      <dsp:txXfrm>
        <a:off x="5401" y="3318703"/>
        <a:ext cx="2762831" cy="524700"/>
      </dsp:txXfrm>
    </dsp:sp>
    <dsp:sp modelId="{5696BA4E-C8DC-48BC-B989-DF478F4B777B}">
      <dsp:nvSpPr>
        <dsp:cNvPr id="0" name=""/>
        <dsp:cNvSpPr/>
      </dsp:nvSpPr>
      <dsp:spPr>
        <a:xfrm>
          <a:off x="2768232" y="2498860"/>
          <a:ext cx="552566" cy="2164387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A6C6DF-7AE6-4380-B857-FF6C4D13DAC9}">
      <dsp:nvSpPr>
        <dsp:cNvPr id="0" name=""/>
        <dsp:cNvSpPr/>
      </dsp:nvSpPr>
      <dsp:spPr>
        <a:xfrm>
          <a:off x="3541825" y="2498860"/>
          <a:ext cx="7514901" cy="216438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ZA" sz="1600" b="0" kern="1200" dirty="0" smtClean="0"/>
            <a:t>T2.2-13 CIDB SFU ANNEX G Compulsory Enterprise Question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ZA" sz="1600" b="0" kern="1200" dirty="0" smtClean="0"/>
            <a:t>T2.2-14 Non-Disclosure Agreement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ZA" sz="1600" b="0" kern="1200" dirty="0" smtClean="0"/>
            <a:t>T2.2-15 RFP Declaration Form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ZA" sz="1600" b="0" kern="1200" dirty="0" smtClean="0"/>
            <a:t>T2.2-16 RFP – Breach of Law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ZA" sz="1600" b="0" kern="1200" dirty="0" smtClean="0"/>
            <a:t>T2.2-17 </a:t>
          </a:r>
          <a:r>
            <a:rPr lang="en-GB" sz="1600" b="0" kern="1200" dirty="0" smtClean="0"/>
            <a:t>Certificate of Acquaintance with Tender Document</a:t>
          </a:r>
          <a:endParaRPr lang="en-ZA" sz="1600" b="0" kern="1200" dirty="0" smtClean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ZA" sz="1600" b="0" kern="1200" dirty="0" smtClean="0"/>
            <a:t>T2.2-18 Service Provider Integrity Pact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ZA" sz="1600" b="0" kern="1200" dirty="0" smtClean="0"/>
            <a:t>T2.2-19 Supplier Code of Conduct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ZA" sz="1600" b="0" kern="1200" dirty="0" smtClean="0"/>
            <a:t>T2.2-20 Agreement in terms of Protection of Personal Information (POPIA)</a:t>
          </a:r>
        </a:p>
      </dsp:txBody>
      <dsp:txXfrm>
        <a:off x="3541825" y="2498860"/>
        <a:ext cx="7514901" cy="2164387"/>
      </dsp:txXfrm>
    </dsp:sp>
    <dsp:sp modelId="{CD8B5222-6975-4EBB-9D49-2484194F8D3F}">
      <dsp:nvSpPr>
        <dsp:cNvPr id="0" name=""/>
        <dsp:cNvSpPr/>
      </dsp:nvSpPr>
      <dsp:spPr>
        <a:xfrm>
          <a:off x="5401" y="4864397"/>
          <a:ext cx="2762831" cy="31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600" b="0" kern="1200" dirty="0" smtClean="0"/>
            <a:t>Financial/Insurance:</a:t>
          </a:r>
        </a:p>
      </dsp:txBody>
      <dsp:txXfrm>
        <a:off x="5401" y="4864397"/>
        <a:ext cx="2762831" cy="316800"/>
      </dsp:txXfrm>
    </dsp:sp>
    <dsp:sp modelId="{93577830-7F29-4794-A9D9-7CD753FB8293}">
      <dsp:nvSpPr>
        <dsp:cNvPr id="0" name=""/>
        <dsp:cNvSpPr/>
      </dsp:nvSpPr>
      <dsp:spPr>
        <a:xfrm>
          <a:off x="2768232" y="4720847"/>
          <a:ext cx="552566" cy="6039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F9EB9A-3B26-4513-9A1E-66B7BB09D11B}">
      <dsp:nvSpPr>
        <dsp:cNvPr id="0" name=""/>
        <dsp:cNvSpPr/>
      </dsp:nvSpPr>
      <dsp:spPr>
        <a:xfrm>
          <a:off x="3541825" y="4720847"/>
          <a:ext cx="7514901" cy="6039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b="0" kern="1200" dirty="0" smtClean="0"/>
            <a:t>T2.2-21 Three (3) years audited financial statements</a:t>
          </a:r>
          <a:endParaRPr lang="en-ZA" sz="1600" b="0" kern="1200" dirty="0" smtClean="0"/>
        </a:p>
        <a:p>
          <a:pPr marL="171450" lvl="1" indent="-171450" algn="l" defTabSz="711200" eaLnBrk="1" latinLnBrk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b="0" kern="1200" dirty="0" smtClean="0"/>
            <a:t>T2.2-22 Insurance provided by the Contractor</a:t>
          </a:r>
          <a:endParaRPr lang="en-ZA" sz="1600" b="0" kern="1200" dirty="0" smtClean="0"/>
        </a:p>
      </dsp:txBody>
      <dsp:txXfrm>
        <a:off x="3541825" y="4720847"/>
        <a:ext cx="7514901" cy="6039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FD26062-7206-42FE-A191-BB5A3F24A24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410131-BC1B-4C83-BAA0-CD13BC2812C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E9E0EE-1DCB-4F30-B077-464F007E46A9}" type="datetimeFigureOut">
              <a:rPr lang="en-GB" smtClean="0"/>
              <a:t>05/05/2022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B17F80-520F-4F97-9BFD-F218B23CB8E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D9C2C7-6FAF-40EA-AAF4-3EFD6C389A4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FBB4C9-A071-41E4-892E-F03D70EA8B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61256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CE7D0A-618D-469D-A0F6-7E10C3D47CE6}" type="datetimeFigureOut">
              <a:rPr lang="en-GB" smtClean="0"/>
              <a:t>05/05/2022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843C31-A911-4174-806B-8AA6C10B71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1644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2.png"/><Relationship Id="rId2" Type="http://schemas.openxmlformats.org/officeDocument/2006/relationships/tags" Target="../tags/tag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2.png"/><Relationship Id="rId2" Type="http://schemas.openxmlformats.org/officeDocument/2006/relationships/tags" Target="../tags/tag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2.png"/><Relationship Id="rId2" Type="http://schemas.openxmlformats.org/officeDocument/2006/relationships/tags" Target="../tags/tag4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6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5.bin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. 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19311433"/>
              </p:ext>
            </p:extLst>
          </p:nvPr>
        </p:nvGraphicFramePr>
        <p:xfrm>
          <a:off x="1956" y="1590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5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56" y="1590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38A4AD69-0303-4036-A593-41BFCC83BF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0967" y="1139930"/>
            <a:ext cx="9291310" cy="720105"/>
          </a:xfrm>
        </p:spPr>
        <p:txBody>
          <a:bodyPr/>
          <a:lstStyle>
            <a:lvl1pPr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CONTENTS SLIDE</a:t>
            </a:r>
            <a:endParaRPr lang="en-ZA" dirty="0"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F3ED165E-15A5-4F29-AF76-14A0F953C677}"/>
              </a:ext>
            </a:extLst>
          </p:cNvPr>
          <p:cNvSpPr/>
          <p:nvPr userDrawn="1"/>
        </p:nvSpPr>
        <p:spPr>
          <a:xfrm>
            <a:off x="936478" y="765665"/>
            <a:ext cx="848742" cy="1468636"/>
          </a:xfrm>
          <a:custGeom>
            <a:avLst/>
            <a:gdLst/>
            <a:ahLst/>
            <a:cxnLst/>
            <a:rect l="l" t="t" r="r" b="b"/>
            <a:pathLst>
              <a:path w="1399539" h="2421890">
                <a:moveTo>
                  <a:pt x="0" y="2421811"/>
                </a:moveTo>
                <a:lnTo>
                  <a:pt x="1399287" y="0"/>
                </a:lnTo>
              </a:path>
            </a:pathLst>
          </a:custGeom>
          <a:ln w="38679">
            <a:solidFill>
              <a:srgbClr val="E73023"/>
            </a:solidFill>
          </a:ln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sp>
        <p:nvSpPr>
          <p:cNvPr id="11" name="object 8">
            <a:extLst>
              <a:ext uri="{FF2B5EF4-FFF2-40B4-BE49-F238E27FC236}">
                <a16:creationId xmlns:a16="http://schemas.microsoft.com/office/drawing/2014/main" id="{EDA1C25F-7D43-4095-A0B8-45700D5B151C}"/>
              </a:ext>
            </a:extLst>
          </p:cNvPr>
          <p:cNvSpPr/>
          <p:nvPr userDrawn="1"/>
        </p:nvSpPr>
        <p:spPr>
          <a:xfrm>
            <a:off x="8499929" y="4854262"/>
            <a:ext cx="3250324" cy="1694430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77C17B77-4A96-405B-A248-B1C8752AF3B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80966" y="2085874"/>
            <a:ext cx="3329183" cy="3902732"/>
          </a:xfrm>
          <a:prstGeom prst="rect">
            <a:avLst/>
          </a:prstGeom>
        </p:spPr>
        <p:txBody>
          <a:bodyPr/>
          <a:lstStyle>
            <a:lvl1pPr marL="7521" marR="361381" indent="-189904" algn="l">
              <a:lnSpc>
                <a:spcPct val="165300"/>
              </a:lnSpc>
              <a:spcBef>
                <a:spcPts val="56"/>
              </a:spcBef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sz="2400" dirty="0">
                <a:solidFill>
                  <a:schemeClr val="accent5"/>
                </a:solidFill>
              </a:rPr>
              <a:t>Section heading here</a:t>
            </a:r>
          </a:p>
          <a:p>
            <a:r>
              <a:rPr lang="en-GB" sz="1800" dirty="0"/>
              <a:t>Normal text here and here and here and here</a:t>
            </a:r>
            <a:endParaRPr lang="en-GB" sz="24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DE8A4C4-F89C-4196-9B13-39D203050D55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8861" y="116875"/>
            <a:ext cx="1335337" cy="988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1367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. 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459417810"/>
              </p:ext>
            </p:extLst>
          </p:nvPr>
        </p:nvGraphicFramePr>
        <p:xfrm>
          <a:off x="1956" y="1590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2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56" y="1590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38A4AD69-0303-4036-A593-41BFCC83BF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0967" y="1139930"/>
            <a:ext cx="9291310" cy="720105"/>
          </a:xfrm>
        </p:spPr>
        <p:txBody>
          <a:bodyPr/>
          <a:lstStyle>
            <a:lvl1pPr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CONTENTS SLIDE</a:t>
            </a:r>
            <a:endParaRPr lang="en-ZA" dirty="0"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F3ED165E-15A5-4F29-AF76-14A0F953C677}"/>
              </a:ext>
            </a:extLst>
          </p:cNvPr>
          <p:cNvSpPr/>
          <p:nvPr userDrawn="1"/>
        </p:nvSpPr>
        <p:spPr>
          <a:xfrm>
            <a:off x="936478" y="765665"/>
            <a:ext cx="848742" cy="1468636"/>
          </a:xfrm>
          <a:custGeom>
            <a:avLst/>
            <a:gdLst/>
            <a:ahLst/>
            <a:cxnLst/>
            <a:rect l="l" t="t" r="r" b="b"/>
            <a:pathLst>
              <a:path w="1399539" h="2421890">
                <a:moveTo>
                  <a:pt x="0" y="2421811"/>
                </a:moveTo>
                <a:lnTo>
                  <a:pt x="1399287" y="0"/>
                </a:lnTo>
              </a:path>
            </a:pathLst>
          </a:custGeom>
          <a:ln w="38679">
            <a:solidFill>
              <a:srgbClr val="E73023"/>
            </a:solidFill>
          </a:ln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77C17B77-4A96-405B-A248-B1C8752AF3B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80967" y="2085874"/>
            <a:ext cx="2995808" cy="3902732"/>
          </a:xfrm>
          <a:prstGeom prst="rect">
            <a:avLst/>
          </a:prstGeom>
        </p:spPr>
        <p:txBody>
          <a:bodyPr/>
          <a:lstStyle>
            <a:lvl1pPr marL="7521" marR="361381" indent="-189904" algn="l">
              <a:lnSpc>
                <a:spcPct val="165300"/>
              </a:lnSpc>
              <a:spcBef>
                <a:spcPts val="56"/>
              </a:spcBef>
              <a:buNone/>
              <a:defRPr sz="170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sz="2000" dirty="0">
                <a:solidFill>
                  <a:schemeClr val="accent5"/>
                </a:solidFill>
              </a:rPr>
              <a:t>Section heading here</a:t>
            </a:r>
          </a:p>
          <a:p>
            <a:r>
              <a:rPr lang="en-GB" sz="1600" dirty="0"/>
              <a:t>Normal text here and here and here and here</a:t>
            </a:r>
            <a:endParaRPr lang="en-GB" sz="2000" dirty="0"/>
          </a:p>
          <a:p>
            <a:pPr marL="197049" marR="3008">
              <a:lnSpc>
                <a:spcPct val="100600"/>
              </a:lnSpc>
            </a:pPr>
            <a:endParaRPr lang="en-GB" sz="1600" dirty="0"/>
          </a:p>
        </p:txBody>
      </p:sp>
      <p:sp>
        <p:nvSpPr>
          <p:cNvPr id="11" name="object 8">
            <a:extLst>
              <a:ext uri="{FF2B5EF4-FFF2-40B4-BE49-F238E27FC236}">
                <a16:creationId xmlns:a16="http://schemas.microsoft.com/office/drawing/2014/main" id="{B7093058-1C72-42EE-AFD4-C6A337F2FC13}"/>
              </a:ext>
            </a:extLst>
          </p:cNvPr>
          <p:cNvSpPr/>
          <p:nvPr userDrawn="1"/>
        </p:nvSpPr>
        <p:spPr>
          <a:xfrm>
            <a:off x="8580474" y="3407791"/>
            <a:ext cx="3205788" cy="3090186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3A53F04-AED7-452A-9F24-9297FB349A1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8861" y="116875"/>
            <a:ext cx="1335337" cy="988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2169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. 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13726504"/>
              </p:ext>
            </p:extLst>
          </p:nvPr>
        </p:nvGraphicFramePr>
        <p:xfrm>
          <a:off x="1956" y="1590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9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56" y="1590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38A4AD69-0303-4036-A593-41BFCC83BF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0967" y="1139930"/>
            <a:ext cx="9291310" cy="720105"/>
          </a:xfrm>
        </p:spPr>
        <p:txBody>
          <a:bodyPr/>
          <a:lstStyle>
            <a:lvl1pPr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CONTENTS SLIDE</a:t>
            </a:r>
            <a:endParaRPr lang="en-ZA" dirty="0"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F3ED165E-15A5-4F29-AF76-14A0F953C677}"/>
              </a:ext>
            </a:extLst>
          </p:cNvPr>
          <p:cNvSpPr/>
          <p:nvPr userDrawn="1"/>
        </p:nvSpPr>
        <p:spPr>
          <a:xfrm>
            <a:off x="936478" y="765665"/>
            <a:ext cx="848742" cy="1468636"/>
          </a:xfrm>
          <a:custGeom>
            <a:avLst/>
            <a:gdLst/>
            <a:ahLst/>
            <a:cxnLst/>
            <a:rect l="l" t="t" r="r" b="b"/>
            <a:pathLst>
              <a:path w="1399539" h="2421890">
                <a:moveTo>
                  <a:pt x="0" y="2421811"/>
                </a:moveTo>
                <a:lnTo>
                  <a:pt x="1399287" y="0"/>
                </a:lnTo>
              </a:path>
            </a:pathLst>
          </a:custGeom>
          <a:ln w="38679">
            <a:solidFill>
              <a:srgbClr val="E73023"/>
            </a:solidFill>
          </a:ln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77C17B77-4A96-405B-A248-B1C8752AF3B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80966" y="2085874"/>
            <a:ext cx="2967233" cy="3902732"/>
          </a:xfrm>
          <a:prstGeom prst="rect">
            <a:avLst/>
          </a:prstGeom>
        </p:spPr>
        <p:txBody>
          <a:bodyPr/>
          <a:lstStyle>
            <a:lvl1pPr marL="7521" marR="361381" indent="-189904" algn="l">
              <a:lnSpc>
                <a:spcPct val="165300"/>
              </a:lnSpc>
              <a:spcBef>
                <a:spcPts val="56"/>
              </a:spcBef>
              <a:buNone/>
              <a:defRPr sz="1700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sz="2000" dirty="0">
                <a:solidFill>
                  <a:schemeClr val="accent5"/>
                </a:solidFill>
              </a:rPr>
              <a:t>Section heading here</a:t>
            </a:r>
          </a:p>
          <a:p>
            <a:r>
              <a:rPr lang="en-GB" sz="1600" dirty="0"/>
              <a:t>Normal text here and here and here and here</a:t>
            </a:r>
            <a:endParaRPr lang="en-GB" sz="2000" dirty="0"/>
          </a:p>
          <a:p>
            <a:pPr marL="197049" marR="3008" indent="-189904">
              <a:lnSpc>
                <a:spcPct val="100600"/>
              </a:lnSpc>
              <a:spcBef>
                <a:spcPts val="56"/>
              </a:spcBef>
            </a:pPr>
            <a:endParaRPr lang="en-GB" sz="1600" b="1" dirty="0">
              <a:solidFill>
                <a:schemeClr val="bg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558145CC-D3BC-4C88-AA7C-565A0C5BCABE}"/>
              </a:ext>
            </a:extLst>
          </p:cNvPr>
          <p:cNvSpPr/>
          <p:nvPr userDrawn="1"/>
        </p:nvSpPr>
        <p:spPr>
          <a:xfrm>
            <a:off x="8189297" y="4958505"/>
            <a:ext cx="3821367" cy="1519130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0BB016E-539B-4F7E-9E4A-780487E1CEF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8861" y="116875"/>
            <a:ext cx="1335337" cy="988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1803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06038948"/>
              </p:ext>
            </p:extLst>
          </p:nvPr>
        </p:nvGraphicFramePr>
        <p:xfrm>
          <a:off x="2119" y="1591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9" y="1591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  <a:br>
              <a:rPr lang="en-US" dirty="0"/>
            </a:br>
            <a:r>
              <a:rPr lang="en-US" dirty="0"/>
              <a:t>ON TWO LINES IF NECESSARY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683086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9D031-043D-4150-8D51-38680CAB1C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CUSTOM SLIDE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1589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F89E258-1D79-4E25-B592-51F1147856D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9941" y="356990"/>
            <a:ext cx="9145218" cy="661832"/>
          </a:xfrm>
          <a:prstGeom prst="rect">
            <a:avLst/>
          </a:prstGeom>
        </p:spPr>
        <p:txBody>
          <a:bodyPr anchor="b"/>
          <a:lstStyle>
            <a:lvl1pPr algn="l"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SLIDE TITLE GOES HERE</a:t>
            </a:r>
            <a:br>
              <a:rPr lang="en-US" dirty="0"/>
            </a:br>
            <a:r>
              <a:rPr lang="en-US" dirty="0"/>
              <a:t>ON TWO LINES IF NECESSARY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7644EA8-7028-42E5-833F-BAD05B8F4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328" y="1201381"/>
            <a:ext cx="11055343" cy="5299629"/>
          </a:xfrm>
          <a:prstGeom prst="rect">
            <a:avLst/>
          </a:prstGeom>
        </p:spPr>
        <p:txBody>
          <a:bodyPr vert="horz" lIns="36000" tIns="18000" rIns="0" bIns="1800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9" name="object 11">
            <a:extLst>
              <a:ext uri="{FF2B5EF4-FFF2-40B4-BE49-F238E27FC236}">
                <a16:creationId xmlns:a16="http://schemas.microsoft.com/office/drawing/2014/main" id="{235ED689-9638-443C-9A10-E043942A6629}"/>
              </a:ext>
            </a:extLst>
          </p:cNvPr>
          <p:cNvSpPr/>
          <p:nvPr userDrawn="1"/>
        </p:nvSpPr>
        <p:spPr>
          <a:xfrm>
            <a:off x="620851" y="6136760"/>
            <a:ext cx="166575" cy="294959"/>
          </a:xfrm>
          <a:custGeom>
            <a:avLst/>
            <a:gdLst/>
            <a:ahLst/>
            <a:cxnLst/>
            <a:rect l="l" t="t" r="r" b="b"/>
            <a:pathLst>
              <a:path w="281305" h="486409">
                <a:moveTo>
                  <a:pt x="0" y="486404"/>
                </a:moveTo>
                <a:lnTo>
                  <a:pt x="281038" y="0"/>
                </a:lnTo>
              </a:path>
            </a:pathLst>
          </a:custGeom>
          <a:ln w="38679">
            <a:solidFill>
              <a:srgbClr val="E73023"/>
            </a:solidFill>
          </a:ln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109721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2E115C-2C26-014B-A82E-C6786F3DA9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DCE2317-9465-B44C-889D-A5E7352B42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alphaModFix amt="5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12192000" cy="6857519"/>
          </a:xfrm>
          <a:prstGeom prst="rect">
            <a:avLst/>
          </a:prstGeom>
        </p:spPr>
      </p:pic>
      <p:sp>
        <p:nvSpPr>
          <p:cNvPr id="31" name="object 4">
            <a:extLst>
              <a:ext uri="{FF2B5EF4-FFF2-40B4-BE49-F238E27FC236}">
                <a16:creationId xmlns:a16="http://schemas.microsoft.com/office/drawing/2014/main" id="{61CF7A6D-5685-6042-A629-3C5635BBC234}"/>
              </a:ext>
            </a:extLst>
          </p:cNvPr>
          <p:cNvSpPr/>
          <p:nvPr userDrawn="1"/>
        </p:nvSpPr>
        <p:spPr>
          <a:xfrm>
            <a:off x="635835" y="617514"/>
            <a:ext cx="848742" cy="1468636"/>
          </a:xfrm>
          <a:custGeom>
            <a:avLst/>
            <a:gdLst/>
            <a:ahLst/>
            <a:cxnLst/>
            <a:rect l="l" t="t" r="r" b="b"/>
            <a:pathLst>
              <a:path w="1399539" h="2421890">
                <a:moveTo>
                  <a:pt x="0" y="2421811"/>
                </a:moveTo>
                <a:lnTo>
                  <a:pt x="1399287" y="0"/>
                </a:lnTo>
              </a:path>
            </a:pathLst>
          </a:custGeom>
          <a:ln w="38679">
            <a:solidFill>
              <a:srgbClr val="E73023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E58E494-1C6C-6048-95A4-E67DC56D17E1}"/>
              </a:ext>
            </a:extLst>
          </p:cNvPr>
          <p:cNvGrpSpPr/>
          <p:nvPr userDrawn="1"/>
        </p:nvGrpSpPr>
        <p:grpSpPr>
          <a:xfrm>
            <a:off x="8986233" y="302269"/>
            <a:ext cx="2774642" cy="1163669"/>
            <a:chOff x="14817924" y="781197"/>
            <a:chExt cx="4575269" cy="1918977"/>
          </a:xfrm>
        </p:grpSpPr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988D07A3-0940-0A42-8A69-CD338296E901}"/>
                </a:ext>
              </a:extLst>
            </p:cNvPr>
            <p:cNvSpPr/>
            <p:nvPr/>
          </p:nvSpPr>
          <p:spPr>
            <a:xfrm>
              <a:off x="14817924" y="2494651"/>
              <a:ext cx="87452" cy="154822"/>
            </a:xfrm>
            <a:prstGeom prst="rect">
              <a:avLst/>
            </a:pr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30B6986F-75AA-4742-977C-6A4BC896B03F}"/>
                </a:ext>
              </a:extLst>
            </p:cNvPr>
            <p:cNvSpPr/>
            <p:nvPr/>
          </p:nvSpPr>
          <p:spPr>
            <a:xfrm>
              <a:off x="14931724" y="2542744"/>
              <a:ext cx="85630" cy="106719"/>
            </a:xfrm>
            <a:prstGeom prst="rect">
              <a:avLst/>
            </a:pr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831D4405-7C33-EE49-83D0-0DFBF1B03A36}"/>
                </a:ext>
              </a:extLst>
            </p:cNvPr>
            <p:cNvSpPr/>
            <p:nvPr/>
          </p:nvSpPr>
          <p:spPr>
            <a:xfrm>
              <a:off x="15096148" y="2497295"/>
              <a:ext cx="28575" cy="149860"/>
            </a:xfrm>
            <a:custGeom>
              <a:avLst/>
              <a:gdLst/>
              <a:ahLst/>
              <a:cxnLst/>
              <a:rect l="l" t="t" r="r" b="b"/>
              <a:pathLst>
                <a:path w="28575" h="149860">
                  <a:moveTo>
                    <a:pt x="24302" y="48082"/>
                  </a:moveTo>
                  <a:lnTo>
                    <a:pt x="3790" y="48082"/>
                  </a:lnTo>
                  <a:lnTo>
                    <a:pt x="3790" y="149524"/>
                  </a:lnTo>
                  <a:lnTo>
                    <a:pt x="24302" y="149524"/>
                  </a:lnTo>
                  <a:lnTo>
                    <a:pt x="24302" y="48082"/>
                  </a:lnTo>
                  <a:close/>
                </a:path>
                <a:path w="28575" h="149860">
                  <a:moveTo>
                    <a:pt x="22114" y="0"/>
                  </a:moveTo>
                  <a:lnTo>
                    <a:pt x="6303" y="0"/>
                  </a:lnTo>
                  <a:lnTo>
                    <a:pt x="0" y="6272"/>
                  </a:lnTo>
                  <a:lnTo>
                    <a:pt x="0" y="22104"/>
                  </a:lnTo>
                  <a:lnTo>
                    <a:pt x="6303" y="28417"/>
                  </a:lnTo>
                  <a:lnTo>
                    <a:pt x="22114" y="28417"/>
                  </a:lnTo>
                  <a:lnTo>
                    <a:pt x="28407" y="22104"/>
                  </a:lnTo>
                  <a:lnTo>
                    <a:pt x="28407" y="6272"/>
                  </a:lnTo>
                  <a:lnTo>
                    <a:pt x="221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F10C3FDC-3B9C-F943-A57A-8203A4553305}"/>
                </a:ext>
              </a:extLst>
            </p:cNvPr>
            <p:cNvSpPr/>
            <p:nvPr/>
          </p:nvSpPr>
          <p:spPr>
            <a:xfrm>
              <a:off x="16034821" y="2497295"/>
              <a:ext cx="28575" cy="149860"/>
            </a:xfrm>
            <a:custGeom>
              <a:avLst/>
              <a:gdLst/>
              <a:ahLst/>
              <a:cxnLst/>
              <a:rect l="l" t="t" r="r" b="b"/>
              <a:pathLst>
                <a:path w="28575" h="149860">
                  <a:moveTo>
                    <a:pt x="24302" y="48082"/>
                  </a:moveTo>
                  <a:lnTo>
                    <a:pt x="3821" y="48082"/>
                  </a:lnTo>
                  <a:lnTo>
                    <a:pt x="3821" y="149524"/>
                  </a:lnTo>
                  <a:lnTo>
                    <a:pt x="24302" y="149524"/>
                  </a:lnTo>
                  <a:lnTo>
                    <a:pt x="24302" y="48082"/>
                  </a:lnTo>
                  <a:close/>
                </a:path>
                <a:path w="28575" h="149860">
                  <a:moveTo>
                    <a:pt x="22124" y="0"/>
                  </a:moveTo>
                  <a:lnTo>
                    <a:pt x="6293" y="0"/>
                  </a:lnTo>
                  <a:lnTo>
                    <a:pt x="0" y="6272"/>
                  </a:lnTo>
                  <a:lnTo>
                    <a:pt x="0" y="22104"/>
                  </a:lnTo>
                  <a:lnTo>
                    <a:pt x="6293" y="28417"/>
                  </a:lnTo>
                  <a:lnTo>
                    <a:pt x="22124" y="28417"/>
                  </a:lnTo>
                  <a:lnTo>
                    <a:pt x="28428" y="22104"/>
                  </a:lnTo>
                  <a:lnTo>
                    <a:pt x="28428" y="6272"/>
                  </a:lnTo>
                  <a:lnTo>
                    <a:pt x="221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6DC94C29-8843-4A4F-882E-11F5742BDC36}"/>
                </a:ext>
              </a:extLst>
            </p:cNvPr>
            <p:cNvSpPr/>
            <p:nvPr/>
          </p:nvSpPr>
          <p:spPr>
            <a:xfrm>
              <a:off x="16678738" y="2497295"/>
              <a:ext cx="28575" cy="149860"/>
            </a:xfrm>
            <a:custGeom>
              <a:avLst/>
              <a:gdLst/>
              <a:ahLst/>
              <a:cxnLst/>
              <a:rect l="l" t="t" r="r" b="b"/>
              <a:pathLst>
                <a:path w="28575" h="149860">
                  <a:moveTo>
                    <a:pt x="24292" y="48082"/>
                  </a:moveTo>
                  <a:lnTo>
                    <a:pt x="3790" y="48082"/>
                  </a:lnTo>
                  <a:lnTo>
                    <a:pt x="3790" y="149524"/>
                  </a:lnTo>
                  <a:lnTo>
                    <a:pt x="24292" y="149524"/>
                  </a:lnTo>
                  <a:lnTo>
                    <a:pt x="24292" y="48082"/>
                  </a:lnTo>
                  <a:close/>
                </a:path>
                <a:path w="28575" h="149860">
                  <a:moveTo>
                    <a:pt x="22104" y="0"/>
                  </a:moveTo>
                  <a:lnTo>
                    <a:pt x="6303" y="0"/>
                  </a:lnTo>
                  <a:lnTo>
                    <a:pt x="0" y="6272"/>
                  </a:lnTo>
                  <a:lnTo>
                    <a:pt x="0" y="22104"/>
                  </a:lnTo>
                  <a:lnTo>
                    <a:pt x="6303" y="28417"/>
                  </a:lnTo>
                  <a:lnTo>
                    <a:pt x="22104" y="28417"/>
                  </a:lnTo>
                  <a:lnTo>
                    <a:pt x="28397" y="22104"/>
                  </a:lnTo>
                  <a:lnTo>
                    <a:pt x="28397" y="6272"/>
                  </a:lnTo>
                  <a:lnTo>
                    <a:pt x="22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7D8BD669-B8D4-7848-80E7-1C8D4904BAED}"/>
                </a:ext>
              </a:extLst>
            </p:cNvPr>
            <p:cNvSpPr/>
            <p:nvPr/>
          </p:nvSpPr>
          <p:spPr>
            <a:xfrm>
              <a:off x="15443530" y="2497295"/>
              <a:ext cx="28575" cy="149860"/>
            </a:xfrm>
            <a:custGeom>
              <a:avLst/>
              <a:gdLst/>
              <a:ahLst/>
              <a:cxnLst/>
              <a:rect l="l" t="t" r="r" b="b"/>
              <a:pathLst>
                <a:path w="28575" h="149860">
                  <a:moveTo>
                    <a:pt x="24302" y="48082"/>
                  </a:moveTo>
                  <a:lnTo>
                    <a:pt x="3800" y="48082"/>
                  </a:lnTo>
                  <a:lnTo>
                    <a:pt x="3800" y="149524"/>
                  </a:lnTo>
                  <a:lnTo>
                    <a:pt x="24302" y="149524"/>
                  </a:lnTo>
                  <a:lnTo>
                    <a:pt x="24302" y="48082"/>
                  </a:lnTo>
                  <a:close/>
                </a:path>
                <a:path w="28575" h="149860">
                  <a:moveTo>
                    <a:pt x="22135" y="0"/>
                  </a:moveTo>
                  <a:lnTo>
                    <a:pt x="6303" y="0"/>
                  </a:lnTo>
                  <a:lnTo>
                    <a:pt x="0" y="6272"/>
                  </a:lnTo>
                  <a:lnTo>
                    <a:pt x="0" y="22104"/>
                  </a:lnTo>
                  <a:lnTo>
                    <a:pt x="6303" y="28417"/>
                  </a:lnTo>
                  <a:lnTo>
                    <a:pt x="22135" y="28417"/>
                  </a:lnTo>
                  <a:lnTo>
                    <a:pt x="28417" y="22104"/>
                  </a:lnTo>
                  <a:lnTo>
                    <a:pt x="28417" y="6272"/>
                  </a:lnTo>
                  <a:lnTo>
                    <a:pt x="221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2" name="object 12">
              <a:extLst>
                <a:ext uri="{FF2B5EF4-FFF2-40B4-BE49-F238E27FC236}">
                  <a16:creationId xmlns:a16="http://schemas.microsoft.com/office/drawing/2014/main" id="{989DAB23-E9EF-C14F-B9C4-929E36182A25}"/>
                </a:ext>
              </a:extLst>
            </p:cNvPr>
            <p:cNvSpPr/>
            <p:nvPr/>
          </p:nvSpPr>
          <p:spPr>
            <a:xfrm>
              <a:off x="15144446" y="2542744"/>
              <a:ext cx="192678" cy="106719"/>
            </a:xfrm>
            <a:prstGeom prst="rect">
              <a:avLst/>
            </a:pr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3" name="object 13">
              <a:extLst>
                <a:ext uri="{FF2B5EF4-FFF2-40B4-BE49-F238E27FC236}">
                  <a16:creationId xmlns:a16="http://schemas.microsoft.com/office/drawing/2014/main" id="{066B0F2C-E5DF-704B-A18A-F55897F9141C}"/>
                </a:ext>
              </a:extLst>
            </p:cNvPr>
            <p:cNvSpPr/>
            <p:nvPr/>
          </p:nvSpPr>
          <p:spPr>
            <a:xfrm>
              <a:off x="15363480" y="2542744"/>
              <a:ext cx="59690" cy="104139"/>
            </a:xfrm>
            <a:custGeom>
              <a:avLst/>
              <a:gdLst/>
              <a:ahLst/>
              <a:cxnLst/>
              <a:rect l="l" t="t" r="r" b="b"/>
              <a:pathLst>
                <a:path w="59690" h="104139">
                  <a:moveTo>
                    <a:pt x="13999" y="2628"/>
                  </a:moveTo>
                  <a:lnTo>
                    <a:pt x="0" y="2628"/>
                  </a:lnTo>
                  <a:lnTo>
                    <a:pt x="0" y="104080"/>
                  </a:lnTo>
                  <a:lnTo>
                    <a:pt x="20878" y="104080"/>
                  </a:lnTo>
                  <a:lnTo>
                    <a:pt x="20878" y="24135"/>
                  </a:lnTo>
                  <a:lnTo>
                    <a:pt x="26794" y="21496"/>
                  </a:lnTo>
                  <a:lnTo>
                    <a:pt x="33674" y="19255"/>
                  </a:lnTo>
                  <a:lnTo>
                    <a:pt x="59443" y="19255"/>
                  </a:lnTo>
                  <a:lnTo>
                    <a:pt x="59443" y="8303"/>
                  </a:lnTo>
                  <a:lnTo>
                    <a:pt x="16020" y="8303"/>
                  </a:lnTo>
                  <a:lnTo>
                    <a:pt x="13999" y="2628"/>
                  </a:lnTo>
                  <a:close/>
                </a:path>
                <a:path w="59690" h="104139">
                  <a:moveTo>
                    <a:pt x="59443" y="19255"/>
                  </a:moveTo>
                  <a:lnTo>
                    <a:pt x="48501" y="19255"/>
                  </a:lnTo>
                  <a:lnTo>
                    <a:pt x="54364" y="20481"/>
                  </a:lnTo>
                  <a:lnTo>
                    <a:pt x="59443" y="22302"/>
                  </a:lnTo>
                  <a:lnTo>
                    <a:pt x="59443" y="19255"/>
                  </a:lnTo>
                  <a:close/>
                </a:path>
                <a:path w="59690" h="104139">
                  <a:moveTo>
                    <a:pt x="48909" y="0"/>
                  </a:moveTo>
                  <a:lnTo>
                    <a:pt x="44427" y="0"/>
                  </a:lnTo>
                  <a:lnTo>
                    <a:pt x="37022" y="527"/>
                  </a:lnTo>
                  <a:lnTo>
                    <a:pt x="29764" y="2098"/>
                  </a:lnTo>
                  <a:lnTo>
                    <a:pt x="22737" y="4695"/>
                  </a:lnTo>
                  <a:lnTo>
                    <a:pt x="16020" y="8303"/>
                  </a:lnTo>
                  <a:lnTo>
                    <a:pt x="59443" y="8303"/>
                  </a:lnTo>
                  <a:lnTo>
                    <a:pt x="59443" y="1612"/>
                  </a:lnTo>
                  <a:lnTo>
                    <a:pt x="54993" y="607"/>
                  </a:lnTo>
                  <a:lnTo>
                    <a:pt x="489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F5949A49-32CF-984C-8B66-5F0F8599F7B8}"/>
                </a:ext>
              </a:extLst>
            </p:cNvPr>
            <p:cNvSpPr/>
            <p:nvPr/>
          </p:nvSpPr>
          <p:spPr>
            <a:xfrm>
              <a:off x="15501005" y="2542734"/>
              <a:ext cx="199600" cy="157440"/>
            </a:xfrm>
            <a:prstGeom prst="rect">
              <a:avLst/>
            </a:prstGeom>
            <a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ABFE3AD2-32C6-ED43-919B-CD3D7C50C9E1}"/>
                </a:ext>
              </a:extLst>
            </p:cNvPr>
            <p:cNvSpPr/>
            <p:nvPr/>
          </p:nvSpPr>
          <p:spPr>
            <a:xfrm>
              <a:off x="15844767" y="2542744"/>
              <a:ext cx="59690" cy="104139"/>
            </a:xfrm>
            <a:custGeom>
              <a:avLst/>
              <a:gdLst/>
              <a:ahLst/>
              <a:cxnLst/>
              <a:rect l="l" t="t" r="r" b="b"/>
              <a:pathLst>
                <a:path w="59690" h="104139">
                  <a:moveTo>
                    <a:pt x="14020" y="2628"/>
                  </a:moveTo>
                  <a:lnTo>
                    <a:pt x="0" y="2628"/>
                  </a:lnTo>
                  <a:lnTo>
                    <a:pt x="0" y="104080"/>
                  </a:lnTo>
                  <a:lnTo>
                    <a:pt x="20920" y="104080"/>
                  </a:lnTo>
                  <a:lnTo>
                    <a:pt x="20920" y="24135"/>
                  </a:lnTo>
                  <a:lnTo>
                    <a:pt x="26774" y="21496"/>
                  </a:lnTo>
                  <a:lnTo>
                    <a:pt x="33695" y="19255"/>
                  </a:lnTo>
                  <a:lnTo>
                    <a:pt x="59464" y="19255"/>
                  </a:lnTo>
                  <a:lnTo>
                    <a:pt x="59464" y="8303"/>
                  </a:lnTo>
                  <a:lnTo>
                    <a:pt x="16041" y="8303"/>
                  </a:lnTo>
                  <a:lnTo>
                    <a:pt x="14020" y="2628"/>
                  </a:lnTo>
                  <a:close/>
                </a:path>
                <a:path w="59690" h="104139">
                  <a:moveTo>
                    <a:pt x="59464" y="19255"/>
                  </a:moveTo>
                  <a:lnTo>
                    <a:pt x="48501" y="19255"/>
                  </a:lnTo>
                  <a:lnTo>
                    <a:pt x="54385" y="20481"/>
                  </a:lnTo>
                  <a:lnTo>
                    <a:pt x="59464" y="22302"/>
                  </a:lnTo>
                  <a:lnTo>
                    <a:pt x="59464" y="19255"/>
                  </a:lnTo>
                  <a:close/>
                </a:path>
                <a:path w="59690" h="104139">
                  <a:moveTo>
                    <a:pt x="48909" y="0"/>
                  </a:moveTo>
                  <a:lnTo>
                    <a:pt x="44427" y="0"/>
                  </a:lnTo>
                  <a:lnTo>
                    <a:pt x="37025" y="527"/>
                  </a:lnTo>
                  <a:lnTo>
                    <a:pt x="29775" y="2098"/>
                  </a:lnTo>
                  <a:lnTo>
                    <a:pt x="22754" y="4695"/>
                  </a:lnTo>
                  <a:lnTo>
                    <a:pt x="16041" y="8303"/>
                  </a:lnTo>
                  <a:lnTo>
                    <a:pt x="59464" y="8303"/>
                  </a:lnTo>
                  <a:lnTo>
                    <a:pt x="59464" y="1612"/>
                  </a:lnTo>
                  <a:lnTo>
                    <a:pt x="54993" y="607"/>
                  </a:lnTo>
                  <a:lnTo>
                    <a:pt x="489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6" name="object 16">
              <a:extLst>
                <a:ext uri="{FF2B5EF4-FFF2-40B4-BE49-F238E27FC236}">
                  <a16:creationId xmlns:a16="http://schemas.microsoft.com/office/drawing/2014/main" id="{6EA42F7F-35EB-034A-977D-6915BDF3B4CC}"/>
                </a:ext>
              </a:extLst>
            </p:cNvPr>
            <p:cNvSpPr/>
            <p:nvPr/>
          </p:nvSpPr>
          <p:spPr>
            <a:xfrm>
              <a:off x="15924490" y="2542744"/>
              <a:ext cx="85630" cy="106719"/>
            </a:xfrm>
            <a:prstGeom prst="rect">
              <a:avLst/>
            </a:prstGeom>
            <a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7" name="object 17">
              <a:extLst>
                <a:ext uri="{FF2B5EF4-FFF2-40B4-BE49-F238E27FC236}">
                  <a16:creationId xmlns:a16="http://schemas.microsoft.com/office/drawing/2014/main" id="{856F3CDD-B521-754D-9F17-33D01AF2FC5D}"/>
                </a:ext>
              </a:extLst>
            </p:cNvPr>
            <p:cNvSpPr/>
            <p:nvPr/>
          </p:nvSpPr>
          <p:spPr>
            <a:xfrm>
              <a:off x="16083729" y="2542734"/>
              <a:ext cx="98991" cy="157440"/>
            </a:xfrm>
            <a:prstGeom prst="rect">
              <a:avLst/>
            </a:prstGeom>
            <a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8" name="object 18">
              <a:extLst>
                <a:ext uri="{FF2B5EF4-FFF2-40B4-BE49-F238E27FC236}">
                  <a16:creationId xmlns:a16="http://schemas.microsoft.com/office/drawing/2014/main" id="{26B44690-08F5-394D-9C32-DFA8AEB8E95B}"/>
                </a:ext>
              </a:extLst>
            </p:cNvPr>
            <p:cNvSpPr/>
            <p:nvPr/>
          </p:nvSpPr>
          <p:spPr>
            <a:xfrm>
              <a:off x="16203392" y="2494664"/>
              <a:ext cx="81327" cy="152152"/>
            </a:xfrm>
            <a:prstGeom prst="rect">
              <a:avLst/>
            </a:prstGeom>
            <a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9" name="object 19">
              <a:extLst>
                <a:ext uri="{FF2B5EF4-FFF2-40B4-BE49-F238E27FC236}">
                  <a16:creationId xmlns:a16="http://schemas.microsoft.com/office/drawing/2014/main" id="{82F79D31-ADC0-544C-BE4D-9AF0D38D20F9}"/>
                </a:ext>
              </a:extLst>
            </p:cNvPr>
            <p:cNvSpPr/>
            <p:nvPr/>
          </p:nvSpPr>
          <p:spPr>
            <a:xfrm>
              <a:off x="16435528" y="2542744"/>
              <a:ext cx="162704" cy="106719"/>
            </a:xfrm>
            <a:prstGeom prst="rect">
              <a:avLst/>
            </a:prstGeom>
            <a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0" name="object 20">
              <a:extLst>
                <a:ext uri="{FF2B5EF4-FFF2-40B4-BE49-F238E27FC236}">
                  <a16:creationId xmlns:a16="http://schemas.microsoft.com/office/drawing/2014/main" id="{749719E9-7629-0D43-B014-D5EF4E13BC42}"/>
                </a:ext>
              </a:extLst>
            </p:cNvPr>
            <p:cNvSpPr/>
            <p:nvPr/>
          </p:nvSpPr>
          <p:spPr>
            <a:xfrm>
              <a:off x="16733088" y="2542749"/>
              <a:ext cx="81128" cy="106708"/>
            </a:xfrm>
            <a:prstGeom prst="rect">
              <a:avLst/>
            </a:prstGeom>
            <a:blipFill>
              <a:blip r:embed="rId1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1" name="object 21">
              <a:extLst>
                <a:ext uri="{FF2B5EF4-FFF2-40B4-BE49-F238E27FC236}">
                  <a16:creationId xmlns:a16="http://schemas.microsoft.com/office/drawing/2014/main" id="{8D20C62F-8BDC-8949-9BEF-237EE7D4E653}"/>
                </a:ext>
              </a:extLst>
            </p:cNvPr>
            <p:cNvSpPr/>
            <p:nvPr/>
          </p:nvSpPr>
          <p:spPr>
            <a:xfrm>
              <a:off x="16842601" y="2494645"/>
              <a:ext cx="87442" cy="154801"/>
            </a:xfrm>
            <a:prstGeom prst="rect">
              <a:avLst/>
            </a:prstGeom>
            <a:blipFill>
              <a:blip r:embed="rId1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2" name="object 22">
              <a:extLst>
                <a:ext uri="{FF2B5EF4-FFF2-40B4-BE49-F238E27FC236}">
                  <a16:creationId xmlns:a16="http://schemas.microsoft.com/office/drawing/2014/main" id="{27E8ACD7-1E2A-0C4F-93E3-0886E0B9D56E}"/>
                </a:ext>
              </a:extLst>
            </p:cNvPr>
            <p:cNvSpPr/>
            <p:nvPr/>
          </p:nvSpPr>
          <p:spPr>
            <a:xfrm>
              <a:off x="17003059" y="2545373"/>
              <a:ext cx="94353" cy="152162"/>
            </a:xfrm>
            <a:prstGeom prst="rect">
              <a:avLst/>
            </a:prstGeom>
            <a:blipFill>
              <a:blip r:embed="rId1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3" name="object 23">
              <a:extLst>
                <a:ext uri="{FF2B5EF4-FFF2-40B4-BE49-F238E27FC236}">
                  <a16:creationId xmlns:a16="http://schemas.microsoft.com/office/drawing/2014/main" id="{0C46363A-0B6B-6D4B-8603-8D0B46C19AAC}"/>
                </a:ext>
              </a:extLst>
            </p:cNvPr>
            <p:cNvSpPr/>
            <p:nvPr/>
          </p:nvSpPr>
          <p:spPr>
            <a:xfrm>
              <a:off x="15056164" y="2494667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h="152400">
                  <a:moveTo>
                    <a:pt x="0" y="0"/>
                  </a:moveTo>
                  <a:lnTo>
                    <a:pt x="0" y="152152"/>
                  </a:lnTo>
                </a:path>
              </a:pathLst>
            </a:custGeom>
            <a:ln w="204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4" name="object 24">
              <a:extLst>
                <a:ext uri="{FF2B5EF4-FFF2-40B4-BE49-F238E27FC236}">
                  <a16:creationId xmlns:a16="http://schemas.microsoft.com/office/drawing/2014/main" id="{484959F2-EC34-1F4F-904E-E9EE95EC816F}"/>
                </a:ext>
              </a:extLst>
            </p:cNvPr>
            <p:cNvSpPr/>
            <p:nvPr/>
          </p:nvSpPr>
          <p:spPr>
            <a:xfrm>
              <a:off x="16637037" y="2494667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h="152400">
                  <a:moveTo>
                    <a:pt x="0" y="0"/>
                  </a:moveTo>
                  <a:lnTo>
                    <a:pt x="0" y="152152"/>
                  </a:lnTo>
                </a:path>
              </a:pathLst>
            </a:custGeom>
            <a:ln w="205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5" name="object 25">
              <a:extLst>
                <a:ext uri="{FF2B5EF4-FFF2-40B4-BE49-F238E27FC236}">
                  <a16:creationId xmlns:a16="http://schemas.microsoft.com/office/drawing/2014/main" id="{63E8624E-5A3B-0D45-BAD7-9DA598F7C26D}"/>
                </a:ext>
              </a:extLst>
            </p:cNvPr>
            <p:cNvSpPr/>
            <p:nvPr/>
          </p:nvSpPr>
          <p:spPr>
            <a:xfrm>
              <a:off x="16968897" y="2494667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h="152400">
                  <a:moveTo>
                    <a:pt x="0" y="0"/>
                  </a:moveTo>
                  <a:lnTo>
                    <a:pt x="0" y="152152"/>
                  </a:lnTo>
                </a:path>
              </a:pathLst>
            </a:custGeom>
            <a:ln w="2050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6" name="object 26">
              <a:extLst>
                <a:ext uri="{FF2B5EF4-FFF2-40B4-BE49-F238E27FC236}">
                  <a16:creationId xmlns:a16="http://schemas.microsoft.com/office/drawing/2014/main" id="{F585B409-CD62-9246-9092-11DDAC75585B}"/>
                </a:ext>
              </a:extLst>
            </p:cNvPr>
            <p:cNvSpPr/>
            <p:nvPr/>
          </p:nvSpPr>
          <p:spPr>
            <a:xfrm>
              <a:off x="16312543" y="2512005"/>
              <a:ext cx="51435" cy="137795"/>
            </a:xfrm>
            <a:custGeom>
              <a:avLst/>
              <a:gdLst/>
              <a:ahLst/>
              <a:cxnLst/>
              <a:rect l="l" t="t" r="r" b="b"/>
              <a:pathLst>
                <a:path w="51434" h="137794">
                  <a:moveTo>
                    <a:pt x="20805" y="0"/>
                  </a:moveTo>
                  <a:lnTo>
                    <a:pt x="0" y="5758"/>
                  </a:lnTo>
                  <a:lnTo>
                    <a:pt x="0" y="108593"/>
                  </a:lnTo>
                  <a:lnTo>
                    <a:pt x="2937" y="121631"/>
                  </a:lnTo>
                  <a:lnTo>
                    <a:pt x="10667" y="130611"/>
                  </a:lnTo>
                  <a:lnTo>
                    <a:pt x="21565" y="135801"/>
                  </a:lnTo>
                  <a:lnTo>
                    <a:pt x="34009" y="137472"/>
                  </a:lnTo>
                  <a:lnTo>
                    <a:pt x="41852" y="137472"/>
                  </a:lnTo>
                  <a:lnTo>
                    <a:pt x="46982" y="136205"/>
                  </a:lnTo>
                  <a:lnTo>
                    <a:pt x="46982" y="117849"/>
                  </a:lnTo>
                  <a:lnTo>
                    <a:pt x="26585" y="117849"/>
                  </a:lnTo>
                  <a:lnTo>
                    <a:pt x="20805" y="115399"/>
                  </a:lnTo>
                  <a:lnTo>
                    <a:pt x="20805" y="49851"/>
                  </a:lnTo>
                  <a:lnTo>
                    <a:pt x="51317" y="49851"/>
                  </a:lnTo>
                  <a:lnTo>
                    <a:pt x="51317" y="31726"/>
                  </a:lnTo>
                  <a:lnTo>
                    <a:pt x="20805" y="31726"/>
                  </a:lnTo>
                  <a:lnTo>
                    <a:pt x="20805" y="0"/>
                  </a:lnTo>
                  <a:close/>
                </a:path>
                <a:path w="51434" h="137794">
                  <a:moveTo>
                    <a:pt x="46982" y="117054"/>
                  </a:moveTo>
                  <a:lnTo>
                    <a:pt x="44731" y="117462"/>
                  </a:lnTo>
                  <a:lnTo>
                    <a:pt x="39559" y="117849"/>
                  </a:lnTo>
                  <a:lnTo>
                    <a:pt x="46982" y="117849"/>
                  </a:lnTo>
                  <a:lnTo>
                    <a:pt x="46982" y="1170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7" name="object 27">
              <a:extLst>
                <a:ext uri="{FF2B5EF4-FFF2-40B4-BE49-F238E27FC236}">
                  <a16:creationId xmlns:a16="http://schemas.microsoft.com/office/drawing/2014/main" id="{3FAD4E42-952E-D149-99A0-372A21AD6CE7}"/>
                </a:ext>
              </a:extLst>
            </p:cNvPr>
            <p:cNvSpPr/>
            <p:nvPr/>
          </p:nvSpPr>
          <p:spPr>
            <a:xfrm>
              <a:off x="15771907" y="2491999"/>
              <a:ext cx="51435" cy="154940"/>
            </a:xfrm>
            <a:custGeom>
              <a:avLst/>
              <a:gdLst/>
              <a:ahLst/>
              <a:cxnLst/>
              <a:rect l="l" t="t" r="r" b="b"/>
              <a:pathLst>
                <a:path w="51434" h="154939">
                  <a:moveTo>
                    <a:pt x="41831" y="0"/>
                  </a:moveTo>
                  <a:lnTo>
                    <a:pt x="34030" y="0"/>
                  </a:lnTo>
                  <a:lnTo>
                    <a:pt x="21574" y="1670"/>
                  </a:lnTo>
                  <a:lnTo>
                    <a:pt x="10669" y="6861"/>
                  </a:lnTo>
                  <a:lnTo>
                    <a:pt x="2937" y="15840"/>
                  </a:lnTo>
                  <a:lnTo>
                    <a:pt x="0" y="28878"/>
                  </a:lnTo>
                  <a:lnTo>
                    <a:pt x="0" y="154812"/>
                  </a:lnTo>
                  <a:lnTo>
                    <a:pt x="20805" y="154812"/>
                  </a:lnTo>
                  <a:lnTo>
                    <a:pt x="20805" y="71505"/>
                  </a:lnTo>
                  <a:lnTo>
                    <a:pt x="51338" y="71505"/>
                  </a:lnTo>
                  <a:lnTo>
                    <a:pt x="51338" y="53380"/>
                  </a:lnTo>
                  <a:lnTo>
                    <a:pt x="20805" y="53380"/>
                  </a:lnTo>
                  <a:lnTo>
                    <a:pt x="20805" y="22072"/>
                  </a:lnTo>
                  <a:lnTo>
                    <a:pt x="26564" y="19601"/>
                  </a:lnTo>
                  <a:lnTo>
                    <a:pt x="46982" y="19601"/>
                  </a:lnTo>
                  <a:lnTo>
                    <a:pt x="46982" y="1246"/>
                  </a:lnTo>
                  <a:lnTo>
                    <a:pt x="41831" y="0"/>
                  </a:lnTo>
                  <a:close/>
                </a:path>
                <a:path w="51434" h="154939">
                  <a:moveTo>
                    <a:pt x="46982" y="19601"/>
                  </a:moveTo>
                  <a:lnTo>
                    <a:pt x="39569" y="19601"/>
                  </a:lnTo>
                  <a:lnTo>
                    <a:pt x="44721" y="20009"/>
                  </a:lnTo>
                  <a:lnTo>
                    <a:pt x="46982" y="20418"/>
                  </a:lnTo>
                  <a:lnTo>
                    <a:pt x="46982" y="1960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8" name="object 28">
              <a:extLst>
                <a:ext uri="{FF2B5EF4-FFF2-40B4-BE49-F238E27FC236}">
                  <a16:creationId xmlns:a16="http://schemas.microsoft.com/office/drawing/2014/main" id="{1AEE6AD3-D5D8-4240-A700-2B0E39D9FFC8}"/>
                </a:ext>
              </a:extLst>
            </p:cNvPr>
            <p:cNvSpPr/>
            <p:nvPr/>
          </p:nvSpPr>
          <p:spPr>
            <a:xfrm>
              <a:off x="17093362" y="1336135"/>
              <a:ext cx="612140" cy="353695"/>
            </a:xfrm>
            <a:custGeom>
              <a:avLst/>
              <a:gdLst/>
              <a:ahLst/>
              <a:cxnLst/>
              <a:rect l="l" t="t" r="r" b="b"/>
              <a:pathLst>
                <a:path w="612140" h="353694">
                  <a:moveTo>
                    <a:pt x="611656" y="0"/>
                  </a:moveTo>
                  <a:lnTo>
                    <a:pt x="0" y="20"/>
                  </a:lnTo>
                  <a:lnTo>
                    <a:pt x="203910" y="353162"/>
                  </a:lnTo>
                  <a:lnTo>
                    <a:pt x="407767" y="353162"/>
                  </a:lnTo>
                  <a:lnTo>
                    <a:pt x="611656" y="0"/>
                  </a:lnTo>
                  <a:close/>
                </a:path>
              </a:pathLst>
            </a:custGeom>
            <a:solidFill>
              <a:srgbClr val="85BD3E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9" name="object 29">
              <a:extLst>
                <a:ext uri="{FF2B5EF4-FFF2-40B4-BE49-F238E27FC236}">
                  <a16:creationId xmlns:a16="http://schemas.microsoft.com/office/drawing/2014/main" id="{F0AF6F60-B5C8-034E-9CB0-F5F2FEE248E5}"/>
                </a:ext>
              </a:extLst>
            </p:cNvPr>
            <p:cNvSpPr/>
            <p:nvPr/>
          </p:nvSpPr>
          <p:spPr>
            <a:xfrm>
              <a:off x="17471866" y="1336132"/>
              <a:ext cx="1165860" cy="1009650"/>
            </a:xfrm>
            <a:custGeom>
              <a:avLst/>
              <a:gdLst/>
              <a:ahLst/>
              <a:cxnLst/>
              <a:rect l="l" t="t" r="r" b="b"/>
              <a:pathLst>
                <a:path w="1165859" h="1009650">
                  <a:moveTo>
                    <a:pt x="961363" y="0"/>
                  </a:moveTo>
                  <a:lnTo>
                    <a:pt x="378805" y="41"/>
                  </a:lnTo>
                  <a:lnTo>
                    <a:pt x="0" y="655665"/>
                  </a:lnTo>
                  <a:lnTo>
                    <a:pt x="204046" y="1009026"/>
                  </a:lnTo>
                  <a:lnTo>
                    <a:pt x="582683" y="353162"/>
                  </a:lnTo>
                  <a:lnTo>
                    <a:pt x="1165388" y="353162"/>
                  </a:lnTo>
                  <a:lnTo>
                    <a:pt x="961363" y="0"/>
                  </a:lnTo>
                  <a:close/>
                </a:path>
              </a:pathLst>
            </a:custGeom>
            <a:solidFill>
              <a:srgbClr val="E6302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0" name="object 30">
              <a:extLst>
                <a:ext uri="{FF2B5EF4-FFF2-40B4-BE49-F238E27FC236}">
                  <a16:creationId xmlns:a16="http://schemas.microsoft.com/office/drawing/2014/main" id="{125205B5-8411-4A45-A066-6B1F267005F4}"/>
                </a:ext>
              </a:extLst>
            </p:cNvPr>
            <p:cNvSpPr/>
            <p:nvPr/>
          </p:nvSpPr>
          <p:spPr>
            <a:xfrm>
              <a:off x="17602493" y="781197"/>
              <a:ext cx="1790700" cy="201930"/>
            </a:xfrm>
            <a:custGeom>
              <a:avLst/>
              <a:gdLst/>
              <a:ahLst/>
              <a:cxnLst/>
              <a:rect l="l" t="t" r="r" b="b"/>
              <a:pathLst>
                <a:path w="1790700" h="201930">
                  <a:moveTo>
                    <a:pt x="328136" y="0"/>
                  </a:moveTo>
                  <a:lnTo>
                    <a:pt x="208370" y="0"/>
                  </a:lnTo>
                  <a:lnTo>
                    <a:pt x="208370" y="201784"/>
                  </a:lnTo>
                  <a:lnTo>
                    <a:pt x="258829" y="201784"/>
                  </a:lnTo>
                  <a:lnTo>
                    <a:pt x="258829" y="122991"/>
                  </a:lnTo>
                  <a:lnTo>
                    <a:pt x="364700" y="122991"/>
                  </a:lnTo>
                  <a:lnTo>
                    <a:pt x="359287" y="113609"/>
                  </a:lnTo>
                  <a:lnTo>
                    <a:pt x="369823" y="104711"/>
                  </a:lnTo>
                  <a:lnTo>
                    <a:pt x="377924" y="93525"/>
                  </a:lnTo>
                  <a:lnTo>
                    <a:pt x="383125" y="80510"/>
                  </a:lnTo>
                  <a:lnTo>
                    <a:pt x="383340" y="78824"/>
                  </a:lnTo>
                  <a:lnTo>
                    <a:pt x="258829" y="78824"/>
                  </a:lnTo>
                  <a:lnTo>
                    <a:pt x="258829" y="44145"/>
                  </a:lnTo>
                  <a:lnTo>
                    <a:pt x="382315" y="44145"/>
                  </a:lnTo>
                  <a:lnTo>
                    <a:pt x="380421" y="34716"/>
                  </a:lnTo>
                  <a:lnTo>
                    <a:pt x="368281" y="16647"/>
                  </a:lnTo>
                  <a:lnTo>
                    <a:pt x="350253" y="4466"/>
                  </a:lnTo>
                  <a:lnTo>
                    <a:pt x="328136" y="0"/>
                  </a:lnTo>
                  <a:close/>
                </a:path>
                <a:path w="1790700" h="201930">
                  <a:moveTo>
                    <a:pt x="364700" y="122991"/>
                  </a:moveTo>
                  <a:lnTo>
                    <a:pt x="313498" y="122991"/>
                  </a:lnTo>
                  <a:lnTo>
                    <a:pt x="358994" y="201784"/>
                  </a:lnTo>
                  <a:lnTo>
                    <a:pt x="410165" y="201784"/>
                  </a:lnTo>
                  <a:lnTo>
                    <a:pt x="364700" y="122991"/>
                  </a:lnTo>
                  <a:close/>
                </a:path>
                <a:path w="1790700" h="201930">
                  <a:moveTo>
                    <a:pt x="566139" y="0"/>
                  </a:moveTo>
                  <a:lnTo>
                    <a:pt x="512445" y="0"/>
                  </a:lnTo>
                  <a:lnTo>
                    <a:pt x="410165" y="201784"/>
                  </a:lnTo>
                  <a:lnTo>
                    <a:pt x="463849" y="201784"/>
                  </a:lnTo>
                  <a:lnTo>
                    <a:pt x="489398" y="151346"/>
                  </a:lnTo>
                  <a:lnTo>
                    <a:pt x="642861" y="151346"/>
                  </a:lnTo>
                  <a:lnTo>
                    <a:pt x="620472" y="107179"/>
                  </a:lnTo>
                  <a:lnTo>
                    <a:pt x="511785" y="107179"/>
                  </a:lnTo>
                  <a:lnTo>
                    <a:pt x="539282" y="52898"/>
                  </a:lnTo>
                  <a:lnTo>
                    <a:pt x="592955" y="52898"/>
                  </a:lnTo>
                  <a:lnTo>
                    <a:pt x="566139" y="0"/>
                  </a:lnTo>
                  <a:close/>
                </a:path>
                <a:path w="1790700" h="201930">
                  <a:moveTo>
                    <a:pt x="642861" y="151346"/>
                  </a:moveTo>
                  <a:lnTo>
                    <a:pt x="589186" y="151346"/>
                  </a:lnTo>
                  <a:lnTo>
                    <a:pt x="614756" y="201784"/>
                  </a:lnTo>
                  <a:lnTo>
                    <a:pt x="668429" y="201784"/>
                  </a:lnTo>
                  <a:lnTo>
                    <a:pt x="642861" y="151346"/>
                  </a:lnTo>
                  <a:close/>
                </a:path>
                <a:path w="1790700" h="201930">
                  <a:moveTo>
                    <a:pt x="592955" y="52898"/>
                  </a:moveTo>
                  <a:lnTo>
                    <a:pt x="539282" y="52898"/>
                  </a:lnTo>
                  <a:lnTo>
                    <a:pt x="566799" y="107179"/>
                  </a:lnTo>
                  <a:lnTo>
                    <a:pt x="620472" y="107179"/>
                  </a:lnTo>
                  <a:lnTo>
                    <a:pt x="592955" y="52898"/>
                  </a:lnTo>
                  <a:close/>
                </a:path>
                <a:path w="1790700" h="201930">
                  <a:moveTo>
                    <a:pt x="382315" y="44145"/>
                  </a:moveTo>
                  <a:lnTo>
                    <a:pt x="328817" y="44145"/>
                  </a:lnTo>
                  <a:lnTo>
                    <a:pt x="334492" y="49851"/>
                  </a:lnTo>
                  <a:lnTo>
                    <a:pt x="334618" y="73149"/>
                  </a:lnTo>
                  <a:lnTo>
                    <a:pt x="328911" y="78824"/>
                  </a:lnTo>
                  <a:lnTo>
                    <a:pt x="383340" y="78824"/>
                  </a:lnTo>
                  <a:lnTo>
                    <a:pt x="384962" y="66123"/>
                  </a:lnTo>
                  <a:lnTo>
                    <a:pt x="384867" y="56846"/>
                  </a:lnTo>
                  <a:lnTo>
                    <a:pt x="382315" y="44145"/>
                  </a:lnTo>
                  <a:close/>
                </a:path>
                <a:path w="1790700" h="201930">
                  <a:moveTo>
                    <a:pt x="1582820" y="0"/>
                  </a:moveTo>
                  <a:lnTo>
                    <a:pt x="1418888" y="0"/>
                  </a:lnTo>
                  <a:lnTo>
                    <a:pt x="1418888" y="201784"/>
                  </a:lnTo>
                  <a:lnTo>
                    <a:pt x="1582820" y="201784"/>
                  </a:lnTo>
                  <a:lnTo>
                    <a:pt x="1582820" y="157618"/>
                  </a:lnTo>
                  <a:lnTo>
                    <a:pt x="1469295" y="157618"/>
                  </a:lnTo>
                  <a:lnTo>
                    <a:pt x="1469295" y="122970"/>
                  </a:lnTo>
                  <a:lnTo>
                    <a:pt x="1576548" y="122970"/>
                  </a:lnTo>
                  <a:lnTo>
                    <a:pt x="1576548" y="78803"/>
                  </a:lnTo>
                  <a:lnTo>
                    <a:pt x="1469295" y="78803"/>
                  </a:lnTo>
                  <a:lnTo>
                    <a:pt x="1469295" y="44134"/>
                  </a:lnTo>
                  <a:lnTo>
                    <a:pt x="1582820" y="44134"/>
                  </a:lnTo>
                  <a:lnTo>
                    <a:pt x="1582820" y="0"/>
                  </a:lnTo>
                  <a:close/>
                </a:path>
                <a:path w="1790700" h="201930">
                  <a:moveTo>
                    <a:pt x="955436" y="150529"/>
                  </a:moveTo>
                  <a:lnTo>
                    <a:pt x="933301" y="188800"/>
                  </a:lnTo>
                  <a:lnTo>
                    <a:pt x="946596" y="194124"/>
                  </a:lnTo>
                  <a:lnTo>
                    <a:pt x="960510" y="198071"/>
                  </a:lnTo>
                  <a:lnTo>
                    <a:pt x="974981" y="200531"/>
                  </a:lnTo>
                  <a:lnTo>
                    <a:pt x="989948" y="201397"/>
                  </a:lnTo>
                  <a:lnTo>
                    <a:pt x="1065496" y="201376"/>
                  </a:lnTo>
                  <a:lnTo>
                    <a:pt x="1087569" y="196917"/>
                  </a:lnTo>
                  <a:lnTo>
                    <a:pt x="1105565" y="184757"/>
                  </a:lnTo>
                  <a:lnTo>
                    <a:pt x="1117683" y="166721"/>
                  </a:lnTo>
                  <a:lnTo>
                    <a:pt x="1119570" y="157335"/>
                  </a:lnTo>
                  <a:lnTo>
                    <a:pt x="989948" y="157335"/>
                  </a:lnTo>
                  <a:lnTo>
                    <a:pt x="980897" y="156875"/>
                  </a:lnTo>
                  <a:lnTo>
                    <a:pt x="972092" y="155558"/>
                  </a:lnTo>
                  <a:lnTo>
                    <a:pt x="963587" y="153427"/>
                  </a:lnTo>
                  <a:lnTo>
                    <a:pt x="955436" y="150529"/>
                  </a:lnTo>
                  <a:close/>
                </a:path>
                <a:path w="1790700" h="201930">
                  <a:moveTo>
                    <a:pt x="1065464" y="0"/>
                  </a:moveTo>
                  <a:lnTo>
                    <a:pt x="989948" y="0"/>
                  </a:lnTo>
                  <a:lnTo>
                    <a:pt x="967867" y="4455"/>
                  </a:lnTo>
                  <a:lnTo>
                    <a:pt x="949865" y="16610"/>
                  </a:lnTo>
                  <a:lnTo>
                    <a:pt x="937742" y="34645"/>
                  </a:lnTo>
                  <a:lnTo>
                    <a:pt x="933301" y="56741"/>
                  </a:lnTo>
                  <a:lnTo>
                    <a:pt x="933301" y="65966"/>
                  </a:lnTo>
                  <a:lnTo>
                    <a:pt x="937742" y="88065"/>
                  </a:lnTo>
                  <a:lnTo>
                    <a:pt x="949865" y="106108"/>
                  </a:lnTo>
                  <a:lnTo>
                    <a:pt x="967867" y="118270"/>
                  </a:lnTo>
                  <a:lnTo>
                    <a:pt x="989948" y="122729"/>
                  </a:lnTo>
                  <a:lnTo>
                    <a:pt x="1066176" y="122729"/>
                  </a:lnTo>
                  <a:lnTo>
                    <a:pt x="1071852" y="128393"/>
                  </a:lnTo>
                  <a:lnTo>
                    <a:pt x="1071852" y="151628"/>
                  </a:lnTo>
                  <a:lnTo>
                    <a:pt x="1066176" y="157314"/>
                  </a:lnTo>
                  <a:lnTo>
                    <a:pt x="989948" y="157335"/>
                  </a:lnTo>
                  <a:lnTo>
                    <a:pt x="1119570" y="157335"/>
                  </a:lnTo>
                  <a:lnTo>
                    <a:pt x="1122122" y="144634"/>
                  </a:lnTo>
                  <a:lnTo>
                    <a:pt x="1122122" y="135388"/>
                  </a:lnTo>
                  <a:lnTo>
                    <a:pt x="1117683" y="113313"/>
                  </a:lnTo>
                  <a:lnTo>
                    <a:pt x="1105565" y="95283"/>
                  </a:lnTo>
                  <a:lnTo>
                    <a:pt x="1087569" y="83126"/>
                  </a:lnTo>
                  <a:lnTo>
                    <a:pt x="1065496" y="78667"/>
                  </a:lnTo>
                  <a:lnTo>
                    <a:pt x="989247" y="78667"/>
                  </a:lnTo>
                  <a:lnTo>
                    <a:pt x="983551" y="72992"/>
                  </a:lnTo>
                  <a:lnTo>
                    <a:pt x="983551" y="49736"/>
                  </a:lnTo>
                  <a:lnTo>
                    <a:pt x="989247" y="44061"/>
                  </a:lnTo>
                  <a:lnTo>
                    <a:pt x="1096919" y="44061"/>
                  </a:lnTo>
                  <a:lnTo>
                    <a:pt x="1096919" y="3120"/>
                  </a:lnTo>
                  <a:lnTo>
                    <a:pt x="1089567" y="1744"/>
                  </a:lnTo>
                  <a:lnTo>
                    <a:pt x="1081738" y="770"/>
                  </a:lnTo>
                  <a:lnTo>
                    <a:pt x="1073635" y="191"/>
                  </a:lnTo>
                  <a:lnTo>
                    <a:pt x="1065464" y="0"/>
                  </a:lnTo>
                  <a:close/>
                </a:path>
                <a:path w="1790700" h="201930">
                  <a:moveTo>
                    <a:pt x="1096919" y="44061"/>
                  </a:moveTo>
                  <a:lnTo>
                    <a:pt x="1065464" y="44061"/>
                  </a:lnTo>
                  <a:lnTo>
                    <a:pt x="1072436" y="44315"/>
                  </a:lnTo>
                  <a:lnTo>
                    <a:pt x="1081957" y="44998"/>
                  </a:lnTo>
                  <a:lnTo>
                    <a:pt x="1091096" y="45996"/>
                  </a:lnTo>
                  <a:lnTo>
                    <a:pt x="1096919" y="47192"/>
                  </a:lnTo>
                  <a:lnTo>
                    <a:pt x="1096919" y="44061"/>
                  </a:lnTo>
                  <a:close/>
                </a:path>
                <a:path w="1790700" h="201930">
                  <a:moveTo>
                    <a:pt x="1639614" y="0"/>
                  </a:moveTo>
                  <a:lnTo>
                    <a:pt x="1639614" y="201784"/>
                  </a:lnTo>
                  <a:lnTo>
                    <a:pt x="1690074" y="201784"/>
                  </a:lnTo>
                  <a:lnTo>
                    <a:pt x="1690074" y="44145"/>
                  </a:lnTo>
                  <a:lnTo>
                    <a:pt x="1765150" y="44145"/>
                  </a:lnTo>
                  <a:lnTo>
                    <a:pt x="1790667" y="31"/>
                  </a:lnTo>
                  <a:lnTo>
                    <a:pt x="1639614" y="0"/>
                  </a:lnTo>
                  <a:close/>
                </a:path>
                <a:path w="1790700" h="201930">
                  <a:moveTo>
                    <a:pt x="1217093" y="0"/>
                  </a:moveTo>
                  <a:lnTo>
                    <a:pt x="1160341" y="0"/>
                  </a:lnTo>
                  <a:lnTo>
                    <a:pt x="1160341" y="201784"/>
                  </a:lnTo>
                  <a:lnTo>
                    <a:pt x="1210758" y="201784"/>
                  </a:lnTo>
                  <a:lnTo>
                    <a:pt x="1210758" y="69589"/>
                  </a:lnTo>
                  <a:lnTo>
                    <a:pt x="1266900" y="69589"/>
                  </a:lnTo>
                  <a:lnTo>
                    <a:pt x="1217093" y="0"/>
                  </a:lnTo>
                  <a:close/>
                </a:path>
                <a:path w="1790700" h="201930">
                  <a:moveTo>
                    <a:pt x="1266900" y="69589"/>
                  </a:moveTo>
                  <a:lnTo>
                    <a:pt x="1210758" y="69589"/>
                  </a:lnTo>
                  <a:lnTo>
                    <a:pt x="1305363" y="201784"/>
                  </a:lnTo>
                  <a:lnTo>
                    <a:pt x="1362136" y="201784"/>
                  </a:lnTo>
                  <a:lnTo>
                    <a:pt x="1362136" y="132194"/>
                  </a:lnTo>
                  <a:lnTo>
                    <a:pt x="1311708" y="132194"/>
                  </a:lnTo>
                  <a:lnTo>
                    <a:pt x="1266900" y="69589"/>
                  </a:lnTo>
                  <a:close/>
                </a:path>
                <a:path w="1790700" h="201930">
                  <a:moveTo>
                    <a:pt x="1362136" y="188"/>
                  </a:moveTo>
                  <a:lnTo>
                    <a:pt x="1311708" y="188"/>
                  </a:lnTo>
                  <a:lnTo>
                    <a:pt x="1311708" y="132194"/>
                  </a:lnTo>
                  <a:lnTo>
                    <a:pt x="1362136" y="132194"/>
                  </a:lnTo>
                  <a:lnTo>
                    <a:pt x="1362136" y="188"/>
                  </a:lnTo>
                  <a:close/>
                </a:path>
                <a:path w="1790700" h="201930">
                  <a:moveTo>
                    <a:pt x="151607" y="44145"/>
                  </a:moveTo>
                  <a:lnTo>
                    <a:pt x="101138" y="44145"/>
                  </a:lnTo>
                  <a:lnTo>
                    <a:pt x="101138" y="201784"/>
                  </a:lnTo>
                  <a:lnTo>
                    <a:pt x="151607" y="201784"/>
                  </a:lnTo>
                  <a:lnTo>
                    <a:pt x="151607" y="44145"/>
                  </a:lnTo>
                  <a:close/>
                </a:path>
                <a:path w="1790700" h="201930">
                  <a:moveTo>
                    <a:pt x="151607" y="0"/>
                  </a:moveTo>
                  <a:lnTo>
                    <a:pt x="0" y="31"/>
                  </a:lnTo>
                  <a:lnTo>
                    <a:pt x="25496" y="44166"/>
                  </a:lnTo>
                  <a:lnTo>
                    <a:pt x="151607" y="44145"/>
                  </a:lnTo>
                  <a:lnTo>
                    <a:pt x="151607" y="0"/>
                  </a:lnTo>
                  <a:close/>
                </a:path>
                <a:path w="1790700" h="201930">
                  <a:moveTo>
                    <a:pt x="744092" y="0"/>
                  </a:moveTo>
                  <a:lnTo>
                    <a:pt x="687350" y="0"/>
                  </a:lnTo>
                  <a:lnTo>
                    <a:pt x="687350" y="201784"/>
                  </a:lnTo>
                  <a:lnTo>
                    <a:pt x="737768" y="201784"/>
                  </a:lnTo>
                  <a:lnTo>
                    <a:pt x="737768" y="69589"/>
                  </a:lnTo>
                  <a:lnTo>
                    <a:pt x="793893" y="69589"/>
                  </a:lnTo>
                  <a:lnTo>
                    <a:pt x="744092" y="0"/>
                  </a:lnTo>
                  <a:close/>
                </a:path>
                <a:path w="1790700" h="201930">
                  <a:moveTo>
                    <a:pt x="793893" y="69589"/>
                  </a:moveTo>
                  <a:lnTo>
                    <a:pt x="737768" y="69589"/>
                  </a:lnTo>
                  <a:lnTo>
                    <a:pt x="832372" y="201784"/>
                  </a:lnTo>
                  <a:lnTo>
                    <a:pt x="889145" y="201784"/>
                  </a:lnTo>
                  <a:lnTo>
                    <a:pt x="889145" y="132194"/>
                  </a:lnTo>
                  <a:lnTo>
                    <a:pt x="838696" y="132194"/>
                  </a:lnTo>
                  <a:lnTo>
                    <a:pt x="793893" y="69589"/>
                  </a:lnTo>
                  <a:close/>
                </a:path>
                <a:path w="1790700" h="201930">
                  <a:moveTo>
                    <a:pt x="889145" y="188"/>
                  </a:moveTo>
                  <a:lnTo>
                    <a:pt x="838696" y="188"/>
                  </a:lnTo>
                  <a:lnTo>
                    <a:pt x="838696" y="132194"/>
                  </a:lnTo>
                  <a:lnTo>
                    <a:pt x="889145" y="132194"/>
                  </a:lnTo>
                  <a:lnTo>
                    <a:pt x="889145" y="188"/>
                  </a:lnTo>
                  <a:close/>
                </a:path>
              </a:pathLst>
            </a:custGeom>
            <a:solidFill>
              <a:srgbClr val="E6302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</p:spTree>
    <p:extLst>
      <p:ext uri="{BB962C8B-B14F-4D97-AF65-F5344CB8AC3E}">
        <p14:creationId xmlns:p14="http://schemas.microsoft.com/office/powerpoint/2010/main" val="4259071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2210879-F914-1844-A75A-92744177F94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2603" y="334537"/>
            <a:ext cx="9145218" cy="1035307"/>
          </a:xfrm>
          <a:prstGeom prst="rect">
            <a:avLst/>
          </a:prstGeom>
        </p:spPr>
        <p:txBody>
          <a:bodyPr anchor="b"/>
          <a:lstStyle>
            <a:lvl1pPr marL="12700" algn="l">
              <a:spcBef>
                <a:spcPts val="115"/>
              </a:spcBef>
              <a:defRPr sz="3100" b="1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ZA" sz="3200" kern="0" spc="5" dirty="0">
                <a:solidFill>
                  <a:schemeClr val="tx1">
                    <a:lumMod val="65000"/>
                    <a:lumOff val="35000"/>
                  </a:schemeClr>
                </a:solidFill>
                <a:ea typeface="Tahoma" panose="020B0604030504040204" pitchFamily="34" charset="0"/>
              </a:rPr>
              <a:t>SLIDE TITLE GOES</a:t>
            </a:r>
            <a:r>
              <a:rPr lang="en-ZA" sz="3200" kern="0" spc="-165" dirty="0">
                <a:solidFill>
                  <a:schemeClr val="tx1">
                    <a:lumMod val="65000"/>
                    <a:lumOff val="35000"/>
                  </a:schemeClr>
                </a:solidFill>
                <a:ea typeface="Tahoma" panose="020B0604030504040204" pitchFamily="34" charset="0"/>
              </a:rPr>
              <a:t> </a:t>
            </a:r>
            <a:r>
              <a:rPr lang="en-ZA" sz="3200" kern="0" spc="5" dirty="0">
                <a:solidFill>
                  <a:schemeClr val="tx1">
                    <a:lumMod val="65000"/>
                    <a:lumOff val="35000"/>
                  </a:schemeClr>
                </a:solidFill>
                <a:ea typeface="Tahoma" panose="020B0604030504040204" pitchFamily="34" charset="0"/>
              </a:rPr>
              <a:t>HERE</a:t>
            </a:r>
            <a:br>
              <a:rPr lang="en-ZA" sz="3200" kern="0" spc="5" dirty="0">
                <a:solidFill>
                  <a:schemeClr val="tx1">
                    <a:lumMod val="65000"/>
                    <a:lumOff val="35000"/>
                  </a:schemeClr>
                </a:solidFill>
                <a:ea typeface="Tahoma" panose="020B0604030504040204" pitchFamily="34" charset="0"/>
              </a:rPr>
            </a:br>
            <a:r>
              <a:rPr lang="en-ZA" sz="3200" kern="0" spc="5" dirty="0">
                <a:solidFill>
                  <a:schemeClr val="tx1">
                    <a:lumMod val="65000"/>
                    <a:lumOff val="35000"/>
                  </a:schemeClr>
                </a:solidFill>
                <a:ea typeface="Tahoma" panose="020B0604030504040204" pitchFamily="34" charset="0"/>
              </a:rPr>
              <a:t>ON </a:t>
            </a:r>
            <a:r>
              <a:rPr lang="en-ZA" sz="3200" kern="0" spc="10" dirty="0">
                <a:solidFill>
                  <a:schemeClr val="tx1">
                    <a:lumMod val="65000"/>
                    <a:lumOff val="35000"/>
                  </a:schemeClr>
                </a:solidFill>
                <a:ea typeface="Tahoma" panose="020B0604030504040204" pitchFamily="34" charset="0"/>
              </a:rPr>
              <a:t>TWO </a:t>
            </a:r>
            <a:r>
              <a:rPr lang="en-ZA" sz="3200" kern="0" spc="5" dirty="0">
                <a:solidFill>
                  <a:schemeClr val="tx1">
                    <a:lumMod val="65000"/>
                    <a:lumOff val="35000"/>
                  </a:schemeClr>
                </a:solidFill>
                <a:ea typeface="Tahoma" panose="020B0604030504040204" pitchFamily="34" charset="0"/>
              </a:rPr>
              <a:t>LINES IF</a:t>
            </a:r>
            <a:r>
              <a:rPr lang="en-ZA" sz="3200" kern="0" spc="-235" dirty="0">
                <a:solidFill>
                  <a:schemeClr val="tx1">
                    <a:lumMod val="65000"/>
                    <a:lumOff val="35000"/>
                  </a:schemeClr>
                </a:solidFill>
                <a:ea typeface="Tahoma" panose="020B0604030504040204" pitchFamily="34" charset="0"/>
              </a:rPr>
              <a:t> </a:t>
            </a:r>
            <a:r>
              <a:rPr lang="en-ZA" sz="3200" kern="0" spc="-25" dirty="0">
                <a:solidFill>
                  <a:schemeClr val="tx1">
                    <a:lumMod val="65000"/>
                    <a:lumOff val="35000"/>
                  </a:schemeClr>
                </a:solidFill>
                <a:ea typeface="Tahoma" panose="020B0604030504040204" pitchFamily="34" charset="0"/>
              </a:rPr>
              <a:t>NECESSARY</a:t>
            </a:r>
          </a:p>
        </p:txBody>
      </p:sp>
    </p:spTree>
    <p:extLst>
      <p:ext uri="{BB962C8B-B14F-4D97-AF65-F5344CB8AC3E}">
        <p14:creationId xmlns:p14="http://schemas.microsoft.com/office/powerpoint/2010/main" val="581294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79E674D-CCDE-664E-B7E1-6EDFB0E31C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242"/>
            <a:ext cx="12192000" cy="6857519"/>
          </a:xfrm>
          <a:prstGeom prst="rect">
            <a:avLst/>
          </a:prstGeom>
        </p:spPr>
      </p:pic>
      <p:sp>
        <p:nvSpPr>
          <p:cNvPr id="11" name="object 11">
            <a:extLst>
              <a:ext uri="{FF2B5EF4-FFF2-40B4-BE49-F238E27FC236}">
                <a16:creationId xmlns:a16="http://schemas.microsoft.com/office/drawing/2014/main" id="{E90EF58E-9D3B-454C-9B65-D7E07EDA99DC}"/>
              </a:ext>
            </a:extLst>
          </p:cNvPr>
          <p:cNvSpPr/>
          <p:nvPr userDrawn="1"/>
        </p:nvSpPr>
        <p:spPr>
          <a:xfrm>
            <a:off x="635835" y="3931064"/>
            <a:ext cx="848742" cy="1468636"/>
          </a:xfrm>
          <a:custGeom>
            <a:avLst/>
            <a:gdLst/>
            <a:ahLst/>
            <a:cxnLst/>
            <a:rect l="l" t="t" r="r" b="b"/>
            <a:pathLst>
              <a:path w="1399539" h="2421890">
                <a:moveTo>
                  <a:pt x="0" y="2421811"/>
                </a:moveTo>
                <a:lnTo>
                  <a:pt x="1399287" y="0"/>
                </a:lnTo>
              </a:path>
            </a:pathLst>
          </a:custGeom>
          <a:ln w="38679">
            <a:solidFill>
              <a:srgbClr val="E73023"/>
            </a:solidFill>
          </a:ln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15701DDF-9C44-2A4B-8206-1D538DE597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84575" y="4113726"/>
            <a:ext cx="7012180" cy="1103312"/>
          </a:xfrm>
          <a:prstGeom prst="rect">
            <a:avLst/>
          </a:prstGeom>
        </p:spPr>
        <p:txBody>
          <a:bodyPr/>
          <a:lstStyle>
            <a:lvl1pPr marL="12700" marR="5080" indent="0">
              <a:lnSpc>
                <a:spcPct val="105500"/>
              </a:lnSpc>
              <a:spcBef>
                <a:spcPts val="95"/>
              </a:spcBef>
              <a:buNone/>
              <a:defRPr sz="3320" b="1" i="0">
                <a:solidFill>
                  <a:schemeClr val="bg1"/>
                </a:solidFill>
                <a:latin typeface="Tahoma Regular"/>
              </a:defRPr>
            </a:lvl1pPr>
          </a:lstStyle>
          <a:p>
            <a:pPr marL="12700" marR="5080">
              <a:lnSpc>
                <a:spcPct val="105500"/>
              </a:lnSpc>
              <a:spcBef>
                <a:spcPts val="95"/>
              </a:spcBef>
            </a:pPr>
            <a:r>
              <a:rPr lang="en-ZA" sz="3200" b="1" kern="0" spc="10" dirty="0"/>
              <a:t>COVER TITLE </a:t>
            </a:r>
            <a:r>
              <a:rPr lang="en-ZA" sz="3200" b="1" kern="0" spc="15" dirty="0"/>
              <a:t>GOES </a:t>
            </a:r>
            <a:r>
              <a:rPr lang="en-ZA" sz="3200" b="1" kern="0" spc="10" dirty="0"/>
              <a:t>HERE </a:t>
            </a:r>
            <a:r>
              <a:rPr lang="en-ZA" sz="3200" b="1" kern="0" spc="15" dirty="0"/>
              <a:t>ON TWO </a:t>
            </a:r>
            <a:r>
              <a:rPr lang="en-ZA" sz="3200" b="1" kern="0" spc="10" dirty="0"/>
              <a:t>LINES </a:t>
            </a:r>
            <a:r>
              <a:rPr lang="en-ZA" sz="3200" b="1" kern="0" spc="5" dirty="0"/>
              <a:t>IF</a:t>
            </a:r>
            <a:r>
              <a:rPr lang="en-ZA" sz="3200" b="1" kern="0" spc="-260" dirty="0"/>
              <a:t> </a:t>
            </a:r>
            <a:r>
              <a:rPr lang="en-ZA" sz="3200" b="1" kern="0" spc="-25" dirty="0"/>
              <a:t>NECESSARY</a:t>
            </a:r>
            <a:endParaRPr lang="en-ZA" sz="3200" b="1" kern="0" dirty="0"/>
          </a:p>
        </p:txBody>
      </p:sp>
      <p:sp>
        <p:nvSpPr>
          <p:cNvPr id="15" name="Text Placeholder 16">
            <a:extLst>
              <a:ext uri="{FF2B5EF4-FFF2-40B4-BE49-F238E27FC236}">
                <a16:creationId xmlns:a16="http://schemas.microsoft.com/office/drawing/2014/main" id="{E2BAA37B-DBFE-AC46-B1AB-651D09F178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84371" y="5217038"/>
            <a:ext cx="6248013" cy="15182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200" b="0" i="0">
                <a:solidFill>
                  <a:schemeClr val="bg1"/>
                </a:solidFill>
                <a:latin typeface="Tahoma Regular"/>
              </a:defRPr>
            </a:lvl1pPr>
            <a:lvl2pPr marL="446410" indent="0">
              <a:buNone/>
              <a:defRPr>
                <a:solidFill>
                  <a:schemeClr val="bg1"/>
                </a:solidFill>
              </a:defRPr>
            </a:lvl2pPr>
            <a:lvl3pPr marL="892820" indent="0">
              <a:buNone/>
              <a:defRPr>
                <a:solidFill>
                  <a:schemeClr val="bg1"/>
                </a:solidFill>
              </a:defRPr>
            </a:lvl3pPr>
            <a:lvl4pPr marL="1339230" indent="0">
              <a:buNone/>
              <a:defRPr>
                <a:solidFill>
                  <a:schemeClr val="bg1"/>
                </a:solidFill>
              </a:defRPr>
            </a:lvl4pPr>
            <a:lvl5pPr marL="178564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Presentation to:</a:t>
            </a:r>
          </a:p>
          <a:p>
            <a:pPr lvl="0"/>
            <a:r>
              <a:rPr lang="en-US" dirty="0"/>
              <a:t>Company name goes here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2020/00/00</a:t>
            </a:r>
          </a:p>
        </p:txBody>
      </p:sp>
    </p:spTree>
    <p:extLst>
      <p:ext uri="{BB962C8B-B14F-4D97-AF65-F5344CB8AC3E}">
        <p14:creationId xmlns:p14="http://schemas.microsoft.com/office/powerpoint/2010/main" val="347827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8">
            <a:extLst>
              <a:ext uri="{FF2B5EF4-FFF2-40B4-BE49-F238E27FC236}">
                <a16:creationId xmlns:a16="http://schemas.microsoft.com/office/drawing/2014/main" id="{509DF409-18AB-A94D-99FA-17358E523977}"/>
              </a:ext>
            </a:extLst>
          </p:cNvPr>
          <p:cNvSpPr/>
          <p:nvPr userDrawn="1"/>
        </p:nvSpPr>
        <p:spPr>
          <a:xfrm>
            <a:off x="8189297" y="4958505"/>
            <a:ext cx="3821367" cy="151913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853520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35609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35354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2502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vmlDrawing" Target="../drawings/vmlDrawing1.v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18" Type="http://schemas.openxmlformats.org/officeDocument/2006/relationships/image" Target="../media/image3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17" Type="http://schemas.openxmlformats.org/officeDocument/2006/relationships/image" Target="../media/image35.png"/><Relationship Id="rId2" Type="http://schemas.openxmlformats.org/officeDocument/2006/relationships/theme" Target="../theme/theme3.xml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10" Type="http://schemas.openxmlformats.org/officeDocument/2006/relationships/image" Target="../media/image28.png"/><Relationship Id="rId19" Type="http://schemas.openxmlformats.org/officeDocument/2006/relationships/image" Target="../media/image2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2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2489788335"/>
              </p:ext>
            </p:extLst>
          </p:nvPr>
        </p:nvGraphicFramePr>
        <p:xfrm>
          <a:off x="2119" y="1591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0" name="think-cell Slide" r:id="rId13" imgW="421" imgH="420" progId="TCLayout.ActiveDocument.1">
                  <p:embed/>
                </p:oleObj>
              </mc:Choice>
              <mc:Fallback>
                <p:oleObj name="think-cell Slide" r:id="rId13" imgW="421" imgH="42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119" y="1591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8755" y="276058"/>
            <a:ext cx="10457775" cy="72010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dirty="0"/>
              <a:t>CLICK TO EDIT MASTER SLIDE</a:t>
            </a:r>
            <a:endParaRPr lang="en-Z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8329" y="1200483"/>
            <a:ext cx="11055343" cy="5299629"/>
          </a:xfrm>
          <a:prstGeom prst="rect">
            <a:avLst/>
          </a:prstGeom>
        </p:spPr>
        <p:txBody>
          <a:bodyPr vert="horz" lIns="36000" tIns="18000" rIns="0" bIns="1800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7" name="Rectangle 6"/>
          <p:cNvSpPr/>
          <p:nvPr userDrawn="1"/>
        </p:nvSpPr>
        <p:spPr>
          <a:xfrm>
            <a:off x="443786" y="62927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sz="767" b="1" dirty="0">
              <a:solidFill>
                <a:schemeClr val="tx1">
                  <a:lumMod val="50000"/>
                  <a:lumOff val="50000"/>
                </a:schemeClr>
              </a:solidFill>
              <a:latin typeface="Tahoma"/>
            </a:endParaRPr>
          </a:p>
        </p:txBody>
      </p:sp>
      <p:sp>
        <p:nvSpPr>
          <p:cNvPr id="13" name="object 6">
            <a:extLst>
              <a:ext uri="{FF2B5EF4-FFF2-40B4-BE49-F238E27FC236}">
                <a16:creationId xmlns:a16="http://schemas.microsoft.com/office/drawing/2014/main" id="{C94C95BE-8722-4D8D-93E0-75343B78F809}"/>
              </a:ext>
            </a:extLst>
          </p:cNvPr>
          <p:cNvSpPr/>
          <p:nvPr userDrawn="1"/>
        </p:nvSpPr>
        <p:spPr>
          <a:xfrm>
            <a:off x="568328" y="1121575"/>
            <a:ext cx="11055343" cy="45719"/>
          </a:xfrm>
          <a:custGeom>
            <a:avLst/>
            <a:gdLst/>
            <a:ahLst/>
            <a:cxnLst/>
            <a:rect l="l" t="t" r="r" b="b"/>
            <a:pathLst>
              <a:path w="18230215">
                <a:moveTo>
                  <a:pt x="0" y="0"/>
                </a:moveTo>
                <a:lnTo>
                  <a:pt x="18229780" y="0"/>
                </a:lnTo>
              </a:path>
            </a:pathLst>
          </a:custGeom>
          <a:ln w="20941">
            <a:solidFill>
              <a:srgbClr val="8B8E91"/>
            </a:solidFill>
          </a:ln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sp>
        <p:nvSpPr>
          <p:cNvPr id="14" name="object 11">
            <a:extLst>
              <a:ext uri="{FF2B5EF4-FFF2-40B4-BE49-F238E27FC236}">
                <a16:creationId xmlns:a16="http://schemas.microsoft.com/office/drawing/2014/main" id="{8828F517-37FB-4E03-B217-C275D9590891}"/>
              </a:ext>
            </a:extLst>
          </p:cNvPr>
          <p:cNvSpPr/>
          <p:nvPr userDrawn="1"/>
        </p:nvSpPr>
        <p:spPr>
          <a:xfrm>
            <a:off x="620851" y="6136760"/>
            <a:ext cx="166575" cy="294959"/>
          </a:xfrm>
          <a:custGeom>
            <a:avLst/>
            <a:gdLst/>
            <a:ahLst/>
            <a:cxnLst/>
            <a:rect l="l" t="t" r="r" b="b"/>
            <a:pathLst>
              <a:path w="281305" h="486409">
                <a:moveTo>
                  <a:pt x="0" y="486404"/>
                </a:moveTo>
                <a:lnTo>
                  <a:pt x="281038" y="0"/>
                </a:lnTo>
              </a:path>
            </a:pathLst>
          </a:custGeom>
          <a:ln w="38679">
            <a:solidFill>
              <a:srgbClr val="E73023"/>
            </a:solidFill>
          </a:ln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0567A0-C0A7-4B1B-AE7B-212F10FDF1C1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8861" y="116875"/>
            <a:ext cx="1335337" cy="988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125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702" r:id="rId2"/>
    <p:sldLayoutId id="2147483701" r:id="rId3"/>
    <p:sldLayoutId id="2147483673" r:id="rId4"/>
    <p:sldLayoutId id="2147483695" r:id="rId5"/>
    <p:sldLayoutId id="2147483705" r:id="rId6"/>
    <p:sldLayoutId id="2147483696" r:id="rId7"/>
    <p:sldLayoutId id="2147483716" r:id="rId8"/>
    <p:sldLayoutId id="2147483725" r:id="rId9"/>
  </p:sldLayoutIdLst>
  <p:hf hdr="0" ftr="0" dt="0"/>
  <p:txStyles>
    <p:titleStyle>
      <a:lvl1pPr algn="l" defTabSz="779173" rtl="0" eaLnBrk="1" latinLnBrk="0" hangingPunct="1">
        <a:spcBef>
          <a:spcPct val="0"/>
        </a:spcBef>
        <a:buNone/>
        <a:defRPr sz="2800" b="1" kern="1200" cap="none" spc="0" baseline="0">
          <a:solidFill>
            <a:schemeClr val="tx1">
              <a:lumMod val="50000"/>
              <a:lumOff val="50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779173" rtl="0" eaLnBrk="1" latinLnBrk="0" hangingPunct="1">
        <a:lnSpc>
          <a:spcPct val="110000"/>
        </a:lnSpc>
        <a:spcBef>
          <a:spcPts val="1023"/>
        </a:spcBef>
        <a:spcAft>
          <a:spcPts val="341"/>
        </a:spcAft>
        <a:buFont typeface="Arial" pitchFamily="34" charset="0"/>
        <a:buNone/>
        <a:defRPr sz="2000" kern="1200">
          <a:solidFill>
            <a:schemeClr val="accent5"/>
          </a:solidFill>
          <a:latin typeface="+mn-lt"/>
          <a:ea typeface="+mn-ea"/>
          <a:cs typeface="+mn-cs"/>
        </a:defRPr>
      </a:lvl1pPr>
      <a:lvl2pPr marL="228612" indent="-142037" algn="l" defTabSz="779173" rtl="0" eaLnBrk="1" latinLnBrk="0" hangingPunct="1">
        <a:lnSpc>
          <a:spcPct val="110000"/>
        </a:lnSpc>
        <a:spcBef>
          <a:spcPts val="171"/>
        </a:spcBef>
        <a:spcAft>
          <a:spcPts val="171"/>
        </a:spcAft>
        <a:buFont typeface="Arial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531623" indent="-160976" algn="l" defTabSz="779173" rtl="0" eaLnBrk="1" latinLnBrk="0" hangingPunct="1">
        <a:lnSpc>
          <a:spcPct val="110000"/>
        </a:lnSpc>
        <a:spcBef>
          <a:spcPts val="85"/>
        </a:spcBef>
        <a:spcAft>
          <a:spcPts val="171"/>
        </a:spcAft>
        <a:buFont typeface="Arial" pitchFamily="34" charset="0"/>
        <a:buChar char="›"/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764293" indent="-155565" algn="l" defTabSz="779173" rtl="0" eaLnBrk="1" latinLnBrk="0" hangingPunct="1">
        <a:lnSpc>
          <a:spcPct val="110000"/>
        </a:lnSpc>
        <a:spcBef>
          <a:spcPts val="85"/>
        </a:spcBef>
        <a:spcAft>
          <a:spcPts val="171"/>
        </a:spcAft>
        <a:buFont typeface="Arial" pitchFamily="34" charset="0"/>
        <a:buChar char="–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1078126" indent="-156917" algn="l" defTabSz="779173" rtl="0" eaLnBrk="1" latinLnBrk="0" hangingPunct="1">
        <a:lnSpc>
          <a:spcPct val="110000"/>
        </a:lnSpc>
        <a:spcBef>
          <a:spcPts val="85"/>
        </a:spcBef>
        <a:spcAft>
          <a:spcPts val="171"/>
        </a:spcAft>
        <a:buFont typeface="Arial" pitchFamily="34" charset="0"/>
        <a:buChar char="»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142725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6pPr>
      <a:lvl7pPr marL="2532312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7pPr>
      <a:lvl8pPr marL="2921898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8pPr>
      <a:lvl9pPr marL="3311484" indent="-194793" algn="l" defTabSz="779173" rtl="0" eaLnBrk="1" latinLnBrk="0" hangingPunct="1">
        <a:spcBef>
          <a:spcPct val="20000"/>
        </a:spcBef>
        <a:buFont typeface="Arial" pitchFamily="34" charset="0"/>
        <a:buChar char="•"/>
        <a:defRPr sz="170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1pPr>
      <a:lvl2pPr marL="389586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2pPr>
      <a:lvl3pPr marL="779173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3pPr>
      <a:lvl4pPr marL="1168759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4pPr>
      <a:lvl5pPr marL="1558345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5pPr>
      <a:lvl6pPr marL="1947932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6pPr>
      <a:lvl7pPr marL="2337518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7pPr>
      <a:lvl8pPr marL="2727104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8pPr>
      <a:lvl9pPr marL="3116691" algn="l" defTabSz="779173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0" userDrawn="1">
          <p15:clr>
            <a:srgbClr val="F26B43"/>
          </p15:clr>
        </p15:guide>
        <p15:guide id="4" orient="horz" pos="4156" userDrawn="1">
          <p15:clr>
            <a:srgbClr val="F26B43"/>
          </p15:clr>
        </p15:guide>
        <p15:guide id="5" orient="horz" pos="2432" userDrawn="1">
          <p15:clr>
            <a:srgbClr val="F26B43"/>
          </p15:clr>
        </p15:guide>
        <p15:guide id="7" orient="horz" pos="70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4">
            <a:extLst>
              <a:ext uri="{FF2B5EF4-FFF2-40B4-BE49-F238E27FC236}">
                <a16:creationId xmlns:a16="http://schemas.microsoft.com/office/drawing/2014/main" id="{E901CD1B-A58E-ED45-8912-BFD57F227115}"/>
              </a:ext>
            </a:extLst>
          </p:cNvPr>
          <p:cNvSpPr/>
          <p:nvPr userDrawn="1"/>
        </p:nvSpPr>
        <p:spPr>
          <a:xfrm>
            <a:off x="936478" y="1638501"/>
            <a:ext cx="848742" cy="1468636"/>
          </a:xfrm>
          <a:custGeom>
            <a:avLst/>
            <a:gdLst/>
            <a:ahLst/>
            <a:cxnLst/>
            <a:rect l="l" t="t" r="r" b="b"/>
            <a:pathLst>
              <a:path w="1399539" h="2421890">
                <a:moveTo>
                  <a:pt x="0" y="2421811"/>
                </a:moveTo>
                <a:lnTo>
                  <a:pt x="1399287" y="0"/>
                </a:lnTo>
              </a:path>
            </a:pathLst>
          </a:custGeom>
          <a:ln w="38679">
            <a:solidFill>
              <a:srgbClr val="E73023"/>
            </a:solidFill>
          </a:ln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AA0AEC2-6EC3-EC49-9B53-7E50ED55317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8861" y="116875"/>
            <a:ext cx="1335337" cy="988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263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object 50">
            <a:extLst>
              <a:ext uri="{FF2B5EF4-FFF2-40B4-BE49-F238E27FC236}">
                <a16:creationId xmlns:a16="http://schemas.microsoft.com/office/drawing/2014/main" id="{1987CF6C-1A62-294C-A673-27347A840C70}"/>
              </a:ext>
            </a:extLst>
          </p:cNvPr>
          <p:cNvGrpSpPr/>
          <p:nvPr userDrawn="1"/>
        </p:nvGrpSpPr>
        <p:grpSpPr>
          <a:xfrm>
            <a:off x="3669267" y="2342831"/>
            <a:ext cx="5759914" cy="1772370"/>
            <a:chOff x="2670552" y="2349206"/>
            <a:chExt cx="6351905" cy="1954530"/>
          </a:xfrm>
        </p:grpSpPr>
        <p:sp>
          <p:nvSpPr>
            <p:cNvPr id="8" name="object 51">
              <a:extLst>
                <a:ext uri="{FF2B5EF4-FFF2-40B4-BE49-F238E27FC236}">
                  <a16:creationId xmlns:a16="http://schemas.microsoft.com/office/drawing/2014/main" id="{DF7D70A1-A0F8-CE40-A191-3F75ED82FC69}"/>
                </a:ext>
              </a:extLst>
            </p:cNvPr>
            <p:cNvSpPr/>
            <p:nvPr/>
          </p:nvSpPr>
          <p:spPr>
            <a:xfrm>
              <a:off x="6943647" y="2507217"/>
              <a:ext cx="96520" cy="55880"/>
            </a:xfrm>
            <a:custGeom>
              <a:avLst/>
              <a:gdLst/>
              <a:ahLst/>
              <a:cxnLst/>
              <a:rect l="l" t="t" r="r" b="b"/>
              <a:pathLst>
                <a:path w="96520" h="55880">
                  <a:moveTo>
                    <a:pt x="96088" y="55753"/>
                  </a:moveTo>
                  <a:lnTo>
                    <a:pt x="64020" y="0"/>
                  </a:lnTo>
                  <a:lnTo>
                    <a:pt x="0" y="0"/>
                  </a:lnTo>
                </a:path>
              </a:pathLst>
            </a:custGeom>
            <a:ln w="47015">
              <a:solidFill>
                <a:srgbClr val="A1A692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9" name="object 52">
              <a:extLst>
                <a:ext uri="{FF2B5EF4-FFF2-40B4-BE49-F238E27FC236}">
                  <a16:creationId xmlns:a16="http://schemas.microsoft.com/office/drawing/2014/main" id="{0047E779-8917-5F4F-8099-C8DF46A3DE84}"/>
                </a:ext>
              </a:extLst>
            </p:cNvPr>
            <p:cNvSpPr/>
            <p:nvPr/>
          </p:nvSpPr>
          <p:spPr>
            <a:xfrm>
              <a:off x="6956080" y="2597331"/>
              <a:ext cx="488315" cy="836930"/>
            </a:xfrm>
            <a:custGeom>
              <a:avLst/>
              <a:gdLst/>
              <a:ahLst/>
              <a:cxnLst/>
              <a:rect l="l" t="t" r="r" b="b"/>
              <a:pathLst>
                <a:path w="488315" h="836929">
                  <a:moveTo>
                    <a:pt x="487756" y="836599"/>
                  </a:moveTo>
                  <a:lnTo>
                    <a:pt x="0" y="0"/>
                  </a:lnTo>
                </a:path>
              </a:pathLst>
            </a:custGeom>
            <a:ln w="18808">
              <a:solidFill>
                <a:srgbClr val="A1A692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0" name="object 53">
              <a:extLst>
                <a:ext uri="{FF2B5EF4-FFF2-40B4-BE49-F238E27FC236}">
                  <a16:creationId xmlns:a16="http://schemas.microsoft.com/office/drawing/2014/main" id="{D67D9AD0-2318-444A-B1C2-8F3C6596977A}"/>
                </a:ext>
              </a:extLst>
            </p:cNvPr>
            <p:cNvSpPr/>
            <p:nvPr/>
          </p:nvSpPr>
          <p:spPr>
            <a:xfrm>
              <a:off x="4079938" y="2565321"/>
              <a:ext cx="2811780" cy="19050"/>
            </a:xfrm>
            <a:custGeom>
              <a:avLst/>
              <a:gdLst/>
              <a:ahLst/>
              <a:cxnLst/>
              <a:rect l="l" t="t" r="r" b="b"/>
              <a:pathLst>
                <a:path w="2811779" h="19050">
                  <a:moveTo>
                    <a:pt x="2811603" y="0"/>
                  </a:moveTo>
                  <a:lnTo>
                    <a:pt x="0" y="0"/>
                  </a:lnTo>
                  <a:lnTo>
                    <a:pt x="0" y="18808"/>
                  </a:lnTo>
                  <a:lnTo>
                    <a:pt x="2811603" y="18808"/>
                  </a:lnTo>
                  <a:lnTo>
                    <a:pt x="2811603" y="0"/>
                  </a:lnTo>
                  <a:close/>
                </a:path>
              </a:pathLst>
            </a:custGeom>
            <a:solidFill>
              <a:srgbClr val="A1A692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1" name="object 54">
              <a:extLst>
                <a:ext uri="{FF2B5EF4-FFF2-40B4-BE49-F238E27FC236}">
                  <a16:creationId xmlns:a16="http://schemas.microsoft.com/office/drawing/2014/main" id="{24F42217-645A-AA49-AD2F-EB65DA9F10D8}"/>
                </a:ext>
              </a:extLst>
            </p:cNvPr>
            <p:cNvSpPr/>
            <p:nvPr/>
          </p:nvSpPr>
          <p:spPr>
            <a:xfrm>
              <a:off x="7469809" y="3478476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-9404" y="165"/>
                  </a:moveTo>
                  <a:lnTo>
                    <a:pt x="9594" y="165"/>
                  </a:lnTo>
                </a:path>
              </a:pathLst>
            </a:custGeom>
            <a:ln w="19138">
              <a:solidFill>
                <a:srgbClr val="A1A692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2" name="object 55">
              <a:extLst>
                <a:ext uri="{FF2B5EF4-FFF2-40B4-BE49-F238E27FC236}">
                  <a16:creationId xmlns:a16="http://schemas.microsoft.com/office/drawing/2014/main" id="{F5B0B4A0-7E73-6649-BBB1-84C995EC1870}"/>
                </a:ext>
              </a:extLst>
            </p:cNvPr>
            <p:cNvSpPr/>
            <p:nvPr/>
          </p:nvSpPr>
          <p:spPr>
            <a:xfrm>
              <a:off x="6942708" y="2574719"/>
              <a:ext cx="635" cy="635"/>
            </a:xfrm>
            <a:custGeom>
              <a:avLst/>
              <a:gdLst/>
              <a:ahLst/>
              <a:cxnLst/>
              <a:rect l="l" t="t" r="r" b="b"/>
              <a:pathLst>
                <a:path w="634" h="635">
                  <a:moveTo>
                    <a:pt x="381" y="330"/>
                  </a:moveTo>
                  <a:lnTo>
                    <a:pt x="190" y="0"/>
                  </a:lnTo>
                  <a:lnTo>
                    <a:pt x="0" y="0"/>
                  </a:lnTo>
                </a:path>
              </a:pathLst>
            </a:custGeom>
            <a:ln w="18808">
              <a:solidFill>
                <a:srgbClr val="A1A692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3" name="object 56">
              <a:extLst>
                <a:ext uri="{FF2B5EF4-FFF2-40B4-BE49-F238E27FC236}">
                  <a16:creationId xmlns:a16="http://schemas.microsoft.com/office/drawing/2014/main" id="{0384B818-5EE1-0C46-8E30-DB3BFFC4B895}"/>
                </a:ext>
              </a:extLst>
            </p:cNvPr>
            <p:cNvSpPr/>
            <p:nvPr/>
          </p:nvSpPr>
          <p:spPr>
            <a:xfrm>
              <a:off x="2689360" y="2368015"/>
              <a:ext cx="5402580" cy="1906905"/>
            </a:xfrm>
            <a:custGeom>
              <a:avLst/>
              <a:gdLst/>
              <a:ahLst/>
              <a:cxnLst/>
              <a:rect l="l" t="t" r="r" b="b"/>
              <a:pathLst>
                <a:path w="5402580" h="1906904">
                  <a:moveTo>
                    <a:pt x="5402287" y="1906600"/>
                  </a:moveTo>
                  <a:lnTo>
                    <a:pt x="4331741" y="0"/>
                  </a:lnTo>
                  <a:lnTo>
                    <a:pt x="0" y="0"/>
                  </a:lnTo>
                </a:path>
              </a:pathLst>
            </a:custGeom>
            <a:ln w="37617">
              <a:solidFill>
                <a:srgbClr val="70752C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4" name="object 57">
              <a:extLst>
                <a:ext uri="{FF2B5EF4-FFF2-40B4-BE49-F238E27FC236}">
                  <a16:creationId xmlns:a16="http://schemas.microsoft.com/office/drawing/2014/main" id="{6C930C89-0739-1742-A2A6-4C71FC691255}"/>
                </a:ext>
              </a:extLst>
            </p:cNvPr>
            <p:cNvSpPr/>
            <p:nvPr/>
          </p:nvSpPr>
          <p:spPr>
            <a:xfrm>
              <a:off x="8097658" y="2490918"/>
              <a:ext cx="905510" cy="1793875"/>
            </a:xfrm>
            <a:custGeom>
              <a:avLst/>
              <a:gdLst/>
              <a:ahLst/>
              <a:cxnLst/>
              <a:rect l="l" t="t" r="r" b="b"/>
              <a:pathLst>
                <a:path w="905509" h="1793875">
                  <a:moveTo>
                    <a:pt x="905509" y="0"/>
                  </a:moveTo>
                  <a:lnTo>
                    <a:pt x="0" y="1793773"/>
                  </a:lnTo>
                </a:path>
              </a:pathLst>
            </a:custGeom>
            <a:ln w="37617">
              <a:solidFill>
                <a:srgbClr val="73AFB7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26FF313-B94C-084D-AC14-D3899C9F9EC0}"/>
              </a:ext>
            </a:extLst>
          </p:cNvPr>
          <p:cNvGrpSpPr/>
          <p:nvPr userDrawn="1"/>
        </p:nvGrpSpPr>
        <p:grpSpPr>
          <a:xfrm>
            <a:off x="3927279" y="2330405"/>
            <a:ext cx="1313442" cy="3729076"/>
            <a:chOff x="3927279" y="2117836"/>
            <a:chExt cx="1313442" cy="3729076"/>
          </a:xfrm>
        </p:grpSpPr>
        <p:grpSp>
          <p:nvGrpSpPr>
            <p:cNvPr id="16" name="object 62">
              <a:extLst>
                <a:ext uri="{FF2B5EF4-FFF2-40B4-BE49-F238E27FC236}">
                  <a16:creationId xmlns:a16="http://schemas.microsoft.com/office/drawing/2014/main" id="{6AFF2058-F139-B946-9AC6-CF6A9E5F1A89}"/>
                </a:ext>
              </a:extLst>
            </p:cNvPr>
            <p:cNvGrpSpPr/>
            <p:nvPr/>
          </p:nvGrpSpPr>
          <p:grpSpPr>
            <a:xfrm>
              <a:off x="3927279" y="2117836"/>
              <a:ext cx="1313442" cy="3699635"/>
              <a:chOff x="2955082" y="2335502"/>
              <a:chExt cx="1448435" cy="4079875"/>
            </a:xfrm>
          </p:grpSpPr>
          <p:sp>
            <p:nvSpPr>
              <p:cNvPr id="18" name="object 63">
                <a:extLst>
                  <a:ext uri="{FF2B5EF4-FFF2-40B4-BE49-F238E27FC236}">
                    <a16:creationId xmlns:a16="http://schemas.microsoft.com/office/drawing/2014/main" id="{7866673F-874D-8D4C-A625-53C129D741E2}"/>
                  </a:ext>
                </a:extLst>
              </p:cNvPr>
              <p:cNvSpPr/>
              <p:nvPr/>
            </p:nvSpPr>
            <p:spPr>
              <a:xfrm>
                <a:off x="2973891" y="2354310"/>
                <a:ext cx="1083945" cy="1923414"/>
              </a:xfrm>
              <a:custGeom>
                <a:avLst/>
                <a:gdLst/>
                <a:ahLst/>
                <a:cxnLst/>
                <a:rect l="l" t="t" r="r" b="b"/>
                <a:pathLst>
                  <a:path w="1083945" h="1923414">
                    <a:moveTo>
                      <a:pt x="1083932" y="1923059"/>
                    </a:moveTo>
                    <a:lnTo>
                      <a:pt x="0" y="0"/>
                    </a:lnTo>
                  </a:path>
                </a:pathLst>
              </a:custGeom>
              <a:ln w="37617">
                <a:solidFill>
                  <a:srgbClr val="949B50"/>
                </a:solidFill>
              </a:ln>
            </p:spPr>
            <p:txBody>
              <a:bodyPr wrap="square" lIns="0" tIns="0" rIns="0" bIns="0" rtlCol="0"/>
              <a:lstStyle/>
              <a:p>
                <a:endParaRPr sz="1632" dirty="0"/>
              </a:p>
            </p:txBody>
          </p:sp>
          <p:sp>
            <p:nvSpPr>
              <p:cNvPr id="19" name="object 64">
                <a:extLst>
                  <a:ext uri="{FF2B5EF4-FFF2-40B4-BE49-F238E27FC236}">
                    <a16:creationId xmlns:a16="http://schemas.microsoft.com/office/drawing/2014/main" id="{FC0E940D-9446-4847-9BA3-472044E85206}"/>
                  </a:ext>
                </a:extLst>
              </p:cNvPr>
              <p:cNvSpPr/>
              <p:nvPr/>
            </p:nvSpPr>
            <p:spPr>
              <a:xfrm>
                <a:off x="3113998" y="4262823"/>
                <a:ext cx="944244" cy="2133600"/>
              </a:xfrm>
              <a:custGeom>
                <a:avLst/>
                <a:gdLst/>
                <a:ahLst/>
                <a:cxnLst/>
                <a:rect l="l" t="t" r="r" b="b"/>
                <a:pathLst>
                  <a:path w="944245" h="2133600">
                    <a:moveTo>
                      <a:pt x="943825" y="0"/>
                    </a:moveTo>
                    <a:lnTo>
                      <a:pt x="0" y="2133180"/>
                    </a:lnTo>
                  </a:path>
                </a:pathLst>
              </a:custGeom>
              <a:ln w="37617">
                <a:solidFill>
                  <a:srgbClr val="949B50"/>
                </a:solidFill>
              </a:ln>
            </p:spPr>
            <p:txBody>
              <a:bodyPr wrap="square" lIns="0" tIns="0" rIns="0" bIns="0" rtlCol="0"/>
              <a:lstStyle/>
              <a:p>
                <a:endParaRPr sz="1632" dirty="0"/>
              </a:p>
            </p:txBody>
          </p:sp>
          <p:sp>
            <p:nvSpPr>
              <p:cNvPr id="20" name="object 65">
                <a:extLst>
                  <a:ext uri="{FF2B5EF4-FFF2-40B4-BE49-F238E27FC236}">
                    <a16:creationId xmlns:a16="http://schemas.microsoft.com/office/drawing/2014/main" id="{FF26FEAA-70C2-5B4E-99E5-E2EBD1691F3E}"/>
                  </a:ext>
                </a:extLst>
              </p:cNvPr>
              <p:cNvSpPr/>
              <p:nvPr/>
            </p:nvSpPr>
            <p:spPr>
              <a:xfrm>
                <a:off x="3725909" y="3945587"/>
                <a:ext cx="649605" cy="649605"/>
              </a:xfrm>
              <a:custGeom>
                <a:avLst/>
                <a:gdLst/>
                <a:ahLst/>
                <a:cxnLst/>
                <a:rect l="l" t="t" r="r" b="b"/>
                <a:pathLst>
                  <a:path w="649604" h="649604">
                    <a:moveTo>
                      <a:pt x="324510" y="0"/>
                    </a:moveTo>
                    <a:lnTo>
                      <a:pt x="276562" y="3518"/>
                    </a:lnTo>
                    <a:lnTo>
                      <a:pt x="230796" y="13739"/>
                    </a:lnTo>
                    <a:lnTo>
                      <a:pt x="187715" y="30160"/>
                    </a:lnTo>
                    <a:lnTo>
                      <a:pt x="147822" y="52280"/>
                    </a:lnTo>
                    <a:lnTo>
                      <a:pt x="111617" y="79596"/>
                    </a:lnTo>
                    <a:lnTo>
                      <a:pt x="79605" y="111607"/>
                    </a:lnTo>
                    <a:lnTo>
                      <a:pt x="52286" y="147810"/>
                    </a:lnTo>
                    <a:lnTo>
                      <a:pt x="30164" y="187704"/>
                    </a:lnTo>
                    <a:lnTo>
                      <a:pt x="13741" y="230787"/>
                    </a:lnTo>
                    <a:lnTo>
                      <a:pt x="3519" y="276556"/>
                    </a:lnTo>
                    <a:lnTo>
                      <a:pt x="0" y="324510"/>
                    </a:lnTo>
                    <a:lnTo>
                      <a:pt x="3519" y="372464"/>
                    </a:lnTo>
                    <a:lnTo>
                      <a:pt x="13741" y="418233"/>
                    </a:lnTo>
                    <a:lnTo>
                      <a:pt x="30164" y="461315"/>
                    </a:lnTo>
                    <a:lnTo>
                      <a:pt x="52286" y="501209"/>
                    </a:lnTo>
                    <a:lnTo>
                      <a:pt x="79605" y="537413"/>
                    </a:lnTo>
                    <a:lnTo>
                      <a:pt x="111617" y="569423"/>
                    </a:lnTo>
                    <a:lnTo>
                      <a:pt x="147822" y="596740"/>
                    </a:lnTo>
                    <a:lnTo>
                      <a:pt x="187715" y="618860"/>
                    </a:lnTo>
                    <a:lnTo>
                      <a:pt x="230796" y="635281"/>
                    </a:lnTo>
                    <a:lnTo>
                      <a:pt x="276562" y="645502"/>
                    </a:lnTo>
                    <a:lnTo>
                      <a:pt x="324510" y="649020"/>
                    </a:lnTo>
                    <a:lnTo>
                      <a:pt x="372461" y="645502"/>
                    </a:lnTo>
                    <a:lnTo>
                      <a:pt x="418228" y="635281"/>
                    </a:lnTo>
                    <a:lnTo>
                      <a:pt x="461310" y="618860"/>
                    </a:lnTo>
                    <a:lnTo>
                      <a:pt x="501204" y="596740"/>
                    </a:lnTo>
                    <a:lnTo>
                      <a:pt x="537408" y="569423"/>
                    </a:lnTo>
                    <a:lnTo>
                      <a:pt x="569419" y="537413"/>
                    </a:lnTo>
                    <a:lnTo>
                      <a:pt x="596737" y="501209"/>
                    </a:lnTo>
                    <a:lnTo>
                      <a:pt x="618857" y="461315"/>
                    </a:lnTo>
                    <a:lnTo>
                      <a:pt x="635280" y="418233"/>
                    </a:lnTo>
                    <a:lnTo>
                      <a:pt x="645501" y="372464"/>
                    </a:lnTo>
                    <a:lnTo>
                      <a:pt x="649020" y="324510"/>
                    </a:lnTo>
                    <a:lnTo>
                      <a:pt x="645501" y="276556"/>
                    </a:lnTo>
                    <a:lnTo>
                      <a:pt x="635280" y="230787"/>
                    </a:lnTo>
                    <a:lnTo>
                      <a:pt x="618857" y="187704"/>
                    </a:lnTo>
                    <a:lnTo>
                      <a:pt x="596737" y="147810"/>
                    </a:lnTo>
                    <a:lnTo>
                      <a:pt x="569419" y="111607"/>
                    </a:lnTo>
                    <a:lnTo>
                      <a:pt x="537408" y="79596"/>
                    </a:lnTo>
                    <a:lnTo>
                      <a:pt x="501204" y="52280"/>
                    </a:lnTo>
                    <a:lnTo>
                      <a:pt x="461310" y="30160"/>
                    </a:lnTo>
                    <a:lnTo>
                      <a:pt x="418228" y="13739"/>
                    </a:lnTo>
                    <a:lnTo>
                      <a:pt x="372461" y="3518"/>
                    </a:lnTo>
                    <a:lnTo>
                      <a:pt x="32451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1632" dirty="0"/>
              </a:p>
            </p:txBody>
          </p:sp>
          <p:sp>
            <p:nvSpPr>
              <p:cNvPr id="21" name="object 66">
                <a:extLst>
                  <a:ext uri="{FF2B5EF4-FFF2-40B4-BE49-F238E27FC236}">
                    <a16:creationId xmlns:a16="http://schemas.microsoft.com/office/drawing/2014/main" id="{BC743C0A-9139-634C-975C-FB46F944AA86}"/>
                  </a:ext>
                </a:extLst>
              </p:cNvPr>
              <p:cNvSpPr/>
              <p:nvPr/>
            </p:nvSpPr>
            <p:spPr>
              <a:xfrm>
                <a:off x="3725909" y="3945587"/>
                <a:ext cx="649605" cy="649605"/>
              </a:xfrm>
              <a:custGeom>
                <a:avLst/>
                <a:gdLst/>
                <a:ahLst/>
                <a:cxnLst/>
                <a:rect l="l" t="t" r="r" b="b"/>
                <a:pathLst>
                  <a:path w="649604" h="649604">
                    <a:moveTo>
                      <a:pt x="649020" y="324510"/>
                    </a:moveTo>
                    <a:lnTo>
                      <a:pt x="645501" y="276556"/>
                    </a:lnTo>
                    <a:lnTo>
                      <a:pt x="635280" y="230787"/>
                    </a:lnTo>
                    <a:lnTo>
                      <a:pt x="618857" y="187704"/>
                    </a:lnTo>
                    <a:lnTo>
                      <a:pt x="596737" y="147810"/>
                    </a:lnTo>
                    <a:lnTo>
                      <a:pt x="569419" y="111607"/>
                    </a:lnTo>
                    <a:lnTo>
                      <a:pt x="537408" y="79596"/>
                    </a:lnTo>
                    <a:lnTo>
                      <a:pt x="501204" y="52280"/>
                    </a:lnTo>
                    <a:lnTo>
                      <a:pt x="461310" y="30160"/>
                    </a:lnTo>
                    <a:lnTo>
                      <a:pt x="418228" y="13739"/>
                    </a:lnTo>
                    <a:lnTo>
                      <a:pt x="372461" y="3518"/>
                    </a:lnTo>
                    <a:lnTo>
                      <a:pt x="324510" y="0"/>
                    </a:lnTo>
                    <a:lnTo>
                      <a:pt x="276562" y="3518"/>
                    </a:lnTo>
                    <a:lnTo>
                      <a:pt x="230796" y="13739"/>
                    </a:lnTo>
                    <a:lnTo>
                      <a:pt x="187715" y="30160"/>
                    </a:lnTo>
                    <a:lnTo>
                      <a:pt x="147822" y="52280"/>
                    </a:lnTo>
                    <a:lnTo>
                      <a:pt x="111617" y="79596"/>
                    </a:lnTo>
                    <a:lnTo>
                      <a:pt x="79605" y="111607"/>
                    </a:lnTo>
                    <a:lnTo>
                      <a:pt x="52286" y="147810"/>
                    </a:lnTo>
                    <a:lnTo>
                      <a:pt x="30164" y="187704"/>
                    </a:lnTo>
                    <a:lnTo>
                      <a:pt x="13741" y="230787"/>
                    </a:lnTo>
                    <a:lnTo>
                      <a:pt x="3519" y="276556"/>
                    </a:lnTo>
                    <a:lnTo>
                      <a:pt x="0" y="324510"/>
                    </a:lnTo>
                    <a:lnTo>
                      <a:pt x="3519" y="372464"/>
                    </a:lnTo>
                    <a:lnTo>
                      <a:pt x="13741" y="418233"/>
                    </a:lnTo>
                    <a:lnTo>
                      <a:pt x="30164" y="461315"/>
                    </a:lnTo>
                    <a:lnTo>
                      <a:pt x="52286" y="501209"/>
                    </a:lnTo>
                    <a:lnTo>
                      <a:pt x="79605" y="537413"/>
                    </a:lnTo>
                    <a:lnTo>
                      <a:pt x="111617" y="569423"/>
                    </a:lnTo>
                    <a:lnTo>
                      <a:pt x="147822" y="596740"/>
                    </a:lnTo>
                    <a:lnTo>
                      <a:pt x="187715" y="618860"/>
                    </a:lnTo>
                    <a:lnTo>
                      <a:pt x="230796" y="635281"/>
                    </a:lnTo>
                    <a:lnTo>
                      <a:pt x="276562" y="645502"/>
                    </a:lnTo>
                    <a:lnTo>
                      <a:pt x="324510" y="649020"/>
                    </a:lnTo>
                    <a:lnTo>
                      <a:pt x="372461" y="645502"/>
                    </a:lnTo>
                    <a:lnTo>
                      <a:pt x="418228" y="635281"/>
                    </a:lnTo>
                    <a:lnTo>
                      <a:pt x="461310" y="618860"/>
                    </a:lnTo>
                    <a:lnTo>
                      <a:pt x="501204" y="596740"/>
                    </a:lnTo>
                    <a:lnTo>
                      <a:pt x="537408" y="569423"/>
                    </a:lnTo>
                    <a:lnTo>
                      <a:pt x="569419" y="537413"/>
                    </a:lnTo>
                    <a:lnTo>
                      <a:pt x="596737" y="501209"/>
                    </a:lnTo>
                    <a:lnTo>
                      <a:pt x="618857" y="461315"/>
                    </a:lnTo>
                    <a:lnTo>
                      <a:pt x="635280" y="418233"/>
                    </a:lnTo>
                    <a:lnTo>
                      <a:pt x="645501" y="372464"/>
                    </a:lnTo>
                    <a:lnTo>
                      <a:pt x="649020" y="324510"/>
                    </a:lnTo>
                    <a:close/>
                  </a:path>
                </a:pathLst>
              </a:custGeom>
              <a:ln w="56413">
                <a:solidFill>
                  <a:srgbClr val="94A545"/>
                </a:solidFill>
              </a:ln>
            </p:spPr>
            <p:txBody>
              <a:bodyPr wrap="square" lIns="0" tIns="0" rIns="0" bIns="0" rtlCol="0"/>
              <a:lstStyle/>
              <a:p>
                <a:endParaRPr sz="1632" dirty="0"/>
              </a:p>
            </p:txBody>
          </p:sp>
        </p:grp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FBA7112-D465-E740-A037-A066042AB0B1}"/>
                </a:ext>
              </a:extLst>
            </p:cNvPr>
            <p:cNvSpPr/>
            <p:nvPr/>
          </p:nvSpPr>
          <p:spPr>
            <a:xfrm rot="1423933">
              <a:off x="4353249" y="4100572"/>
              <a:ext cx="135219" cy="174634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" tIns="36000" rIns="36000" bIns="36000" rtlCol="0" anchor="ctr"/>
            <a:lstStyle/>
            <a:p>
              <a:pPr algn="ctr">
                <a:lnSpc>
                  <a:spcPct val="110000"/>
                </a:lnSpc>
                <a:spcBef>
                  <a:spcPts val="92"/>
                </a:spcBef>
                <a:spcAft>
                  <a:spcPts val="92"/>
                </a:spcAft>
              </a:pPr>
              <a:endParaRPr lang="en-GB" sz="923" dirty="0">
                <a:solidFill>
                  <a:schemeClr val="tx1"/>
                </a:solidFill>
              </a:endParaRPr>
            </a:p>
          </p:txBody>
        </p:sp>
      </p:grpSp>
      <p:sp>
        <p:nvSpPr>
          <p:cNvPr id="22" name="object 72">
            <a:extLst>
              <a:ext uri="{FF2B5EF4-FFF2-40B4-BE49-F238E27FC236}">
                <a16:creationId xmlns:a16="http://schemas.microsoft.com/office/drawing/2014/main" id="{868E64E3-E109-A846-8A49-ABE0B5153D62}"/>
              </a:ext>
            </a:extLst>
          </p:cNvPr>
          <p:cNvSpPr/>
          <p:nvPr userDrawn="1"/>
        </p:nvSpPr>
        <p:spPr>
          <a:xfrm>
            <a:off x="3653713" y="2059417"/>
            <a:ext cx="589063" cy="589063"/>
          </a:xfrm>
          <a:custGeom>
            <a:avLst/>
            <a:gdLst/>
            <a:ahLst/>
            <a:cxnLst/>
            <a:rect l="l" t="t" r="r" b="b"/>
            <a:pathLst>
              <a:path w="649604" h="649605">
                <a:moveTo>
                  <a:pt x="324510" y="0"/>
                </a:moveTo>
                <a:lnTo>
                  <a:pt x="276559" y="3518"/>
                </a:lnTo>
                <a:lnTo>
                  <a:pt x="230792" y="13739"/>
                </a:lnTo>
                <a:lnTo>
                  <a:pt x="187710" y="30160"/>
                </a:lnTo>
                <a:lnTo>
                  <a:pt x="147816" y="52279"/>
                </a:lnTo>
                <a:lnTo>
                  <a:pt x="111612" y="79594"/>
                </a:lnTo>
                <a:lnTo>
                  <a:pt x="79601" y="111603"/>
                </a:lnTo>
                <a:lnTo>
                  <a:pt x="52283" y="147804"/>
                </a:lnTo>
                <a:lnTo>
                  <a:pt x="30162" y="187695"/>
                </a:lnTo>
                <a:lnTo>
                  <a:pt x="13740" y="230773"/>
                </a:lnTo>
                <a:lnTo>
                  <a:pt x="3518" y="276537"/>
                </a:lnTo>
                <a:lnTo>
                  <a:pt x="0" y="324485"/>
                </a:lnTo>
                <a:lnTo>
                  <a:pt x="3518" y="372435"/>
                </a:lnTo>
                <a:lnTo>
                  <a:pt x="13740" y="418203"/>
                </a:lnTo>
                <a:lnTo>
                  <a:pt x="30162" y="461285"/>
                </a:lnTo>
                <a:lnTo>
                  <a:pt x="52283" y="501178"/>
                </a:lnTo>
                <a:lnTo>
                  <a:pt x="79601" y="537382"/>
                </a:lnTo>
                <a:lnTo>
                  <a:pt x="111612" y="569394"/>
                </a:lnTo>
                <a:lnTo>
                  <a:pt x="147816" y="596711"/>
                </a:lnTo>
                <a:lnTo>
                  <a:pt x="187710" y="618832"/>
                </a:lnTo>
                <a:lnTo>
                  <a:pt x="230792" y="635254"/>
                </a:lnTo>
                <a:lnTo>
                  <a:pt x="276559" y="645476"/>
                </a:lnTo>
                <a:lnTo>
                  <a:pt x="324510" y="648995"/>
                </a:lnTo>
                <a:lnTo>
                  <a:pt x="372461" y="645476"/>
                </a:lnTo>
                <a:lnTo>
                  <a:pt x="418228" y="635254"/>
                </a:lnTo>
                <a:lnTo>
                  <a:pt x="461310" y="618832"/>
                </a:lnTo>
                <a:lnTo>
                  <a:pt x="501204" y="596711"/>
                </a:lnTo>
                <a:lnTo>
                  <a:pt x="537408" y="569394"/>
                </a:lnTo>
                <a:lnTo>
                  <a:pt x="569419" y="537382"/>
                </a:lnTo>
                <a:lnTo>
                  <a:pt x="596737" y="501178"/>
                </a:lnTo>
                <a:lnTo>
                  <a:pt x="618857" y="461285"/>
                </a:lnTo>
                <a:lnTo>
                  <a:pt x="635280" y="418203"/>
                </a:lnTo>
                <a:lnTo>
                  <a:pt x="645501" y="372435"/>
                </a:lnTo>
                <a:lnTo>
                  <a:pt x="649020" y="324485"/>
                </a:lnTo>
                <a:lnTo>
                  <a:pt x="645501" y="276537"/>
                </a:lnTo>
                <a:lnTo>
                  <a:pt x="635280" y="230773"/>
                </a:lnTo>
                <a:lnTo>
                  <a:pt x="618857" y="187695"/>
                </a:lnTo>
                <a:lnTo>
                  <a:pt x="596737" y="147804"/>
                </a:lnTo>
                <a:lnTo>
                  <a:pt x="569419" y="111603"/>
                </a:lnTo>
                <a:lnTo>
                  <a:pt x="537408" y="79594"/>
                </a:lnTo>
                <a:lnTo>
                  <a:pt x="501204" y="52279"/>
                </a:lnTo>
                <a:lnTo>
                  <a:pt x="461310" y="30160"/>
                </a:lnTo>
                <a:lnTo>
                  <a:pt x="418228" y="13739"/>
                </a:lnTo>
                <a:lnTo>
                  <a:pt x="372461" y="3518"/>
                </a:lnTo>
                <a:lnTo>
                  <a:pt x="3245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32" dirty="0"/>
          </a:p>
        </p:txBody>
      </p:sp>
      <p:sp>
        <p:nvSpPr>
          <p:cNvPr id="23" name="object 73">
            <a:extLst>
              <a:ext uri="{FF2B5EF4-FFF2-40B4-BE49-F238E27FC236}">
                <a16:creationId xmlns:a16="http://schemas.microsoft.com/office/drawing/2014/main" id="{1432A33F-46E3-6642-996B-76D66EBB9EF2}"/>
              </a:ext>
            </a:extLst>
          </p:cNvPr>
          <p:cNvSpPr/>
          <p:nvPr userDrawn="1"/>
        </p:nvSpPr>
        <p:spPr>
          <a:xfrm>
            <a:off x="3654043" y="2061336"/>
            <a:ext cx="589063" cy="589063"/>
          </a:xfrm>
          <a:custGeom>
            <a:avLst/>
            <a:gdLst/>
            <a:ahLst/>
            <a:cxnLst/>
            <a:rect l="l" t="t" r="r" b="b"/>
            <a:pathLst>
              <a:path w="649604" h="649605">
                <a:moveTo>
                  <a:pt x="649020" y="324485"/>
                </a:moveTo>
                <a:lnTo>
                  <a:pt x="645501" y="276537"/>
                </a:lnTo>
                <a:lnTo>
                  <a:pt x="635280" y="230773"/>
                </a:lnTo>
                <a:lnTo>
                  <a:pt x="618857" y="187695"/>
                </a:lnTo>
                <a:lnTo>
                  <a:pt x="596737" y="147804"/>
                </a:lnTo>
                <a:lnTo>
                  <a:pt x="569419" y="111603"/>
                </a:lnTo>
                <a:lnTo>
                  <a:pt x="537408" y="79594"/>
                </a:lnTo>
                <a:lnTo>
                  <a:pt x="501204" y="52279"/>
                </a:lnTo>
                <a:lnTo>
                  <a:pt x="461310" y="30160"/>
                </a:lnTo>
                <a:lnTo>
                  <a:pt x="418228" y="13739"/>
                </a:lnTo>
                <a:lnTo>
                  <a:pt x="372461" y="3518"/>
                </a:lnTo>
                <a:lnTo>
                  <a:pt x="324510" y="0"/>
                </a:lnTo>
                <a:lnTo>
                  <a:pt x="276559" y="3518"/>
                </a:lnTo>
                <a:lnTo>
                  <a:pt x="230792" y="13739"/>
                </a:lnTo>
                <a:lnTo>
                  <a:pt x="187710" y="30160"/>
                </a:lnTo>
                <a:lnTo>
                  <a:pt x="147816" y="52279"/>
                </a:lnTo>
                <a:lnTo>
                  <a:pt x="111612" y="79594"/>
                </a:lnTo>
                <a:lnTo>
                  <a:pt x="79601" y="111603"/>
                </a:lnTo>
                <a:lnTo>
                  <a:pt x="52283" y="147804"/>
                </a:lnTo>
                <a:lnTo>
                  <a:pt x="30162" y="187695"/>
                </a:lnTo>
                <a:lnTo>
                  <a:pt x="13740" y="230773"/>
                </a:lnTo>
                <a:lnTo>
                  <a:pt x="3518" y="276537"/>
                </a:lnTo>
                <a:lnTo>
                  <a:pt x="0" y="324485"/>
                </a:lnTo>
                <a:lnTo>
                  <a:pt x="3518" y="372435"/>
                </a:lnTo>
                <a:lnTo>
                  <a:pt x="13740" y="418203"/>
                </a:lnTo>
                <a:lnTo>
                  <a:pt x="30162" y="461285"/>
                </a:lnTo>
                <a:lnTo>
                  <a:pt x="52283" y="501178"/>
                </a:lnTo>
                <a:lnTo>
                  <a:pt x="79601" y="537382"/>
                </a:lnTo>
                <a:lnTo>
                  <a:pt x="111612" y="569394"/>
                </a:lnTo>
                <a:lnTo>
                  <a:pt x="147816" y="596711"/>
                </a:lnTo>
                <a:lnTo>
                  <a:pt x="187710" y="618832"/>
                </a:lnTo>
                <a:lnTo>
                  <a:pt x="230792" y="635254"/>
                </a:lnTo>
                <a:lnTo>
                  <a:pt x="276559" y="645476"/>
                </a:lnTo>
                <a:lnTo>
                  <a:pt x="324510" y="648995"/>
                </a:lnTo>
                <a:lnTo>
                  <a:pt x="372461" y="645476"/>
                </a:lnTo>
                <a:lnTo>
                  <a:pt x="418228" y="635254"/>
                </a:lnTo>
                <a:lnTo>
                  <a:pt x="461310" y="618832"/>
                </a:lnTo>
                <a:lnTo>
                  <a:pt x="501204" y="596711"/>
                </a:lnTo>
                <a:lnTo>
                  <a:pt x="537408" y="569394"/>
                </a:lnTo>
                <a:lnTo>
                  <a:pt x="569419" y="537382"/>
                </a:lnTo>
                <a:lnTo>
                  <a:pt x="596737" y="501178"/>
                </a:lnTo>
                <a:lnTo>
                  <a:pt x="618857" y="461285"/>
                </a:lnTo>
                <a:lnTo>
                  <a:pt x="635280" y="418203"/>
                </a:lnTo>
                <a:lnTo>
                  <a:pt x="645501" y="372435"/>
                </a:lnTo>
                <a:lnTo>
                  <a:pt x="649020" y="324485"/>
                </a:lnTo>
                <a:close/>
              </a:path>
            </a:pathLst>
          </a:custGeom>
          <a:ln w="56413">
            <a:solidFill>
              <a:srgbClr val="70752C"/>
            </a:solidFill>
          </a:ln>
        </p:spPr>
        <p:txBody>
          <a:bodyPr wrap="square" lIns="0" tIns="0" rIns="0" bIns="0" rtlCol="0"/>
          <a:lstStyle/>
          <a:p>
            <a:endParaRPr sz="1632" dirty="0"/>
          </a:p>
        </p:txBody>
      </p:sp>
      <p:grpSp>
        <p:nvGrpSpPr>
          <p:cNvPr id="24" name="object 3">
            <a:extLst>
              <a:ext uri="{FF2B5EF4-FFF2-40B4-BE49-F238E27FC236}">
                <a16:creationId xmlns:a16="http://schemas.microsoft.com/office/drawing/2014/main" id="{FAE9B3E4-6942-1C45-A283-394CE87FD0CF}"/>
              </a:ext>
            </a:extLst>
          </p:cNvPr>
          <p:cNvGrpSpPr/>
          <p:nvPr userDrawn="1"/>
        </p:nvGrpSpPr>
        <p:grpSpPr>
          <a:xfrm>
            <a:off x="2148396" y="5893198"/>
            <a:ext cx="1259315" cy="393284"/>
            <a:chOff x="993369" y="6264471"/>
            <a:chExt cx="1388745" cy="433705"/>
          </a:xfrm>
        </p:grpSpPr>
        <p:sp>
          <p:nvSpPr>
            <p:cNvPr id="25" name="object 4">
              <a:extLst>
                <a:ext uri="{FF2B5EF4-FFF2-40B4-BE49-F238E27FC236}">
                  <a16:creationId xmlns:a16="http://schemas.microsoft.com/office/drawing/2014/main" id="{247B73C0-0CBF-1048-99C1-870494357E0A}"/>
                </a:ext>
              </a:extLst>
            </p:cNvPr>
            <p:cNvSpPr/>
            <p:nvPr/>
          </p:nvSpPr>
          <p:spPr>
            <a:xfrm>
              <a:off x="1406029" y="6462128"/>
              <a:ext cx="481965" cy="226695"/>
            </a:xfrm>
            <a:custGeom>
              <a:avLst/>
              <a:gdLst/>
              <a:ahLst/>
              <a:cxnLst/>
              <a:rect l="l" t="t" r="r" b="b"/>
              <a:pathLst>
                <a:path w="481964" h="226695">
                  <a:moveTo>
                    <a:pt x="481533" y="226098"/>
                  </a:moveTo>
                  <a:lnTo>
                    <a:pt x="0" y="226098"/>
                  </a:lnTo>
                  <a:lnTo>
                    <a:pt x="0" y="0"/>
                  </a:lnTo>
                  <a:lnTo>
                    <a:pt x="481533" y="0"/>
                  </a:lnTo>
                  <a:lnTo>
                    <a:pt x="481533" y="226098"/>
                  </a:lnTo>
                  <a:close/>
                </a:path>
              </a:pathLst>
            </a:custGeom>
            <a:ln w="18808">
              <a:solidFill>
                <a:srgbClr val="C0AE0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26" name="object 5">
              <a:extLst>
                <a:ext uri="{FF2B5EF4-FFF2-40B4-BE49-F238E27FC236}">
                  <a16:creationId xmlns:a16="http://schemas.microsoft.com/office/drawing/2014/main" id="{95AF5BC7-3B4A-6641-A2A0-0BC9D3BBA8E2}"/>
                </a:ext>
              </a:extLst>
            </p:cNvPr>
            <p:cNvSpPr/>
            <p:nvPr/>
          </p:nvSpPr>
          <p:spPr>
            <a:xfrm>
              <a:off x="1382510" y="6398164"/>
              <a:ext cx="528955" cy="90805"/>
            </a:xfrm>
            <a:custGeom>
              <a:avLst/>
              <a:gdLst/>
              <a:ahLst/>
              <a:cxnLst/>
              <a:rect l="l" t="t" r="r" b="b"/>
              <a:pathLst>
                <a:path w="528955" h="90804">
                  <a:moveTo>
                    <a:pt x="528523" y="0"/>
                  </a:moveTo>
                  <a:lnTo>
                    <a:pt x="0" y="0"/>
                  </a:lnTo>
                  <a:lnTo>
                    <a:pt x="0" y="90474"/>
                  </a:lnTo>
                  <a:lnTo>
                    <a:pt x="528523" y="90474"/>
                  </a:lnTo>
                  <a:lnTo>
                    <a:pt x="5285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27" name="object 6">
              <a:extLst>
                <a:ext uri="{FF2B5EF4-FFF2-40B4-BE49-F238E27FC236}">
                  <a16:creationId xmlns:a16="http://schemas.microsoft.com/office/drawing/2014/main" id="{9820769B-C2FE-9349-95AD-698A2AF91E1A}"/>
                </a:ext>
              </a:extLst>
            </p:cNvPr>
            <p:cNvSpPr/>
            <p:nvPr/>
          </p:nvSpPr>
          <p:spPr>
            <a:xfrm>
              <a:off x="1382510" y="6398164"/>
              <a:ext cx="528955" cy="90805"/>
            </a:xfrm>
            <a:custGeom>
              <a:avLst/>
              <a:gdLst/>
              <a:ahLst/>
              <a:cxnLst/>
              <a:rect l="l" t="t" r="r" b="b"/>
              <a:pathLst>
                <a:path w="528955" h="90804">
                  <a:moveTo>
                    <a:pt x="0" y="90474"/>
                  </a:moveTo>
                  <a:lnTo>
                    <a:pt x="0" y="0"/>
                  </a:lnTo>
                  <a:lnTo>
                    <a:pt x="528523" y="0"/>
                  </a:lnTo>
                  <a:lnTo>
                    <a:pt x="528523" y="90474"/>
                  </a:lnTo>
                </a:path>
              </a:pathLst>
            </a:custGeom>
            <a:ln w="18808">
              <a:solidFill>
                <a:srgbClr val="C0AE0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28" name="object 7">
              <a:extLst>
                <a:ext uri="{FF2B5EF4-FFF2-40B4-BE49-F238E27FC236}">
                  <a16:creationId xmlns:a16="http://schemas.microsoft.com/office/drawing/2014/main" id="{42ACC574-898C-514F-A741-42888819A82D}"/>
                </a:ext>
              </a:extLst>
            </p:cNvPr>
            <p:cNvSpPr/>
            <p:nvPr/>
          </p:nvSpPr>
          <p:spPr>
            <a:xfrm>
              <a:off x="993369" y="6688227"/>
              <a:ext cx="1388745" cy="0"/>
            </a:xfrm>
            <a:custGeom>
              <a:avLst/>
              <a:gdLst/>
              <a:ahLst/>
              <a:cxnLst/>
              <a:rect l="l" t="t" r="r" b="b"/>
              <a:pathLst>
                <a:path w="1388745">
                  <a:moveTo>
                    <a:pt x="1388592" y="0"/>
                  </a:moveTo>
                  <a:lnTo>
                    <a:pt x="0" y="0"/>
                  </a:lnTo>
                </a:path>
              </a:pathLst>
            </a:custGeom>
            <a:solidFill>
              <a:srgbClr val="3D3C3E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29" name="object 8">
              <a:extLst>
                <a:ext uri="{FF2B5EF4-FFF2-40B4-BE49-F238E27FC236}">
                  <a16:creationId xmlns:a16="http://schemas.microsoft.com/office/drawing/2014/main" id="{3D999F37-E4BA-6D44-89E0-BB8A2F4F1ED4}"/>
                </a:ext>
              </a:extLst>
            </p:cNvPr>
            <p:cNvSpPr/>
            <p:nvPr/>
          </p:nvSpPr>
          <p:spPr>
            <a:xfrm>
              <a:off x="993374" y="6688221"/>
              <a:ext cx="1388745" cy="0"/>
            </a:xfrm>
            <a:custGeom>
              <a:avLst/>
              <a:gdLst/>
              <a:ahLst/>
              <a:cxnLst/>
              <a:rect l="l" t="t" r="r" b="b"/>
              <a:pathLst>
                <a:path w="1388745">
                  <a:moveTo>
                    <a:pt x="0" y="0"/>
                  </a:moveTo>
                  <a:lnTo>
                    <a:pt x="1388592" y="0"/>
                  </a:lnTo>
                </a:path>
              </a:pathLst>
            </a:custGeom>
            <a:ln w="18808">
              <a:solidFill>
                <a:srgbClr val="C0AE0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30" name="object 9">
              <a:extLst>
                <a:ext uri="{FF2B5EF4-FFF2-40B4-BE49-F238E27FC236}">
                  <a16:creationId xmlns:a16="http://schemas.microsoft.com/office/drawing/2014/main" id="{7D89D117-D193-1F43-BB31-10A0BEBF4210}"/>
                </a:ext>
              </a:extLst>
            </p:cNvPr>
            <p:cNvSpPr/>
            <p:nvPr/>
          </p:nvSpPr>
          <p:spPr>
            <a:xfrm>
              <a:off x="1382515" y="6482727"/>
              <a:ext cx="528955" cy="0"/>
            </a:xfrm>
            <a:custGeom>
              <a:avLst/>
              <a:gdLst/>
              <a:ahLst/>
              <a:cxnLst/>
              <a:rect l="l" t="t" r="r" b="b"/>
              <a:pathLst>
                <a:path w="528955">
                  <a:moveTo>
                    <a:pt x="528535" y="0"/>
                  </a:moveTo>
                  <a:lnTo>
                    <a:pt x="0" y="0"/>
                  </a:lnTo>
                </a:path>
              </a:pathLst>
            </a:custGeom>
            <a:solidFill>
              <a:srgbClr val="3D3C3E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31" name="object 10">
              <a:extLst>
                <a:ext uri="{FF2B5EF4-FFF2-40B4-BE49-F238E27FC236}">
                  <a16:creationId xmlns:a16="http://schemas.microsoft.com/office/drawing/2014/main" id="{7B660EE6-6F95-0F45-9517-A3A31A0D1EEC}"/>
                </a:ext>
              </a:extLst>
            </p:cNvPr>
            <p:cNvSpPr/>
            <p:nvPr/>
          </p:nvSpPr>
          <p:spPr>
            <a:xfrm>
              <a:off x="1382506" y="6482727"/>
              <a:ext cx="528955" cy="0"/>
            </a:xfrm>
            <a:custGeom>
              <a:avLst/>
              <a:gdLst/>
              <a:ahLst/>
              <a:cxnLst/>
              <a:rect l="l" t="t" r="r" b="b"/>
              <a:pathLst>
                <a:path w="528955">
                  <a:moveTo>
                    <a:pt x="528548" y="0"/>
                  </a:moveTo>
                  <a:lnTo>
                    <a:pt x="0" y="0"/>
                  </a:lnTo>
                </a:path>
              </a:pathLst>
            </a:custGeom>
            <a:ln w="9398">
              <a:solidFill>
                <a:srgbClr val="C0AE0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32" name="object 11">
              <a:extLst>
                <a:ext uri="{FF2B5EF4-FFF2-40B4-BE49-F238E27FC236}">
                  <a16:creationId xmlns:a16="http://schemas.microsoft.com/office/drawing/2014/main" id="{8EDF6B92-C7DF-F242-917D-CFA34858A439}"/>
                </a:ext>
              </a:extLst>
            </p:cNvPr>
            <p:cNvSpPr/>
            <p:nvPr/>
          </p:nvSpPr>
          <p:spPr>
            <a:xfrm>
              <a:off x="1484337" y="6545630"/>
              <a:ext cx="67310" cy="135890"/>
            </a:xfrm>
            <a:custGeom>
              <a:avLst/>
              <a:gdLst/>
              <a:ahLst/>
              <a:cxnLst/>
              <a:rect l="l" t="t" r="r" b="b"/>
              <a:pathLst>
                <a:path w="67309" h="135890">
                  <a:moveTo>
                    <a:pt x="67017" y="0"/>
                  </a:moveTo>
                  <a:lnTo>
                    <a:pt x="0" y="0"/>
                  </a:lnTo>
                  <a:lnTo>
                    <a:pt x="0" y="135686"/>
                  </a:lnTo>
                  <a:lnTo>
                    <a:pt x="67017" y="135686"/>
                  </a:lnTo>
                  <a:lnTo>
                    <a:pt x="67017" y="0"/>
                  </a:lnTo>
                  <a:close/>
                </a:path>
              </a:pathLst>
            </a:custGeom>
            <a:ln w="9398">
              <a:solidFill>
                <a:srgbClr val="C0AE0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33" name="object 12">
              <a:extLst>
                <a:ext uri="{FF2B5EF4-FFF2-40B4-BE49-F238E27FC236}">
                  <a16:creationId xmlns:a16="http://schemas.microsoft.com/office/drawing/2014/main" id="{4783761C-E763-0B47-8F43-47BFAF2AC84F}"/>
                </a:ext>
              </a:extLst>
            </p:cNvPr>
            <p:cNvSpPr/>
            <p:nvPr/>
          </p:nvSpPr>
          <p:spPr>
            <a:xfrm>
              <a:off x="2000641" y="6313611"/>
              <a:ext cx="220979" cy="372745"/>
            </a:xfrm>
            <a:custGeom>
              <a:avLst/>
              <a:gdLst/>
              <a:ahLst/>
              <a:cxnLst/>
              <a:rect l="l" t="t" r="r" b="b"/>
              <a:pathLst>
                <a:path w="220980" h="372745">
                  <a:moveTo>
                    <a:pt x="0" y="46189"/>
                  </a:moveTo>
                  <a:lnTo>
                    <a:pt x="25812" y="19486"/>
                  </a:lnTo>
                  <a:lnTo>
                    <a:pt x="45910" y="5773"/>
                  </a:lnTo>
                  <a:lnTo>
                    <a:pt x="70637" y="721"/>
                  </a:lnTo>
                  <a:lnTo>
                    <a:pt x="110337" y="0"/>
                  </a:lnTo>
                  <a:lnTo>
                    <a:pt x="156065" y="7217"/>
                  </a:lnTo>
                  <a:lnTo>
                    <a:pt x="190828" y="23094"/>
                  </a:lnTo>
                  <a:lnTo>
                    <a:pt x="212930" y="38972"/>
                  </a:lnTo>
                  <a:lnTo>
                    <a:pt x="220675" y="46189"/>
                  </a:lnTo>
                  <a:lnTo>
                    <a:pt x="220675" y="372491"/>
                  </a:lnTo>
                  <a:lnTo>
                    <a:pt x="0" y="372491"/>
                  </a:lnTo>
                  <a:lnTo>
                    <a:pt x="0" y="46189"/>
                  </a:lnTo>
                  <a:close/>
                </a:path>
              </a:pathLst>
            </a:custGeom>
            <a:ln w="18808">
              <a:solidFill>
                <a:srgbClr val="C0AE0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34" name="object 13">
              <a:extLst>
                <a:ext uri="{FF2B5EF4-FFF2-40B4-BE49-F238E27FC236}">
                  <a16:creationId xmlns:a16="http://schemas.microsoft.com/office/drawing/2014/main" id="{83419652-F7BF-524A-A267-AAC2550B7A64}"/>
                </a:ext>
              </a:extLst>
            </p:cNvPr>
            <p:cNvSpPr/>
            <p:nvPr/>
          </p:nvSpPr>
          <p:spPr>
            <a:xfrm>
              <a:off x="2114919" y="6269170"/>
              <a:ext cx="62230" cy="413384"/>
            </a:xfrm>
            <a:custGeom>
              <a:avLst/>
              <a:gdLst/>
              <a:ahLst/>
              <a:cxnLst/>
              <a:rect l="l" t="t" r="r" b="b"/>
              <a:pathLst>
                <a:path w="62230" h="413384">
                  <a:moveTo>
                    <a:pt x="61620" y="412953"/>
                  </a:moveTo>
                  <a:lnTo>
                    <a:pt x="61620" y="108153"/>
                  </a:lnTo>
                  <a:lnTo>
                    <a:pt x="0" y="45237"/>
                  </a:lnTo>
                  <a:lnTo>
                    <a:pt x="0" y="0"/>
                  </a:lnTo>
                </a:path>
              </a:pathLst>
            </a:custGeom>
            <a:ln w="9398">
              <a:solidFill>
                <a:srgbClr val="C0AE0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35" name="object 14">
              <a:extLst>
                <a:ext uri="{FF2B5EF4-FFF2-40B4-BE49-F238E27FC236}">
                  <a16:creationId xmlns:a16="http://schemas.microsoft.com/office/drawing/2014/main" id="{E3CE832D-B9E7-4B4A-9934-CAC1A5EF0962}"/>
                </a:ext>
              </a:extLst>
            </p:cNvPr>
            <p:cNvSpPr/>
            <p:nvPr/>
          </p:nvSpPr>
          <p:spPr>
            <a:xfrm>
              <a:off x="2046257" y="6376540"/>
              <a:ext cx="126364" cy="0"/>
            </a:xfrm>
            <a:custGeom>
              <a:avLst/>
              <a:gdLst/>
              <a:ahLst/>
              <a:cxnLst/>
              <a:rect l="l" t="t" r="r" b="b"/>
              <a:pathLst>
                <a:path w="126364">
                  <a:moveTo>
                    <a:pt x="0" y="0"/>
                  </a:moveTo>
                  <a:lnTo>
                    <a:pt x="126352" y="0"/>
                  </a:lnTo>
                </a:path>
              </a:pathLst>
            </a:custGeom>
            <a:ln w="9398">
              <a:solidFill>
                <a:srgbClr val="C0AE0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36" name="object 15">
              <a:extLst>
                <a:ext uri="{FF2B5EF4-FFF2-40B4-BE49-F238E27FC236}">
                  <a16:creationId xmlns:a16="http://schemas.microsoft.com/office/drawing/2014/main" id="{E96ECE4C-5CA1-9C4A-AAA5-2851D0FE7B12}"/>
                </a:ext>
              </a:extLst>
            </p:cNvPr>
            <p:cNvSpPr/>
            <p:nvPr/>
          </p:nvSpPr>
          <p:spPr>
            <a:xfrm>
              <a:off x="1064889" y="6313611"/>
              <a:ext cx="220979" cy="372745"/>
            </a:xfrm>
            <a:custGeom>
              <a:avLst/>
              <a:gdLst/>
              <a:ahLst/>
              <a:cxnLst/>
              <a:rect l="l" t="t" r="r" b="b"/>
              <a:pathLst>
                <a:path w="220980" h="372745">
                  <a:moveTo>
                    <a:pt x="0" y="46189"/>
                  </a:moveTo>
                  <a:lnTo>
                    <a:pt x="25827" y="19486"/>
                  </a:lnTo>
                  <a:lnTo>
                    <a:pt x="45931" y="5773"/>
                  </a:lnTo>
                  <a:lnTo>
                    <a:pt x="70657" y="721"/>
                  </a:lnTo>
                  <a:lnTo>
                    <a:pt x="110350" y="0"/>
                  </a:lnTo>
                  <a:lnTo>
                    <a:pt x="156072" y="7217"/>
                  </a:lnTo>
                  <a:lnTo>
                    <a:pt x="190836" y="23094"/>
                  </a:lnTo>
                  <a:lnTo>
                    <a:pt x="212941" y="38972"/>
                  </a:lnTo>
                  <a:lnTo>
                    <a:pt x="220687" y="46189"/>
                  </a:lnTo>
                  <a:lnTo>
                    <a:pt x="220687" y="372491"/>
                  </a:lnTo>
                  <a:lnTo>
                    <a:pt x="0" y="372491"/>
                  </a:lnTo>
                  <a:lnTo>
                    <a:pt x="0" y="46189"/>
                  </a:lnTo>
                  <a:close/>
                </a:path>
              </a:pathLst>
            </a:custGeom>
            <a:ln w="18808">
              <a:solidFill>
                <a:srgbClr val="C0AE0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37" name="object 16">
              <a:extLst>
                <a:ext uri="{FF2B5EF4-FFF2-40B4-BE49-F238E27FC236}">
                  <a16:creationId xmlns:a16="http://schemas.microsoft.com/office/drawing/2014/main" id="{3517A40B-2841-4B42-B607-A087A3B7482A}"/>
                </a:ext>
              </a:extLst>
            </p:cNvPr>
            <p:cNvSpPr/>
            <p:nvPr/>
          </p:nvSpPr>
          <p:spPr>
            <a:xfrm>
              <a:off x="1179195" y="6269170"/>
              <a:ext cx="61594" cy="413384"/>
            </a:xfrm>
            <a:custGeom>
              <a:avLst/>
              <a:gdLst/>
              <a:ahLst/>
              <a:cxnLst/>
              <a:rect l="l" t="t" r="r" b="b"/>
              <a:pathLst>
                <a:path w="61594" h="413384">
                  <a:moveTo>
                    <a:pt x="61594" y="412953"/>
                  </a:moveTo>
                  <a:lnTo>
                    <a:pt x="61594" y="108153"/>
                  </a:lnTo>
                  <a:lnTo>
                    <a:pt x="0" y="45237"/>
                  </a:lnTo>
                  <a:lnTo>
                    <a:pt x="0" y="0"/>
                  </a:lnTo>
                </a:path>
              </a:pathLst>
            </a:custGeom>
            <a:ln w="9397">
              <a:solidFill>
                <a:srgbClr val="C0AE0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38" name="object 17">
              <a:extLst>
                <a:ext uri="{FF2B5EF4-FFF2-40B4-BE49-F238E27FC236}">
                  <a16:creationId xmlns:a16="http://schemas.microsoft.com/office/drawing/2014/main" id="{F7204833-A256-C04F-8147-29C8E1D96424}"/>
                </a:ext>
              </a:extLst>
            </p:cNvPr>
            <p:cNvSpPr/>
            <p:nvPr/>
          </p:nvSpPr>
          <p:spPr>
            <a:xfrm>
              <a:off x="1110527" y="6376540"/>
              <a:ext cx="126364" cy="0"/>
            </a:xfrm>
            <a:custGeom>
              <a:avLst/>
              <a:gdLst/>
              <a:ahLst/>
              <a:cxnLst/>
              <a:rect l="l" t="t" r="r" b="b"/>
              <a:pathLst>
                <a:path w="126365">
                  <a:moveTo>
                    <a:pt x="0" y="0"/>
                  </a:moveTo>
                  <a:lnTo>
                    <a:pt x="126326" y="0"/>
                  </a:lnTo>
                </a:path>
              </a:pathLst>
            </a:custGeom>
            <a:ln w="9398">
              <a:solidFill>
                <a:srgbClr val="C0AE0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39" name="object 18">
              <a:extLst>
                <a:ext uri="{FF2B5EF4-FFF2-40B4-BE49-F238E27FC236}">
                  <a16:creationId xmlns:a16="http://schemas.microsoft.com/office/drawing/2014/main" id="{368A08EA-7737-2242-8900-049C2740E5E0}"/>
                </a:ext>
              </a:extLst>
            </p:cNvPr>
            <p:cNvSpPr/>
            <p:nvPr/>
          </p:nvSpPr>
          <p:spPr>
            <a:xfrm>
              <a:off x="1928634" y="6576973"/>
              <a:ext cx="106413" cy="10642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40" name="object 19">
              <a:extLst>
                <a:ext uri="{FF2B5EF4-FFF2-40B4-BE49-F238E27FC236}">
                  <a16:creationId xmlns:a16="http://schemas.microsoft.com/office/drawing/2014/main" id="{47FB1649-6AE7-8B4C-952A-9C6C8095ACA5}"/>
                </a:ext>
              </a:extLst>
            </p:cNvPr>
            <p:cNvSpPr/>
            <p:nvPr/>
          </p:nvSpPr>
          <p:spPr>
            <a:xfrm>
              <a:off x="1263486" y="6576973"/>
              <a:ext cx="106426" cy="10642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</p:grpSp>
      <p:grpSp>
        <p:nvGrpSpPr>
          <p:cNvPr id="41" name="object 20">
            <a:extLst>
              <a:ext uri="{FF2B5EF4-FFF2-40B4-BE49-F238E27FC236}">
                <a16:creationId xmlns:a16="http://schemas.microsoft.com/office/drawing/2014/main" id="{631CE632-2210-3247-8032-4F76B2CAF674}"/>
              </a:ext>
            </a:extLst>
          </p:cNvPr>
          <p:cNvGrpSpPr/>
          <p:nvPr userDrawn="1"/>
        </p:nvGrpSpPr>
        <p:grpSpPr>
          <a:xfrm>
            <a:off x="3380996" y="3640922"/>
            <a:ext cx="194051" cy="414589"/>
            <a:chOff x="2352653" y="3780711"/>
            <a:chExt cx="213995" cy="457200"/>
          </a:xfrm>
        </p:grpSpPr>
        <p:sp>
          <p:nvSpPr>
            <p:cNvPr id="42" name="object 21">
              <a:extLst>
                <a:ext uri="{FF2B5EF4-FFF2-40B4-BE49-F238E27FC236}">
                  <a16:creationId xmlns:a16="http://schemas.microsoft.com/office/drawing/2014/main" id="{E2C5893A-A724-2449-A95A-F512768CB939}"/>
                </a:ext>
              </a:extLst>
            </p:cNvPr>
            <p:cNvSpPr/>
            <p:nvPr/>
          </p:nvSpPr>
          <p:spPr>
            <a:xfrm>
              <a:off x="2378562" y="3780711"/>
              <a:ext cx="161874" cy="12450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43" name="object 22">
              <a:extLst>
                <a:ext uri="{FF2B5EF4-FFF2-40B4-BE49-F238E27FC236}">
                  <a16:creationId xmlns:a16="http://schemas.microsoft.com/office/drawing/2014/main" id="{781907F3-F704-6047-90AF-960F4E1889ED}"/>
                </a:ext>
              </a:extLst>
            </p:cNvPr>
            <p:cNvSpPr/>
            <p:nvPr/>
          </p:nvSpPr>
          <p:spPr>
            <a:xfrm>
              <a:off x="2362057" y="3861641"/>
              <a:ext cx="194945" cy="366395"/>
            </a:xfrm>
            <a:custGeom>
              <a:avLst/>
              <a:gdLst/>
              <a:ahLst/>
              <a:cxnLst/>
              <a:rect l="l" t="t" r="r" b="b"/>
              <a:pathLst>
                <a:path w="194944" h="366395">
                  <a:moveTo>
                    <a:pt x="194868" y="0"/>
                  </a:moveTo>
                  <a:lnTo>
                    <a:pt x="0" y="0"/>
                  </a:lnTo>
                  <a:lnTo>
                    <a:pt x="0" y="366331"/>
                  </a:lnTo>
                  <a:lnTo>
                    <a:pt x="194868" y="366331"/>
                  </a:lnTo>
                  <a:lnTo>
                    <a:pt x="1948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44" name="object 23">
              <a:extLst>
                <a:ext uri="{FF2B5EF4-FFF2-40B4-BE49-F238E27FC236}">
                  <a16:creationId xmlns:a16="http://schemas.microsoft.com/office/drawing/2014/main" id="{41C984AE-01AD-8644-AB9D-B08766C734D1}"/>
                </a:ext>
              </a:extLst>
            </p:cNvPr>
            <p:cNvSpPr/>
            <p:nvPr/>
          </p:nvSpPr>
          <p:spPr>
            <a:xfrm>
              <a:off x="2362057" y="3861641"/>
              <a:ext cx="194945" cy="366395"/>
            </a:xfrm>
            <a:custGeom>
              <a:avLst/>
              <a:gdLst/>
              <a:ahLst/>
              <a:cxnLst/>
              <a:rect l="l" t="t" r="r" b="b"/>
              <a:pathLst>
                <a:path w="194944" h="366395">
                  <a:moveTo>
                    <a:pt x="0" y="0"/>
                  </a:moveTo>
                  <a:lnTo>
                    <a:pt x="0" y="366331"/>
                  </a:lnTo>
                  <a:lnTo>
                    <a:pt x="194868" y="366331"/>
                  </a:lnTo>
                  <a:lnTo>
                    <a:pt x="194868" y="0"/>
                  </a:lnTo>
                </a:path>
              </a:pathLst>
            </a:custGeom>
            <a:ln w="18808">
              <a:solidFill>
                <a:srgbClr val="949B5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45" name="object 24">
              <a:extLst>
                <a:ext uri="{FF2B5EF4-FFF2-40B4-BE49-F238E27FC236}">
                  <a16:creationId xmlns:a16="http://schemas.microsoft.com/office/drawing/2014/main" id="{146C1662-CF5D-A944-8DC8-B8BA4DCB73E7}"/>
                </a:ext>
              </a:extLst>
            </p:cNvPr>
            <p:cNvSpPr/>
            <p:nvPr/>
          </p:nvSpPr>
          <p:spPr>
            <a:xfrm>
              <a:off x="2362079" y="3861641"/>
              <a:ext cx="194945" cy="0"/>
            </a:xfrm>
            <a:custGeom>
              <a:avLst/>
              <a:gdLst/>
              <a:ahLst/>
              <a:cxnLst/>
              <a:rect l="l" t="t" r="r" b="b"/>
              <a:pathLst>
                <a:path w="194944">
                  <a:moveTo>
                    <a:pt x="194868" y="0"/>
                  </a:moveTo>
                  <a:lnTo>
                    <a:pt x="0" y="0"/>
                  </a:lnTo>
                </a:path>
              </a:pathLst>
            </a:custGeom>
            <a:ln w="9398">
              <a:solidFill>
                <a:srgbClr val="949B5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</p:grpSp>
      <p:grpSp>
        <p:nvGrpSpPr>
          <p:cNvPr id="46" name="object 25">
            <a:extLst>
              <a:ext uri="{FF2B5EF4-FFF2-40B4-BE49-F238E27FC236}">
                <a16:creationId xmlns:a16="http://schemas.microsoft.com/office/drawing/2014/main" id="{EA9A8E44-BFA0-5A43-9AB7-3F2B83F64388}"/>
              </a:ext>
            </a:extLst>
          </p:cNvPr>
          <p:cNvGrpSpPr/>
          <p:nvPr userDrawn="1"/>
        </p:nvGrpSpPr>
        <p:grpSpPr>
          <a:xfrm>
            <a:off x="3646816" y="3640922"/>
            <a:ext cx="194051" cy="414589"/>
            <a:chOff x="2645794" y="3780711"/>
            <a:chExt cx="213995" cy="457200"/>
          </a:xfrm>
        </p:grpSpPr>
        <p:sp>
          <p:nvSpPr>
            <p:cNvPr id="47" name="object 26">
              <a:extLst>
                <a:ext uri="{FF2B5EF4-FFF2-40B4-BE49-F238E27FC236}">
                  <a16:creationId xmlns:a16="http://schemas.microsoft.com/office/drawing/2014/main" id="{93EA6C6C-883B-264B-93ED-88D9065557CD}"/>
                </a:ext>
              </a:extLst>
            </p:cNvPr>
            <p:cNvSpPr/>
            <p:nvPr/>
          </p:nvSpPr>
          <p:spPr>
            <a:xfrm>
              <a:off x="2671711" y="3780711"/>
              <a:ext cx="161848" cy="12450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48" name="object 27">
              <a:extLst>
                <a:ext uri="{FF2B5EF4-FFF2-40B4-BE49-F238E27FC236}">
                  <a16:creationId xmlns:a16="http://schemas.microsoft.com/office/drawing/2014/main" id="{74A80367-1928-DA4B-97CB-44D5B6BB308E}"/>
                </a:ext>
              </a:extLst>
            </p:cNvPr>
            <p:cNvSpPr/>
            <p:nvPr/>
          </p:nvSpPr>
          <p:spPr>
            <a:xfrm>
              <a:off x="2655199" y="3861641"/>
              <a:ext cx="194945" cy="366395"/>
            </a:xfrm>
            <a:custGeom>
              <a:avLst/>
              <a:gdLst/>
              <a:ahLst/>
              <a:cxnLst/>
              <a:rect l="l" t="t" r="r" b="b"/>
              <a:pathLst>
                <a:path w="194944" h="366395">
                  <a:moveTo>
                    <a:pt x="194868" y="0"/>
                  </a:moveTo>
                  <a:lnTo>
                    <a:pt x="0" y="0"/>
                  </a:lnTo>
                  <a:lnTo>
                    <a:pt x="0" y="366331"/>
                  </a:lnTo>
                  <a:lnTo>
                    <a:pt x="194868" y="366331"/>
                  </a:lnTo>
                  <a:lnTo>
                    <a:pt x="1948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49" name="object 28">
              <a:extLst>
                <a:ext uri="{FF2B5EF4-FFF2-40B4-BE49-F238E27FC236}">
                  <a16:creationId xmlns:a16="http://schemas.microsoft.com/office/drawing/2014/main" id="{3D04DF15-11C6-564E-99D7-CB28F45E0353}"/>
                </a:ext>
              </a:extLst>
            </p:cNvPr>
            <p:cNvSpPr/>
            <p:nvPr/>
          </p:nvSpPr>
          <p:spPr>
            <a:xfrm>
              <a:off x="2655199" y="3861641"/>
              <a:ext cx="194945" cy="366395"/>
            </a:xfrm>
            <a:custGeom>
              <a:avLst/>
              <a:gdLst/>
              <a:ahLst/>
              <a:cxnLst/>
              <a:rect l="l" t="t" r="r" b="b"/>
              <a:pathLst>
                <a:path w="194944" h="366395">
                  <a:moveTo>
                    <a:pt x="0" y="0"/>
                  </a:moveTo>
                  <a:lnTo>
                    <a:pt x="0" y="366331"/>
                  </a:lnTo>
                  <a:lnTo>
                    <a:pt x="194868" y="366331"/>
                  </a:lnTo>
                  <a:lnTo>
                    <a:pt x="194868" y="0"/>
                  </a:lnTo>
                </a:path>
              </a:pathLst>
            </a:custGeom>
            <a:ln w="18808">
              <a:solidFill>
                <a:srgbClr val="949B5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50" name="object 29">
              <a:extLst>
                <a:ext uri="{FF2B5EF4-FFF2-40B4-BE49-F238E27FC236}">
                  <a16:creationId xmlns:a16="http://schemas.microsoft.com/office/drawing/2014/main" id="{51D3A5F4-6E5F-AA42-A752-F90E35C487D2}"/>
                </a:ext>
              </a:extLst>
            </p:cNvPr>
            <p:cNvSpPr/>
            <p:nvPr/>
          </p:nvSpPr>
          <p:spPr>
            <a:xfrm>
              <a:off x="2655201" y="3861641"/>
              <a:ext cx="194945" cy="0"/>
            </a:xfrm>
            <a:custGeom>
              <a:avLst/>
              <a:gdLst/>
              <a:ahLst/>
              <a:cxnLst/>
              <a:rect l="l" t="t" r="r" b="b"/>
              <a:pathLst>
                <a:path w="194944">
                  <a:moveTo>
                    <a:pt x="194868" y="0"/>
                  </a:moveTo>
                  <a:lnTo>
                    <a:pt x="0" y="0"/>
                  </a:lnTo>
                </a:path>
              </a:pathLst>
            </a:custGeom>
            <a:ln w="9398">
              <a:solidFill>
                <a:srgbClr val="949B5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</p:grpSp>
      <p:grpSp>
        <p:nvGrpSpPr>
          <p:cNvPr id="51" name="object 30">
            <a:extLst>
              <a:ext uri="{FF2B5EF4-FFF2-40B4-BE49-F238E27FC236}">
                <a16:creationId xmlns:a16="http://schemas.microsoft.com/office/drawing/2014/main" id="{0A526EFC-982A-D44B-B458-87B048905319}"/>
              </a:ext>
            </a:extLst>
          </p:cNvPr>
          <p:cNvGrpSpPr/>
          <p:nvPr userDrawn="1"/>
        </p:nvGrpSpPr>
        <p:grpSpPr>
          <a:xfrm>
            <a:off x="3220776" y="3596977"/>
            <a:ext cx="1213826" cy="496356"/>
            <a:chOff x="2175967" y="3732250"/>
            <a:chExt cx="1338580" cy="547370"/>
          </a:xfrm>
        </p:grpSpPr>
        <p:sp>
          <p:nvSpPr>
            <p:cNvPr id="52" name="object 31">
              <a:extLst>
                <a:ext uri="{FF2B5EF4-FFF2-40B4-BE49-F238E27FC236}">
                  <a16:creationId xmlns:a16="http://schemas.microsoft.com/office/drawing/2014/main" id="{A3DE7F5F-B323-5E41-9BF6-F892D2011CB0}"/>
                </a:ext>
              </a:extLst>
            </p:cNvPr>
            <p:cNvSpPr/>
            <p:nvPr/>
          </p:nvSpPr>
          <p:spPr>
            <a:xfrm>
              <a:off x="2964827" y="3780711"/>
              <a:ext cx="161874" cy="12450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53" name="object 32">
              <a:extLst>
                <a:ext uri="{FF2B5EF4-FFF2-40B4-BE49-F238E27FC236}">
                  <a16:creationId xmlns:a16="http://schemas.microsoft.com/office/drawing/2014/main" id="{7099B61B-638B-044A-9DDB-66FC8A8868DB}"/>
                </a:ext>
              </a:extLst>
            </p:cNvPr>
            <p:cNvSpPr/>
            <p:nvPr/>
          </p:nvSpPr>
          <p:spPr>
            <a:xfrm>
              <a:off x="2948340" y="3861641"/>
              <a:ext cx="194945" cy="366395"/>
            </a:xfrm>
            <a:custGeom>
              <a:avLst/>
              <a:gdLst/>
              <a:ahLst/>
              <a:cxnLst/>
              <a:rect l="l" t="t" r="r" b="b"/>
              <a:pathLst>
                <a:path w="194944" h="366395">
                  <a:moveTo>
                    <a:pt x="194830" y="0"/>
                  </a:moveTo>
                  <a:lnTo>
                    <a:pt x="0" y="0"/>
                  </a:lnTo>
                  <a:lnTo>
                    <a:pt x="0" y="366331"/>
                  </a:lnTo>
                  <a:lnTo>
                    <a:pt x="194830" y="366331"/>
                  </a:lnTo>
                  <a:lnTo>
                    <a:pt x="1948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54" name="object 33">
              <a:extLst>
                <a:ext uri="{FF2B5EF4-FFF2-40B4-BE49-F238E27FC236}">
                  <a16:creationId xmlns:a16="http://schemas.microsoft.com/office/drawing/2014/main" id="{2F5FE6DD-39DE-8E47-A74B-A68CB9698987}"/>
                </a:ext>
              </a:extLst>
            </p:cNvPr>
            <p:cNvSpPr/>
            <p:nvPr/>
          </p:nvSpPr>
          <p:spPr>
            <a:xfrm>
              <a:off x="2948340" y="3861641"/>
              <a:ext cx="194945" cy="366395"/>
            </a:xfrm>
            <a:custGeom>
              <a:avLst/>
              <a:gdLst/>
              <a:ahLst/>
              <a:cxnLst/>
              <a:rect l="l" t="t" r="r" b="b"/>
              <a:pathLst>
                <a:path w="194944" h="366395">
                  <a:moveTo>
                    <a:pt x="0" y="0"/>
                  </a:moveTo>
                  <a:lnTo>
                    <a:pt x="0" y="366331"/>
                  </a:lnTo>
                  <a:lnTo>
                    <a:pt x="194830" y="366331"/>
                  </a:lnTo>
                  <a:lnTo>
                    <a:pt x="194830" y="0"/>
                  </a:lnTo>
                </a:path>
              </a:pathLst>
            </a:custGeom>
            <a:ln w="18808">
              <a:solidFill>
                <a:srgbClr val="949B5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55" name="object 34">
              <a:extLst>
                <a:ext uri="{FF2B5EF4-FFF2-40B4-BE49-F238E27FC236}">
                  <a16:creationId xmlns:a16="http://schemas.microsoft.com/office/drawing/2014/main" id="{CAD092E0-1368-034D-A7D6-5C94E435C173}"/>
                </a:ext>
              </a:extLst>
            </p:cNvPr>
            <p:cNvSpPr/>
            <p:nvPr/>
          </p:nvSpPr>
          <p:spPr>
            <a:xfrm>
              <a:off x="2948344" y="3861641"/>
              <a:ext cx="194945" cy="0"/>
            </a:xfrm>
            <a:custGeom>
              <a:avLst/>
              <a:gdLst/>
              <a:ahLst/>
              <a:cxnLst/>
              <a:rect l="l" t="t" r="r" b="b"/>
              <a:pathLst>
                <a:path w="194944">
                  <a:moveTo>
                    <a:pt x="194868" y="0"/>
                  </a:moveTo>
                  <a:lnTo>
                    <a:pt x="0" y="0"/>
                  </a:lnTo>
                </a:path>
              </a:pathLst>
            </a:custGeom>
            <a:ln w="9398">
              <a:solidFill>
                <a:srgbClr val="949B5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56" name="object 35">
              <a:extLst>
                <a:ext uri="{FF2B5EF4-FFF2-40B4-BE49-F238E27FC236}">
                  <a16:creationId xmlns:a16="http://schemas.microsoft.com/office/drawing/2014/main" id="{A56FABD0-DDBB-474C-95B1-4AA8322638FD}"/>
                </a:ext>
              </a:extLst>
            </p:cNvPr>
            <p:cNvSpPr/>
            <p:nvPr/>
          </p:nvSpPr>
          <p:spPr>
            <a:xfrm>
              <a:off x="2175967" y="4265278"/>
              <a:ext cx="1338580" cy="9525"/>
            </a:xfrm>
            <a:custGeom>
              <a:avLst/>
              <a:gdLst/>
              <a:ahLst/>
              <a:cxnLst/>
              <a:rect l="l" t="t" r="r" b="b"/>
              <a:pathLst>
                <a:path w="1338579" h="9525">
                  <a:moveTo>
                    <a:pt x="0" y="0"/>
                  </a:moveTo>
                  <a:lnTo>
                    <a:pt x="1338088" y="0"/>
                  </a:lnTo>
                </a:path>
                <a:path w="1338579" h="9525">
                  <a:moveTo>
                    <a:pt x="0" y="9404"/>
                  </a:moveTo>
                  <a:lnTo>
                    <a:pt x="1338088" y="9404"/>
                  </a:lnTo>
                </a:path>
              </a:pathLst>
            </a:custGeom>
            <a:ln w="9429">
              <a:solidFill>
                <a:srgbClr val="949B5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57" name="object 36">
              <a:extLst>
                <a:ext uri="{FF2B5EF4-FFF2-40B4-BE49-F238E27FC236}">
                  <a16:creationId xmlns:a16="http://schemas.microsoft.com/office/drawing/2014/main" id="{990A68F0-81AF-0242-9274-7931A4EC5AF9}"/>
                </a:ext>
              </a:extLst>
            </p:cNvPr>
            <p:cNvSpPr/>
            <p:nvPr/>
          </p:nvSpPr>
          <p:spPr>
            <a:xfrm>
              <a:off x="3166973" y="4082960"/>
              <a:ext cx="211454" cy="187325"/>
            </a:xfrm>
            <a:custGeom>
              <a:avLst/>
              <a:gdLst/>
              <a:ahLst/>
              <a:cxnLst/>
              <a:rect l="l" t="t" r="r" b="b"/>
              <a:pathLst>
                <a:path w="211454" h="187325">
                  <a:moveTo>
                    <a:pt x="210997" y="0"/>
                  </a:moveTo>
                  <a:lnTo>
                    <a:pt x="0" y="0"/>
                  </a:lnTo>
                  <a:lnTo>
                    <a:pt x="0" y="187007"/>
                  </a:lnTo>
                  <a:lnTo>
                    <a:pt x="210997" y="187007"/>
                  </a:lnTo>
                  <a:lnTo>
                    <a:pt x="210997" y="0"/>
                  </a:lnTo>
                  <a:close/>
                </a:path>
              </a:pathLst>
            </a:custGeom>
            <a:ln w="18808">
              <a:solidFill>
                <a:srgbClr val="949B5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58" name="object 37">
              <a:extLst>
                <a:ext uri="{FF2B5EF4-FFF2-40B4-BE49-F238E27FC236}">
                  <a16:creationId xmlns:a16="http://schemas.microsoft.com/office/drawing/2014/main" id="{14FE979B-02F8-3E46-85F6-A3C19B2EFAEE}"/>
                </a:ext>
              </a:extLst>
            </p:cNvPr>
            <p:cNvSpPr/>
            <p:nvPr/>
          </p:nvSpPr>
          <p:spPr>
            <a:xfrm>
              <a:off x="3199282" y="4121633"/>
              <a:ext cx="179070" cy="0"/>
            </a:xfrm>
            <a:custGeom>
              <a:avLst/>
              <a:gdLst/>
              <a:ahLst/>
              <a:cxnLst/>
              <a:rect l="l" t="t" r="r" b="b"/>
              <a:pathLst>
                <a:path w="179070">
                  <a:moveTo>
                    <a:pt x="0" y="0"/>
                  </a:moveTo>
                  <a:lnTo>
                    <a:pt x="178687" y="0"/>
                  </a:lnTo>
                </a:path>
              </a:pathLst>
            </a:custGeom>
            <a:ln w="9398">
              <a:solidFill>
                <a:srgbClr val="949B5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59" name="object 38">
              <a:extLst>
                <a:ext uri="{FF2B5EF4-FFF2-40B4-BE49-F238E27FC236}">
                  <a16:creationId xmlns:a16="http://schemas.microsoft.com/office/drawing/2014/main" id="{6627E29D-040D-7442-A6AF-D21B802142A9}"/>
                </a:ext>
              </a:extLst>
            </p:cNvPr>
            <p:cNvSpPr/>
            <p:nvPr/>
          </p:nvSpPr>
          <p:spPr>
            <a:xfrm>
              <a:off x="2305951" y="3992092"/>
              <a:ext cx="893444" cy="278130"/>
            </a:xfrm>
            <a:custGeom>
              <a:avLst/>
              <a:gdLst/>
              <a:ahLst/>
              <a:cxnLst/>
              <a:rect l="l" t="t" r="r" b="b"/>
              <a:pathLst>
                <a:path w="893444" h="278129">
                  <a:moveTo>
                    <a:pt x="893330" y="0"/>
                  </a:moveTo>
                  <a:lnTo>
                    <a:pt x="0" y="0"/>
                  </a:lnTo>
                  <a:lnTo>
                    <a:pt x="0" y="277901"/>
                  </a:lnTo>
                  <a:lnTo>
                    <a:pt x="893330" y="277901"/>
                  </a:lnTo>
                  <a:lnTo>
                    <a:pt x="8933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60" name="object 39">
              <a:extLst>
                <a:ext uri="{FF2B5EF4-FFF2-40B4-BE49-F238E27FC236}">
                  <a16:creationId xmlns:a16="http://schemas.microsoft.com/office/drawing/2014/main" id="{0C29CBA0-B26B-1E4C-9EDA-513536652708}"/>
                </a:ext>
              </a:extLst>
            </p:cNvPr>
            <p:cNvSpPr/>
            <p:nvPr/>
          </p:nvSpPr>
          <p:spPr>
            <a:xfrm>
              <a:off x="2305951" y="3992092"/>
              <a:ext cx="893444" cy="278130"/>
            </a:xfrm>
            <a:custGeom>
              <a:avLst/>
              <a:gdLst/>
              <a:ahLst/>
              <a:cxnLst/>
              <a:rect l="l" t="t" r="r" b="b"/>
              <a:pathLst>
                <a:path w="893444" h="278129">
                  <a:moveTo>
                    <a:pt x="893330" y="0"/>
                  </a:moveTo>
                  <a:lnTo>
                    <a:pt x="0" y="0"/>
                  </a:lnTo>
                  <a:lnTo>
                    <a:pt x="0" y="277901"/>
                  </a:lnTo>
                  <a:lnTo>
                    <a:pt x="893330" y="277901"/>
                  </a:lnTo>
                  <a:lnTo>
                    <a:pt x="893330" y="0"/>
                  </a:lnTo>
                  <a:close/>
                </a:path>
              </a:pathLst>
            </a:custGeom>
            <a:ln w="18808">
              <a:solidFill>
                <a:srgbClr val="949B5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61" name="object 40">
              <a:extLst>
                <a:ext uri="{FF2B5EF4-FFF2-40B4-BE49-F238E27FC236}">
                  <a16:creationId xmlns:a16="http://schemas.microsoft.com/office/drawing/2014/main" id="{B09904C4-EC00-A94C-BAB4-A37F1F7932E3}"/>
                </a:ext>
              </a:extLst>
            </p:cNvPr>
            <p:cNvSpPr/>
            <p:nvPr/>
          </p:nvSpPr>
          <p:spPr>
            <a:xfrm>
              <a:off x="2437879" y="4176275"/>
              <a:ext cx="193675" cy="84455"/>
            </a:xfrm>
            <a:custGeom>
              <a:avLst/>
              <a:gdLst/>
              <a:ahLst/>
              <a:cxnLst/>
              <a:rect l="l" t="t" r="r" b="b"/>
              <a:pathLst>
                <a:path w="193675" h="84454">
                  <a:moveTo>
                    <a:pt x="193281" y="84124"/>
                  </a:moveTo>
                  <a:lnTo>
                    <a:pt x="193281" y="0"/>
                  </a:lnTo>
                  <a:lnTo>
                    <a:pt x="0" y="0"/>
                  </a:lnTo>
                  <a:lnTo>
                    <a:pt x="0" y="84124"/>
                  </a:lnTo>
                </a:path>
              </a:pathLst>
            </a:custGeom>
            <a:ln w="9398">
              <a:solidFill>
                <a:srgbClr val="949B5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62" name="object 41">
              <a:extLst>
                <a:ext uri="{FF2B5EF4-FFF2-40B4-BE49-F238E27FC236}">
                  <a16:creationId xmlns:a16="http://schemas.microsoft.com/office/drawing/2014/main" id="{9C5B5CEB-3D82-DD46-9D2A-E70C1F92897A}"/>
                </a:ext>
              </a:extLst>
            </p:cNvPr>
            <p:cNvSpPr/>
            <p:nvPr/>
          </p:nvSpPr>
          <p:spPr>
            <a:xfrm>
              <a:off x="2842648" y="4176275"/>
              <a:ext cx="193675" cy="84455"/>
            </a:xfrm>
            <a:custGeom>
              <a:avLst/>
              <a:gdLst/>
              <a:ahLst/>
              <a:cxnLst/>
              <a:rect l="l" t="t" r="r" b="b"/>
              <a:pathLst>
                <a:path w="193675" h="84454">
                  <a:moveTo>
                    <a:pt x="193255" y="84124"/>
                  </a:moveTo>
                  <a:lnTo>
                    <a:pt x="193255" y="0"/>
                  </a:lnTo>
                  <a:lnTo>
                    <a:pt x="0" y="0"/>
                  </a:lnTo>
                  <a:lnTo>
                    <a:pt x="0" y="84124"/>
                  </a:lnTo>
                </a:path>
              </a:pathLst>
            </a:custGeom>
            <a:ln w="9397">
              <a:solidFill>
                <a:srgbClr val="949B5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63" name="object 42">
              <a:extLst>
                <a:ext uri="{FF2B5EF4-FFF2-40B4-BE49-F238E27FC236}">
                  <a16:creationId xmlns:a16="http://schemas.microsoft.com/office/drawing/2014/main" id="{42EB4CBA-9851-D94D-BC30-1DF760F0E2B1}"/>
                </a:ext>
              </a:extLst>
            </p:cNvPr>
            <p:cNvSpPr/>
            <p:nvPr/>
          </p:nvSpPr>
          <p:spPr>
            <a:xfrm>
              <a:off x="2459507" y="3736924"/>
              <a:ext cx="867410" cy="523240"/>
            </a:xfrm>
            <a:custGeom>
              <a:avLst/>
              <a:gdLst/>
              <a:ahLst/>
              <a:cxnLst/>
              <a:rect l="l" t="t" r="r" b="b"/>
              <a:pathLst>
                <a:path w="867410" h="523239">
                  <a:moveTo>
                    <a:pt x="867359" y="427596"/>
                  </a:moveTo>
                  <a:lnTo>
                    <a:pt x="812977" y="427596"/>
                  </a:lnTo>
                  <a:lnTo>
                    <a:pt x="812977" y="522897"/>
                  </a:lnTo>
                  <a:lnTo>
                    <a:pt x="867359" y="522897"/>
                  </a:lnTo>
                  <a:lnTo>
                    <a:pt x="867359" y="427596"/>
                  </a:lnTo>
                  <a:close/>
                </a:path>
                <a:path w="867410" h="523239">
                  <a:moveTo>
                    <a:pt x="586257" y="38823"/>
                  </a:moveTo>
                  <a:lnTo>
                    <a:pt x="586257" y="25"/>
                  </a:lnTo>
                  <a:lnTo>
                    <a:pt x="0" y="25"/>
                  </a:lnTo>
                  <a:lnTo>
                    <a:pt x="0" y="38823"/>
                  </a:lnTo>
                </a:path>
                <a:path w="867410" h="523239">
                  <a:moveTo>
                    <a:pt x="293141" y="0"/>
                  </a:moveTo>
                  <a:lnTo>
                    <a:pt x="293141" y="53187"/>
                  </a:lnTo>
                </a:path>
              </a:pathLst>
            </a:custGeom>
            <a:ln w="9398">
              <a:solidFill>
                <a:srgbClr val="949B5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64" name="object 43">
              <a:extLst>
                <a:ext uri="{FF2B5EF4-FFF2-40B4-BE49-F238E27FC236}">
                  <a16:creationId xmlns:a16="http://schemas.microsoft.com/office/drawing/2014/main" id="{B0B5FE6D-4412-914A-AAED-0049058ABDD5}"/>
                </a:ext>
              </a:extLst>
            </p:cNvPr>
            <p:cNvSpPr/>
            <p:nvPr/>
          </p:nvSpPr>
          <p:spPr>
            <a:xfrm>
              <a:off x="2305972" y="4031297"/>
              <a:ext cx="893444" cy="0"/>
            </a:xfrm>
            <a:custGeom>
              <a:avLst/>
              <a:gdLst/>
              <a:ahLst/>
              <a:cxnLst/>
              <a:rect l="l" t="t" r="r" b="b"/>
              <a:pathLst>
                <a:path w="893444">
                  <a:moveTo>
                    <a:pt x="893343" y="0"/>
                  </a:moveTo>
                  <a:lnTo>
                    <a:pt x="0" y="0"/>
                  </a:lnTo>
                </a:path>
              </a:pathLst>
            </a:custGeom>
            <a:ln w="9398">
              <a:solidFill>
                <a:srgbClr val="949B5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</p:grpSp>
      <p:sp>
        <p:nvSpPr>
          <p:cNvPr id="65" name="object 44">
            <a:extLst>
              <a:ext uri="{FF2B5EF4-FFF2-40B4-BE49-F238E27FC236}">
                <a16:creationId xmlns:a16="http://schemas.microsoft.com/office/drawing/2014/main" id="{BF547718-44B0-4C43-9E10-1C35BD2959FA}"/>
              </a:ext>
            </a:extLst>
          </p:cNvPr>
          <p:cNvSpPr/>
          <p:nvPr userDrawn="1"/>
        </p:nvSpPr>
        <p:spPr>
          <a:xfrm>
            <a:off x="8374991" y="3681777"/>
            <a:ext cx="617278" cy="816511"/>
          </a:xfrm>
          <a:custGeom>
            <a:avLst/>
            <a:gdLst/>
            <a:ahLst/>
            <a:cxnLst/>
            <a:rect l="l" t="t" r="r" b="b"/>
            <a:pathLst>
              <a:path w="680720" h="900429">
                <a:moveTo>
                  <a:pt x="0" y="837286"/>
                </a:moveTo>
                <a:lnTo>
                  <a:pt x="40817" y="858866"/>
                </a:lnTo>
                <a:lnTo>
                  <a:pt x="83198" y="875971"/>
                </a:lnTo>
                <a:lnTo>
                  <a:pt x="126783" y="888600"/>
                </a:lnTo>
                <a:lnTo>
                  <a:pt x="171207" y="896754"/>
                </a:lnTo>
                <a:lnTo>
                  <a:pt x="216110" y="900431"/>
                </a:lnTo>
                <a:lnTo>
                  <a:pt x="261130" y="899633"/>
                </a:lnTo>
                <a:lnTo>
                  <a:pt x="305903" y="894358"/>
                </a:lnTo>
                <a:lnTo>
                  <a:pt x="350069" y="884607"/>
                </a:lnTo>
                <a:lnTo>
                  <a:pt x="393265" y="870380"/>
                </a:lnTo>
                <a:lnTo>
                  <a:pt x="435129" y="851676"/>
                </a:lnTo>
                <a:lnTo>
                  <a:pt x="475299" y="828496"/>
                </a:lnTo>
                <a:lnTo>
                  <a:pt x="513413" y="800839"/>
                </a:lnTo>
                <a:lnTo>
                  <a:pt x="549109" y="768706"/>
                </a:lnTo>
                <a:lnTo>
                  <a:pt x="581950" y="732134"/>
                </a:lnTo>
                <a:lnTo>
                  <a:pt x="610100" y="693037"/>
                </a:lnTo>
                <a:lnTo>
                  <a:pt x="633557" y="651802"/>
                </a:lnTo>
                <a:lnTo>
                  <a:pt x="652324" y="608818"/>
                </a:lnTo>
                <a:lnTo>
                  <a:pt x="666399" y="564473"/>
                </a:lnTo>
                <a:lnTo>
                  <a:pt x="675783" y="519157"/>
                </a:lnTo>
                <a:lnTo>
                  <a:pt x="680475" y="473257"/>
                </a:lnTo>
                <a:lnTo>
                  <a:pt x="680477" y="427163"/>
                </a:lnTo>
                <a:lnTo>
                  <a:pt x="675787" y="381263"/>
                </a:lnTo>
                <a:lnTo>
                  <a:pt x="666406" y="335944"/>
                </a:lnTo>
                <a:lnTo>
                  <a:pt x="652334" y="291597"/>
                </a:lnTo>
                <a:lnTo>
                  <a:pt x="633570" y="248609"/>
                </a:lnTo>
                <a:lnTo>
                  <a:pt x="610116" y="207369"/>
                </a:lnTo>
                <a:lnTo>
                  <a:pt x="581971" y="168265"/>
                </a:lnTo>
                <a:lnTo>
                  <a:pt x="549135" y="131686"/>
                </a:lnTo>
                <a:lnTo>
                  <a:pt x="513461" y="99581"/>
                </a:lnTo>
                <a:lnTo>
                  <a:pt x="475371" y="71946"/>
                </a:lnTo>
                <a:lnTo>
                  <a:pt x="435226" y="48780"/>
                </a:lnTo>
                <a:lnTo>
                  <a:pt x="393389" y="30085"/>
                </a:lnTo>
                <a:lnTo>
                  <a:pt x="350221" y="15859"/>
                </a:lnTo>
                <a:lnTo>
                  <a:pt x="306083" y="6102"/>
                </a:lnTo>
                <a:lnTo>
                  <a:pt x="261337" y="816"/>
                </a:lnTo>
                <a:lnTo>
                  <a:pt x="216345" y="0"/>
                </a:lnTo>
                <a:lnTo>
                  <a:pt x="171468" y="3653"/>
                </a:lnTo>
                <a:lnTo>
                  <a:pt x="127067" y="11776"/>
                </a:lnTo>
                <a:lnTo>
                  <a:pt x="83505" y="24370"/>
                </a:lnTo>
                <a:lnTo>
                  <a:pt x="41143" y="41433"/>
                </a:lnTo>
                <a:lnTo>
                  <a:pt x="342" y="62967"/>
                </a:lnTo>
              </a:path>
            </a:pathLst>
          </a:custGeom>
          <a:ln w="56413">
            <a:solidFill>
              <a:srgbClr val="5D87A1"/>
            </a:solidFill>
          </a:ln>
        </p:spPr>
        <p:txBody>
          <a:bodyPr wrap="square" lIns="0" tIns="0" rIns="0" bIns="0" rtlCol="0"/>
          <a:lstStyle/>
          <a:p>
            <a:endParaRPr sz="1632" dirty="0"/>
          </a:p>
        </p:txBody>
      </p:sp>
      <p:sp>
        <p:nvSpPr>
          <p:cNvPr id="66" name="object 45">
            <a:extLst>
              <a:ext uri="{FF2B5EF4-FFF2-40B4-BE49-F238E27FC236}">
                <a16:creationId xmlns:a16="http://schemas.microsoft.com/office/drawing/2014/main" id="{6299A831-841D-A24D-AE25-D8C4A2990998}"/>
              </a:ext>
            </a:extLst>
          </p:cNvPr>
          <p:cNvSpPr/>
          <p:nvPr userDrawn="1"/>
        </p:nvSpPr>
        <p:spPr>
          <a:xfrm>
            <a:off x="5215748" y="4084698"/>
            <a:ext cx="3052990" cy="0"/>
          </a:xfrm>
          <a:custGeom>
            <a:avLst/>
            <a:gdLst/>
            <a:ahLst/>
            <a:cxnLst/>
            <a:rect l="l" t="t" r="r" b="b"/>
            <a:pathLst>
              <a:path w="3366770">
                <a:moveTo>
                  <a:pt x="0" y="0"/>
                </a:moveTo>
                <a:lnTo>
                  <a:pt x="3366554" y="0"/>
                </a:lnTo>
              </a:path>
            </a:pathLst>
          </a:custGeom>
          <a:ln w="37617">
            <a:solidFill>
              <a:srgbClr val="949B50"/>
            </a:solidFill>
          </a:ln>
        </p:spPr>
        <p:txBody>
          <a:bodyPr wrap="square" lIns="0" tIns="0" rIns="0" bIns="0" rtlCol="0"/>
          <a:lstStyle/>
          <a:p>
            <a:endParaRPr sz="1632" dirty="0"/>
          </a:p>
        </p:txBody>
      </p:sp>
      <p:sp>
        <p:nvSpPr>
          <p:cNvPr id="67" name="object 46">
            <a:extLst>
              <a:ext uri="{FF2B5EF4-FFF2-40B4-BE49-F238E27FC236}">
                <a16:creationId xmlns:a16="http://schemas.microsoft.com/office/drawing/2014/main" id="{48FF0BB9-5704-0442-AA12-470F56790E84}"/>
              </a:ext>
            </a:extLst>
          </p:cNvPr>
          <p:cNvSpPr/>
          <p:nvPr userDrawn="1"/>
        </p:nvSpPr>
        <p:spPr>
          <a:xfrm>
            <a:off x="3686321" y="4552893"/>
            <a:ext cx="4899065" cy="1729183"/>
          </a:xfrm>
          <a:custGeom>
            <a:avLst/>
            <a:gdLst/>
            <a:ahLst/>
            <a:cxnLst/>
            <a:rect l="l" t="t" r="r" b="b"/>
            <a:pathLst>
              <a:path w="5402580" h="1906904">
                <a:moveTo>
                  <a:pt x="5402287" y="0"/>
                </a:moveTo>
                <a:lnTo>
                  <a:pt x="4331741" y="1906600"/>
                </a:lnTo>
                <a:lnTo>
                  <a:pt x="0" y="1906600"/>
                </a:lnTo>
              </a:path>
            </a:pathLst>
          </a:custGeom>
          <a:ln w="37617">
            <a:solidFill>
              <a:srgbClr val="C0AE00"/>
            </a:solidFill>
          </a:ln>
        </p:spPr>
        <p:txBody>
          <a:bodyPr wrap="square" lIns="0" tIns="0" rIns="0" bIns="0" rtlCol="0"/>
          <a:lstStyle/>
          <a:p>
            <a:endParaRPr sz="1632" dirty="0"/>
          </a:p>
        </p:txBody>
      </p:sp>
      <p:sp>
        <p:nvSpPr>
          <p:cNvPr id="68" name="object 47">
            <a:extLst>
              <a:ext uri="{FF2B5EF4-FFF2-40B4-BE49-F238E27FC236}">
                <a16:creationId xmlns:a16="http://schemas.microsoft.com/office/drawing/2014/main" id="{DD505158-C331-964A-9984-C8385D52E3F1}"/>
              </a:ext>
            </a:extLst>
          </p:cNvPr>
          <p:cNvSpPr/>
          <p:nvPr userDrawn="1"/>
        </p:nvSpPr>
        <p:spPr>
          <a:xfrm>
            <a:off x="7637354" y="2547299"/>
            <a:ext cx="416317" cy="723804"/>
          </a:xfrm>
          <a:custGeom>
            <a:avLst/>
            <a:gdLst/>
            <a:ahLst/>
            <a:cxnLst/>
            <a:rect l="l" t="t" r="r" b="b"/>
            <a:pathLst>
              <a:path w="459104" h="798195">
                <a:moveTo>
                  <a:pt x="458977" y="797928"/>
                </a:moveTo>
                <a:lnTo>
                  <a:pt x="0" y="0"/>
                </a:lnTo>
              </a:path>
            </a:pathLst>
          </a:custGeom>
          <a:ln w="47015">
            <a:solidFill>
              <a:srgbClr val="A1A692"/>
            </a:solidFill>
            <a:prstDash val="lgDash"/>
          </a:ln>
        </p:spPr>
        <p:txBody>
          <a:bodyPr wrap="square" lIns="0" tIns="0" rIns="0" bIns="0" rtlCol="0"/>
          <a:lstStyle/>
          <a:p>
            <a:endParaRPr sz="1632" dirty="0"/>
          </a:p>
        </p:txBody>
      </p:sp>
      <p:sp>
        <p:nvSpPr>
          <p:cNvPr id="69" name="object 48">
            <a:extLst>
              <a:ext uri="{FF2B5EF4-FFF2-40B4-BE49-F238E27FC236}">
                <a16:creationId xmlns:a16="http://schemas.microsoft.com/office/drawing/2014/main" id="{448FBE07-9B40-A44C-8A2F-75B96AFAF21B}"/>
              </a:ext>
            </a:extLst>
          </p:cNvPr>
          <p:cNvSpPr/>
          <p:nvPr userDrawn="1"/>
        </p:nvSpPr>
        <p:spPr>
          <a:xfrm>
            <a:off x="4947299" y="2464799"/>
            <a:ext cx="2573334" cy="43186"/>
          </a:xfrm>
          <a:custGeom>
            <a:avLst/>
            <a:gdLst/>
            <a:ahLst/>
            <a:cxnLst/>
            <a:rect l="l" t="t" r="r" b="b"/>
            <a:pathLst>
              <a:path w="2837815" h="47625">
                <a:moveTo>
                  <a:pt x="2837295" y="0"/>
                </a:moveTo>
                <a:lnTo>
                  <a:pt x="0" y="0"/>
                </a:lnTo>
                <a:lnTo>
                  <a:pt x="0" y="47015"/>
                </a:lnTo>
                <a:lnTo>
                  <a:pt x="2837295" y="47015"/>
                </a:lnTo>
                <a:lnTo>
                  <a:pt x="2837295" y="0"/>
                </a:lnTo>
                <a:close/>
              </a:path>
            </a:pathLst>
          </a:custGeom>
          <a:solidFill>
            <a:srgbClr val="A1A692"/>
          </a:solidFill>
        </p:spPr>
        <p:txBody>
          <a:bodyPr wrap="square" lIns="0" tIns="0" rIns="0" bIns="0" rtlCol="0"/>
          <a:lstStyle/>
          <a:p>
            <a:endParaRPr sz="1632" dirty="0"/>
          </a:p>
        </p:txBody>
      </p:sp>
      <p:sp>
        <p:nvSpPr>
          <p:cNvPr id="70" name="object 49">
            <a:extLst>
              <a:ext uri="{FF2B5EF4-FFF2-40B4-BE49-F238E27FC236}">
                <a16:creationId xmlns:a16="http://schemas.microsoft.com/office/drawing/2014/main" id="{AA4E36D5-7B91-2C4D-BDF0-56E9F36BCA25}"/>
              </a:ext>
            </a:extLst>
          </p:cNvPr>
          <p:cNvSpPr/>
          <p:nvPr userDrawn="1"/>
        </p:nvSpPr>
        <p:spPr>
          <a:xfrm>
            <a:off x="8065781" y="3292112"/>
            <a:ext cx="29366" cy="50672"/>
          </a:xfrm>
          <a:custGeom>
            <a:avLst/>
            <a:gdLst/>
            <a:ahLst/>
            <a:cxnLst/>
            <a:rect l="l" t="t" r="r" b="b"/>
            <a:pathLst>
              <a:path w="32384" h="55879">
                <a:moveTo>
                  <a:pt x="32067" y="55752"/>
                </a:moveTo>
                <a:lnTo>
                  <a:pt x="0" y="0"/>
                </a:lnTo>
              </a:path>
            </a:pathLst>
          </a:custGeom>
          <a:ln w="47015">
            <a:solidFill>
              <a:srgbClr val="A1A692"/>
            </a:solidFill>
          </a:ln>
        </p:spPr>
        <p:txBody>
          <a:bodyPr wrap="square" lIns="0" tIns="0" rIns="0" bIns="0" rtlCol="0"/>
          <a:lstStyle/>
          <a:p>
            <a:endParaRPr sz="1632" dirty="0"/>
          </a:p>
        </p:txBody>
      </p:sp>
      <p:sp>
        <p:nvSpPr>
          <p:cNvPr id="71" name="object 58">
            <a:extLst>
              <a:ext uri="{FF2B5EF4-FFF2-40B4-BE49-F238E27FC236}">
                <a16:creationId xmlns:a16="http://schemas.microsoft.com/office/drawing/2014/main" id="{6D3A29E7-A6BD-BB46-966C-125BD712E392}"/>
              </a:ext>
            </a:extLst>
          </p:cNvPr>
          <p:cNvSpPr/>
          <p:nvPr userDrawn="1"/>
        </p:nvSpPr>
        <p:spPr>
          <a:xfrm>
            <a:off x="8789927" y="4456034"/>
            <a:ext cx="403648" cy="719197"/>
          </a:xfrm>
          <a:custGeom>
            <a:avLst/>
            <a:gdLst/>
            <a:ahLst/>
            <a:cxnLst/>
            <a:rect l="l" t="t" r="r" b="b"/>
            <a:pathLst>
              <a:path w="445134" h="793114">
                <a:moveTo>
                  <a:pt x="445071" y="792632"/>
                </a:moveTo>
                <a:lnTo>
                  <a:pt x="0" y="0"/>
                </a:lnTo>
              </a:path>
            </a:pathLst>
          </a:custGeom>
          <a:ln w="37617">
            <a:solidFill>
              <a:srgbClr val="5D87A1"/>
            </a:solidFill>
          </a:ln>
        </p:spPr>
        <p:txBody>
          <a:bodyPr wrap="square" lIns="0" tIns="0" rIns="0" bIns="0" rtlCol="0"/>
          <a:lstStyle/>
          <a:p>
            <a:endParaRPr sz="1632" dirty="0"/>
          </a:p>
        </p:txBody>
      </p:sp>
      <p:grpSp>
        <p:nvGrpSpPr>
          <p:cNvPr id="72" name="object 59">
            <a:extLst>
              <a:ext uri="{FF2B5EF4-FFF2-40B4-BE49-F238E27FC236}">
                <a16:creationId xmlns:a16="http://schemas.microsoft.com/office/drawing/2014/main" id="{2BB85B52-ED8A-4F4B-9C59-2746D10528C5}"/>
              </a:ext>
            </a:extLst>
          </p:cNvPr>
          <p:cNvGrpSpPr/>
          <p:nvPr userDrawn="1"/>
        </p:nvGrpSpPr>
        <p:grpSpPr>
          <a:xfrm>
            <a:off x="8263079" y="3770222"/>
            <a:ext cx="639735" cy="639735"/>
            <a:chOff x="7736506" y="3923300"/>
            <a:chExt cx="705485" cy="705485"/>
          </a:xfrm>
        </p:grpSpPr>
        <p:sp>
          <p:nvSpPr>
            <p:cNvPr id="73" name="object 60">
              <a:extLst>
                <a:ext uri="{FF2B5EF4-FFF2-40B4-BE49-F238E27FC236}">
                  <a16:creationId xmlns:a16="http://schemas.microsoft.com/office/drawing/2014/main" id="{7996BE64-CCA7-0648-9C13-9B1A77D68E56}"/>
                </a:ext>
              </a:extLst>
            </p:cNvPr>
            <p:cNvSpPr/>
            <p:nvPr/>
          </p:nvSpPr>
          <p:spPr>
            <a:xfrm>
              <a:off x="7764712" y="3951507"/>
              <a:ext cx="649605" cy="649605"/>
            </a:xfrm>
            <a:custGeom>
              <a:avLst/>
              <a:gdLst/>
              <a:ahLst/>
              <a:cxnLst/>
              <a:rect l="l" t="t" r="r" b="b"/>
              <a:pathLst>
                <a:path w="649604" h="649604">
                  <a:moveTo>
                    <a:pt x="324510" y="0"/>
                  </a:moveTo>
                  <a:lnTo>
                    <a:pt x="276556" y="3518"/>
                  </a:lnTo>
                  <a:lnTo>
                    <a:pt x="230787" y="13740"/>
                  </a:lnTo>
                  <a:lnTo>
                    <a:pt x="187704" y="30162"/>
                  </a:lnTo>
                  <a:lnTo>
                    <a:pt x="147810" y="52282"/>
                  </a:lnTo>
                  <a:lnTo>
                    <a:pt x="111607" y="79598"/>
                  </a:lnTo>
                  <a:lnTo>
                    <a:pt x="79596" y="111608"/>
                  </a:lnTo>
                  <a:lnTo>
                    <a:pt x="52280" y="147810"/>
                  </a:lnTo>
                  <a:lnTo>
                    <a:pt x="30160" y="187700"/>
                  </a:lnTo>
                  <a:lnTo>
                    <a:pt x="13739" y="230778"/>
                  </a:lnTo>
                  <a:lnTo>
                    <a:pt x="3518" y="276540"/>
                  </a:lnTo>
                  <a:lnTo>
                    <a:pt x="0" y="324485"/>
                  </a:lnTo>
                  <a:lnTo>
                    <a:pt x="3518" y="372438"/>
                  </a:lnTo>
                  <a:lnTo>
                    <a:pt x="13739" y="418207"/>
                  </a:lnTo>
                  <a:lnTo>
                    <a:pt x="30160" y="461290"/>
                  </a:lnTo>
                  <a:lnTo>
                    <a:pt x="52280" y="501184"/>
                  </a:lnTo>
                  <a:lnTo>
                    <a:pt x="79596" y="537387"/>
                  </a:lnTo>
                  <a:lnTo>
                    <a:pt x="111607" y="569398"/>
                  </a:lnTo>
                  <a:lnTo>
                    <a:pt x="147810" y="596714"/>
                  </a:lnTo>
                  <a:lnTo>
                    <a:pt x="187704" y="618834"/>
                  </a:lnTo>
                  <a:lnTo>
                    <a:pt x="230787" y="635255"/>
                  </a:lnTo>
                  <a:lnTo>
                    <a:pt x="276556" y="645476"/>
                  </a:lnTo>
                  <a:lnTo>
                    <a:pt x="324510" y="648995"/>
                  </a:lnTo>
                  <a:lnTo>
                    <a:pt x="372461" y="645476"/>
                  </a:lnTo>
                  <a:lnTo>
                    <a:pt x="418228" y="635255"/>
                  </a:lnTo>
                  <a:lnTo>
                    <a:pt x="461310" y="618834"/>
                  </a:lnTo>
                  <a:lnTo>
                    <a:pt x="501204" y="596714"/>
                  </a:lnTo>
                  <a:lnTo>
                    <a:pt x="537408" y="569398"/>
                  </a:lnTo>
                  <a:lnTo>
                    <a:pt x="569419" y="537387"/>
                  </a:lnTo>
                  <a:lnTo>
                    <a:pt x="596737" y="501184"/>
                  </a:lnTo>
                  <a:lnTo>
                    <a:pt x="618857" y="461290"/>
                  </a:lnTo>
                  <a:lnTo>
                    <a:pt x="635280" y="418207"/>
                  </a:lnTo>
                  <a:lnTo>
                    <a:pt x="645501" y="372438"/>
                  </a:lnTo>
                  <a:lnTo>
                    <a:pt x="649020" y="324485"/>
                  </a:lnTo>
                  <a:lnTo>
                    <a:pt x="645501" y="276540"/>
                  </a:lnTo>
                  <a:lnTo>
                    <a:pt x="635280" y="230778"/>
                  </a:lnTo>
                  <a:lnTo>
                    <a:pt x="618857" y="187700"/>
                  </a:lnTo>
                  <a:lnTo>
                    <a:pt x="596737" y="147810"/>
                  </a:lnTo>
                  <a:lnTo>
                    <a:pt x="569419" y="111608"/>
                  </a:lnTo>
                  <a:lnTo>
                    <a:pt x="537408" y="79598"/>
                  </a:lnTo>
                  <a:lnTo>
                    <a:pt x="501204" y="52282"/>
                  </a:lnTo>
                  <a:lnTo>
                    <a:pt x="461310" y="30162"/>
                  </a:lnTo>
                  <a:lnTo>
                    <a:pt x="418228" y="13740"/>
                  </a:lnTo>
                  <a:lnTo>
                    <a:pt x="372461" y="3518"/>
                  </a:lnTo>
                  <a:lnTo>
                    <a:pt x="3245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74" name="object 61">
              <a:extLst>
                <a:ext uri="{FF2B5EF4-FFF2-40B4-BE49-F238E27FC236}">
                  <a16:creationId xmlns:a16="http://schemas.microsoft.com/office/drawing/2014/main" id="{B389B4F5-72EE-5642-A43C-54DB49208D92}"/>
                </a:ext>
              </a:extLst>
            </p:cNvPr>
            <p:cNvSpPr/>
            <p:nvPr/>
          </p:nvSpPr>
          <p:spPr>
            <a:xfrm>
              <a:off x="7764712" y="3951507"/>
              <a:ext cx="649605" cy="649605"/>
            </a:xfrm>
            <a:custGeom>
              <a:avLst/>
              <a:gdLst/>
              <a:ahLst/>
              <a:cxnLst/>
              <a:rect l="l" t="t" r="r" b="b"/>
              <a:pathLst>
                <a:path w="649604" h="649604">
                  <a:moveTo>
                    <a:pt x="649020" y="324485"/>
                  </a:moveTo>
                  <a:lnTo>
                    <a:pt x="645501" y="276540"/>
                  </a:lnTo>
                  <a:lnTo>
                    <a:pt x="635280" y="230778"/>
                  </a:lnTo>
                  <a:lnTo>
                    <a:pt x="618857" y="187700"/>
                  </a:lnTo>
                  <a:lnTo>
                    <a:pt x="596737" y="147810"/>
                  </a:lnTo>
                  <a:lnTo>
                    <a:pt x="569419" y="111608"/>
                  </a:lnTo>
                  <a:lnTo>
                    <a:pt x="537408" y="79598"/>
                  </a:lnTo>
                  <a:lnTo>
                    <a:pt x="501204" y="52282"/>
                  </a:lnTo>
                  <a:lnTo>
                    <a:pt x="461310" y="30162"/>
                  </a:lnTo>
                  <a:lnTo>
                    <a:pt x="418228" y="13740"/>
                  </a:lnTo>
                  <a:lnTo>
                    <a:pt x="372461" y="3518"/>
                  </a:lnTo>
                  <a:lnTo>
                    <a:pt x="324510" y="0"/>
                  </a:lnTo>
                  <a:lnTo>
                    <a:pt x="276556" y="3518"/>
                  </a:lnTo>
                  <a:lnTo>
                    <a:pt x="230787" y="13740"/>
                  </a:lnTo>
                  <a:lnTo>
                    <a:pt x="187704" y="30162"/>
                  </a:lnTo>
                  <a:lnTo>
                    <a:pt x="147810" y="52282"/>
                  </a:lnTo>
                  <a:lnTo>
                    <a:pt x="111607" y="79598"/>
                  </a:lnTo>
                  <a:lnTo>
                    <a:pt x="79596" y="111608"/>
                  </a:lnTo>
                  <a:lnTo>
                    <a:pt x="52280" y="147810"/>
                  </a:lnTo>
                  <a:lnTo>
                    <a:pt x="30160" y="187700"/>
                  </a:lnTo>
                  <a:lnTo>
                    <a:pt x="13739" y="230778"/>
                  </a:lnTo>
                  <a:lnTo>
                    <a:pt x="3518" y="276540"/>
                  </a:lnTo>
                  <a:lnTo>
                    <a:pt x="0" y="324485"/>
                  </a:lnTo>
                  <a:lnTo>
                    <a:pt x="3518" y="372438"/>
                  </a:lnTo>
                  <a:lnTo>
                    <a:pt x="13739" y="418207"/>
                  </a:lnTo>
                  <a:lnTo>
                    <a:pt x="30160" y="461290"/>
                  </a:lnTo>
                  <a:lnTo>
                    <a:pt x="52280" y="501184"/>
                  </a:lnTo>
                  <a:lnTo>
                    <a:pt x="79596" y="537387"/>
                  </a:lnTo>
                  <a:lnTo>
                    <a:pt x="111607" y="569398"/>
                  </a:lnTo>
                  <a:lnTo>
                    <a:pt x="147810" y="596714"/>
                  </a:lnTo>
                  <a:lnTo>
                    <a:pt x="187704" y="618834"/>
                  </a:lnTo>
                  <a:lnTo>
                    <a:pt x="230787" y="635255"/>
                  </a:lnTo>
                  <a:lnTo>
                    <a:pt x="276556" y="645476"/>
                  </a:lnTo>
                  <a:lnTo>
                    <a:pt x="324510" y="648995"/>
                  </a:lnTo>
                  <a:lnTo>
                    <a:pt x="372461" y="645476"/>
                  </a:lnTo>
                  <a:lnTo>
                    <a:pt x="418228" y="635255"/>
                  </a:lnTo>
                  <a:lnTo>
                    <a:pt x="461310" y="618834"/>
                  </a:lnTo>
                  <a:lnTo>
                    <a:pt x="501204" y="596714"/>
                  </a:lnTo>
                  <a:lnTo>
                    <a:pt x="537408" y="569398"/>
                  </a:lnTo>
                  <a:lnTo>
                    <a:pt x="569419" y="537387"/>
                  </a:lnTo>
                  <a:lnTo>
                    <a:pt x="596737" y="501184"/>
                  </a:lnTo>
                  <a:lnTo>
                    <a:pt x="618857" y="461290"/>
                  </a:lnTo>
                  <a:lnTo>
                    <a:pt x="635280" y="418207"/>
                  </a:lnTo>
                  <a:lnTo>
                    <a:pt x="645501" y="372438"/>
                  </a:lnTo>
                  <a:lnTo>
                    <a:pt x="649020" y="324485"/>
                  </a:lnTo>
                  <a:close/>
                </a:path>
              </a:pathLst>
            </a:custGeom>
            <a:ln w="56413">
              <a:solidFill>
                <a:srgbClr val="73AFB7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</p:grpSp>
      <p:grpSp>
        <p:nvGrpSpPr>
          <p:cNvPr id="75" name="object 67">
            <a:extLst>
              <a:ext uri="{FF2B5EF4-FFF2-40B4-BE49-F238E27FC236}">
                <a16:creationId xmlns:a16="http://schemas.microsoft.com/office/drawing/2014/main" id="{83796A71-09D3-9246-B244-DA45A5742F83}"/>
              </a:ext>
            </a:extLst>
          </p:cNvPr>
          <p:cNvGrpSpPr/>
          <p:nvPr userDrawn="1"/>
        </p:nvGrpSpPr>
        <p:grpSpPr>
          <a:xfrm>
            <a:off x="6431892" y="3585140"/>
            <a:ext cx="877548" cy="819966"/>
            <a:chOff x="5717114" y="3719197"/>
            <a:chExt cx="967740" cy="904240"/>
          </a:xfrm>
        </p:grpSpPr>
        <p:sp>
          <p:nvSpPr>
            <p:cNvPr id="76" name="object 68">
              <a:extLst>
                <a:ext uri="{FF2B5EF4-FFF2-40B4-BE49-F238E27FC236}">
                  <a16:creationId xmlns:a16="http://schemas.microsoft.com/office/drawing/2014/main" id="{BD45E827-6E40-4944-88A5-105A11764F5E}"/>
                </a:ext>
              </a:extLst>
            </p:cNvPr>
            <p:cNvSpPr/>
            <p:nvPr/>
          </p:nvSpPr>
          <p:spPr>
            <a:xfrm>
              <a:off x="6069831" y="3738006"/>
              <a:ext cx="596265" cy="532130"/>
            </a:xfrm>
            <a:custGeom>
              <a:avLst/>
              <a:gdLst/>
              <a:ahLst/>
              <a:cxnLst/>
              <a:rect l="l" t="t" r="r" b="b"/>
              <a:pathLst>
                <a:path w="596265" h="532129">
                  <a:moveTo>
                    <a:pt x="0" y="532091"/>
                  </a:moveTo>
                  <a:lnTo>
                    <a:pt x="596176" y="0"/>
                  </a:lnTo>
                </a:path>
              </a:pathLst>
            </a:custGeom>
            <a:ln w="37617"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77" name="object 69">
              <a:extLst>
                <a:ext uri="{FF2B5EF4-FFF2-40B4-BE49-F238E27FC236}">
                  <a16:creationId xmlns:a16="http://schemas.microsoft.com/office/drawing/2014/main" id="{D0B8F192-9ABB-EC40-A443-E99433253DC1}"/>
                </a:ext>
              </a:extLst>
            </p:cNvPr>
            <p:cNvSpPr/>
            <p:nvPr/>
          </p:nvSpPr>
          <p:spPr>
            <a:xfrm>
              <a:off x="5745321" y="3945587"/>
              <a:ext cx="649605" cy="649605"/>
            </a:xfrm>
            <a:custGeom>
              <a:avLst/>
              <a:gdLst/>
              <a:ahLst/>
              <a:cxnLst/>
              <a:rect l="l" t="t" r="r" b="b"/>
              <a:pathLst>
                <a:path w="649604" h="649604">
                  <a:moveTo>
                    <a:pt x="324510" y="0"/>
                  </a:moveTo>
                  <a:lnTo>
                    <a:pt x="276556" y="3518"/>
                  </a:lnTo>
                  <a:lnTo>
                    <a:pt x="230787" y="13739"/>
                  </a:lnTo>
                  <a:lnTo>
                    <a:pt x="187704" y="30160"/>
                  </a:lnTo>
                  <a:lnTo>
                    <a:pt x="147810" y="52280"/>
                  </a:lnTo>
                  <a:lnTo>
                    <a:pt x="111607" y="79596"/>
                  </a:lnTo>
                  <a:lnTo>
                    <a:pt x="79596" y="111607"/>
                  </a:lnTo>
                  <a:lnTo>
                    <a:pt x="52280" y="147810"/>
                  </a:lnTo>
                  <a:lnTo>
                    <a:pt x="30160" y="187704"/>
                  </a:lnTo>
                  <a:lnTo>
                    <a:pt x="13739" y="230787"/>
                  </a:lnTo>
                  <a:lnTo>
                    <a:pt x="3518" y="276556"/>
                  </a:lnTo>
                  <a:lnTo>
                    <a:pt x="0" y="324510"/>
                  </a:lnTo>
                  <a:lnTo>
                    <a:pt x="3518" y="372464"/>
                  </a:lnTo>
                  <a:lnTo>
                    <a:pt x="13739" y="418233"/>
                  </a:lnTo>
                  <a:lnTo>
                    <a:pt x="30160" y="461315"/>
                  </a:lnTo>
                  <a:lnTo>
                    <a:pt x="52280" y="501209"/>
                  </a:lnTo>
                  <a:lnTo>
                    <a:pt x="79596" y="537413"/>
                  </a:lnTo>
                  <a:lnTo>
                    <a:pt x="111607" y="569423"/>
                  </a:lnTo>
                  <a:lnTo>
                    <a:pt x="147810" y="596740"/>
                  </a:lnTo>
                  <a:lnTo>
                    <a:pt x="187704" y="618860"/>
                  </a:lnTo>
                  <a:lnTo>
                    <a:pt x="230787" y="635281"/>
                  </a:lnTo>
                  <a:lnTo>
                    <a:pt x="276556" y="645502"/>
                  </a:lnTo>
                  <a:lnTo>
                    <a:pt x="324510" y="649020"/>
                  </a:lnTo>
                  <a:lnTo>
                    <a:pt x="372455" y="645502"/>
                  </a:lnTo>
                  <a:lnTo>
                    <a:pt x="418219" y="635281"/>
                  </a:lnTo>
                  <a:lnTo>
                    <a:pt x="461299" y="618860"/>
                  </a:lnTo>
                  <a:lnTo>
                    <a:pt x="501192" y="596740"/>
                  </a:lnTo>
                  <a:lnTo>
                    <a:pt x="537397" y="569423"/>
                  </a:lnTo>
                  <a:lnTo>
                    <a:pt x="569411" y="537413"/>
                  </a:lnTo>
                  <a:lnTo>
                    <a:pt x="596730" y="501209"/>
                  </a:lnTo>
                  <a:lnTo>
                    <a:pt x="618853" y="461315"/>
                  </a:lnTo>
                  <a:lnTo>
                    <a:pt x="635278" y="418233"/>
                  </a:lnTo>
                  <a:lnTo>
                    <a:pt x="645501" y="372464"/>
                  </a:lnTo>
                  <a:lnTo>
                    <a:pt x="649020" y="324510"/>
                  </a:lnTo>
                  <a:lnTo>
                    <a:pt x="645501" y="276556"/>
                  </a:lnTo>
                  <a:lnTo>
                    <a:pt x="635280" y="230787"/>
                  </a:lnTo>
                  <a:lnTo>
                    <a:pt x="618857" y="187704"/>
                  </a:lnTo>
                  <a:lnTo>
                    <a:pt x="596737" y="147810"/>
                  </a:lnTo>
                  <a:lnTo>
                    <a:pt x="569419" y="111607"/>
                  </a:lnTo>
                  <a:lnTo>
                    <a:pt x="537408" y="79596"/>
                  </a:lnTo>
                  <a:lnTo>
                    <a:pt x="501204" y="52280"/>
                  </a:lnTo>
                  <a:lnTo>
                    <a:pt x="461310" y="30160"/>
                  </a:lnTo>
                  <a:lnTo>
                    <a:pt x="418228" y="13739"/>
                  </a:lnTo>
                  <a:lnTo>
                    <a:pt x="372461" y="3518"/>
                  </a:lnTo>
                  <a:lnTo>
                    <a:pt x="324510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78" name="object 70">
              <a:extLst>
                <a:ext uri="{FF2B5EF4-FFF2-40B4-BE49-F238E27FC236}">
                  <a16:creationId xmlns:a16="http://schemas.microsoft.com/office/drawing/2014/main" id="{0655960A-E237-6841-A67D-A189773A0505}"/>
                </a:ext>
              </a:extLst>
            </p:cNvPr>
            <p:cNvSpPr/>
            <p:nvPr/>
          </p:nvSpPr>
          <p:spPr>
            <a:xfrm>
              <a:off x="5745321" y="3945587"/>
              <a:ext cx="649605" cy="649605"/>
            </a:xfrm>
            <a:custGeom>
              <a:avLst/>
              <a:gdLst/>
              <a:ahLst/>
              <a:cxnLst/>
              <a:rect l="l" t="t" r="r" b="b"/>
              <a:pathLst>
                <a:path w="649604" h="649604">
                  <a:moveTo>
                    <a:pt x="649020" y="324510"/>
                  </a:moveTo>
                  <a:lnTo>
                    <a:pt x="645501" y="276556"/>
                  </a:lnTo>
                  <a:lnTo>
                    <a:pt x="635280" y="230787"/>
                  </a:lnTo>
                  <a:lnTo>
                    <a:pt x="618857" y="187704"/>
                  </a:lnTo>
                  <a:lnTo>
                    <a:pt x="596737" y="147810"/>
                  </a:lnTo>
                  <a:lnTo>
                    <a:pt x="569419" y="111607"/>
                  </a:lnTo>
                  <a:lnTo>
                    <a:pt x="537408" y="79596"/>
                  </a:lnTo>
                  <a:lnTo>
                    <a:pt x="501204" y="52280"/>
                  </a:lnTo>
                  <a:lnTo>
                    <a:pt x="461310" y="30160"/>
                  </a:lnTo>
                  <a:lnTo>
                    <a:pt x="418228" y="13739"/>
                  </a:lnTo>
                  <a:lnTo>
                    <a:pt x="372461" y="3518"/>
                  </a:lnTo>
                  <a:lnTo>
                    <a:pt x="324510" y="0"/>
                  </a:lnTo>
                  <a:lnTo>
                    <a:pt x="276556" y="3518"/>
                  </a:lnTo>
                  <a:lnTo>
                    <a:pt x="230787" y="13739"/>
                  </a:lnTo>
                  <a:lnTo>
                    <a:pt x="187704" y="30160"/>
                  </a:lnTo>
                  <a:lnTo>
                    <a:pt x="147810" y="52280"/>
                  </a:lnTo>
                  <a:lnTo>
                    <a:pt x="111607" y="79596"/>
                  </a:lnTo>
                  <a:lnTo>
                    <a:pt x="79596" y="111607"/>
                  </a:lnTo>
                  <a:lnTo>
                    <a:pt x="52280" y="147810"/>
                  </a:lnTo>
                  <a:lnTo>
                    <a:pt x="30160" y="187704"/>
                  </a:lnTo>
                  <a:lnTo>
                    <a:pt x="13739" y="230787"/>
                  </a:lnTo>
                  <a:lnTo>
                    <a:pt x="3518" y="276556"/>
                  </a:lnTo>
                  <a:lnTo>
                    <a:pt x="0" y="324510"/>
                  </a:lnTo>
                  <a:lnTo>
                    <a:pt x="3518" y="372464"/>
                  </a:lnTo>
                  <a:lnTo>
                    <a:pt x="13739" y="418233"/>
                  </a:lnTo>
                  <a:lnTo>
                    <a:pt x="30160" y="461315"/>
                  </a:lnTo>
                  <a:lnTo>
                    <a:pt x="52280" y="501209"/>
                  </a:lnTo>
                  <a:lnTo>
                    <a:pt x="79596" y="537413"/>
                  </a:lnTo>
                  <a:lnTo>
                    <a:pt x="111607" y="569423"/>
                  </a:lnTo>
                  <a:lnTo>
                    <a:pt x="147810" y="596740"/>
                  </a:lnTo>
                  <a:lnTo>
                    <a:pt x="187704" y="618860"/>
                  </a:lnTo>
                  <a:lnTo>
                    <a:pt x="230787" y="635281"/>
                  </a:lnTo>
                  <a:lnTo>
                    <a:pt x="276556" y="645502"/>
                  </a:lnTo>
                  <a:lnTo>
                    <a:pt x="324510" y="649020"/>
                  </a:lnTo>
                  <a:lnTo>
                    <a:pt x="372455" y="645502"/>
                  </a:lnTo>
                  <a:lnTo>
                    <a:pt x="418219" y="635281"/>
                  </a:lnTo>
                  <a:lnTo>
                    <a:pt x="461299" y="618860"/>
                  </a:lnTo>
                  <a:lnTo>
                    <a:pt x="501192" y="596740"/>
                  </a:lnTo>
                  <a:lnTo>
                    <a:pt x="537397" y="569423"/>
                  </a:lnTo>
                  <a:lnTo>
                    <a:pt x="569411" y="537413"/>
                  </a:lnTo>
                  <a:lnTo>
                    <a:pt x="596730" y="501209"/>
                  </a:lnTo>
                  <a:lnTo>
                    <a:pt x="618853" y="461315"/>
                  </a:lnTo>
                  <a:lnTo>
                    <a:pt x="635278" y="418233"/>
                  </a:lnTo>
                  <a:lnTo>
                    <a:pt x="645501" y="372464"/>
                  </a:lnTo>
                  <a:lnTo>
                    <a:pt x="649020" y="324510"/>
                  </a:lnTo>
                  <a:close/>
                </a:path>
              </a:pathLst>
            </a:custGeom>
            <a:ln w="56413"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</p:grpSp>
      <p:grpSp>
        <p:nvGrpSpPr>
          <p:cNvPr id="79" name="object 74">
            <a:extLst>
              <a:ext uri="{FF2B5EF4-FFF2-40B4-BE49-F238E27FC236}">
                <a16:creationId xmlns:a16="http://schemas.microsoft.com/office/drawing/2014/main" id="{9A71A003-2556-384C-A845-1E14C9B21812}"/>
              </a:ext>
            </a:extLst>
          </p:cNvPr>
          <p:cNvGrpSpPr/>
          <p:nvPr userDrawn="1"/>
        </p:nvGrpSpPr>
        <p:grpSpPr>
          <a:xfrm>
            <a:off x="7081471" y="2004682"/>
            <a:ext cx="561999" cy="760656"/>
            <a:chOff x="6433455" y="1976302"/>
            <a:chExt cx="619760" cy="838835"/>
          </a:xfrm>
        </p:grpSpPr>
        <p:sp>
          <p:nvSpPr>
            <p:cNvPr id="80" name="object 75">
              <a:extLst>
                <a:ext uri="{FF2B5EF4-FFF2-40B4-BE49-F238E27FC236}">
                  <a16:creationId xmlns:a16="http://schemas.microsoft.com/office/drawing/2014/main" id="{2778E6BF-C0DD-6F49-8B10-072DFD963979}"/>
                </a:ext>
              </a:extLst>
            </p:cNvPr>
            <p:cNvSpPr/>
            <p:nvPr/>
          </p:nvSpPr>
          <p:spPr>
            <a:xfrm>
              <a:off x="6442968" y="2662217"/>
              <a:ext cx="475615" cy="143510"/>
            </a:xfrm>
            <a:custGeom>
              <a:avLst/>
              <a:gdLst/>
              <a:ahLst/>
              <a:cxnLst/>
              <a:rect l="l" t="t" r="r" b="b"/>
              <a:pathLst>
                <a:path w="475615" h="143510">
                  <a:moveTo>
                    <a:pt x="377329" y="0"/>
                  </a:moveTo>
                  <a:lnTo>
                    <a:pt x="0" y="0"/>
                  </a:lnTo>
                  <a:lnTo>
                    <a:pt x="0" y="143344"/>
                  </a:lnTo>
                  <a:lnTo>
                    <a:pt x="475564" y="143344"/>
                  </a:lnTo>
                </a:path>
              </a:pathLst>
            </a:custGeom>
            <a:ln w="18808">
              <a:solidFill>
                <a:srgbClr val="656F3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81" name="object 76">
              <a:extLst>
                <a:ext uri="{FF2B5EF4-FFF2-40B4-BE49-F238E27FC236}">
                  <a16:creationId xmlns:a16="http://schemas.microsoft.com/office/drawing/2014/main" id="{0CB373CC-4E74-9D4A-A6C2-5D2A89E7B465}"/>
                </a:ext>
              </a:extLst>
            </p:cNvPr>
            <p:cNvSpPr/>
            <p:nvPr/>
          </p:nvSpPr>
          <p:spPr>
            <a:xfrm>
              <a:off x="6442953" y="2091383"/>
              <a:ext cx="83820" cy="657225"/>
            </a:xfrm>
            <a:custGeom>
              <a:avLst/>
              <a:gdLst/>
              <a:ahLst/>
              <a:cxnLst/>
              <a:rect l="l" t="t" r="r" b="b"/>
              <a:pathLst>
                <a:path w="83820" h="657225">
                  <a:moveTo>
                    <a:pt x="0" y="656818"/>
                  </a:moveTo>
                  <a:lnTo>
                    <a:pt x="0" y="0"/>
                  </a:lnTo>
                  <a:lnTo>
                    <a:pt x="83426" y="0"/>
                  </a:lnTo>
                  <a:lnTo>
                    <a:pt x="83426" y="656818"/>
                  </a:lnTo>
                </a:path>
              </a:pathLst>
            </a:custGeom>
            <a:ln w="18808">
              <a:solidFill>
                <a:srgbClr val="656F3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82" name="object 77">
              <a:extLst>
                <a:ext uri="{FF2B5EF4-FFF2-40B4-BE49-F238E27FC236}">
                  <a16:creationId xmlns:a16="http://schemas.microsoft.com/office/drawing/2014/main" id="{95CB7B48-1D3C-C14C-ACF8-AB874705DE34}"/>
                </a:ext>
              </a:extLst>
            </p:cNvPr>
            <p:cNvSpPr/>
            <p:nvPr/>
          </p:nvSpPr>
          <p:spPr>
            <a:xfrm>
              <a:off x="6442859" y="1985707"/>
              <a:ext cx="600710" cy="153035"/>
            </a:xfrm>
            <a:custGeom>
              <a:avLst/>
              <a:gdLst/>
              <a:ahLst/>
              <a:cxnLst/>
              <a:rect l="l" t="t" r="r" b="b"/>
              <a:pathLst>
                <a:path w="600709" h="153035">
                  <a:moveTo>
                    <a:pt x="600443" y="0"/>
                  </a:moveTo>
                  <a:lnTo>
                    <a:pt x="152" y="0"/>
                  </a:lnTo>
                  <a:lnTo>
                    <a:pt x="0" y="152577"/>
                  </a:lnTo>
                  <a:lnTo>
                    <a:pt x="514438" y="152577"/>
                  </a:lnTo>
                  <a:lnTo>
                    <a:pt x="6004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83" name="object 78">
              <a:extLst>
                <a:ext uri="{FF2B5EF4-FFF2-40B4-BE49-F238E27FC236}">
                  <a16:creationId xmlns:a16="http://schemas.microsoft.com/office/drawing/2014/main" id="{E7AEF6AD-862C-2A4D-8FC0-F8D5AB911CA6}"/>
                </a:ext>
              </a:extLst>
            </p:cNvPr>
            <p:cNvSpPr/>
            <p:nvPr/>
          </p:nvSpPr>
          <p:spPr>
            <a:xfrm>
              <a:off x="6442859" y="1985707"/>
              <a:ext cx="600710" cy="153035"/>
            </a:xfrm>
            <a:custGeom>
              <a:avLst/>
              <a:gdLst/>
              <a:ahLst/>
              <a:cxnLst/>
              <a:rect l="l" t="t" r="r" b="b"/>
              <a:pathLst>
                <a:path w="600709" h="153035">
                  <a:moveTo>
                    <a:pt x="600443" y="0"/>
                  </a:moveTo>
                  <a:lnTo>
                    <a:pt x="152" y="0"/>
                  </a:lnTo>
                  <a:lnTo>
                    <a:pt x="0" y="152577"/>
                  </a:lnTo>
                  <a:lnTo>
                    <a:pt x="514438" y="152577"/>
                  </a:lnTo>
                </a:path>
              </a:pathLst>
            </a:custGeom>
            <a:ln w="18808">
              <a:solidFill>
                <a:srgbClr val="656F3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84" name="object 79">
              <a:extLst>
                <a:ext uri="{FF2B5EF4-FFF2-40B4-BE49-F238E27FC236}">
                  <a16:creationId xmlns:a16="http://schemas.microsoft.com/office/drawing/2014/main" id="{1FD51945-130D-EE42-9DD0-39A0546CDED8}"/>
                </a:ext>
              </a:extLst>
            </p:cNvPr>
            <p:cNvSpPr/>
            <p:nvPr/>
          </p:nvSpPr>
          <p:spPr>
            <a:xfrm>
              <a:off x="6526369" y="2748203"/>
              <a:ext cx="364490" cy="0"/>
            </a:xfrm>
            <a:custGeom>
              <a:avLst/>
              <a:gdLst/>
              <a:ahLst/>
              <a:cxnLst/>
              <a:rect l="l" t="t" r="r" b="b"/>
              <a:pathLst>
                <a:path w="364490">
                  <a:moveTo>
                    <a:pt x="364223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85" name="object 80">
              <a:extLst>
                <a:ext uri="{FF2B5EF4-FFF2-40B4-BE49-F238E27FC236}">
                  <a16:creationId xmlns:a16="http://schemas.microsoft.com/office/drawing/2014/main" id="{038D1082-7B96-F048-BCCE-15EA6CDAFC49}"/>
                </a:ext>
              </a:extLst>
            </p:cNvPr>
            <p:cNvSpPr/>
            <p:nvPr/>
          </p:nvSpPr>
          <p:spPr>
            <a:xfrm>
              <a:off x="6526367" y="2748202"/>
              <a:ext cx="364490" cy="0"/>
            </a:xfrm>
            <a:custGeom>
              <a:avLst/>
              <a:gdLst/>
              <a:ahLst/>
              <a:cxnLst/>
              <a:rect l="l" t="t" r="r" b="b"/>
              <a:pathLst>
                <a:path w="364490">
                  <a:moveTo>
                    <a:pt x="0" y="0"/>
                  </a:moveTo>
                  <a:lnTo>
                    <a:pt x="364236" y="0"/>
                  </a:lnTo>
                </a:path>
              </a:pathLst>
            </a:custGeom>
            <a:ln w="9398">
              <a:solidFill>
                <a:srgbClr val="656F3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86" name="object 81">
              <a:extLst>
                <a:ext uri="{FF2B5EF4-FFF2-40B4-BE49-F238E27FC236}">
                  <a16:creationId xmlns:a16="http://schemas.microsoft.com/office/drawing/2014/main" id="{8E6420E7-2C74-1C4E-AA97-ADDD9639AD4A}"/>
                </a:ext>
              </a:extLst>
            </p:cNvPr>
            <p:cNvSpPr/>
            <p:nvPr/>
          </p:nvSpPr>
          <p:spPr>
            <a:xfrm>
              <a:off x="6526369" y="2424997"/>
              <a:ext cx="229235" cy="0"/>
            </a:xfrm>
            <a:custGeom>
              <a:avLst/>
              <a:gdLst/>
              <a:ahLst/>
              <a:cxnLst/>
              <a:rect l="l" t="t" r="r" b="b"/>
              <a:pathLst>
                <a:path w="229234">
                  <a:moveTo>
                    <a:pt x="229082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87" name="object 82">
              <a:extLst>
                <a:ext uri="{FF2B5EF4-FFF2-40B4-BE49-F238E27FC236}">
                  <a16:creationId xmlns:a16="http://schemas.microsoft.com/office/drawing/2014/main" id="{C532AF0D-9941-F840-9C47-8D29B07B0B21}"/>
                </a:ext>
              </a:extLst>
            </p:cNvPr>
            <p:cNvSpPr/>
            <p:nvPr/>
          </p:nvSpPr>
          <p:spPr>
            <a:xfrm>
              <a:off x="6526367" y="2424996"/>
              <a:ext cx="229235" cy="0"/>
            </a:xfrm>
            <a:custGeom>
              <a:avLst/>
              <a:gdLst/>
              <a:ahLst/>
              <a:cxnLst/>
              <a:rect l="l" t="t" r="r" b="b"/>
              <a:pathLst>
                <a:path w="229234">
                  <a:moveTo>
                    <a:pt x="0" y="0"/>
                  </a:moveTo>
                  <a:lnTo>
                    <a:pt x="229082" y="0"/>
                  </a:lnTo>
                </a:path>
              </a:pathLst>
            </a:custGeom>
            <a:ln w="9398">
              <a:solidFill>
                <a:srgbClr val="656F3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88" name="object 83">
              <a:extLst>
                <a:ext uri="{FF2B5EF4-FFF2-40B4-BE49-F238E27FC236}">
                  <a16:creationId xmlns:a16="http://schemas.microsoft.com/office/drawing/2014/main" id="{59B2569E-9A3F-E346-8726-A48DCBC54848}"/>
                </a:ext>
              </a:extLst>
            </p:cNvPr>
            <p:cNvSpPr/>
            <p:nvPr/>
          </p:nvSpPr>
          <p:spPr>
            <a:xfrm>
              <a:off x="6453880" y="2086223"/>
              <a:ext cx="537845" cy="0"/>
            </a:xfrm>
            <a:custGeom>
              <a:avLst/>
              <a:gdLst/>
              <a:ahLst/>
              <a:cxnLst/>
              <a:rect l="l" t="t" r="r" b="b"/>
              <a:pathLst>
                <a:path w="537845">
                  <a:moveTo>
                    <a:pt x="537629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89" name="object 84">
              <a:extLst>
                <a:ext uri="{FF2B5EF4-FFF2-40B4-BE49-F238E27FC236}">
                  <a16:creationId xmlns:a16="http://schemas.microsoft.com/office/drawing/2014/main" id="{1C4B3B8E-4468-0145-8A99-FE8990C5E67A}"/>
                </a:ext>
              </a:extLst>
            </p:cNvPr>
            <p:cNvSpPr/>
            <p:nvPr/>
          </p:nvSpPr>
          <p:spPr>
            <a:xfrm>
              <a:off x="6453898" y="2086218"/>
              <a:ext cx="537845" cy="0"/>
            </a:xfrm>
            <a:custGeom>
              <a:avLst/>
              <a:gdLst/>
              <a:ahLst/>
              <a:cxnLst/>
              <a:rect l="l" t="t" r="r" b="b"/>
              <a:pathLst>
                <a:path w="537845">
                  <a:moveTo>
                    <a:pt x="0" y="0"/>
                  </a:moveTo>
                  <a:lnTo>
                    <a:pt x="537616" y="0"/>
                  </a:lnTo>
                </a:path>
              </a:pathLst>
            </a:custGeom>
            <a:ln w="9398">
              <a:solidFill>
                <a:srgbClr val="656F3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</p:grpSp>
      <p:grpSp>
        <p:nvGrpSpPr>
          <p:cNvPr id="90" name="object 85">
            <a:extLst>
              <a:ext uri="{FF2B5EF4-FFF2-40B4-BE49-F238E27FC236}">
                <a16:creationId xmlns:a16="http://schemas.microsoft.com/office/drawing/2014/main" id="{AD0CFFE1-44EB-A249-AB1D-C2FE7F97AB16}"/>
              </a:ext>
            </a:extLst>
          </p:cNvPr>
          <p:cNvGrpSpPr/>
          <p:nvPr userDrawn="1"/>
        </p:nvGrpSpPr>
        <p:grpSpPr>
          <a:xfrm>
            <a:off x="7311875" y="6031506"/>
            <a:ext cx="563151" cy="563151"/>
            <a:chOff x="6687540" y="6416995"/>
            <a:chExt cx="621030" cy="621030"/>
          </a:xfrm>
        </p:grpSpPr>
        <p:sp>
          <p:nvSpPr>
            <p:cNvPr id="91" name="object 86">
              <a:extLst>
                <a:ext uri="{FF2B5EF4-FFF2-40B4-BE49-F238E27FC236}">
                  <a16:creationId xmlns:a16="http://schemas.microsoft.com/office/drawing/2014/main" id="{CD8178BA-CD53-5448-B88A-A3B525AB1B93}"/>
                </a:ext>
              </a:extLst>
            </p:cNvPr>
            <p:cNvSpPr/>
            <p:nvPr/>
          </p:nvSpPr>
          <p:spPr>
            <a:xfrm>
              <a:off x="6706349" y="6435803"/>
              <a:ext cx="583565" cy="583565"/>
            </a:xfrm>
            <a:custGeom>
              <a:avLst/>
              <a:gdLst/>
              <a:ahLst/>
              <a:cxnLst/>
              <a:rect l="l" t="t" r="r" b="b"/>
              <a:pathLst>
                <a:path w="583565" h="583565">
                  <a:moveTo>
                    <a:pt x="291680" y="0"/>
                  </a:moveTo>
                  <a:lnTo>
                    <a:pt x="244363" y="3818"/>
                  </a:lnTo>
                  <a:lnTo>
                    <a:pt x="199479" y="14871"/>
                  </a:lnTo>
                  <a:lnTo>
                    <a:pt x="157627" y="32560"/>
                  </a:lnTo>
                  <a:lnTo>
                    <a:pt x="119408" y="56283"/>
                  </a:lnTo>
                  <a:lnTo>
                    <a:pt x="85423" y="85440"/>
                  </a:lnTo>
                  <a:lnTo>
                    <a:pt x="56271" y="119430"/>
                  </a:lnTo>
                  <a:lnTo>
                    <a:pt x="32552" y="157652"/>
                  </a:lnTo>
                  <a:lnTo>
                    <a:pt x="14868" y="199506"/>
                  </a:lnTo>
                  <a:lnTo>
                    <a:pt x="3817" y="244391"/>
                  </a:lnTo>
                  <a:lnTo>
                    <a:pt x="0" y="291706"/>
                  </a:lnTo>
                  <a:lnTo>
                    <a:pt x="3817" y="339020"/>
                  </a:lnTo>
                  <a:lnTo>
                    <a:pt x="14868" y="383904"/>
                  </a:lnTo>
                  <a:lnTo>
                    <a:pt x="32552" y="425756"/>
                  </a:lnTo>
                  <a:lnTo>
                    <a:pt x="56271" y="463977"/>
                  </a:lnTo>
                  <a:lnTo>
                    <a:pt x="85423" y="497965"/>
                  </a:lnTo>
                  <a:lnTo>
                    <a:pt x="119408" y="527120"/>
                  </a:lnTo>
                  <a:lnTo>
                    <a:pt x="157627" y="550841"/>
                  </a:lnTo>
                  <a:lnTo>
                    <a:pt x="199479" y="568529"/>
                  </a:lnTo>
                  <a:lnTo>
                    <a:pt x="244363" y="579582"/>
                  </a:lnTo>
                  <a:lnTo>
                    <a:pt x="291680" y="583399"/>
                  </a:lnTo>
                  <a:lnTo>
                    <a:pt x="339001" y="579582"/>
                  </a:lnTo>
                  <a:lnTo>
                    <a:pt x="383888" y="568529"/>
                  </a:lnTo>
                  <a:lnTo>
                    <a:pt x="425742" y="550841"/>
                  </a:lnTo>
                  <a:lnTo>
                    <a:pt x="463963" y="527120"/>
                  </a:lnTo>
                  <a:lnTo>
                    <a:pt x="497949" y="497965"/>
                  </a:lnTo>
                  <a:lnTo>
                    <a:pt x="527102" y="463977"/>
                  </a:lnTo>
                  <a:lnTo>
                    <a:pt x="550821" y="425756"/>
                  </a:lnTo>
                  <a:lnTo>
                    <a:pt x="568506" y="383904"/>
                  </a:lnTo>
                  <a:lnTo>
                    <a:pt x="579557" y="339020"/>
                  </a:lnTo>
                  <a:lnTo>
                    <a:pt x="583374" y="291706"/>
                  </a:lnTo>
                  <a:lnTo>
                    <a:pt x="579557" y="244391"/>
                  </a:lnTo>
                  <a:lnTo>
                    <a:pt x="568506" y="199506"/>
                  </a:lnTo>
                  <a:lnTo>
                    <a:pt x="550821" y="157652"/>
                  </a:lnTo>
                  <a:lnTo>
                    <a:pt x="527102" y="119430"/>
                  </a:lnTo>
                  <a:lnTo>
                    <a:pt x="497949" y="85440"/>
                  </a:lnTo>
                  <a:lnTo>
                    <a:pt x="463963" y="56283"/>
                  </a:lnTo>
                  <a:lnTo>
                    <a:pt x="425742" y="32560"/>
                  </a:lnTo>
                  <a:lnTo>
                    <a:pt x="383888" y="14871"/>
                  </a:lnTo>
                  <a:lnTo>
                    <a:pt x="339001" y="3818"/>
                  </a:lnTo>
                  <a:lnTo>
                    <a:pt x="2916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92" name="object 87">
              <a:extLst>
                <a:ext uri="{FF2B5EF4-FFF2-40B4-BE49-F238E27FC236}">
                  <a16:creationId xmlns:a16="http://schemas.microsoft.com/office/drawing/2014/main" id="{2463B3C5-3CFA-6E4D-8E6F-011D51FCDA77}"/>
                </a:ext>
              </a:extLst>
            </p:cNvPr>
            <p:cNvSpPr/>
            <p:nvPr/>
          </p:nvSpPr>
          <p:spPr>
            <a:xfrm>
              <a:off x="6706349" y="6435803"/>
              <a:ext cx="583565" cy="583565"/>
            </a:xfrm>
            <a:custGeom>
              <a:avLst/>
              <a:gdLst/>
              <a:ahLst/>
              <a:cxnLst/>
              <a:rect l="l" t="t" r="r" b="b"/>
              <a:pathLst>
                <a:path w="583565" h="583565">
                  <a:moveTo>
                    <a:pt x="583374" y="291706"/>
                  </a:moveTo>
                  <a:lnTo>
                    <a:pt x="579557" y="244391"/>
                  </a:lnTo>
                  <a:lnTo>
                    <a:pt x="568506" y="199506"/>
                  </a:lnTo>
                  <a:lnTo>
                    <a:pt x="550821" y="157652"/>
                  </a:lnTo>
                  <a:lnTo>
                    <a:pt x="527102" y="119430"/>
                  </a:lnTo>
                  <a:lnTo>
                    <a:pt x="497949" y="85440"/>
                  </a:lnTo>
                  <a:lnTo>
                    <a:pt x="463963" y="56283"/>
                  </a:lnTo>
                  <a:lnTo>
                    <a:pt x="425742" y="32560"/>
                  </a:lnTo>
                  <a:lnTo>
                    <a:pt x="383888" y="14871"/>
                  </a:lnTo>
                  <a:lnTo>
                    <a:pt x="339001" y="3818"/>
                  </a:lnTo>
                  <a:lnTo>
                    <a:pt x="291680" y="0"/>
                  </a:lnTo>
                  <a:lnTo>
                    <a:pt x="244363" y="3818"/>
                  </a:lnTo>
                  <a:lnTo>
                    <a:pt x="199479" y="14871"/>
                  </a:lnTo>
                  <a:lnTo>
                    <a:pt x="157627" y="32560"/>
                  </a:lnTo>
                  <a:lnTo>
                    <a:pt x="119408" y="56283"/>
                  </a:lnTo>
                  <a:lnTo>
                    <a:pt x="85423" y="85440"/>
                  </a:lnTo>
                  <a:lnTo>
                    <a:pt x="56271" y="119430"/>
                  </a:lnTo>
                  <a:lnTo>
                    <a:pt x="32552" y="157652"/>
                  </a:lnTo>
                  <a:lnTo>
                    <a:pt x="14868" y="199506"/>
                  </a:lnTo>
                  <a:lnTo>
                    <a:pt x="3817" y="244391"/>
                  </a:lnTo>
                  <a:lnTo>
                    <a:pt x="0" y="291706"/>
                  </a:lnTo>
                  <a:lnTo>
                    <a:pt x="3817" y="339020"/>
                  </a:lnTo>
                  <a:lnTo>
                    <a:pt x="14868" y="383904"/>
                  </a:lnTo>
                  <a:lnTo>
                    <a:pt x="32552" y="425756"/>
                  </a:lnTo>
                  <a:lnTo>
                    <a:pt x="56271" y="463977"/>
                  </a:lnTo>
                  <a:lnTo>
                    <a:pt x="85423" y="497965"/>
                  </a:lnTo>
                  <a:lnTo>
                    <a:pt x="119408" y="527120"/>
                  </a:lnTo>
                  <a:lnTo>
                    <a:pt x="157627" y="550841"/>
                  </a:lnTo>
                  <a:lnTo>
                    <a:pt x="199479" y="568529"/>
                  </a:lnTo>
                  <a:lnTo>
                    <a:pt x="244363" y="579582"/>
                  </a:lnTo>
                  <a:lnTo>
                    <a:pt x="291680" y="583399"/>
                  </a:lnTo>
                  <a:lnTo>
                    <a:pt x="339001" y="579582"/>
                  </a:lnTo>
                  <a:lnTo>
                    <a:pt x="383888" y="568529"/>
                  </a:lnTo>
                  <a:lnTo>
                    <a:pt x="425742" y="550841"/>
                  </a:lnTo>
                  <a:lnTo>
                    <a:pt x="463963" y="527120"/>
                  </a:lnTo>
                  <a:lnTo>
                    <a:pt x="497949" y="497965"/>
                  </a:lnTo>
                  <a:lnTo>
                    <a:pt x="527102" y="463977"/>
                  </a:lnTo>
                  <a:lnTo>
                    <a:pt x="550821" y="425756"/>
                  </a:lnTo>
                  <a:lnTo>
                    <a:pt x="568506" y="383904"/>
                  </a:lnTo>
                  <a:lnTo>
                    <a:pt x="579557" y="339020"/>
                  </a:lnTo>
                  <a:lnTo>
                    <a:pt x="583374" y="291706"/>
                  </a:lnTo>
                  <a:close/>
                </a:path>
              </a:pathLst>
            </a:custGeom>
            <a:ln w="37617">
              <a:solidFill>
                <a:srgbClr val="C0AE0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</p:grpSp>
      <p:sp>
        <p:nvSpPr>
          <p:cNvPr id="93" name="object 89">
            <a:extLst>
              <a:ext uri="{FF2B5EF4-FFF2-40B4-BE49-F238E27FC236}">
                <a16:creationId xmlns:a16="http://schemas.microsoft.com/office/drawing/2014/main" id="{8FDB4E69-85EF-0F4F-8F76-4F943ECBCC01}"/>
              </a:ext>
            </a:extLst>
          </p:cNvPr>
          <p:cNvSpPr txBox="1"/>
          <p:nvPr userDrawn="1"/>
        </p:nvSpPr>
        <p:spPr>
          <a:xfrm>
            <a:off x="4726726" y="2340137"/>
            <a:ext cx="129559" cy="258770"/>
          </a:xfrm>
          <a:prstGeom prst="rect">
            <a:avLst/>
          </a:prstGeom>
        </p:spPr>
        <p:txBody>
          <a:bodyPr vert="horz" wrap="square" lIns="0" tIns="14395" rIns="0" bIns="0" rtlCol="0">
            <a:spAutoFit/>
          </a:bodyPr>
          <a:lstStyle/>
          <a:p>
            <a:pPr marL="11516">
              <a:spcBef>
                <a:spcPts val="113"/>
              </a:spcBef>
            </a:pPr>
            <a:r>
              <a:rPr sz="1587" spc="-45" dirty="0">
                <a:solidFill>
                  <a:srgbClr val="3D3C3E"/>
                </a:solidFill>
                <a:latin typeface="Arial Unicode MS"/>
                <a:cs typeface="Arial Unicode MS"/>
              </a:rPr>
              <a:t>2</a:t>
            </a:r>
            <a:endParaRPr sz="1587" dirty="0">
              <a:latin typeface="Arial Unicode MS"/>
              <a:cs typeface="Arial Unicode MS"/>
            </a:endParaRPr>
          </a:p>
        </p:txBody>
      </p:sp>
      <p:sp>
        <p:nvSpPr>
          <p:cNvPr id="94" name="object 90">
            <a:extLst>
              <a:ext uri="{FF2B5EF4-FFF2-40B4-BE49-F238E27FC236}">
                <a16:creationId xmlns:a16="http://schemas.microsoft.com/office/drawing/2014/main" id="{F39FCA66-CAE0-6844-B034-6976488F450E}"/>
              </a:ext>
            </a:extLst>
          </p:cNvPr>
          <p:cNvSpPr txBox="1"/>
          <p:nvPr userDrawn="1"/>
        </p:nvSpPr>
        <p:spPr>
          <a:xfrm>
            <a:off x="8497977" y="3927299"/>
            <a:ext cx="145682" cy="258770"/>
          </a:xfrm>
          <a:prstGeom prst="rect">
            <a:avLst/>
          </a:prstGeom>
        </p:spPr>
        <p:txBody>
          <a:bodyPr vert="horz" wrap="square" lIns="0" tIns="14395" rIns="0" bIns="0" rtlCol="0">
            <a:spAutoFit/>
          </a:bodyPr>
          <a:lstStyle/>
          <a:p>
            <a:pPr marL="11516">
              <a:spcBef>
                <a:spcPts val="113"/>
              </a:spcBef>
            </a:pPr>
            <a:r>
              <a:rPr sz="1587" spc="82" dirty="0">
                <a:solidFill>
                  <a:srgbClr val="3D3C3E"/>
                </a:solidFill>
                <a:latin typeface="Arial Unicode MS"/>
                <a:cs typeface="Arial Unicode MS"/>
              </a:rPr>
              <a:t>4</a:t>
            </a:r>
            <a:endParaRPr sz="1587" dirty="0">
              <a:latin typeface="Arial Unicode MS"/>
              <a:cs typeface="Arial Unicode MS"/>
            </a:endParaRPr>
          </a:p>
        </p:txBody>
      </p:sp>
      <p:sp>
        <p:nvSpPr>
          <p:cNvPr id="95" name="object 112">
            <a:extLst>
              <a:ext uri="{FF2B5EF4-FFF2-40B4-BE49-F238E27FC236}">
                <a16:creationId xmlns:a16="http://schemas.microsoft.com/office/drawing/2014/main" id="{6C2FB01F-D4BE-5B48-82C3-70296426F8BC}"/>
              </a:ext>
            </a:extLst>
          </p:cNvPr>
          <p:cNvSpPr/>
          <p:nvPr userDrawn="1"/>
        </p:nvSpPr>
        <p:spPr>
          <a:xfrm>
            <a:off x="1865472" y="2321768"/>
            <a:ext cx="1664116" cy="19002"/>
          </a:xfrm>
          <a:custGeom>
            <a:avLst/>
            <a:gdLst/>
            <a:ahLst/>
            <a:cxnLst/>
            <a:rect l="l" t="t" r="r" b="b"/>
            <a:pathLst>
              <a:path w="1835150" h="20955">
                <a:moveTo>
                  <a:pt x="1834591" y="0"/>
                </a:moveTo>
                <a:lnTo>
                  <a:pt x="0" y="0"/>
                </a:lnTo>
                <a:lnTo>
                  <a:pt x="0" y="9067"/>
                </a:lnTo>
                <a:lnTo>
                  <a:pt x="0" y="11861"/>
                </a:lnTo>
                <a:lnTo>
                  <a:pt x="0" y="20916"/>
                </a:lnTo>
                <a:lnTo>
                  <a:pt x="1834591" y="20916"/>
                </a:lnTo>
                <a:lnTo>
                  <a:pt x="1834591" y="11861"/>
                </a:lnTo>
                <a:lnTo>
                  <a:pt x="1834591" y="9067"/>
                </a:lnTo>
                <a:lnTo>
                  <a:pt x="1834591" y="0"/>
                </a:lnTo>
                <a:close/>
              </a:path>
            </a:pathLst>
          </a:custGeom>
          <a:solidFill>
            <a:srgbClr val="656F30"/>
          </a:solidFill>
        </p:spPr>
        <p:txBody>
          <a:bodyPr wrap="square" lIns="0" tIns="0" rIns="0" bIns="0" rtlCol="0"/>
          <a:lstStyle/>
          <a:p>
            <a:endParaRPr sz="1632" dirty="0"/>
          </a:p>
        </p:txBody>
      </p:sp>
      <p:sp>
        <p:nvSpPr>
          <p:cNvPr id="96" name="object 135">
            <a:extLst>
              <a:ext uri="{FF2B5EF4-FFF2-40B4-BE49-F238E27FC236}">
                <a16:creationId xmlns:a16="http://schemas.microsoft.com/office/drawing/2014/main" id="{73E43516-2E5F-6B4F-A46F-DA64164009C2}"/>
              </a:ext>
            </a:extLst>
          </p:cNvPr>
          <p:cNvSpPr/>
          <p:nvPr userDrawn="1"/>
        </p:nvSpPr>
        <p:spPr>
          <a:xfrm>
            <a:off x="1857249" y="2340854"/>
            <a:ext cx="1797130" cy="0"/>
          </a:xfrm>
          <a:custGeom>
            <a:avLst/>
            <a:gdLst/>
            <a:ahLst/>
            <a:cxnLst/>
            <a:rect l="l" t="t" r="r" b="b"/>
            <a:pathLst>
              <a:path w="1981835">
                <a:moveTo>
                  <a:pt x="1981466" y="0"/>
                </a:moveTo>
                <a:lnTo>
                  <a:pt x="0" y="0"/>
                </a:lnTo>
              </a:path>
            </a:pathLst>
          </a:custGeom>
          <a:ln w="37617">
            <a:solidFill>
              <a:srgbClr val="70752C"/>
            </a:solidFill>
          </a:ln>
        </p:spPr>
        <p:txBody>
          <a:bodyPr wrap="square" lIns="0" tIns="0" rIns="0" bIns="0" rtlCol="0"/>
          <a:lstStyle/>
          <a:p>
            <a:endParaRPr sz="1632" dirty="0"/>
          </a:p>
        </p:txBody>
      </p:sp>
      <p:sp>
        <p:nvSpPr>
          <p:cNvPr id="97" name="object 136">
            <a:extLst>
              <a:ext uri="{FF2B5EF4-FFF2-40B4-BE49-F238E27FC236}">
                <a16:creationId xmlns:a16="http://schemas.microsoft.com/office/drawing/2014/main" id="{090ECB8C-F3AC-C94E-A7C9-9EF9C405B546}"/>
              </a:ext>
            </a:extLst>
          </p:cNvPr>
          <p:cNvSpPr/>
          <p:nvPr userDrawn="1"/>
        </p:nvSpPr>
        <p:spPr>
          <a:xfrm>
            <a:off x="3220776" y="4084698"/>
            <a:ext cx="1406149" cy="0"/>
          </a:xfrm>
          <a:custGeom>
            <a:avLst/>
            <a:gdLst/>
            <a:ahLst/>
            <a:cxnLst/>
            <a:rect l="l" t="t" r="r" b="b"/>
            <a:pathLst>
              <a:path w="1550670">
                <a:moveTo>
                  <a:pt x="0" y="0"/>
                </a:moveTo>
                <a:lnTo>
                  <a:pt x="1550661" y="0"/>
                </a:lnTo>
              </a:path>
            </a:pathLst>
          </a:custGeom>
          <a:ln w="37617">
            <a:solidFill>
              <a:srgbClr val="949B50"/>
            </a:solidFill>
          </a:ln>
        </p:spPr>
        <p:txBody>
          <a:bodyPr wrap="square" lIns="0" tIns="0" rIns="0" bIns="0" rtlCol="0"/>
          <a:lstStyle/>
          <a:p>
            <a:endParaRPr sz="1632" dirty="0"/>
          </a:p>
        </p:txBody>
      </p:sp>
      <p:grpSp>
        <p:nvGrpSpPr>
          <p:cNvPr id="98" name="object 154">
            <a:extLst>
              <a:ext uri="{FF2B5EF4-FFF2-40B4-BE49-F238E27FC236}">
                <a16:creationId xmlns:a16="http://schemas.microsoft.com/office/drawing/2014/main" id="{E89230E4-5F73-2E4C-9AB5-B2FCEA00B596}"/>
              </a:ext>
            </a:extLst>
          </p:cNvPr>
          <p:cNvGrpSpPr/>
          <p:nvPr userDrawn="1"/>
        </p:nvGrpSpPr>
        <p:grpSpPr>
          <a:xfrm>
            <a:off x="8569121" y="4569295"/>
            <a:ext cx="1155092" cy="650099"/>
            <a:chOff x="8074003" y="4804500"/>
            <a:chExt cx="1273810" cy="716915"/>
          </a:xfrm>
        </p:grpSpPr>
        <p:sp>
          <p:nvSpPr>
            <p:cNvPr id="99" name="object 155">
              <a:extLst>
                <a:ext uri="{FF2B5EF4-FFF2-40B4-BE49-F238E27FC236}">
                  <a16:creationId xmlns:a16="http://schemas.microsoft.com/office/drawing/2014/main" id="{E77F323D-C5FE-B741-A33D-F134F12A13C4}"/>
                </a:ext>
              </a:extLst>
            </p:cNvPr>
            <p:cNvSpPr/>
            <p:nvPr/>
          </p:nvSpPr>
          <p:spPr>
            <a:xfrm>
              <a:off x="8641599" y="5029837"/>
              <a:ext cx="358775" cy="167005"/>
            </a:xfrm>
            <a:custGeom>
              <a:avLst/>
              <a:gdLst/>
              <a:ahLst/>
              <a:cxnLst/>
              <a:rect l="l" t="t" r="r" b="b"/>
              <a:pathLst>
                <a:path w="358775" h="167004">
                  <a:moveTo>
                    <a:pt x="358508" y="0"/>
                  </a:moveTo>
                  <a:lnTo>
                    <a:pt x="0" y="0"/>
                  </a:lnTo>
                  <a:lnTo>
                    <a:pt x="56400" y="166738"/>
                  </a:lnTo>
                  <a:lnTo>
                    <a:pt x="302107" y="166738"/>
                  </a:lnTo>
                  <a:lnTo>
                    <a:pt x="3585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00" name="object 156">
              <a:extLst>
                <a:ext uri="{FF2B5EF4-FFF2-40B4-BE49-F238E27FC236}">
                  <a16:creationId xmlns:a16="http://schemas.microsoft.com/office/drawing/2014/main" id="{2D9CCDD0-433F-924E-923E-30BAB73F366E}"/>
                </a:ext>
              </a:extLst>
            </p:cNvPr>
            <p:cNvSpPr/>
            <p:nvPr/>
          </p:nvSpPr>
          <p:spPr>
            <a:xfrm>
              <a:off x="8641599" y="5029837"/>
              <a:ext cx="358775" cy="167005"/>
            </a:xfrm>
            <a:custGeom>
              <a:avLst/>
              <a:gdLst/>
              <a:ahLst/>
              <a:cxnLst/>
              <a:rect l="l" t="t" r="r" b="b"/>
              <a:pathLst>
                <a:path w="358775" h="167004">
                  <a:moveTo>
                    <a:pt x="358508" y="0"/>
                  </a:moveTo>
                  <a:lnTo>
                    <a:pt x="0" y="0"/>
                  </a:lnTo>
                  <a:lnTo>
                    <a:pt x="56400" y="166738"/>
                  </a:lnTo>
                  <a:lnTo>
                    <a:pt x="302107" y="166738"/>
                  </a:lnTo>
                  <a:lnTo>
                    <a:pt x="358508" y="0"/>
                  </a:lnTo>
                  <a:close/>
                </a:path>
              </a:pathLst>
            </a:custGeom>
            <a:ln w="18808">
              <a:solidFill>
                <a:srgbClr val="5D87A1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01" name="object 157">
              <a:extLst>
                <a:ext uri="{FF2B5EF4-FFF2-40B4-BE49-F238E27FC236}">
                  <a16:creationId xmlns:a16="http://schemas.microsoft.com/office/drawing/2014/main" id="{F6763B1B-06C3-6C4D-9D0E-AC843CCA2711}"/>
                </a:ext>
              </a:extLst>
            </p:cNvPr>
            <p:cNvSpPr/>
            <p:nvPr/>
          </p:nvSpPr>
          <p:spPr>
            <a:xfrm>
              <a:off x="8399934" y="5157859"/>
              <a:ext cx="623570" cy="212725"/>
            </a:xfrm>
            <a:custGeom>
              <a:avLst/>
              <a:gdLst/>
              <a:ahLst/>
              <a:cxnLst/>
              <a:rect l="l" t="t" r="r" b="b"/>
              <a:pathLst>
                <a:path w="623570" h="212725">
                  <a:moveTo>
                    <a:pt x="577456" y="0"/>
                  </a:moveTo>
                  <a:lnTo>
                    <a:pt x="79375" y="0"/>
                  </a:lnTo>
                  <a:lnTo>
                    <a:pt x="0" y="212445"/>
                  </a:lnTo>
                  <a:lnTo>
                    <a:pt x="623557" y="212445"/>
                  </a:lnTo>
                  <a:lnTo>
                    <a:pt x="5774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02" name="object 158">
              <a:extLst>
                <a:ext uri="{FF2B5EF4-FFF2-40B4-BE49-F238E27FC236}">
                  <a16:creationId xmlns:a16="http://schemas.microsoft.com/office/drawing/2014/main" id="{4DB6AAA5-8728-874C-84F1-33F0E425A125}"/>
                </a:ext>
              </a:extLst>
            </p:cNvPr>
            <p:cNvSpPr/>
            <p:nvPr/>
          </p:nvSpPr>
          <p:spPr>
            <a:xfrm>
              <a:off x="8399934" y="5157859"/>
              <a:ext cx="623570" cy="212725"/>
            </a:xfrm>
            <a:custGeom>
              <a:avLst/>
              <a:gdLst/>
              <a:ahLst/>
              <a:cxnLst/>
              <a:rect l="l" t="t" r="r" b="b"/>
              <a:pathLst>
                <a:path w="623570" h="212725">
                  <a:moveTo>
                    <a:pt x="577456" y="0"/>
                  </a:moveTo>
                  <a:lnTo>
                    <a:pt x="79375" y="0"/>
                  </a:lnTo>
                  <a:lnTo>
                    <a:pt x="0" y="212445"/>
                  </a:lnTo>
                  <a:lnTo>
                    <a:pt x="623557" y="212445"/>
                  </a:lnTo>
                  <a:lnTo>
                    <a:pt x="577456" y="0"/>
                  </a:lnTo>
                  <a:close/>
                </a:path>
              </a:pathLst>
            </a:custGeom>
            <a:ln w="18808">
              <a:solidFill>
                <a:srgbClr val="5D87A1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03" name="object 159">
              <a:extLst>
                <a:ext uri="{FF2B5EF4-FFF2-40B4-BE49-F238E27FC236}">
                  <a16:creationId xmlns:a16="http://schemas.microsoft.com/office/drawing/2014/main" id="{EFE37BF6-87E7-1347-9E08-ACE75CD9A127}"/>
                </a:ext>
              </a:extLst>
            </p:cNvPr>
            <p:cNvSpPr/>
            <p:nvPr/>
          </p:nvSpPr>
          <p:spPr>
            <a:xfrm>
              <a:off x="8083407" y="5239781"/>
              <a:ext cx="1254760" cy="272415"/>
            </a:xfrm>
            <a:custGeom>
              <a:avLst/>
              <a:gdLst/>
              <a:ahLst/>
              <a:cxnLst/>
              <a:rect l="l" t="t" r="r" b="b"/>
              <a:pathLst>
                <a:path w="1254759" h="272414">
                  <a:moveTo>
                    <a:pt x="1254683" y="0"/>
                  </a:moveTo>
                  <a:lnTo>
                    <a:pt x="0" y="112763"/>
                  </a:lnTo>
                  <a:lnTo>
                    <a:pt x="49098" y="272135"/>
                  </a:lnTo>
                  <a:lnTo>
                    <a:pt x="1127328" y="272135"/>
                  </a:lnTo>
                  <a:lnTo>
                    <a:pt x="12546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04" name="object 160">
              <a:extLst>
                <a:ext uri="{FF2B5EF4-FFF2-40B4-BE49-F238E27FC236}">
                  <a16:creationId xmlns:a16="http://schemas.microsoft.com/office/drawing/2014/main" id="{45FAD189-808A-1740-923E-440D528D9943}"/>
                </a:ext>
              </a:extLst>
            </p:cNvPr>
            <p:cNvSpPr/>
            <p:nvPr/>
          </p:nvSpPr>
          <p:spPr>
            <a:xfrm>
              <a:off x="8083407" y="5239781"/>
              <a:ext cx="1254760" cy="272415"/>
            </a:xfrm>
            <a:custGeom>
              <a:avLst/>
              <a:gdLst/>
              <a:ahLst/>
              <a:cxnLst/>
              <a:rect l="l" t="t" r="r" b="b"/>
              <a:pathLst>
                <a:path w="1254759" h="272414">
                  <a:moveTo>
                    <a:pt x="1127328" y="272135"/>
                  </a:moveTo>
                  <a:lnTo>
                    <a:pt x="49098" y="272135"/>
                  </a:lnTo>
                  <a:lnTo>
                    <a:pt x="0" y="112763"/>
                  </a:lnTo>
                  <a:lnTo>
                    <a:pt x="1254683" y="0"/>
                  </a:lnTo>
                  <a:lnTo>
                    <a:pt x="1127328" y="272135"/>
                  </a:lnTo>
                  <a:close/>
                </a:path>
              </a:pathLst>
            </a:custGeom>
            <a:ln w="18808">
              <a:solidFill>
                <a:srgbClr val="5D87A1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05" name="object 161">
              <a:extLst>
                <a:ext uri="{FF2B5EF4-FFF2-40B4-BE49-F238E27FC236}">
                  <a16:creationId xmlns:a16="http://schemas.microsoft.com/office/drawing/2014/main" id="{9676A9A2-20F9-5A4E-AE30-96103731EE19}"/>
                </a:ext>
              </a:extLst>
            </p:cNvPr>
            <p:cNvSpPr/>
            <p:nvPr/>
          </p:nvSpPr>
          <p:spPr>
            <a:xfrm>
              <a:off x="8847533" y="4804500"/>
              <a:ext cx="9525" cy="172085"/>
            </a:xfrm>
            <a:custGeom>
              <a:avLst/>
              <a:gdLst/>
              <a:ahLst/>
              <a:cxnLst/>
              <a:rect l="l" t="t" r="r" b="b"/>
              <a:pathLst>
                <a:path w="9525" h="172085">
                  <a:moveTo>
                    <a:pt x="9398" y="0"/>
                  </a:moveTo>
                  <a:lnTo>
                    <a:pt x="0" y="0"/>
                  </a:lnTo>
                  <a:lnTo>
                    <a:pt x="0" y="171564"/>
                  </a:lnTo>
                  <a:lnTo>
                    <a:pt x="9398" y="171564"/>
                  </a:lnTo>
                  <a:lnTo>
                    <a:pt x="9398" y="0"/>
                  </a:lnTo>
                  <a:close/>
                </a:path>
              </a:pathLst>
            </a:custGeom>
            <a:solidFill>
              <a:srgbClr val="5D87A1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06" name="object 162">
              <a:extLst>
                <a:ext uri="{FF2B5EF4-FFF2-40B4-BE49-F238E27FC236}">
                  <a16:creationId xmlns:a16="http://schemas.microsoft.com/office/drawing/2014/main" id="{1DFFB6C9-082A-1544-900D-802837430DCE}"/>
                </a:ext>
              </a:extLst>
            </p:cNvPr>
            <p:cNvSpPr/>
            <p:nvPr/>
          </p:nvSpPr>
          <p:spPr>
            <a:xfrm>
              <a:off x="8820866" y="4896067"/>
              <a:ext cx="0" cy="80010"/>
            </a:xfrm>
            <a:custGeom>
              <a:avLst/>
              <a:gdLst/>
              <a:ahLst/>
              <a:cxnLst/>
              <a:rect l="l" t="t" r="r" b="b"/>
              <a:pathLst>
                <a:path h="80010">
                  <a:moveTo>
                    <a:pt x="0" y="79997"/>
                  </a:moveTo>
                  <a:lnTo>
                    <a:pt x="0" y="0"/>
                  </a:lnTo>
                </a:path>
              </a:pathLst>
            </a:custGeom>
            <a:ln w="9398">
              <a:solidFill>
                <a:srgbClr val="5D87A1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07" name="object 163">
              <a:extLst>
                <a:ext uri="{FF2B5EF4-FFF2-40B4-BE49-F238E27FC236}">
                  <a16:creationId xmlns:a16="http://schemas.microsoft.com/office/drawing/2014/main" id="{A896D752-7425-EE4E-B121-616C95359F0E}"/>
                </a:ext>
              </a:extLst>
            </p:cNvPr>
            <p:cNvSpPr/>
            <p:nvPr/>
          </p:nvSpPr>
          <p:spPr>
            <a:xfrm>
              <a:off x="8598090" y="4976063"/>
              <a:ext cx="445770" cy="53975"/>
            </a:xfrm>
            <a:custGeom>
              <a:avLst/>
              <a:gdLst/>
              <a:ahLst/>
              <a:cxnLst/>
              <a:rect l="l" t="t" r="r" b="b"/>
              <a:pathLst>
                <a:path w="445770" h="53975">
                  <a:moveTo>
                    <a:pt x="445528" y="0"/>
                  </a:moveTo>
                  <a:lnTo>
                    <a:pt x="0" y="0"/>
                  </a:lnTo>
                  <a:lnTo>
                    <a:pt x="0" y="53771"/>
                  </a:lnTo>
                  <a:lnTo>
                    <a:pt x="445528" y="53771"/>
                  </a:lnTo>
                  <a:lnTo>
                    <a:pt x="4455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08" name="object 164">
              <a:extLst>
                <a:ext uri="{FF2B5EF4-FFF2-40B4-BE49-F238E27FC236}">
                  <a16:creationId xmlns:a16="http://schemas.microsoft.com/office/drawing/2014/main" id="{51228F7A-78B5-9044-8C40-E593B6529218}"/>
                </a:ext>
              </a:extLst>
            </p:cNvPr>
            <p:cNvSpPr/>
            <p:nvPr/>
          </p:nvSpPr>
          <p:spPr>
            <a:xfrm>
              <a:off x="8598090" y="4976063"/>
              <a:ext cx="445770" cy="53975"/>
            </a:xfrm>
            <a:custGeom>
              <a:avLst/>
              <a:gdLst/>
              <a:ahLst/>
              <a:cxnLst/>
              <a:rect l="l" t="t" r="r" b="b"/>
              <a:pathLst>
                <a:path w="445770" h="53975">
                  <a:moveTo>
                    <a:pt x="445528" y="53771"/>
                  </a:moveTo>
                  <a:lnTo>
                    <a:pt x="0" y="53771"/>
                  </a:lnTo>
                  <a:lnTo>
                    <a:pt x="0" y="0"/>
                  </a:lnTo>
                  <a:lnTo>
                    <a:pt x="445528" y="0"/>
                  </a:lnTo>
                  <a:lnTo>
                    <a:pt x="445528" y="53771"/>
                  </a:lnTo>
                  <a:close/>
                </a:path>
              </a:pathLst>
            </a:custGeom>
            <a:ln w="18808">
              <a:solidFill>
                <a:srgbClr val="5D87A1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09" name="object 165">
              <a:extLst>
                <a:ext uri="{FF2B5EF4-FFF2-40B4-BE49-F238E27FC236}">
                  <a16:creationId xmlns:a16="http://schemas.microsoft.com/office/drawing/2014/main" id="{1D61BCFA-12CA-4242-93CA-0BC2EED5CEFD}"/>
                </a:ext>
              </a:extLst>
            </p:cNvPr>
            <p:cNvSpPr/>
            <p:nvPr/>
          </p:nvSpPr>
          <p:spPr>
            <a:xfrm>
              <a:off x="8734440" y="5029813"/>
              <a:ext cx="0" cy="128270"/>
            </a:xfrm>
            <a:custGeom>
              <a:avLst/>
              <a:gdLst/>
              <a:ahLst/>
              <a:cxnLst/>
              <a:rect l="l" t="t" r="r" b="b"/>
              <a:pathLst>
                <a:path h="128270">
                  <a:moveTo>
                    <a:pt x="0" y="0"/>
                  </a:moveTo>
                  <a:lnTo>
                    <a:pt x="0" y="128028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10" name="object 166">
              <a:extLst>
                <a:ext uri="{FF2B5EF4-FFF2-40B4-BE49-F238E27FC236}">
                  <a16:creationId xmlns:a16="http://schemas.microsoft.com/office/drawing/2014/main" id="{05A3E652-6227-9443-9836-67EFAEDEC2AD}"/>
                </a:ext>
              </a:extLst>
            </p:cNvPr>
            <p:cNvSpPr/>
            <p:nvPr/>
          </p:nvSpPr>
          <p:spPr>
            <a:xfrm>
              <a:off x="8734440" y="5029837"/>
              <a:ext cx="0" cy="128270"/>
            </a:xfrm>
            <a:custGeom>
              <a:avLst/>
              <a:gdLst/>
              <a:ahLst/>
              <a:cxnLst/>
              <a:rect l="l" t="t" r="r" b="b"/>
              <a:pathLst>
                <a:path h="128270">
                  <a:moveTo>
                    <a:pt x="0" y="0"/>
                  </a:moveTo>
                  <a:lnTo>
                    <a:pt x="0" y="128016"/>
                  </a:lnTo>
                </a:path>
              </a:pathLst>
            </a:custGeom>
            <a:ln w="9398">
              <a:solidFill>
                <a:srgbClr val="5D87A1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11" name="object 167">
              <a:extLst>
                <a:ext uri="{FF2B5EF4-FFF2-40B4-BE49-F238E27FC236}">
                  <a16:creationId xmlns:a16="http://schemas.microsoft.com/office/drawing/2014/main" id="{42A0746C-8EA7-D045-9B83-1D2557744B73}"/>
                </a:ext>
              </a:extLst>
            </p:cNvPr>
            <p:cNvSpPr/>
            <p:nvPr/>
          </p:nvSpPr>
          <p:spPr>
            <a:xfrm>
              <a:off x="8818919" y="5029813"/>
              <a:ext cx="0" cy="128270"/>
            </a:xfrm>
            <a:custGeom>
              <a:avLst/>
              <a:gdLst/>
              <a:ahLst/>
              <a:cxnLst/>
              <a:rect l="l" t="t" r="r" b="b"/>
              <a:pathLst>
                <a:path h="128270">
                  <a:moveTo>
                    <a:pt x="0" y="0"/>
                  </a:moveTo>
                  <a:lnTo>
                    <a:pt x="0" y="128028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12" name="object 168">
              <a:extLst>
                <a:ext uri="{FF2B5EF4-FFF2-40B4-BE49-F238E27FC236}">
                  <a16:creationId xmlns:a16="http://schemas.microsoft.com/office/drawing/2014/main" id="{D08ED86C-74DB-B046-9C65-D8BEE016B80F}"/>
                </a:ext>
              </a:extLst>
            </p:cNvPr>
            <p:cNvSpPr/>
            <p:nvPr/>
          </p:nvSpPr>
          <p:spPr>
            <a:xfrm>
              <a:off x="8818919" y="5029837"/>
              <a:ext cx="0" cy="128270"/>
            </a:xfrm>
            <a:custGeom>
              <a:avLst/>
              <a:gdLst/>
              <a:ahLst/>
              <a:cxnLst/>
              <a:rect l="l" t="t" r="r" b="b"/>
              <a:pathLst>
                <a:path h="128270">
                  <a:moveTo>
                    <a:pt x="0" y="0"/>
                  </a:moveTo>
                  <a:lnTo>
                    <a:pt x="0" y="128016"/>
                  </a:lnTo>
                </a:path>
              </a:pathLst>
            </a:custGeom>
            <a:ln w="9398">
              <a:solidFill>
                <a:srgbClr val="5D87A1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13" name="object 169">
              <a:extLst>
                <a:ext uri="{FF2B5EF4-FFF2-40B4-BE49-F238E27FC236}">
                  <a16:creationId xmlns:a16="http://schemas.microsoft.com/office/drawing/2014/main" id="{ABB61343-1CC6-364B-871A-BC5CE7BCA56E}"/>
                </a:ext>
              </a:extLst>
            </p:cNvPr>
            <p:cNvSpPr/>
            <p:nvPr/>
          </p:nvSpPr>
          <p:spPr>
            <a:xfrm>
              <a:off x="8895111" y="5029813"/>
              <a:ext cx="0" cy="128270"/>
            </a:xfrm>
            <a:custGeom>
              <a:avLst/>
              <a:gdLst/>
              <a:ahLst/>
              <a:cxnLst/>
              <a:rect l="l" t="t" r="r" b="b"/>
              <a:pathLst>
                <a:path h="128270">
                  <a:moveTo>
                    <a:pt x="0" y="0"/>
                  </a:moveTo>
                  <a:lnTo>
                    <a:pt x="0" y="128028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14" name="object 170">
              <a:extLst>
                <a:ext uri="{FF2B5EF4-FFF2-40B4-BE49-F238E27FC236}">
                  <a16:creationId xmlns:a16="http://schemas.microsoft.com/office/drawing/2014/main" id="{D32280A6-0457-534B-9EB0-41D01B2BEAFF}"/>
                </a:ext>
              </a:extLst>
            </p:cNvPr>
            <p:cNvSpPr/>
            <p:nvPr/>
          </p:nvSpPr>
          <p:spPr>
            <a:xfrm>
              <a:off x="8895115" y="5029837"/>
              <a:ext cx="0" cy="128270"/>
            </a:xfrm>
            <a:custGeom>
              <a:avLst/>
              <a:gdLst/>
              <a:ahLst/>
              <a:cxnLst/>
              <a:rect l="l" t="t" r="r" b="b"/>
              <a:pathLst>
                <a:path h="128270">
                  <a:moveTo>
                    <a:pt x="0" y="0"/>
                  </a:moveTo>
                  <a:lnTo>
                    <a:pt x="0" y="128016"/>
                  </a:lnTo>
                </a:path>
              </a:pathLst>
            </a:custGeom>
            <a:ln w="9398">
              <a:solidFill>
                <a:srgbClr val="5D87A1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15" name="object 171">
              <a:extLst>
                <a:ext uri="{FF2B5EF4-FFF2-40B4-BE49-F238E27FC236}">
                  <a16:creationId xmlns:a16="http://schemas.microsoft.com/office/drawing/2014/main" id="{43BCEC0C-2F54-DC43-A860-AC57EEFDCA82}"/>
                </a:ext>
              </a:extLst>
            </p:cNvPr>
            <p:cNvSpPr/>
            <p:nvPr/>
          </p:nvSpPr>
          <p:spPr>
            <a:xfrm>
              <a:off x="8100926" y="5348947"/>
              <a:ext cx="89141" cy="89141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16" name="object 172">
              <a:extLst>
                <a:ext uri="{FF2B5EF4-FFF2-40B4-BE49-F238E27FC236}">
                  <a16:creationId xmlns:a16="http://schemas.microsoft.com/office/drawing/2014/main" id="{5594C726-CC5A-204A-8246-404E4D7A4BA9}"/>
                </a:ext>
              </a:extLst>
            </p:cNvPr>
            <p:cNvSpPr/>
            <p:nvPr/>
          </p:nvSpPr>
          <p:spPr>
            <a:xfrm>
              <a:off x="8211484" y="5338130"/>
              <a:ext cx="89141" cy="89141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17" name="object 173">
              <a:extLst>
                <a:ext uri="{FF2B5EF4-FFF2-40B4-BE49-F238E27FC236}">
                  <a16:creationId xmlns:a16="http://schemas.microsoft.com/office/drawing/2014/main" id="{93550812-23B0-EF4F-B3DE-362E1D81AF0D}"/>
                </a:ext>
              </a:extLst>
            </p:cNvPr>
            <p:cNvSpPr/>
            <p:nvPr/>
          </p:nvSpPr>
          <p:spPr>
            <a:xfrm>
              <a:off x="8322041" y="5327313"/>
              <a:ext cx="89141" cy="89141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18" name="object 174">
              <a:extLst>
                <a:ext uri="{FF2B5EF4-FFF2-40B4-BE49-F238E27FC236}">
                  <a16:creationId xmlns:a16="http://schemas.microsoft.com/office/drawing/2014/main" id="{1233CC53-1785-CE47-8E23-AAD3F7929B54}"/>
                </a:ext>
              </a:extLst>
            </p:cNvPr>
            <p:cNvSpPr/>
            <p:nvPr/>
          </p:nvSpPr>
          <p:spPr>
            <a:xfrm>
              <a:off x="8432597" y="5316495"/>
              <a:ext cx="89141" cy="89141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19" name="object 175">
              <a:extLst>
                <a:ext uri="{FF2B5EF4-FFF2-40B4-BE49-F238E27FC236}">
                  <a16:creationId xmlns:a16="http://schemas.microsoft.com/office/drawing/2014/main" id="{EEB64378-850E-C241-99C5-5AE2C3B79C96}"/>
                </a:ext>
              </a:extLst>
            </p:cNvPr>
            <p:cNvSpPr/>
            <p:nvPr/>
          </p:nvSpPr>
          <p:spPr>
            <a:xfrm>
              <a:off x="8543155" y="5305681"/>
              <a:ext cx="89141" cy="89141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20" name="object 176">
              <a:extLst>
                <a:ext uri="{FF2B5EF4-FFF2-40B4-BE49-F238E27FC236}">
                  <a16:creationId xmlns:a16="http://schemas.microsoft.com/office/drawing/2014/main" id="{85798A2B-EE39-3A4F-8E9A-FF70028BF8F3}"/>
                </a:ext>
              </a:extLst>
            </p:cNvPr>
            <p:cNvSpPr/>
            <p:nvPr/>
          </p:nvSpPr>
          <p:spPr>
            <a:xfrm>
              <a:off x="8653730" y="5294863"/>
              <a:ext cx="89141" cy="89141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21" name="object 177">
              <a:extLst>
                <a:ext uri="{FF2B5EF4-FFF2-40B4-BE49-F238E27FC236}">
                  <a16:creationId xmlns:a16="http://schemas.microsoft.com/office/drawing/2014/main" id="{4A9BDDBF-0CA5-8E4C-95A5-36737867E664}"/>
                </a:ext>
              </a:extLst>
            </p:cNvPr>
            <p:cNvSpPr/>
            <p:nvPr/>
          </p:nvSpPr>
          <p:spPr>
            <a:xfrm>
              <a:off x="8764287" y="5284047"/>
              <a:ext cx="89141" cy="89141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22" name="object 178">
              <a:extLst>
                <a:ext uri="{FF2B5EF4-FFF2-40B4-BE49-F238E27FC236}">
                  <a16:creationId xmlns:a16="http://schemas.microsoft.com/office/drawing/2014/main" id="{0C22E698-5D72-364E-91DB-B5CF796BF130}"/>
                </a:ext>
              </a:extLst>
            </p:cNvPr>
            <p:cNvSpPr/>
            <p:nvPr/>
          </p:nvSpPr>
          <p:spPr>
            <a:xfrm>
              <a:off x="8874844" y="5273229"/>
              <a:ext cx="89141" cy="89141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23" name="object 179">
              <a:extLst>
                <a:ext uri="{FF2B5EF4-FFF2-40B4-BE49-F238E27FC236}">
                  <a16:creationId xmlns:a16="http://schemas.microsoft.com/office/drawing/2014/main" id="{91DD4EDA-72E5-AC4B-B4E0-DC799EB36AAF}"/>
                </a:ext>
              </a:extLst>
            </p:cNvPr>
            <p:cNvSpPr/>
            <p:nvPr/>
          </p:nvSpPr>
          <p:spPr>
            <a:xfrm>
              <a:off x="8985401" y="5262412"/>
              <a:ext cx="89141" cy="89141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24" name="object 180">
              <a:extLst>
                <a:ext uri="{FF2B5EF4-FFF2-40B4-BE49-F238E27FC236}">
                  <a16:creationId xmlns:a16="http://schemas.microsoft.com/office/drawing/2014/main" id="{AF3544E7-1ED9-C149-8262-82F26EFE34E8}"/>
                </a:ext>
              </a:extLst>
            </p:cNvPr>
            <p:cNvSpPr/>
            <p:nvPr/>
          </p:nvSpPr>
          <p:spPr>
            <a:xfrm>
              <a:off x="9095958" y="5251596"/>
              <a:ext cx="89141" cy="89141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25" name="object 181">
              <a:extLst>
                <a:ext uri="{FF2B5EF4-FFF2-40B4-BE49-F238E27FC236}">
                  <a16:creationId xmlns:a16="http://schemas.microsoft.com/office/drawing/2014/main" id="{A4ED46DC-A853-7141-B4F7-C4B2252BFD9A}"/>
                </a:ext>
              </a:extLst>
            </p:cNvPr>
            <p:cNvSpPr/>
            <p:nvPr/>
          </p:nvSpPr>
          <p:spPr>
            <a:xfrm>
              <a:off x="9206515" y="5240778"/>
              <a:ext cx="89141" cy="89141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26" name="object 182">
              <a:extLst>
                <a:ext uri="{FF2B5EF4-FFF2-40B4-BE49-F238E27FC236}">
                  <a16:creationId xmlns:a16="http://schemas.microsoft.com/office/drawing/2014/main" id="{8B106D1B-095C-0047-9299-6602094B971A}"/>
                </a:ext>
              </a:extLst>
            </p:cNvPr>
            <p:cNvSpPr/>
            <p:nvPr/>
          </p:nvSpPr>
          <p:spPr>
            <a:xfrm>
              <a:off x="8953625" y="4912305"/>
              <a:ext cx="152666" cy="103187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</p:grpSp>
      <p:grpSp>
        <p:nvGrpSpPr>
          <p:cNvPr id="127" name="object 183">
            <a:extLst>
              <a:ext uri="{FF2B5EF4-FFF2-40B4-BE49-F238E27FC236}">
                <a16:creationId xmlns:a16="http://schemas.microsoft.com/office/drawing/2014/main" id="{8C44A7FD-AEB7-724E-8904-7053C5806525}"/>
              </a:ext>
            </a:extLst>
          </p:cNvPr>
          <p:cNvGrpSpPr/>
          <p:nvPr userDrawn="1"/>
        </p:nvGrpSpPr>
        <p:grpSpPr>
          <a:xfrm>
            <a:off x="6537950" y="2873853"/>
            <a:ext cx="1436092" cy="732441"/>
            <a:chOff x="5778000" y="3015426"/>
            <a:chExt cx="1583690" cy="807720"/>
          </a:xfrm>
        </p:grpSpPr>
        <p:sp>
          <p:nvSpPr>
            <p:cNvPr id="128" name="object 184">
              <a:extLst>
                <a:ext uri="{FF2B5EF4-FFF2-40B4-BE49-F238E27FC236}">
                  <a16:creationId xmlns:a16="http://schemas.microsoft.com/office/drawing/2014/main" id="{B829B95E-D457-8649-B257-F81B9DD527B3}"/>
                </a:ext>
              </a:extLst>
            </p:cNvPr>
            <p:cNvSpPr/>
            <p:nvPr/>
          </p:nvSpPr>
          <p:spPr>
            <a:xfrm>
              <a:off x="6640233" y="3429647"/>
              <a:ext cx="400685" cy="380365"/>
            </a:xfrm>
            <a:custGeom>
              <a:avLst/>
              <a:gdLst/>
              <a:ahLst/>
              <a:cxnLst/>
              <a:rect l="l" t="t" r="r" b="b"/>
              <a:pathLst>
                <a:path w="400684" h="380364">
                  <a:moveTo>
                    <a:pt x="400430" y="0"/>
                  </a:moveTo>
                  <a:lnTo>
                    <a:pt x="0" y="0"/>
                  </a:lnTo>
                  <a:lnTo>
                    <a:pt x="0" y="380326"/>
                  </a:lnTo>
                  <a:lnTo>
                    <a:pt x="400430" y="380326"/>
                  </a:lnTo>
                  <a:lnTo>
                    <a:pt x="400430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29" name="object 185">
              <a:extLst>
                <a:ext uri="{FF2B5EF4-FFF2-40B4-BE49-F238E27FC236}">
                  <a16:creationId xmlns:a16="http://schemas.microsoft.com/office/drawing/2014/main" id="{52F32C2B-7810-524D-B3C4-D15C3615147A}"/>
                </a:ext>
              </a:extLst>
            </p:cNvPr>
            <p:cNvSpPr/>
            <p:nvPr/>
          </p:nvSpPr>
          <p:spPr>
            <a:xfrm>
              <a:off x="6640233" y="3429647"/>
              <a:ext cx="400685" cy="380365"/>
            </a:xfrm>
            <a:custGeom>
              <a:avLst/>
              <a:gdLst/>
              <a:ahLst/>
              <a:cxnLst/>
              <a:rect l="l" t="t" r="r" b="b"/>
              <a:pathLst>
                <a:path w="400684" h="380364">
                  <a:moveTo>
                    <a:pt x="400430" y="0"/>
                  </a:moveTo>
                  <a:lnTo>
                    <a:pt x="0" y="0"/>
                  </a:lnTo>
                  <a:lnTo>
                    <a:pt x="0" y="380326"/>
                  </a:lnTo>
                  <a:lnTo>
                    <a:pt x="400430" y="380326"/>
                  </a:lnTo>
                  <a:lnTo>
                    <a:pt x="400430" y="0"/>
                  </a:lnTo>
                  <a:close/>
                </a:path>
              </a:pathLst>
            </a:custGeom>
            <a:ln w="18808"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30" name="object 186">
              <a:extLst>
                <a:ext uri="{FF2B5EF4-FFF2-40B4-BE49-F238E27FC236}">
                  <a16:creationId xmlns:a16="http://schemas.microsoft.com/office/drawing/2014/main" id="{1C6F31F4-2323-4943-B7DF-84394171E3E1}"/>
                </a:ext>
              </a:extLst>
            </p:cNvPr>
            <p:cNvSpPr/>
            <p:nvPr/>
          </p:nvSpPr>
          <p:spPr>
            <a:xfrm>
              <a:off x="6737565" y="3492309"/>
              <a:ext cx="266700" cy="200025"/>
            </a:xfrm>
            <a:custGeom>
              <a:avLst/>
              <a:gdLst/>
              <a:ahLst/>
              <a:cxnLst/>
              <a:rect l="l" t="t" r="r" b="b"/>
              <a:pathLst>
                <a:path w="266700" h="200025">
                  <a:moveTo>
                    <a:pt x="230581" y="40995"/>
                  </a:moveTo>
                  <a:lnTo>
                    <a:pt x="266407" y="40995"/>
                  </a:lnTo>
                  <a:lnTo>
                    <a:pt x="266407" y="0"/>
                  </a:lnTo>
                  <a:lnTo>
                    <a:pt x="230581" y="0"/>
                  </a:lnTo>
                  <a:lnTo>
                    <a:pt x="230581" y="40995"/>
                  </a:lnTo>
                  <a:close/>
                </a:path>
                <a:path w="266700" h="200025">
                  <a:moveTo>
                    <a:pt x="153720" y="40995"/>
                  </a:moveTo>
                  <a:lnTo>
                    <a:pt x="189572" y="40995"/>
                  </a:lnTo>
                  <a:lnTo>
                    <a:pt x="189572" y="0"/>
                  </a:lnTo>
                  <a:lnTo>
                    <a:pt x="153720" y="0"/>
                  </a:lnTo>
                  <a:lnTo>
                    <a:pt x="153720" y="40995"/>
                  </a:lnTo>
                  <a:close/>
                </a:path>
                <a:path w="266700" h="200025">
                  <a:moveTo>
                    <a:pt x="76873" y="40995"/>
                  </a:moveTo>
                  <a:lnTo>
                    <a:pt x="112725" y="40995"/>
                  </a:lnTo>
                  <a:lnTo>
                    <a:pt x="112725" y="0"/>
                  </a:lnTo>
                  <a:lnTo>
                    <a:pt x="76873" y="0"/>
                  </a:lnTo>
                  <a:lnTo>
                    <a:pt x="76873" y="40995"/>
                  </a:lnTo>
                  <a:close/>
                </a:path>
                <a:path w="266700" h="200025">
                  <a:moveTo>
                    <a:pt x="0" y="40995"/>
                  </a:moveTo>
                  <a:lnTo>
                    <a:pt x="35864" y="40995"/>
                  </a:lnTo>
                  <a:lnTo>
                    <a:pt x="35864" y="0"/>
                  </a:lnTo>
                  <a:lnTo>
                    <a:pt x="0" y="0"/>
                  </a:lnTo>
                  <a:lnTo>
                    <a:pt x="0" y="40995"/>
                  </a:lnTo>
                  <a:close/>
                </a:path>
                <a:path w="266700" h="200025">
                  <a:moveTo>
                    <a:pt x="230581" y="121259"/>
                  </a:moveTo>
                  <a:lnTo>
                    <a:pt x="266407" y="121259"/>
                  </a:lnTo>
                  <a:lnTo>
                    <a:pt x="266407" y="80251"/>
                  </a:lnTo>
                  <a:lnTo>
                    <a:pt x="230581" y="80251"/>
                  </a:lnTo>
                  <a:lnTo>
                    <a:pt x="230581" y="121259"/>
                  </a:lnTo>
                  <a:close/>
                </a:path>
                <a:path w="266700" h="200025">
                  <a:moveTo>
                    <a:pt x="153720" y="121259"/>
                  </a:moveTo>
                  <a:lnTo>
                    <a:pt x="189572" y="121259"/>
                  </a:lnTo>
                  <a:lnTo>
                    <a:pt x="189572" y="80251"/>
                  </a:lnTo>
                  <a:lnTo>
                    <a:pt x="153720" y="80251"/>
                  </a:lnTo>
                  <a:lnTo>
                    <a:pt x="153720" y="121259"/>
                  </a:lnTo>
                  <a:close/>
                </a:path>
                <a:path w="266700" h="200025">
                  <a:moveTo>
                    <a:pt x="76873" y="121259"/>
                  </a:moveTo>
                  <a:lnTo>
                    <a:pt x="112725" y="121259"/>
                  </a:lnTo>
                  <a:lnTo>
                    <a:pt x="112725" y="80251"/>
                  </a:lnTo>
                  <a:lnTo>
                    <a:pt x="76873" y="80251"/>
                  </a:lnTo>
                  <a:lnTo>
                    <a:pt x="76873" y="121259"/>
                  </a:lnTo>
                  <a:close/>
                </a:path>
                <a:path w="266700" h="200025">
                  <a:moveTo>
                    <a:pt x="0" y="121259"/>
                  </a:moveTo>
                  <a:lnTo>
                    <a:pt x="35864" y="121259"/>
                  </a:lnTo>
                  <a:lnTo>
                    <a:pt x="35864" y="80251"/>
                  </a:lnTo>
                  <a:lnTo>
                    <a:pt x="0" y="80251"/>
                  </a:lnTo>
                  <a:lnTo>
                    <a:pt x="0" y="121259"/>
                  </a:lnTo>
                  <a:close/>
                </a:path>
                <a:path w="266700" h="200025">
                  <a:moveTo>
                    <a:pt x="230581" y="199809"/>
                  </a:moveTo>
                  <a:lnTo>
                    <a:pt x="266407" y="199809"/>
                  </a:lnTo>
                  <a:lnTo>
                    <a:pt x="266407" y="158813"/>
                  </a:lnTo>
                  <a:lnTo>
                    <a:pt x="230581" y="158813"/>
                  </a:lnTo>
                  <a:lnTo>
                    <a:pt x="230581" y="199809"/>
                  </a:lnTo>
                  <a:close/>
                </a:path>
                <a:path w="266700" h="200025">
                  <a:moveTo>
                    <a:pt x="153720" y="199809"/>
                  </a:moveTo>
                  <a:lnTo>
                    <a:pt x="189572" y="199809"/>
                  </a:lnTo>
                  <a:lnTo>
                    <a:pt x="189572" y="158813"/>
                  </a:lnTo>
                  <a:lnTo>
                    <a:pt x="153720" y="158813"/>
                  </a:lnTo>
                  <a:lnTo>
                    <a:pt x="153720" y="199809"/>
                  </a:lnTo>
                  <a:close/>
                </a:path>
                <a:path w="266700" h="200025">
                  <a:moveTo>
                    <a:pt x="76873" y="199809"/>
                  </a:moveTo>
                  <a:lnTo>
                    <a:pt x="112725" y="199809"/>
                  </a:lnTo>
                  <a:lnTo>
                    <a:pt x="112725" y="158813"/>
                  </a:lnTo>
                  <a:lnTo>
                    <a:pt x="76873" y="158813"/>
                  </a:lnTo>
                  <a:lnTo>
                    <a:pt x="76873" y="199809"/>
                  </a:lnTo>
                  <a:close/>
                </a:path>
                <a:path w="266700" h="200025">
                  <a:moveTo>
                    <a:pt x="0" y="199809"/>
                  </a:moveTo>
                  <a:lnTo>
                    <a:pt x="35864" y="199809"/>
                  </a:lnTo>
                  <a:lnTo>
                    <a:pt x="35864" y="158813"/>
                  </a:lnTo>
                  <a:lnTo>
                    <a:pt x="0" y="158813"/>
                  </a:lnTo>
                  <a:lnTo>
                    <a:pt x="0" y="199809"/>
                  </a:lnTo>
                  <a:close/>
                </a:path>
              </a:pathLst>
            </a:custGeom>
            <a:ln w="9398"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31" name="object 187">
              <a:extLst>
                <a:ext uri="{FF2B5EF4-FFF2-40B4-BE49-F238E27FC236}">
                  <a16:creationId xmlns:a16="http://schemas.microsoft.com/office/drawing/2014/main" id="{BA2FBF88-FBD4-EE49-B283-15079E73F662}"/>
                </a:ext>
              </a:extLst>
            </p:cNvPr>
            <p:cNvSpPr/>
            <p:nvPr/>
          </p:nvSpPr>
          <p:spPr>
            <a:xfrm>
              <a:off x="6701717" y="3459881"/>
              <a:ext cx="333375" cy="0"/>
            </a:xfrm>
            <a:custGeom>
              <a:avLst/>
              <a:gdLst/>
              <a:ahLst/>
              <a:cxnLst/>
              <a:rect l="l" t="t" r="r" b="b"/>
              <a:pathLst>
                <a:path w="333375">
                  <a:moveTo>
                    <a:pt x="333006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32" name="object 188">
              <a:extLst>
                <a:ext uri="{FF2B5EF4-FFF2-40B4-BE49-F238E27FC236}">
                  <a16:creationId xmlns:a16="http://schemas.microsoft.com/office/drawing/2014/main" id="{A774CEB8-BF7E-8649-9E44-AE2847A67AB4}"/>
                </a:ext>
              </a:extLst>
            </p:cNvPr>
            <p:cNvSpPr/>
            <p:nvPr/>
          </p:nvSpPr>
          <p:spPr>
            <a:xfrm>
              <a:off x="6701726" y="3459859"/>
              <a:ext cx="333375" cy="0"/>
            </a:xfrm>
            <a:custGeom>
              <a:avLst/>
              <a:gdLst/>
              <a:ahLst/>
              <a:cxnLst/>
              <a:rect l="l" t="t" r="r" b="b"/>
              <a:pathLst>
                <a:path w="333375">
                  <a:moveTo>
                    <a:pt x="333006" y="0"/>
                  </a:moveTo>
                  <a:lnTo>
                    <a:pt x="0" y="0"/>
                  </a:lnTo>
                </a:path>
              </a:pathLst>
            </a:custGeom>
            <a:ln w="9398"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33" name="object 189">
              <a:extLst>
                <a:ext uri="{FF2B5EF4-FFF2-40B4-BE49-F238E27FC236}">
                  <a16:creationId xmlns:a16="http://schemas.microsoft.com/office/drawing/2014/main" id="{207EA066-2A9A-8C47-A90F-12F0D603B843}"/>
                </a:ext>
              </a:extLst>
            </p:cNvPr>
            <p:cNvSpPr/>
            <p:nvPr/>
          </p:nvSpPr>
          <p:spPr>
            <a:xfrm>
              <a:off x="5778002" y="3813388"/>
              <a:ext cx="1583690" cy="0"/>
            </a:xfrm>
            <a:custGeom>
              <a:avLst/>
              <a:gdLst/>
              <a:ahLst/>
              <a:cxnLst/>
              <a:rect l="l" t="t" r="r" b="b"/>
              <a:pathLst>
                <a:path w="1583690">
                  <a:moveTo>
                    <a:pt x="1583651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34" name="object 190">
              <a:extLst>
                <a:ext uri="{FF2B5EF4-FFF2-40B4-BE49-F238E27FC236}">
                  <a16:creationId xmlns:a16="http://schemas.microsoft.com/office/drawing/2014/main" id="{A9D83793-DF86-804F-BFB3-E23102A34A5F}"/>
                </a:ext>
              </a:extLst>
            </p:cNvPr>
            <p:cNvSpPr/>
            <p:nvPr/>
          </p:nvSpPr>
          <p:spPr>
            <a:xfrm>
              <a:off x="5778000" y="3805008"/>
              <a:ext cx="975360" cy="3810"/>
            </a:xfrm>
            <a:custGeom>
              <a:avLst/>
              <a:gdLst/>
              <a:ahLst/>
              <a:cxnLst/>
              <a:rect l="l" t="t" r="r" b="b"/>
              <a:pathLst>
                <a:path w="975359" h="3810">
                  <a:moveTo>
                    <a:pt x="0" y="0"/>
                  </a:moveTo>
                  <a:lnTo>
                    <a:pt x="975271" y="0"/>
                  </a:lnTo>
                </a:path>
                <a:path w="975359" h="3810">
                  <a:moveTo>
                    <a:pt x="0" y="3207"/>
                  </a:moveTo>
                  <a:lnTo>
                    <a:pt x="975271" y="3207"/>
                  </a:lnTo>
                </a:path>
              </a:pathLst>
            </a:custGeom>
            <a:ln w="3175"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35" name="object 191">
              <a:extLst>
                <a:ext uri="{FF2B5EF4-FFF2-40B4-BE49-F238E27FC236}">
                  <a16:creationId xmlns:a16="http://schemas.microsoft.com/office/drawing/2014/main" id="{5270150C-C749-FF43-9F91-A881006E42FD}"/>
                </a:ext>
              </a:extLst>
            </p:cNvPr>
            <p:cNvSpPr/>
            <p:nvPr/>
          </p:nvSpPr>
          <p:spPr>
            <a:xfrm>
              <a:off x="5778000" y="3807186"/>
              <a:ext cx="1583690" cy="9525"/>
            </a:xfrm>
            <a:custGeom>
              <a:avLst/>
              <a:gdLst/>
              <a:ahLst/>
              <a:cxnLst/>
              <a:rect l="l" t="t" r="r" b="b"/>
              <a:pathLst>
                <a:path w="1583690" h="9525">
                  <a:moveTo>
                    <a:pt x="1447431" y="0"/>
                  </a:moveTo>
                  <a:lnTo>
                    <a:pt x="1583651" y="0"/>
                  </a:lnTo>
                </a:path>
                <a:path w="1583690" h="9525">
                  <a:moveTo>
                    <a:pt x="0" y="9404"/>
                  </a:moveTo>
                  <a:lnTo>
                    <a:pt x="1583651" y="9404"/>
                  </a:lnTo>
                </a:path>
              </a:pathLst>
            </a:custGeom>
            <a:ln w="6414"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36" name="object 192">
              <a:extLst>
                <a:ext uri="{FF2B5EF4-FFF2-40B4-BE49-F238E27FC236}">
                  <a16:creationId xmlns:a16="http://schemas.microsoft.com/office/drawing/2014/main" id="{978E4EA1-4406-724E-A4DC-0B12EF4DBDF3}"/>
                </a:ext>
              </a:extLst>
            </p:cNvPr>
            <p:cNvSpPr/>
            <p:nvPr/>
          </p:nvSpPr>
          <p:spPr>
            <a:xfrm>
              <a:off x="6386398" y="3212668"/>
              <a:ext cx="308610" cy="598170"/>
            </a:xfrm>
            <a:custGeom>
              <a:avLst/>
              <a:gdLst/>
              <a:ahLst/>
              <a:cxnLst/>
              <a:rect l="l" t="t" r="r" b="b"/>
              <a:pathLst>
                <a:path w="308609" h="598170">
                  <a:moveTo>
                    <a:pt x="308292" y="0"/>
                  </a:moveTo>
                  <a:lnTo>
                    <a:pt x="0" y="0"/>
                  </a:lnTo>
                  <a:lnTo>
                    <a:pt x="0" y="597725"/>
                  </a:lnTo>
                  <a:lnTo>
                    <a:pt x="308292" y="597725"/>
                  </a:lnTo>
                  <a:lnTo>
                    <a:pt x="308292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37" name="object 193">
              <a:extLst>
                <a:ext uri="{FF2B5EF4-FFF2-40B4-BE49-F238E27FC236}">
                  <a16:creationId xmlns:a16="http://schemas.microsoft.com/office/drawing/2014/main" id="{7C888EF8-9B20-D24E-A713-AEAEC7B5E65F}"/>
                </a:ext>
              </a:extLst>
            </p:cNvPr>
            <p:cNvSpPr/>
            <p:nvPr/>
          </p:nvSpPr>
          <p:spPr>
            <a:xfrm>
              <a:off x="6386398" y="3212668"/>
              <a:ext cx="308610" cy="598170"/>
            </a:xfrm>
            <a:custGeom>
              <a:avLst/>
              <a:gdLst/>
              <a:ahLst/>
              <a:cxnLst/>
              <a:rect l="l" t="t" r="r" b="b"/>
              <a:pathLst>
                <a:path w="308609" h="598170">
                  <a:moveTo>
                    <a:pt x="308292" y="0"/>
                  </a:moveTo>
                  <a:lnTo>
                    <a:pt x="0" y="0"/>
                  </a:lnTo>
                  <a:lnTo>
                    <a:pt x="0" y="597725"/>
                  </a:lnTo>
                  <a:lnTo>
                    <a:pt x="308292" y="597725"/>
                  </a:lnTo>
                  <a:lnTo>
                    <a:pt x="308292" y="0"/>
                  </a:lnTo>
                  <a:close/>
                </a:path>
              </a:pathLst>
            </a:custGeom>
            <a:ln w="18808"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38" name="object 194">
              <a:extLst>
                <a:ext uri="{FF2B5EF4-FFF2-40B4-BE49-F238E27FC236}">
                  <a16:creationId xmlns:a16="http://schemas.microsoft.com/office/drawing/2014/main" id="{DB97839E-F777-3045-A1F9-56F5EB0F0A63}"/>
                </a:ext>
              </a:extLst>
            </p:cNvPr>
            <p:cNvSpPr/>
            <p:nvPr/>
          </p:nvSpPr>
          <p:spPr>
            <a:xfrm>
              <a:off x="6453682" y="3105086"/>
              <a:ext cx="173990" cy="105410"/>
            </a:xfrm>
            <a:custGeom>
              <a:avLst/>
              <a:gdLst/>
              <a:ahLst/>
              <a:cxnLst/>
              <a:rect l="l" t="t" r="r" b="b"/>
              <a:pathLst>
                <a:path w="173990" h="105410">
                  <a:moveTo>
                    <a:pt x="173736" y="0"/>
                  </a:moveTo>
                  <a:lnTo>
                    <a:pt x="0" y="0"/>
                  </a:lnTo>
                  <a:lnTo>
                    <a:pt x="0" y="105028"/>
                  </a:lnTo>
                  <a:lnTo>
                    <a:pt x="173736" y="105028"/>
                  </a:lnTo>
                  <a:lnTo>
                    <a:pt x="173736" y="0"/>
                  </a:lnTo>
                  <a:close/>
                </a:path>
              </a:pathLst>
            </a:custGeom>
            <a:ln w="18808"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39" name="object 195">
              <a:extLst>
                <a:ext uri="{FF2B5EF4-FFF2-40B4-BE49-F238E27FC236}">
                  <a16:creationId xmlns:a16="http://schemas.microsoft.com/office/drawing/2014/main" id="{AC284EFA-D69C-164A-BABD-48A31626A893}"/>
                </a:ext>
              </a:extLst>
            </p:cNvPr>
            <p:cNvSpPr/>
            <p:nvPr/>
          </p:nvSpPr>
          <p:spPr>
            <a:xfrm>
              <a:off x="6540554" y="3015426"/>
              <a:ext cx="0" cy="87630"/>
            </a:xfrm>
            <a:custGeom>
              <a:avLst/>
              <a:gdLst/>
              <a:ahLst/>
              <a:cxnLst/>
              <a:rect l="l" t="t" r="r" b="b"/>
              <a:pathLst>
                <a:path h="87630">
                  <a:moveTo>
                    <a:pt x="0" y="0"/>
                  </a:moveTo>
                  <a:lnTo>
                    <a:pt x="0" y="87083"/>
                  </a:lnTo>
                </a:path>
              </a:pathLst>
            </a:custGeom>
            <a:solidFill>
              <a:srgbClr val="FFFFFF"/>
            </a:solidFill>
            <a:ln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40" name="object 196">
              <a:extLst>
                <a:ext uri="{FF2B5EF4-FFF2-40B4-BE49-F238E27FC236}">
                  <a16:creationId xmlns:a16="http://schemas.microsoft.com/office/drawing/2014/main" id="{D2CDEBA9-BAA4-EA40-8206-FB2113FAB8B4}"/>
                </a:ext>
              </a:extLst>
            </p:cNvPr>
            <p:cNvSpPr/>
            <p:nvPr/>
          </p:nvSpPr>
          <p:spPr>
            <a:xfrm>
              <a:off x="6540549" y="3015428"/>
              <a:ext cx="0" cy="87630"/>
            </a:xfrm>
            <a:custGeom>
              <a:avLst/>
              <a:gdLst/>
              <a:ahLst/>
              <a:cxnLst/>
              <a:rect l="l" t="t" r="r" b="b"/>
              <a:pathLst>
                <a:path h="87630">
                  <a:moveTo>
                    <a:pt x="0" y="87083"/>
                  </a:moveTo>
                  <a:lnTo>
                    <a:pt x="0" y="0"/>
                  </a:lnTo>
                </a:path>
              </a:pathLst>
            </a:custGeom>
            <a:ln w="18808"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41" name="object 197">
              <a:extLst>
                <a:ext uri="{FF2B5EF4-FFF2-40B4-BE49-F238E27FC236}">
                  <a16:creationId xmlns:a16="http://schemas.microsoft.com/office/drawing/2014/main" id="{1595AABE-A3F6-D143-A306-2123DA1E12C5}"/>
                </a:ext>
              </a:extLst>
            </p:cNvPr>
            <p:cNvSpPr/>
            <p:nvPr/>
          </p:nvSpPr>
          <p:spPr>
            <a:xfrm>
              <a:off x="6502984" y="3755301"/>
              <a:ext cx="75565" cy="51435"/>
            </a:xfrm>
            <a:custGeom>
              <a:avLst/>
              <a:gdLst/>
              <a:ahLst/>
              <a:cxnLst/>
              <a:rect l="l" t="t" r="r" b="b"/>
              <a:pathLst>
                <a:path w="75565" h="51435">
                  <a:moveTo>
                    <a:pt x="75145" y="0"/>
                  </a:moveTo>
                  <a:lnTo>
                    <a:pt x="0" y="0"/>
                  </a:lnTo>
                  <a:lnTo>
                    <a:pt x="0" y="51244"/>
                  </a:lnTo>
                  <a:lnTo>
                    <a:pt x="75145" y="51244"/>
                  </a:lnTo>
                  <a:lnTo>
                    <a:pt x="75145" y="0"/>
                  </a:lnTo>
                  <a:close/>
                </a:path>
              </a:pathLst>
            </a:custGeom>
            <a:ln w="9398"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42" name="object 198">
              <a:extLst>
                <a:ext uri="{FF2B5EF4-FFF2-40B4-BE49-F238E27FC236}">
                  <a16:creationId xmlns:a16="http://schemas.microsoft.com/office/drawing/2014/main" id="{DB1A5CA2-9053-434D-A984-41A97230EC70}"/>
                </a:ext>
              </a:extLst>
            </p:cNvPr>
            <p:cNvSpPr/>
            <p:nvPr/>
          </p:nvSpPr>
          <p:spPr>
            <a:xfrm>
              <a:off x="6540554" y="3758713"/>
              <a:ext cx="0" cy="44450"/>
            </a:xfrm>
            <a:custGeom>
              <a:avLst/>
              <a:gdLst/>
              <a:ahLst/>
              <a:cxnLst/>
              <a:rect l="l" t="t" r="r" b="b"/>
              <a:pathLst>
                <a:path h="44450">
                  <a:moveTo>
                    <a:pt x="0" y="0"/>
                  </a:moveTo>
                  <a:lnTo>
                    <a:pt x="0" y="44399"/>
                  </a:lnTo>
                </a:path>
              </a:pathLst>
            </a:custGeom>
            <a:solidFill>
              <a:srgbClr val="FFFFFF"/>
            </a:solidFill>
            <a:ln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43" name="object 199">
              <a:extLst>
                <a:ext uri="{FF2B5EF4-FFF2-40B4-BE49-F238E27FC236}">
                  <a16:creationId xmlns:a16="http://schemas.microsoft.com/office/drawing/2014/main" id="{1887386A-F490-D147-9AE4-6F52F4A249F0}"/>
                </a:ext>
              </a:extLst>
            </p:cNvPr>
            <p:cNvSpPr/>
            <p:nvPr/>
          </p:nvSpPr>
          <p:spPr>
            <a:xfrm>
              <a:off x="6540549" y="3758730"/>
              <a:ext cx="0" cy="44450"/>
            </a:xfrm>
            <a:custGeom>
              <a:avLst/>
              <a:gdLst/>
              <a:ahLst/>
              <a:cxnLst/>
              <a:rect l="l" t="t" r="r" b="b"/>
              <a:pathLst>
                <a:path h="44450">
                  <a:moveTo>
                    <a:pt x="0" y="0"/>
                  </a:moveTo>
                  <a:lnTo>
                    <a:pt x="0" y="44386"/>
                  </a:lnTo>
                </a:path>
              </a:pathLst>
            </a:custGeom>
            <a:ln w="9398"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44" name="object 200">
              <a:extLst>
                <a:ext uri="{FF2B5EF4-FFF2-40B4-BE49-F238E27FC236}">
                  <a16:creationId xmlns:a16="http://schemas.microsoft.com/office/drawing/2014/main" id="{8EFD24C6-A139-A240-A852-FA32EE19EE6E}"/>
                </a:ext>
              </a:extLst>
            </p:cNvPr>
            <p:cNvSpPr/>
            <p:nvPr/>
          </p:nvSpPr>
          <p:spPr>
            <a:xfrm>
              <a:off x="6431241" y="3260026"/>
              <a:ext cx="219075" cy="449580"/>
            </a:xfrm>
            <a:custGeom>
              <a:avLst/>
              <a:gdLst/>
              <a:ahLst/>
              <a:cxnLst/>
              <a:rect l="l" t="t" r="r" b="b"/>
              <a:pathLst>
                <a:path w="219075" h="449579">
                  <a:moveTo>
                    <a:pt x="218592" y="39306"/>
                  </a:moveTo>
                  <a:lnTo>
                    <a:pt x="0" y="39306"/>
                  </a:lnTo>
                  <a:lnTo>
                    <a:pt x="0" y="0"/>
                  </a:lnTo>
                  <a:lnTo>
                    <a:pt x="218592" y="0"/>
                  </a:lnTo>
                  <a:lnTo>
                    <a:pt x="218592" y="39306"/>
                  </a:lnTo>
                  <a:close/>
                </a:path>
                <a:path w="219075" h="449579">
                  <a:moveTo>
                    <a:pt x="218592" y="121259"/>
                  </a:moveTo>
                  <a:lnTo>
                    <a:pt x="0" y="121259"/>
                  </a:lnTo>
                  <a:lnTo>
                    <a:pt x="0" y="81978"/>
                  </a:lnTo>
                  <a:lnTo>
                    <a:pt x="218592" y="81978"/>
                  </a:lnTo>
                  <a:lnTo>
                    <a:pt x="218592" y="121259"/>
                  </a:lnTo>
                  <a:close/>
                </a:path>
                <a:path w="219075" h="449579">
                  <a:moveTo>
                    <a:pt x="218592" y="203263"/>
                  </a:moveTo>
                  <a:lnTo>
                    <a:pt x="0" y="203263"/>
                  </a:lnTo>
                  <a:lnTo>
                    <a:pt x="0" y="163982"/>
                  </a:lnTo>
                  <a:lnTo>
                    <a:pt x="218592" y="163982"/>
                  </a:lnTo>
                  <a:lnTo>
                    <a:pt x="218592" y="203263"/>
                  </a:lnTo>
                  <a:close/>
                </a:path>
                <a:path w="219075" h="449579">
                  <a:moveTo>
                    <a:pt x="218592" y="285229"/>
                  </a:moveTo>
                  <a:lnTo>
                    <a:pt x="0" y="285229"/>
                  </a:lnTo>
                  <a:lnTo>
                    <a:pt x="0" y="245948"/>
                  </a:lnTo>
                  <a:lnTo>
                    <a:pt x="218592" y="245948"/>
                  </a:lnTo>
                  <a:lnTo>
                    <a:pt x="218592" y="285229"/>
                  </a:lnTo>
                  <a:close/>
                </a:path>
                <a:path w="219075" h="449579">
                  <a:moveTo>
                    <a:pt x="218592" y="367207"/>
                  </a:moveTo>
                  <a:lnTo>
                    <a:pt x="0" y="367207"/>
                  </a:lnTo>
                  <a:lnTo>
                    <a:pt x="0" y="327926"/>
                  </a:lnTo>
                  <a:lnTo>
                    <a:pt x="218592" y="327926"/>
                  </a:lnTo>
                  <a:lnTo>
                    <a:pt x="218592" y="367207"/>
                  </a:lnTo>
                  <a:close/>
                </a:path>
                <a:path w="219075" h="449579">
                  <a:moveTo>
                    <a:pt x="218592" y="449186"/>
                  </a:moveTo>
                  <a:lnTo>
                    <a:pt x="0" y="449186"/>
                  </a:lnTo>
                  <a:lnTo>
                    <a:pt x="0" y="409905"/>
                  </a:lnTo>
                  <a:lnTo>
                    <a:pt x="218592" y="409905"/>
                  </a:lnTo>
                  <a:lnTo>
                    <a:pt x="218592" y="449186"/>
                  </a:lnTo>
                  <a:close/>
                </a:path>
              </a:pathLst>
            </a:custGeom>
            <a:ln w="9398"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45" name="object 201">
              <a:extLst>
                <a:ext uri="{FF2B5EF4-FFF2-40B4-BE49-F238E27FC236}">
                  <a16:creationId xmlns:a16="http://schemas.microsoft.com/office/drawing/2014/main" id="{224A488E-C497-0C47-A76E-09BD126AC88B}"/>
                </a:ext>
              </a:extLst>
            </p:cNvPr>
            <p:cNvSpPr/>
            <p:nvPr/>
          </p:nvSpPr>
          <p:spPr>
            <a:xfrm>
              <a:off x="5934066" y="3531735"/>
              <a:ext cx="525145" cy="276860"/>
            </a:xfrm>
            <a:custGeom>
              <a:avLst/>
              <a:gdLst/>
              <a:ahLst/>
              <a:cxnLst/>
              <a:rect l="l" t="t" r="r" b="b"/>
              <a:pathLst>
                <a:path w="525145" h="276860">
                  <a:moveTo>
                    <a:pt x="525132" y="0"/>
                  </a:moveTo>
                  <a:lnTo>
                    <a:pt x="395414" y="82994"/>
                  </a:lnTo>
                  <a:lnTo>
                    <a:pt x="395414" y="0"/>
                  </a:lnTo>
                  <a:lnTo>
                    <a:pt x="267258" y="81978"/>
                  </a:lnTo>
                  <a:lnTo>
                    <a:pt x="267258" y="0"/>
                  </a:lnTo>
                  <a:lnTo>
                    <a:pt x="137540" y="82994"/>
                  </a:lnTo>
                  <a:lnTo>
                    <a:pt x="137540" y="0"/>
                  </a:lnTo>
                  <a:lnTo>
                    <a:pt x="0" y="87985"/>
                  </a:lnTo>
                  <a:lnTo>
                    <a:pt x="76" y="276669"/>
                  </a:lnTo>
                  <a:lnTo>
                    <a:pt x="524738" y="276669"/>
                  </a:lnTo>
                  <a:lnTo>
                    <a:pt x="524738" y="87985"/>
                  </a:lnTo>
                  <a:lnTo>
                    <a:pt x="525132" y="87985"/>
                  </a:lnTo>
                  <a:lnTo>
                    <a:pt x="525132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46" name="object 202">
              <a:extLst>
                <a:ext uri="{FF2B5EF4-FFF2-40B4-BE49-F238E27FC236}">
                  <a16:creationId xmlns:a16="http://schemas.microsoft.com/office/drawing/2014/main" id="{A190772A-F476-A54C-A8F7-19264E4DFC39}"/>
                </a:ext>
              </a:extLst>
            </p:cNvPr>
            <p:cNvSpPr/>
            <p:nvPr/>
          </p:nvSpPr>
          <p:spPr>
            <a:xfrm>
              <a:off x="5934066" y="3531735"/>
              <a:ext cx="525145" cy="276860"/>
            </a:xfrm>
            <a:custGeom>
              <a:avLst/>
              <a:gdLst/>
              <a:ahLst/>
              <a:cxnLst/>
              <a:rect l="l" t="t" r="r" b="b"/>
              <a:pathLst>
                <a:path w="525145" h="276860">
                  <a:moveTo>
                    <a:pt x="395414" y="82994"/>
                  </a:moveTo>
                  <a:lnTo>
                    <a:pt x="395414" y="0"/>
                  </a:lnTo>
                  <a:lnTo>
                    <a:pt x="267258" y="81978"/>
                  </a:lnTo>
                  <a:lnTo>
                    <a:pt x="267258" y="0"/>
                  </a:lnTo>
                  <a:lnTo>
                    <a:pt x="137540" y="82994"/>
                  </a:lnTo>
                  <a:lnTo>
                    <a:pt x="137540" y="0"/>
                  </a:lnTo>
                  <a:lnTo>
                    <a:pt x="0" y="87985"/>
                  </a:lnTo>
                  <a:lnTo>
                    <a:pt x="76" y="276669"/>
                  </a:lnTo>
                  <a:lnTo>
                    <a:pt x="524738" y="276669"/>
                  </a:lnTo>
                  <a:lnTo>
                    <a:pt x="524738" y="87985"/>
                  </a:lnTo>
                  <a:lnTo>
                    <a:pt x="525132" y="87985"/>
                  </a:lnTo>
                  <a:lnTo>
                    <a:pt x="525132" y="0"/>
                  </a:lnTo>
                  <a:lnTo>
                    <a:pt x="395414" y="82994"/>
                  </a:lnTo>
                  <a:close/>
                </a:path>
              </a:pathLst>
            </a:custGeom>
            <a:ln w="18808"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47" name="object 203">
              <a:extLst>
                <a:ext uri="{FF2B5EF4-FFF2-40B4-BE49-F238E27FC236}">
                  <a16:creationId xmlns:a16="http://schemas.microsoft.com/office/drawing/2014/main" id="{49682A9B-4700-0D48-A07A-2EEDC151814F}"/>
                </a:ext>
              </a:extLst>
            </p:cNvPr>
            <p:cNvSpPr/>
            <p:nvPr/>
          </p:nvSpPr>
          <p:spPr>
            <a:xfrm>
              <a:off x="6753271" y="3720310"/>
              <a:ext cx="472440" cy="93345"/>
            </a:xfrm>
            <a:custGeom>
              <a:avLst/>
              <a:gdLst/>
              <a:ahLst/>
              <a:cxnLst/>
              <a:rect l="l" t="t" r="r" b="b"/>
              <a:pathLst>
                <a:path w="472440" h="93345">
                  <a:moveTo>
                    <a:pt x="472160" y="0"/>
                  </a:moveTo>
                  <a:lnTo>
                    <a:pt x="0" y="0"/>
                  </a:lnTo>
                  <a:lnTo>
                    <a:pt x="0" y="93052"/>
                  </a:lnTo>
                  <a:lnTo>
                    <a:pt x="472160" y="93052"/>
                  </a:lnTo>
                  <a:lnTo>
                    <a:pt x="472160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48" name="object 204">
              <a:extLst>
                <a:ext uri="{FF2B5EF4-FFF2-40B4-BE49-F238E27FC236}">
                  <a16:creationId xmlns:a16="http://schemas.microsoft.com/office/drawing/2014/main" id="{8F90189D-7421-944D-8D7E-15C9DF36B81C}"/>
                </a:ext>
              </a:extLst>
            </p:cNvPr>
            <p:cNvSpPr/>
            <p:nvPr/>
          </p:nvSpPr>
          <p:spPr>
            <a:xfrm>
              <a:off x="6753271" y="3720310"/>
              <a:ext cx="472440" cy="93345"/>
            </a:xfrm>
            <a:custGeom>
              <a:avLst/>
              <a:gdLst/>
              <a:ahLst/>
              <a:cxnLst/>
              <a:rect l="l" t="t" r="r" b="b"/>
              <a:pathLst>
                <a:path w="472440" h="93345">
                  <a:moveTo>
                    <a:pt x="0" y="0"/>
                  </a:moveTo>
                  <a:lnTo>
                    <a:pt x="0" y="93052"/>
                  </a:lnTo>
                  <a:lnTo>
                    <a:pt x="472160" y="93052"/>
                  </a:lnTo>
                  <a:lnTo>
                    <a:pt x="472160" y="0"/>
                  </a:lnTo>
                </a:path>
              </a:pathLst>
            </a:custGeom>
            <a:ln w="18808"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49" name="object 205">
              <a:extLst>
                <a:ext uri="{FF2B5EF4-FFF2-40B4-BE49-F238E27FC236}">
                  <a16:creationId xmlns:a16="http://schemas.microsoft.com/office/drawing/2014/main" id="{C1E79EC3-9895-F640-96A6-905F12165E9F}"/>
                </a:ext>
              </a:extLst>
            </p:cNvPr>
            <p:cNvSpPr/>
            <p:nvPr/>
          </p:nvSpPr>
          <p:spPr>
            <a:xfrm>
              <a:off x="6712568" y="3646064"/>
              <a:ext cx="553720" cy="72390"/>
            </a:xfrm>
            <a:custGeom>
              <a:avLst/>
              <a:gdLst/>
              <a:ahLst/>
              <a:cxnLst/>
              <a:rect l="l" t="t" r="r" b="b"/>
              <a:pathLst>
                <a:path w="553720" h="72389">
                  <a:moveTo>
                    <a:pt x="276783" y="0"/>
                  </a:moveTo>
                  <a:lnTo>
                    <a:pt x="0" y="71894"/>
                  </a:lnTo>
                  <a:lnTo>
                    <a:pt x="553580" y="71894"/>
                  </a:lnTo>
                  <a:lnTo>
                    <a:pt x="276783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50" name="object 206">
              <a:extLst>
                <a:ext uri="{FF2B5EF4-FFF2-40B4-BE49-F238E27FC236}">
                  <a16:creationId xmlns:a16="http://schemas.microsoft.com/office/drawing/2014/main" id="{B239EF50-865B-C542-BAED-083A699EB967}"/>
                </a:ext>
              </a:extLst>
            </p:cNvPr>
            <p:cNvSpPr/>
            <p:nvPr/>
          </p:nvSpPr>
          <p:spPr>
            <a:xfrm>
              <a:off x="6712568" y="3646064"/>
              <a:ext cx="553720" cy="72390"/>
            </a:xfrm>
            <a:custGeom>
              <a:avLst/>
              <a:gdLst/>
              <a:ahLst/>
              <a:cxnLst/>
              <a:rect l="l" t="t" r="r" b="b"/>
              <a:pathLst>
                <a:path w="553720" h="72389">
                  <a:moveTo>
                    <a:pt x="553580" y="71894"/>
                  </a:moveTo>
                  <a:lnTo>
                    <a:pt x="276783" y="0"/>
                  </a:lnTo>
                  <a:lnTo>
                    <a:pt x="0" y="71894"/>
                  </a:lnTo>
                </a:path>
              </a:pathLst>
            </a:custGeom>
            <a:ln w="18808"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51" name="object 207">
              <a:extLst>
                <a:ext uri="{FF2B5EF4-FFF2-40B4-BE49-F238E27FC236}">
                  <a16:creationId xmlns:a16="http://schemas.microsoft.com/office/drawing/2014/main" id="{8C969589-876F-B14E-AF86-87DE12CC226F}"/>
                </a:ext>
              </a:extLst>
            </p:cNvPr>
            <p:cNvSpPr/>
            <p:nvPr/>
          </p:nvSpPr>
          <p:spPr>
            <a:xfrm>
              <a:off x="6767539" y="3669736"/>
              <a:ext cx="443865" cy="57785"/>
            </a:xfrm>
            <a:custGeom>
              <a:avLst/>
              <a:gdLst/>
              <a:ahLst/>
              <a:cxnLst/>
              <a:rect l="l" t="t" r="r" b="b"/>
              <a:pathLst>
                <a:path w="443865" h="57785">
                  <a:moveTo>
                    <a:pt x="221818" y="0"/>
                  </a:moveTo>
                  <a:lnTo>
                    <a:pt x="0" y="57607"/>
                  </a:lnTo>
                  <a:lnTo>
                    <a:pt x="443623" y="57607"/>
                  </a:lnTo>
                  <a:lnTo>
                    <a:pt x="221818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52" name="object 208">
              <a:extLst>
                <a:ext uri="{FF2B5EF4-FFF2-40B4-BE49-F238E27FC236}">
                  <a16:creationId xmlns:a16="http://schemas.microsoft.com/office/drawing/2014/main" id="{B70C9811-2E00-BE45-BC75-74380A10B8D7}"/>
                </a:ext>
              </a:extLst>
            </p:cNvPr>
            <p:cNvSpPr/>
            <p:nvPr/>
          </p:nvSpPr>
          <p:spPr>
            <a:xfrm>
              <a:off x="6767539" y="3669736"/>
              <a:ext cx="443865" cy="57785"/>
            </a:xfrm>
            <a:custGeom>
              <a:avLst/>
              <a:gdLst/>
              <a:ahLst/>
              <a:cxnLst/>
              <a:rect l="l" t="t" r="r" b="b"/>
              <a:pathLst>
                <a:path w="443865" h="57785">
                  <a:moveTo>
                    <a:pt x="443623" y="57607"/>
                  </a:moveTo>
                  <a:lnTo>
                    <a:pt x="221818" y="0"/>
                  </a:lnTo>
                  <a:lnTo>
                    <a:pt x="0" y="57607"/>
                  </a:lnTo>
                </a:path>
              </a:pathLst>
            </a:custGeom>
            <a:ln w="9398"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53" name="object 209">
              <a:extLst>
                <a:ext uri="{FF2B5EF4-FFF2-40B4-BE49-F238E27FC236}">
                  <a16:creationId xmlns:a16="http://schemas.microsoft.com/office/drawing/2014/main" id="{004C3584-0967-F24D-825D-5BD590CE7687}"/>
                </a:ext>
              </a:extLst>
            </p:cNvPr>
            <p:cNvSpPr/>
            <p:nvPr/>
          </p:nvSpPr>
          <p:spPr>
            <a:xfrm>
              <a:off x="6509549" y="3170389"/>
              <a:ext cx="515620" cy="636270"/>
            </a:xfrm>
            <a:custGeom>
              <a:avLst/>
              <a:gdLst/>
              <a:ahLst/>
              <a:cxnLst/>
              <a:rect l="l" t="t" r="r" b="b"/>
              <a:pathLst>
                <a:path w="515620" h="636270">
                  <a:moveTo>
                    <a:pt x="515340" y="592874"/>
                  </a:moveTo>
                  <a:lnTo>
                    <a:pt x="449313" y="592874"/>
                  </a:lnTo>
                  <a:lnTo>
                    <a:pt x="449313" y="636015"/>
                  </a:lnTo>
                  <a:lnTo>
                    <a:pt x="515340" y="636015"/>
                  </a:lnTo>
                  <a:lnTo>
                    <a:pt x="515340" y="592874"/>
                  </a:lnTo>
                  <a:close/>
                </a:path>
                <a:path w="515620" h="636270">
                  <a:moveTo>
                    <a:pt x="44869" y="0"/>
                  </a:moveTo>
                  <a:lnTo>
                    <a:pt x="0" y="0"/>
                  </a:lnTo>
                  <a:lnTo>
                    <a:pt x="0" y="32029"/>
                  </a:lnTo>
                  <a:lnTo>
                    <a:pt x="44869" y="32029"/>
                  </a:lnTo>
                  <a:lnTo>
                    <a:pt x="44869" y="0"/>
                  </a:lnTo>
                  <a:close/>
                </a:path>
              </a:pathLst>
            </a:custGeom>
            <a:ln w="9398"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54" name="object 210">
              <a:extLst>
                <a:ext uri="{FF2B5EF4-FFF2-40B4-BE49-F238E27FC236}">
                  <a16:creationId xmlns:a16="http://schemas.microsoft.com/office/drawing/2014/main" id="{DD71BB58-F8FB-0E4C-96A2-01949C04E27A}"/>
                </a:ext>
              </a:extLst>
            </p:cNvPr>
            <p:cNvSpPr/>
            <p:nvPr/>
          </p:nvSpPr>
          <p:spPr>
            <a:xfrm>
              <a:off x="5965786" y="3658209"/>
              <a:ext cx="43815" cy="33020"/>
            </a:xfrm>
            <a:custGeom>
              <a:avLst/>
              <a:gdLst/>
              <a:ahLst/>
              <a:cxnLst/>
              <a:rect l="l" t="t" r="r" b="b"/>
              <a:pathLst>
                <a:path w="43814" h="33020">
                  <a:moveTo>
                    <a:pt x="43573" y="0"/>
                  </a:moveTo>
                  <a:lnTo>
                    <a:pt x="0" y="0"/>
                  </a:lnTo>
                  <a:lnTo>
                    <a:pt x="0" y="32994"/>
                  </a:lnTo>
                  <a:lnTo>
                    <a:pt x="43573" y="32994"/>
                  </a:lnTo>
                  <a:lnTo>
                    <a:pt x="43573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55" name="object 211">
              <a:extLst>
                <a:ext uri="{FF2B5EF4-FFF2-40B4-BE49-F238E27FC236}">
                  <a16:creationId xmlns:a16="http://schemas.microsoft.com/office/drawing/2014/main" id="{DC87BCEF-5B9F-7D4E-A9E3-0EE7F6854E74}"/>
                </a:ext>
              </a:extLst>
            </p:cNvPr>
            <p:cNvSpPr/>
            <p:nvPr/>
          </p:nvSpPr>
          <p:spPr>
            <a:xfrm>
              <a:off x="5965786" y="3658209"/>
              <a:ext cx="43815" cy="33020"/>
            </a:xfrm>
            <a:custGeom>
              <a:avLst/>
              <a:gdLst/>
              <a:ahLst/>
              <a:cxnLst/>
              <a:rect l="l" t="t" r="r" b="b"/>
              <a:pathLst>
                <a:path w="43814" h="33020">
                  <a:moveTo>
                    <a:pt x="43573" y="32994"/>
                  </a:moveTo>
                  <a:lnTo>
                    <a:pt x="0" y="32994"/>
                  </a:lnTo>
                  <a:lnTo>
                    <a:pt x="0" y="0"/>
                  </a:lnTo>
                  <a:lnTo>
                    <a:pt x="43573" y="0"/>
                  </a:lnTo>
                  <a:lnTo>
                    <a:pt x="43573" y="32994"/>
                  </a:lnTo>
                  <a:close/>
                </a:path>
              </a:pathLst>
            </a:custGeom>
            <a:ln w="9398"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56" name="object 212">
              <a:extLst>
                <a:ext uri="{FF2B5EF4-FFF2-40B4-BE49-F238E27FC236}">
                  <a16:creationId xmlns:a16="http://schemas.microsoft.com/office/drawing/2014/main" id="{66667482-4CAB-CE44-9947-C21AABEE2628}"/>
                </a:ext>
              </a:extLst>
            </p:cNvPr>
            <p:cNvSpPr/>
            <p:nvPr/>
          </p:nvSpPr>
          <p:spPr>
            <a:xfrm>
              <a:off x="6045022" y="3658209"/>
              <a:ext cx="43815" cy="33020"/>
            </a:xfrm>
            <a:custGeom>
              <a:avLst/>
              <a:gdLst/>
              <a:ahLst/>
              <a:cxnLst/>
              <a:rect l="l" t="t" r="r" b="b"/>
              <a:pathLst>
                <a:path w="43814" h="33020">
                  <a:moveTo>
                    <a:pt x="43561" y="0"/>
                  </a:moveTo>
                  <a:lnTo>
                    <a:pt x="0" y="0"/>
                  </a:lnTo>
                  <a:lnTo>
                    <a:pt x="0" y="32994"/>
                  </a:lnTo>
                  <a:lnTo>
                    <a:pt x="43561" y="32994"/>
                  </a:lnTo>
                  <a:lnTo>
                    <a:pt x="43561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57" name="object 213">
              <a:extLst>
                <a:ext uri="{FF2B5EF4-FFF2-40B4-BE49-F238E27FC236}">
                  <a16:creationId xmlns:a16="http://schemas.microsoft.com/office/drawing/2014/main" id="{3FD1E733-7793-6548-BD33-D983FE215439}"/>
                </a:ext>
              </a:extLst>
            </p:cNvPr>
            <p:cNvSpPr/>
            <p:nvPr/>
          </p:nvSpPr>
          <p:spPr>
            <a:xfrm>
              <a:off x="6045022" y="3658209"/>
              <a:ext cx="43815" cy="33020"/>
            </a:xfrm>
            <a:custGeom>
              <a:avLst/>
              <a:gdLst/>
              <a:ahLst/>
              <a:cxnLst/>
              <a:rect l="l" t="t" r="r" b="b"/>
              <a:pathLst>
                <a:path w="43814" h="33020">
                  <a:moveTo>
                    <a:pt x="43561" y="32994"/>
                  </a:moveTo>
                  <a:lnTo>
                    <a:pt x="0" y="32994"/>
                  </a:lnTo>
                  <a:lnTo>
                    <a:pt x="0" y="0"/>
                  </a:lnTo>
                  <a:lnTo>
                    <a:pt x="43561" y="0"/>
                  </a:lnTo>
                  <a:lnTo>
                    <a:pt x="43561" y="32994"/>
                  </a:lnTo>
                  <a:close/>
                </a:path>
              </a:pathLst>
            </a:custGeom>
            <a:ln w="9398"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58" name="object 214">
              <a:extLst>
                <a:ext uri="{FF2B5EF4-FFF2-40B4-BE49-F238E27FC236}">
                  <a16:creationId xmlns:a16="http://schemas.microsoft.com/office/drawing/2014/main" id="{4F3F5224-5966-7548-B7BD-331C0533D1D5}"/>
                </a:ext>
              </a:extLst>
            </p:cNvPr>
            <p:cNvSpPr/>
            <p:nvPr/>
          </p:nvSpPr>
          <p:spPr>
            <a:xfrm>
              <a:off x="6124244" y="3658209"/>
              <a:ext cx="43815" cy="33020"/>
            </a:xfrm>
            <a:custGeom>
              <a:avLst/>
              <a:gdLst/>
              <a:ahLst/>
              <a:cxnLst/>
              <a:rect l="l" t="t" r="r" b="b"/>
              <a:pathLst>
                <a:path w="43814" h="33020">
                  <a:moveTo>
                    <a:pt x="43548" y="0"/>
                  </a:moveTo>
                  <a:lnTo>
                    <a:pt x="0" y="0"/>
                  </a:lnTo>
                  <a:lnTo>
                    <a:pt x="0" y="32994"/>
                  </a:lnTo>
                  <a:lnTo>
                    <a:pt x="43548" y="32994"/>
                  </a:lnTo>
                  <a:lnTo>
                    <a:pt x="43548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59" name="object 215">
              <a:extLst>
                <a:ext uri="{FF2B5EF4-FFF2-40B4-BE49-F238E27FC236}">
                  <a16:creationId xmlns:a16="http://schemas.microsoft.com/office/drawing/2014/main" id="{5F253EDC-BA08-7A44-832C-00A329CE5BEB}"/>
                </a:ext>
              </a:extLst>
            </p:cNvPr>
            <p:cNvSpPr/>
            <p:nvPr/>
          </p:nvSpPr>
          <p:spPr>
            <a:xfrm>
              <a:off x="6124244" y="3658209"/>
              <a:ext cx="43815" cy="33020"/>
            </a:xfrm>
            <a:custGeom>
              <a:avLst/>
              <a:gdLst/>
              <a:ahLst/>
              <a:cxnLst/>
              <a:rect l="l" t="t" r="r" b="b"/>
              <a:pathLst>
                <a:path w="43814" h="33020">
                  <a:moveTo>
                    <a:pt x="43548" y="32994"/>
                  </a:moveTo>
                  <a:lnTo>
                    <a:pt x="0" y="32994"/>
                  </a:lnTo>
                  <a:lnTo>
                    <a:pt x="0" y="0"/>
                  </a:lnTo>
                  <a:lnTo>
                    <a:pt x="43548" y="0"/>
                  </a:lnTo>
                  <a:lnTo>
                    <a:pt x="43548" y="32994"/>
                  </a:lnTo>
                  <a:close/>
                </a:path>
              </a:pathLst>
            </a:custGeom>
            <a:ln w="9398"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60" name="object 216">
              <a:extLst>
                <a:ext uri="{FF2B5EF4-FFF2-40B4-BE49-F238E27FC236}">
                  <a16:creationId xmlns:a16="http://schemas.microsoft.com/office/drawing/2014/main" id="{F1749749-A79E-E244-8B9B-C7D6100FA1F9}"/>
                </a:ext>
              </a:extLst>
            </p:cNvPr>
            <p:cNvSpPr/>
            <p:nvPr/>
          </p:nvSpPr>
          <p:spPr>
            <a:xfrm>
              <a:off x="6203480" y="3658209"/>
              <a:ext cx="43815" cy="33020"/>
            </a:xfrm>
            <a:custGeom>
              <a:avLst/>
              <a:gdLst/>
              <a:ahLst/>
              <a:cxnLst/>
              <a:rect l="l" t="t" r="r" b="b"/>
              <a:pathLst>
                <a:path w="43814" h="33020">
                  <a:moveTo>
                    <a:pt x="43548" y="0"/>
                  </a:moveTo>
                  <a:lnTo>
                    <a:pt x="0" y="0"/>
                  </a:lnTo>
                  <a:lnTo>
                    <a:pt x="0" y="32994"/>
                  </a:lnTo>
                  <a:lnTo>
                    <a:pt x="43548" y="32994"/>
                  </a:lnTo>
                  <a:lnTo>
                    <a:pt x="43548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61" name="object 217">
              <a:extLst>
                <a:ext uri="{FF2B5EF4-FFF2-40B4-BE49-F238E27FC236}">
                  <a16:creationId xmlns:a16="http://schemas.microsoft.com/office/drawing/2014/main" id="{C7AC8CFB-C98B-014A-9F93-5E2DD42F3F74}"/>
                </a:ext>
              </a:extLst>
            </p:cNvPr>
            <p:cNvSpPr/>
            <p:nvPr/>
          </p:nvSpPr>
          <p:spPr>
            <a:xfrm>
              <a:off x="6203480" y="3658209"/>
              <a:ext cx="43815" cy="33020"/>
            </a:xfrm>
            <a:custGeom>
              <a:avLst/>
              <a:gdLst/>
              <a:ahLst/>
              <a:cxnLst/>
              <a:rect l="l" t="t" r="r" b="b"/>
              <a:pathLst>
                <a:path w="43814" h="33020">
                  <a:moveTo>
                    <a:pt x="43548" y="32994"/>
                  </a:moveTo>
                  <a:lnTo>
                    <a:pt x="0" y="32994"/>
                  </a:lnTo>
                  <a:lnTo>
                    <a:pt x="0" y="0"/>
                  </a:lnTo>
                  <a:lnTo>
                    <a:pt x="43548" y="0"/>
                  </a:lnTo>
                  <a:lnTo>
                    <a:pt x="43548" y="32994"/>
                  </a:lnTo>
                  <a:close/>
                </a:path>
              </a:pathLst>
            </a:custGeom>
            <a:ln w="9398"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62" name="object 218">
              <a:extLst>
                <a:ext uri="{FF2B5EF4-FFF2-40B4-BE49-F238E27FC236}">
                  <a16:creationId xmlns:a16="http://schemas.microsoft.com/office/drawing/2014/main" id="{A69D8914-4FF1-E44B-8D11-EA49F6AD38BF}"/>
                </a:ext>
              </a:extLst>
            </p:cNvPr>
            <p:cNvSpPr/>
            <p:nvPr/>
          </p:nvSpPr>
          <p:spPr>
            <a:xfrm>
              <a:off x="6282702" y="3658209"/>
              <a:ext cx="43815" cy="33020"/>
            </a:xfrm>
            <a:custGeom>
              <a:avLst/>
              <a:gdLst/>
              <a:ahLst/>
              <a:cxnLst/>
              <a:rect l="l" t="t" r="r" b="b"/>
              <a:pathLst>
                <a:path w="43814" h="33020">
                  <a:moveTo>
                    <a:pt x="43548" y="0"/>
                  </a:moveTo>
                  <a:lnTo>
                    <a:pt x="0" y="0"/>
                  </a:lnTo>
                  <a:lnTo>
                    <a:pt x="0" y="32994"/>
                  </a:lnTo>
                  <a:lnTo>
                    <a:pt x="43548" y="32994"/>
                  </a:lnTo>
                  <a:lnTo>
                    <a:pt x="43548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63" name="object 219">
              <a:extLst>
                <a:ext uri="{FF2B5EF4-FFF2-40B4-BE49-F238E27FC236}">
                  <a16:creationId xmlns:a16="http://schemas.microsoft.com/office/drawing/2014/main" id="{B3ED5AFE-2A43-094E-B085-E9E2860EE152}"/>
                </a:ext>
              </a:extLst>
            </p:cNvPr>
            <p:cNvSpPr/>
            <p:nvPr/>
          </p:nvSpPr>
          <p:spPr>
            <a:xfrm>
              <a:off x="6282702" y="3658209"/>
              <a:ext cx="43815" cy="33020"/>
            </a:xfrm>
            <a:custGeom>
              <a:avLst/>
              <a:gdLst/>
              <a:ahLst/>
              <a:cxnLst/>
              <a:rect l="l" t="t" r="r" b="b"/>
              <a:pathLst>
                <a:path w="43814" h="33020">
                  <a:moveTo>
                    <a:pt x="43548" y="32994"/>
                  </a:moveTo>
                  <a:lnTo>
                    <a:pt x="0" y="32994"/>
                  </a:lnTo>
                  <a:lnTo>
                    <a:pt x="0" y="0"/>
                  </a:lnTo>
                  <a:lnTo>
                    <a:pt x="43548" y="0"/>
                  </a:lnTo>
                  <a:lnTo>
                    <a:pt x="43548" y="32994"/>
                  </a:lnTo>
                  <a:close/>
                </a:path>
              </a:pathLst>
            </a:custGeom>
            <a:ln w="9398"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64" name="object 220">
              <a:extLst>
                <a:ext uri="{FF2B5EF4-FFF2-40B4-BE49-F238E27FC236}">
                  <a16:creationId xmlns:a16="http://schemas.microsoft.com/office/drawing/2014/main" id="{1AFBB665-A9C4-8246-B285-75FB90623D47}"/>
                </a:ext>
              </a:extLst>
            </p:cNvPr>
            <p:cNvSpPr/>
            <p:nvPr/>
          </p:nvSpPr>
          <p:spPr>
            <a:xfrm>
              <a:off x="6361925" y="3658209"/>
              <a:ext cx="43815" cy="33020"/>
            </a:xfrm>
            <a:custGeom>
              <a:avLst/>
              <a:gdLst/>
              <a:ahLst/>
              <a:cxnLst/>
              <a:rect l="l" t="t" r="r" b="b"/>
              <a:pathLst>
                <a:path w="43814" h="33020">
                  <a:moveTo>
                    <a:pt x="43586" y="0"/>
                  </a:moveTo>
                  <a:lnTo>
                    <a:pt x="0" y="0"/>
                  </a:lnTo>
                  <a:lnTo>
                    <a:pt x="0" y="32994"/>
                  </a:lnTo>
                  <a:lnTo>
                    <a:pt x="43586" y="32994"/>
                  </a:lnTo>
                  <a:lnTo>
                    <a:pt x="43586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65" name="object 221">
              <a:extLst>
                <a:ext uri="{FF2B5EF4-FFF2-40B4-BE49-F238E27FC236}">
                  <a16:creationId xmlns:a16="http://schemas.microsoft.com/office/drawing/2014/main" id="{6FB97628-2C08-594F-A84D-4649D3BBE38E}"/>
                </a:ext>
              </a:extLst>
            </p:cNvPr>
            <p:cNvSpPr/>
            <p:nvPr/>
          </p:nvSpPr>
          <p:spPr>
            <a:xfrm>
              <a:off x="6361925" y="3658209"/>
              <a:ext cx="43815" cy="33020"/>
            </a:xfrm>
            <a:custGeom>
              <a:avLst/>
              <a:gdLst/>
              <a:ahLst/>
              <a:cxnLst/>
              <a:rect l="l" t="t" r="r" b="b"/>
              <a:pathLst>
                <a:path w="43814" h="33020">
                  <a:moveTo>
                    <a:pt x="43586" y="32994"/>
                  </a:moveTo>
                  <a:lnTo>
                    <a:pt x="0" y="32994"/>
                  </a:lnTo>
                  <a:lnTo>
                    <a:pt x="0" y="0"/>
                  </a:lnTo>
                  <a:lnTo>
                    <a:pt x="43586" y="0"/>
                  </a:lnTo>
                  <a:lnTo>
                    <a:pt x="43586" y="32994"/>
                  </a:lnTo>
                  <a:close/>
                </a:path>
              </a:pathLst>
            </a:custGeom>
            <a:ln w="9398"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66" name="object 222">
              <a:extLst>
                <a:ext uri="{FF2B5EF4-FFF2-40B4-BE49-F238E27FC236}">
                  <a16:creationId xmlns:a16="http://schemas.microsoft.com/office/drawing/2014/main" id="{E60512B1-262D-EF45-B952-A297946157E8}"/>
                </a:ext>
              </a:extLst>
            </p:cNvPr>
            <p:cNvSpPr/>
            <p:nvPr/>
          </p:nvSpPr>
          <p:spPr>
            <a:xfrm>
              <a:off x="6041758" y="3754577"/>
              <a:ext cx="78105" cy="52069"/>
            </a:xfrm>
            <a:custGeom>
              <a:avLst/>
              <a:gdLst/>
              <a:ahLst/>
              <a:cxnLst/>
              <a:rect l="l" t="t" r="r" b="b"/>
              <a:pathLst>
                <a:path w="78104" h="52070">
                  <a:moveTo>
                    <a:pt x="77939" y="0"/>
                  </a:moveTo>
                  <a:lnTo>
                    <a:pt x="0" y="0"/>
                  </a:lnTo>
                  <a:lnTo>
                    <a:pt x="0" y="51460"/>
                  </a:lnTo>
                  <a:lnTo>
                    <a:pt x="77939" y="51460"/>
                  </a:lnTo>
                  <a:lnTo>
                    <a:pt x="77939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67" name="object 223">
              <a:extLst>
                <a:ext uri="{FF2B5EF4-FFF2-40B4-BE49-F238E27FC236}">
                  <a16:creationId xmlns:a16="http://schemas.microsoft.com/office/drawing/2014/main" id="{08FCBE3A-4053-0143-9340-FEA977C17101}"/>
                </a:ext>
              </a:extLst>
            </p:cNvPr>
            <p:cNvSpPr/>
            <p:nvPr/>
          </p:nvSpPr>
          <p:spPr>
            <a:xfrm>
              <a:off x="6041758" y="3754577"/>
              <a:ext cx="78105" cy="52069"/>
            </a:xfrm>
            <a:custGeom>
              <a:avLst/>
              <a:gdLst/>
              <a:ahLst/>
              <a:cxnLst/>
              <a:rect l="l" t="t" r="r" b="b"/>
              <a:pathLst>
                <a:path w="78104" h="52070">
                  <a:moveTo>
                    <a:pt x="77939" y="0"/>
                  </a:moveTo>
                  <a:lnTo>
                    <a:pt x="0" y="0"/>
                  </a:lnTo>
                  <a:lnTo>
                    <a:pt x="0" y="51460"/>
                  </a:lnTo>
                  <a:lnTo>
                    <a:pt x="77939" y="51460"/>
                  </a:lnTo>
                  <a:lnTo>
                    <a:pt x="77939" y="0"/>
                  </a:lnTo>
                  <a:close/>
                </a:path>
              </a:pathLst>
            </a:custGeom>
            <a:ln w="9398"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68" name="object 224">
              <a:extLst>
                <a:ext uri="{FF2B5EF4-FFF2-40B4-BE49-F238E27FC236}">
                  <a16:creationId xmlns:a16="http://schemas.microsoft.com/office/drawing/2014/main" id="{F1418AF5-85C0-C04B-94A3-05781B6CF0BC}"/>
                </a:ext>
              </a:extLst>
            </p:cNvPr>
            <p:cNvSpPr/>
            <p:nvPr/>
          </p:nvSpPr>
          <p:spPr>
            <a:xfrm>
              <a:off x="6080085" y="3757216"/>
              <a:ext cx="0" cy="46355"/>
            </a:xfrm>
            <a:custGeom>
              <a:avLst/>
              <a:gdLst/>
              <a:ahLst/>
              <a:cxnLst/>
              <a:rect l="l" t="t" r="r" b="b"/>
              <a:pathLst>
                <a:path h="46354">
                  <a:moveTo>
                    <a:pt x="0" y="0"/>
                  </a:moveTo>
                  <a:lnTo>
                    <a:pt x="0" y="46227"/>
                  </a:lnTo>
                </a:path>
              </a:pathLst>
            </a:custGeom>
            <a:solidFill>
              <a:srgbClr val="FFFFFF"/>
            </a:solidFill>
            <a:ln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69" name="object 225">
              <a:extLst>
                <a:ext uri="{FF2B5EF4-FFF2-40B4-BE49-F238E27FC236}">
                  <a16:creationId xmlns:a16="http://schemas.microsoft.com/office/drawing/2014/main" id="{1EF9CB6E-60A9-B04D-8A0C-EFFA658E9365}"/>
                </a:ext>
              </a:extLst>
            </p:cNvPr>
            <p:cNvSpPr/>
            <p:nvPr/>
          </p:nvSpPr>
          <p:spPr>
            <a:xfrm>
              <a:off x="6080084" y="3757225"/>
              <a:ext cx="0" cy="46355"/>
            </a:xfrm>
            <a:custGeom>
              <a:avLst/>
              <a:gdLst/>
              <a:ahLst/>
              <a:cxnLst/>
              <a:rect l="l" t="t" r="r" b="b"/>
              <a:pathLst>
                <a:path h="46354">
                  <a:moveTo>
                    <a:pt x="0" y="0"/>
                  </a:moveTo>
                  <a:lnTo>
                    <a:pt x="0" y="46228"/>
                  </a:lnTo>
                </a:path>
              </a:pathLst>
            </a:custGeom>
            <a:ln w="9398">
              <a:solidFill>
                <a:srgbClr val="F1240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</p:grpSp>
      <p:grpSp>
        <p:nvGrpSpPr>
          <p:cNvPr id="170" name="object 226">
            <a:extLst>
              <a:ext uri="{FF2B5EF4-FFF2-40B4-BE49-F238E27FC236}">
                <a16:creationId xmlns:a16="http://schemas.microsoft.com/office/drawing/2014/main" id="{877C6F22-2209-8E46-BEC3-80BAFF75342F}"/>
              </a:ext>
            </a:extLst>
          </p:cNvPr>
          <p:cNvGrpSpPr/>
          <p:nvPr userDrawn="1"/>
        </p:nvGrpSpPr>
        <p:grpSpPr>
          <a:xfrm>
            <a:off x="2139864" y="5974382"/>
            <a:ext cx="2119588" cy="623036"/>
            <a:chOff x="983960" y="6354000"/>
            <a:chExt cx="2337435" cy="687070"/>
          </a:xfrm>
        </p:grpSpPr>
        <p:sp>
          <p:nvSpPr>
            <p:cNvPr id="171" name="object 227">
              <a:extLst>
                <a:ext uri="{FF2B5EF4-FFF2-40B4-BE49-F238E27FC236}">
                  <a16:creationId xmlns:a16="http://schemas.microsoft.com/office/drawing/2014/main" id="{4BD3547C-2B53-7245-AB67-E5CD8B89B199}"/>
                </a:ext>
              </a:extLst>
            </p:cNvPr>
            <p:cNvSpPr/>
            <p:nvPr/>
          </p:nvSpPr>
          <p:spPr>
            <a:xfrm>
              <a:off x="983960" y="6695200"/>
              <a:ext cx="1825625" cy="0"/>
            </a:xfrm>
            <a:custGeom>
              <a:avLst/>
              <a:gdLst/>
              <a:ahLst/>
              <a:cxnLst/>
              <a:rect l="l" t="t" r="r" b="b"/>
              <a:pathLst>
                <a:path w="1825625">
                  <a:moveTo>
                    <a:pt x="1825040" y="0"/>
                  </a:moveTo>
                  <a:lnTo>
                    <a:pt x="0" y="0"/>
                  </a:lnTo>
                </a:path>
              </a:pathLst>
            </a:custGeom>
            <a:ln w="37617">
              <a:solidFill>
                <a:srgbClr val="C0AE0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72" name="object 228">
              <a:extLst>
                <a:ext uri="{FF2B5EF4-FFF2-40B4-BE49-F238E27FC236}">
                  <a16:creationId xmlns:a16="http://schemas.microsoft.com/office/drawing/2014/main" id="{5EF7DF98-A8A4-5343-A966-9C69E428A301}"/>
                </a:ext>
              </a:extLst>
            </p:cNvPr>
            <p:cNvSpPr/>
            <p:nvPr/>
          </p:nvSpPr>
          <p:spPr>
            <a:xfrm>
              <a:off x="2653400" y="6372809"/>
              <a:ext cx="649605" cy="649605"/>
            </a:xfrm>
            <a:custGeom>
              <a:avLst/>
              <a:gdLst/>
              <a:ahLst/>
              <a:cxnLst/>
              <a:rect l="l" t="t" r="r" b="b"/>
              <a:pathLst>
                <a:path w="649604" h="649604">
                  <a:moveTo>
                    <a:pt x="324510" y="0"/>
                  </a:moveTo>
                  <a:lnTo>
                    <a:pt x="276559" y="3518"/>
                  </a:lnTo>
                  <a:lnTo>
                    <a:pt x="230792" y="13739"/>
                  </a:lnTo>
                  <a:lnTo>
                    <a:pt x="187710" y="30160"/>
                  </a:lnTo>
                  <a:lnTo>
                    <a:pt x="147816" y="52280"/>
                  </a:lnTo>
                  <a:lnTo>
                    <a:pt x="111612" y="79596"/>
                  </a:lnTo>
                  <a:lnTo>
                    <a:pt x="79601" y="111607"/>
                  </a:lnTo>
                  <a:lnTo>
                    <a:pt x="52283" y="147810"/>
                  </a:lnTo>
                  <a:lnTo>
                    <a:pt x="30162" y="187704"/>
                  </a:lnTo>
                  <a:lnTo>
                    <a:pt x="13740" y="230787"/>
                  </a:lnTo>
                  <a:lnTo>
                    <a:pt x="3518" y="276556"/>
                  </a:lnTo>
                  <a:lnTo>
                    <a:pt x="0" y="324510"/>
                  </a:lnTo>
                  <a:lnTo>
                    <a:pt x="3518" y="372464"/>
                  </a:lnTo>
                  <a:lnTo>
                    <a:pt x="13740" y="418233"/>
                  </a:lnTo>
                  <a:lnTo>
                    <a:pt x="30162" y="461315"/>
                  </a:lnTo>
                  <a:lnTo>
                    <a:pt x="52283" y="501209"/>
                  </a:lnTo>
                  <a:lnTo>
                    <a:pt x="79601" y="537413"/>
                  </a:lnTo>
                  <a:lnTo>
                    <a:pt x="111612" y="569423"/>
                  </a:lnTo>
                  <a:lnTo>
                    <a:pt x="147816" y="596740"/>
                  </a:lnTo>
                  <a:lnTo>
                    <a:pt x="187710" y="618860"/>
                  </a:lnTo>
                  <a:lnTo>
                    <a:pt x="230792" y="635281"/>
                  </a:lnTo>
                  <a:lnTo>
                    <a:pt x="276559" y="645502"/>
                  </a:lnTo>
                  <a:lnTo>
                    <a:pt x="324510" y="649020"/>
                  </a:lnTo>
                  <a:lnTo>
                    <a:pt x="372461" y="645502"/>
                  </a:lnTo>
                  <a:lnTo>
                    <a:pt x="418228" y="635281"/>
                  </a:lnTo>
                  <a:lnTo>
                    <a:pt x="461310" y="618860"/>
                  </a:lnTo>
                  <a:lnTo>
                    <a:pt x="501204" y="596740"/>
                  </a:lnTo>
                  <a:lnTo>
                    <a:pt x="537408" y="569423"/>
                  </a:lnTo>
                  <a:lnTo>
                    <a:pt x="569419" y="537413"/>
                  </a:lnTo>
                  <a:lnTo>
                    <a:pt x="596737" y="501209"/>
                  </a:lnTo>
                  <a:lnTo>
                    <a:pt x="618857" y="461315"/>
                  </a:lnTo>
                  <a:lnTo>
                    <a:pt x="635280" y="418233"/>
                  </a:lnTo>
                  <a:lnTo>
                    <a:pt x="645501" y="372464"/>
                  </a:lnTo>
                  <a:lnTo>
                    <a:pt x="649020" y="324510"/>
                  </a:lnTo>
                  <a:lnTo>
                    <a:pt x="645501" y="276556"/>
                  </a:lnTo>
                  <a:lnTo>
                    <a:pt x="635280" y="230787"/>
                  </a:lnTo>
                  <a:lnTo>
                    <a:pt x="618857" y="187704"/>
                  </a:lnTo>
                  <a:lnTo>
                    <a:pt x="596737" y="147810"/>
                  </a:lnTo>
                  <a:lnTo>
                    <a:pt x="569419" y="111607"/>
                  </a:lnTo>
                  <a:lnTo>
                    <a:pt x="537408" y="79596"/>
                  </a:lnTo>
                  <a:lnTo>
                    <a:pt x="501204" y="52280"/>
                  </a:lnTo>
                  <a:lnTo>
                    <a:pt x="461310" y="30160"/>
                  </a:lnTo>
                  <a:lnTo>
                    <a:pt x="418228" y="13739"/>
                  </a:lnTo>
                  <a:lnTo>
                    <a:pt x="372461" y="3518"/>
                  </a:lnTo>
                  <a:lnTo>
                    <a:pt x="3245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73" name="object 229">
              <a:extLst>
                <a:ext uri="{FF2B5EF4-FFF2-40B4-BE49-F238E27FC236}">
                  <a16:creationId xmlns:a16="http://schemas.microsoft.com/office/drawing/2014/main" id="{DCA3851D-FC20-AD43-A2CF-21A9C490BFEC}"/>
                </a:ext>
              </a:extLst>
            </p:cNvPr>
            <p:cNvSpPr/>
            <p:nvPr/>
          </p:nvSpPr>
          <p:spPr>
            <a:xfrm>
              <a:off x="2653400" y="6372809"/>
              <a:ext cx="649605" cy="649605"/>
            </a:xfrm>
            <a:custGeom>
              <a:avLst/>
              <a:gdLst/>
              <a:ahLst/>
              <a:cxnLst/>
              <a:rect l="l" t="t" r="r" b="b"/>
              <a:pathLst>
                <a:path w="649604" h="649604">
                  <a:moveTo>
                    <a:pt x="649020" y="324510"/>
                  </a:moveTo>
                  <a:lnTo>
                    <a:pt x="645501" y="276556"/>
                  </a:lnTo>
                  <a:lnTo>
                    <a:pt x="635280" y="230787"/>
                  </a:lnTo>
                  <a:lnTo>
                    <a:pt x="618857" y="187704"/>
                  </a:lnTo>
                  <a:lnTo>
                    <a:pt x="596737" y="147810"/>
                  </a:lnTo>
                  <a:lnTo>
                    <a:pt x="569419" y="111607"/>
                  </a:lnTo>
                  <a:lnTo>
                    <a:pt x="537408" y="79596"/>
                  </a:lnTo>
                  <a:lnTo>
                    <a:pt x="501204" y="52280"/>
                  </a:lnTo>
                  <a:lnTo>
                    <a:pt x="461310" y="30160"/>
                  </a:lnTo>
                  <a:lnTo>
                    <a:pt x="418228" y="13739"/>
                  </a:lnTo>
                  <a:lnTo>
                    <a:pt x="372461" y="3518"/>
                  </a:lnTo>
                  <a:lnTo>
                    <a:pt x="324510" y="0"/>
                  </a:lnTo>
                  <a:lnTo>
                    <a:pt x="276559" y="3518"/>
                  </a:lnTo>
                  <a:lnTo>
                    <a:pt x="230792" y="13739"/>
                  </a:lnTo>
                  <a:lnTo>
                    <a:pt x="187710" y="30160"/>
                  </a:lnTo>
                  <a:lnTo>
                    <a:pt x="147816" y="52280"/>
                  </a:lnTo>
                  <a:lnTo>
                    <a:pt x="111612" y="79596"/>
                  </a:lnTo>
                  <a:lnTo>
                    <a:pt x="79601" y="111607"/>
                  </a:lnTo>
                  <a:lnTo>
                    <a:pt x="52283" y="147810"/>
                  </a:lnTo>
                  <a:lnTo>
                    <a:pt x="30162" y="187704"/>
                  </a:lnTo>
                  <a:lnTo>
                    <a:pt x="13740" y="230787"/>
                  </a:lnTo>
                  <a:lnTo>
                    <a:pt x="3518" y="276556"/>
                  </a:lnTo>
                  <a:lnTo>
                    <a:pt x="0" y="324510"/>
                  </a:lnTo>
                  <a:lnTo>
                    <a:pt x="3518" y="372464"/>
                  </a:lnTo>
                  <a:lnTo>
                    <a:pt x="13740" y="418233"/>
                  </a:lnTo>
                  <a:lnTo>
                    <a:pt x="30162" y="461315"/>
                  </a:lnTo>
                  <a:lnTo>
                    <a:pt x="52283" y="501209"/>
                  </a:lnTo>
                  <a:lnTo>
                    <a:pt x="79601" y="537413"/>
                  </a:lnTo>
                  <a:lnTo>
                    <a:pt x="111612" y="569423"/>
                  </a:lnTo>
                  <a:lnTo>
                    <a:pt x="147816" y="596740"/>
                  </a:lnTo>
                  <a:lnTo>
                    <a:pt x="187710" y="618860"/>
                  </a:lnTo>
                  <a:lnTo>
                    <a:pt x="230792" y="635281"/>
                  </a:lnTo>
                  <a:lnTo>
                    <a:pt x="276559" y="645502"/>
                  </a:lnTo>
                  <a:lnTo>
                    <a:pt x="324510" y="649020"/>
                  </a:lnTo>
                  <a:lnTo>
                    <a:pt x="372461" y="645502"/>
                  </a:lnTo>
                  <a:lnTo>
                    <a:pt x="418228" y="635281"/>
                  </a:lnTo>
                  <a:lnTo>
                    <a:pt x="461310" y="618860"/>
                  </a:lnTo>
                  <a:lnTo>
                    <a:pt x="501204" y="596740"/>
                  </a:lnTo>
                  <a:lnTo>
                    <a:pt x="537408" y="569423"/>
                  </a:lnTo>
                  <a:lnTo>
                    <a:pt x="569419" y="537413"/>
                  </a:lnTo>
                  <a:lnTo>
                    <a:pt x="596737" y="501209"/>
                  </a:lnTo>
                  <a:lnTo>
                    <a:pt x="618857" y="461315"/>
                  </a:lnTo>
                  <a:lnTo>
                    <a:pt x="635280" y="418233"/>
                  </a:lnTo>
                  <a:lnTo>
                    <a:pt x="645501" y="372464"/>
                  </a:lnTo>
                  <a:lnTo>
                    <a:pt x="649020" y="324510"/>
                  </a:lnTo>
                  <a:close/>
                </a:path>
              </a:pathLst>
            </a:custGeom>
            <a:ln w="37617">
              <a:solidFill>
                <a:srgbClr val="C0AE0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</p:grpSp>
      <p:sp>
        <p:nvSpPr>
          <p:cNvPr id="174" name="object 232">
            <a:extLst>
              <a:ext uri="{FF2B5EF4-FFF2-40B4-BE49-F238E27FC236}">
                <a16:creationId xmlns:a16="http://schemas.microsoft.com/office/drawing/2014/main" id="{CED6A538-8103-AC46-942F-8E70EC494487}"/>
              </a:ext>
            </a:extLst>
          </p:cNvPr>
          <p:cNvSpPr txBox="1"/>
          <p:nvPr userDrawn="1"/>
        </p:nvSpPr>
        <p:spPr>
          <a:xfrm>
            <a:off x="5366028" y="4164628"/>
            <a:ext cx="2217478" cy="1021735"/>
          </a:xfrm>
          <a:prstGeom prst="rect">
            <a:avLst/>
          </a:prstGeom>
        </p:spPr>
        <p:txBody>
          <a:bodyPr vert="horz" wrap="square" lIns="0" tIns="73705" rIns="0" bIns="0" rtlCol="0">
            <a:spAutoFit/>
          </a:bodyPr>
          <a:lstStyle/>
          <a:p>
            <a:pPr marL="27063">
              <a:spcBef>
                <a:spcPts val="580"/>
              </a:spcBef>
            </a:pPr>
            <a:r>
              <a:rPr sz="725" spc="-14" dirty="0">
                <a:solidFill>
                  <a:srgbClr val="FFFFFF"/>
                </a:solidFill>
                <a:latin typeface="Arial Unicode MS"/>
                <a:cs typeface="Arial Unicode MS"/>
              </a:rPr>
              <a:t>Transnet</a:t>
            </a:r>
            <a:r>
              <a:rPr sz="725" spc="-59" dirty="0">
                <a:solidFill>
                  <a:srgbClr val="FFFFFF"/>
                </a:solidFill>
                <a:latin typeface="Arial Unicode MS"/>
                <a:cs typeface="Arial Unicode MS"/>
              </a:rPr>
              <a:t> </a:t>
            </a:r>
            <a:r>
              <a:rPr sz="725" spc="5" dirty="0">
                <a:solidFill>
                  <a:srgbClr val="FFFFFF"/>
                </a:solidFill>
                <a:latin typeface="Arial Unicode MS"/>
                <a:cs typeface="Arial Unicode MS"/>
              </a:rPr>
              <a:t>Property</a:t>
            </a:r>
            <a:endParaRPr sz="725" dirty="0">
              <a:latin typeface="Arial Unicode MS"/>
              <a:cs typeface="Arial Unicode MS"/>
            </a:endParaRPr>
          </a:p>
          <a:p>
            <a:pPr marL="62764" marR="166987" indent="-51824">
              <a:lnSpc>
                <a:spcPct val="103800"/>
              </a:lnSpc>
              <a:spcBef>
                <a:spcPts val="399"/>
              </a:spcBef>
              <a:buChar char="•"/>
              <a:tabLst>
                <a:tab pos="63340" algn="l"/>
              </a:tabLst>
            </a:pPr>
            <a:r>
              <a:rPr sz="635" spc="-5" dirty="0">
                <a:solidFill>
                  <a:srgbClr val="FFFFFF"/>
                </a:solidFill>
                <a:latin typeface="Calibri"/>
                <a:cs typeface="Calibri"/>
              </a:rPr>
              <a:t>One</a:t>
            </a:r>
            <a:r>
              <a:rPr sz="635" spc="-4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35" spc="18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635" spc="-3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35" spc="14" dirty="0">
                <a:solidFill>
                  <a:srgbClr val="FFFFFF"/>
                </a:solidFill>
                <a:latin typeface="Calibri"/>
                <a:cs typeface="Calibri"/>
              </a:rPr>
              <a:t>South</a:t>
            </a:r>
            <a:r>
              <a:rPr sz="635" spc="-3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35" spc="5" dirty="0">
                <a:solidFill>
                  <a:srgbClr val="FFFFFF"/>
                </a:solidFill>
                <a:latin typeface="Calibri"/>
                <a:cs typeface="Calibri"/>
              </a:rPr>
              <a:t>Africa’s</a:t>
            </a:r>
            <a:r>
              <a:rPr sz="635" spc="-3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35" spc="14" dirty="0">
                <a:solidFill>
                  <a:srgbClr val="FFFFFF"/>
                </a:solidFill>
                <a:latin typeface="Calibri"/>
                <a:cs typeface="Calibri"/>
              </a:rPr>
              <a:t>most</a:t>
            </a:r>
            <a:r>
              <a:rPr sz="635" spc="-3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35" spc="9" dirty="0">
                <a:solidFill>
                  <a:srgbClr val="FFFFFF"/>
                </a:solidFill>
                <a:latin typeface="Calibri"/>
                <a:cs typeface="Calibri"/>
              </a:rPr>
              <a:t>significant</a:t>
            </a:r>
            <a:r>
              <a:rPr sz="635" spc="-3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35" spc="5" dirty="0">
                <a:solidFill>
                  <a:srgbClr val="FFFFFF"/>
                </a:solidFill>
                <a:latin typeface="Calibri"/>
                <a:cs typeface="Calibri"/>
              </a:rPr>
              <a:t>property</a:t>
            </a:r>
            <a:r>
              <a:rPr sz="635" spc="-4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35" dirty="0">
                <a:solidFill>
                  <a:srgbClr val="FFFFFF"/>
                </a:solidFill>
                <a:latin typeface="Calibri"/>
                <a:cs typeface="Calibri"/>
              </a:rPr>
              <a:t>owners</a:t>
            </a:r>
            <a:r>
              <a:rPr sz="635" spc="-3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35" spc="-5" dirty="0">
                <a:solidFill>
                  <a:srgbClr val="FFFFFF"/>
                </a:solidFill>
                <a:latin typeface="Calibri"/>
                <a:cs typeface="Calibri"/>
              </a:rPr>
              <a:t>with  </a:t>
            </a:r>
            <a:r>
              <a:rPr sz="635" spc="9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635" dirty="0">
                <a:solidFill>
                  <a:srgbClr val="FFFFFF"/>
                </a:solidFill>
                <a:latin typeface="Calibri"/>
                <a:cs typeface="Calibri"/>
              </a:rPr>
              <a:t>national</a:t>
            </a:r>
            <a:r>
              <a:rPr sz="635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35" spc="5" dirty="0">
                <a:solidFill>
                  <a:srgbClr val="FFFFFF"/>
                </a:solidFill>
                <a:latin typeface="Calibri"/>
                <a:cs typeface="Calibri"/>
              </a:rPr>
              <a:t>footprint</a:t>
            </a:r>
            <a:endParaRPr sz="635" dirty="0">
              <a:latin typeface="Calibri"/>
              <a:cs typeface="Calibri"/>
            </a:endParaRPr>
          </a:p>
          <a:p>
            <a:pPr marL="62764" marR="4607" indent="-51824">
              <a:lnSpc>
                <a:spcPct val="103699"/>
              </a:lnSpc>
              <a:spcBef>
                <a:spcPts val="263"/>
              </a:spcBef>
              <a:buChar char="•"/>
              <a:tabLst>
                <a:tab pos="63340" algn="l"/>
              </a:tabLst>
            </a:pPr>
            <a:r>
              <a:rPr sz="635" spc="5" dirty="0">
                <a:solidFill>
                  <a:srgbClr val="FFFFFF"/>
                </a:solidFill>
                <a:latin typeface="Calibri"/>
                <a:cs typeface="Calibri"/>
              </a:rPr>
              <a:t>Manages </a:t>
            </a:r>
            <a:r>
              <a:rPr sz="635" spc="9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635" spc="5" dirty="0">
                <a:solidFill>
                  <a:srgbClr val="FFFFFF"/>
                </a:solidFill>
                <a:latin typeface="Calibri"/>
                <a:cs typeface="Calibri"/>
              </a:rPr>
              <a:t>portfolio </a:t>
            </a:r>
            <a:r>
              <a:rPr sz="635" spc="18" dirty="0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sz="635" spc="9" dirty="0">
                <a:solidFill>
                  <a:srgbClr val="FFFFFF"/>
                </a:solidFill>
                <a:latin typeface="Calibri"/>
                <a:cs typeface="Calibri"/>
              </a:rPr>
              <a:t>properties </a:t>
            </a:r>
            <a:r>
              <a:rPr sz="635" spc="5" dirty="0">
                <a:solidFill>
                  <a:srgbClr val="FFFFFF"/>
                </a:solidFill>
                <a:latin typeface="Calibri"/>
                <a:cs typeface="Calibri"/>
              </a:rPr>
              <a:t>used </a:t>
            </a:r>
            <a:r>
              <a:rPr sz="635" spc="9" dirty="0">
                <a:solidFill>
                  <a:srgbClr val="FFFFFF"/>
                </a:solidFill>
                <a:latin typeface="Calibri"/>
                <a:cs typeface="Calibri"/>
              </a:rPr>
              <a:t>for </a:t>
            </a:r>
            <a:r>
              <a:rPr sz="635" spc="5" dirty="0">
                <a:solidFill>
                  <a:srgbClr val="FFFFFF"/>
                </a:solidFill>
                <a:latin typeface="Calibri"/>
                <a:cs typeface="Calibri"/>
              </a:rPr>
              <a:t>core operations </a:t>
            </a:r>
            <a:r>
              <a:rPr sz="635" spc="-5" dirty="0">
                <a:solidFill>
                  <a:srgbClr val="FFFFFF"/>
                </a:solidFill>
                <a:latin typeface="Calibri"/>
                <a:cs typeface="Calibri"/>
              </a:rPr>
              <a:t>and  </a:t>
            </a:r>
            <a:r>
              <a:rPr sz="635" spc="5" dirty="0">
                <a:solidFill>
                  <a:srgbClr val="FFFFFF"/>
                </a:solidFill>
                <a:latin typeface="Calibri"/>
                <a:cs typeface="Calibri"/>
              </a:rPr>
              <a:t>investment</a:t>
            </a:r>
            <a:r>
              <a:rPr sz="635" spc="-4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35" spc="9" dirty="0">
                <a:solidFill>
                  <a:srgbClr val="FFFFFF"/>
                </a:solidFill>
                <a:latin typeface="Calibri"/>
                <a:cs typeface="Calibri"/>
              </a:rPr>
              <a:t>properties</a:t>
            </a:r>
            <a:r>
              <a:rPr sz="635" spc="-4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35" dirty="0">
                <a:solidFill>
                  <a:srgbClr val="FFFFFF"/>
                </a:solidFill>
                <a:latin typeface="Calibri"/>
                <a:cs typeface="Calibri"/>
              </a:rPr>
              <a:t>generating</a:t>
            </a:r>
            <a:r>
              <a:rPr sz="635" spc="-3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35" spc="-5" dirty="0">
                <a:solidFill>
                  <a:srgbClr val="FFFFFF"/>
                </a:solidFill>
                <a:latin typeface="Calibri"/>
                <a:cs typeface="Calibri"/>
              </a:rPr>
              <a:t>revenue</a:t>
            </a:r>
            <a:r>
              <a:rPr sz="635" spc="-4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35" spc="9" dirty="0">
                <a:solidFill>
                  <a:srgbClr val="FFFFFF"/>
                </a:solidFill>
                <a:latin typeface="Calibri"/>
                <a:cs typeface="Calibri"/>
              </a:rPr>
              <a:t>from</a:t>
            </a:r>
            <a:r>
              <a:rPr sz="635" spc="-3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35" spc="5" dirty="0">
                <a:solidFill>
                  <a:srgbClr val="FFFFFF"/>
                </a:solidFill>
                <a:latin typeface="Calibri"/>
                <a:cs typeface="Calibri"/>
              </a:rPr>
              <a:t>external</a:t>
            </a:r>
            <a:r>
              <a:rPr sz="635" spc="-4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35" spc="5" dirty="0">
                <a:solidFill>
                  <a:srgbClr val="FFFFFF"/>
                </a:solidFill>
                <a:latin typeface="Calibri"/>
                <a:cs typeface="Calibri"/>
              </a:rPr>
              <a:t>tenants</a:t>
            </a:r>
            <a:endParaRPr sz="635" dirty="0">
              <a:latin typeface="Calibri"/>
              <a:cs typeface="Calibri"/>
            </a:endParaRPr>
          </a:p>
          <a:p>
            <a:pPr marL="62764" marR="30518" indent="-51824">
              <a:lnSpc>
                <a:spcPct val="103699"/>
              </a:lnSpc>
              <a:spcBef>
                <a:spcPts val="263"/>
              </a:spcBef>
              <a:buChar char="•"/>
              <a:tabLst>
                <a:tab pos="63340" algn="l"/>
              </a:tabLst>
            </a:pPr>
            <a:r>
              <a:rPr sz="635" spc="9" dirty="0">
                <a:solidFill>
                  <a:srgbClr val="FFFFFF"/>
                </a:solidFill>
                <a:latin typeface="Calibri"/>
                <a:cs typeface="Calibri"/>
              </a:rPr>
              <a:t>Provides specialised </a:t>
            </a:r>
            <a:r>
              <a:rPr sz="635" spc="5" dirty="0">
                <a:solidFill>
                  <a:srgbClr val="FFFFFF"/>
                </a:solidFill>
                <a:latin typeface="Calibri"/>
                <a:cs typeface="Calibri"/>
              </a:rPr>
              <a:t>property </a:t>
            </a:r>
            <a:r>
              <a:rPr sz="635" spc="14" dirty="0">
                <a:solidFill>
                  <a:srgbClr val="FFFFFF"/>
                </a:solidFill>
                <a:latin typeface="Calibri"/>
                <a:cs typeface="Calibri"/>
              </a:rPr>
              <a:t>services </a:t>
            </a:r>
            <a:r>
              <a:rPr sz="635" dirty="0">
                <a:solidFill>
                  <a:srgbClr val="FFFFFF"/>
                </a:solidFill>
                <a:latin typeface="Calibri"/>
                <a:cs typeface="Calibri"/>
              </a:rPr>
              <a:t>including valuations,  </a:t>
            </a:r>
            <a:r>
              <a:rPr sz="635" spc="-5" dirty="0">
                <a:solidFill>
                  <a:srgbClr val="FFFFFF"/>
                </a:solidFill>
                <a:latin typeface="Calibri"/>
                <a:cs typeface="Calibri"/>
              </a:rPr>
              <a:t>municipal</a:t>
            </a:r>
            <a:r>
              <a:rPr sz="635" spc="-4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35" dirty="0">
                <a:solidFill>
                  <a:srgbClr val="FFFFFF"/>
                </a:solidFill>
                <a:latin typeface="Calibri"/>
                <a:cs typeface="Calibri"/>
              </a:rPr>
              <a:t>valuations,</a:t>
            </a:r>
            <a:r>
              <a:rPr sz="635" spc="-4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35" dirty="0">
                <a:solidFill>
                  <a:srgbClr val="FFFFFF"/>
                </a:solidFill>
                <a:latin typeface="Calibri"/>
                <a:cs typeface="Calibri"/>
              </a:rPr>
              <a:t>roll</a:t>
            </a:r>
            <a:r>
              <a:rPr sz="635" spc="-3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35" spc="5" dirty="0">
                <a:solidFill>
                  <a:srgbClr val="FFFFFF"/>
                </a:solidFill>
                <a:latin typeface="Calibri"/>
                <a:cs typeface="Calibri"/>
              </a:rPr>
              <a:t>analysis,</a:t>
            </a:r>
            <a:r>
              <a:rPr sz="635" spc="-4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35" spc="-5" dirty="0">
                <a:solidFill>
                  <a:srgbClr val="FFFFFF"/>
                </a:solidFill>
                <a:latin typeface="Calibri"/>
                <a:cs typeface="Calibri"/>
              </a:rPr>
              <a:t>land</a:t>
            </a:r>
            <a:r>
              <a:rPr sz="635" spc="-3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35" spc="5" dirty="0">
                <a:solidFill>
                  <a:srgbClr val="FFFFFF"/>
                </a:solidFill>
                <a:latin typeface="Calibri"/>
                <a:cs typeface="Calibri"/>
              </a:rPr>
              <a:t>surveys,</a:t>
            </a:r>
            <a:r>
              <a:rPr sz="635" spc="-4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35" dirty="0">
                <a:solidFill>
                  <a:srgbClr val="FFFFFF"/>
                </a:solidFill>
                <a:latin typeface="Calibri"/>
                <a:cs typeface="Calibri"/>
              </a:rPr>
              <a:t>drawing</a:t>
            </a:r>
            <a:r>
              <a:rPr sz="635" spc="-3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35" spc="18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635" spc="-4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35" spc="5" dirty="0">
                <a:solidFill>
                  <a:srgbClr val="FFFFFF"/>
                </a:solidFill>
                <a:latin typeface="Calibri"/>
                <a:cs typeface="Calibri"/>
              </a:rPr>
              <a:t>plans  </a:t>
            </a:r>
            <a:r>
              <a:rPr sz="635" spc="-5" dirty="0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sz="635" spc="9" dirty="0">
                <a:solidFill>
                  <a:srgbClr val="FFFFFF"/>
                </a:solidFill>
                <a:latin typeface="Calibri"/>
                <a:cs typeface="Calibri"/>
              </a:rPr>
              <a:t>deeds</a:t>
            </a:r>
            <a:r>
              <a:rPr sz="635" spc="-8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35" dirty="0">
                <a:solidFill>
                  <a:srgbClr val="FFFFFF"/>
                </a:solidFill>
                <a:latin typeface="Calibri"/>
                <a:cs typeface="Calibri"/>
              </a:rPr>
              <a:t>management</a:t>
            </a:r>
            <a:endParaRPr sz="635" dirty="0">
              <a:latin typeface="Calibri"/>
              <a:cs typeface="Calibri"/>
            </a:endParaRPr>
          </a:p>
        </p:txBody>
      </p:sp>
      <p:sp>
        <p:nvSpPr>
          <p:cNvPr id="175" name="object 234">
            <a:extLst>
              <a:ext uri="{FF2B5EF4-FFF2-40B4-BE49-F238E27FC236}">
                <a16:creationId xmlns:a16="http://schemas.microsoft.com/office/drawing/2014/main" id="{336B3F42-EA30-6A4E-B565-1B62A45A311E}"/>
              </a:ext>
            </a:extLst>
          </p:cNvPr>
          <p:cNvSpPr txBox="1"/>
          <p:nvPr userDrawn="1"/>
        </p:nvSpPr>
        <p:spPr>
          <a:xfrm>
            <a:off x="4322717" y="2114578"/>
            <a:ext cx="1377934" cy="172122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1043" spc="-27" dirty="0">
                <a:solidFill>
                  <a:srgbClr val="3D3C3E"/>
                </a:solidFill>
                <a:latin typeface="Arial Unicode MS"/>
                <a:cs typeface="Arial Unicode MS"/>
              </a:rPr>
              <a:t>Loading </a:t>
            </a:r>
            <a:r>
              <a:rPr sz="1043" spc="36" dirty="0">
                <a:solidFill>
                  <a:srgbClr val="3D3C3E"/>
                </a:solidFill>
                <a:latin typeface="Arial Unicode MS"/>
                <a:cs typeface="Arial Unicode MS"/>
              </a:rPr>
              <a:t>of</a:t>
            </a:r>
            <a:r>
              <a:rPr sz="1043" spc="-145" dirty="0">
                <a:solidFill>
                  <a:srgbClr val="3D3C3E"/>
                </a:solidFill>
                <a:latin typeface="Arial Unicode MS"/>
                <a:cs typeface="Arial Unicode MS"/>
              </a:rPr>
              <a:t> </a:t>
            </a:r>
            <a:r>
              <a:rPr sz="1043" spc="-14" dirty="0">
                <a:solidFill>
                  <a:srgbClr val="3D3C3E"/>
                </a:solidFill>
                <a:latin typeface="Arial Unicode MS"/>
                <a:cs typeface="Arial Unicode MS"/>
              </a:rPr>
              <a:t>commodities</a:t>
            </a:r>
            <a:endParaRPr sz="1043" dirty="0">
              <a:latin typeface="Arial Unicode MS"/>
              <a:cs typeface="Arial Unicode MS"/>
            </a:endParaRPr>
          </a:p>
        </p:txBody>
      </p:sp>
      <p:sp>
        <p:nvSpPr>
          <p:cNvPr id="176" name="object 235">
            <a:extLst>
              <a:ext uri="{FF2B5EF4-FFF2-40B4-BE49-F238E27FC236}">
                <a16:creationId xmlns:a16="http://schemas.microsoft.com/office/drawing/2014/main" id="{4A620E32-3494-8946-8580-D13F9423B256}"/>
              </a:ext>
            </a:extLst>
          </p:cNvPr>
          <p:cNvSpPr txBox="1"/>
          <p:nvPr userDrawn="1"/>
        </p:nvSpPr>
        <p:spPr>
          <a:xfrm>
            <a:off x="2439628" y="5635683"/>
            <a:ext cx="617853" cy="195415"/>
          </a:xfrm>
          <a:prstGeom prst="rect">
            <a:avLst/>
          </a:prstGeom>
        </p:spPr>
        <p:txBody>
          <a:bodyPr vert="horz" wrap="square" lIns="0" tIns="13820" rIns="0" bIns="0" rtlCol="0">
            <a:spAutoFit/>
          </a:bodyPr>
          <a:lstStyle/>
          <a:p>
            <a:pPr marL="11516">
              <a:spcBef>
                <a:spcPts val="109"/>
              </a:spcBef>
            </a:pPr>
            <a:r>
              <a:rPr sz="1179" spc="-14" dirty="0">
                <a:solidFill>
                  <a:srgbClr val="C0AE00"/>
                </a:solidFill>
                <a:latin typeface="Arial Unicode MS"/>
                <a:cs typeface="Arial Unicode MS"/>
              </a:rPr>
              <a:t>Pipelines</a:t>
            </a:r>
            <a:endParaRPr sz="1179" dirty="0">
              <a:latin typeface="Arial Unicode MS"/>
              <a:cs typeface="Arial Unicode MS"/>
            </a:endParaRPr>
          </a:p>
        </p:txBody>
      </p:sp>
      <p:sp>
        <p:nvSpPr>
          <p:cNvPr id="177" name="object 236">
            <a:extLst>
              <a:ext uri="{FF2B5EF4-FFF2-40B4-BE49-F238E27FC236}">
                <a16:creationId xmlns:a16="http://schemas.microsoft.com/office/drawing/2014/main" id="{144A6A96-7627-2E4D-B68A-BE660DECA8DF}"/>
              </a:ext>
            </a:extLst>
          </p:cNvPr>
          <p:cNvSpPr txBox="1"/>
          <p:nvPr userDrawn="1"/>
        </p:nvSpPr>
        <p:spPr>
          <a:xfrm>
            <a:off x="3297233" y="4119835"/>
            <a:ext cx="797509" cy="195415"/>
          </a:xfrm>
          <a:prstGeom prst="rect">
            <a:avLst/>
          </a:prstGeom>
        </p:spPr>
        <p:txBody>
          <a:bodyPr vert="horz" wrap="square" lIns="0" tIns="13820" rIns="0" bIns="0" rtlCol="0">
            <a:spAutoFit/>
          </a:bodyPr>
          <a:lstStyle/>
          <a:p>
            <a:pPr marL="11516">
              <a:spcBef>
                <a:spcPts val="109"/>
              </a:spcBef>
            </a:pPr>
            <a:r>
              <a:rPr sz="1179" spc="-18" dirty="0">
                <a:solidFill>
                  <a:srgbClr val="949B50"/>
                </a:solidFill>
                <a:latin typeface="Arial Unicode MS"/>
                <a:cs typeface="Arial Unicode MS"/>
              </a:rPr>
              <a:t>Engineering</a:t>
            </a:r>
            <a:endParaRPr sz="1179" dirty="0">
              <a:latin typeface="Arial Unicode MS"/>
              <a:cs typeface="Arial Unicode MS"/>
            </a:endParaRPr>
          </a:p>
        </p:txBody>
      </p: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CBD37272-264D-EC4D-8666-5047771C230F}"/>
              </a:ext>
            </a:extLst>
          </p:cNvPr>
          <p:cNvGrpSpPr/>
          <p:nvPr userDrawn="1"/>
        </p:nvGrpSpPr>
        <p:grpSpPr>
          <a:xfrm>
            <a:off x="1923184" y="1761819"/>
            <a:ext cx="1495694" cy="813092"/>
            <a:chOff x="1923184" y="1761819"/>
            <a:chExt cx="1495694" cy="813092"/>
          </a:xfrm>
        </p:grpSpPr>
        <p:sp>
          <p:nvSpPr>
            <p:cNvPr id="179" name="object 92">
              <a:extLst>
                <a:ext uri="{FF2B5EF4-FFF2-40B4-BE49-F238E27FC236}">
                  <a16:creationId xmlns:a16="http://schemas.microsoft.com/office/drawing/2014/main" id="{456D8651-4DF4-574B-AFED-D2A10B47DEA8}"/>
                </a:ext>
              </a:extLst>
            </p:cNvPr>
            <p:cNvSpPr/>
            <p:nvPr/>
          </p:nvSpPr>
          <p:spPr>
            <a:xfrm>
              <a:off x="2364488" y="2231801"/>
              <a:ext cx="205567" cy="92707"/>
            </a:xfrm>
            <a:custGeom>
              <a:avLst/>
              <a:gdLst/>
              <a:ahLst/>
              <a:cxnLst/>
              <a:rect l="l" t="t" r="r" b="b"/>
              <a:pathLst>
                <a:path w="226694" h="102235">
                  <a:moveTo>
                    <a:pt x="100304" y="51650"/>
                  </a:moveTo>
                  <a:lnTo>
                    <a:pt x="96367" y="32131"/>
                  </a:lnTo>
                  <a:lnTo>
                    <a:pt x="85623" y="16192"/>
                  </a:lnTo>
                  <a:lnTo>
                    <a:pt x="69684" y="5448"/>
                  </a:lnTo>
                  <a:lnTo>
                    <a:pt x="50152" y="1498"/>
                  </a:lnTo>
                  <a:lnTo>
                    <a:pt x="30632" y="5448"/>
                  </a:lnTo>
                  <a:lnTo>
                    <a:pt x="14693" y="16192"/>
                  </a:lnTo>
                  <a:lnTo>
                    <a:pt x="3949" y="32131"/>
                  </a:lnTo>
                  <a:lnTo>
                    <a:pt x="0" y="51650"/>
                  </a:lnTo>
                  <a:lnTo>
                    <a:pt x="3949" y="71183"/>
                  </a:lnTo>
                  <a:lnTo>
                    <a:pt x="14693" y="87122"/>
                  </a:lnTo>
                  <a:lnTo>
                    <a:pt x="30632" y="97866"/>
                  </a:lnTo>
                  <a:lnTo>
                    <a:pt x="50152" y="101803"/>
                  </a:lnTo>
                  <a:lnTo>
                    <a:pt x="69684" y="97866"/>
                  </a:lnTo>
                  <a:lnTo>
                    <a:pt x="85623" y="87122"/>
                  </a:lnTo>
                  <a:lnTo>
                    <a:pt x="96367" y="71183"/>
                  </a:lnTo>
                  <a:lnTo>
                    <a:pt x="100304" y="51650"/>
                  </a:lnTo>
                  <a:close/>
                </a:path>
                <a:path w="226694" h="102235">
                  <a:moveTo>
                    <a:pt x="226682" y="50152"/>
                  </a:moveTo>
                  <a:lnTo>
                    <a:pt x="222745" y="30619"/>
                  </a:lnTo>
                  <a:lnTo>
                    <a:pt x="212001" y="14681"/>
                  </a:lnTo>
                  <a:lnTo>
                    <a:pt x="196062" y="3937"/>
                  </a:lnTo>
                  <a:lnTo>
                    <a:pt x="176530" y="0"/>
                  </a:lnTo>
                  <a:lnTo>
                    <a:pt x="156997" y="3937"/>
                  </a:lnTo>
                  <a:lnTo>
                    <a:pt x="141058" y="14681"/>
                  </a:lnTo>
                  <a:lnTo>
                    <a:pt x="130314" y="30619"/>
                  </a:lnTo>
                  <a:lnTo>
                    <a:pt x="126377" y="50152"/>
                  </a:lnTo>
                  <a:lnTo>
                    <a:pt x="130314" y="69672"/>
                  </a:lnTo>
                  <a:lnTo>
                    <a:pt x="141058" y="85610"/>
                  </a:lnTo>
                  <a:lnTo>
                    <a:pt x="156997" y="96354"/>
                  </a:lnTo>
                  <a:lnTo>
                    <a:pt x="176530" y="100304"/>
                  </a:lnTo>
                  <a:lnTo>
                    <a:pt x="196062" y="96354"/>
                  </a:lnTo>
                  <a:lnTo>
                    <a:pt x="212001" y="85610"/>
                  </a:lnTo>
                  <a:lnTo>
                    <a:pt x="222745" y="69672"/>
                  </a:lnTo>
                  <a:lnTo>
                    <a:pt x="226682" y="501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80" name="object 93">
              <a:extLst>
                <a:ext uri="{FF2B5EF4-FFF2-40B4-BE49-F238E27FC236}">
                  <a16:creationId xmlns:a16="http://schemas.microsoft.com/office/drawing/2014/main" id="{1EC8843A-4BBE-F04F-8B6E-F22832566CCF}"/>
                </a:ext>
              </a:extLst>
            </p:cNvPr>
            <p:cNvSpPr/>
            <p:nvPr/>
          </p:nvSpPr>
          <p:spPr>
            <a:xfrm>
              <a:off x="2390504" y="2259174"/>
              <a:ext cx="39156" cy="39156"/>
            </a:xfrm>
            <a:custGeom>
              <a:avLst/>
              <a:gdLst/>
              <a:ahLst/>
              <a:cxnLst/>
              <a:rect l="l" t="t" r="r" b="b"/>
              <a:pathLst>
                <a:path w="43180" h="43180">
                  <a:moveTo>
                    <a:pt x="42938" y="21462"/>
                  </a:moveTo>
                  <a:lnTo>
                    <a:pt x="41249" y="13110"/>
                  </a:lnTo>
                  <a:lnTo>
                    <a:pt x="36645" y="6288"/>
                  </a:lnTo>
                  <a:lnTo>
                    <a:pt x="29822" y="1687"/>
                  </a:lnTo>
                  <a:lnTo>
                    <a:pt x="21475" y="0"/>
                  </a:lnTo>
                  <a:lnTo>
                    <a:pt x="13121" y="1687"/>
                  </a:lnTo>
                  <a:lnTo>
                    <a:pt x="6294" y="6288"/>
                  </a:lnTo>
                  <a:lnTo>
                    <a:pt x="1689" y="13110"/>
                  </a:lnTo>
                  <a:lnTo>
                    <a:pt x="0" y="21462"/>
                  </a:lnTo>
                  <a:lnTo>
                    <a:pt x="1689" y="29819"/>
                  </a:lnTo>
                  <a:lnTo>
                    <a:pt x="6294" y="36650"/>
                  </a:lnTo>
                  <a:lnTo>
                    <a:pt x="13121" y="41260"/>
                  </a:lnTo>
                  <a:lnTo>
                    <a:pt x="21475" y="42951"/>
                  </a:lnTo>
                  <a:lnTo>
                    <a:pt x="29822" y="41260"/>
                  </a:lnTo>
                  <a:lnTo>
                    <a:pt x="36645" y="36650"/>
                  </a:lnTo>
                  <a:lnTo>
                    <a:pt x="41249" y="29819"/>
                  </a:lnTo>
                  <a:lnTo>
                    <a:pt x="42938" y="21462"/>
                  </a:lnTo>
                  <a:close/>
                </a:path>
              </a:pathLst>
            </a:custGeom>
            <a:ln w="9067">
              <a:solidFill>
                <a:srgbClr val="656F3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81" name="object 94">
              <a:extLst>
                <a:ext uri="{FF2B5EF4-FFF2-40B4-BE49-F238E27FC236}">
                  <a16:creationId xmlns:a16="http://schemas.microsoft.com/office/drawing/2014/main" id="{1CF610C3-F7C5-7D47-9F43-6C58A5A28B7D}"/>
                </a:ext>
              </a:extLst>
            </p:cNvPr>
            <p:cNvSpPr/>
            <p:nvPr/>
          </p:nvSpPr>
          <p:spPr>
            <a:xfrm>
              <a:off x="2505095" y="2257786"/>
              <a:ext cx="39156" cy="39156"/>
            </a:xfrm>
            <a:custGeom>
              <a:avLst/>
              <a:gdLst/>
              <a:ahLst/>
              <a:cxnLst/>
              <a:rect l="l" t="t" r="r" b="b"/>
              <a:pathLst>
                <a:path w="43180" h="43180">
                  <a:moveTo>
                    <a:pt x="21475" y="0"/>
                  </a:moveTo>
                  <a:lnTo>
                    <a:pt x="13121" y="1689"/>
                  </a:lnTo>
                  <a:lnTo>
                    <a:pt x="6294" y="6296"/>
                  </a:lnTo>
                  <a:lnTo>
                    <a:pt x="1689" y="13126"/>
                  </a:lnTo>
                  <a:lnTo>
                    <a:pt x="0" y="21488"/>
                  </a:lnTo>
                  <a:lnTo>
                    <a:pt x="1689" y="29840"/>
                  </a:lnTo>
                  <a:lnTo>
                    <a:pt x="6294" y="36663"/>
                  </a:lnTo>
                  <a:lnTo>
                    <a:pt x="13121" y="41264"/>
                  </a:lnTo>
                  <a:lnTo>
                    <a:pt x="21475" y="42951"/>
                  </a:lnTo>
                  <a:lnTo>
                    <a:pt x="29822" y="41264"/>
                  </a:lnTo>
                  <a:lnTo>
                    <a:pt x="36645" y="36663"/>
                  </a:lnTo>
                  <a:lnTo>
                    <a:pt x="41249" y="29840"/>
                  </a:lnTo>
                  <a:lnTo>
                    <a:pt x="42938" y="21488"/>
                  </a:lnTo>
                  <a:lnTo>
                    <a:pt x="41249" y="13126"/>
                  </a:lnTo>
                  <a:lnTo>
                    <a:pt x="36645" y="6296"/>
                  </a:lnTo>
                  <a:lnTo>
                    <a:pt x="29822" y="1689"/>
                  </a:lnTo>
                  <a:lnTo>
                    <a:pt x="214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82" name="object 95">
              <a:extLst>
                <a:ext uri="{FF2B5EF4-FFF2-40B4-BE49-F238E27FC236}">
                  <a16:creationId xmlns:a16="http://schemas.microsoft.com/office/drawing/2014/main" id="{4793B61D-48FF-564E-9D21-727852759EC4}"/>
                </a:ext>
              </a:extLst>
            </p:cNvPr>
            <p:cNvSpPr/>
            <p:nvPr/>
          </p:nvSpPr>
          <p:spPr>
            <a:xfrm>
              <a:off x="2505095" y="2257786"/>
              <a:ext cx="39156" cy="39156"/>
            </a:xfrm>
            <a:custGeom>
              <a:avLst/>
              <a:gdLst/>
              <a:ahLst/>
              <a:cxnLst/>
              <a:rect l="l" t="t" r="r" b="b"/>
              <a:pathLst>
                <a:path w="43180" h="43180">
                  <a:moveTo>
                    <a:pt x="42938" y="21488"/>
                  </a:moveTo>
                  <a:lnTo>
                    <a:pt x="41249" y="13126"/>
                  </a:lnTo>
                  <a:lnTo>
                    <a:pt x="36645" y="6296"/>
                  </a:lnTo>
                  <a:lnTo>
                    <a:pt x="29822" y="1689"/>
                  </a:lnTo>
                  <a:lnTo>
                    <a:pt x="21475" y="0"/>
                  </a:lnTo>
                  <a:lnTo>
                    <a:pt x="13121" y="1689"/>
                  </a:lnTo>
                  <a:lnTo>
                    <a:pt x="6294" y="6296"/>
                  </a:lnTo>
                  <a:lnTo>
                    <a:pt x="1689" y="13126"/>
                  </a:lnTo>
                  <a:lnTo>
                    <a:pt x="0" y="21488"/>
                  </a:lnTo>
                  <a:lnTo>
                    <a:pt x="1689" y="29840"/>
                  </a:lnTo>
                  <a:lnTo>
                    <a:pt x="6294" y="36663"/>
                  </a:lnTo>
                  <a:lnTo>
                    <a:pt x="13121" y="41264"/>
                  </a:lnTo>
                  <a:lnTo>
                    <a:pt x="21475" y="42951"/>
                  </a:lnTo>
                  <a:lnTo>
                    <a:pt x="29822" y="41264"/>
                  </a:lnTo>
                  <a:lnTo>
                    <a:pt x="36645" y="36663"/>
                  </a:lnTo>
                  <a:lnTo>
                    <a:pt x="41249" y="29840"/>
                  </a:lnTo>
                  <a:lnTo>
                    <a:pt x="42938" y="21488"/>
                  </a:lnTo>
                  <a:close/>
                </a:path>
              </a:pathLst>
            </a:custGeom>
            <a:ln w="9067">
              <a:solidFill>
                <a:srgbClr val="656F3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83" name="object 96">
              <a:extLst>
                <a:ext uri="{FF2B5EF4-FFF2-40B4-BE49-F238E27FC236}">
                  <a16:creationId xmlns:a16="http://schemas.microsoft.com/office/drawing/2014/main" id="{6350F356-F5FD-8B44-93CE-259D372EB71F}"/>
                </a:ext>
              </a:extLst>
            </p:cNvPr>
            <p:cNvSpPr/>
            <p:nvPr/>
          </p:nvSpPr>
          <p:spPr>
            <a:xfrm>
              <a:off x="2191789" y="1840959"/>
              <a:ext cx="196930" cy="471020"/>
            </a:xfrm>
            <a:custGeom>
              <a:avLst/>
              <a:gdLst/>
              <a:ahLst/>
              <a:cxnLst/>
              <a:rect l="l" t="t" r="r" b="b"/>
              <a:pathLst>
                <a:path w="217169" h="519430">
                  <a:moveTo>
                    <a:pt x="216941" y="0"/>
                  </a:moveTo>
                  <a:lnTo>
                    <a:pt x="0" y="0"/>
                  </a:lnTo>
                  <a:lnTo>
                    <a:pt x="0" y="519252"/>
                  </a:lnTo>
                  <a:lnTo>
                    <a:pt x="216941" y="519252"/>
                  </a:lnTo>
                  <a:lnTo>
                    <a:pt x="2169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84" name="object 97">
              <a:extLst>
                <a:ext uri="{FF2B5EF4-FFF2-40B4-BE49-F238E27FC236}">
                  <a16:creationId xmlns:a16="http://schemas.microsoft.com/office/drawing/2014/main" id="{B54586E3-E4B7-9845-804D-B6AF4DEB0E1C}"/>
                </a:ext>
              </a:extLst>
            </p:cNvPr>
            <p:cNvSpPr/>
            <p:nvPr/>
          </p:nvSpPr>
          <p:spPr>
            <a:xfrm>
              <a:off x="2191789" y="1840959"/>
              <a:ext cx="196930" cy="471020"/>
            </a:xfrm>
            <a:custGeom>
              <a:avLst/>
              <a:gdLst/>
              <a:ahLst/>
              <a:cxnLst/>
              <a:rect l="l" t="t" r="r" b="b"/>
              <a:pathLst>
                <a:path w="217169" h="519430">
                  <a:moveTo>
                    <a:pt x="216941" y="0"/>
                  </a:moveTo>
                  <a:lnTo>
                    <a:pt x="0" y="0"/>
                  </a:lnTo>
                  <a:lnTo>
                    <a:pt x="0" y="519252"/>
                  </a:lnTo>
                  <a:lnTo>
                    <a:pt x="216941" y="519252"/>
                  </a:lnTo>
                  <a:lnTo>
                    <a:pt x="216941" y="0"/>
                  </a:lnTo>
                  <a:close/>
                </a:path>
              </a:pathLst>
            </a:custGeom>
            <a:ln w="18110">
              <a:solidFill>
                <a:srgbClr val="656F3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85" name="object 98">
              <a:extLst>
                <a:ext uri="{FF2B5EF4-FFF2-40B4-BE49-F238E27FC236}">
                  <a16:creationId xmlns:a16="http://schemas.microsoft.com/office/drawing/2014/main" id="{8F403599-BA4D-F044-A1FF-042A56D2301B}"/>
                </a:ext>
              </a:extLst>
            </p:cNvPr>
            <p:cNvSpPr/>
            <p:nvPr/>
          </p:nvSpPr>
          <p:spPr>
            <a:xfrm>
              <a:off x="2932187" y="2233161"/>
              <a:ext cx="90979" cy="90979"/>
            </a:xfrm>
            <a:custGeom>
              <a:avLst/>
              <a:gdLst/>
              <a:ahLst/>
              <a:cxnLst/>
              <a:rect l="l" t="t" r="r" b="b"/>
              <a:pathLst>
                <a:path w="100330" h="100330">
                  <a:moveTo>
                    <a:pt x="100304" y="50152"/>
                  </a:moveTo>
                  <a:lnTo>
                    <a:pt x="96367" y="30632"/>
                  </a:lnTo>
                  <a:lnTo>
                    <a:pt x="85623" y="14693"/>
                  </a:lnTo>
                  <a:lnTo>
                    <a:pt x="69684" y="3949"/>
                  </a:lnTo>
                  <a:lnTo>
                    <a:pt x="50152" y="0"/>
                  </a:lnTo>
                  <a:lnTo>
                    <a:pt x="30619" y="3949"/>
                  </a:lnTo>
                  <a:lnTo>
                    <a:pt x="14681" y="14693"/>
                  </a:lnTo>
                  <a:lnTo>
                    <a:pt x="3937" y="30632"/>
                  </a:lnTo>
                  <a:lnTo>
                    <a:pt x="0" y="50152"/>
                  </a:lnTo>
                  <a:lnTo>
                    <a:pt x="3937" y="69684"/>
                  </a:lnTo>
                  <a:lnTo>
                    <a:pt x="14681" y="85623"/>
                  </a:lnTo>
                  <a:lnTo>
                    <a:pt x="30619" y="96367"/>
                  </a:lnTo>
                  <a:lnTo>
                    <a:pt x="50152" y="100304"/>
                  </a:lnTo>
                  <a:lnTo>
                    <a:pt x="69684" y="96367"/>
                  </a:lnTo>
                  <a:lnTo>
                    <a:pt x="85623" y="85623"/>
                  </a:lnTo>
                  <a:lnTo>
                    <a:pt x="96367" y="69684"/>
                  </a:lnTo>
                  <a:lnTo>
                    <a:pt x="100304" y="501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86" name="object 99">
              <a:extLst>
                <a:ext uri="{FF2B5EF4-FFF2-40B4-BE49-F238E27FC236}">
                  <a16:creationId xmlns:a16="http://schemas.microsoft.com/office/drawing/2014/main" id="{C6EA5249-8C58-9D4D-8D4F-B1BF4B627575}"/>
                </a:ext>
              </a:extLst>
            </p:cNvPr>
            <p:cNvSpPr/>
            <p:nvPr/>
          </p:nvSpPr>
          <p:spPr>
            <a:xfrm>
              <a:off x="2958200" y="2259174"/>
              <a:ext cx="39156" cy="39156"/>
            </a:xfrm>
            <a:custGeom>
              <a:avLst/>
              <a:gdLst/>
              <a:ahLst/>
              <a:cxnLst/>
              <a:rect l="l" t="t" r="r" b="b"/>
              <a:pathLst>
                <a:path w="43180" h="43180">
                  <a:moveTo>
                    <a:pt x="42938" y="21462"/>
                  </a:moveTo>
                  <a:lnTo>
                    <a:pt x="41252" y="13110"/>
                  </a:lnTo>
                  <a:lnTo>
                    <a:pt x="36652" y="6288"/>
                  </a:lnTo>
                  <a:lnTo>
                    <a:pt x="29822" y="1687"/>
                  </a:lnTo>
                  <a:lnTo>
                    <a:pt x="21450" y="0"/>
                  </a:lnTo>
                  <a:lnTo>
                    <a:pt x="13099" y="1687"/>
                  </a:lnTo>
                  <a:lnTo>
                    <a:pt x="6281" y="6288"/>
                  </a:lnTo>
                  <a:lnTo>
                    <a:pt x="1685" y="13110"/>
                  </a:lnTo>
                  <a:lnTo>
                    <a:pt x="0" y="21462"/>
                  </a:lnTo>
                  <a:lnTo>
                    <a:pt x="1685" y="29819"/>
                  </a:lnTo>
                  <a:lnTo>
                    <a:pt x="6281" y="36650"/>
                  </a:lnTo>
                  <a:lnTo>
                    <a:pt x="13099" y="41260"/>
                  </a:lnTo>
                  <a:lnTo>
                    <a:pt x="21450" y="42951"/>
                  </a:lnTo>
                  <a:lnTo>
                    <a:pt x="29822" y="41260"/>
                  </a:lnTo>
                  <a:lnTo>
                    <a:pt x="36652" y="36650"/>
                  </a:lnTo>
                  <a:lnTo>
                    <a:pt x="41252" y="29819"/>
                  </a:lnTo>
                  <a:lnTo>
                    <a:pt x="42938" y="21462"/>
                  </a:lnTo>
                  <a:close/>
                </a:path>
              </a:pathLst>
            </a:custGeom>
            <a:ln w="9067">
              <a:solidFill>
                <a:srgbClr val="656F3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87" name="object 100">
              <a:extLst>
                <a:ext uri="{FF2B5EF4-FFF2-40B4-BE49-F238E27FC236}">
                  <a16:creationId xmlns:a16="http://schemas.microsoft.com/office/drawing/2014/main" id="{9AD88525-2C7B-0D49-A346-3D4F2A342083}"/>
                </a:ext>
              </a:extLst>
            </p:cNvPr>
            <p:cNvSpPr/>
            <p:nvPr/>
          </p:nvSpPr>
          <p:spPr>
            <a:xfrm>
              <a:off x="3072793" y="2257786"/>
              <a:ext cx="39156" cy="39156"/>
            </a:xfrm>
            <a:custGeom>
              <a:avLst/>
              <a:gdLst/>
              <a:ahLst/>
              <a:cxnLst/>
              <a:rect l="l" t="t" r="r" b="b"/>
              <a:pathLst>
                <a:path w="43180" h="43180">
                  <a:moveTo>
                    <a:pt x="42938" y="21488"/>
                  </a:moveTo>
                  <a:lnTo>
                    <a:pt x="41249" y="13126"/>
                  </a:lnTo>
                  <a:lnTo>
                    <a:pt x="36642" y="6296"/>
                  </a:lnTo>
                  <a:lnTo>
                    <a:pt x="29812" y="1689"/>
                  </a:lnTo>
                  <a:lnTo>
                    <a:pt x="21450" y="0"/>
                  </a:lnTo>
                  <a:lnTo>
                    <a:pt x="13099" y="1689"/>
                  </a:lnTo>
                  <a:lnTo>
                    <a:pt x="6281" y="6296"/>
                  </a:lnTo>
                  <a:lnTo>
                    <a:pt x="1685" y="13126"/>
                  </a:lnTo>
                  <a:lnTo>
                    <a:pt x="0" y="21488"/>
                  </a:lnTo>
                  <a:lnTo>
                    <a:pt x="1685" y="29840"/>
                  </a:lnTo>
                  <a:lnTo>
                    <a:pt x="6281" y="36663"/>
                  </a:lnTo>
                  <a:lnTo>
                    <a:pt x="13099" y="41264"/>
                  </a:lnTo>
                  <a:lnTo>
                    <a:pt x="21450" y="42951"/>
                  </a:lnTo>
                  <a:lnTo>
                    <a:pt x="29812" y="41264"/>
                  </a:lnTo>
                  <a:lnTo>
                    <a:pt x="36642" y="36663"/>
                  </a:lnTo>
                  <a:lnTo>
                    <a:pt x="41249" y="29840"/>
                  </a:lnTo>
                  <a:lnTo>
                    <a:pt x="42938" y="21488"/>
                  </a:lnTo>
                  <a:close/>
                </a:path>
              </a:pathLst>
            </a:custGeom>
            <a:ln w="9067">
              <a:solidFill>
                <a:srgbClr val="656F3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88" name="object 101">
              <a:extLst>
                <a:ext uri="{FF2B5EF4-FFF2-40B4-BE49-F238E27FC236}">
                  <a16:creationId xmlns:a16="http://schemas.microsoft.com/office/drawing/2014/main" id="{50AADAB9-3FAE-FE4E-9EFB-8F448DFE76D0}"/>
                </a:ext>
              </a:extLst>
            </p:cNvPr>
            <p:cNvSpPr/>
            <p:nvPr/>
          </p:nvSpPr>
          <p:spPr>
            <a:xfrm>
              <a:off x="2502750" y="1840971"/>
              <a:ext cx="916128" cy="489446"/>
            </a:xfrm>
            <a:custGeom>
              <a:avLst/>
              <a:gdLst/>
              <a:ahLst/>
              <a:cxnLst/>
              <a:rect l="l" t="t" r="r" b="b"/>
              <a:pathLst>
                <a:path w="1010285" h="539750">
                  <a:moveTo>
                    <a:pt x="166458" y="0"/>
                  </a:moveTo>
                  <a:lnTo>
                    <a:pt x="0" y="0"/>
                  </a:lnTo>
                  <a:lnTo>
                    <a:pt x="843572" y="539267"/>
                  </a:lnTo>
                  <a:lnTo>
                    <a:pt x="1010056" y="539267"/>
                  </a:lnTo>
                  <a:lnTo>
                    <a:pt x="1664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89" name="object 102">
              <a:extLst>
                <a:ext uri="{FF2B5EF4-FFF2-40B4-BE49-F238E27FC236}">
                  <a16:creationId xmlns:a16="http://schemas.microsoft.com/office/drawing/2014/main" id="{C4A76AB5-8391-EB45-8D72-3F2E9E8301A5}"/>
                </a:ext>
              </a:extLst>
            </p:cNvPr>
            <p:cNvSpPr/>
            <p:nvPr/>
          </p:nvSpPr>
          <p:spPr>
            <a:xfrm>
              <a:off x="2502750" y="1840971"/>
              <a:ext cx="916128" cy="489446"/>
            </a:xfrm>
            <a:custGeom>
              <a:avLst/>
              <a:gdLst/>
              <a:ahLst/>
              <a:cxnLst/>
              <a:rect l="l" t="t" r="r" b="b"/>
              <a:pathLst>
                <a:path w="1010285" h="539750">
                  <a:moveTo>
                    <a:pt x="166458" y="0"/>
                  </a:moveTo>
                  <a:lnTo>
                    <a:pt x="0" y="0"/>
                  </a:lnTo>
                  <a:lnTo>
                    <a:pt x="843572" y="539267"/>
                  </a:lnTo>
                  <a:lnTo>
                    <a:pt x="1010056" y="539267"/>
                  </a:lnTo>
                  <a:lnTo>
                    <a:pt x="166458" y="0"/>
                  </a:lnTo>
                  <a:close/>
                </a:path>
              </a:pathLst>
            </a:custGeom>
            <a:ln w="18110">
              <a:solidFill>
                <a:srgbClr val="656F3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90" name="object 103">
              <a:extLst>
                <a:ext uri="{FF2B5EF4-FFF2-40B4-BE49-F238E27FC236}">
                  <a16:creationId xmlns:a16="http://schemas.microsoft.com/office/drawing/2014/main" id="{7403E251-28E9-5D4B-A5C9-3E7616207C69}"/>
                </a:ext>
              </a:extLst>
            </p:cNvPr>
            <p:cNvSpPr/>
            <p:nvPr/>
          </p:nvSpPr>
          <p:spPr>
            <a:xfrm>
              <a:off x="2152025" y="1840971"/>
              <a:ext cx="403073" cy="333399"/>
            </a:xfrm>
            <a:custGeom>
              <a:avLst/>
              <a:gdLst/>
              <a:ahLst/>
              <a:cxnLst/>
              <a:rect l="l" t="t" r="r" b="b"/>
              <a:pathLst>
                <a:path w="444500" h="367664">
                  <a:moveTo>
                    <a:pt x="444030" y="0"/>
                  </a:moveTo>
                  <a:lnTo>
                    <a:pt x="366903" y="0"/>
                  </a:lnTo>
                  <a:lnTo>
                    <a:pt x="0" y="367118"/>
                  </a:lnTo>
                  <a:lnTo>
                    <a:pt x="77139" y="367118"/>
                  </a:lnTo>
                  <a:lnTo>
                    <a:pt x="4440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91" name="object 104">
              <a:extLst>
                <a:ext uri="{FF2B5EF4-FFF2-40B4-BE49-F238E27FC236}">
                  <a16:creationId xmlns:a16="http://schemas.microsoft.com/office/drawing/2014/main" id="{97099728-3BC4-BB4B-B05F-C649FE7732A1}"/>
                </a:ext>
              </a:extLst>
            </p:cNvPr>
            <p:cNvSpPr/>
            <p:nvPr/>
          </p:nvSpPr>
          <p:spPr>
            <a:xfrm>
              <a:off x="2152025" y="1840971"/>
              <a:ext cx="403073" cy="333399"/>
            </a:xfrm>
            <a:custGeom>
              <a:avLst/>
              <a:gdLst/>
              <a:ahLst/>
              <a:cxnLst/>
              <a:rect l="l" t="t" r="r" b="b"/>
              <a:pathLst>
                <a:path w="444500" h="367664">
                  <a:moveTo>
                    <a:pt x="444030" y="0"/>
                  </a:moveTo>
                  <a:lnTo>
                    <a:pt x="366903" y="0"/>
                  </a:lnTo>
                  <a:lnTo>
                    <a:pt x="0" y="367118"/>
                  </a:lnTo>
                  <a:lnTo>
                    <a:pt x="77139" y="367118"/>
                  </a:lnTo>
                  <a:lnTo>
                    <a:pt x="444030" y="0"/>
                  </a:lnTo>
                  <a:close/>
                </a:path>
              </a:pathLst>
            </a:custGeom>
            <a:ln w="18110">
              <a:solidFill>
                <a:srgbClr val="656F3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92" name="object 105">
              <a:extLst>
                <a:ext uri="{FF2B5EF4-FFF2-40B4-BE49-F238E27FC236}">
                  <a16:creationId xmlns:a16="http://schemas.microsoft.com/office/drawing/2014/main" id="{922C10AB-D54E-7545-B9C1-7DCD7E92FC92}"/>
                </a:ext>
              </a:extLst>
            </p:cNvPr>
            <p:cNvSpPr/>
            <p:nvPr/>
          </p:nvSpPr>
          <p:spPr>
            <a:xfrm>
              <a:off x="2477947" y="1761819"/>
              <a:ext cx="196930" cy="550483"/>
            </a:xfrm>
            <a:custGeom>
              <a:avLst/>
              <a:gdLst/>
              <a:ahLst/>
              <a:cxnLst/>
              <a:rect l="l" t="t" r="r" b="b"/>
              <a:pathLst>
                <a:path w="217169" h="607060">
                  <a:moveTo>
                    <a:pt x="216941" y="0"/>
                  </a:moveTo>
                  <a:lnTo>
                    <a:pt x="0" y="0"/>
                  </a:lnTo>
                  <a:lnTo>
                    <a:pt x="0" y="606539"/>
                  </a:lnTo>
                  <a:lnTo>
                    <a:pt x="216941" y="606539"/>
                  </a:lnTo>
                  <a:lnTo>
                    <a:pt x="2169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93" name="object 106">
              <a:extLst>
                <a:ext uri="{FF2B5EF4-FFF2-40B4-BE49-F238E27FC236}">
                  <a16:creationId xmlns:a16="http://schemas.microsoft.com/office/drawing/2014/main" id="{39555FDB-9929-3347-8D2B-E0BDA8D367C3}"/>
                </a:ext>
              </a:extLst>
            </p:cNvPr>
            <p:cNvSpPr/>
            <p:nvPr/>
          </p:nvSpPr>
          <p:spPr>
            <a:xfrm>
              <a:off x="2477959" y="1761819"/>
              <a:ext cx="196930" cy="550483"/>
            </a:xfrm>
            <a:custGeom>
              <a:avLst/>
              <a:gdLst/>
              <a:ahLst/>
              <a:cxnLst/>
              <a:rect l="l" t="t" r="r" b="b"/>
              <a:pathLst>
                <a:path w="217169" h="607060">
                  <a:moveTo>
                    <a:pt x="216941" y="0"/>
                  </a:moveTo>
                  <a:lnTo>
                    <a:pt x="0" y="0"/>
                  </a:lnTo>
                  <a:lnTo>
                    <a:pt x="0" y="606539"/>
                  </a:lnTo>
                  <a:lnTo>
                    <a:pt x="216941" y="606539"/>
                  </a:lnTo>
                  <a:lnTo>
                    <a:pt x="216941" y="0"/>
                  </a:lnTo>
                  <a:close/>
                </a:path>
              </a:pathLst>
            </a:custGeom>
            <a:ln w="18110">
              <a:solidFill>
                <a:srgbClr val="656F3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94" name="object 107">
              <a:extLst>
                <a:ext uri="{FF2B5EF4-FFF2-40B4-BE49-F238E27FC236}">
                  <a16:creationId xmlns:a16="http://schemas.microsoft.com/office/drawing/2014/main" id="{282803F4-E628-444D-976F-98505CDEB318}"/>
                </a:ext>
              </a:extLst>
            </p:cNvPr>
            <p:cNvSpPr/>
            <p:nvPr/>
          </p:nvSpPr>
          <p:spPr>
            <a:xfrm>
              <a:off x="2265528" y="2213975"/>
              <a:ext cx="522268" cy="116315"/>
            </a:xfrm>
            <a:custGeom>
              <a:avLst/>
              <a:gdLst/>
              <a:ahLst/>
              <a:cxnLst/>
              <a:rect l="l" t="t" r="r" b="b"/>
              <a:pathLst>
                <a:path w="575944" h="128269">
                  <a:moveTo>
                    <a:pt x="575830" y="0"/>
                  </a:moveTo>
                  <a:lnTo>
                    <a:pt x="0" y="0"/>
                  </a:lnTo>
                  <a:lnTo>
                    <a:pt x="0" y="127952"/>
                  </a:lnTo>
                  <a:lnTo>
                    <a:pt x="575830" y="127952"/>
                  </a:lnTo>
                  <a:lnTo>
                    <a:pt x="5758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95" name="object 108">
              <a:extLst>
                <a:ext uri="{FF2B5EF4-FFF2-40B4-BE49-F238E27FC236}">
                  <a16:creationId xmlns:a16="http://schemas.microsoft.com/office/drawing/2014/main" id="{C7E306B0-2783-4441-95DB-265ED49C6A5C}"/>
                </a:ext>
              </a:extLst>
            </p:cNvPr>
            <p:cNvSpPr/>
            <p:nvPr/>
          </p:nvSpPr>
          <p:spPr>
            <a:xfrm>
              <a:off x="2265528" y="2213975"/>
              <a:ext cx="522268" cy="116315"/>
            </a:xfrm>
            <a:custGeom>
              <a:avLst/>
              <a:gdLst/>
              <a:ahLst/>
              <a:cxnLst/>
              <a:rect l="l" t="t" r="r" b="b"/>
              <a:pathLst>
                <a:path w="575944" h="128269">
                  <a:moveTo>
                    <a:pt x="575830" y="0"/>
                  </a:moveTo>
                  <a:lnTo>
                    <a:pt x="0" y="0"/>
                  </a:lnTo>
                  <a:lnTo>
                    <a:pt x="0" y="127952"/>
                  </a:lnTo>
                  <a:lnTo>
                    <a:pt x="575830" y="127952"/>
                  </a:lnTo>
                  <a:lnTo>
                    <a:pt x="575830" y="0"/>
                  </a:lnTo>
                  <a:close/>
                </a:path>
              </a:pathLst>
            </a:custGeom>
            <a:ln w="18110">
              <a:solidFill>
                <a:srgbClr val="656F3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96" name="object 109">
              <a:extLst>
                <a:ext uri="{FF2B5EF4-FFF2-40B4-BE49-F238E27FC236}">
                  <a16:creationId xmlns:a16="http://schemas.microsoft.com/office/drawing/2014/main" id="{16FB5D7B-3237-0043-BED4-2170DDD782FC}"/>
                </a:ext>
              </a:extLst>
            </p:cNvPr>
            <p:cNvSpPr/>
            <p:nvPr/>
          </p:nvSpPr>
          <p:spPr>
            <a:xfrm>
              <a:off x="2265524" y="2193920"/>
              <a:ext cx="522268" cy="48369"/>
            </a:xfrm>
            <a:custGeom>
              <a:avLst/>
              <a:gdLst/>
              <a:ahLst/>
              <a:cxnLst/>
              <a:rect l="l" t="t" r="r" b="b"/>
              <a:pathLst>
                <a:path w="575944" h="53339">
                  <a:moveTo>
                    <a:pt x="575830" y="0"/>
                  </a:moveTo>
                  <a:lnTo>
                    <a:pt x="0" y="25"/>
                  </a:lnTo>
                  <a:lnTo>
                    <a:pt x="0" y="53149"/>
                  </a:lnTo>
                  <a:lnTo>
                    <a:pt x="575830" y="53149"/>
                  </a:lnTo>
                  <a:lnTo>
                    <a:pt x="5758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97" name="object 110">
              <a:extLst>
                <a:ext uri="{FF2B5EF4-FFF2-40B4-BE49-F238E27FC236}">
                  <a16:creationId xmlns:a16="http://schemas.microsoft.com/office/drawing/2014/main" id="{5ADA3107-290A-A74F-8664-8E9FC9550FAD}"/>
                </a:ext>
              </a:extLst>
            </p:cNvPr>
            <p:cNvSpPr/>
            <p:nvPr/>
          </p:nvSpPr>
          <p:spPr>
            <a:xfrm>
              <a:off x="2265524" y="2193920"/>
              <a:ext cx="522268" cy="48369"/>
            </a:xfrm>
            <a:custGeom>
              <a:avLst/>
              <a:gdLst/>
              <a:ahLst/>
              <a:cxnLst/>
              <a:rect l="l" t="t" r="r" b="b"/>
              <a:pathLst>
                <a:path w="575944" h="53339">
                  <a:moveTo>
                    <a:pt x="575830" y="53149"/>
                  </a:moveTo>
                  <a:lnTo>
                    <a:pt x="575830" y="0"/>
                  </a:lnTo>
                  <a:lnTo>
                    <a:pt x="0" y="25"/>
                  </a:lnTo>
                  <a:lnTo>
                    <a:pt x="0" y="53149"/>
                  </a:lnTo>
                </a:path>
              </a:pathLst>
            </a:custGeom>
            <a:ln w="18110">
              <a:solidFill>
                <a:srgbClr val="656F3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98" name="object 111">
              <a:extLst>
                <a:ext uri="{FF2B5EF4-FFF2-40B4-BE49-F238E27FC236}">
                  <a16:creationId xmlns:a16="http://schemas.microsoft.com/office/drawing/2014/main" id="{C4D824E5-589E-4B4F-A237-7C1EC2812CA7}"/>
                </a:ext>
              </a:extLst>
            </p:cNvPr>
            <p:cNvSpPr/>
            <p:nvPr/>
          </p:nvSpPr>
          <p:spPr>
            <a:xfrm>
              <a:off x="2829162" y="2247741"/>
              <a:ext cx="213053" cy="82342"/>
            </a:xfrm>
            <a:custGeom>
              <a:avLst/>
              <a:gdLst/>
              <a:ahLst/>
              <a:cxnLst/>
              <a:rect l="l" t="t" r="r" b="b"/>
              <a:pathLst>
                <a:path w="234950" h="90805">
                  <a:moveTo>
                    <a:pt x="234873" y="90703"/>
                  </a:moveTo>
                  <a:lnTo>
                    <a:pt x="0" y="90703"/>
                  </a:lnTo>
                  <a:lnTo>
                    <a:pt x="0" y="0"/>
                  </a:lnTo>
                  <a:lnTo>
                    <a:pt x="234873" y="0"/>
                  </a:lnTo>
                  <a:lnTo>
                    <a:pt x="234873" y="90703"/>
                  </a:lnTo>
                  <a:close/>
                </a:path>
              </a:pathLst>
            </a:custGeom>
            <a:ln w="18110">
              <a:solidFill>
                <a:srgbClr val="656F3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199" name="object 113">
              <a:extLst>
                <a:ext uri="{FF2B5EF4-FFF2-40B4-BE49-F238E27FC236}">
                  <a16:creationId xmlns:a16="http://schemas.microsoft.com/office/drawing/2014/main" id="{42362AE5-1D9A-3940-A83B-F7C48656881C}"/>
                </a:ext>
              </a:extLst>
            </p:cNvPr>
            <p:cNvSpPr/>
            <p:nvPr/>
          </p:nvSpPr>
          <p:spPr>
            <a:xfrm>
              <a:off x="1923184" y="2101745"/>
              <a:ext cx="449139" cy="224569"/>
            </a:xfrm>
            <a:custGeom>
              <a:avLst/>
              <a:gdLst/>
              <a:ahLst/>
              <a:cxnLst/>
              <a:rect l="l" t="t" r="r" b="b"/>
              <a:pathLst>
                <a:path w="495300" h="247650">
                  <a:moveTo>
                    <a:pt x="247535" y="0"/>
                  </a:moveTo>
                  <a:lnTo>
                    <a:pt x="0" y="247535"/>
                  </a:lnTo>
                  <a:lnTo>
                    <a:pt x="495071" y="247535"/>
                  </a:lnTo>
                  <a:lnTo>
                    <a:pt x="2475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200" name="object 114">
              <a:extLst>
                <a:ext uri="{FF2B5EF4-FFF2-40B4-BE49-F238E27FC236}">
                  <a16:creationId xmlns:a16="http://schemas.microsoft.com/office/drawing/2014/main" id="{69637E75-3821-8441-A609-7ACF779EF2A4}"/>
                </a:ext>
              </a:extLst>
            </p:cNvPr>
            <p:cNvSpPr/>
            <p:nvPr/>
          </p:nvSpPr>
          <p:spPr>
            <a:xfrm>
              <a:off x="1923184" y="2101745"/>
              <a:ext cx="449139" cy="224569"/>
            </a:xfrm>
            <a:custGeom>
              <a:avLst/>
              <a:gdLst/>
              <a:ahLst/>
              <a:cxnLst/>
              <a:rect l="l" t="t" r="r" b="b"/>
              <a:pathLst>
                <a:path w="495300" h="247650">
                  <a:moveTo>
                    <a:pt x="247535" y="0"/>
                  </a:moveTo>
                  <a:lnTo>
                    <a:pt x="0" y="247535"/>
                  </a:lnTo>
                  <a:lnTo>
                    <a:pt x="495071" y="247535"/>
                  </a:lnTo>
                  <a:lnTo>
                    <a:pt x="247535" y="0"/>
                  </a:lnTo>
                  <a:close/>
                </a:path>
              </a:pathLst>
            </a:custGeom>
            <a:ln w="18110">
              <a:solidFill>
                <a:srgbClr val="656F3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201" name="object 115">
              <a:extLst>
                <a:ext uri="{FF2B5EF4-FFF2-40B4-BE49-F238E27FC236}">
                  <a16:creationId xmlns:a16="http://schemas.microsoft.com/office/drawing/2014/main" id="{ED95C63E-849C-7946-AEB2-9590DE9ACD00}"/>
                </a:ext>
              </a:extLst>
            </p:cNvPr>
            <p:cNvSpPr/>
            <p:nvPr/>
          </p:nvSpPr>
          <p:spPr>
            <a:xfrm>
              <a:off x="2262490" y="2147909"/>
              <a:ext cx="357008" cy="178504"/>
            </a:xfrm>
            <a:custGeom>
              <a:avLst/>
              <a:gdLst/>
              <a:ahLst/>
              <a:cxnLst/>
              <a:rect l="l" t="t" r="r" b="b"/>
              <a:pathLst>
                <a:path w="393700" h="196850">
                  <a:moveTo>
                    <a:pt x="196634" y="0"/>
                  </a:moveTo>
                  <a:lnTo>
                    <a:pt x="0" y="196634"/>
                  </a:lnTo>
                  <a:lnTo>
                    <a:pt x="393268" y="196634"/>
                  </a:lnTo>
                  <a:lnTo>
                    <a:pt x="1966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202" name="object 116">
              <a:extLst>
                <a:ext uri="{FF2B5EF4-FFF2-40B4-BE49-F238E27FC236}">
                  <a16:creationId xmlns:a16="http://schemas.microsoft.com/office/drawing/2014/main" id="{379D47B1-CBEE-9041-8CBB-AFDD688866BD}"/>
                </a:ext>
              </a:extLst>
            </p:cNvPr>
            <p:cNvSpPr/>
            <p:nvPr/>
          </p:nvSpPr>
          <p:spPr>
            <a:xfrm>
              <a:off x="2262490" y="2147909"/>
              <a:ext cx="357008" cy="178504"/>
            </a:xfrm>
            <a:custGeom>
              <a:avLst/>
              <a:gdLst/>
              <a:ahLst/>
              <a:cxnLst/>
              <a:rect l="l" t="t" r="r" b="b"/>
              <a:pathLst>
                <a:path w="393700" h="196850">
                  <a:moveTo>
                    <a:pt x="196634" y="0"/>
                  </a:moveTo>
                  <a:lnTo>
                    <a:pt x="0" y="196634"/>
                  </a:lnTo>
                  <a:lnTo>
                    <a:pt x="393268" y="196634"/>
                  </a:lnTo>
                  <a:lnTo>
                    <a:pt x="196634" y="0"/>
                  </a:lnTo>
                  <a:close/>
                </a:path>
              </a:pathLst>
            </a:custGeom>
            <a:ln w="18110">
              <a:solidFill>
                <a:srgbClr val="656F3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203" name="object 117">
              <a:extLst>
                <a:ext uri="{FF2B5EF4-FFF2-40B4-BE49-F238E27FC236}">
                  <a16:creationId xmlns:a16="http://schemas.microsoft.com/office/drawing/2014/main" id="{A8A14DE4-5379-8F48-99F9-639A0D49351E}"/>
                </a:ext>
              </a:extLst>
            </p:cNvPr>
            <p:cNvSpPr/>
            <p:nvPr/>
          </p:nvSpPr>
          <p:spPr>
            <a:xfrm>
              <a:off x="3275134" y="2159825"/>
              <a:ext cx="135893" cy="172746"/>
            </a:xfrm>
            <a:custGeom>
              <a:avLst/>
              <a:gdLst/>
              <a:ahLst/>
              <a:cxnLst/>
              <a:rect l="l" t="t" r="r" b="b"/>
              <a:pathLst>
                <a:path w="149860" h="190500">
                  <a:moveTo>
                    <a:pt x="149415" y="0"/>
                  </a:moveTo>
                  <a:lnTo>
                    <a:pt x="0" y="0"/>
                  </a:lnTo>
                  <a:lnTo>
                    <a:pt x="0" y="190449"/>
                  </a:lnTo>
                  <a:lnTo>
                    <a:pt x="149415" y="190449"/>
                  </a:lnTo>
                  <a:lnTo>
                    <a:pt x="1494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204" name="object 118">
              <a:extLst>
                <a:ext uri="{FF2B5EF4-FFF2-40B4-BE49-F238E27FC236}">
                  <a16:creationId xmlns:a16="http://schemas.microsoft.com/office/drawing/2014/main" id="{200FB82E-ED5A-5541-8B78-9F147917A6DB}"/>
                </a:ext>
              </a:extLst>
            </p:cNvPr>
            <p:cNvSpPr/>
            <p:nvPr/>
          </p:nvSpPr>
          <p:spPr>
            <a:xfrm>
              <a:off x="3275134" y="2159836"/>
              <a:ext cx="135893" cy="172746"/>
            </a:xfrm>
            <a:custGeom>
              <a:avLst/>
              <a:gdLst/>
              <a:ahLst/>
              <a:cxnLst/>
              <a:rect l="l" t="t" r="r" b="b"/>
              <a:pathLst>
                <a:path w="149860" h="190500">
                  <a:moveTo>
                    <a:pt x="149415" y="0"/>
                  </a:moveTo>
                  <a:lnTo>
                    <a:pt x="0" y="0"/>
                  </a:lnTo>
                  <a:lnTo>
                    <a:pt x="0" y="190449"/>
                  </a:lnTo>
                  <a:lnTo>
                    <a:pt x="149415" y="190449"/>
                  </a:lnTo>
                  <a:lnTo>
                    <a:pt x="149415" y="0"/>
                  </a:lnTo>
                  <a:close/>
                </a:path>
              </a:pathLst>
            </a:custGeom>
            <a:ln w="18110">
              <a:solidFill>
                <a:srgbClr val="656F3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205" name="object 119">
              <a:extLst>
                <a:ext uri="{FF2B5EF4-FFF2-40B4-BE49-F238E27FC236}">
                  <a16:creationId xmlns:a16="http://schemas.microsoft.com/office/drawing/2014/main" id="{54910459-91C9-664F-BB5D-73AFCE62368E}"/>
                </a:ext>
              </a:extLst>
            </p:cNvPr>
            <p:cNvSpPr/>
            <p:nvPr/>
          </p:nvSpPr>
          <p:spPr>
            <a:xfrm>
              <a:off x="2477953" y="1797976"/>
              <a:ext cx="196930" cy="0"/>
            </a:xfrm>
            <a:custGeom>
              <a:avLst/>
              <a:gdLst/>
              <a:ahLst/>
              <a:cxnLst/>
              <a:rect l="l" t="t" r="r" b="b"/>
              <a:pathLst>
                <a:path w="217169">
                  <a:moveTo>
                    <a:pt x="216941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206" name="object 120">
              <a:extLst>
                <a:ext uri="{FF2B5EF4-FFF2-40B4-BE49-F238E27FC236}">
                  <a16:creationId xmlns:a16="http://schemas.microsoft.com/office/drawing/2014/main" id="{F97511DA-76EA-3F43-9A1C-D7389079E88D}"/>
                </a:ext>
              </a:extLst>
            </p:cNvPr>
            <p:cNvSpPr/>
            <p:nvPr/>
          </p:nvSpPr>
          <p:spPr>
            <a:xfrm>
              <a:off x="2477955" y="1797972"/>
              <a:ext cx="196930" cy="0"/>
            </a:xfrm>
            <a:custGeom>
              <a:avLst/>
              <a:gdLst/>
              <a:ahLst/>
              <a:cxnLst/>
              <a:rect l="l" t="t" r="r" b="b"/>
              <a:pathLst>
                <a:path w="217169">
                  <a:moveTo>
                    <a:pt x="216941" y="0"/>
                  </a:moveTo>
                  <a:lnTo>
                    <a:pt x="0" y="0"/>
                  </a:lnTo>
                </a:path>
              </a:pathLst>
            </a:custGeom>
            <a:ln w="9067">
              <a:solidFill>
                <a:srgbClr val="656F3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207" name="object 121">
              <a:extLst>
                <a:ext uri="{FF2B5EF4-FFF2-40B4-BE49-F238E27FC236}">
                  <a16:creationId xmlns:a16="http://schemas.microsoft.com/office/drawing/2014/main" id="{0473E6FC-109E-BB40-B0BA-A1AEABA5E15E}"/>
                </a:ext>
              </a:extLst>
            </p:cNvPr>
            <p:cNvSpPr/>
            <p:nvPr/>
          </p:nvSpPr>
          <p:spPr>
            <a:xfrm>
              <a:off x="2477953" y="1859055"/>
              <a:ext cx="196930" cy="0"/>
            </a:xfrm>
            <a:custGeom>
              <a:avLst/>
              <a:gdLst/>
              <a:ahLst/>
              <a:cxnLst/>
              <a:rect l="l" t="t" r="r" b="b"/>
              <a:pathLst>
                <a:path w="217169">
                  <a:moveTo>
                    <a:pt x="216941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208" name="object 122">
              <a:extLst>
                <a:ext uri="{FF2B5EF4-FFF2-40B4-BE49-F238E27FC236}">
                  <a16:creationId xmlns:a16="http://schemas.microsoft.com/office/drawing/2014/main" id="{0B494E50-FA83-0B46-BE7B-6628694D4FF7}"/>
                </a:ext>
              </a:extLst>
            </p:cNvPr>
            <p:cNvSpPr/>
            <p:nvPr/>
          </p:nvSpPr>
          <p:spPr>
            <a:xfrm>
              <a:off x="2477955" y="1859055"/>
              <a:ext cx="196930" cy="0"/>
            </a:xfrm>
            <a:custGeom>
              <a:avLst/>
              <a:gdLst/>
              <a:ahLst/>
              <a:cxnLst/>
              <a:rect l="l" t="t" r="r" b="b"/>
              <a:pathLst>
                <a:path w="217169">
                  <a:moveTo>
                    <a:pt x="216941" y="0"/>
                  </a:moveTo>
                  <a:lnTo>
                    <a:pt x="0" y="0"/>
                  </a:lnTo>
                </a:path>
              </a:pathLst>
            </a:custGeom>
            <a:ln w="9067">
              <a:solidFill>
                <a:srgbClr val="656F3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209" name="object 123">
              <a:extLst>
                <a:ext uri="{FF2B5EF4-FFF2-40B4-BE49-F238E27FC236}">
                  <a16:creationId xmlns:a16="http://schemas.microsoft.com/office/drawing/2014/main" id="{D99F08B7-6B50-B84C-82A8-9A9AA25DB418}"/>
                </a:ext>
              </a:extLst>
            </p:cNvPr>
            <p:cNvSpPr/>
            <p:nvPr/>
          </p:nvSpPr>
          <p:spPr>
            <a:xfrm>
              <a:off x="3275136" y="2206429"/>
              <a:ext cx="135893" cy="0"/>
            </a:xfrm>
            <a:custGeom>
              <a:avLst/>
              <a:gdLst/>
              <a:ahLst/>
              <a:cxnLst/>
              <a:rect l="l" t="t" r="r" b="b"/>
              <a:pathLst>
                <a:path w="149860">
                  <a:moveTo>
                    <a:pt x="149390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210" name="object 124">
              <a:extLst>
                <a:ext uri="{FF2B5EF4-FFF2-40B4-BE49-F238E27FC236}">
                  <a16:creationId xmlns:a16="http://schemas.microsoft.com/office/drawing/2014/main" id="{70BDFEF7-F9CF-0947-ADDE-01586C45AFB3}"/>
                </a:ext>
              </a:extLst>
            </p:cNvPr>
            <p:cNvSpPr/>
            <p:nvPr/>
          </p:nvSpPr>
          <p:spPr>
            <a:xfrm>
              <a:off x="3275134" y="2206412"/>
              <a:ext cx="135893" cy="0"/>
            </a:xfrm>
            <a:custGeom>
              <a:avLst/>
              <a:gdLst/>
              <a:ahLst/>
              <a:cxnLst/>
              <a:rect l="l" t="t" r="r" b="b"/>
              <a:pathLst>
                <a:path w="149860">
                  <a:moveTo>
                    <a:pt x="149415" y="0"/>
                  </a:moveTo>
                  <a:lnTo>
                    <a:pt x="0" y="0"/>
                  </a:lnTo>
                </a:path>
              </a:pathLst>
            </a:custGeom>
            <a:ln w="9067">
              <a:solidFill>
                <a:srgbClr val="656F3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211" name="object 125">
              <a:extLst>
                <a:ext uri="{FF2B5EF4-FFF2-40B4-BE49-F238E27FC236}">
                  <a16:creationId xmlns:a16="http://schemas.microsoft.com/office/drawing/2014/main" id="{5A40C131-F119-5B4D-B5CE-5191F0B42B6D}"/>
                </a:ext>
              </a:extLst>
            </p:cNvPr>
            <p:cNvSpPr/>
            <p:nvPr/>
          </p:nvSpPr>
          <p:spPr>
            <a:xfrm>
              <a:off x="2674892" y="1905018"/>
              <a:ext cx="570061" cy="364493"/>
            </a:xfrm>
            <a:custGeom>
              <a:avLst/>
              <a:gdLst/>
              <a:ahLst/>
              <a:cxnLst/>
              <a:rect l="l" t="t" r="r" b="b"/>
              <a:pathLst>
                <a:path w="628650" h="401955">
                  <a:moveTo>
                    <a:pt x="628230" y="401624"/>
                  </a:moveTo>
                  <a:lnTo>
                    <a:pt x="0" y="0"/>
                  </a:lnTo>
                </a:path>
              </a:pathLst>
            </a:custGeom>
            <a:ln w="9067">
              <a:solidFill>
                <a:srgbClr val="656F3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212" name="object 126">
              <a:extLst>
                <a:ext uri="{FF2B5EF4-FFF2-40B4-BE49-F238E27FC236}">
                  <a16:creationId xmlns:a16="http://schemas.microsoft.com/office/drawing/2014/main" id="{FACCFD09-6F22-9444-BC39-C93C2FDC2F01}"/>
                </a:ext>
              </a:extLst>
            </p:cNvPr>
            <p:cNvSpPr/>
            <p:nvPr/>
          </p:nvSpPr>
          <p:spPr>
            <a:xfrm>
              <a:off x="2191782" y="1880220"/>
              <a:ext cx="196930" cy="0"/>
            </a:xfrm>
            <a:custGeom>
              <a:avLst/>
              <a:gdLst/>
              <a:ahLst/>
              <a:cxnLst/>
              <a:rect l="l" t="t" r="r" b="b"/>
              <a:pathLst>
                <a:path w="217169">
                  <a:moveTo>
                    <a:pt x="216928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213" name="object 127">
              <a:extLst>
                <a:ext uri="{FF2B5EF4-FFF2-40B4-BE49-F238E27FC236}">
                  <a16:creationId xmlns:a16="http://schemas.microsoft.com/office/drawing/2014/main" id="{1861CAC1-8574-A546-A543-9229BE63A7E9}"/>
                </a:ext>
              </a:extLst>
            </p:cNvPr>
            <p:cNvSpPr/>
            <p:nvPr/>
          </p:nvSpPr>
          <p:spPr>
            <a:xfrm>
              <a:off x="2191768" y="1880222"/>
              <a:ext cx="196930" cy="0"/>
            </a:xfrm>
            <a:custGeom>
              <a:avLst/>
              <a:gdLst/>
              <a:ahLst/>
              <a:cxnLst/>
              <a:rect l="l" t="t" r="r" b="b"/>
              <a:pathLst>
                <a:path w="217169">
                  <a:moveTo>
                    <a:pt x="216941" y="0"/>
                  </a:moveTo>
                  <a:lnTo>
                    <a:pt x="0" y="0"/>
                  </a:lnTo>
                </a:path>
              </a:pathLst>
            </a:custGeom>
            <a:ln w="9067">
              <a:solidFill>
                <a:srgbClr val="656F3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214" name="object 128">
              <a:extLst>
                <a:ext uri="{FF2B5EF4-FFF2-40B4-BE49-F238E27FC236}">
                  <a16:creationId xmlns:a16="http://schemas.microsoft.com/office/drawing/2014/main" id="{FC6A05E0-663C-8144-AD18-57788DD733A4}"/>
                </a:ext>
              </a:extLst>
            </p:cNvPr>
            <p:cNvSpPr/>
            <p:nvPr/>
          </p:nvSpPr>
          <p:spPr>
            <a:xfrm>
              <a:off x="2403045" y="2115752"/>
              <a:ext cx="698468" cy="171018"/>
            </a:xfrm>
            <a:custGeom>
              <a:avLst/>
              <a:gdLst/>
              <a:ahLst/>
              <a:cxnLst/>
              <a:rect l="l" t="t" r="r" b="b"/>
              <a:pathLst>
                <a:path w="770255" h="188594">
                  <a:moveTo>
                    <a:pt x="769874" y="0"/>
                  </a:moveTo>
                  <a:lnTo>
                    <a:pt x="0" y="0"/>
                  </a:lnTo>
                  <a:lnTo>
                    <a:pt x="0" y="188442"/>
                  </a:lnTo>
                  <a:lnTo>
                    <a:pt x="769874" y="188442"/>
                  </a:lnTo>
                  <a:lnTo>
                    <a:pt x="7698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215" name="object 129">
              <a:extLst>
                <a:ext uri="{FF2B5EF4-FFF2-40B4-BE49-F238E27FC236}">
                  <a16:creationId xmlns:a16="http://schemas.microsoft.com/office/drawing/2014/main" id="{FAD3CC34-5DD7-4447-8A8D-BA998D81EE8E}"/>
                </a:ext>
              </a:extLst>
            </p:cNvPr>
            <p:cNvSpPr/>
            <p:nvPr/>
          </p:nvSpPr>
          <p:spPr>
            <a:xfrm>
              <a:off x="2403045" y="2115752"/>
              <a:ext cx="698468" cy="171018"/>
            </a:xfrm>
            <a:custGeom>
              <a:avLst/>
              <a:gdLst/>
              <a:ahLst/>
              <a:cxnLst/>
              <a:rect l="l" t="t" r="r" b="b"/>
              <a:pathLst>
                <a:path w="770255" h="188594">
                  <a:moveTo>
                    <a:pt x="769874" y="188442"/>
                  </a:moveTo>
                  <a:lnTo>
                    <a:pt x="0" y="188442"/>
                  </a:lnTo>
                  <a:lnTo>
                    <a:pt x="0" y="0"/>
                  </a:lnTo>
                  <a:lnTo>
                    <a:pt x="769874" y="0"/>
                  </a:lnTo>
                  <a:lnTo>
                    <a:pt x="769874" y="188442"/>
                  </a:lnTo>
                  <a:close/>
                </a:path>
              </a:pathLst>
            </a:custGeom>
            <a:ln w="18110">
              <a:solidFill>
                <a:srgbClr val="656F3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216" name="object 130">
              <a:extLst>
                <a:ext uri="{FF2B5EF4-FFF2-40B4-BE49-F238E27FC236}">
                  <a16:creationId xmlns:a16="http://schemas.microsoft.com/office/drawing/2014/main" id="{DC414D79-7363-A247-905B-4E8A723638D3}"/>
                </a:ext>
              </a:extLst>
            </p:cNvPr>
            <p:cNvSpPr/>
            <p:nvPr/>
          </p:nvSpPr>
          <p:spPr>
            <a:xfrm>
              <a:off x="2356287" y="2223581"/>
              <a:ext cx="221969" cy="108745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217" name="object 131">
              <a:extLst>
                <a:ext uri="{FF2B5EF4-FFF2-40B4-BE49-F238E27FC236}">
                  <a16:creationId xmlns:a16="http://schemas.microsoft.com/office/drawing/2014/main" id="{AFB2F0A5-7047-CE42-A9F8-D2046F0F68B2}"/>
                </a:ext>
              </a:extLst>
            </p:cNvPr>
            <p:cNvSpPr/>
            <p:nvPr/>
          </p:nvSpPr>
          <p:spPr>
            <a:xfrm>
              <a:off x="2923982" y="2223581"/>
              <a:ext cx="221969" cy="108745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218" name="object 132">
              <a:extLst>
                <a:ext uri="{FF2B5EF4-FFF2-40B4-BE49-F238E27FC236}">
                  <a16:creationId xmlns:a16="http://schemas.microsoft.com/office/drawing/2014/main" id="{F8F9F74D-92FE-234D-A217-2E9FE4D8A568}"/>
                </a:ext>
              </a:extLst>
            </p:cNvPr>
            <p:cNvSpPr/>
            <p:nvPr/>
          </p:nvSpPr>
          <p:spPr>
            <a:xfrm>
              <a:off x="2310903" y="2069483"/>
              <a:ext cx="882730" cy="184838"/>
            </a:xfrm>
            <a:custGeom>
              <a:avLst/>
              <a:gdLst/>
              <a:ahLst/>
              <a:cxnLst/>
              <a:rect l="l" t="t" r="r" b="b"/>
              <a:pathLst>
                <a:path w="973455" h="203835">
                  <a:moveTo>
                    <a:pt x="973137" y="0"/>
                  </a:moveTo>
                  <a:lnTo>
                    <a:pt x="0" y="0"/>
                  </a:lnTo>
                  <a:lnTo>
                    <a:pt x="0" y="203403"/>
                  </a:lnTo>
                  <a:lnTo>
                    <a:pt x="973137" y="203377"/>
                  </a:lnTo>
                  <a:lnTo>
                    <a:pt x="9731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219" name="object 133">
              <a:extLst>
                <a:ext uri="{FF2B5EF4-FFF2-40B4-BE49-F238E27FC236}">
                  <a16:creationId xmlns:a16="http://schemas.microsoft.com/office/drawing/2014/main" id="{923630E8-C383-0344-87CA-C0679DA50ED5}"/>
                </a:ext>
              </a:extLst>
            </p:cNvPr>
            <p:cNvSpPr/>
            <p:nvPr/>
          </p:nvSpPr>
          <p:spPr>
            <a:xfrm>
              <a:off x="2310903" y="2069483"/>
              <a:ext cx="882730" cy="184838"/>
            </a:xfrm>
            <a:custGeom>
              <a:avLst/>
              <a:gdLst/>
              <a:ahLst/>
              <a:cxnLst/>
              <a:rect l="l" t="t" r="r" b="b"/>
              <a:pathLst>
                <a:path w="973455" h="203835">
                  <a:moveTo>
                    <a:pt x="973137" y="203377"/>
                  </a:moveTo>
                  <a:lnTo>
                    <a:pt x="0" y="203403"/>
                  </a:lnTo>
                  <a:lnTo>
                    <a:pt x="0" y="0"/>
                  </a:lnTo>
                  <a:lnTo>
                    <a:pt x="973137" y="0"/>
                  </a:lnTo>
                  <a:lnTo>
                    <a:pt x="973137" y="203377"/>
                  </a:lnTo>
                  <a:close/>
                </a:path>
              </a:pathLst>
            </a:custGeom>
            <a:ln w="18110">
              <a:solidFill>
                <a:srgbClr val="656F3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220" name="object 134">
              <a:extLst>
                <a:ext uri="{FF2B5EF4-FFF2-40B4-BE49-F238E27FC236}">
                  <a16:creationId xmlns:a16="http://schemas.microsoft.com/office/drawing/2014/main" id="{4A781BB9-2F9C-E145-816D-8500AA155EB0}"/>
                </a:ext>
              </a:extLst>
            </p:cNvPr>
            <p:cNvSpPr/>
            <p:nvPr/>
          </p:nvSpPr>
          <p:spPr>
            <a:xfrm>
              <a:off x="2345823" y="2222499"/>
              <a:ext cx="816511" cy="0"/>
            </a:xfrm>
            <a:custGeom>
              <a:avLst/>
              <a:gdLst/>
              <a:ahLst/>
              <a:cxnLst/>
              <a:rect l="l" t="t" r="r" b="b"/>
              <a:pathLst>
                <a:path w="900430">
                  <a:moveTo>
                    <a:pt x="0" y="0"/>
                  </a:moveTo>
                  <a:lnTo>
                    <a:pt x="900099" y="0"/>
                  </a:lnTo>
                </a:path>
              </a:pathLst>
            </a:custGeom>
            <a:ln w="9067">
              <a:solidFill>
                <a:srgbClr val="656F30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221" name="object 237">
              <a:extLst>
                <a:ext uri="{FF2B5EF4-FFF2-40B4-BE49-F238E27FC236}">
                  <a16:creationId xmlns:a16="http://schemas.microsoft.com/office/drawing/2014/main" id="{D458372D-09EE-D748-AEB0-EA54CB3D9441}"/>
                </a:ext>
              </a:extLst>
            </p:cNvPr>
            <p:cNvSpPr txBox="1"/>
            <p:nvPr/>
          </p:nvSpPr>
          <p:spPr>
            <a:xfrm>
              <a:off x="2283976" y="2379496"/>
              <a:ext cx="775052" cy="195415"/>
            </a:xfrm>
            <a:prstGeom prst="rect">
              <a:avLst/>
            </a:prstGeom>
          </p:spPr>
          <p:txBody>
            <a:bodyPr vert="horz" wrap="square" lIns="0" tIns="13820" rIns="0" bIns="0" rtlCol="0">
              <a:spAutoFit/>
            </a:bodyPr>
            <a:lstStyle/>
            <a:p>
              <a:pPr marL="11516">
                <a:spcBef>
                  <a:spcPts val="109"/>
                </a:spcBef>
              </a:pPr>
              <a:r>
                <a:rPr sz="1179" spc="5" dirty="0">
                  <a:solidFill>
                    <a:srgbClr val="656F30"/>
                  </a:solidFill>
                  <a:latin typeface="Arial Unicode MS"/>
                  <a:cs typeface="Arial Unicode MS"/>
                </a:rPr>
                <a:t>Freight</a:t>
              </a:r>
              <a:r>
                <a:rPr sz="1179" spc="-131" dirty="0">
                  <a:solidFill>
                    <a:srgbClr val="656F30"/>
                  </a:solidFill>
                  <a:latin typeface="Arial Unicode MS"/>
                  <a:cs typeface="Arial Unicode MS"/>
                </a:rPr>
                <a:t> </a:t>
              </a:r>
              <a:r>
                <a:rPr sz="1179" spc="-23" dirty="0">
                  <a:solidFill>
                    <a:srgbClr val="656F30"/>
                  </a:solidFill>
                  <a:latin typeface="Arial Unicode MS"/>
                  <a:cs typeface="Arial Unicode MS"/>
                </a:rPr>
                <a:t>Rail</a:t>
              </a:r>
              <a:endParaRPr sz="1179" dirty="0">
                <a:latin typeface="Arial Unicode MS"/>
                <a:cs typeface="Arial Unicode MS"/>
              </a:endParaRPr>
            </a:p>
          </p:txBody>
        </p:sp>
      </p:grpSp>
      <p:sp>
        <p:nvSpPr>
          <p:cNvPr id="222" name="object 239">
            <a:extLst>
              <a:ext uri="{FF2B5EF4-FFF2-40B4-BE49-F238E27FC236}">
                <a16:creationId xmlns:a16="http://schemas.microsoft.com/office/drawing/2014/main" id="{49AC6C86-1EC1-5E4A-BB16-81408EBE318F}"/>
              </a:ext>
            </a:extLst>
          </p:cNvPr>
          <p:cNvSpPr txBox="1"/>
          <p:nvPr userDrawn="1"/>
        </p:nvSpPr>
        <p:spPr>
          <a:xfrm>
            <a:off x="9634735" y="4635187"/>
            <a:ext cx="951252" cy="371724"/>
          </a:xfrm>
          <a:prstGeom prst="rect">
            <a:avLst/>
          </a:prstGeom>
        </p:spPr>
        <p:txBody>
          <a:bodyPr vert="horz" wrap="square" lIns="0" tIns="10941" rIns="0" bIns="0" rtlCol="0">
            <a:spAutoFit/>
          </a:bodyPr>
          <a:lstStyle/>
          <a:p>
            <a:pPr marL="162956" marR="4607" indent="-152016">
              <a:lnSpc>
                <a:spcPct val="101699"/>
              </a:lnSpc>
              <a:spcBef>
                <a:spcPts val="86"/>
              </a:spcBef>
            </a:pPr>
            <a:r>
              <a:rPr sz="1179" spc="-5" dirty="0">
                <a:solidFill>
                  <a:srgbClr val="5D87A1"/>
                </a:solidFill>
                <a:latin typeface="Arial Unicode MS"/>
                <a:cs typeface="Arial Unicode MS"/>
              </a:rPr>
              <a:t>National</a:t>
            </a:r>
            <a:r>
              <a:rPr sz="1179" spc="-154" dirty="0">
                <a:solidFill>
                  <a:srgbClr val="5D87A1"/>
                </a:solidFill>
                <a:latin typeface="Arial Unicode MS"/>
                <a:cs typeface="Arial Unicode MS"/>
              </a:rPr>
              <a:t> </a:t>
            </a:r>
            <a:r>
              <a:rPr sz="1179" dirty="0">
                <a:solidFill>
                  <a:srgbClr val="5D87A1"/>
                </a:solidFill>
                <a:latin typeface="Arial Unicode MS"/>
                <a:cs typeface="Arial Unicode MS"/>
              </a:rPr>
              <a:t>Ports  </a:t>
            </a:r>
            <a:r>
              <a:rPr sz="1179" spc="27" dirty="0">
                <a:solidFill>
                  <a:srgbClr val="5D87A1"/>
                </a:solidFill>
                <a:latin typeface="Arial Unicode MS"/>
                <a:cs typeface="Arial Unicode MS"/>
              </a:rPr>
              <a:t>Authority</a:t>
            </a:r>
            <a:endParaRPr sz="1179" dirty="0">
              <a:latin typeface="Arial Unicode MS"/>
              <a:cs typeface="Arial Unicode MS"/>
            </a:endParaRPr>
          </a:p>
        </p:txBody>
      </p:sp>
      <p:sp>
        <p:nvSpPr>
          <p:cNvPr id="223" name="object 240">
            <a:extLst>
              <a:ext uri="{FF2B5EF4-FFF2-40B4-BE49-F238E27FC236}">
                <a16:creationId xmlns:a16="http://schemas.microsoft.com/office/drawing/2014/main" id="{46A21BA2-4C6D-BF4F-8A5A-CD19A74C215C}"/>
              </a:ext>
            </a:extLst>
          </p:cNvPr>
          <p:cNvSpPr txBox="1"/>
          <p:nvPr userDrawn="1"/>
        </p:nvSpPr>
        <p:spPr>
          <a:xfrm>
            <a:off x="9427149" y="3135635"/>
            <a:ext cx="958162" cy="195415"/>
          </a:xfrm>
          <a:prstGeom prst="rect">
            <a:avLst/>
          </a:prstGeom>
        </p:spPr>
        <p:txBody>
          <a:bodyPr vert="horz" wrap="square" lIns="0" tIns="13820" rIns="0" bIns="0" rtlCol="0">
            <a:spAutoFit/>
          </a:bodyPr>
          <a:lstStyle/>
          <a:p>
            <a:pPr marL="11516">
              <a:spcBef>
                <a:spcPts val="109"/>
              </a:spcBef>
            </a:pPr>
            <a:r>
              <a:rPr sz="1179" spc="5" dirty="0">
                <a:solidFill>
                  <a:srgbClr val="73AFB6"/>
                </a:solidFill>
                <a:latin typeface="Arial Unicode MS"/>
                <a:cs typeface="Arial Unicode MS"/>
              </a:rPr>
              <a:t>Port</a:t>
            </a:r>
            <a:r>
              <a:rPr sz="1179" spc="-163" dirty="0">
                <a:solidFill>
                  <a:srgbClr val="73AFB6"/>
                </a:solidFill>
                <a:latin typeface="Arial Unicode MS"/>
                <a:cs typeface="Arial Unicode MS"/>
              </a:rPr>
              <a:t> </a:t>
            </a:r>
            <a:r>
              <a:rPr sz="1179" spc="-27" dirty="0">
                <a:solidFill>
                  <a:srgbClr val="73AFB6"/>
                </a:solidFill>
                <a:latin typeface="Arial Unicode MS"/>
                <a:cs typeface="Arial Unicode MS"/>
              </a:rPr>
              <a:t>Terminals</a:t>
            </a:r>
            <a:endParaRPr sz="1179" dirty="0">
              <a:latin typeface="Arial Unicode MS"/>
              <a:cs typeface="Arial Unicode MS"/>
            </a:endParaRPr>
          </a:p>
        </p:txBody>
      </p:sp>
      <p:sp>
        <p:nvSpPr>
          <p:cNvPr id="224" name="object 241">
            <a:extLst>
              <a:ext uri="{FF2B5EF4-FFF2-40B4-BE49-F238E27FC236}">
                <a16:creationId xmlns:a16="http://schemas.microsoft.com/office/drawing/2014/main" id="{E66FEA90-4F0A-894A-ADF6-D04A97339599}"/>
              </a:ext>
            </a:extLst>
          </p:cNvPr>
          <p:cNvSpPr txBox="1"/>
          <p:nvPr userDrawn="1"/>
        </p:nvSpPr>
        <p:spPr>
          <a:xfrm>
            <a:off x="9108224" y="3790225"/>
            <a:ext cx="817087" cy="367047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 marR="4607" indent="85221">
              <a:lnSpc>
                <a:spcPct val="114700"/>
              </a:lnSpc>
              <a:spcBef>
                <a:spcPts val="91"/>
              </a:spcBef>
            </a:pPr>
            <a:r>
              <a:rPr sz="1043" spc="-27" dirty="0">
                <a:solidFill>
                  <a:srgbClr val="3D3C3E"/>
                </a:solidFill>
                <a:latin typeface="Arial Unicode MS"/>
                <a:cs typeface="Arial Unicode MS"/>
              </a:rPr>
              <a:t>Reclaiming  </a:t>
            </a:r>
            <a:r>
              <a:rPr lang="en-ZA" sz="1043" spc="68" dirty="0">
                <a:solidFill>
                  <a:srgbClr val="3D3C3E"/>
                </a:solidFill>
                <a:latin typeface="Arial Unicode MS"/>
                <a:cs typeface="Arial Unicode MS"/>
              </a:rPr>
              <a:t>&amp;</a:t>
            </a:r>
            <a:r>
              <a:rPr sz="1043" spc="-145" dirty="0">
                <a:solidFill>
                  <a:srgbClr val="3D3C3E"/>
                </a:solidFill>
                <a:latin typeface="Arial Unicode MS"/>
                <a:cs typeface="Arial Unicode MS"/>
              </a:rPr>
              <a:t> </a:t>
            </a:r>
            <a:r>
              <a:rPr sz="1043" spc="-18" dirty="0">
                <a:solidFill>
                  <a:srgbClr val="3D3C3E"/>
                </a:solidFill>
                <a:latin typeface="Arial Unicode MS"/>
                <a:cs typeface="Arial Unicode MS"/>
              </a:rPr>
              <a:t>Shiploading</a:t>
            </a:r>
            <a:endParaRPr sz="1043" dirty="0">
              <a:latin typeface="Arial Unicode MS"/>
              <a:cs typeface="Arial Unicode MS"/>
            </a:endParaRPr>
          </a:p>
        </p:txBody>
      </p:sp>
      <p:sp>
        <p:nvSpPr>
          <p:cNvPr id="225" name="object 242">
            <a:extLst>
              <a:ext uri="{FF2B5EF4-FFF2-40B4-BE49-F238E27FC236}">
                <a16:creationId xmlns:a16="http://schemas.microsoft.com/office/drawing/2014/main" id="{51513D18-0ADC-3045-A4C9-D05216AE8591}"/>
              </a:ext>
            </a:extLst>
          </p:cNvPr>
          <p:cNvSpPr txBox="1"/>
          <p:nvPr userDrawn="1"/>
        </p:nvSpPr>
        <p:spPr>
          <a:xfrm>
            <a:off x="8182358" y="2812038"/>
            <a:ext cx="642614" cy="332614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 marR="4607">
              <a:spcBef>
                <a:spcPts val="91"/>
              </a:spcBef>
            </a:pPr>
            <a:r>
              <a:rPr sz="1043" spc="-5" dirty="0">
                <a:solidFill>
                  <a:srgbClr val="3D3C3E"/>
                </a:solidFill>
                <a:latin typeface="Arial Unicode MS"/>
                <a:cs typeface="Arial Unicode MS"/>
              </a:rPr>
              <a:t>Offloading  </a:t>
            </a:r>
            <a:r>
              <a:rPr lang="en-ZA" sz="1043" spc="68" dirty="0">
                <a:solidFill>
                  <a:srgbClr val="3D3C3E"/>
                </a:solidFill>
                <a:latin typeface="Arial Unicode MS"/>
                <a:cs typeface="Arial Unicode MS"/>
              </a:rPr>
              <a:t>&amp;</a:t>
            </a:r>
            <a:r>
              <a:rPr sz="1043" spc="-159" dirty="0">
                <a:solidFill>
                  <a:srgbClr val="3D3C3E"/>
                </a:solidFill>
                <a:latin typeface="Arial Unicode MS"/>
                <a:cs typeface="Arial Unicode MS"/>
              </a:rPr>
              <a:t> </a:t>
            </a:r>
            <a:r>
              <a:rPr sz="1043" spc="-14" dirty="0">
                <a:solidFill>
                  <a:srgbClr val="3D3C3E"/>
                </a:solidFill>
                <a:latin typeface="Arial Unicode MS"/>
                <a:cs typeface="Arial Unicode MS"/>
              </a:rPr>
              <a:t>Stacking</a:t>
            </a:r>
            <a:endParaRPr sz="1043" dirty="0">
              <a:latin typeface="Arial Unicode MS"/>
              <a:cs typeface="Arial Unicode MS"/>
            </a:endParaRPr>
          </a:p>
        </p:txBody>
      </p:sp>
      <p:sp>
        <p:nvSpPr>
          <p:cNvPr id="226" name="object 243">
            <a:extLst>
              <a:ext uri="{FF2B5EF4-FFF2-40B4-BE49-F238E27FC236}">
                <a16:creationId xmlns:a16="http://schemas.microsoft.com/office/drawing/2014/main" id="{F4106181-5895-DE47-90B2-F231324B0981}"/>
              </a:ext>
            </a:extLst>
          </p:cNvPr>
          <p:cNvSpPr txBox="1"/>
          <p:nvPr userDrawn="1"/>
        </p:nvSpPr>
        <p:spPr>
          <a:xfrm>
            <a:off x="9102136" y="2971395"/>
            <a:ext cx="1578319" cy="172122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  <a:tabLst>
                <a:tab pos="1566225" algn="l"/>
              </a:tabLst>
            </a:pPr>
            <a:r>
              <a:rPr sz="1043" u="heavy" spc="-82" dirty="0">
                <a:solidFill>
                  <a:srgbClr val="3D3C3E"/>
                </a:solidFill>
                <a:uFill>
                  <a:solidFill>
                    <a:srgbClr val="73AFB7"/>
                  </a:solidFill>
                </a:uFill>
                <a:latin typeface="Arial Unicode MS"/>
                <a:cs typeface="Arial Unicode MS"/>
              </a:rPr>
              <a:t> 	</a:t>
            </a:r>
            <a:endParaRPr sz="1043" dirty="0">
              <a:latin typeface="Arial Unicode MS"/>
              <a:cs typeface="Arial Unicode MS"/>
            </a:endParaRPr>
          </a:p>
        </p:txBody>
      </p:sp>
      <p:sp>
        <p:nvSpPr>
          <p:cNvPr id="227" name="object 244">
            <a:extLst>
              <a:ext uri="{FF2B5EF4-FFF2-40B4-BE49-F238E27FC236}">
                <a16:creationId xmlns:a16="http://schemas.microsoft.com/office/drawing/2014/main" id="{17B06FEB-AA34-A54A-AC25-9E5FCC25CF3F}"/>
              </a:ext>
            </a:extLst>
          </p:cNvPr>
          <p:cNvSpPr txBox="1"/>
          <p:nvPr userDrawn="1"/>
        </p:nvSpPr>
        <p:spPr>
          <a:xfrm>
            <a:off x="4639319" y="2703144"/>
            <a:ext cx="653554" cy="172122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1043" spc="-27" dirty="0">
                <a:solidFill>
                  <a:srgbClr val="3D3C3E"/>
                </a:solidFill>
                <a:latin typeface="Arial Unicode MS"/>
                <a:cs typeface="Arial Unicode MS"/>
              </a:rPr>
              <a:t>Rail</a:t>
            </a:r>
            <a:r>
              <a:rPr sz="1043" spc="-154" dirty="0">
                <a:solidFill>
                  <a:srgbClr val="3D3C3E"/>
                </a:solidFill>
                <a:latin typeface="Arial Unicode MS"/>
                <a:cs typeface="Arial Unicode MS"/>
              </a:rPr>
              <a:t> </a:t>
            </a:r>
            <a:r>
              <a:rPr sz="1043" spc="-18" dirty="0">
                <a:solidFill>
                  <a:srgbClr val="3D3C3E"/>
                </a:solidFill>
                <a:latin typeface="Arial Unicode MS"/>
                <a:cs typeface="Arial Unicode MS"/>
              </a:rPr>
              <a:t>Transit</a:t>
            </a:r>
            <a:endParaRPr sz="1043" dirty="0">
              <a:latin typeface="Arial Unicode MS"/>
              <a:cs typeface="Arial Unicode MS"/>
            </a:endParaRPr>
          </a:p>
        </p:txBody>
      </p:sp>
      <p:grpSp>
        <p:nvGrpSpPr>
          <p:cNvPr id="228" name="object 245">
            <a:extLst>
              <a:ext uri="{FF2B5EF4-FFF2-40B4-BE49-F238E27FC236}">
                <a16:creationId xmlns:a16="http://schemas.microsoft.com/office/drawing/2014/main" id="{A91E9EA6-2521-494A-9E1C-2F5ADDC95C72}"/>
              </a:ext>
            </a:extLst>
          </p:cNvPr>
          <p:cNvGrpSpPr/>
          <p:nvPr userDrawn="1"/>
        </p:nvGrpSpPr>
        <p:grpSpPr>
          <a:xfrm>
            <a:off x="5412796" y="2736001"/>
            <a:ext cx="1418817" cy="139924"/>
            <a:chOff x="4593278" y="2782784"/>
            <a:chExt cx="1564640" cy="154305"/>
          </a:xfrm>
        </p:grpSpPr>
        <p:sp>
          <p:nvSpPr>
            <p:cNvPr id="229" name="object 246">
              <a:extLst>
                <a:ext uri="{FF2B5EF4-FFF2-40B4-BE49-F238E27FC236}">
                  <a16:creationId xmlns:a16="http://schemas.microsoft.com/office/drawing/2014/main" id="{43E860DC-44A4-124E-BC96-F3CE0E676954}"/>
                </a:ext>
              </a:extLst>
            </p:cNvPr>
            <p:cNvSpPr/>
            <p:nvPr/>
          </p:nvSpPr>
          <p:spPr>
            <a:xfrm>
              <a:off x="4613681" y="2859683"/>
              <a:ext cx="1524000" cy="0"/>
            </a:xfrm>
            <a:custGeom>
              <a:avLst/>
              <a:gdLst/>
              <a:ahLst/>
              <a:cxnLst/>
              <a:rect l="l" t="t" r="r" b="b"/>
              <a:pathLst>
                <a:path w="1524000">
                  <a:moveTo>
                    <a:pt x="0" y="0"/>
                  </a:moveTo>
                  <a:lnTo>
                    <a:pt x="1523593" y="0"/>
                  </a:lnTo>
                </a:path>
              </a:pathLst>
            </a:custGeom>
            <a:ln w="18808">
              <a:solidFill>
                <a:srgbClr val="3D3C3E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230" name="object 247">
              <a:extLst>
                <a:ext uri="{FF2B5EF4-FFF2-40B4-BE49-F238E27FC236}">
                  <a16:creationId xmlns:a16="http://schemas.microsoft.com/office/drawing/2014/main" id="{B20FB5AF-86F0-FA44-83CF-0A67525DEE6C}"/>
                </a:ext>
              </a:extLst>
            </p:cNvPr>
            <p:cNvSpPr/>
            <p:nvPr/>
          </p:nvSpPr>
          <p:spPr>
            <a:xfrm>
              <a:off x="4593278" y="2782784"/>
              <a:ext cx="95529" cy="153809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231" name="object 248">
              <a:extLst>
                <a:ext uri="{FF2B5EF4-FFF2-40B4-BE49-F238E27FC236}">
                  <a16:creationId xmlns:a16="http://schemas.microsoft.com/office/drawing/2014/main" id="{9D3EE63F-78C5-F343-878F-BAF8464C03E1}"/>
                </a:ext>
              </a:extLst>
            </p:cNvPr>
            <p:cNvSpPr/>
            <p:nvPr/>
          </p:nvSpPr>
          <p:spPr>
            <a:xfrm>
              <a:off x="6062091" y="2782784"/>
              <a:ext cx="95529" cy="153809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</p:grpSp>
      <p:sp>
        <p:nvSpPr>
          <p:cNvPr id="232" name="object 249">
            <a:extLst>
              <a:ext uri="{FF2B5EF4-FFF2-40B4-BE49-F238E27FC236}">
                <a16:creationId xmlns:a16="http://schemas.microsoft.com/office/drawing/2014/main" id="{70B6DCEE-4B70-7C4B-AEF5-C59FDD89FB67}"/>
              </a:ext>
            </a:extLst>
          </p:cNvPr>
          <p:cNvSpPr txBox="1"/>
          <p:nvPr userDrawn="1"/>
        </p:nvSpPr>
        <p:spPr>
          <a:xfrm>
            <a:off x="6034603" y="2587929"/>
            <a:ext cx="233782" cy="172122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1043" spc="-41" dirty="0">
                <a:solidFill>
                  <a:srgbClr val="3D3C3E"/>
                </a:solidFill>
                <a:latin typeface="Arial Unicode MS"/>
                <a:cs typeface="Arial Unicode MS"/>
              </a:rPr>
              <a:t>IN</a:t>
            </a:r>
            <a:r>
              <a:rPr sz="1043" spc="-141" dirty="0">
                <a:solidFill>
                  <a:srgbClr val="3D3C3E"/>
                </a:solidFill>
                <a:latin typeface="Arial Unicode MS"/>
                <a:cs typeface="Arial Unicode MS"/>
              </a:rPr>
              <a:t> </a:t>
            </a:r>
            <a:r>
              <a:rPr sz="1043" spc="190" dirty="0">
                <a:solidFill>
                  <a:srgbClr val="3D3C3E"/>
                </a:solidFill>
                <a:latin typeface="Arial Unicode MS"/>
                <a:cs typeface="Arial Unicode MS"/>
              </a:rPr>
              <a:t>/</a:t>
            </a:r>
            <a:endParaRPr sz="1043" dirty="0">
              <a:latin typeface="Arial Unicode MS"/>
              <a:cs typeface="Arial Unicode MS"/>
            </a:endParaRPr>
          </a:p>
        </p:txBody>
      </p:sp>
      <p:sp>
        <p:nvSpPr>
          <p:cNvPr id="233" name="object 250">
            <a:extLst>
              <a:ext uri="{FF2B5EF4-FFF2-40B4-BE49-F238E27FC236}">
                <a16:creationId xmlns:a16="http://schemas.microsoft.com/office/drawing/2014/main" id="{2B312E68-38CD-5B4E-BF83-9111B945E10E}"/>
              </a:ext>
            </a:extLst>
          </p:cNvPr>
          <p:cNvSpPr txBox="1"/>
          <p:nvPr userDrawn="1"/>
        </p:nvSpPr>
        <p:spPr>
          <a:xfrm>
            <a:off x="5798490" y="2824043"/>
            <a:ext cx="706529" cy="172122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1043" spc="-77" dirty="0">
                <a:solidFill>
                  <a:srgbClr val="3D3C3E"/>
                </a:solidFill>
                <a:latin typeface="Arial Unicode MS"/>
                <a:cs typeface="Arial Unicode MS"/>
              </a:rPr>
              <a:t>OUTBOUND</a:t>
            </a:r>
            <a:endParaRPr sz="1043" dirty="0">
              <a:latin typeface="Arial Unicode MS"/>
              <a:cs typeface="Arial Unicode MS"/>
            </a:endParaRPr>
          </a:p>
        </p:txBody>
      </p:sp>
      <p:sp>
        <p:nvSpPr>
          <p:cNvPr id="234" name="object 251">
            <a:extLst>
              <a:ext uri="{FF2B5EF4-FFF2-40B4-BE49-F238E27FC236}">
                <a16:creationId xmlns:a16="http://schemas.microsoft.com/office/drawing/2014/main" id="{E610CDF1-D0D7-3543-863C-0BFAD6EB0467}"/>
              </a:ext>
            </a:extLst>
          </p:cNvPr>
          <p:cNvSpPr txBox="1"/>
          <p:nvPr userDrawn="1"/>
        </p:nvSpPr>
        <p:spPr>
          <a:xfrm>
            <a:off x="5920100" y="3422025"/>
            <a:ext cx="594245" cy="195415"/>
          </a:xfrm>
          <a:prstGeom prst="rect">
            <a:avLst/>
          </a:prstGeom>
        </p:spPr>
        <p:txBody>
          <a:bodyPr vert="horz" wrap="square" lIns="0" tIns="13820" rIns="0" bIns="0" rtlCol="0">
            <a:spAutoFit/>
          </a:bodyPr>
          <a:lstStyle/>
          <a:p>
            <a:pPr marL="11516">
              <a:spcBef>
                <a:spcPts val="109"/>
              </a:spcBef>
            </a:pPr>
            <a:r>
              <a:rPr sz="1179" spc="-122" dirty="0">
                <a:solidFill>
                  <a:srgbClr val="F1240E"/>
                </a:solidFill>
                <a:latin typeface="Arial Unicode MS"/>
                <a:cs typeface="Arial Unicode MS"/>
              </a:rPr>
              <a:t>P</a:t>
            </a:r>
            <a:r>
              <a:rPr sz="1179" spc="18" dirty="0">
                <a:solidFill>
                  <a:srgbClr val="F1240E"/>
                </a:solidFill>
                <a:latin typeface="Arial Unicode MS"/>
                <a:cs typeface="Arial Unicode MS"/>
              </a:rPr>
              <a:t>roperty</a:t>
            </a:r>
            <a:endParaRPr sz="1179" dirty="0">
              <a:solidFill>
                <a:srgbClr val="F1240E"/>
              </a:solidFill>
              <a:latin typeface="Arial Unicode MS"/>
              <a:cs typeface="Arial Unicode MS"/>
            </a:endParaRPr>
          </a:p>
        </p:txBody>
      </p:sp>
      <p:grpSp>
        <p:nvGrpSpPr>
          <p:cNvPr id="235" name="object 252">
            <a:extLst>
              <a:ext uri="{FF2B5EF4-FFF2-40B4-BE49-F238E27FC236}">
                <a16:creationId xmlns:a16="http://schemas.microsoft.com/office/drawing/2014/main" id="{18154B13-ADE1-6E44-93F8-4306687A8124}"/>
              </a:ext>
            </a:extLst>
          </p:cNvPr>
          <p:cNvGrpSpPr/>
          <p:nvPr userDrawn="1"/>
        </p:nvGrpSpPr>
        <p:grpSpPr>
          <a:xfrm>
            <a:off x="7286901" y="2035758"/>
            <a:ext cx="639735" cy="639735"/>
            <a:chOff x="6659999" y="2010572"/>
            <a:chExt cx="705485" cy="705485"/>
          </a:xfrm>
        </p:grpSpPr>
        <p:sp>
          <p:nvSpPr>
            <p:cNvPr id="236" name="object 253">
              <a:extLst>
                <a:ext uri="{FF2B5EF4-FFF2-40B4-BE49-F238E27FC236}">
                  <a16:creationId xmlns:a16="http://schemas.microsoft.com/office/drawing/2014/main" id="{839D5EE6-99F4-CD41-BAC2-C0388F7367C6}"/>
                </a:ext>
              </a:extLst>
            </p:cNvPr>
            <p:cNvSpPr/>
            <p:nvPr/>
          </p:nvSpPr>
          <p:spPr>
            <a:xfrm>
              <a:off x="6688206" y="2038779"/>
              <a:ext cx="649605" cy="649605"/>
            </a:xfrm>
            <a:custGeom>
              <a:avLst/>
              <a:gdLst/>
              <a:ahLst/>
              <a:cxnLst/>
              <a:rect l="l" t="t" r="r" b="b"/>
              <a:pathLst>
                <a:path w="649604" h="649605">
                  <a:moveTo>
                    <a:pt x="324510" y="0"/>
                  </a:moveTo>
                  <a:lnTo>
                    <a:pt x="276559" y="3518"/>
                  </a:lnTo>
                  <a:lnTo>
                    <a:pt x="230792" y="13739"/>
                  </a:lnTo>
                  <a:lnTo>
                    <a:pt x="187710" y="30160"/>
                  </a:lnTo>
                  <a:lnTo>
                    <a:pt x="147816" y="52279"/>
                  </a:lnTo>
                  <a:lnTo>
                    <a:pt x="111612" y="79594"/>
                  </a:lnTo>
                  <a:lnTo>
                    <a:pt x="79601" y="111603"/>
                  </a:lnTo>
                  <a:lnTo>
                    <a:pt x="52283" y="147804"/>
                  </a:lnTo>
                  <a:lnTo>
                    <a:pt x="30162" y="187695"/>
                  </a:lnTo>
                  <a:lnTo>
                    <a:pt x="13740" y="230773"/>
                  </a:lnTo>
                  <a:lnTo>
                    <a:pt x="3518" y="276537"/>
                  </a:lnTo>
                  <a:lnTo>
                    <a:pt x="0" y="324485"/>
                  </a:lnTo>
                  <a:lnTo>
                    <a:pt x="3518" y="372435"/>
                  </a:lnTo>
                  <a:lnTo>
                    <a:pt x="13740" y="418203"/>
                  </a:lnTo>
                  <a:lnTo>
                    <a:pt x="30162" y="461285"/>
                  </a:lnTo>
                  <a:lnTo>
                    <a:pt x="52283" y="501178"/>
                  </a:lnTo>
                  <a:lnTo>
                    <a:pt x="79601" y="537382"/>
                  </a:lnTo>
                  <a:lnTo>
                    <a:pt x="111612" y="569394"/>
                  </a:lnTo>
                  <a:lnTo>
                    <a:pt x="147816" y="596711"/>
                  </a:lnTo>
                  <a:lnTo>
                    <a:pt x="187710" y="618832"/>
                  </a:lnTo>
                  <a:lnTo>
                    <a:pt x="230792" y="635254"/>
                  </a:lnTo>
                  <a:lnTo>
                    <a:pt x="276559" y="645476"/>
                  </a:lnTo>
                  <a:lnTo>
                    <a:pt x="324510" y="648995"/>
                  </a:lnTo>
                  <a:lnTo>
                    <a:pt x="372461" y="645476"/>
                  </a:lnTo>
                  <a:lnTo>
                    <a:pt x="418228" y="635254"/>
                  </a:lnTo>
                  <a:lnTo>
                    <a:pt x="461310" y="618832"/>
                  </a:lnTo>
                  <a:lnTo>
                    <a:pt x="501204" y="596711"/>
                  </a:lnTo>
                  <a:lnTo>
                    <a:pt x="537408" y="569394"/>
                  </a:lnTo>
                  <a:lnTo>
                    <a:pt x="569419" y="537382"/>
                  </a:lnTo>
                  <a:lnTo>
                    <a:pt x="596737" y="501178"/>
                  </a:lnTo>
                  <a:lnTo>
                    <a:pt x="618857" y="461285"/>
                  </a:lnTo>
                  <a:lnTo>
                    <a:pt x="635280" y="418203"/>
                  </a:lnTo>
                  <a:lnTo>
                    <a:pt x="645501" y="372435"/>
                  </a:lnTo>
                  <a:lnTo>
                    <a:pt x="649020" y="324485"/>
                  </a:lnTo>
                  <a:lnTo>
                    <a:pt x="645501" y="276537"/>
                  </a:lnTo>
                  <a:lnTo>
                    <a:pt x="635280" y="230773"/>
                  </a:lnTo>
                  <a:lnTo>
                    <a:pt x="618857" y="187695"/>
                  </a:lnTo>
                  <a:lnTo>
                    <a:pt x="596737" y="147804"/>
                  </a:lnTo>
                  <a:lnTo>
                    <a:pt x="569419" y="111603"/>
                  </a:lnTo>
                  <a:lnTo>
                    <a:pt x="537408" y="79594"/>
                  </a:lnTo>
                  <a:lnTo>
                    <a:pt x="501204" y="52279"/>
                  </a:lnTo>
                  <a:lnTo>
                    <a:pt x="461310" y="30160"/>
                  </a:lnTo>
                  <a:lnTo>
                    <a:pt x="418228" y="13739"/>
                  </a:lnTo>
                  <a:lnTo>
                    <a:pt x="372461" y="3518"/>
                  </a:lnTo>
                  <a:lnTo>
                    <a:pt x="3245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  <p:sp>
          <p:nvSpPr>
            <p:cNvPr id="237" name="object 254">
              <a:extLst>
                <a:ext uri="{FF2B5EF4-FFF2-40B4-BE49-F238E27FC236}">
                  <a16:creationId xmlns:a16="http://schemas.microsoft.com/office/drawing/2014/main" id="{84B6AD65-3392-AA4F-8C7F-BD130CA38DF4}"/>
                </a:ext>
              </a:extLst>
            </p:cNvPr>
            <p:cNvSpPr/>
            <p:nvPr/>
          </p:nvSpPr>
          <p:spPr>
            <a:xfrm>
              <a:off x="6688206" y="2038779"/>
              <a:ext cx="649605" cy="649605"/>
            </a:xfrm>
            <a:custGeom>
              <a:avLst/>
              <a:gdLst/>
              <a:ahLst/>
              <a:cxnLst/>
              <a:rect l="l" t="t" r="r" b="b"/>
              <a:pathLst>
                <a:path w="649604" h="649605">
                  <a:moveTo>
                    <a:pt x="649020" y="324485"/>
                  </a:moveTo>
                  <a:lnTo>
                    <a:pt x="645501" y="276537"/>
                  </a:lnTo>
                  <a:lnTo>
                    <a:pt x="635280" y="230773"/>
                  </a:lnTo>
                  <a:lnTo>
                    <a:pt x="618857" y="187695"/>
                  </a:lnTo>
                  <a:lnTo>
                    <a:pt x="596737" y="147804"/>
                  </a:lnTo>
                  <a:lnTo>
                    <a:pt x="569419" y="111603"/>
                  </a:lnTo>
                  <a:lnTo>
                    <a:pt x="537408" y="79594"/>
                  </a:lnTo>
                  <a:lnTo>
                    <a:pt x="501204" y="52279"/>
                  </a:lnTo>
                  <a:lnTo>
                    <a:pt x="461310" y="30160"/>
                  </a:lnTo>
                  <a:lnTo>
                    <a:pt x="418228" y="13739"/>
                  </a:lnTo>
                  <a:lnTo>
                    <a:pt x="372461" y="3518"/>
                  </a:lnTo>
                  <a:lnTo>
                    <a:pt x="324510" y="0"/>
                  </a:lnTo>
                  <a:lnTo>
                    <a:pt x="276559" y="3518"/>
                  </a:lnTo>
                  <a:lnTo>
                    <a:pt x="230792" y="13739"/>
                  </a:lnTo>
                  <a:lnTo>
                    <a:pt x="187710" y="30160"/>
                  </a:lnTo>
                  <a:lnTo>
                    <a:pt x="147816" y="52279"/>
                  </a:lnTo>
                  <a:lnTo>
                    <a:pt x="111612" y="79594"/>
                  </a:lnTo>
                  <a:lnTo>
                    <a:pt x="79601" y="111603"/>
                  </a:lnTo>
                  <a:lnTo>
                    <a:pt x="52283" y="147804"/>
                  </a:lnTo>
                  <a:lnTo>
                    <a:pt x="30162" y="187695"/>
                  </a:lnTo>
                  <a:lnTo>
                    <a:pt x="13740" y="230773"/>
                  </a:lnTo>
                  <a:lnTo>
                    <a:pt x="3518" y="276537"/>
                  </a:lnTo>
                  <a:lnTo>
                    <a:pt x="0" y="324485"/>
                  </a:lnTo>
                  <a:lnTo>
                    <a:pt x="3518" y="372435"/>
                  </a:lnTo>
                  <a:lnTo>
                    <a:pt x="13740" y="418203"/>
                  </a:lnTo>
                  <a:lnTo>
                    <a:pt x="30162" y="461285"/>
                  </a:lnTo>
                  <a:lnTo>
                    <a:pt x="52283" y="501178"/>
                  </a:lnTo>
                  <a:lnTo>
                    <a:pt x="79601" y="537382"/>
                  </a:lnTo>
                  <a:lnTo>
                    <a:pt x="111612" y="569394"/>
                  </a:lnTo>
                  <a:lnTo>
                    <a:pt x="147816" y="596711"/>
                  </a:lnTo>
                  <a:lnTo>
                    <a:pt x="187710" y="618832"/>
                  </a:lnTo>
                  <a:lnTo>
                    <a:pt x="230792" y="635254"/>
                  </a:lnTo>
                  <a:lnTo>
                    <a:pt x="276559" y="645476"/>
                  </a:lnTo>
                  <a:lnTo>
                    <a:pt x="324510" y="648995"/>
                  </a:lnTo>
                  <a:lnTo>
                    <a:pt x="372461" y="645476"/>
                  </a:lnTo>
                  <a:lnTo>
                    <a:pt x="418228" y="635254"/>
                  </a:lnTo>
                  <a:lnTo>
                    <a:pt x="461310" y="618832"/>
                  </a:lnTo>
                  <a:lnTo>
                    <a:pt x="501204" y="596711"/>
                  </a:lnTo>
                  <a:lnTo>
                    <a:pt x="537408" y="569394"/>
                  </a:lnTo>
                  <a:lnTo>
                    <a:pt x="569419" y="537382"/>
                  </a:lnTo>
                  <a:lnTo>
                    <a:pt x="596737" y="501178"/>
                  </a:lnTo>
                  <a:lnTo>
                    <a:pt x="618857" y="461285"/>
                  </a:lnTo>
                  <a:lnTo>
                    <a:pt x="635280" y="418203"/>
                  </a:lnTo>
                  <a:lnTo>
                    <a:pt x="645501" y="372435"/>
                  </a:lnTo>
                  <a:lnTo>
                    <a:pt x="649020" y="324485"/>
                  </a:lnTo>
                  <a:close/>
                </a:path>
              </a:pathLst>
            </a:custGeom>
            <a:ln w="56413">
              <a:solidFill>
                <a:srgbClr val="70752C"/>
              </a:solidFill>
            </a:ln>
          </p:spPr>
          <p:txBody>
            <a:bodyPr wrap="square" lIns="0" tIns="0" rIns="0" bIns="0" rtlCol="0"/>
            <a:lstStyle/>
            <a:p>
              <a:endParaRPr sz="1632" dirty="0"/>
            </a:p>
          </p:txBody>
        </p:sp>
      </p:grpSp>
      <p:sp>
        <p:nvSpPr>
          <p:cNvPr id="238" name="object 255">
            <a:extLst>
              <a:ext uri="{FF2B5EF4-FFF2-40B4-BE49-F238E27FC236}">
                <a16:creationId xmlns:a16="http://schemas.microsoft.com/office/drawing/2014/main" id="{480E05C5-55C3-8B45-B471-156E73A714FC}"/>
              </a:ext>
            </a:extLst>
          </p:cNvPr>
          <p:cNvSpPr txBox="1"/>
          <p:nvPr userDrawn="1"/>
        </p:nvSpPr>
        <p:spPr>
          <a:xfrm>
            <a:off x="7537567" y="2204558"/>
            <a:ext cx="142803" cy="258770"/>
          </a:xfrm>
          <a:prstGeom prst="rect">
            <a:avLst/>
          </a:prstGeom>
        </p:spPr>
        <p:txBody>
          <a:bodyPr vert="horz" wrap="square" lIns="0" tIns="14395" rIns="0" bIns="0" rtlCol="0">
            <a:spAutoFit/>
          </a:bodyPr>
          <a:lstStyle/>
          <a:p>
            <a:pPr marL="11516">
              <a:spcBef>
                <a:spcPts val="113"/>
              </a:spcBef>
            </a:pPr>
            <a:r>
              <a:rPr sz="1587" spc="54" dirty="0">
                <a:solidFill>
                  <a:srgbClr val="3D3C3E"/>
                </a:solidFill>
                <a:latin typeface="Arial Unicode MS"/>
                <a:cs typeface="Arial Unicode MS"/>
              </a:rPr>
              <a:t>3</a:t>
            </a:r>
            <a:endParaRPr sz="1587" dirty="0">
              <a:latin typeface="Arial Unicode MS"/>
              <a:cs typeface="Arial Unicode MS"/>
            </a:endParaRPr>
          </a:p>
        </p:txBody>
      </p:sp>
      <p:sp>
        <p:nvSpPr>
          <p:cNvPr id="239" name="Rectangle 238">
            <a:extLst>
              <a:ext uri="{FF2B5EF4-FFF2-40B4-BE49-F238E27FC236}">
                <a16:creationId xmlns:a16="http://schemas.microsoft.com/office/drawing/2014/main" id="{4CBAE6C3-51B0-EA43-9CA9-B090D2E1560A}"/>
              </a:ext>
            </a:extLst>
          </p:cNvPr>
          <p:cNvSpPr/>
          <p:nvPr userDrawn="1"/>
        </p:nvSpPr>
        <p:spPr>
          <a:xfrm>
            <a:off x="3832120" y="1571072"/>
            <a:ext cx="4069422" cy="286206"/>
          </a:xfrm>
          <a:prstGeom prst="rect">
            <a:avLst/>
          </a:prstGeom>
          <a:solidFill>
            <a:srgbClr val="7075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Transnet Freight Rail</a:t>
            </a:r>
          </a:p>
        </p:txBody>
      </p:sp>
      <p:sp>
        <p:nvSpPr>
          <p:cNvPr id="240" name="Rectangle 239">
            <a:extLst>
              <a:ext uri="{FF2B5EF4-FFF2-40B4-BE49-F238E27FC236}">
                <a16:creationId xmlns:a16="http://schemas.microsoft.com/office/drawing/2014/main" id="{D6014327-35C0-EB4C-86BF-1442D1D5A02C}"/>
              </a:ext>
            </a:extLst>
          </p:cNvPr>
          <p:cNvSpPr/>
          <p:nvPr userDrawn="1"/>
        </p:nvSpPr>
        <p:spPr>
          <a:xfrm>
            <a:off x="818606" y="4443877"/>
            <a:ext cx="3552990" cy="286184"/>
          </a:xfrm>
          <a:prstGeom prst="rect">
            <a:avLst/>
          </a:prstGeom>
          <a:solidFill>
            <a:srgbClr val="94A5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Transnet Engineering</a:t>
            </a:r>
          </a:p>
        </p:txBody>
      </p:sp>
      <p:sp>
        <p:nvSpPr>
          <p:cNvPr id="241" name="Rectangle 240">
            <a:extLst>
              <a:ext uri="{FF2B5EF4-FFF2-40B4-BE49-F238E27FC236}">
                <a16:creationId xmlns:a16="http://schemas.microsoft.com/office/drawing/2014/main" id="{4841C85A-0578-A145-9EAD-07345491C413}"/>
              </a:ext>
            </a:extLst>
          </p:cNvPr>
          <p:cNvSpPr/>
          <p:nvPr userDrawn="1"/>
        </p:nvSpPr>
        <p:spPr>
          <a:xfrm>
            <a:off x="4908579" y="4443877"/>
            <a:ext cx="3227356" cy="286184"/>
          </a:xfrm>
          <a:prstGeom prst="rect">
            <a:avLst/>
          </a:prstGeom>
          <a:solidFill>
            <a:srgbClr val="F124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Transnet Property</a:t>
            </a:r>
          </a:p>
        </p:txBody>
      </p:sp>
      <p:sp>
        <p:nvSpPr>
          <p:cNvPr id="242" name="Rectangle 241">
            <a:extLst>
              <a:ext uri="{FF2B5EF4-FFF2-40B4-BE49-F238E27FC236}">
                <a16:creationId xmlns:a16="http://schemas.microsoft.com/office/drawing/2014/main" id="{0695B1BF-18D2-2C45-9CBA-A5634B1A0620}"/>
              </a:ext>
            </a:extLst>
          </p:cNvPr>
          <p:cNvSpPr/>
          <p:nvPr userDrawn="1"/>
        </p:nvSpPr>
        <p:spPr>
          <a:xfrm>
            <a:off x="8159574" y="5398344"/>
            <a:ext cx="3623463" cy="271943"/>
          </a:xfrm>
          <a:prstGeom prst="rect">
            <a:avLst/>
          </a:prstGeom>
          <a:solidFill>
            <a:srgbClr val="5D87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Transnet National Ports Authority</a:t>
            </a:r>
          </a:p>
        </p:txBody>
      </p:sp>
      <p:sp>
        <p:nvSpPr>
          <p:cNvPr id="243" name="Rectangle 242">
            <a:extLst>
              <a:ext uri="{FF2B5EF4-FFF2-40B4-BE49-F238E27FC236}">
                <a16:creationId xmlns:a16="http://schemas.microsoft.com/office/drawing/2014/main" id="{18497396-1E8D-A946-8A5B-9340E569637E}"/>
              </a:ext>
            </a:extLst>
          </p:cNvPr>
          <p:cNvSpPr/>
          <p:nvPr userDrawn="1"/>
        </p:nvSpPr>
        <p:spPr>
          <a:xfrm>
            <a:off x="8118120" y="1552357"/>
            <a:ext cx="3475075" cy="291016"/>
          </a:xfrm>
          <a:prstGeom prst="rect">
            <a:avLst/>
          </a:prstGeom>
          <a:solidFill>
            <a:srgbClr val="73AF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Transnet Port Terminals</a:t>
            </a:r>
          </a:p>
        </p:txBody>
      </p:sp>
      <p:sp>
        <p:nvSpPr>
          <p:cNvPr id="244" name="Rectangle 243">
            <a:extLst>
              <a:ext uri="{FF2B5EF4-FFF2-40B4-BE49-F238E27FC236}">
                <a16:creationId xmlns:a16="http://schemas.microsoft.com/office/drawing/2014/main" id="{5548BEE3-5333-7742-9ABC-64D4565CBB3B}"/>
              </a:ext>
            </a:extLst>
          </p:cNvPr>
          <p:cNvSpPr/>
          <p:nvPr userDrawn="1"/>
        </p:nvSpPr>
        <p:spPr>
          <a:xfrm>
            <a:off x="4276038" y="5538135"/>
            <a:ext cx="3095442" cy="262732"/>
          </a:xfrm>
          <a:prstGeom prst="rect">
            <a:avLst/>
          </a:prstGeom>
          <a:solidFill>
            <a:srgbClr val="C0A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Transnet Pipelines</a:t>
            </a:r>
          </a:p>
        </p:txBody>
      </p:sp>
      <p:sp>
        <p:nvSpPr>
          <p:cNvPr id="245" name="object 88">
            <a:extLst>
              <a:ext uri="{FF2B5EF4-FFF2-40B4-BE49-F238E27FC236}">
                <a16:creationId xmlns:a16="http://schemas.microsoft.com/office/drawing/2014/main" id="{A0535C66-DC3E-964D-8295-38521EA26270}"/>
              </a:ext>
            </a:extLst>
          </p:cNvPr>
          <p:cNvSpPr txBox="1"/>
          <p:nvPr userDrawn="1"/>
        </p:nvSpPr>
        <p:spPr>
          <a:xfrm>
            <a:off x="3878946" y="2210752"/>
            <a:ext cx="93858" cy="258770"/>
          </a:xfrm>
          <a:prstGeom prst="rect">
            <a:avLst/>
          </a:prstGeom>
        </p:spPr>
        <p:txBody>
          <a:bodyPr vert="horz" wrap="square" lIns="0" tIns="14395" rIns="0" bIns="0" rtlCol="0">
            <a:spAutoFit/>
          </a:bodyPr>
          <a:lstStyle/>
          <a:p>
            <a:pPr marL="11516">
              <a:spcBef>
                <a:spcPts val="113"/>
              </a:spcBef>
            </a:pPr>
            <a:r>
              <a:rPr sz="1587" spc="-331" dirty="0">
                <a:solidFill>
                  <a:srgbClr val="3D3C3E"/>
                </a:solidFill>
                <a:latin typeface="Arial Unicode MS"/>
                <a:cs typeface="Arial Unicode MS"/>
              </a:rPr>
              <a:t>1</a:t>
            </a:r>
            <a:endParaRPr sz="1587" dirty="0">
              <a:latin typeface="Arial Unicode MS"/>
              <a:cs typeface="Arial Unicode MS"/>
            </a:endParaRPr>
          </a:p>
        </p:txBody>
      </p: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91592350-437C-6740-831A-F93D2F204134}"/>
              </a:ext>
            </a:extLst>
          </p:cNvPr>
          <p:cNvGrpSpPr/>
          <p:nvPr userDrawn="1"/>
        </p:nvGrpSpPr>
        <p:grpSpPr>
          <a:xfrm>
            <a:off x="9113654" y="2427451"/>
            <a:ext cx="1555286" cy="692178"/>
            <a:chOff x="9113654" y="2214882"/>
            <a:chExt cx="1555286" cy="692178"/>
          </a:xfrm>
        </p:grpSpPr>
        <p:grpSp>
          <p:nvGrpSpPr>
            <p:cNvPr id="247" name="object 137">
              <a:extLst>
                <a:ext uri="{FF2B5EF4-FFF2-40B4-BE49-F238E27FC236}">
                  <a16:creationId xmlns:a16="http://schemas.microsoft.com/office/drawing/2014/main" id="{2C1F0EA5-FE0D-FF4E-84C6-83709C09D75F}"/>
                </a:ext>
              </a:extLst>
            </p:cNvPr>
            <p:cNvGrpSpPr/>
            <p:nvPr/>
          </p:nvGrpSpPr>
          <p:grpSpPr>
            <a:xfrm>
              <a:off x="9113654" y="2430282"/>
              <a:ext cx="1555286" cy="476778"/>
              <a:chOff x="8674501" y="2680061"/>
              <a:chExt cx="1715135" cy="525780"/>
            </a:xfrm>
          </p:grpSpPr>
          <p:sp>
            <p:nvSpPr>
              <p:cNvPr id="249" name="object 138">
                <a:extLst>
                  <a:ext uri="{FF2B5EF4-FFF2-40B4-BE49-F238E27FC236}">
                    <a16:creationId xmlns:a16="http://schemas.microsoft.com/office/drawing/2014/main" id="{7B9500A5-0277-2C4D-81E2-A345F27DDE90}"/>
                  </a:ext>
                </a:extLst>
              </p:cNvPr>
              <p:cNvSpPr/>
              <p:nvPr/>
            </p:nvSpPr>
            <p:spPr>
              <a:xfrm>
                <a:off x="9952685" y="2760268"/>
                <a:ext cx="113030" cy="252095"/>
              </a:xfrm>
              <a:custGeom>
                <a:avLst/>
                <a:gdLst/>
                <a:ahLst/>
                <a:cxnLst/>
                <a:rect l="l" t="t" r="r" b="b"/>
                <a:pathLst>
                  <a:path w="113029" h="252094">
                    <a:moveTo>
                      <a:pt x="112737" y="0"/>
                    </a:moveTo>
                    <a:lnTo>
                      <a:pt x="112737" y="251701"/>
                    </a:lnTo>
                    <a:lnTo>
                      <a:pt x="0" y="251701"/>
                    </a:lnTo>
                    <a:lnTo>
                      <a:pt x="0" y="0"/>
                    </a:lnTo>
                  </a:path>
                </a:pathLst>
              </a:custGeom>
              <a:ln w="18808">
                <a:solidFill>
                  <a:srgbClr val="73AFB7"/>
                </a:solidFill>
              </a:ln>
            </p:spPr>
            <p:txBody>
              <a:bodyPr wrap="square" lIns="0" tIns="0" rIns="0" bIns="0" rtlCol="0"/>
              <a:lstStyle/>
              <a:p>
                <a:endParaRPr sz="1632" dirty="0"/>
              </a:p>
            </p:txBody>
          </p:sp>
          <p:sp>
            <p:nvSpPr>
              <p:cNvPr id="250" name="object 139">
                <a:extLst>
                  <a:ext uri="{FF2B5EF4-FFF2-40B4-BE49-F238E27FC236}">
                    <a16:creationId xmlns:a16="http://schemas.microsoft.com/office/drawing/2014/main" id="{C91E2222-11AF-584E-8CC9-34D971217441}"/>
                  </a:ext>
                </a:extLst>
              </p:cNvPr>
              <p:cNvSpPr/>
              <p:nvPr/>
            </p:nvSpPr>
            <p:spPr>
              <a:xfrm>
                <a:off x="9952684" y="2810085"/>
                <a:ext cx="11303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13029">
                    <a:moveTo>
                      <a:pt x="112737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1632" dirty="0"/>
              </a:p>
            </p:txBody>
          </p:sp>
          <p:sp>
            <p:nvSpPr>
              <p:cNvPr id="251" name="object 140">
                <a:extLst>
                  <a:ext uri="{FF2B5EF4-FFF2-40B4-BE49-F238E27FC236}">
                    <a16:creationId xmlns:a16="http://schemas.microsoft.com/office/drawing/2014/main" id="{09831F06-ED26-794E-913F-AA53AAC0B1C9}"/>
                  </a:ext>
                </a:extLst>
              </p:cNvPr>
              <p:cNvSpPr/>
              <p:nvPr/>
            </p:nvSpPr>
            <p:spPr>
              <a:xfrm>
                <a:off x="9952681" y="2810082"/>
                <a:ext cx="11303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13029">
                    <a:moveTo>
                      <a:pt x="0" y="0"/>
                    </a:moveTo>
                    <a:lnTo>
                      <a:pt x="112725" y="0"/>
                    </a:lnTo>
                  </a:path>
                </a:pathLst>
              </a:custGeom>
              <a:ln w="9398">
                <a:solidFill>
                  <a:srgbClr val="73AFB7"/>
                </a:solidFill>
              </a:ln>
            </p:spPr>
            <p:txBody>
              <a:bodyPr wrap="square" lIns="0" tIns="0" rIns="0" bIns="0" rtlCol="0"/>
              <a:lstStyle/>
              <a:p>
                <a:endParaRPr sz="1632" dirty="0"/>
              </a:p>
            </p:txBody>
          </p:sp>
          <p:sp>
            <p:nvSpPr>
              <p:cNvPr id="252" name="object 141">
                <a:extLst>
                  <a:ext uri="{FF2B5EF4-FFF2-40B4-BE49-F238E27FC236}">
                    <a16:creationId xmlns:a16="http://schemas.microsoft.com/office/drawing/2014/main" id="{F5C0DB45-33AC-F845-90D2-23655AE70628}"/>
                  </a:ext>
                </a:extLst>
              </p:cNvPr>
              <p:cNvSpPr/>
              <p:nvPr/>
            </p:nvSpPr>
            <p:spPr>
              <a:xfrm>
                <a:off x="9609213" y="2689466"/>
                <a:ext cx="81915" cy="338455"/>
              </a:xfrm>
              <a:custGeom>
                <a:avLst/>
                <a:gdLst/>
                <a:ahLst/>
                <a:cxnLst/>
                <a:rect l="l" t="t" r="r" b="b"/>
                <a:pathLst>
                  <a:path w="81915" h="338455">
                    <a:moveTo>
                      <a:pt x="0" y="0"/>
                    </a:moveTo>
                    <a:lnTo>
                      <a:pt x="81902" y="0"/>
                    </a:lnTo>
                    <a:lnTo>
                      <a:pt x="81902" y="338213"/>
                    </a:lnTo>
                    <a:lnTo>
                      <a:pt x="0" y="338213"/>
                    </a:lnTo>
                    <a:lnTo>
                      <a:pt x="0" y="0"/>
                    </a:lnTo>
                    <a:close/>
                  </a:path>
                </a:pathLst>
              </a:custGeom>
              <a:ln w="18808">
                <a:solidFill>
                  <a:srgbClr val="73AFB7"/>
                </a:solidFill>
              </a:ln>
            </p:spPr>
            <p:txBody>
              <a:bodyPr wrap="square" lIns="0" tIns="0" rIns="0" bIns="0" rtlCol="0"/>
              <a:lstStyle/>
              <a:p>
                <a:endParaRPr sz="1632" dirty="0"/>
              </a:p>
            </p:txBody>
          </p:sp>
          <p:sp>
            <p:nvSpPr>
              <p:cNvPr id="253" name="object 142">
                <a:extLst>
                  <a:ext uri="{FF2B5EF4-FFF2-40B4-BE49-F238E27FC236}">
                    <a16:creationId xmlns:a16="http://schemas.microsoft.com/office/drawing/2014/main" id="{1BE613F9-5BD6-C747-9337-D2B86792D48D}"/>
                  </a:ext>
                </a:extLst>
              </p:cNvPr>
              <p:cNvSpPr/>
              <p:nvPr/>
            </p:nvSpPr>
            <p:spPr>
              <a:xfrm>
                <a:off x="8786612" y="2985762"/>
                <a:ext cx="1507490" cy="210820"/>
              </a:xfrm>
              <a:custGeom>
                <a:avLst/>
                <a:gdLst/>
                <a:ahLst/>
                <a:cxnLst/>
                <a:rect l="l" t="t" r="r" b="b"/>
                <a:pathLst>
                  <a:path w="1507490" h="210819">
                    <a:moveTo>
                      <a:pt x="1506905" y="0"/>
                    </a:moveTo>
                    <a:lnTo>
                      <a:pt x="0" y="0"/>
                    </a:lnTo>
                    <a:lnTo>
                      <a:pt x="133057" y="210553"/>
                    </a:lnTo>
                    <a:lnTo>
                      <a:pt x="1465694" y="210553"/>
                    </a:lnTo>
                    <a:lnTo>
                      <a:pt x="1506905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1632" dirty="0"/>
              </a:p>
            </p:txBody>
          </p:sp>
          <p:sp>
            <p:nvSpPr>
              <p:cNvPr id="254" name="object 143">
                <a:extLst>
                  <a:ext uri="{FF2B5EF4-FFF2-40B4-BE49-F238E27FC236}">
                    <a16:creationId xmlns:a16="http://schemas.microsoft.com/office/drawing/2014/main" id="{1C6379C0-6B38-1740-8CFE-811DF35500FD}"/>
                  </a:ext>
                </a:extLst>
              </p:cNvPr>
              <p:cNvSpPr/>
              <p:nvPr/>
            </p:nvSpPr>
            <p:spPr>
              <a:xfrm>
                <a:off x="8786612" y="2985762"/>
                <a:ext cx="1507490" cy="210820"/>
              </a:xfrm>
              <a:custGeom>
                <a:avLst/>
                <a:gdLst/>
                <a:ahLst/>
                <a:cxnLst/>
                <a:rect l="l" t="t" r="r" b="b"/>
                <a:pathLst>
                  <a:path w="1507490" h="210819">
                    <a:moveTo>
                      <a:pt x="133057" y="210553"/>
                    </a:moveTo>
                    <a:lnTo>
                      <a:pt x="1465694" y="210553"/>
                    </a:lnTo>
                    <a:lnTo>
                      <a:pt x="1506905" y="0"/>
                    </a:lnTo>
                    <a:lnTo>
                      <a:pt x="0" y="0"/>
                    </a:lnTo>
                    <a:lnTo>
                      <a:pt x="133057" y="210553"/>
                    </a:lnTo>
                    <a:close/>
                  </a:path>
                </a:pathLst>
              </a:custGeom>
              <a:ln w="18808">
                <a:solidFill>
                  <a:srgbClr val="73AFB7"/>
                </a:solidFill>
              </a:ln>
            </p:spPr>
            <p:txBody>
              <a:bodyPr wrap="square" lIns="0" tIns="0" rIns="0" bIns="0" rtlCol="0"/>
              <a:lstStyle/>
              <a:p>
                <a:endParaRPr sz="1632" dirty="0"/>
              </a:p>
            </p:txBody>
          </p:sp>
          <p:sp>
            <p:nvSpPr>
              <p:cNvPr id="255" name="object 144">
                <a:extLst>
                  <a:ext uri="{FF2B5EF4-FFF2-40B4-BE49-F238E27FC236}">
                    <a16:creationId xmlns:a16="http://schemas.microsoft.com/office/drawing/2014/main" id="{4AF3C2FA-A501-8E42-8D02-B0B1FE2F2F89}"/>
                  </a:ext>
                </a:extLst>
              </p:cNvPr>
              <p:cNvSpPr/>
              <p:nvPr/>
            </p:nvSpPr>
            <p:spPr>
              <a:xfrm>
                <a:off x="8674501" y="3196317"/>
                <a:ext cx="171513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715134">
                    <a:moveTo>
                      <a:pt x="1714715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1632" dirty="0"/>
              </a:p>
            </p:txBody>
          </p:sp>
          <p:sp>
            <p:nvSpPr>
              <p:cNvPr id="256" name="object 145">
                <a:extLst>
                  <a:ext uri="{FF2B5EF4-FFF2-40B4-BE49-F238E27FC236}">
                    <a16:creationId xmlns:a16="http://schemas.microsoft.com/office/drawing/2014/main" id="{CF7EA155-0598-DE43-A887-9F9E89E50536}"/>
                  </a:ext>
                </a:extLst>
              </p:cNvPr>
              <p:cNvSpPr/>
              <p:nvPr/>
            </p:nvSpPr>
            <p:spPr>
              <a:xfrm>
                <a:off x="9907790" y="2689466"/>
                <a:ext cx="200025" cy="7112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71119">
                    <a:moveTo>
                      <a:pt x="0" y="0"/>
                    </a:moveTo>
                    <a:lnTo>
                      <a:pt x="199859" y="0"/>
                    </a:lnTo>
                    <a:lnTo>
                      <a:pt x="199859" y="70789"/>
                    </a:lnTo>
                    <a:lnTo>
                      <a:pt x="0" y="70789"/>
                    </a:lnTo>
                    <a:lnTo>
                      <a:pt x="0" y="0"/>
                    </a:lnTo>
                    <a:close/>
                  </a:path>
                </a:pathLst>
              </a:custGeom>
              <a:ln w="18808">
                <a:solidFill>
                  <a:srgbClr val="73AFB7"/>
                </a:solidFill>
              </a:ln>
            </p:spPr>
            <p:txBody>
              <a:bodyPr wrap="square" lIns="0" tIns="0" rIns="0" bIns="0" rtlCol="0"/>
              <a:lstStyle/>
              <a:p>
                <a:endParaRPr sz="1632" dirty="0"/>
              </a:p>
            </p:txBody>
          </p:sp>
          <p:sp>
            <p:nvSpPr>
              <p:cNvPr id="257" name="object 146">
                <a:extLst>
                  <a:ext uri="{FF2B5EF4-FFF2-40B4-BE49-F238E27FC236}">
                    <a16:creationId xmlns:a16="http://schemas.microsoft.com/office/drawing/2014/main" id="{F708C0E3-D7E7-F741-BCDF-88C2E7D45F2D}"/>
                  </a:ext>
                </a:extLst>
              </p:cNvPr>
              <p:cNvSpPr/>
              <p:nvPr/>
            </p:nvSpPr>
            <p:spPr>
              <a:xfrm>
                <a:off x="8884904" y="3114203"/>
                <a:ext cx="138747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387475">
                    <a:moveTo>
                      <a:pt x="1387055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1632" dirty="0"/>
              </a:p>
            </p:txBody>
          </p:sp>
          <p:sp>
            <p:nvSpPr>
              <p:cNvPr id="258" name="object 147">
                <a:extLst>
                  <a:ext uri="{FF2B5EF4-FFF2-40B4-BE49-F238E27FC236}">
                    <a16:creationId xmlns:a16="http://schemas.microsoft.com/office/drawing/2014/main" id="{7FF379FB-7C15-104E-9B34-D2ED77945997}"/>
                  </a:ext>
                </a:extLst>
              </p:cNvPr>
              <p:cNvSpPr/>
              <p:nvPr/>
            </p:nvSpPr>
            <p:spPr>
              <a:xfrm>
                <a:off x="8884904" y="3114206"/>
                <a:ext cx="138747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387475">
                    <a:moveTo>
                      <a:pt x="0" y="0"/>
                    </a:moveTo>
                    <a:lnTo>
                      <a:pt x="1387055" y="0"/>
                    </a:lnTo>
                  </a:path>
                </a:pathLst>
              </a:custGeom>
              <a:ln w="9398">
                <a:solidFill>
                  <a:srgbClr val="73AFB7"/>
                </a:solidFill>
              </a:ln>
            </p:spPr>
            <p:txBody>
              <a:bodyPr wrap="square" lIns="0" tIns="0" rIns="0" bIns="0" rtlCol="0"/>
              <a:lstStyle/>
              <a:p>
                <a:endParaRPr sz="1632" dirty="0"/>
              </a:p>
            </p:txBody>
          </p:sp>
          <p:sp>
            <p:nvSpPr>
              <p:cNvPr id="259" name="object 148">
                <a:extLst>
                  <a:ext uri="{FF2B5EF4-FFF2-40B4-BE49-F238E27FC236}">
                    <a16:creationId xmlns:a16="http://schemas.microsoft.com/office/drawing/2014/main" id="{FFA6B40A-C4B8-BA4B-8733-F2BC46629837}"/>
                  </a:ext>
                </a:extLst>
              </p:cNvPr>
              <p:cNvSpPr/>
              <p:nvPr/>
            </p:nvSpPr>
            <p:spPr>
              <a:xfrm>
                <a:off x="9284106" y="2689479"/>
                <a:ext cx="482600" cy="52705"/>
              </a:xfrm>
              <a:custGeom>
                <a:avLst/>
                <a:gdLst/>
                <a:ahLst/>
                <a:cxnLst/>
                <a:rect l="l" t="t" r="r" b="b"/>
                <a:pathLst>
                  <a:path w="482600" h="52705">
                    <a:moveTo>
                      <a:pt x="482409" y="0"/>
                    </a:moveTo>
                    <a:lnTo>
                      <a:pt x="0" y="0"/>
                    </a:lnTo>
                    <a:lnTo>
                      <a:pt x="0" y="52438"/>
                    </a:lnTo>
                    <a:lnTo>
                      <a:pt x="482409" y="52438"/>
                    </a:lnTo>
                    <a:lnTo>
                      <a:pt x="482409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1632" dirty="0"/>
              </a:p>
            </p:txBody>
          </p:sp>
          <p:sp>
            <p:nvSpPr>
              <p:cNvPr id="260" name="object 149">
                <a:extLst>
                  <a:ext uri="{FF2B5EF4-FFF2-40B4-BE49-F238E27FC236}">
                    <a16:creationId xmlns:a16="http://schemas.microsoft.com/office/drawing/2014/main" id="{081A7040-6A81-4F40-8188-A6F852CBF84B}"/>
                  </a:ext>
                </a:extLst>
              </p:cNvPr>
              <p:cNvSpPr/>
              <p:nvPr/>
            </p:nvSpPr>
            <p:spPr>
              <a:xfrm>
                <a:off x="9284106" y="2689479"/>
                <a:ext cx="482600" cy="52705"/>
              </a:xfrm>
              <a:custGeom>
                <a:avLst/>
                <a:gdLst/>
                <a:ahLst/>
                <a:cxnLst/>
                <a:rect l="l" t="t" r="r" b="b"/>
                <a:pathLst>
                  <a:path w="482600" h="52705">
                    <a:moveTo>
                      <a:pt x="0" y="52438"/>
                    </a:moveTo>
                    <a:lnTo>
                      <a:pt x="482409" y="52438"/>
                    </a:lnTo>
                    <a:lnTo>
                      <a:pt x="482409" y="0"/>
                    </a:lnTo>
                    <a:lnTo>
                      <a:pt x="0" y="0"/>
                    </a:lnTo>
                    <a:lnTo>
                      <a:pt x="0" y="52438"/>
                    </a:lnTo>
                    <a:close/>
                  </a:path>
                </a:pathLst>
              </a:custGeom>
              <a:ln w="18808">
                <a:solidFill>
                  <a:srgbClr val="73AFB7"/>
                </a:solidFill>
              </a:ln>
            </p:spPr>
            <p:txBody>
              <a:bodyPr wrap="square" lIns="0" tIns="0" rIns="0" bIns="0" rtlCol="0"/>
              <a:lstStyle/>
              <a:p>
                <a:endParaRPr sz="1632" dirty="0"/>
              </a:p>
            </p:txBody>
          </p:sp>
          <p:sp>
            <p:nvSpPr>
              <p:cNvPr id="261" name="object 150">
                <a:extLst>
                  <a:ext uri="{FF2B5EF4-FFF2-40B4-BE49-F238E27FC236}">
                    <a16:creationId xmlns:a16="http://schemas.microsoft.com/office/drawing/2014/main" id="{1138C457-3FE7-9C47-B750-8B3958DE15D8}"/>
                  </a:ext>
                </a:extLst>
              </p:cNvPr>
              <p:cNvSpPr/>
              <p:nvPr/>
            </p:nvSpPr>
            <p:spPr>
              <a:xfrm>
                <a:off x="9185186" y="2831058"/>
                <a:ext cx="224154" cy="86995"/>
              </a:xfrm>
              <a:custGeom>
                <a:avLst/>
                <a:gdLst/>
                <a:ahLst/>
                <a:cxnLst/>
                <a:rect l="l" t="t" r="r" b="b"/>
                <a:pathLst>
                  <a:path w="224154" h="86994">
                    <a:moveTo>
                      <a:pt x="0" y="86537"/>
                    </a:moveTo>
                    <a:lnTo>
                      <a:pt x="224015" y="86537"/>
                    </a:lnTo>
                    <a:lnTo>
                      <a:pt x="224015" y="0"/>
                    </a:lnTo>
                    <a:lnTo>
                      <a:pt x="0" y="0"/>
                    </a:lnTo>
                    <a:lnTo>
                      <a:pt x="0" y="86537"/>
                    </a:lnTo>
                    <a:close/>
                  </a:path>
                </a:pathLst>
              </a:custGeom>
              <a:ln w="18808">
                <a:solidFill>
                  <a:srgbClr val="73AFB7"/>
                </a:solidFill>
              </a:ln>
            </p:spPr>
            <p:txBody>
              <a:bodyPr wrap="square" lIns="0" tIns="0" rIns="0" bIns="0" rtlCol="0"/>
              <a:lstStyle/>
              <a:p>
                <a:endParaRPr sz="1632" dirty="0"/>
              </a:p>
            </p:txBody>
          </p:sp>
          <p:sp>
            <p:nvSpPr>
              <p:cNvPr id="262" name="object 151">
                <a:extLst>
                  <a:ext uri="{FF2B5EF4-FFF2-40B4-BE49-F238E27FC236}">
                    <a16:creationId xmlns:a16="http://schemas.microsoft.com/office/drawing/2014/main" id="{5D0813D6-A88D-D64B-92A6-924E436489A1}"/>
                  </a:ext>
                </a:extLst>
              </p:cNvPr>
              <p:cNvSpPr/>
              <p:nvPr/>
            </p:nvSpPr>
            <p:spPr>
              <a:xfrm>
                <a:off x="9185202" y="2751249"/>
                <a:ext cx="224154" cy="80010"/>
              </a:xfrm>
              <a:custGeom>
                <a:avLst/>
                <a:gdLst/>
                <a:ahLst/>
                <a:cxnLst/>
                <a:rect l="l" t="t" r="r" b="b"/>
                <a:pathLst>
                  <a:path w="224154" h="80010">
                    <a:moveTo>
                      <a:pt x="224002" y="79806"/>
                    </a:moveTo>
                    <a:lnTo>
                      <a:pt x="112014" y="0"/>
                    </a:lnTo>
                    <a:lnTo>
                      <a:pt x="0" y="79806"/>
                    </a:lnTo>
                  </a:path>
                </a:pathLst>
              </a:custGeom>
              <a:ln w="9398">
                <a:solidFill>
                  <a:srgbClr val="73AFB7"/>
                </a:solidFill>
              </a:ln>
            </p:spPr>
            <p:txBody>
              <a:bodyPr wrap="square" lIns="0" tIns="0" rIns="0" bIns="0" rtlCol="0"/>
              <a:lstStyle/>
              <a:p>
                <a:endParaRPr sz="1632" dirty="0"/>
              </a:p>
            </p:txBody>
          </p:sp>
          <p:sp>
            <p:nvSpPr>
              <p:cNvPr id="263" name="object 152">
                <a:extLst>
                  <a:ext uri="{FF2B5EF4-FFF2-40B4-BE49-F238E27FC236}">
                    <a16:creationId xmlns:a16="http://schemas.microsoft.com/office/drawing/2014/main" id="{F753CF3B-98EF-854B-B1A8-10FAD291840C}"/>
                  </a:ext>
                </a:extLst>
              </p:cNvPr>
              <p:cNvSpPr/>
              <p:nvPr/>
            </p:nvSpPr>
            <p:spPr>
              <a:xfrm>
                <a:off x="9026499" y="2797629"/>
                <a:ext cx="0" cy="188595"/>
              </a:xfrm>
              <a:custGeom>
                <a:avLst/>
                <a:gdLst/>
                <a:ahLst/>
                <a:cxnLst/>
                <a:rect l="l" t="t" r="r" b="b"/>
                <a:pathLst>
                  <a:path h="188594">
                    <a:moveTo>
                      <a:pt x="0" y="0"/>
                    </a:moveTo>
                    <a:lnTo>
                      <a:pt x="0" y="188112"/>
                    </a:lnTo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1632" dirty="0"/>
              </a:p>
            </p:txBody>
          </p:sp>
          <p:sp>
            <p:nvSpPr>
              <p:cNvPr id="264" name="object 153">
                <a:extLst>
                  <a:ext uri="{FF2B5EF4-FFF2-40B4-BE49-F238E27FC236}">
                    <a16:creationId xmlns:a16="http://schemas.microsoft.com/office/drawing/2014/main" id="{4BEB5421-530C-AC48-9B1A-868AAA70AECC}"/>
                  </a:ext>
                </a:extLst>
              </p:cNvPr>
              <p:cNvSpPr/>
              <p:nvPr/>
            </p:nvSpPr>
            <p:spPr>
              <a:xfrm>
                <a:off x="9026498" y="2797632"/>
                <a:ext cx="0" cy="188595"/>
              </a:xfrm>
              <a:custGeom>
                <a:avLst/>
                <a:gdLst/>
                <a:ahLst/>
                <a:cxnLst/>
                <a:rect l="l" t="t" r="r" b="b"/>
                <a:pathLst>
                  <a:path h="188594">
                    <a:moveTo>
                      <a:pt x="0" y="188112"/>
                    </a:moveTo>
                    <a:lnTo>
                      <a:pt x="0" y="0"/>
                    </a:lnTo>
                  </a:path>
                </a:pathLst>
              </a:custGeom>
              <a:ln w="18808">
                <a:solidFill>
                  <a:srgbClr val="73AFB7"/>
                </a:solidFill>
              </a:ln>
            </p:spPr>
            <p:txBody>
              <a:bodyPr wrap="square" lIns="0" tIns="0" rIns="0" bIns="0" rtlCol="0"/>
              <a:lstStyle/>
              <a:p>
                <a:endParaRPr sz="1632" dirty="0"/>
              </a:p>
            </p:txBody>
          </p:sp>
        </p:grpSp>
        <p:sp>
          <p:nvSpPr>
            <p:cNvPr id="248" name="Rectangle 247">
              <a:extLst>
                <a:ext uri="{FF2B5EF4-FFF2-40B4-BE49-F238E27FC236}">
                  <a16:creationId xmlns:a16="http://schemas.microsoft.com/office/drawing/2014/main" id="{3CAE8081-5980-D149-A160-A055FB10D96D}"/>
                </a:ext>
              </a:extLst>
            </p:cNvPr>
            <p:cNvSpPr/>
            <p:nvPr/>
          </p:nvSpPr>
          <p:spPr>
            <a:xfrm rot="1423933" flipH="1">
              <a:off x="9182558" y="2214882"/>
              <a:ext cx="235111" cy="39181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" tIns="36000" rIns="36000" bIns="36000" rtlCol="0" anchor="ctr"/>
            <a:lstStyle/>
            <a:p>
              <a:pPr algn="ctr">
                <a:lnSpc>
                  <a:spcPct val="110000"/>
                </a:lnSpc>
                <a:spcBef>
                  <a:spcPts val="92"/>
                </a:spcBef>
                <a:spcAft>
                  <a:spcPts val="92"/>
                </a:spcAft>
              </a:pPr>
              <a:endParaRPr lang="en-GB" sz="923" dirty="0">
                <a:solidFill>
                  <a:schemeClr val="tx1"/>
                </a:solidFill>
              </a:endParaRPr>
            </a:p>
          </p:txBody>
        </p:sp>
      </p:grpSp>
      <p:sp>
        <p:nvSpPr>
          <p:cNvPr id="265" name="TextBox 264">
            <a:extLst>
              <a:ext uri="{FF2B5EF4-FFF2-40B4-BE49-F238E27FC236}">
                <a16:creationId xmlns:a16="http://schemas.microsoft.com/office/drawing/2014/main" id="{D7CE666B-E479-EA45-A1E5-81AF2BE2C015}"/>
              </a:ext>
            </a:extLst>
          </p:cNvPr>
          <p:cNvSpPr txBox="1"/>
          <p:nvPr userDrawn="1"/>
        </p:nvSpPr>
        <p:spPr>
          <a:xfrm>
            <a:off x="8550538" y="6132863"/>
            <a:ext cx="32673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200" i="1" dirty="0">
                <a:latin typeface="+mn-lt"/>
              </a:rPr>
              <a:t>1 – 4: Pit-to-port flow of commodities</a:t>
            </a:r>
            <a:endParaRPr lang="en-GB" sz="1200" i="1" dirty="0">
              <a:latin typeface="+mn-lt"/>
            </a:endParaRPr>
          </a:p>
        </p:txBody>
      </p:sp>
      <p:sp>
        <p:nvSpPr>
          <p:cNvPr id="266" name="object 135">
            <a:extLst>
              <a:ext uri="{FF2B5EF4-FFF2-40B4-BE49-F238E27FC236}">
                <a16:creationId xmlns:a16="http://schemas.microsoft.com/office/drawing/2014/main" id="{2FA66946-7C26-E347-B650-7EA52C995C1F}"/>
              </a:ext>
            </a:extLst>
          </p:cNvPr>
          <p:cNvSpPr/>
          <p:nvPr userDrawn="1"/>
        </p:nvSpPr>
        <p:spPr>
          <a:xfrm>
            <a:off x="8268738" y="5233142"/>
            <a:ext cx="1797130" cy="0"/>
          </a:xfrm>
          <a:custGeom>
            <a:avLst/>
            <a:gdLst/>
            <a:ahLst/>
            <a:cxnLst/>
            <a:rect l="l" t="t" r="r" b="b"/>
            <a:pathLst>
              <a:path w="1981835">
                <a:moveTo>
                  <a:pt x="1981466" y="0"/>
                </a:moveTo>
                <a:lnTo>
                  <a:pt x="0" y="0"/>
                </a:lnTo>
              </a:path>
            </a:pathLst>
          </a:custGeom>
          <a:ln w="37617">
            <a:solidFill>
              <a:srgbClr val="5D87A1"/>
            </a:solidFill>
          </a:ln>
        </p:spPr>
        <p:txBody>
          <a:bodyPr wrap="square" lIns="0" tIns="0" rIns="0" bIns="0" rtlCol="0"/>
          <a:lstStyle/>
          <a:p>
            <a:endParaRPr sz="1632" dirty="0"/>
          </a:p>
        </p:txBody>
      </p:sp>
      <p:pic>
        <p:nvPicPr>
          <p:cNvPr id="267" name="Picture 266">
            <a:extLst>
              <a:ext uri="{FF2B5EF4-FFF2-40B4-BE49-F238E27FC236}">
                <a16:creationId xmlns:a16="http://schemas.microsoft.com/office/drawing/2014/main" id="{6530BF26-C185-F64E-B38C-708AFBA84FF7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8861" y="116875"/>
            <a:ext cx="1335337" cy="988105"/>
          </a:xfrm>
          <a:prstGeom prst="rect">
            <a:avLst/>
          </a:prstGeom>
        </p:spPr>
      </p:pic>
      <p:sp>
        <p:nvSpPr>
          <p:cNvPr id="268" name="object 6">
            <a:extLst>
              <a:ext uri="{FF2B5EF4-FFF2-40B4-BE49-F238E27FC236}">
                <a16:creationId xmlns:a16="http://schemas.microsoft.com/office/drawing/2014/main" id="{C36D8544-1E74-AB4A-ABEC-2CDFCC2A89E6}"/>
              </a:ext>
            </a:extLst>
          </p:cNvPr>
          <p:cNvSpPr/>
          <p:nvPr userDrawn="1"/>
        </p:nvSpPr>
        <p:spPr>
          <a:xfrm>
            <a:off x="568328" y="1121575"/>
            <a:ext cx="11055343" cy="45719"/>
          </a:xfrm>
          <a:custGeom>
            <a:avLst/>
            <a:gdLst/>
            <a:ahLst/>
            <a:cxnLst/>
            <a:rect l="l" t="t" r="r" b="b"/>
            <a:pathLst>
              <a:path w="18230215">
                <a:moveTo>
                  <a:pt x="0" y="0"/>
                </a:moveTo>
                <a:lnTo>
                  <a:pt x="18229780" y="0"/>
                </a:lnTo>
              </a:path>
            </a:pathLst>
          </a:custGeom>
          <a:ln w="20941">
            <a:solidFill>
              <a:srgbClr val="8B8E91"/>
            </a:solidFill>
          </a:ln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sp>
        <p:nvSpPr>
          <p:cNvPr id="269" name="Rectangle 268">
            <a:extLst>
              <a:ext uri="{FF2B5EF4-FFF2-40B4-BE49-F238E27FC236}">
                <a16:creationId xmlns:a16="http://schemas.microsoft.com/office/drawing/2014/main" id="{E29ECD83-9FF9-2A49-909C-F4761BC74093}"/>
              </a:ext>
            </a:extLst>
          </p:cNvPr>
          <p:cNvSpPr/>
          <p:nvPr userDrawn="1"/>
        </p:nvSpPr>
        <p:spPr>
          <a:xfrm>
            <a:off x="443786" y="62927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sz="767" b="1" dirty="0">
              <a:solidFill>
                <a:schemeClr val="tx1">
                  <a:lumMod val="50000"/>
                  <a:lumOff val="50000"/>
                </a:schemeClr>
              </a:solidFill>
              <a:latin typeface="Tahoma"/>
            </a:endParaRPr>
          </a:p>
        </p:txBody>
      </p:sp>
      <p:sp>
        <p:nvSpPr>
          <p:cNvPr id="270" name="object 11">
            <a:extLst>
              <a:ext uri="{FF2B5EF4-FFF2-40B4-BE49-F238E27FC236}">
                <a16:creationId xmlns:a16="http://schemas.microsoft.com/office/drawing/2014/main" id="{1D6418C0-A345-5440-93FD-36EB7E95D7B0}"/>
              </a:ext>
            </a:extLst>
          </p:cNvPr>
          <p:cNvSpPr/>
          <p:nvPr userDrawn="1"/>
        </p:nvSpPr>
        <p:spPr>
          <a:xfrm>
            <a:off x="620851" y="6136760"/>
            <a:ext cx="166575" cy="294959"/>
          </a:xfrm>
          <a:custGeom>
            <a:avLst/>
            <a:gdLst/>
            <a:ahLst/>
            <a:cxnLst/>
            <a:rect l="l" t="t" r="r" b="b"/>
            <a:pathLst>
              <a:path w="281305" h="486409">
                <a:moveTo>
                  <a:pt x="0" y="486404"/>
                </a:moveTo>
                <a:lnTo>
                  <a:pt x="281038" y="0"/>
                </a:lnTo>
              </a:path>
            </a:pathLst>
          </a:custGeom>
          <a:ln w="38679">
            <a:solidFill>
              <a:srgbClr val="E73023"/>
            </a:solidFill>
          </a:ln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187131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17">
            <a:extLst>
              <a:ext uri="{FF2B5EF4-FFF2-40B4-BE49-F238E27FC236}">
                <a16:creationId xmlns:a16="http://schemas.microsoft.com/office/drawing/2014/main" id="{1BD67EC4-92C0-2940-8218-D4AECC7DF1A8}"/>
              </a:ext>
            </a:extLst>
          </p:cNvPr>
          <p:cNvSpPr/>
          <p:nvPr userDrawn="1"/>
        </p:nvSpPr>
        <p:spPr>
          <a:xfrm>
            <a:off x="1943190" y="1756830"/>
            <a:ext cx="0" cy="1159834"/>
          </a:xfrm>
          <a:custGeom>
            <a:avLst/>
            <a:gdLst/>
            <a:ahLst/>
            <a:cxnLst/>
            <a:rect l="l" t="t" r="r" b="b"/>
            <a:pathLst>
              <a:path h="2204720">
                <a:moveTo>
                  <a:pt x="0" y="2204487"/>
                </a:moveTo>
                <a:lnTo>
                  <a:pt x="0" y="0"/>
                </a:lnTo>
              </a:path>
            </a:pathLst>
          </a:custGeom>
          <a:ln w="28575">
            <a:solidFill>
              <a:srgbClr val="A1A2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/>
          <a:lstStyle/>
          <a:p>
            <a:pPr marL="0" marR="0" lvl="0" indent="0" algn="l" defTabSz="5415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6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5E9C8798-2216-414C-A9D7-5253F1AB16EF}"/>
              </a:ext>
            </a:extLst>
          </p:cNvPr>
          <p:cNvSpPr/>
          <p:nvPr userDrawn="1"/>
        </p:nvSpPr>
        <p:spPr>
          <a:xfrm>
            <a:off x="1190632" y="2869291"/>
            <a:ext cx="1497756" cy="476081"/>
          </a:xfrm>
          <a:custGeom>
            <a:avLst/>
            <a:gdLst>
              <a:gd name="connsiteX0" fmla="*/ 117902 w 1566794"/>
              <a:gd name="connsiteY0" fmla="*/ 230565 h 484711"/>
              <a:gd name="connsiteX1" fmla="*/ 217464 w 1566794"/>
              <a:gd name="connsiteY1" fmla="*/ 73362 h 484711"/>
              <a:gd name="connsiteX2" fmla="*/ 424449 w 1566794"/>
              <a:gd name="connsiteY2" fmla="*/ 0 h 484711"/>
              <a:gd name="connsiteX3" fmla="*/ 1189506 w 1566794"/>
              <a:gd name="connsiteY3" fmla="*/ 0 h 484711"/>
              <a:gd name="connsiteX4" fmla="*/ 1338849 w 1566794"/>
              <a:gd name="connsiteY4" fmla="*/ 96942 h 484711"/>
              <a:gd name="connsiteX5" fmla="*/ 1417451 w 1566794"/>
              <a:gd name="connsiteY5" fmla="*/ 230565 h 484711"/>
              <a:gd name="connsiteX6" fmla="*/ 1566794 w 1566794"/>
              <a:gd name="connsiteY6" fmla="*/ 484711 h 484711"/>
              <a:gd name="connsiteX7" fmla="*/ 0 w 1566794"/>
              <a:gd name="connsiteY7" fmla="*/ 437550 h 484711"/>
              <a:gd name="connsiteX8" fmla="*/ 117902 w 1566794"/>
              <a:gd name="connsiteY8" fmla="*/ 230565 h 484711"/>
              <a:gd name="connsiteX0" fmla="*/ 141483 w 1590375"/>
              <a:gd name="connsiteY0" fmla="*/ 230565 h 484711"/>
              <a:gd name="connsiteX1" fmla="*/ 241045 w 1590375"/>
              <a:gd name="connsiteY1" fmla="*/ 73362 h 484711"/>
              <a:gd name="connsiteX2" fmla="*/ 448030 w 1590375"/>
              <a:gd name="connsiteY2" fmla="*/ 0 h 484711"/>
              <a:gd name="connsiteX3" fmla="*/ 1213087 w 1590375"/>
              <a:gd name="connsiteY3" fmla="*/ 0 h 484711"/>
              <a:gd name="connsiteX4" fmla="*/ 1362430 w 1590375"/>
              <a:gd name="connsiteY4" fmla="*/ 96942 h 484711"/>
              <a:gd name="connsiteX5" fmla="*/ 1441032 w 1590375"/>
              <a:gd name="connsiteY5" fmla="*/ 230565 h 484711"/>
              <a:gd name="connsiteX6" fmla="*/ 1590375 w 1590375"/>
              <a:gd name="connsiteY6" fmla="*/ 484711 h 484711"/>
              <a:gd name="connsiteX7" fmla="*/ 0 w 1590375"/>
              <a:gd name="connsiteY7" fmla="*/ 471611 h 484711"/>
              <a:gd name="connsiteX8" fmla="*/ 141483 w 1590375"/>
              <a:gd name="connsiteY8" fmla="*/ 230565 h 484711"/>
              <a:gd name="connsiteX0" fmla="*/ 151963 w 1600855"/>
              <a:gd name="connsiteY0" fmla="*/ 230565 h 492571"/>
              <a:gd name="connsiteX1" fmla="*/ 251525 w 1600855"/>
              <a:gd name="connsiteY1" fmla="*/ 73362 h 492571"/>
              <a:gd name="connsiteX2" fmla="*/ 458510 w 1600855"/>
              <a:gd name="connsiteY2" fmla="*/ 0 h 492571"/>
              <a:gd name="connsiteX3" fmla="*/ 1223567 w 1600855"/>
              <a:gd name="connsiteY3" fmla="*/ 0 h 492571"/>
              <a:gd name="connsiteX4" fmla="*/ 1372910 w 1600855"/>
              <a:gd name="connsiteY4" fmla="*/ 96942 h 492571"/>
              <a:gd name="connsiteX5" fmla="*/ 1451512 w 1600855"/>
              <a:gd name="connsiteY5" fmla="*/ 230565 h 492571"/>
              <a:gd name="connsiteX6" fmla="*/ 1600855 w 1600855"/>
              <a:gd name="connsiteY6" fmla="*/ 484711 h 492571"/>
              <a:gd name="connsiteX7" fmla="*/ 0 w 1600855"/>
              <a:gd name="connsiteY7" fmla="*/ 492571 h 492571"/>
              <a:gd name="connsiteX8" fmla="*/ 151963 w 1600855"/>
              <a:gd name="connsiteY8" fmla="*/ 230565 h 492571"/>
              <a:gd name="connsiteX0" fmla="*/ 162443 w 1611335"/>
              <a:gd name="connsiteY0" fmla="*/ 230565 h 516152"/>
              <a:gd name="connsiteX1" fmla="*/ 262005 w 1611335"/>
              <a:gd name="connsiteY1" fmla="*/ 73362 h 516152"/>
              <a:gd name="connsiteX2" fmla="*/ 468990 w 1611335"/>
              <a:gd name="connsiteY2" fmla="*/ 0 h 516152"/>
              <a:gd name="connsiteX3" fmla="*/ 1234047 w 1611335"/>
              <a:gd name="connsiteY3" fmla="*/ 0 h 516152"/>
              <a:gd name="connsiteX4" fmla="*/ 1383390 w 1611335"/>
              <a:gd name="connsiteY4" fmla="*/ 96942 h 516152"/>
              <a:gd name="connsiteX5" fmla="*/ 1461992 w 1611335"/>
              <a:gd name="connsiteY5" fmla="*/ 230565 h 516152"/>
              <a:gd name="connsiteX6" fmla="*/ 1611335 w 1611335"/>
              <a:gd name="connsiteY6" fmla="*/ 484711 h 516152"/>
              <a:gd name="connsiteX7" fmla="*/ 0 w 1611335"/>
              <a:gd name="connsiteY7" fmla="*/ 516152 h 516152"/>
              <a:gd name="connsiteX8" fmla="*/ 162443 w 1611335"/>
              <a:gd name="connsiteY8" fmla="*/ 230565 h 516152"/>
              <a:gd name="connsiteX0" fmla="*/ 162443 w 1621815"/>
              <a:gd name="connsiteY0" fmla="*/ 230565 h 516152"/>
              <a:gd name="connsiteX1" fmla="*/ 262005 w 1621815"/>
              <a:gd name="connsiteY1" fmla="*/ 73362 h 516152"/>
              <a:gd name="connsiteX2" fmla="*/ 468990 w 1621815"/>
              <a:gd name="connsiteY2" fmla="*/ 0 h 516152"/>
              <a:gd name="connsiteX3" fmla="*/ 1234047 w 1621815"/>
              <a:gd name="connsiteY3" fmla="*/ 0 h 516152"/>
              <a:gd name="connsiteX4" fmla="*/ 1383390 w 1621815"/>
              <a:gd name="connsiteY4" fmla="*/ 96942 h 516152"/>
              <a:gd name="connsiteX5" fmla="*/ 1461992 w 1621815"/>
              <a:gd name="connsiteY5" fmla="*/ 230565 h 516152"/>
              <a:gd name="connsiteX6" fmla="*/ 1621815 w 1621815"/>
              <a:gd name="connsiteY6" fmla="*/ 505671 h 516152"/>
              <a:gd name="connsiteX7" fmla="*/ 0 w 1621815"/>
              <a:gd name="connsiteY7" fmla="*/ 516152 h 516152"/>
              <a:gd name="connsiteX8" fmla="*/ 162443 w 1621815"/>
              <a:gd name="connsiteY8" fmla="*/ 230565 h 516152"/>
              <a:gd name="connsiteX0" fmla="*/ 162443 w 1627055"/>
              <a:gd name="connsiteY0" fmla="*/ 230565 h 516152"/>
              <a:gd name="connsiteX1" fmla="*/ 262005 w 1627055"/>
              <a:gd name="connsiteY1" fmla="*/ 73362 h 516152"/>
              <a:gd name="connsiteX2" fmla="*/ 468990 w 1627055"/>
              <a:gd name="connsiteY2" fmla="*/ 0 h 516152"/>
              <a:gd name="connsiteX3" fmla="*/ 1234047 w 1627055"/>
              <a:gd name="connsiteY3" fmla="*/ 0 h 516152"/>
              <a:gd name="connsiteX4" fmla="*/ 1383390 w 1627055"/>
              <a:gd name="connsiteY4" fmla="*/ 96942 h 516152"/>
              <a:gd name="connsiteX5" fmla="*/ 1461992 w 1627055"/>
              <a:gd name="connsiteY5" fmla="*/ 230565 h 516152"/>
              <a:gd name="connsiteX6" fmla="*/ 1627055 w 1627055"/>
              <a:gd name="connsiteY6" fmla="*/ 513532 h 516152"/>
              <a:gd name="connsiteX7" fmla="*/ 0 w 1627055"/>
              <a:gd name="connsiteY7" fmla="*/ 516152 h 516152"/>
              <a:gd name="connsiteX8" fmla="*/ 162443 w 1627055"/>
              <a:gd name="connsiteY8" fmla="*/ 230565 h 516152"/>
              <a:gd name="connsiteX0" fmla="*/ 162443 w 1627055"/>
              <a:gd name="connsiteY0" fmla="*/ 230565 h 516152"/>
              <a:gd name="connsiteX1" fmla="*/ 254145 w 1627055"/>
              <a:gd name="connsiteY1" fmla="*/ 75982 h 516152"/>
              <a:gd name="connsiteX2" fmla="*/ 468990 w 1627055"/>
              <a:gd name="connsiteY2" fmla="*/ 0 h 516152"/>
              <a:gd name="connsiteX3" fmla="*/ 1234047 w 1627055"/>
              <a:gd name="connsiteY3" fmla="*/ 0 h 516152"/>
              <a:gd name="connsiteX4" fmla="*/ 1383390 w 1627055"/>
              <a:gd name="connsiteY4" fmla="*/ 96942 h 516152"/>
              <a:gd name="connsiteX5" fmla="*/ 1461992 w 1627055"/>
              <a:gd name="connsiteY5" fmla="*/ 230565 h 516152"/>
              <a:gd name="connsiteX6" fmla="*/ 1627055 w 1627055"/>
              <a:gd name="connsiteY6" fmla="*/ 513532 h 516152"/>
              <a:gd name="connsiteX7" fmla="*/ 0 w 1627055"/>
              <a:gd name="connsiteY7" fmla="*/ 516152 h 516152"/>
              <a:gd name="connsiteX8" fmla="*/ 162443 w 1627055"/>
              <a:gd name="connsiteY8" fmla="*/ 230565 h 516152"/>
              <a:gd name="connsiteX0" fmla="*/ 162443 w 1627055"/>
              <a:gd name="connsiteY0" fmla="*/ 230565 h 516152"/>
              <a:gd name="connsiteX1" fmla="*/ 254145 w 1627055"/>
              <a:gd name="connsiteY1" fmla="*/ 75982 h 516152"/>
              <a:gd name="connsiteX2" fmla="*/ 468990 w 1627055"/>
              <a:gd name="connsiteY2" fmla="*/ 0 h 516152"/>
              <a:gd name="connsiteX3" fmla="*/ 1234047 w 1627055"/>
              <a:gd name="connsiteY3" fmla="*/ 0 h 516152"/>
              <a:gd name="connsiteX4" fmla="*/ 1383390 w 1627055"/>
              <a:gd name="connsiteY4" fmla="*/ 96942 h 516152"/>
              <a:gd name="connsiteX5" fmla="*/ 1461992 w 1627055"/>
              <a:gd name="connsiteY5" fmla="*/ 230565 h 516152"/>
              <a:gd name="connsiteX6" fmla="*/ 1627055 w 1627055"/>
              <a:gd name="connsiteY6" fmla="*/ 513532 h 516152"/>
              <a:gd name="connsiteX7" fmla="*/ 0 w 1627055"/>
              <a:gd name="connsiteY7" fmla="*/ 516152 h 516152"/>
              <a:gd name="connsiteX8" fmla="*/ 162443 w 1627055"/>
              <a:gd name="connsiteY8" fmla="*/ 230565 h 516152"/>
              <a:gd name="connsiteX0" fmla="*/ 162443 w 1627055"/>
              <a:gd name="connsiteY0" fmla="*/ 231207 h 516794"/>
              <a:gd name="connsiteX1" fmla="*/ 254145 w 1627055"/>
              <a:gd name="connsiteY1" fmla="*/ 76624 h 516794"/>
              <a:gd name="connsiteX2" fmla="*/ 468990 w 1627055"/>
              <a:gd name="connsiteY2" fmla="*/ 642 h 516794"/>
              <a:gd name="connsiteX3" fmla="*/ 1234047 w 1627055"/>
              <a:gd name="connsiteY3" fmla="*/ 642 h 516794"/>
              <a:gd name="connsiteX4" fmla="*/ 1383390 w 1627055"/>
              <a:gd name="connsiteY4" fmla="*/ 97584 h 516794"/>
              <a:gd name="connsiteX5" fmla="*/ 1461992 w 1627055"/>
              <a:gd name="connsiteY5" fmla="*/ 231207 h 516794"/>
              <a:gd name="connsiteX6" fmla="*/ 1627055 w 1627055"/>
              <a:gd name="connsiteY6" fmla="*/ 514174 h 516794"/>
              <a:gd name="connsiteX7" fmla="*/ 0 w 1627055"/>
              <a:gd name="connsiteY7" fmla="*/ 516794 h 516794"/>
              <a:gd name="connsiteX8" fmla="*/ 162443 w 1627055"/>
              <a:gd name="connsiteY8" fmla="*/ 231207 h 516794"/>
              <a:gd name="connsiteX0" fmla="*/ 162443 w 1627055"/>
              <a:gd name="connsiteY0" fmla="*/ 231247 h 516834"/>
              <a:gd name="connsiteX1" fmla="*/ 248905 w 1627055"/>
              <a:gd name="connsiteY1" fmla="*/ 74044 h 516834"/>
              <a:gd name="connsiteX2" fmla="*/ 468990 w 1627055"/>
              <a:gd name="connsiteY2" fmla="*/ 682 h 516834"/>
              <a:gd name="connsiteX3" fmla="*/ 1234047 w 1627055"/>
              <a:gd name="connsiteY3" fmla="*/ 682 h 516834"/>
              <a:gd name="connsiteX4" fmla="*/ 1383390 w 1627055"/>
              <a:gd name="connsiteY4" fmla="*/ 97624 h 516834"/>
              <a:gd name="connsiteX5" fmla="*/ 1461992 w 1627055"/>
              <a:gd name="connsiteY5" fmla="*/ 231247 h 516834"/>
              <a:gd name="connsiteX6" fmla="*/ 1627055 w 1627055"/>
              <a:gd name="connsiteY6" fmla="*/ 514214 h 516834"/>
              <a:gd name="connsiteX7" fmla="*/ 0 w 1627055"/>
              <a:gd name="connsiteY7" fmla="*/ 516834 h 516834"/>
              <a:gd name="connsiteX8" fmla="*/ 162443 w 1627055"/>
              <a:gd name="connsiteY8" fmla="*/ 231247 h 516834"/>
              <a:gd name="connsiteX0" fmla="*/ 157203 w 1627055"/>
              <a:gd name="connsiteY0" fmla="*/ 226007 h 516834"/>
              <a:gd name="connsiteX1" fmla="*/ 248905 w 1627055"/>
              <a:gd name="connsiteY1" fmla="*/ 74044 h 516834"/>
              <a:gd name="connsiteX2" fmla="*/ 468990 w 1627055"/>
              <a:gd name="connsiteY2" fmla="*/ 682 h 516834"/>
              <a:gd name="connsiteX3" fmla="*/ 1234047 w 1627055"/>
              <a:gd name="connsiteY3" fmla="*/ 682 h 516834"/>
              <a:gd name="connsiteX4" fmla="*/ 1383390 w 1627055"/>
              <a:gd name="connsiteY4" fmla="*/ 97624 h 516834"/>
              <a:gd name="connsiteX5" fmla="*/ 1461992 w 1627055"/>
              <a:gd name="connsiteY5" fmla="*/ 231247 h 516834"/>
              <a:gd name="connsiteX6" fmla="*/ 1627055 w 1627055"/>
              <a:gd name="connsiteY6" fmla="*/ 514214 h 516834"/>
              <a:gd name="connsiteX7" fmla="*/ 0 w 1627055"/>
              <a:gd name="connsiteY7" fmla="*/ 516834 h 516834"/>
              <a:gd name="connsiteX8" fmla="*/ 157203 w 1627055"/>
              <a:gd name="connsiteY8" fmla="*/ 226007 h 516834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83390 w 1627055"/>
              <a:gd name="connsiteY4" fmla="*/ 9808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83390 w 1627055"/>
              <a:gd name="connsiteY4" fmla="*/ 9808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83390 w 1627055"/>
              <a:gd name="connsiteY4" fmla="*/ 9808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723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2647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2647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1904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1904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1904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0856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0856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0856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044 h 516871"/>
              <a:gd name="connsiteX1" fmla="*/ 243665 w 1627055"/>
              <a:gd name="connsiteY1" fmla="*/ 89801 h 516871"/>
              <a:gd name="connsiteX2" fmla="*/ 468990 w 1627055"/>
              <a:gd name="connsiteY2" fmla="*/ 719 h 516871"/>
              <a:gd name="connsiteX3" fmla="*/ 1234047 w 1627055"/>
              <a:gd name="connsiteY3" fmla="*/ 719 h 516871"/>
              <a:gd name="connsiteX4" fmla="*/ 1401730 w 1627055"/>
              <a:gd name="connsiteY4" fmla="*/ 108142 h 516871"/>
              <a:gd name="connsiteX5" fmla="*/ 1461992 w 1627055"/>
              <a:gd name="connsiteY5" fmla="*/ 223424 h 516871"/>
              <a:gd name="connsiteX6" fmla="*/ 1627055 w 1627055"/>
              <a:gd name="connsiteY6" fmla="*/ 514251 h 516871"/>
              <a:gd name="connsiteX7" fmla="*/ 0 w 1627055"/>
              <a:gd name="connsiteY7" fmla="*/ 516871 h 516871"/>
              <a:gd name="connsiteX8" fmla="*/ 157203 w 1627055"/>
              <a:gd name="connsiteY8" fmla="*/ 226044 h 516871"/>
              <a:gd name="connsiteX0" fmla="*/ 157203 w 1627055"/>
              <a:gd name="connsiteY0" fmla="*/ 226353 h 517180"/>
              <a:gd name="connsiteX1" fmla="*/ 243665 w 1627055"/>
              <a:gd name="connsiteY1" fmla="*/ 90110 h 517180"/>
              <a:gd name="connsiteX2" fmla="*/ 468990 w 1627055"/>
              <a:gd name="connsiteY2" fmla="*/ 1028 h 517180"/>
              <a:gd name="connsiteX3" fmla="*/ 1234047 w 1627055"/>
              <a:gd name="connsiteY3" fmla="*/ 1028 h 517180"/>
              <a:gd name="connsiteX4" fmla="*/ 1401730 w 1627055"/>
              <a:gd name="connsiteY4" fmla="*/ 108451 h 517180"/>
              <a:gd name="connsiteX5" fmla="*/ 1461992 w 1627055"/>
              <a:gd name="connsiteY5" fmla="*/ 223733 h 517180"/>
              <a:gd name="connsiteX6" fmla="*/ 1627055 w 1627055"/>
              <a:gd name="connsiteY6" fmla="*/ 514560 h 517180"/>
              <a:gd name="connsiteX7" fmla="*/ 0 w 1627055"/>
              <a:gd name="connsiteY7" fmla="*/ 517180 h 517180"/>
              <a:gd name="connsiteX8" fmla="*/ 157203 w 1627055"/>
              <a:gd name="connsiteY8" fmla="*/ 226353 h 517180"/>
              <a:gd name="connsiteX0" fmla="*/ 157203 w 1627055"/>
              <a:gd name="connsiteY0" fmla="*/ 226353 h 517180"/>
              <a:gd name="connsiteX1" fmla="*/ 243665 w 1627055"/>
              <a:gd name="connsiteY1" fmla="*/ 90110 h 517180"/>
              <a:gd name="connsiteX2" fmla="*/ 468990 w 1627055"/>
              <a:gd name="connsiteY2" fmla="*/ 1028 h 517180"/>
              <a:gd name="connsiteX3" fmla="*/ 1234047 w 1627055"/>
              <a:gd name="connsiteY3" fmla="*/ 1028 h 517180"/>
              <a:gd name="connsiteX4" fmla="*/ 1401730 w 1627055"/>
              <a:gd name="connsiteY4" fmla="*/ 108451 h 517180"/>
              <a:gd name="connsiteX5" fmla="*/ 1461992 w 1627055"/>
              <a:gd name="connsiteY5" fmla="*/ 223733 h 517180"/>
              <a:gd name="connsiteX6" fmla="*/ 1627055 w 1627055"/>
              <a:gd name="connsiteY6" fmla="*/ 514560 h 517180"/>
              <a:gd name="connsiteX7" fmla="*/ 0 w 1627055"/>
              <a:gd name="connsiteY7" fmla="*/ 517180 h 517180"/>
              <a:gd name="connsiteX8" fmla="*/ 157203 w 1627055"/>
              <a:gd name="connsiteY8" fmla="*/ 226353 h 517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27055" h="517180">
                <a:moveTo>
                  <a:pt x="157203" y="226353"/>
                </a:moveTo>
                <a:cubicBezTo>
                  <a:pt x="186024" y="180939"/>
                  <a:pt x="214844" y="125044"/>
                  <a:pt x="243665" y="90110"/>
                </a:cubicBezTo>
                <a:cubicBezTo>
                  <a:pt x="291699" y="15001"/>
                  <a:pt x="344974" y="-5086"/>
                  <a:pt x="468990" y="1028"/>
                </a:cubicBezTo>
                <a:lnTo>
                  <a:pt x="1234047" y="1028"/>
                </a:lnTo>
                <a:cubicBezTo>
                  <a:pt x="1333609" y="1901"/>
                  <a:pt x="1372910" y="52555"/>
                  <a:pt x="1401730" y="108451"/>
                </a:cubicBezTo>
                <a:cubicBezTo>
                  <a:pt x="1427931" y="152992"/>
                  <a:pt x="1424438" y="156048"/>
                  <a:pt x="1461992" y="223733"/>
                </a:cubicBezTo>
                <a:cubicBezTo>
                  <a:pt x="1499546" y="291418"/>
                  <a:pt x="1572034" y="420238"/>
                  <a:pt x="1627055" y="514560"/>
                </a:cubicBezTo>
                <a:lnTo>
                  <a:pt x="0" y="517180"/>
                </a:lnTo>
                <a:lnTo>
                  <a:pt x="157203" y="226353"/>
                </a:lnTo>
                <a:close/>
              </a:path>
            </a:pathLst>
          </a:custGeom>
          <a:solidFill>
            <a:srgbClr val="A1A2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2557F007-18EA-3040-9785-C0598B19496D}"/>
              </a:ext>
            </a:extLst>
          </p:cNvPr>
          <p:cNvSpPr/>
          <p:nvPr userDrawn="1"/>
        </p:nvSpPr>
        <p:spPr>
          <a:xfrm>
            <a:off x="1002462" y="3066804"/>
            <a:ext cx="1869154" cy="1474666"/>
          </a:xfrm>
          <a:custGeom>
            <a:avLst/>
            <a:gdLst>
              <a:gd name="connsiteX0" fmla="*/ 0 w 1926166"/>
              <a:gd name="connsiteY0" fmla="*/ 838200 h 1591734"/>
              <a:gd name="connsiteX1" fmla="*/ 12700 w 1926166"/>
              <a:gd name="connsiteY1" fmla="*/ 520700 h 1591734"/>
              <a:gd name="connsiteX2" fmla="*/ 309033 w 1926166"/>
              <a:gd name="connsiteY2" fmla="*/ 0 h 1591734"/>
              <a:gd name="connsiteX3" fmla="*/ 558800 w 1926166"/>
              <a:gd name="connsiteY3" fmla="*/ 143934 h 1591734"/>
              <a:gd name="connsiteX4" fmla="*/ 651933 w 1926166"/>
              <a:gd name="connsiteY4" fmla="*/ 266700 h 1591734"/>
              <a:gd name="connsiteX5" fmla="*/ 1257300 w 1926166"/>
              <a:gd name="connsiteY5" fmla="*/ 275167 h 1591734"/>
              <a:gd name="connsiteX6" fmla="*/ 1358900 w 1926166"/>
              <a:gd name="connsiteY6" fmla="*/ 148167 h 1591734"/>
              <a:gd name="connsiteX7" fmla="*/ 1600200 w 1926166"/>
              <a:gd name="connsiteY7" fmla="*/ 0 h 1591734"/>
              <a:gd name="connsiteX8" fmla="*/ 1909233 w 1926166"/>
              <a:gd name="connsiteY8" fmla="*/ 524934 h 1591734"/>
              <a:gd name="connsiteX9" fmla="*/ 1926166 w 1926166"/>
              <a:gd name="connsiteY9" fmla="*/ 808567 h 1591734"/>
              <a:gd name="connsiteX10" fmla="*/ 1557866 w 1926166"/>
              <a:gd name="connsiteY10" fmla="*/ 1439334 h 1591734"/>
              <a:gd name="connsiteX11" fmla="*/ 1333500 w 1926166"/>
              <a:gd name="connsiteY11" fmla="*/ 1591734 h 1591734"/>
              <a:gd name="connsiteX12" fmla="*/ 558800 w 1926166"/>
              <a:gd name="connsiteY12" fmla="*/ 1591734 h 1591734"/>
              <a:gd name="connsiteX13" fmla="*/ 347133 w 1926166"/>
              <a:gd name="connsiteY13" fmla="*/ 1435100 h 1591734"/>
              <a:gd name="connsiteX14" fmla="*/ 0 w 1926166"/>
              <a:gd name="connsiteY14" fmla="*/ 838200 h 1591734"/>
              <a:gd name="connsiteX0" fmla="*/ 0 w 1926166"/>
              <a:gd name="connsiteY0" fmla="*/ 838544 h 1592078"/>
              <a:gd name="connsiteX1" fmla="*/ 12700 w 1926166"/>
              <a:gd name="connsiteY1" fmla="*/ 521044 h 1592078"/>
              <a:gd name="connsiteX2" fmla="*/ 309033 w 1926166"/>
              <a:gd name="connsiteY2" fmla="*/ 344 h 1592078"/>
              <a:gd name="connsiteX3" fmla="*/ 558800 w 1926166"/>
              <a:gd name="connsiteY3" fmla="*/ 144278 h 1592078"/>
              <a:gd name="connsiteX4" fmla="*/ 651933 w 1926166"/>
              <a:gd name="connsiteY4" fmla="*/ 267044 h 1592078"/>
              <a:gd name="connsiteX5" fmla="*/ 1257300 w 1926166"/>
              <a:gd name="connsiteY5" fmla="*/ 275511 h 1592078"/>
              <a:gd name="connsiteX6" fmla="*/ 1358900 w 1926166"/>
              <a:gd name="connsiteY6" fmla="*/ 148511 h 1592078"/>
              <a:gd name="connsiteX7" fmla="*/ 1600200 w 1926166"/>
              <a:gd name="connsiteY7" fmla="*/ 344 h 1592078"/>
              <a:gd name="connsiteX8" fmla="*/ 1909233 w 1926166"/>
              <a:gd name="connsiteY8" fmla="*/ 525278 h 1592078"/>
              <a:gd name="connsiteX9" fmla="*/ 1926166 w 1926166"/>
              <a:gd name="connsiteY9" fmla="*/ 808911 h 1592078"/>
              <a:gd name="connsiteX10" fmla="*/ 1557866 w 1926166"/>
              <a:gd name="connsiteY10" fmla="*/ 1439678 h 1592078"/>
              <a:gd name="connsiteX11" fmla="*/ 1333500 w 1926166"/>
              <a:gd name="connsiteY11" fmla="*/ 1592078 h 1592078"/>
              <a:gd name="connsiteX12" fmla="*/ 558800 w 1926166"/>
              <a:gd name="connsiteY12" fmla="*/ 1592078 h 1592078"/>
              <a:gd name="connsiteX13" fmla="*/ 347133 w 1926166"/>
              <a:gd name="connsiteY13" fmla="*/ 1435444 h 1592078"/>
              <a:gd name="connsiteX14" fmla="*/ 0 w 1926166"/>
              <a:gd name="connsiteY14" fmla="*/ 838544 h 1592078"/>
              <a:gd name="connsiteX0" fmla="*/ 0 w 1926166"/>
              <a:gd name="connsiteY0" fmla="*/ 839142 h 1592676"/>
              <a:gd name="connsiteX1" fmla="*/ 12700 w 1926166"/>
              <a:gd name="connsiteY1" fmla="*/ 521642 h 1592676"/>
              <a:gd name="connsiteX2" fmla="*/ 309033 w 1926166"/>
              <a:gd name="connsiteY2" fmla="*/ 942 h 1592676"/>
              <a:gd name="connsiteX3" fmla="*/ 558800 w 1926166"/>
              <a:gd name="connsiteY3" fmla="*/ 144876 h 1592676"/>
              <a:gd name="connsiteX4" fmla="*/ 651933 w 1926166"/>
              <a:gd name="connsiteY4" fmla="*/ 267642 h 1592676"/>
              <a:gd name="connsiteX5" fmla="*/ 1257300 w 1926166"/>
              <a:gd name="connsiteY5" fmla="*/ 276109 h 1592676"/>
              <a:gd name="connsiteX6" fmla="*/ 1358900 w 1926166"/>
              <a:gd name="connsiteY6" fmla="*/ 149109 h 1592676"/>
              <a:gd name="connsiteX7" fmla="*/ 1600200 w 1926166"/>
              <a:gd name="connsiteY7" fmla="*/ 942 h 1592676"/>
              <a:gd name="connsiteX8" fmla="*/ 1909233 w 1926166"/>
              <a:gd name="connsiteY8" fmla="*/ 525876 h 1592676"/>
              <a:gd name="connsiteX9" fmla="*/ 1926166 w 1926166"/>
              <a:gd name="connsiteY9" fmla="*/ 809509 h 1592676"/>
              <a:gd name="connsiteX10" fmla="*/ 1557866 w 1926166"/>
              <a:gd name="connsiteY10" fmla="*/ 1440276 h 1592676"/>
              <a:gd name="connsiteX11" fmla="*/ 1333500 w 1926166"/>
              <a:gd name="connsiteY11" fmla="*/ 1592676 h 1592676"/>
              <a:gd name="connsiteX12" fmla="*/ 558800 w 1926166"/>
              <a:gd name="connsiteY12" fmla="*/ 1592676 h 1592676"/>
              <a:gd name="connsiteX13" fmla="*/ 347133 w 1926166"/>
              <a:gd name="connsiteY13" fmla="*/ 1436042 h 1592676"/>
              <a:gd name="connsiteX14" fmla="*/ 0 w 1926166"/>
              <a:gd name="connsiteY14" fmla="*/ 839142 h 1592676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7300 w 1926166"/>
              <a:gd name="connsiteY5" fmla="*/ 282663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7300 w 1926166"/>
              <a:gd name="connsiteY5" fmla="*/ 282663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7300 w 1926166"/>
              <a:gd name="connsiteY5" fmla="*/ 282663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7300 w 1926166"/>
              <a:gd name="connsiteY5" fmla="*/ 282663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105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105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105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105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105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54751 h 1608285"/>
              <a:gd name="connsiteX1" fmla="*/ 12700 w 1926166"/>
              <a:gd name="connsiteY1" fmla="*/ 537251 h 1608285"/>
              <a:gd name="connsiteX2" fmla="*/ 309033 w 1926166"/>
              <a:gd name="connsiteY2" fmla="*/ 16551 h 1608285"/>
              <a:gd name="connsiteX3" fmla="*/ 558800 w 1926166"/>
              <a:gd name="connsiteY3" fmla="*/ 160485 h 1608285"/>
              <a:gd name="connsiteX4" fmla="*/ 651933 w 1926166"/>
              <a:gd name="connsiteY4" fmla="*/ 283251 h 1608285"/>
              <a:gd name="connsiteX5" fmla="*/ 1251053 w 1926166"/>
              <a:gd name="connsiteY5" fmla="*/ 287485 h 1608285"/>
              <a:gd name="connsiteX6" fmla="*/ 1358900 w 1926166"/>
              <a:gd name="connsiteY6" fmla="*/ 164718 h 1608285"/>
              <a:gd name="connsiteX7" fmla="*/ 1600200 w 1926166"/>
              <a:gd name="connsiteY7" fmla="*/ 16551 h 1608285"/>
              <a:gd name="connsiteX8" fmla="*/ 1909233 w 1926166"/>
              <a:gd name="connsiteY8" fmla="*/ 541485 h 1608285"/>
              <a:gd name="connsiteX9" fmla="*/ 1926166 w 1926166"/>
              <a:gd name="connsiteY9" fmla="*/ 825118 h 1608285"/>
              <a:gd name="connsiteX10" fmla="*/ 1557866 w 1926166"/>
              <a:gd name="connsiteY10" fmla="*/ 1455885 h 1608285"/>
              <a:gd name="connsiteX11" fmla="*/ 1333500 w 1926166"/>
              <a:gd name="connsiteY11" fmla="*/ 1608285 h 1608285"/>
              <a:gd name="connsiteX12" fmla="*/ 558800 w 1926166"/>
              <a:gd name="connsiteY12" fmla="*/ 1608285 h 1608285"/>
              <a:gd name="connsiteX13" fmla="*/ 347133 w 1926166"/>
              <a:gd name="connsiteY13" fmla="*/ 1451651 h 1608285"/>
              <a:gd name="connsiteX14" fmla="*/ 0 w 1926166"/>
              <a:gd name="connsiteY14" fmla="*/ 854751 h 1608285"/>
              <a:gd name="connsiteX0" fmla="*/ 0 w 1926166"/>
              <a:gd name="connsiteY0" fmla="*/ 857927 h 1611461"/>
              <a:gd name="connsiteX1" fmla="*/ 12700 w 1926166"/>
              <a:gd name="connsiteY1" fmla="*/ 540427 h 1611461"/>
              <a:gd name="connsiteX2" fmla="*/ 309033 w 1926166"/>
              <a:gd name="connsiteY2" fmla="*/ 19727 h 1611461"/>
              <a:gd name="connsiteX3" fmla="*/ 558800 w 1926166"/>
              <a:gd name="connsiteY3" fmla="*/ 163661 h 1611461"/>
              <a:gd name="connsiteX4" fmla="*/ 651933 w 1926166"/>
              <a:gd name="connsiteY4" fmla="*/ 286427 h 1611461"/>
              <a:gd name="connsiteX5" fmla="*/ 1251053 w 1926166"/>
              <a:gd name="connsiteY5" fmla="*/ 290661 h 1611461"/>
              <a:gd name="connsiteX6" fmla="*/ 1358900 w 1926166"/>
              <a:gd name="connsiteY6" fmla="*/ 167894 h 1611461"/>
              <a:gd name="connsiteX7" fmla="*/ 1600200 w 1926166"/>
              <a:gd name="connsiteY7" fmla="*/ 19727 h 1611461"/>
              <a:gd name="connsiteX8" fmla="*/ 1909233 w 1926166"/>
              <a:gd name="connsiteY8" fmla="*/ 544661 h 1611461"/>
              <a:gd name="connsiteX9" fmla="*/ 1926166 w 1926166"/>
              <a:gd name="connsiteY9" fmla="*/ 828294 h 1611461"/>
              <a:gd name="connsiteX10" fmla="*/ 1557866 w 1926166"/>
              <a:gd name="connsiteY10" fmla="*/ 1459061 h 1611461"/>
              <a:gd name="connsiteX11" fmla="*/ 1333500 w 1926166"/>
              <a:gd name="connsiteY11" fmla="*/ 1611461 h 1611461"/>
              <a:gd name="connsiteX12" fmla="*/ 558800 w 1926166"/>
              <a:gd name="connsiteY12" fmla="*/ 1611461 h 1611461"/>
              <a:gd name="connsiteX13" fmla="*/ 347133 w 1926166"/>
              <a:gd name="connsiteY13" fmla="*/ 1454827 h 1611461"/>
              <a:gd name="connsiteX14" fmla="*/ 0 w 1926166"/>
              <a:gd name="connsiteY14" fmla="*/ 857927 h 1611461"/>
              <a:gd name="connsiteX0" fmla="*/ 0 w 1926166"/>
              <a:gd name="connsiteY0" fmla="*/ 859599 h 1613133"/>
              <a:gd name="connsiteX1" fmla="*/ 12700 w 1926166"/>
              <a:gd name="connsiteY1" fmla="*/ 542099 h 1613133"/>
              <a:gd name="connsiteX2" fmla="*/ 309033 w 1926166"/>
              <a:gd name="connsiteY2" fmla="*/ 21399 h 1613133"/>
              <a:gd name="connsiteX3" fmla="*/ 558800 w 1926166"/>
              <a:gd name="connsiteY3" fmla="*/ 165333 h 1613133"/>
              <a:gd name="connsiteX4" fmla="*/ 651933 w 1926166"/>
              <a:gd name="connsiteY4" fmla="*/ 288099 h 1613133"/>
              <a:gd name="connsiteX5" fmla="*/ 1251053 w 1926166"/>
              <a:gd name="connsiteY5" fmla="*/ 292333 h 1613133"/>
              <a:gd name="connsiteX6" fmla="*/ 1358900 w 1926166"/>
              <a:gd name="connsiteY6" fmla="*/ 169566 h 1613133"/>
              <a:gd name="connsiteX7" fmla="*/ 1600200 w 1926166"/>
              <a:gd name="connsiteY7" fmla="*/ 21399 h 1613133"/>
              <a:gd name="connsiteX8" fmla="*/ 1909233 w 1926166"/>
              <a:gd name="connsiteY8" fmla="*/ 546333 h 1613133"/>
              <a:gd name="connsiteX9" fmla="*/ 1926166 w 1926166"/>
              <a:gd name="connsiteY9" fmla="*/ 829966 h 1613133"/>
              <a:gd name="connsiteX10" fmla="*/ 1557866 w 1926166"/>
              <a:gd name="connsiteY10" fmla="*/ 1460733 h 1613133"/>
              <a:gd name="connsiteX11" fmla="*/ 1333500 w 1926166"/>
              <a:gd name="connsiteY11" fmla="*/ 1613133 h 1613133"/>
              <a:gd name="connsiteX12" fmla="*/ 558800 w 1926166"/>
              <a:gd name="connsiteY12" fmla="*/ 1613133 h 1613133"/>
              <a:gd name="connsiteX13" fmla="*/ 347133 w 1926166"/>
              <a:gd name="connsiteY13" fmla="*/ 1456499 h 1613133"/>
              <a:gd name="connsiteX14" fmla="*/ 0 w 1926166"/>
              <a:gd name="connsiteY14" fmla="*/ 859599 h 1613133"/>
              <a:gd name="connsiteX0" fmla="*/ 0 w 1926166"/>
              <a:gd name="connsiteY0" fmla="*/ 846483 h 1600017"/>
              <a:gd name="connsiteX1" fmla="*/ 12700 w 1926166"/>
              <a:gd name="connsiteY1" fmla="*/ 528983 h 1600017"/>
              <a:gd name="connsiteX2" fmla="*/ 303793 w 1926166"/>
              <a:gd name="connsiteY2" fmla="*/ 24003 h 1600017"/>
              <a:gd name="connsiteX3" fmla="*/ 558800 w 1926166"/>
              <a:gd name="connsiteY3" fmla="*/ 152217 h 1600017"/>
              <a:gd name="connsiteX4" fmla="*/ 651933 w 1926166"/>
              <a:gd name="connsiteY4" fmla="*/ 274983 h 1600017"/>
              <a:gd name="connsiteX5" fmla="*/ 1251053 w 1926166"/>
              <a:gd name="connsiteY5" fmla="*/ 279217 h 1600017"/>
              <a:gd name="connsiteX6" fmla="*/ 1358900 w 1926166"/>
              <a:gd name="connsiteY6" fmla="*/ 156450 h 1600017"/>
              <a:gd name="connsiteX7" fmla="*/ 1600200 w 1926166"/>
              <a:gd name="connsiteY7" fmla="*/ 8283 h 1600017"/>
              <a:gd name="connsiteX8" fmla="*/ 1909233 w 1926166"/>
              <a:gd name="connsiteY8" fmla="*/ 533217 h 1600017"/>
              <a:gd name="connsiteX9" fmla="*/ 1926166 w 1926166"/>
              <a:gd name="connsiteY9" fmla="*/ 816850 h 1600017"/>
              <a:gd name="connsiteX10" fmla="*/ 1557866 w 1926166"/>
              <a:gd name="connsiteY10" fmla="*/ 1447617 h 1600017"/>
              <a:gd name="connsiteX11" fmla="*/ 1333500 w 1926166"/>
              <a:gd name="connsiteY11" fmla="*/ 1600017 h 1600017"/>
              <a:gd name="connsiteX12" fmla="*/ 558800 w 1926166"/>
              <a:gd name="connsiteY12" fmla="*/ 1600017 h 1600017"/>
              <a:gd name="connsiteX13" fmla="*/ 347133 w 1926166"/>
              <a:gd name="connsiteY13" fmla="*/ 1443383 h 1600017"/>
              <a:gd name="connsiteX14" fmla="*/ 0 w 1926166"/>
              <a:gd name="connsiteY14" fmla="*/ 846483 h 1600017"/>
              <a:gd name="connsiteX0" fmla="*/ 0 w 1926166"/>
              <a:gd name="connsiteY0" fmla="*/ 848632 h 1602166"/>
              <a:gd name="connsiteX1" fmla="*/ 12700 w 1926166"/>
              <a:gd name="connsiteY1" fmla="*/ 531132 h 1602166"/>
              <a:gd name="connsiteX2" fmla="*/ 303793 w 1926166"/>
              <a:gd name="connsiteY2" fmla="*/ 23532 h 1602166"/>
              <a:gd name="connsiteX3" fmla="*/ 558800 w 1926166"/>
              <a:gd name="connsiteY3" fmla="*/ 154366 h 1602166"/>
              <a:gd name="connsiteX4" fmla="*/ 651933 w 1926166"/>
              <a:gd name="connsiteY4" fmla="*/ 277132 h 1602166"/>
              <a:gd name="connsiteX5" fmla="*/ 1251053 w 1926166"/>
              <a:gd name="connsiteY5" fmla="*/ 281366 h 1602166"/>
              <a:gd name="connsiteX6" fmla="*/ 1358900 w 1926166"/>
              <a:gd name="connsiteY6" fmla="*/ 158599 h 1602166"/>
              <a:gd name="connsiteX7" fmla="*/ 1600200 w 1926166"/>
              <a:gd name="connsiteY7" fmla="*/ 10432 h 1602166"/>
              <a:gd name="connsiteX8" fmla="*/ 1909233 w 1926166"/>
              <a:gd name="connsiteY8" fmla="*/ 535366 h 1602166"/>
              <a:gd name="connsiteX9" fmla="*/ 1926166 w 1926166"/>
              <a:gd name="connsiteY9" fmla="*/ 818999 h 1602166"/>
              <a:gd name="connsiteX10" fmla="*/ 1557866 w 1926166"/>
              <a:gd name="connsiteY10" fmla="*/ 1449766 h 1602166"/>
              <a:gd name="connsiteX11" fmla="*/ 1333500 w 1926166"/>
              <a:gd name="connsiteY11" fmla="*/ 1602166 h 1602166"/>
              <a:gd name="connsiteX12" fmla="*/ 558800 w 1926166"/>
              <a:gd name="connsiteY12" fmla="*/ 1602166 h 1602166"/>
              <a:gd name="connsiteX13" fmla="*/ 347133 w 1926166"/>
              <a:gd name="connsiteY13" fmla="*/ 1445532 h 1602166"/>
              <a:gd name="connsiteX14" fmla="*/ 0 w 1926166"/>
              <a:gd name="connsiteY14" fmla="*/ 848632 h 1602166"/>
              <a:gd name="connsiteX0" fmla="*/ 0 w 1926166"/>
              <a:gd name="connsiteY0" fmla="*/ 845260 h 1598794"/>
              <a:gd name="connsiteX1" fmla="*/ 12700 w 1926166"/>
              <a:gd name="connsiteY1" fmla="*/ 527760 h 1598794"/>
              <a:gd name="connsiteX2" fmla="*/ 303793 w 1926166"/>
              <a:gd name="connsiteY2" fmla="*/ 20160 h 1598794"/>
              <a:gd name="connsiteX3" fmla="*/ 558800 w 1926166"/>
              <a:gd name="connsiteY3" fmla="*/ 150994 h 1598794"/>
              <a:gd name="connsiteX4" fmla="*/ 651933 w 1926166"/>
              <a:gd name="connsiteY4" fmla="*/ 273760 h 1598794"/>
              <a:gd name="connsiteX5" fmla="*/ 1251053 w 1926166"/>
              <a:gd name="connsiteY5" fmla="*/ 277994 h 1598794"/>
              <a:gd name="connsiteX6" fmla="*/ 1358900 w 1926166"/>
              <a:gd name="connsiteY6" fmla="*/ 155227 h 1598794"/>
              <a:gd name="connsiteX7" fmla="*/ 1600200 w 1926166"/>
              <a:gd name="connsiteY7" fmla="*/ 7060 h 1598794"/>
              <a:gd name="connsiteX8" fmla="*/ 1909233 w 1926166"/>
              <a:gd name="connsiteY8" fmla="*/ 531994 h 1598794"/>
              <a:gd name="connsiteX9" fmla="*/ 1926166 w 1926166"/>
              <a:gd name="connsiteY9" fmla="*/ 815627 h 1598794"/>
              <a:gd name="connsiteX10" fmla="*/ 1557866 w 1926166"/>
              <a:gd name="connsiteY10" fmla="*/ 1446394 h 1598794"/>
              <a:gd name="connsiteX11" fmla="*/ 1333500 w 1926166"/>
              <a:gd name="connsiteY11" fmla="*/ 1598794 h 1598794"/>
              <a:gd name="connsiteX12" fmla="*/ 558800 w 1926166"/>
              <a:gd name="connsiteY12" fmla="*/ 1598794 h 1598794"/>
              <a:gd name="connsiteX13" fmla="*/ 347133 w 1926166"/>
              <a:gd name="connsiteY13" fmla="*/ 1442160 h 1598794"/>
              <a:gd name="connsiteX14" fmla="*/ 0 w 1926166"/>
              <a:gd name="connsiteY14" fmla="*/ 845260 h 1598794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51933 w 1926166"/>
              <a:gd name="connsiteY4" fmla="*/ 278261 h 1603295"/>
              <a:gd name="connsiteX5" fmla="*/ 1251053 w 1926166"/>
              <a:gd name="connsiteY5" fmla="*/ 28249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51933 w 1926166"/>
              <a:gd name="connsiteY4" fmla="*/ 278261 h 1603295"/>
              <a:gd name="connsiteX5" fmla="*/ 1251053 w 1926166"/>
              <a:gd name="connsiteY5" fmla="*/ 28249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51933 w 1926166"/>
              <a:gd name="connsiteY4" fmla="*/ 278261 h 1603295"/>
              <a:gd name="connsiteX5" fmla="*/ 1251053 w 1926166"/>
              <a:gd name="connsiteY5" fmla="*/ 28249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51933 w 1926166"/>
              <a:gd name="connsiteY4" fmla="*/ 278261 h 1603295"/>
              <a:gd name="connsiteX5" fmla="*/ 1251053 w 1926166"/>
              <a:gd name="connsiteY5" fmla="*/ 27987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62413 w 1926166"/>
              <a:gd name="connsiteY4" fmla="*/ 278261 h 1603295"/>
              <a:gd name="connsiteX5" fmla="*/ 1251053 w 1926166"/>
              <a:gd name="connsiteY5" fmla="*/ 27987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62413 w 1926166"/>
              <a:gd name="connsiteY4" fmla="*/ 278261 h 1603295"/>
              <a:gd name="connsiteX5" fmla="*/ 1251053 w 1926166"/>
              <a:gd name="connsiteY5" fmla="*/ 27987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51922 h 1605456"/>
              <a:gd name="connsiteX1" fmla="*/ 12700 w 1926166"/>
              <a:gd name="connsiteY1" fmla="*/ 534422 h 1605456"/>
              <a:gd name="connsiteX2" fmla="*/ 306413 w 1926166"/>
              <a:gd name="connsiteY2" fmla="*/ 24202 h 1605456"/>
              <a:gd name="connsiteX3" fmla="*/ 558800 w 1926166"/>
              <a:gd name="connsiteY3" fmla="*/ 157656 h 1605456"/>
              <a:gd name="connsiteX4" fmla="*/ 662413 w 1926166"/>
              <a:gd name="connsiteY4" fmla="*/ 280422 h 1605456"/>
              <a:gd name="connsiteX5" fmla="*/ 1251053 w 1926166"/>
              <a:gd name="connsiteY5" fmla="*/ 282036 h 1605456"/>
              <a:gd name="connsiteX6" fmla="*/ 1358900 w 1926166"/>
              <a:gd name="connsiteY6" fmla="*/ 161889 h 1605456"/>
              <a:gd name="connsiteX7" fmla="*/ 1600200 w 1926166"/>
              <a:gd name="connsiteY7" fmla="*/ 13722 h 1605456"/>
              <a:gd name="connsiteX8" fmla="*/ 1909233 w 1926166"/>
              <a:gd name="connsiteY8" fmla="*/ 538656 h 1605456"/>
              <a:gd name="connsiteX9" fmla="*/ 1926166 w 1926166"/>
              <a:gd name="connsiteY9" fmla="*/ 822289 h 1605456"/>
              <a:gd name="connsiteX10" fmla="*/ 1557866 w 1926166"/>
              <a:gd name="connsiteY10" fmla="*/ 1453056 h 1605456"/>
              <a:gd name="connsiteX11" fmla="*/ 1333500 w 1926166"/>
              <a:gd name="connsiteY11" fmla="*/ 1605456 h 1605456"/>
              <a:gd name="connsiteX12" fmla="*/ 558800 w 1926166"/>
              <a:gd name="connsiteY12" fmla="*/ 1605456 h 1605456"/>
              <a:gd name="connsiteX13" fmla="*/ 347133 w 1926166"/>
              <a:gd name="connsiteY13" fmla="*/ 1448822 h 1605456"/>
              <a:gd name="connsiteX14" fmla="*/ 0 w 1926166"/>
              <a:gd name="connsiteY14" fmla="*/ 851922 h 1605456"/>
              <a:gd name="connsiteX0" fmla="*/ 0 w 1926166"/>
              <a:gd name="connsiteY0" fmla="*/ 844116 h 1597650"/>
              <a:gd name="connsiteX1" fmla="*/ 12700 w 1926166"/>
              <a:gd name="connsiteY1" fmla="*/ 526616 h 1597650"/>
              <a:gd name="connsiteX2" fmla="*/ 306413 w 1926166"/>
              <a:gd name="connsiteY2" fmla="*/ 16396 h 1597650"/>
              <a:gd name="connsiteX3" fmla="*/ 558800 w 1926166"/>
              <a:gd name="connsiteY3" fmla="*/ 149850 h 1597650"/>
              <a:gd name="connsiteX4" fmla="*/ 662413 w 1926166"/>
              <a:gd name="connsiteY4" fmla="*/ 272616 h 1597650"/>
              <a:gd name="connsiteX5" fmla="*/ 1251053 w 1926166"/>
              <a:gd name="connsiteY5" fmla="*/ 274230 h 1597650"/>
              <a:gd name="connsiteX6" fmla="*/ 1358900 w 1926166"/>
              <a:gd name="connsiteY6" fmla="*/ 154083 h 1597650"/>
              <a:gd name="connsiteX7" fmla="*/ 1600200 w 1926166"/>
              <a:gd name="connsiteY7" fmla="*/ 5916 h 1597650"/>
              <a:gd name="connsiteX8" fmla="*/ 1909233 w 1926166"/>
              <a:gd name="connsiteY8" fmla="*/ 530850 h 1597650"/>
              <a:gd name="connsiteX9" fmla="*/ 1926166 w 1926166"/>
              <a:gd name="connsiteY9" fmla="*/ 814483 h 1597650"/>
              <a:gd name="connsiteX10" fmla="*/ 1557866 w 1926166"/>
              <a:gd name="connsiteY10" fmla="*/ 1445250 h 1597650"/>
              <a:gd name="connsiteX11" fmla="*/ 1333500 w 1926166"/>
              <a:gd name="connsiteY11" fmla="*/ 1597650 h 1597650"/>
              <a:gd name="connsiteX12" fmla="*/ 558800 w 1926166"/>
              <a:gd name="connsiteY12" fmla="*/ 1597650 h 1597650"/>
              <a:gd name="connsiteX13" fmla="*/ 347133 w 1926166"/>
              <a:gd name="connsiteY13" fmla="*/ 1441016 h 1597650"/>
              <a:gd name="connsiteX14" fmla="*/ 0 w 1926166"/>
              <a:gd name="connsiteY14" fmla="*/ 844116 h 1597650"/>
              <a:gd name="connsiteX0" fmla="*/ 0 w 1926166"/>
              <a:gd name="connsiteY0" fmla="*/ 844116 h 1597650"/>
              <a:gd name="connsiteX1" fmla="*/ 12700 w 1926166"/>
              <a:gd name="connsiteY1" fmla="*/ 526616 h 1597650"/>
              <a:gd name="connsiteX2" fmla="*/ 306413 w 1926166"/>
              <a:gd name="connsiteY2" fmla="*/ 16396 h 1597650"/>
              <a:gd name="connsiteX3" fmla="*/ 558800 w 1926166"/>
              <a:gd name="connsiteY3" fmla="*/ 149850 h 1597650"/>
              <a:gd name="connsiteX4" fmla="*/ 662413 w 1926166"/>
              <a:gd name="connsiteY4" fmla="*/ 272616 h 1597650"/>
              <a:gd name="connsiteX5" fmla="*/ 1251053 w 1926166"/>
              <a:gd name="connsiteY5" fmla="*/ 274230 h 1597650"/>
              <a:gd name="connsiteX6" fmla="*/ 1358900 w 1926166"/>
              <a:gd name="connsiteY6" fmla="*/ 154083 h 1597650"/>
              <a:gd name="connsiteX7" fmla="*/ 1600200 w 1926166"/>
              <a:gd name="connsiteY7" fmla="*/ 5916 h 1597650"/>
              <a:gd name="connsiteX8" fmla="*/ 1909233 w 1926166"/>
              <a:gd name="connsiteY8" fmla="*/ 530850 h 1597650"/>
              <a:gd name="connsiteX9" fmla="*/ 1926166 w 1926166"/>
              <a:gd name="connsiteY9" fmla="*/ 814483 h 1597650"/>
              <a:gd name="connsiteX10" fmla="*/ 1557866 w 1926166"/>
              <a:gd name="connsiteY10" fmla="*/ 1445250 h 1597650"/>
              <a:gd name="connsiteX11" fmla="*/ 1333500 w 1926166"/>
              <a:gd name="connsiteY11" fmla="*/ 1597650 h 1597650"/>
              <a:gd name="connsiteX12" fmla="*/ 558800 w 1926166"/>
              <a:gd name="connsiteY12" fmla="*/ 1597650 h 1597650"/>
              <a:gd name="connsiteX13" fmla="*/ 347133 w 1926166"/>
              <a:gd name="connsiteY13" fmla="*/ 1441016 h 1597650"/>
              <a:gd name="connsiteX14" fmla="*/ 0 w 1926166"/>
              <a:gd name="connsiteY14" fmla="*/ 844116 h 1597650"/>
              <a:gd name="connsiteX0" fmla="*/ 0 w 1926166"/>
              <a:gd name="connsiteY0" fmla="*/ 844116 h 1597650"/>
              <a:gd name="connsiteX1" fmla="*/ 12700 w 1926166"/>
              <a:gd name="connsiteY1" fmla="*/ 526616 h 1597650"/>
              <a:gd name="connsiteX2" fmla="*/ 306413 w 1926166"/>
              <a:gd name="connsiteY2" fmla="*/ 16396 h 1597650"/>
              <a:gd name="connsiteX3" fmla="*/ 558800 w 1926166"/>
              <a:gd name="connsiteY3" fmla="*/ 149850 h 1597650"/>
              <a:gd name="connsiteX4" fmla="*/ 662413 w 1926166"/>
              <a:gd name="connsiteY4" fmla="*/ 272616 h 1597650"/>
              <a:gd name="connsiteX5" fmla="*/ 1251053 w 1926166"/>
              <a:gd name="connsiteY5" fmla="*/ 274230 h 1597650"/>
              <a:gd name="connsiteX6" fmla="*/ 1358900 w 1926166"/>
              <a:gd name="connsiteY6" fmla="*/ 154083 h 1597650"/>
              <a:gd name="connsiteX7" fmla="*/ 1600200 w 1926166"/>
              <a:gd name="connsiteY7" fmla="*/ 5916 h 1597650"/>
              <a:gd name="connsiteX8" fmla="*/ 1909233 w 1926166"/>
              <a:gd name="connsiteY8" fmla="*/ 530850 h 1597650"/>
              <a:gd name="connsiteX9" fmla="*/ 1926166 w 1926166"/>
              <a:gd name="connsiteY9" fmla="*/ 814483 h 1597650"/>
              <a:gd name="connsiteX10" fmla="*/ 1557866 w 1926166"/>
              <a:gd name="connsiteY10" fmla="*/ 1445250 h 1597650"/>
              <a:gd name="connsiteX11" fmla="*/ 1333500 w 1926166"/>
              <a:gd name="connsiteY11" fmla="*/ 1597650 h 1597650"/>
              <a:gd name="connsiteX12" fmla="*/ 558800 w 1926166"/>
              <a:gd name="connsiteY12" fmla="*/ 1597650 h 1597650"/>
              <a:gd name="connsiteX13" fmla="*/ 347133 w 1926166"/>
              <a:gd name="connsiteY13" fmla="*/ 1441016 h 1597650"/>
              <a:gd name="connsiteX14" fmla="*/ 0 w 1926166"/>
              <a:gd name="connsiteY14" fmla="*/ 844116 h 1597650"/>
              <a:gd name="connsiteX0" fmla="*/ 0 w 1926166"/>
              <a:gd name="connsiteY0" fmla="*/ 844116 h 1597650"/>
              <a:gd name="connsiteX1" fmla="*/ 12700 w 1926166"/>
              <a:gd name="connsiteY1" fmla="*/ 526616 h 1597650"/>
              <a:gd name="connsiteX2" fmla="*/ 306413 w 1926166"/>
              <a:gd name="connsiteY2" fmla="*/ 16396 h 1597650"/>
              <a:gd name="connsiteX3" fmla="*/ 558800 w 1926166"/>
              <a:gd name="connsiteY3" fmla="*/ 149850 h 1597650"/>
              <a:gd name="connsiteX4" fmla="*/ 662413 w 1926166"/>
              <a:gd name="connsiteY4" fmla="*/ 272616 h 1597650"/>
              <a:gd name="connsiteX5" fmla="*/ 1251053 w 1926166"/>
              <a:gd name="connsiteY5" fmla="*/ 274230 h 1597650"/>
              <a:gd name="connsiteX6" fmla="*/ 1358900 w 1926166"/>
              <a:gd name="connsiteY6" fmla="*/ 154083 h 1597650"/>
              <a:gd name="connsiteX7" fmla="*/ 1600200 w 1926166"/>
              <a:gd name="connsiteY7" fmla="*/ 5916 h 1597650"/>
              <a:gd name="connsiteX8" fmla="*/ 1909233 w 1926166"/>
              <a:gd name="connsiteY8" fmla="*/ 530850 h 1597650"/>
              <a:gd name="connsiteX9" fmla="*/ 1926166 w 1926166"/>
              <a:gd name="connsiteY9" fmla="*/ 814483 h 1597650"/>
              <a:gd name="connsiteX10" fmla="*/ 1557866 w 1926166"/>
              <a:gd name="connsiteY10" fmla="*/ 1445250 h 1597650"/>
              <a:gd name="connsiteX11" fmla="*/ 1333500 w 1926166"/>
              <a:gd name="connsiteY11" fmla="*/ 1597650 h 1597650"/>
              <a:gd name="connsiteX12" fmla="*/ 558800 w 1926166"/>
              <a:gd name="connsiteY12" fmla="*/ 1597650 h 1597650"/>
              <a:gd name="connsiteX13" fmla="*/ 347133 w 1926166"/>
              <a:gd name="connsiteY13" fmla="*/ 1441016 h 1597650"/>
              <a:gd name="connsiteX14" fmla="*/ 0 w 1926166"/>
              <a:gd name="connsiteY14" fmla="*/ 844116 h 1597650"/>
              <a:gd name="connsiteX0" fmla="*/ 0 w 1926166"/>
              <a:gd name="connsiteY0" fmla="*/ 844116 h 1597650"/>
              <a:gd name="connsiteX1" fmla="*/ 12700 w 1926166"/>
              <a:gd name="connsiteY1" fmla="*/ 526616 h 1597650"/>
              <a:gd name="connsiteX2" fmla="*/ 306413 w 1926166"/>
              <a:gd name="connsiteY2" fmla="*/ 16396 h 1597650"/>
              <a:gd name="connsiteX3" fmla="*/ 558800 w 1926166"/>
              <a:gd name="connsiteY3" fmla="*/ 149850 h 1597650"/>
              <a:gd name="connsiteX4" fmla="*/ 662413 w 1926166"/>
              <a:gd name="connsiteY4" fmla="*/ 272616 h 1597650"/>
              <a:gd name="connsiteX5" fmla="*/ 1251053 w 1926166"/>
              <a:gd name="connsiteY5" fmla="*/ 274230 h 1597650"/>
              <a:gd name="connsiteX6" fmla="*/ 1358900 w 1926166"/>
              <a:gd name="connsiteY6" fmla="*/ 154083 h 1597650"/>
              <a:gd name="connsiteX7" fmla="*/ 1600200 w 1926166"/>
              <a:gd name="connsiteY7" fmla="*/ 5916 h 1597650"/>
              <a:gd name="connsiteX8" fmla="*/ 1909233 w 1926166"/>
              <a:gd name="connsiteY8" fmla="*/ 530850 h 1597650"/>
              <a:gd name="connsiteX9" fmla="*/ 1926166 w 1926166"/>
              <a:gd name="connsiteY9" fmla="*/ 814483 h 1597650"/>
              <a:gd name="connsiteX10" fmla="*/ 1557866 w 1926166"/>
              <a:gd name="connsiteY10" fmla="*/ 1445250 h 1597650"/>
              <a:gd name="connsiteX11" fmla="*/ 1333500 w 1926166"/>
              <a:gd name="connsiteY11" fmla="*/ 1597650 h 1597650"/>
              <a:gd name="connsiteX12" fmla="*/ 558800 w 1926166"/>
              <a:gd name="connsiteY12" fmla="*/ 1597650 h 1597650"/>
              <a:gd name="connsiteX13" fmla="*/ 347133 w 1926166"/>
              <a:gd name="connsiteY13" fmla="*/ 1441016 h 1597650"/>
              <a:gd name="connsiteX14" fmla="*/ 0 w 1926166"/>
              <a:gd name="connsiteY14" fmla="*/ 844116 h 1597650"/>
              <a:gd name="connsiteX0" fmla="*/ 0 w 1926166"/>
              <a:gd name="connsiteY0" fmla="*/ 846338 h 1599872"/>
              <a:gd name="connsiteX1" fmla="*/ 12700 w 1926166"/>
              <a:gd name="connsiteY1" fmla="*/ 528838 h 1599872"/>
              <a:gd name="connsiteX2" fmla="*/ 301173 w 1926166"/>
              <a:gd name="connsiteY2" fmla="*/ 15998 h 1599872"/>
              <a:gd name="connsiteX3" fmla="*/ 558800 w 1926166"/>
              <a:gd name="connsiteY3" fmla="*/ 152072 h 1599872"/>
              <a:gd name="connsiteX4" fmla="*/ 662413 w 1926166"/>
              <a:gd name="connsiteY4" fmla="*/ 274838 h 1599872"/>
              <a:gd name="connsiteX5" fmla="*/ 1251053 w 1926166"/>
              <a:gd name="connsiteY5" fmla="*/ 276452 h 1599872"/>
              <a:gd name="connsiteX6" fmla="*/ 1358900 w 1926166"/>
              <a:gd name="connsiteY6" fmla="*/ 156305 h 1599872"/>
              <a:gd name="connsiteX7" fmla="*/ 1600200 w 1926166"/>
              <a:gd name="connsiteY7" fmla="*/ 8138 h 1599872"/>
              <a:gd name="connsiteX8" fmla="*/ 1909233 w 1926166"/>
              <a:gd name="connsiteY8" fmla="*/ 533072 h 1599872"/>
              <a:gd name="connsiteX9" fmla="*/ 1926166 w 1926166"/>
              <a:gd name="connsiteY9" fmla="*/ 816705 h 1599872"/>
              <a:gd name="connsiteX10" fmla="*/ 1557866 w 1926166"/>
              <a:gd name="connsiteY10" fmla="*/ 1447472 h 1599872"/>
              <a:gd name="connsiteX11" fmla="*/ 1333500 w 1926166"/>
              <a:gd name="connsiteY11" fmla="*/ 1599872 h 1599872"/>
              <a:gd name="connsiteX12" fmla="*/ 558800 w 1926166"/>
              <a:gd name="connsiteY12" fmla="*/ 1599872 h 1599872"/>
              <a:gd name="connsiteX13" fmla="*/ 347133 w 1926166"/>
              <a:gd name="connsiteY13" fmla="*/ 1443238 h 1599872"/>
              <a:gd name="connsiteX14" fmla="*/ 0 w 1926166"/>
              <a:gd name="connsiteY14" fmla="*/ 846338 h 1599872"/>
              <a:gd name="connsiteX0" fmla="*/ 47536 w 1973702"/>
              <a:gd name="connsiteY0" fmla="*/ 846338 h 1599872"/>
              <a:gd name="connsiteX1" fmla="*/ 60236 w 1973702"/>
              <a:gd name="connsiteY1" fmla="*/ 528838 h 1599872"/>
              <a:gd name="connsiteX2" fmla="*/ 348709 w 1973702"/>
              <a:gd name="connsiteY2" fmla="*/ 15998 h 1599872"/>
              <a:gd name="connsiteX3" fmla="*/ 606336 w 1973702"/>
              <a:gd name="connsiteY3" fmla="*/ 152072 h 1599872"/>
              <a:gd name="connsiteX4" fmla="*/ 709949 w 1973702"/>
              <a:gd name="connsiteY4" fmla="*/ 274838 h 1599872"/>
              <a:gd name="connsiteX5" fmla="*/ 1298589 w 1973702"/>
              <a:gd name="connsiteY5" fmla="*/ 276452 h 1599872"/>
              <a:gd name="connsiteX6" fmla="*/ 1406436 w 1973702"/>
              <a:gd name="connsiteY6" fmla="*/ 156305 h 1599872"/>
              <a:gd name="connsiteX7" fmla="*/ 1647736 w 1973702"/>
              <a:gd name="connsiteY7" fmla="*/ 8138 h 1599872"/>
              <a:gd name="connsiteX8" fmla="*/ 1956769 w 1973702"/>
              <a:gd name="connsiteY8" fmla="*/ 533072 h 1599872"/>
              <a:gd name="connsiteX9" fmla="*/ 1973702 w 1973702"/>
              <a:gd name="connsiteY9" fmla="*/ 816705 h 1599872"/>
              <a:gd name="connsiteX10" fmla="*/ 1605402 w 1973702"/>
              <a:gd name="connsiteY10" fmla="*/ 1447472 h 1599872"/>
              <a:gd name="connsiteX11" fmla="*/ 1381036 w 1973702"/>
              <a:gd name="connsiteY11" fmla="*/ 1599872 h 1599872"/>
              <a:gd name="connsiteX12" fmla="*/ 606336 w 1973702"/>
              <a:gd name="connsiteY12" fmla="*/ 1599872 h 1599872"/>
              <a:gd name="connsiteX13" fmla="*/ 394669 w 1973702"/>
              <a:gd name="connsiteY13" fmla="*/ 1443238 h 1599872"/>
              <a:gd name="connsiteX14" fmla="*/ 47536 w 1973702"/>
              <a:gd name="connsiteY14" fmla="*/ 846338 h 1599872"/>
              <a:gd name="connsiteX0" fmla="*/ 64548 w 1990714"/>
              <a:gd name="connsiteY0" fmla="*/ 846338 h 1599872"/>
              <a:gd name="connsiteX1" fmla="*/ 77248 w 1990714"/>
              <a:gd name="connsiteY1" fmla="*/ 528838 h 1599872"/>
              <a:gd name="connsiteX2" fmla="*/ 365721 w 1990714"/>
              <a:gd name="connsiteY2" fmla="*/ 15998 h 1599872"/>
              <a:gd name="connsiteX3" fmla="*/ 623348 w 1990714"/>
              <a:gd name="connsiteY3" fmla="*/ 152072 h 1599872"/>
              <a:gd name="connsiteX4" fmla="*/ 726961 w 1990714"/>
              <a:gd name="connsiteY4" fmla="*/ 274838 h 1599872"/>
              <a:gd name="connsiteX5" fmla="*/ 1315601 w 1990714"/>
              <a:gd name="connsiteY5" fmla="*/ 276452 h 1599872"/>
              <a:gd name="connsiteX6" fmla="*/ 1423448 w 1990714"/>
              <a:gd name="connsiteY6" fmla="*/ 156305 h 1599872"/>
              <a:gd name="connsiteX7" fmla="*/ 1664748 w 1990714"/>
              <a:gd name="connsiteY7" fmla="*/ 8138 h 1599872"/>
              <a:gd name="connsiteX8" fmla="*/ 1973781 w 1990714"/>
              <a:gd name="connsiteY8" fmla="*/ 533072 h 1599872"/>
              <a:gd name="connsiteX9" fmla="*/ 1990714 w 1990714"/>
              <a:gd name="connsiteY9" fmla="*/ 816705 h 1599872"/>
              <a:gd name="connsiteX10" fmla="*/ 1622414 w 1990714"/>
              <a:gd name="connsiteY10" fmla="*/ 1447472 h 1599872"/>
              <a:gd name="connsiteX11" fmla="*/ 1398048 w 1990714"/>
              <a:gd name="connsiteY11" fmla="*/ 1599872 h 1599872"/>
              <a:gd name="connsiteX12" fmla="*/ 623348 w 1990714"/>
              <a:gd name="connsiteY12" fmla="*/ 1599872 h 1599872"/>
              <a:gd name="connsiteX13" fmla="*/ 411681 w 1990714"/>
              <a:gd name="connsiteY13" fmla="*/ 1443238 h 1599872"/>
              <a:gd name="connsiteX14" fmla="*/ 64548 w 1990714"/>
              <a:gd name="connsiteY14" fmla="*/ 846338 h 1599872"/>
              <a:gd name="connsiteX0" fmla="*/ 57031 w 1983197"/>
              <a:gd name="connsiteY0" fmla="*/ 846338 h 1599872"/>
              <a:gd name="connsiteX1" fmla="*/ 69731 w 1983197"/>
              <a:gd name="connsiteY1" fmla="*/ 528838 h 1599872"/>
              <a:gd name="connsiteX2" fmla="*/ 358204 w 1983197"/>
              <a:gd name="connsiteY2" fmla="*/ 15998 h 1599872"/>
              <a:gd name="connsiteX3" fmla="*/ 615831 w 1983197"/>
              <a:gd name="connsiteY3" fmla="*/ 152072 h 1599872"/>
              <a:gd name="connsiteX4" fmla="*/ 719444 w 1983197"/>
              <a:gd name="connsiteY4" fmla="*/ 274838 h 1599872"/>
              <a:gd name="connsiteX5" fmla="*/ 1308084 w 1983197"/>
              <a:gd name="connsiteY5" fmla="*/ 276452 h 1599872"/>
              <a:gd name="connsiteX6" fmla="*/ 1415931 w 1983197"/>
              <a:gd name="connsiteY6" fmla="*/ 156305 h 1599872"/>
              <a:gd name="connsiteX7" fmla="*/ 1657231 w 1983197"/>
              <a:gd name="connsiteY7" fmla="*/ 8138 h 1599872"/>
              <a:gd name="connsiteX8" fmla="*/ 1966264 w 1983197"/>
              <a:gd name="connsiteY8" fmla="*/ 533072 h 1599872"/>
              <a:gd name="connsiteX9" fmla="*/ 1983197 w 1983197"/>
              <a:gd name="connsiteY9" fmla="*/ 816705 h 1599872"/>
              <a:gd name="connsiteX10" fmla="*/ 1614897 w 1983197"/>
              <a:gd name="connsiteY10" fmla="*/ 1447472 h 1599872"/>
              <a:gd name="connsiteX11" fmla="*/ 1390531 w 1983197"/>
              <a:gd name="connsiteY11" fmla="*/ 1599872 h 1599872"/>
              <a:gd name="connsiteX12" fmla="*/ 615831 w 1983197"/>
              <a:gd name="connsiteY12" fmla="*/ 1599872 h 1599872"/>
              <a:gd name="connsiteX13" fmla="*/ 404164 w 1983197"/>
              <a:gd name="connsiteY13" fmla="*/ 1443238 h 1599872"/>
              <a:gd name="connsiteX14" fmla="*/ 57031 w 1983197"/>
              <a:gd name="connsiteY14" fmla="*/ 846338 h 1599872"/>
              <a:gd name="connsiteX0" fmla="*/ 60664 w 1986830"/>
              <a:gd name="connsiteY0" fmla="*/ 846338 h 1599872"/>
              <a:gd name="connsiteX1" fmla="*/ 73364 w 1986830"/>
              <a:gd name="connsiteY1" fmla="*/ 528838 h 1599872"/>
              <a:gd name="connsiteX2" fmla="*/ 361837 w 1986830"/>
              <a:gd name="connsiteY2" fmla="*/ 15998 h 1599872"/>
              <a:gd name="connsiteX3" fmla="*/ 619464 w 1986830"/>
              <a:gd name="connsiteY3" fmla="*/ 152072 h 1599872"/>
              <a:gd name="connsiteX4" fmla="*/ 723077 w 1986830"/>
              <a:gd name="connsiteY4" fmla="*/ 274838 h 1599872"/>
              <a:gd name="connsiteX5" fmla="*/ 1311717 w 1986830"/>
              <a:gd name="connsiteY5" fmla="*/ 276452 h 1599872"/>
              <a:gd name="connsiteX6" fmla="*/ 1419564 w 1986830"/>
              <a:gd name="connsiteY6" fmla="*/ 156305 h 1599872"/>
              <a:gd name="connsiteX7" fmla="*/ 1660864 w 1986830"/>
              <a:gd name="connsiteY7" fmla="*/ 8138 h 1599872"/>
              <a:gd name="connsiteX8" fmla="*/ 1969897 w 1986830"/>
              <a:gd name="connsiteY8" fmla="*/ 533072 h 1599872"/>
              <a:gd name="connsiteX9" fmla="*/ 1986830 w 1986830"/>
              <a:gd name="connsiteY9" fmla="*/ 816705 h 1599872"/>
              <a:gd name="connsiteX10" fmla="*/ 1618530 w 1986830"/>
              <a:gd name="connsiteY10" fmla="*/ 1447472 h 1599872"/>
              <a:gd name="connsiteX11" fmla="*/ 1394164 w 1986830"/>
              <a:gd name="connsiteY11" fmla="*/ 1599872 h 1599872"/>
              <a:gd name="connsiteX12" fmla="*/ 619464 w 1986830"/>
              <a:gd name="connsiteY12" fmla="*/ 1599872 h 1599872"/>
              <a:gd name="connsiteX13" fmla="*/ 407797 w 1986830"/>
              <a:gd name="connsiteY13" fmla="*/ 1443238 h 1599872"/>
              <a:gd name="connsiteX14" fmla="*/ 60664 w 1986830"/>
              <a:gd name="connsiteY14" fmla="*/ 846338 h 1599872"/>
              <a:gd name="connsiteX0" fmla="*/ 60664 w 1986830"/>
              <a:gd name="connsiteY0" fmla="*/ 846338 h 1599872"/>
              <a:gd name="connsiteX1" fmla="*/ 73364 w 1986830"/>
              <a:gd name="connsiteY1" fmla="*/ 528838 h 1599872"/>
              <a:gd name="connsiteX2" fmla="*/ 361837 w 1986830"/>
              <a:gd name="connsiteY2" fmla="*/ 15998 h 1599872"/>
              <a:gd name="connsiteX3" fmla="*/ 619464 w 1986830"/>
              <a:gd name="connsiteY3" fmla="*/ 152072 h 1599872"/>
              <a:gd name="connsiteX4" fmla="*/ 723077 w 1986830"/>
              <a:gd name="connsiteY4" fmla="*/ 274838 h 1599872"/>
              <a:gd name="connsiteX5" fmla="*/ 1311717 w 1986830"/>
              <a:gd name="connsiteY5" fmla="*/ 276452 h 1599872"/>
              <a:gd name="connsiteX6" fmla="*/ 1419564 w 1986830"/>
              <a:gd name="connsiteY6" fmla="*/ 156305 h 1599872"/>
              <a:gd name="connsiteX7" fmla="*/ 1660864 w 1986830"/>
              <a:gd name="connsiteY7" fmla="*/ 8138 h 1599872"/>
              <a:gd name="connsiteX8" fmla="*/ 1969897 w 1986830"/>
              <a:gd name="connsiteY8" fmla="*/ 533072 h 1599872"/>
              <a:gd name="connsiteX9" fmla="*/ 1986830 w 1986830"/>
              <a:gd name="connsiteY9" fmla="*/ 816705 h 1599872"/>
              <a:gd name="connsiteX10" fmla="*/ 1618530 w 1986830"/>
              <a:gd name="connsiteY10" fmla="*/ 1447472 h 1599872"/>
              <a:gd name="connsiteX11" fmla="*/ 1394164 w 1986830"/>
              <a:gd name="connsiteY11" fmla="*/ 1599872 h 1599872"/>
              <a:gd name="connsiteX12" fmla="*/ 619464 w 1986830"/>
              <a:gd name="connsiteY12" fmla="*/ 1599872 h 1599872"/>
              <a:gd name="connsiteX13" fmla="*/ 407797 w 1986830"/>
              <a:gd name="connsiteY13" fmla="*/ 1443238 h 1599872"/>
              <a:gd name="connsiteX14" fmla="*/ 60664 w 1986830"/>
              <a:gd name="connsiteY14" fmla="*/ 846338 h 1599872"/>
              <a:gd name="connsiteX0" fmla="*/ 65039 w 1991205"/>
              <a:gd name="connsiteY0" fmla="*/ 846338 h 1599872"/>
              <a:gd name="connsiteX1" fmla="*/ 69879 w 1991205"/>
              <a:gd name="connsiteY1" fmla="*/ 528838 h 1599872"/>
              <a:gd name="connsiteX2" fmla="*/ 366212 w 1991205"/>
              <a:gd name="connsiteY2" fmla="*/ 15998 h 1599872"/>
              <a:gd name="connsiteX3" fmla="*/ 623839 w 1991205"/>
              <a:gd name="connsiteY3" fmla="*/ 152072 h 1599872"/>
              <a:gd name="connsiteX4" fmla="*/ 727452 w 1991205"/>
              <a:gd name="connsiteY4" fmla="*/ 274838 h 1599872"/>
              <a:gd name="connsiteX5" fmla="*/ 1316092 w 1991205"/>
              <a:gd name="connsiteY5" fmla="*/ 276452 h 1599872"/>
              <a:gd name="connsiteX6" fmla="*/ 1423939 w 1991205"/>
              <a:gd name="connsiteY6" fmla="*/ 156305 h 1599872"/>
              <a:gd name="connsiteX7" fmla="*/ 1665239 w 1991205"/>
              <a:gd name="connsiteY7" fmla="*/ 8138 h 1599872"/>
              <a:gd name="connsiteX8" fmla="*/ 1974272 w 1991205"/>
              <a:gd name="connsiteY8" fmla="*/ 533072 h 1599872"/>
              <a:gd name="connsiteX9" fmla="*/ 1991205 w 1991205"/>
              <a:gd name="connsiteY9" fmla="*/ 816705 h 1599872"/>
              <a:gd name="connsiteX10" fmla="*/ 1622905 w 1991205"/>
              <a:gd name="connsiteY10" fmla="*/ 1447472 h 1599872"/>
              <a:gd name="connsiteX11" fmla="*/ 1398539 w 1991205"/>
              <a:gd name="connsiteY11" fmla="*/ 1599872 h 1599872"/>
              <a:gd name="connsiteX12" fmla="*/ 623839 w 1991205"/>
              <a:gd name="connsiteY12" fmla="*/ 1599872 h 1599872"/>
              <a:gd name="connsiteX13" fmla="*/ 412172 w 1991205"/>
              <a:gd name="connsiteY13" fmla="*/ 1443238 h 1599872"/>
              <a:gd name="connsiteX14" fmla="*/ 65039 w 1991205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602583"/>
              <a:gd name="connsiteX1" fmla="*/ 68815 w 1990141"/>
              <a:gd name="connsiteY1" fmla="*/ 528838 h 1602583"/>
              <a:gd name="connsiteX2" fmla="*/ 365148 w 1990141"/>
              <a:gd name="connsiteY2" fmla="*/ 15998 h 1602583"/>
              <a:gd name="connsiteX3" fmla="*/ 622775 w 1990141"/>
              <a:gd name="connsiteY3" fmla="*/ 152072 h 1602583"/>
              <a:gd name="connsiteX4" fmla="*/ 726388 w 1990141"/>
              <a:gd name="connsiteY4" fmla="*/ 274838 h 1602583"/>
              <a:gd name="connsiteX5" fmla="*/ 1315028 w 1990141"/>
              <a:gd name="connsiteY5" fmla="*/ 276452 h 1602583"/>
              <a:gd name="connsiteX6" fmla="*/ 1422875 w 1990141"/>
              <a:gd name="connsiteY6" fmla="*/ 156305 h 1602583"/>
              <a:gd name="connsiteX7" fmla="*/ 1664175 w 1990141"/>
              <a:gd name="connsiteY7" fmla="*/ 8138 h 1602583"/>
              <a:gd name="connsiteX8" fmla="*/ 1973208 w 1990141"/>
              <a:gd name="connsiteY8" fmla="*/ 533072 h 1602583"/>
              <a:gd name="connsiteX9" fmla="*/ 1990141 w 1990141"/>
              <a:gd name="connsiteY9" fmla="*/ 816705 h 1602583"/>
              <a:gd name="connsiteX10" fmla="*/ 1621841 w 1990141"/>
              <a:gd name="connsiteY10" fmla="*/ 1447472 h 1602583"/>
              <a:gd name="connsiteX11" fmla="*/ 1397475 w 1990141"/>
              <a:gd name="connsiteY11" fmla="*/ 1599872 h 1602583"/>
              <a:gd name="connsiteX12" fmla="*/ 622775 w 1990141"/>
              <a:gd name="connsiteY12" fmla="*/ 1599872 h 1602583"/>
              <a:gd name="connsiteX13" fmla="*/ 411108 w 1990141"/>
              <a:gd name="connsiteY13" fmla="*/ 1443238 h 1602583"/>
              <a:gd name="connsiteX14" fmla="*/ 63975 w 1990141"/>
              <a:gd name="connsiteY14" fmla="*/ 846338 h 1602583"/>
              <a:gd name="connsiteX0" fmla="*/ 63975 w 1990141"/>
              <a:gd name="connsiteY0" fmla="*/ 846338 h 1602736"/>
              <a:gd name="connsiteX1" fmla="*/ 68815 w 1990141"/>
              <a:gd name="connsiteY1" fmla="*/ 528838 h 1602736"/>
              <a:gd name="connsiteX2" fmla="*/ 365148 w 1990141"/>
              <a:gd name="connsiteY2" fmla="*/ 15998 h 1602736"/>
              <a:gd name="connsiteX3" fmla="*/ 622775 w 1990141"/>
              <a:gd name="connsiteY3" fmla="*/ 152072 h 1602736"/>
              <a:gd name="connsiteX4" fmla="*/ 726388 w 1990141"/>
              <a:gd name="connsiteY4" fmla="*/ 274838 h 1602736"/>
              <a:gd name="connsiteX5" fmla="*/ 1315028 w 1990141"/>
              <a:gd name="connsiteY5" fmla="*/ 276452 h 1602736"/>
              <a:gd name="connsiteX6" fmla="*/ 1422875 w 1990141"/>
              <a:gd name="connsiteY6" fmla="*/ 156305 h 1602736"/>
              <a:gd name="connsiteX7" fmla="*/ 1664175 w 1990141"/>
              <a:gd name="connsiteY7" fmla="*/ 8138 h 1602736"/>
              <a:gd name="connsiteX8" fmla="*/ 1973208 w 1990141"/>
              <a:gd name="connsiteY8" fmla="*/ 533072 h 1602736"/>
              <a:gd name="connsiteX9" fmla="*/ 1990141 w 1990141"/>
              <a:gd name="connsiteY9" fmla="*/ 816705 h 1602736"/>
              <a:gd name="connsiteX10" fmla="*/ 1621841 w 1990141"/>
              <a:gd name="connsiteY10" fmla="*/ 1447472 h 1602736"/>
              <a:gd name="connsiteX11" fmla="*/ 1397475 w 1990141"/>
              <a:gd name="connsiteY11" fmla="*/ 1599872 h 1602736"/>
              <a:gd name="connsiteX12" fmla="*/ 622775 w 1990141"/>
              <a:gd name="connsiteY12" fmla="*/ 1599872 h 1602736"/>
              <a:gd name="connsiteX13" fmla="*/ 411108 w 1990141"/>
              <a:gd name="connsiteY13" fmla="*/ 1443238 h 1602736"/>
              <a:gd name="connsiteX14" fmla="*/ 63975 w 1990141"/>
              <a:gd name="connsiteY14" fmla="*/ 846338 h 1602736"/>
              <a:gd name="connsiteX0" fmla="*/ 63975 w 1990141"/>
              <a:gd name="connsiteY0" fmla="*/ 846338 h 1600823"/>
              <a:gd name="connsiteX1" fmla="*/ 68815 w 1990141"/>
              <a:gd name="connsiteY1" fmla="*/ 528838 h 1600823"/>
              <a:gd name="connsiteX2" fmla="*/ 365148 w 1990141"/>
              <a:gd name="connsiteY2" fmla="*/ 15998 h 1600823"/>
              <a:gd name="connsiteX3" fmla="*/ 622775 w 1990141"/>
              <a:gd name="connsiteY3" fmla="*/ 152072 h 1600823"/>
              <a:gd name="connsiteX4" fmla="*/ 726388 w 1990141"/>
              <a:gd name="connsiteY4" fmla="*/ 274838 h 1600823"/>
              <a:gd name="connsiteX5" fmla="*/ 1315028 w 1990141"/>
              <a:gd name="connsiteY5" fmla="*/ 276452 h 1600823"/>
              <a:gd name="connsiteX6" fmla="*/ 1422875 w 1990141"/>
              <a:gd name="connsiteY6" fmla="*/ 156305 h 1600823"/>
              <a:gd name="connsiteX7" fmla="*/ 1664175 w 1990141"/>
              <a:gd name="connsiteY7" fmla="*/ 8138 h 1600823"/>
              <a:gd name="connsiteX8" fmla="*/ 1973208 w 1990141"/>
              <a:gd name="connsiteY8" fmla="*/ 533072 h 1600823"/>
              <a:gd name="connsiteX9" fmla="*/ 1990141 w 1990141"/>
              <a:gd name="connsiteY9" fmla="*/ 816705 h 1600823"/>
              <a:gd name="connsiteX10" fmla="*/ 1621841 w 1990141"/>
              <a:gd name="connsiteY10" fmla="*/ 1447472 h 1600823"/>
              <a:gd name="connsiteX11" fmla="*/ 1397475 w 1990141"/>
              <a:gd name="connsiteY11" fmla="*/ 1599872 h 1600823"/>
              <a:gd name="connsiteX12" fmla="*/ 622775 w 1990141"/>
              <a:gd name="connsiteY12" fmla="*/ 1599872 h 1600823"/>
              <a:gd name="connsiteX13" fmla="*/ 411108 w 1990141"/>
              <a:gd name="connsiteY13" fmla="*/ 1443238 h 1600823"/>
              <a:gd name="connsiteX14" fmla="*/ 63975 w 1990141"/>
              <a:gd name="connsiteY14" fmla="*/ 846338 h 1600823"/>
              <a:gd name="connsiteX0" fmla="*/ 63975 w 1990141"/>
              <a:gd name="connsiteY0" fmla="*/ 846338 h 1600823"/>
              <a:gd name="connsiteX1" fmla="*/ 68815 w 1990141"/>
              <a:gd name="connsiteY1" fmla="*/ 528838 h 1600823"/>
              <a:gd name="connsiteX2" fmla="*/ 365148 w 1990141"/>
              <a:gd name="connsiteY2" fmla="*/ 15998 h 1600823"/>
              <a:gd name="connsiteX3" fmla="*/ 622775 w 1990141"/>
              <a:gd name="connsiteY3" fmla="*/ 152072 h 1600823"/>
              <a:gd name="connsiteX4" fmla="*/ 726388 w 1990141"/>
              <a:gd name="connsiteY4" fmla="*/ 274838 h 1600823"/>
              <a:gd name="connsiteX5" fmla="*/ 1315028 w 1990141"/>
              <a:gd name="connsiteY5" fmla="*/ 276452 h 1600823"/>
              <a:gd name="connsiteX6" fmla="*/ 1422875 w 1990141"/>
              <a:gd name="connsiteY6" fmla="*/ 156305 h 1600823"/>
              <a:gd name="connsiteX7" fmla="*/ 1664175 w 1990141"/>
              <a:gd name="connsiteY7" fmla="*/ 8138 h 1600823"/>
              <a:gd name="connsiteX8" fmla="*/ 1973208 w 1990141"/>
              <a:gd name="connsiteY8" fmla="*/ 533072 h 1600823"/>
              <a:gd name="connsiteX9" fmla="*/ 1990141 w 1990141"/>
              <a:gd name="connsiteY9" fmla="*/ 816705 h 1600823"/>
              <a:gd name="connsiteX10" fmla="*/ 1621841 w 1990141"/>
              <a:gd name="connsiteY10" fmla="*/ 1447472 h 1600823"/>
              <a:gd name="connsiteX11" fmla="*/ 1397475 w 1990141"/>
              <a:gd name="connsiteY11" fmla="*/ 1599872 h 1600823"/>
              <a:gd name="connsiteX12" fmla="*/ 622775 w 1990141"/>
              <a:gd name="connsiteY12" fmla="*/ 1599872 h 1600823"/>
              <a:gd name="connsiteX13" fmla="*/ 411108 w 1990141"/>
              <a:gd name="connsiteY13" fmla="*/ 1443238 h 1600823"/>
              <a:gd name="connsiteX14" fmla="*/ 63975 w 1990141"/>
              <a:gd name="connsiteY14" fmla="*/ 846338 h 1600823"/>
              <a:gd name="connsiteX0" fmla="*/ 63975 w 1990141"/>
              <a:gd name="connsiteY0" fmla="*/ 846338 h 1600823"/>
              <a:gd name="connsiteX1" fmla="*/ 68815 w 1990141"/>
              <a:gd name="connsiteY1" fmla="*/ 528838 h 1600823"/>
              <a:gd name="connsiteX2" fmla="*/ 365148 w 1990141"/>
              <a:gd name="connsiteY2" fmla="*/ 15998 h 1600823"/>
              <a:gd name="connsiteX3" fmla="*/ 622775 w 1990141"/>
              <a:gd name="connsiteY3" fmla="*/ 152072 h 1600823"/>
              <a:gd name="connsiteX4" fmla="*/ 726388 w 1990141"/>
              <a:gd name="connsiteY4" fmla="*/ 274838 h 1600823"/>
              <a:gd name="connsiteX5" fmla="*/ 1315028 w 1990141"/>
              <a:gd name="connsiteY5" fmla="*/ 276452 h 1600823"/>
              <a:gd name="connsiteX6" fmla="*/ 1422875 w 1990141"/>
              <a:gd name="connsiteY6" fmla="*/ 156305 h 1600823"/>
              <a:gd name="connsiteX7" fmla="*/ 1664175 w 1990141"/>
              <a:gd name="connsiteY7" fmla="*/ 8138 h 1600823"/>
              <a:gd name="connsiteX8" fmla="*/ 1970588 w 1990141"/>
              <a:gd name="connsiteY8" fmla="*/ 535692 h 1600823"/>
              <a:gd name="connsiteX9" fmla="*/ 1990141 w 1990141"/>
              <a:gd name="connsiteY9" fmla="*/ 816705 h 1600823"/>
              <a:gd name="connsiteX10" fmla="*/ 1621841 w 1990141"/>
              <a:gd name="connsiteY10" fmla="*/ 1447472 h 1600823"/>
              <a:gd name="connsiteX11" fmla="*/ 1397475 w 1990141"/>
              <a:gd name="connsiteY11" fmla="*/ 1599872 h 1600823"/>
              <a:gd name="connsiteX12" fmla="*/ 622775 w 1990141"/>
              <a:gd name="connsiteY12" fmla="*/ 1599872 h 1600823"/>
              <a:gd name="connsiteX13" fmla="*/ 411108 w 1990141"/>
              <a:gd name="connsiteY13" fmla="*/ 1443238 h 1600823"/>
              <a:gd name="connsiteX14" fmla="*/ 63975 w 1990141"/>
              <a:gd name="connsiteY14" fmla="*/ 846338 h 1600823"/>
              <a:gd name="connsiteX0" fmla="*/ 63975 w 2006731"/>
              <a:gd name="connsiteY0" fmla="*/ 846338 h 1600823"/>
              <a:gd name="connsiteX1" fmla="*/ 68815 w 2006731"/>
              <a:gd name="connsiteY1" fmla="*/ 528838 h 1600823"/>
              <a:gd name="connsiteX2" fmla="*/ 365148 w 2006731"/>
              <a:gd name="connsiteY2" fmla="*/ 15998 h 1600823"/>
              <a:gd name="connsiteX3" fmla="*/ 622775 w 2006731"/>
              <a:gd name="connsiteY3" fmla="*/ 152072 h 1600823"/>
              <a:gd name="connsiteX4" fmla="*/ 726388 w 2006731"/>
              <a:gd name="connsiteY4" fmla="*/ 274838 h 1600823"/>
              <a:gd name="connsiteX5" fmla="*/ 1315028 w 2006731"/>
              <a:gd name="connsiteY5" fmla="*/ 276452 h 1600823"/>
              <a:gd name="connsiteX6" fmla="*/ 1422875 w 2006731"/>
              <a:gd name="connsiteY6" fmla="*/ 156305 h 1600823"/>
              <a:gd name="connsiteX7" fmla="*/ 1664175 w 2006731"/>
              <a:gd name="connsiteY7" fmla="*/ 8138 h 1600823"/>
              <a:gd name="connsiteX8" fmla="*/ 1970588 w 2006731"/>
              <a:gd name="connsiteY8" fmla="*/ 535692 h 1600823"/>
              <a:gd name="connsiteX9" fmla="*/ 1990141 w 2006731"/>
              <a:gd name="connsiteY9" fmla="*/ 816705 h 1600823"/>
              <a:gd name="connsiteX10" fmla="*/ 1621841 w 2006731"/>
              <a:gd name="connsiteY10" fmla="*/ 1447472 h 1600823"/>
              <a:gd name="connsiteX11" fmla="*/ 1397475 w 2006731"/>
              <a:gd name="connsiteY11" fmla="*/ 1599872 h 1600823"/>
              <a:gd name="connsiteX12" fmla="*/ 622775 w 2006731"/>
              <a:gd name="connsiteY12" fmla="*/ 1599872 h 1600823"/>
              <a:gd name="connsiteX13" fmla="*/ 411108 w 2006731"/>
              <a:gd name="connsiteY13" fmla="*/ 1443238 h 1600823"/>
              <a:gd name="connsiteX14" fmla="*/ 63975 w 2006731"/>
              <a:gd name="connsiteY14" fmla="*/ 846338 h 1600823"/>
              <a:gd name="connsiteX0" fmla="*/ 63975 w 2022663"/>
              <a:gd name="connsiteY0" fmla="*/ 846338 h 1600823"/>
              <a:gd name="connsiteX1" fmla="*/ 68815 w 2022663"/>
              <a:gd name="connsiteY1" fmla="*/ 528838 h 1600823"/>
              <a:gd name="connsiteX2" fmla="*/ 365148 w 2022663"/>
              <a:gd name="connsiteY2" fmla="*/ 15998 h 1600823"/>
              <a:gd name="connsiteX3" fmla="*/ 622775 w 2022663"/>
              <a:gd name="connsiteY3" fmla="*/ 152072 h 1600823"/>
              <a:gd name="connsiteX4" fmla="*/ 726388 w 2022663"/>
              <a:gd name="connsiteY4" fmla="*/ 274838 h 1600823"/>
              <a:gd name="connsiteX5" fmla="*/ 1315028 w 2022663"/>
              <a:gd name="connsiteY5" fmla="*/ 276452 h 1600823"/>
              <a:gd name="connsiteX6" fmla="*/ 1422875 w 2022663"/>
              <a:gd name="connsiteY6" fmla="*/ 156305 h 1600823"/>
              <a:gd name="connsiteX7" fmla="*/ 1664175 w 2022663"/>
              <a:gd name="connsiteY7" fmla="*/ 8138 h 1600823"/>
              <a:gd name="connsiteX8" fmla="*/ 1970588 w 2022663"/>
              <a:gd name="connsiteY8" fmla="*/ 535692 h 1600823"/>
              <a:gd name="connsiteX9" fmla="*/ 1990141 w 2022663"/>
              <a:gd name="connsiteY9" fmla="*/ 816705 h 1600823"/>
              <a:gd name="connsiteX10" fmla="*/ 1621841 w 2022663"/>
              <a:gd name="connsiteY10" fmla="*/ 1447472 h 1600823"/>
              <a:gd name="connsiteX11" fmla="*/ 1397475 w 2022663"/>
              <a:gd name="connsiteY11" fmla="*/ 1599872 h 1600823"/>
              <a:gd name="connsiteX12" fmla="*/ 622775 w 2022663"/>
              <a:gd name="connsiteY12" fmla="*/ 1599872 h 1600823"/>
              <a:gd name="connsiteX13" fmla="*/ 411108 w 2022663"/>
              <a:gd name="connsiteY13" fmla="*/ 1443238 h 1600823"/>
              <a:gd name="connsiteX14" fmla="*/ 63975 w 2022663"/>
              <a:gd name="connsiteY14" fmla="*/ 846338 h 1600823"/>
              <a:gd name="connsiteX0" fmla="*/ 63975 w 2026548"/>
              <a:gd name="connsiteY0" fmla="*/ 846338 h 1600823"/>
              <a:gd name="connsiteX1" fmla="*/ 68815 w 2026548"/>
              <a:gd name="connsiteY1" fmla="*/ 528838 h 1600823"/>
              <a:gd name="connsiteX2" fmla="*/ 365148 w 2026548"/>
              <a:gd name="connsiteY2" fmla="*/ 15998 h 1600823"/>
              <a:gd name="connsiteX3" fmla="*/ 622775 w 2026548"/>
              <a:gd name="connsiteY3" fmla="*/ 152072 h 1600823"/>
              <a:gd name="connsiteX4" fmla="*/ 726388 w 2026548"/>
              <a:gd name="connsiteY4" fmla="*/ 274838 h 1600823"/>
              <a:gd name="connsiteX5" fmla="*/ 1315028 w 2026548"/>
              <a:gd name="connsiteY5" fmla="*/ 276452 h 1600823"/>
              <a:gd name="connsiteX6" fmla="*/ 1422875 w 2026548"/>
              <a:gd name="connsiteY6" fmla="*/ 156305 h 1600823"/>
              <a:gd name="connsiteX7" fmla="*/ 1664175 w 2026548"/>
              <a:gd name="connsiteY7" fmla="*/ 8138 h 1600823"/>
              <a:gd name="connsiteX8" fmla="*/ 1970588 w 2026548"/>
              <a:gd name="connsiteY8" fmla="*/ 535692 h 1600823"/>
              <a:gd name="connsiteX9" fmla="*/ 1990141 w 2026548"/>
              <a:gd name="connsiteY9" fmla="*/ 816705 h 1600823"/>
              <a:gd name="connsiteX10" fmla="*/ 1621841 w 2026548"/>
              <a:gd name="connsiteY10" fmla="*/ 1447472 h 1600823"/>
              <a:gd name="connsiteX11" fmla="*/ 1397475 w 2026548"/>
              <a:gd name="connsiteY11" fmla="*/ 1599872 h 1600823"/>
              <a:gd name="connsiteX12" fmla="*/ 622775 w 2026548"/>
              <a:gd name="connsiteY12" fmla="*/ 1599872 h 1600823"/>
              <a:gd name="connsiteX13" fmla="*/ 411108 w 2026548"/>
              <a:gd name="connsiteY13" fmla="*/ 1443238 h 1600823"/>
              <a:gd name="connsiteX14" fmla="*/ 63975 w 2026548"/>
              <a:gd name="connsiteY14" fmla="*/ 846338 h 1600823"/>
              <a:gd name="connsiteX0" fmla="*/ 63975 w 2031529"/>
              <a:gd name="connsiteY0" fmla="*/ 846338 h 1600823"/>
              <a:gd name="connsiteX1" fmla="*/ 68815 w 2031529"/>
              <a:gd name="connsiteY1" fmla="*/ 528838 h 1600823"/>
              <a:gd name="connsiteX2" fmla="*/ 365148 w 2031529"/>
              <a:gd name="connsiteY2" fmla="*/ 15998 h 1600823"/>
              <a:gd name="connsiteX3" fmla="*/ 622775 w 2031529"/>
              <a:gd name="connsiteY3" fmla="*/ 152072 h 1600823"/>
              <a:gd name="connsiteX4" fmla="*/ 726388 w 2031529"/>
              <a:gd name="connsiteY4" fmla="*/ 274838 h 1600823"/>
              <a:gd name="connsiteX5" fmla="*/ 1315028 w 2031529"/>
              <a:gd name="connsiteY5" fmla="*/ 276452 h 1600823"/>
              <a:gd name="connsiteX6" fmla="*/ 1422875 w 2031529"/>
              <a:gd name="connsiteY6" fmla="*/ 156305 h 1600823"/>
              <a:gd name="connsiteX7" fmla="*/ 1664175 w 2031529"/>
              <a:gd name="connsiteY7" fmla="*/ 8138 h 1600823"/>
              <a:gd name="connsiteX8" fmla="*/ 1970588 w 2031529"/>
              <a:gd name="connsiteY8" fmla="*/ 535692 h 1600823"/>
              <a:gd name="connsiteX9" fmla="*/ 1990141 w 2031529"/>
              <a:gd name="connsiteY9" fmla="*/ 816705 h 1600823"/>
              <a:gd name="connsiteX10" fmla="*/ 1621841 w 2031529"/>
              <a:gd name="connsiteY10" fmla="*/ 1447472 h 1600823"/>
              <a:gd name="connsiteX11" fmla="*/ 1397475 w 2031529"/>
              <a:gd name="connsiteY11" fmla="*/ 1599872 h 1600823"/>
              <a:gd name="connsiteX12" fmla="*/ 622775 w 2031529"/>
              <a:gd name="connsiteY12" fmla="*/ 1599872 h 1600823"/>
              <a:gd name="connsiteX13" fmla="*/ 411108 w 2031529"/>
              <a:gd name="connsiteY13" fmla="*/ 1443238 h 1600823"/>
              <a:gd name="connsiteX14" fmla="*/ 63975 w 2031529"/>
              <a:gd name="connsiteY14" fmla="*/ 846338 h 1600823"/>
              <a:gd name="connsiteX0" fmla="*/ 63975 w 2030515"/>
              <a:gd name="connsiteY0" fmla="*/ 846338 h 1600823"/>
              <a:gd name="connsiteX1" fmla="*/ 68815 w 2030515"/>
              <a:gd name="connsiteY1" fmla="*/ 528838 h 1600823"/>
              <a:gd name="connsiteX2" fmla="*/ 365148 w 2030515"/>
              <a:gd name="connsiteY2" fmla="*/ 15998 h 1600823"/>
              <a:gd name="connsiteX3" fmla="*/ 622775 w 2030515"/>
              <a:gd name="connsiteY3" fmla="*/ 152072 h 1600823"/>
              <a:gd name="connsiteX4" fmla="*/ 726388 w 2030515"/>
              <a:gd name="connsiteY4" fmla="*/ 274838 h 1600823"/>
              <a:gd name="connsiteX5" fmla="*/ 1315028 w 2030515"/>
              <a:gd name="connsiteY5" fmla="*/ 276452 h 1600823"/>
              <a:gd name="connsiteX6" fmla="*/ 1422875 w 2030515"/>
              <a:gd name="connsiteY6" fmla="*/ 156305 h 1600823"/>
              <a:gd name="connsiteX7" fmla="*/ 1664175 w 2030515"/>
              <a:gd name="connsiteY7" fmla="*/ 8138 h 1600823"/>
              <a:gd name="connsiteX8" fmla="*/ 1970588 w 2030515"/>
              <a:gd name="connsiteY8" fmla="*/ 535692 h 1600823"/>
              <a:gd name="connsiteX9" fmla="*/ 1990141 w 2030515"/>
              <a:gd name="connsiteY9" fmla="*/ 816705 h 1600823"/>
              <a:gd name="connsiteX10" fmla="*/ 1621841 w 2030515"/>
              <a:gd name="connsiteY10" fmla="*/ 1447472 h 1600823"/>
              <a:gd name="connsiteX11" fmla="*/ 1397475 w 2030515"/>
              <a:gd name="connsiteY11" fmla="*/ 1599872 h 1600823"/>
              <a:gd name="connsiteX12" fmla="*/ 622775 w 2030515"/>
              <a:gd name="connsiteY12" fmla="*/ 1599872 h 1600823"/>
              <a:gd name="connsiteX13" fmla="*/ 411108 w 2030515"/>
              <a:gd name="connsiteY13" fmla="*/ 1443238 h 1600823"/>
              <a:gd name="connsiteX14" fmla="*/ 63975 w 2030515"/>
              <a:gd name="connsiteY14" fmla="*/ 846338 h 1600823"/>
              <a:gd name="connsiteX0" fmla="*/ 63975 w 2030515"/>
              <a:gd name="connsiteY0" fmla="*/ 846338 h 1600823"/>
              <a:gd name="connsiteX1" fmla="*/ 68815 w 2030515"/>
              <a:gd name="connsiteY1" fmla="*/ 528838 h 1600823"/>
              <a:gd name="connsiteX2" fmla="*/ 356911 w 2030515"/>
              <a:gd name="connsiteY2" fmla="*/ 15998 h 1600823"/>
              <a:gd name="connsiteX3" fmla="*/ 622775 w 2030515"/>
              <a:gd name="connsiteY3" fmla="*/ 152072 h 1600823"/>
              <a:gd name="connsiteX4" fmla="*/ 726388 w 2030515"/>
              <a:gd name="connsiteY4" fmla="*/ 274838 h 1600823"/>
              <a:gd name="connsiteX5" fmla="*/ 1315028 w 2030515"/>
              <a:gd name="connsiteY5" fmla="*/ 276452 h 1600823"/>
              <a:gd name="connsiteX6" fmla="*/ 1422875 w 2030515"/>
              <a:gd name="connsiteY6" fmla="*/ 156305 h 1600823"/>
              <a:gd name="connsiteX7" fmla="*/ 1664175 w 2030515"/>
              <a:gd name="connsiteY7" fmla="*/ 8138 h 1600823"/>
              <a:gd name="connsiteX8" fmla="*/ 1970588 w 2030515"/>
              <a:gd name="connsiteY8" fmla="*/ 535692 h 1600823"/>
              <a:gd name="connsiteX9" fmla="*/ 1990141 w 2030515"/>
              <a:gd name="connsiteY9" fmla="*/ 816705 h 1600823"/>
              <a:gd name="connsiteX10" fmla="*/ 1621841 w 2030515"/>
              <a:gd name="connsiteY10" fmla="*/ 1447472 h 1600823"/>
              <a:gd name="connsiteX11" fmla="*/ 1397475 w 2030515"/>
              <a:gd name="connsiteY11" fmla="*/ 1599872 h 1600823"/>
              <a:gd name="connsiteX12" fmla="*/ 622775 w 2030515"/>
              <a:gd name="connsiteY12" fmla="*/ 1599872 h 1600823"/>
              <a:gd name="connsiteX13" fmla="*/ 411108 w 2030515"/>
              <a:gd name="connsiteY13" fmla="*/ 1443238 h 1600823"/>
              <a:gd name="connsiteX14" fmla="*/ 63975 w 2030515"/>
              <a:gd name="connsiteY14" fmla="*/ 846338 h 1600823"/>
              <a:gd name="connsiteX0" fmla="*/ 63975 w 2030515"/>
              <a:gd name="connsiteY0" fmla="*/ 847487 h 1601972"/>
              <a:gd name="connsiteX1" fmla="*/ 68815 w 2030515"/>
              <a:gd name="connsiteY1" fmla="*/ 529987 h 1601972"/>
              <a:gd name="connsiteX2" fmla="*/ 356911 w 2030515"/>
              <a:gd name="connsiteY2" fmla="*/ 17147 h 1601972"/>
              <a:gd name="connsiteX3" fmla="*/ 622775 w 2030515"/>
              <a:gd name="connsiteY3" fmla="*/ 153221 h 1601972"/>
              <a:gd name="connsiteX4" fmla="*/ 726388 w 2030515"/>
              <a:gd name="connsiteY4" fmla="*/ 275987 h 1601972"/>
              <a:gd name="connsiteX5" fmla="*/ 1315028 w 2030515"/>
              <a:gd name="connsiteY5" fmla="*/ 277601 h 1601972"/>
              <a:gd name="connsiteX6" fmla="*/ 1422875 w 2030515"/>
              <a:gd name="connsiteY6" fmla="*/ 157454 h 1601972"/>
              <a:gd name="connsiteX7" fmla="*/ 1672413 w 2030515"/>
              <a:gd name="connsiteY7" fmla="*/ 5168 h 1601972"/>
              <a:gd name="connsiteX8" fmla="*/ 1970588 w 2030515"/>
              <a:gd name="connsiteY8" fmla="*/ 536841 h 1601972"/>
              <a:gd name="connsiteX9" fmla="*/ 1990141 w 2030515"/>
              <a:gd name="connsiteY9" fmla="*/ 817854 h 1601972"/>
              <a:gd name="connsiteX10" fmla="*/ 1621841 w 2030515"/>
              <a:gd name="connsiteY10" fmla="*/ 1448621 h 1601972"/>
              <a:gd name="connsiteX11" fmla="*/ 1397475 w 2030515"/>
              <a:gd name="connsiteY11" fmla="*/ 1601021 h 1601972"/>
              <a:gd name="connsiteX12" fmla="*/ 622775 w 2030515"/>
              <a:gd name="connsiteY12" fmla="*/ 1601021 h 1601972"/>
              <a:gd name="connsiteX13" fmla="*/ 411108 w 2030515"/>
              <a:gd name="connsiteY13" fmla="*/ 1444387 h 1601972"/>
              <a:gd name="connsiteX14" fmla="*/ 63975 w 2030515"/>
              <a:gd name="connsiteY14" fmla="*/ 847487 h 1601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030515" h="1601972">
                <a:moveTo>
                  <a:pt x="63975" y="847487"/>
                </a:moveTo>
                <a:cubicBezTo>
                  <a:pt x="-2534" y="739034"/>
                  <a:pt x="-40221" y="711800"/>
                  <a:pt x="68815" y="529987"/>
                </a:cubicBezTo>
                <a:lnTo>
                  <a:pt x="356911" y="17147"/>
                </a:lnTo>
                <a:cubicBezTo>
                  <a:pt x="452065" y="-26795"/>
                  <a:pt x="606039" y="20176"/>
                  <a:pt x="622775" y="153221"/>
                </a:cubicBezTo>
                <a:cubicBezTo>
                  <a:pt x="620959" y="241316"/>
                  <a:pt x="666718" y="274171"/>
                  <a:pt x="726388" y="275987"/>
                </a:cubicBezTo>
                <a:lnTo>
                  <a:pt x="1315028" y="277601"/>
                </a:lnTo>
                <a:cubicBezTo>
                  <a:pt x="1360988" y="273368"/>
                  <a:pt x="1411994" y="254613"/>
                  <a:pt x="1422875" y="157454"/>
                </a:cubicBezTo>
                <a:cubicBezTo>
                  <a:pt x="1442428" y="34084"/>
                  <a:pt x="1532713" y="-17409"/>
                  <a:pt x="1672413" y="5168"/>
                </a:cubicBezTo>
                <a:lnTo>
                  <a:pt x="1970588" y="536841"/>
                </a:lnTo>
                <a:cubicBezTo>
                  <a:pt x="2053088" y="675054"/>
                  <a:pt x="2041264" y="732043"/>
                  <a:pt x="1990141" y="817854"/>
                </a:cubicBezTo>
                <a:lnTo>
                  <a:pt x="1621841" y="1448621"/>
                </a:lnTo>
                <a:cubicBezTo>
                  <a:pt x="1588973" y="1507281"/>
                  <a:pt x="1545626" y="1613101"/>
                  <a:pt x="1397475" y="1601021"/>
                </a:cubicBezTo>
                <a:lnTo>
                  <a:pt x="622775" y="1601021"/>
                </a:lnTo>
                <a:cubicBezTo>
                  <a:pt x="497198" y="1593351"/>
                  <a:pt x="463323" y="1535899"/>
                  <a:pt x="411108" y="1444387"/>
                </a:cubicBezTo>
                <a:lnTo>
                  <a:pt x="63975" y="847487"/>
                </a:lnTo>
                <a:close/>
              </a:path>
            </a:pathLst>
          </a:custGeom>
          <a:gradFill flip="none" rotWithShape="1">
            <a:gsLst>
              <a:gs pos="0">
                <a:srgbClr val="F9F9F9"/>
              </a:gs>
              <a:gs pos="100000">
                <a:srgbClr val="E0E0E0"/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chemeClr val="bg1"/>
            </a:solidFill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0" rIns="36000" bIns="10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6213" marR="0" lvl="0" indent="0" defTabSz="4000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en-ZA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E227256-A3F6-4C46-BF9C-C5F15F9C342C}"/>
              </a:ext>
            </a:extLst>
          </p:cNvPr>
          <p:cNvGrpSpPr/>
          <p:nvPr userDrawn="1"/>
        </p:nvGrpSpPr>
        <p:grpSpPr>
          <a:xfrm>
            <a:off x="1564682" y="3651998"/>
            <a:ext cx="744715" cy="529533"/>
            <a:chOff x="1301259" y="5358483"/>
            <a:chExt cx="1647741" cy="1171633"/>
          </a:xfrm>
        </p:grpSpPr>
        <p:sp>
          <p:nvSpPr>
            <p:cNvPr id="12" name="object 56">
              <a:extLst>
                <a:ext uri="{FF2B5EF4-FFF2-40B4-BE49-F238E27FC236}">
                  <a16:creationId xmlns:a16="http://schemas.microsoft.com/office/drawing/2014/main" id="{B6E9443E-755E-6D4C-BBA4-9721418E89F5}"/>
                </a:ext>
              </a:extLst>
            </p:cNvPr>
            <p:cNvSpPr/>
            <p:nvPr/>
          </p:nvSpPr>
          <p:spPr>
            <a:xfrm>
              <a:off x="1805159" y="5541507"/>
              <a:ext cx="237490" cy="3175"/>
            </a:xfrm>
            <a:custGeom>
              <a:avLst/>
              <a:gdLst/>
              <a:ahLst/>
              <a:cxnLst/>
              <a:rect l="l" t="t" r="r" b="b"/>
              <a:pathLst>
                <a:path w="237489" h="3175">
                  <a:moveTo>
                    <a:pt x="-15706" y="1340"/>
                  </a:moveTo>
                  <a:lnTo>
                    <a:pt x="253123" y="1340"/>
                  </a:lnTo>
                </a:path>
              </a:pathLst>
            </a:custGeom>
            <a:ln w="34093">
              <a:solidFill>
                <a:srgbClr val="A1A251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57">
              <a:extLst>
                <a:ext uri="{FF2B5EF4-FFF2-40B4-BE49-F238E27FC236}">
                  <a16:creationId xmlns:a16="http://schemas.microsoft.com/office/drawing/2014/main" id="{A93AB4BF-2E31-2049-8584-794CA29AB5BA}"/>
                </a:ext>
              </a:extLst>
            </p:cNvPr>
            <p:cNvSpPr/>
            <p:nvPr/>
          </p:nvSpPr>
          <p:spPr>
            <a:xfrm>
              <a:off x="1491376" y="5883427"/>
              <a:ext cx="53340" cy="65405"/>
            </a:xfrm>
            <a:custGeom>
              <a:avLst/>
              <a:gdLst/>
              <a:ahLst/>
              <a:cxnLst/>
              <a:rect l="l" t="t" r="r" b="b"/>
              <a:pathLst>
                <a:path w="53340" h="65404">
                  <a:moveTo>
                    <a:pt x="52993" y="64992"/>
                  </a:moveTo>
                  <a:lnTo>
                    <a:pt x="31041" y="38343"/>
                  </a:lnTo>
                  <a:lnTo>
                    <a:pt x="14343" y="17834"/>
                  </a:lnTo>
                  <a:lnTo>
                    <a:pt x="3722" y="4656"/>
                  </a:lnTo>
                  <a:lnTo>
                    <a:pt x="0" y="0"/>
                  </a:lnTo>
                </a:path>
              </a:pathLst>
            </a:custGeom>
            <a:ln w="31412">
              <a:solidFill>
                <a:srgbClr val="A1A251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58">
              <a:extLst>
                <a:ext uri="{FF2B5EF4-FFF2-40B4-BE49-F238E27FC236}">
                  <a16:creationId xmlns:a16="http://schemas.microsoft.com/office/drawing/2014/main" id="{CFD9E6D9-DCB9-6148-A48E-1145C3F63DA7}"/>
                </a:ext>
              </a:extLst>
            </p:cNvPr>
            <p:cNvSpPr/>
            <p:nvPr/>
          </p:nvSpPr>
          <p:spPr>
            <a:xfrm>
              <a:off x="1626520" y="5769697"/>
              <a:ext cx="965200" cy="719455"/>
            </a:xfrm>
            <a:custGeom>
              <a:avLst/>
              <a:gdLst/>
              <a:ahLst/>
              <a:cxnLst/>
              <a:rect l="l" t="t" r="r" b="b"/>
              <a:pathLst>
                <a:path w="965200" h="719454">
                  <a:moveTo>
                    <a:pt x="498948" y="20928"/>
                  </a:moveTo>
                  <a:lnTo>
                    <a:pt x="508541" y="8859"/>
                  </a:lnTo>
                  <a:lnTo>
                    <a:pt x="521556" y="1699"/>
                  </a:lnTo>
                  <a:lnTo>
                    <a:pt x="536300" y="0"/>
                  </a:lnTo>
                  <a:lnTo>
                    <a:pt x="551082" y="4310"/>
                  </a:lnTo>
                  <a:lnTo>
                    <a:pt x="599485" y="29975"/>
                  </a:lnTo>
                  <a:lnTo>
                    <a:pt x="654243" y="59572"/>
                  </a:lnTo>
                  <a:lnTo>
                    <a:pt x="703552" y="87215"/>
                  </a:lnTo>
                  <a:lnTo>
                    <a:pt x="762141" y="129153"/>
                  </a:lnTo>
                  <a:lnTo>
                    <a:pt x="801282" y="165359"/>
                  </a:lnTo>
                  <a:lnTo>
                    <a:pt x="846182" y="208799"/>
                  </a:lnTo>
                  <a:lnTo>
                    <a:pt x="889988" y="252631"/>
                  </a:lnTo>
                  <a:lnTo>
                    <a:pt x="925849" y="290016"/>
                  </a:lnTo>
                  <a:lnTo>
                    <a:pt x="961467" y="342291"/>
                  </a:lnTo>
                  <a:lnTo>
                    <a:pt x="964977" y="369858"/>
                  </a:lnTo>
                  <a:lnTo>
                    <a:pt x="960517" y="395774"/>
                  </a:lnTo>
                  <a:lnTo>
                    <a:pt x="932418" y="436348"/>
                  </a:lnTo>
                  <a:lnTo>
                    <a:pt x="880598" y="451333"/>
                  </a:lnTo>
                  <a:lnTo>
                    <a:pt x="869921" y="452538"/>
                  </a:lnTo>
                  <a:lnTo>
                    <a:pt x="870841" y="487538"/>
                  </a:lnTo>
                  <a:lnTo>
                    <a:pt x="843262" y="538661"/>
                  </a:lnTo>
                  <a:lnTo>
                    <a:pt x="788227" y="559407"/>
                  </a:lnTo>
                  <a:lnTo>
                    <a:pt x="766140" y="559400"/>
                  </a:lnTo>
                  <a:lnTo>
                    <a:pt x="757191" y="558409"/>
                  </a:lnTo>
                  <a:lnTo>
                    <a:pt x="757230" y="584727"/>
                  </a:lnTo>
                  <a:lnTo>
                    <a:pt x="752712" y="601093"/>
                  </a:lnTo>
                  <a:lnTo>
                    <a:pt x="739560" y="614342"/>
                  </a:lnTo>
                  <a:lnTo>
                    <a:pt x="713695" y="631307"/>
                  </a:lnTo>
                  <a:lnTo>
                    <a:pt x="683057" y="640519"/>
                  </a:lnTo>
                  <a:lnTo>
                    <a:pt x="650677" y="639497"/>
                  </a:lnTo>
                  <a:lnTo>
                    <a:pt x="625186" y="635979"/>
                  </a:lnTo>
                  <a:lnTo>
                    <a:pt x="615216" y="637705"/>
                  </a:lnTo>
                  <a:lnTo>
                    <a:pt x="610951" y="679766"/>
                  </a:lnTo>
                  <a:lnTo>
                    <a:pt x="592330" y="706683"/>
                  </a:lnTo>
                  <a:lnTo>
                    <a:pt x="565011" y="719207"/>
                  </a:lnTo>
                  <a:lnTo>
                    <a:pt x="534653" y="718090"/>
                  </a:lnTo>
                  <a:lnTo>
                    <a:pt x="487665" y="695566"/>
                  </a:lnTo>
                  <a:lnTo>
                    <a:pt x="453279" y="674438"/>
                  </a:lnTo>
                  <a:lnTo>
                    <a:pt x="413283" y="647856"/>
                  </a:lnTo>
                  <a:lnTo>
                    <a:pt x="368913" y="616660"/>
                  </a:lnTo>
                  <a:lnTo>
                    <a:pt x="321408" y="581692"/>
                  </a:lnTo>
                  <a:lnTo>
                    <a:pt x="272004" y="543792"/>
                  </a:lnTo>
                  <a:lnTo>
                    <a:pt x="221940" y="503803"/>
                  </a:lnTo>
                  <a:lnTo>
                    <a:pt x="188010" y="474302"/>
                  </a:lnTo>
                  <a:lnTo>
                    <a:pt x="151528" y="439470"/>
                  </a:lnTo>
                  <a:lnTo>
                    <a:pt x="113491" y="400745"/>
                  </a:lnTo>
                  <a:lnTo>
                    <a:pt x="74893" y="359567"/>
                  </a:lnTo>
                  <a:lnTo>
                    <a:pt x="36731" y="317376"/>
                  </a:lnTo>
                  <a:lnTo>
                    <a:pt x="0" y="275611"/>
                  </a:lnTo>
                </a:path>
              </a:pathLst>
            </a:custGeom>
            <a:ln w="31412">
              <a:solidFill>
                <a:srgbClr val="A1A251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59">
              <a:extLst>
                <a:ext uri="{FF2B5EF4-FFF2-40B4-BE49-F238E27FC236}">
                  <a16:creationId xmlns:a16="http://schemas.microsoft.com/office/drawing/2014/main" id="{95DD642E-BD9E-A442-9F4E-87B31C64EFD2}"/>
                </a:ext>
              </a:extLst>
            </p:cNvPr>
            <p:cNvSpPr/>
            <p:nvPr/>
          </p:nvSpPr>
          <p:spPr>
            <a:xfrm>
              <a:off x="1898568" y="5491972"/>
              <a:ext cx="520700" cy="478155"/>
            </a:xfrm>
            <a:custGeom>
              <a:avLst/>
              <a:gdLst/>
              <a:ahLst/>
              <a:cxnLst/>
              <a:rect l="l" t="t" r="r" b="b"/>
              <a:pathLst>
                <a:path w="520700" h="478154">
                  <a:moveTo>
                    <a:pt x="520522" y="46123"/>
                  </a:moveTo>
                  <a:lnTo>
                    <a:pt x="471773" y="23857"/>
                  </a:lnTo>
                  <a:lnTo>
                    <a:pt x="407783" y="6000"/>
                  </a:lnTo>
                  <a:lnTo>
                    <a:pt x="354003" y="0"/>
                  </a:lnTo>
                  <a:lnTo>
                    <a:pt x="300792" y="777"/>
                  </a:lnTo>
                  <a:lnTo>
                    <a:pt x="250828" y="7365"/>
                  </a:lnTo>
                  <a:lnTo>
                    <a:pt x="206788" y="18796"/>
                  </a:lnTo>
                  <a:lnTo>
                    <a:pt x="171350" y="34102"/>
                  </a:lnTo>
                  <a:lnTo>
                    <a:pt x="138849" y="61110"/>
                  </a:lnTo>
                  <a:lnTo>
                    <a:pt x="109844" y="100110"/>
                  </a:lnTo>
                  <a:lnTo>
                    <a:pt x="89493" y="136316"/>
                  </a:lnTo>
                  <a:lnTo>
                    <a:pt x="71864" y="174107"/>
                  </a:lnTo>
                  <a:lnTo>
                    <a:pt x="57587" y="209917"/>
                  </a:lnTo>
                  <a:lnTo>
                    <a:pt x="36564" y="279593"/>
                  </a:lnTo>
                  <a:lnTo>
                    <a:pt x="23708" y="332486"/>
                  </a:lnTo>
                  <a:lnTo>
                    <a:pt x="10871" y="388127"/>
                  </a:lnTo>
                  <a:lnTo>
                    <a:pt x="203" y="435786"/>
                  </a:lnTo>
                  <a:lnTo>
                    <a:pt x="0" y="450146"/>
                  </a:lnTo>
                  <a:lnTo>
                    <a:pt x="5368" y="462512"/>
                  </a:lnTo>
                  <a:lnTo>
                    <a:pt x="15358" y="471625"/>
                  </a:lnTo>
                  <a:lnTo>
                    <a:pt x="29019" y="476225"/>
                  </a:lnTo>
                  <a:lnTo>
                    <a:pt x="48914" y="477869"/>
                  </a:lnTo>
                  <a:lnTo>
                    <a:pt x="70474" y="477373"/>
                  </a:lnTo>
                  <a:lnTo>
                    <a:pt x="112912" y="465743"/>
                  </a:lnTo>
                  <a:lnTo>
                    <a:pt x="141171" y="439724"/>
                  </a:lnTo>
                  <a:lnTo>
                    <a:pt x="172062" y="396217"/>
                  </a:lnTo>
                </a:path>
              </a:pathLst>
            </a:custGeom>
            <a:ln w="31412">
              <a:solidFill>
                <a:srgbClr val="A1A251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60">
              <a:extLst>
                <a:ext uri="{FF2B5EF4-FFF2-40B4-BE49-F238E27FC236}">
                  <a16:creationId xmlns:a16="http://schemas.microsoft.com/office/drawing/2014/main" id="{E98F4256-2FAF-F04A-AA38-16074018BC4C}"/>
                </a:ext>
              </a:extLst>
            </p:cNvPr>
            <p:cNvSpPr/>
            <p:nvPr/>
          </p:nvSpPr>
          <p:spPr>
            <a:xfrm>
              <a:off x="2575562" y="5890682"/>
              <a:ext cx="201295" cy="197485"/>
            </a:xfrm>
            <a:custGeom>
              <a:avLst/>
              <a:gdLst/>
              <a:ahLst/>
              <a:cxnLst/>
              <a:rect l="l" t="t" r="r" b="b"/>
              <a:pathLst>
                <a:path w="201294" h="197485">
                  <a:moveTo>
                    <a:pt x="0" y="196967"/>
                  </a:moveTo>
                  <a:lnTo>
                    <a:pt x="200800" y="0"/>
                  </a:lnTo>
                </a:path>
              </a:pathLst>
            </a:custGeom>
            <a:ln w="31412">
              <a:solidFill>
                <a:srgbClr val="A1A251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61">
              <a:extLst>
                <a:ext uri="{FF2B5EF4-FFF2-40B4-BE49-F238E27FC236}">
                  <a16:creationId xmlns:a16="http://schemas.microsoft.com/office/drawing/2014/main" id="{F444732B-31B1-7741-A83A-D89624308CA7}"/>
                </a:ext>
              </a:extLst>
            </p:cNvPr>
            <p:cNvSpPr/>
            <p:nvPr/>
          </p:nvSpPr>
          <p:spPr>
            <a:xfrm>
              <a:off x="2388395" y="6134120"/>
              <a:ext cx="111125" cy="91440"/>
            </a:xfrm>
            <a:custGeom>
              <a:avLst/>
              <a:gdLst/>
              <a:ahLst/>
              <a:cxnLst/>
              <a:rect l="l" t="t" r="r" b="b"/>
              <a:pathLst>
                <a:path w="111125" h="91439">
                  <a:moveTo>
                    <a:pt x="0" y="0"/>
                  </a:moveTo>
                  <a:lnTo>
                    <a:pt x="110781" y="90855"/>
                  </a:lnTo>
                </a:path>
              </a:pathLst>
            </a:custGeom>
            <a:ln w="31412">
              <a:solidFill>
                <a:srgbClr val="A1A251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62">
              <a:extLst>
                <a:ext uri="{FF2B5EF4-FFF2-40B4-BE49-F238E27FC236}">
                  <a16:creationId xmlns:a16="http://schemas.microsoft.com/office/drawing/2014/main" id="{8AF47CD6-D59F-3541-82E4-CDBB9E6E7FCE}"/>
                </a:ext>
              </a:extLst>
            </p:cNvPr>
            <p:cNvSpPr/>
            <p:nvPr/>
          </p:nvSpPr>
          <p:spPr>
            <a:xfrm>
              <a:off x="2281815" y="6049989"/>
              <a:ext cx="53975" cy="43815"/>
            </a:xfrm>
            <a:custGeom>
              <a:avLst/>
              <a:gdLst/>
              <a:ahLst/>
              <a:cxnLst/>
              <a:rect l="l" t="t" r="r" b="b"/>
              <a:pathLst>
                <a:path w="53975" h="43814">
                  <a:moveTo>
                    <a:pt x="0" y="0"/>
                  </a:moveTo>
                  <a:lnTo>
                    <a:pt x="53893" y="43391"/>
                  </a:lnTo>
                </a:path>
              </a:pathLst>
            </a:custGeom>
            <a:ln w="31412">
              <a:solidFill>
                <a:srgbClr val="A1A251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object 63">
              <a:extLst>
                <a:ext uri="{FF2B5EF4-FFF2-40B4-BE49-F238E27FC236}">
                  <a16:creationId xmlns:a16="http://schemas.microsoft.com/office/drawing/2014/main" id="{9D66F90E-3EE5-0E4A-AC9A-B9D2B95D3F84}"/>
                </a:ext>
              </a:extLst>
            </p:cNvPr>
            <p:cNvSpPr/>
            <p:nvPr/>
          </p:nvSpPr>
          <p:spPr>
            <a:xfrm>
              <a:off x="2205922" y="6183575"/>
              <a:ext cx="181610" cy="142875"/>
            </a:xfrm>
            <a:custGeom>
              <a:avLst/>
              <a:gdLst/>
              <a:ahLst/>
              <a:cxnLst/>
              <a:rect l="l" t="t" r="r" b="b"/>
              <a:pathLst>
                <a:path w="181610" h="142875">
                  <a:moveTo>
                    <a:pt x="0" y="0"/>
                  </a:moveTo>
                  <a:lnTo>
                    <a:pt x="181156" y="142561"/>
                  </a:lnTo>
                </a:path>
              </a:pathLst>
            </a:custGeom>
            <a:ln w="31412">
              <a:solidFill>
                <a:srgbClr val="A1A251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object 64">
              <a:extLst>
                <a:ext uri="{FF2B5EF4-FFF2-40B4-BE49-F238E27FC236}">
                  <a16:creationId xmlns:a16="http://schemas.microsoft.com/office/drawing/2014/main" id="{7E938853-5903-B94B-A4F7-D5F3FB0EEE62}"/>
                </a:ext>
              </a:extLst>
            </p:cNvPr>
            <p:cNvSpPr/>
            <p:nvPr/>
          </p:nvSpPr>
          <p:spPr>
            <a:xfrm>
              <a:off x="2123233" y="6305629"/>
              <a:ext cx="112395" cy="92075"/>
            </a:xfrm>
            <a:custGeom>
              <a:avLst/>
              <a:gdLst/>
              <a:ahLst/>
              <a:cxnLst/>
              <a:rect l="l" t="t" r="r" b="b"/>
              <a:pathLst>
                <a:path w="112394" h="92075">
                  <a:moveTo>
                    <a:pt x="0" y="0"/>
                  </a:moveTo>
                  <a:lnTo>
                    <a:pt x="112101" y="91588"/>
                  </a:lnTo>
                </a:path>
              </a:pathLst>
            </a:custGeom>
            <a:ln w="31412">
              <a:solidFill>
                <a:srgbClr val="A1A251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object 65">
              <a:extLst>
                <a:ext uri="{FF2B5EF4-FFF2-40B4-BE49-F238E27FC236}">
                  <a16:creationId xmlns:a16="http://schemas.microsoft.com/office/drawing/2014/main" id="{2590B576-6FED-7247-8035-F189EB06D068}"/>
                </a:ext>
              </a:extLst>
            </p:cNvPr>
            <p:cNvSpPr/>
            <p:nvPr/>
          </p:nvSpPr>
          <p:spPr>
            <a:xfrm>
              <a:off x="1560395" y="6099586"/>
              <a:ext cx="556260" cy="430530"/>
            </a:xfrm>
            <a:custGeom>
              <a:avLst/>
              <a:gdLst/>
              <a:ahLst/>
              <a:cxnLst/>
              <a:rect l="l" t="t" r="r" b="b"/>
              <a:pathLst>
                <a:path w="556260" h="430529">
                  <a:moveTo>
                    <a:pt x="100661" y="0"/>
                  </a:moveTo>
                  <a:lnTo>
                    <a:pt x="53937" y="47825"/>
                  </a:lnTo>
                  <a:lnTo>
                    <a:pt x="15486" y="88700"/>
                  </a:lnTo>
                  <a:lnTo>
                    <a:pt x="0" y="119304"/>
                  </a:lnTo>
                  <a:lnTo>
                    <a:pt x="1837" y="143202"/>
                  </a:lnTo>
                  <a:lnTo>
                    <a:pt x="17952" y="182476"/>
                  </a:lnTo>
                  <a:lnTo>
                    <a:pt x="57599" y="203313"/>
                  </a:lnTo>
                  <a:lnTo>
                    <a:pt x="77462" y="203929"/>
                  </a:lnTo>
                  <a:lnTo>
                    <a:pt x="95353" y="203260"/>
                  </a:lnTo>
                  <a:lnTo>
                    <a:pt x="103872" y="224848"/>
                  </a:lnTo>
                  <a:lnTo>
                    <a:pt x="123961" y="271293"/>
                  </a:lnTo>
                  <a:lnTo>
                    <a:pt x="162597" y="301442"/>
                  </a:lnTo>
                  <a:lnTo>
                    <a:pt x="212275" y="313798"/>
                  </a:lnTo>
                  <a:lnTo>
                    <a:pt x="222166" y="315498"/>
                  </a:lnTo>
                  <a:lnTo>
                    <a:pt x="233291" y="336503"/>
                  </a:lnTo>
                  <a:lnTo>
                    <a:pt x="277169" y="375182"/>
                  </a:lnTo>
                  <a:lnTo>
                    <a:pt x="341437" y="390105"/>
                  </a:lnTo>
                  <a:lnTo>
                    <a:pt x="365058" y="386935"/>
                  </a:lnTo>
                  <a:lnTo>
                    <a:pt x="374370" y="384564"/>
                  </a:lnTo>
                  <a:lnTo>
                    <a:pt x="391653" y="404790"/>
                  </a:lnTo>
                  <a:lnTo>
                    <a:pt x="405516" y="416284"/>
                  </a:lnTo>
                  <a:lnTo>
                    <a:pt x="423250" y="423323"/>
                  </a:lnTo>
                  <a:lnTo>
                    <a:pt x="452148" y="430185"/>
                  </a:lnTo>
                  <a:lnTo>
                    <a:pt x="489136" y="426274"/>
                  </a:lnTo>
                  <a:lnTo>
                    <a:pt x="522528" y="407002"/>
                  </a:lnTo>
                  <a:lnTo>
                    <a:pt x="546692" y="385677"/>
                  </a:lnTo>
                  <a:lnTo>
                    <a:pt x="555998" y="375611"/>
                  </a:lnTo>
                </a:path>
              </a:pathLst>
            </a:custGeom>
            <a:ln w="31412">
              <a:solidFill>
                <a:srgbClr val="A1A251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object 66">
              <a:extLst>
                <a:ext uri="{FF2B5EF4-FFF2-40B4-BE49-F238E27FC236}">
                  <a16:creationId xmlns:a16="http://schemas.microsoft.com/office/drawing/2014/main" id="{4B68D29E-2C13-C14D-A834-CB0881597F4F}"/>
                </a:ext>
              </a:extLst>
            </p:cNvPr>
            <p:cNvSpPr/>
            <p:nvPr/>
          </p:nvSpPr>
          <p:spPr>
            <a:xfrm>
              <a:off x="1661911" y="6201913"/>
              <a:ext cx="97790" cy="101600"/>
            </a:xfrm>
            <a:custGeom>
              <a:avLst/>
              <a:gdLst/>
              <a:ahLst/>
              <a:cxnLst/>
              <a:rect l="l" t="t" r="r" b="b"/>
              <a:pathLst>
                <a:path w="97789" h="101600">
                  <a:moveTo>
                    <a:pt x="0" y="101462"/>
                  </a:moveTo>
                  <a:lnTo>
                    <a:pt x="97201" y="0"/>
                  </a:lnTo>
                </a:path>
              </a:pathLst>
            </a:custGeom>
            <a:ln w="31412">
              <a:solidFill>
                <a:srgbClr val="A1A251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object 67">
              <a:extLst>
                <a:ext uri="{FF2B5EF4-FFF2-40B4-BE49-F238E27FC236}">
                  <a16:creationId xmlns:a16="http://schemas.microsoft.com/office/drawing/2014/main" id="{7616A597-2796-E24F-8EE9-351CCF466BF7}"/>
                </a:ext>
              </a:extLst>
            </p:cNvPr>
            <p:cNvSpPr/>
            <p:nvPr/>
          </p:nvSpPr>
          <p:spPr>
            <a:xfrm>
              <a:off x="1788963" y="6306363"/>
              <a:ext cx="93980" cy="107314"/>
            </a:xfrm>
            <a:custGeom>
              <a:avLst/>
              <a:gdLst/>
              <a:ahLst/>
              <a:cxnLst/>
              <a:rect l="l" t="t" r="r" b="b"/>
              <a:pathLst>
                <a:path w="93980" h="107314">
                  <a:moveTo>
                    <a:pt x="0" y="107012"/>
                  </a:moveTo>
                  <a:lnTo>
                    <a:pt x="93368" y="0"/>
                  </a:lnTo>
                </a:path>
              </a:pathLst>
            </a:custGeom>
            <a:ln w="31412">
              <a:solidFill>
                <a:srgbClr val="A1A251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" name="object 68">
              <a:extLst>
                <a:ext uri="{FF2B5EF4-FFF2-40B4-BE49-F238E27FC236}">
                  <a16:creationId xmlns:a16="http://schemas.microsoft.com/office/drawing/2014/main" id="{17707016-C92A-1546-B58C-11E16223BEF3}"/>
                </a:ext>
              </a:extLst>
            </p:cNvPr>
            <p:cNvSpPr/>
            <p:nvPr/>
          </p:nvSpPr>
          <p:spPr>
            <a:xfrm>
              <a:off x="1937329" y="6397171"/>
              <a:ext cx="69850" cy="86360"/>
            </a:xfrm>
            <a:custGeom>
              <a:avLst/>
              <a:gdLst/>
              <a:ahLst/>
              <a:cxnLst/>
              <a:rect l="l" t="t" r="r" b="b"/>
              <a:pathLst>
                <a:path w="69850" h="86360">
                  <a:moveTo>
                    <a:pt x="0" y="86123"/>
                  </a:moveTo>
                  <a:lnTo>
                    <a:pt x="69746" y="0"/>
                  </a:lnTo>
                </a:path>
              </a:pathLst>
            </a:custGeom>
            <a:ln w="31412">
              <a:solidFill>
                <a:srgbClr val="A1A251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" name="object 69">
              <a:extLst>
                <a:ext uri="{FF2B5EF4-FFF2-40B4-BE49-F238E27FC236}">
                  <a16:creationId xmlns:a16="http://schemas.microsoft.com/office/drawing/2014/main" id="{F730E91F-0127-9242-AC98-B0BECD12EEF1}"/>
                </a:ext>
              </a:extLst>
            </p:cNvPr>
            <p:cNvSpPr/>
            <p:nvPr/>
          </p:nvSpPr>
          <p:spPr>
            <a:xfrm>
              <a:off x="2394645" y="5358483"/>
              <a:ext cx="554355" cy="401320"/>
            </a:xfrm>
            <a:custGeom>
              <a:avLst/>
              <a:gdLst/>
              <a:ahLst/>
              <a:cxnLst/>
              <a:rect l="l" t="t" r="r" b="b"/>
              <a:pathLst>
                <a:path w="554355" h="401320">
                  <a:moveTo>
                    <a:pt x="87594" y="239251"/>
                  </a:moveTo>
                  <a:lnTo>
                    <a:pt x="10161" y="161819"/>
                  </a:lnTo>
                  <a:lnTo>
                    <a:pt x="2540" y="150338"/>
                  </a:lnTo>
                  <a:lnTo>
                    <a:pt x="0" y="137274"/>
                  </a:lnTo>
                  <a:lnTo>
                    <a:pt x="2540" y="124208"/>
                  </a:lnTo>
                  <a:lnTo>
                    <a:pt x="10161" y="112721"/>
                  </a:lnTo>
                  <a:lnTo>
                    <a:pt x="112127" y="10766"/>
                  </a:lnTo>
                  <a:lnTo>
                    <a:pt x="124288" y="2691"/>
                  </a:lnTo>
                  <a:lnTo>
                    <a:pt x="138122" y="0"/>
                  </a:lnTo>
                  <a:lnTo>
                    <a:pt x="151959" y="2691"/>
                  </a:lnTo>
                  <a:lnTo>
                    <a:pt x="164125" y="10766"/>
                  </a:lnTo>
                  <a:lnTo>
                    <a:pt x="554260" y="400911"/>
                  </a:lnTo>
                </a:path>
              </a:pathLst>
            </a:custGeom>
            <a:ln w="31412">
              <a:solidFill>
                <a:srgbClr val="A1A251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object 70">
              <a:extLst>
                <a:ext uri="{FF2B5EF4-FFF2-40B4-BE49-F238E27FC236}">
                  <a16:creationId xmlns:a16="http://schemas.microsoft.com/office/drawing/2014/main" id="{B1EBF9F1-2EEB-DE48-82EE-320FB0ACEED6}"/>
                </a:ext>
              </a:extLst>
            </p:cNvPr>
            <p:cNvSpPr/>
            <p:nvPr/>
          </p:nvSpPr>
          <p:spPr>
            <a:xfrm>
              <a:off x="2582004" y="5697496"/>
              <a:ext cx="285750" cy="201295"/>
            </a:xfrm>
            <a:custGeom>
              <a:avLst/>
              <a:gdLst/>
              <a:ahLst/>
              <a:cxnLst/>
              <a:rect l="l" t="t" r="r" b="b"/>
              <a:pathLst>
                <a:path w="285750" h="201295">
                  <a:moveTo>
                    <a:pt x="285551" y="143252"/>
                  </a:moveTo>
                  <a:lnTo>
                    <a:pt x="237176" y="191627"/>
                  </a:lnTo>
                  <a:lnTo>
                    <a:pt x="226522" y="198701"/>
                  </a:lnTo>
                  <a:lnTo>
                    <a:pt x="214401" y="201059"/>
                  </a:lnTo>
                  <a:lnTo>
                    <a:pt x="202281" y="198701"/>
                  </a:lnTo>
                  <a:lnTo>
                    <a:pt x="191627" y="191627"/>
                  </a:lnTo>
                  <a:lnTo>
                    <a:pt x="0" y="0"/>
                  </a:lnTo>
                </a:path>
              </a:pathLst>
            </a:custGeom>
            <a:ln w="31412">
              <a:solidFill>
                <a:srgbClr val="A1A251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" name="object 71">
              <a:extLst>
                <a:ext uri="{FF2B5EF4-FFF2-40B4-BE49-F238E27FC236}">
                  <a16:creationId xmlns:a16="http://schemas.microsoft.com/office/drawing/2014/main" id="{412E688D-3033-6E4E-94AF-BBF46DC0B165}"/>
                </a:ext>
              </a:extLst>
            </p:cNvPr>
            <p:cNvSpPr/>
            <p:nvPr/>
          </p:nvSpPr>
          <p:spPr>
            <a:xfrm>
              <a:off x="1301259" y="5358872"/>
              <a:ext cx="534670" cy="553720"/>
            </a:xfrm>
            <a:custGeom>
              <a:avLst/>
              <a:gdLst/>
              <a:ahLst/>
              <a:cxnLst/>
              <a:rect l="l" t="t" r="r" b="b"/>
              <a:pathLst>
                <a:path w="534669" h="553720">
                  <a:moveTo>
                    <a:pt x="315592" y="63316"/>
                  </a:moveTo>
                  <a:lnTo>
                    <a:pt x="365559" y="9286"/>
                  </a:lnTo>
                  <a:lnTo>
                    <a:pt x="374899" y="2546"/>
                  </a:lnTo>
                  <a:lnTo>
                    <a:pt x="385721" y="0"/>
                  </a:lnTo>
                  <a:lnTo>
                    <a:pt x="396708" y="1695"/>
                  </a:lnTo>
                  <a:lnTo>
                    <a:pt x="406542" y="7684"/>
                  </a:lnTo>
                  <a:lnTo>
                    <a:pt x="527680" y="119733"/>
                  </a:lnTo>
                  <a:lnTo>
                    <a:pt x="532715" y="126709"/>
                  </a:lnTo>
                  <a:lnTo>
                    <a:pt x="534618" y="134794"/>
                  </a:lnTo>
                  <a:lnTo>
                    <a:pt x="533350" y="143002"/>
                  </a:lnTo>
                  <a:lnTo>
                    <a:pt x="528873" y="150350"/>
                  </a:lnTo>
                  <a:lnTo>
                    <a:pt x="165691" y="543029"/>
                  </a:lnTo>
                  <a:lnTo>
                    <a:pt x="155398" y="550458"/>
                  </a:lnTo>
                  <a:lnTo>
                    <a:pt x="143470" y="553265"/>
                  </a:lnTo>
                  <a:lnTo>
                    <a:pt x="131360" y="551394"/>
                  </a:lnTo>
                  <a:lnTo>
                    <a:pt x="120519" y="544788"/>
                  </a:lnTo>
                  <a:lnTo>
                    <a:pt x="11099" y="443587"/>
                  </a:lnTo>
                  <a:lnTo>
                    <a:pt x="3044" y="432427"/>
                  </a:lnTo>
                  <a:lnTo>
                    <a:pt x="0" y="419492"/>
                  </a:lnTo>
                  <a:lnTo>
                    <a:pt x="2028" y="406358"/>
                  </a:lnTo>
                  <a:lnTo>
                    <a:pt x="9193" y="394604"/>
                  </a:lnTo>
                  <a:lnTo>
                    <a:pt x="252306" y="131743"/>
                  </a:lnTo>
                </a:path>
              </a:pathLst>
            </a:custGeom>
            <a:ln w="31412">
              <a:solidFill>
                <a:srgbClr val="A1A251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8" name="object 14">
            <a:extLst>
              <a:ext uri="{FF2B5EF4-FFF2-40B4-BE49-F238E27FC236}">
                <a16:creationId xmlns:a16="http://schemas.microsoft.com/office/drawing/2014/main" id="{840A9CFD-A417-3344-B7D2-19A6E028445E}"/>
              </a:ext>
            </a:extLst>
          </p:cNvPr>
          <p:cNvSpPr txBox="1"/>
          <p:nvPr userDrawn="1"/>
        </p:nvSpPr>
        <p:spPr>
          <a:xfrm>
            <a:off x="976914" y="4706175"/>
            <a:ext cx="1869149" cy="254574"/>
          </a:xfrm>
          <a:prstGeom prst="rect">
            <a:avLst/>
          </a:prstGeom>
        </p:spPr>
        <p:txBody>
          <a:bodyPr vert="horz" wrap="square" lIns="0" tIns="8272" rIns="0" bIns="0" rtlCol="0">
            <a:spAutoFit/>
          </a:bodyPr>
          <a:lstStyle/>
          <a:p>
            <a:pPr marL="7521" algn="ctr" defTabSz="541508">
              <a:spcBef>
                <a:spcPts val="65"/>
              </a:spcBef>
              <a:defRPr/>
            </a:pPr>
            <a:r>
              <a:rPr sz="1600" b="1" spc="3" dirty="0">
                <a:solidFill>
                  <a:srgbClr val="A1A25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Customer</a:t>
            </a:r>
            <a:r>
              <a:rPr sz="1600" b="1" spc="-44" dirty="0">
                <a:solidFill>
                  <a:srgbClr val="A1A25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1600" b="1" spc="3" dirty="0">
                <a:solidFill>
                  <a:srgbClr val="A1A25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Service</a:t>
            </a:r>
            <a:endParaRPr sz="1600" b="1" dirty="0">
              <a:solidFill>
                <a:srgbClr val="A1A25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9" name="object 17">
            <a:extLst>
              <a:ext uri="{FF2B5EF4-FFF2-40B4-BE49-F238E27FC236}">
                <a16:creationId xmlns:a16="http://schemas.microsoft.com/office/drawing/2014/main" id="{593819AB-A1B3-B84C-8806-47D31A672BB1}"/>
              </a:ext>
            </a:extLst>
          </p:cNvPr>
          <p:cNvSpPr/>
          <p:nvPr userDrawn="1"/>
        </p:nvSpPr>
        <p:spPr>
          <a:xfrm>
            <a:off x="1943190" y="5011659"/>
            <a:ext cx="0" cy="1159834"/>
          </a:xfrm>
          <a:custGeom>
            <a:avLst/>
            <a:gdLst/>
            <a:ahLst/>
            <a:cxnLst/>
            <a:rect l="l" t="t" r="r" b="b"/>
            <a:pathLst>
              <a:path h="2204720">
                <a:moveTo>
                  <a:pt x="0" y="2204487"/>
                </a:moveTo>
                <a:lnTo>
                  <a:pt x="0" y="0"/>
                </a:lnTo>
              </a:path>
            </a:pathLst>
          </a:custGeom>
          <a:ln w="28575">
            <a:solidFill>
              <a:srgbClr val="A1A2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/>
          <a:lstStyle/>
          <a:p>
            <a:pPr marL="0" marR="0" lvl="0" indent="0" algn="l" defTabSz="5415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6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object 17">
            <a:extLst>
              <a:ext uri="{FF2B5EF4-FFF2-40B4-BE49-F238E27FC236}">
                <a16:creationId xmlns:a16="http://schemas.microsoft.com/office/drawing/2014/main" id="{753CF2A8-427C-6F49-998A-271754C23CD7}"/>
              </a:ext>
            </a:extLst>
          </p:cNvPr>
          <p:cNvSpPr/>
          <p:nvPr userDrawn="1"/>
        </p:nvSpPr>
        <p:spPr>
          <a:xfrm>
            <a:off x="4011477" y="1756830"/>
            <a:ext cx="0" cy="1159834"/>
          </a:xfrm>
          <a:custGeom>
            <a:avLst/>
            <a:gdLst/>
            <a:ahLst/>
            <a:cxnLst/>
            <a:rect l="l" t="t" r="r" b="b"/>
            <a:pathLst>
              <a:path h="2204720">
                <a:moveTo>
                  <a:pt x="0" y="2204487"/>
                </a:moveTo>
                <a:lnTo>
                  <a:pt x="0" y="0"/>
                </a:lnTo>
              </a:path>
            </a:pathLst>
          </a:custGeom>
          <a:ln w="28575">
            <a:solidFill>
              <a:srgbClr val="C7B50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/>
          <a:lstStyle/>
          <a:p>
            <a:pPr marL="0" marR="0" lvl="0" indent="0" algn="l" defTabSz="5415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6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Freeform 30">
            <a:extLst>
              <a:ext uri="{FF2B5EF4-FFF2-40B4-BE49-F238E27FC236}">
                <a16:creationId xmlns:a16="http://schemas.microsoft.com/office/drawing/2014/main" id="{0A2390B5-5C7C-4B4B-9F8C-34B33752CA60}"/>
              </a:ext>
            </a:extLst>
          </p:cNvPr>
          <p:cNvSpPr/>
          <p:nvPr userDrawn="1"/>
        </p:nvSpPr>
        <p:spPr>
          <a:xfrm>
            <a:off x="3258919" y="2869291"/>
            <a:ext cx="1497756" cy="476081"/>
          </a:xfrm>
          <a:custGeom>
            <a:avLst/>
            <a:gdLst>
              <a:gd name="connsiteX0" fmla="*/ 117902 w 1566794"/>
              <a:gd name="connsiteY0" fmla="*/ 230565 h 484711"/>
              <a:gd name="connsiteX1" fmla="*/ 217464 w 1566794"/>
              <a:gd name="connsiteY1" fmla="*/ 73362 h 484711"/>
              <a:gd name="connsiteX2" fmla="*/ 424449 w 1566794"/>
              <a:gd name="connsiteY2" fmla="*/ 0 h 484711"/>
              <a:gd name="connsiteX3" fmla="*/ 1189506 w 1566794"/>
              <a:gd name="connsiteY3" fmla="*/ 0 h 484711"/>
              <a:gd name="connsiteX4" fmla="*/ 1338849 w 1566794"/>
              <a:gd name="connsiteY4" fmla="*/ 96942 h 484711"/>
              <a:gd name="connsiteX5" fmla="*/ 1417451 w 1566794"/>
              <a:gd name="connsiteY5" fmla="*/ 230565 h 484711"/>
              <a:gd name="connsiteX6" fmla="*/ 1566794 w 1566794"/>
              <a:gd name="connsiteY6" fmla="*/ 484711 h 484711"/>
              <a:gd name="connsiteX7" fmla="*/ 0 w 1566794"/>
              <a:gd name="connsiteY7" fmla="*/ 437550 h 484711"/>
              <a:gd name="connsiteX8" fmla="*/ 117902 w 1566794"/>
              <a:gd name="connsiteY8" fmla="*/ 230565 h 484711"/>
              <a:gd name="connsiteX0" fmla="*/ 141483 w 1590375"/>
              <a:gd name="connsiteY0" fmla="*/ 230565 h 484711"/>
              <a:gd name="connsiteX1" fmla="*/ 241045 w 1590375"/>
              <a:gd name="connsiteY1" fmla="*/ 73362 h 484711"/>
              <a:gd name="connsiteX2" fmla="*/ 448030 w 1590375"/>
              <a:gd name="connsiteY2" fmla="*/ 0 h 484711"/>
              <a:gd name="connsiteX3" fmla="*/ 1213087 w 1590375"/>
              <a:gd name="connsiteY3" fmla="*/ 0 h 484711"/>
              <a:gd name="connsiteX4" fmla="*/ 1362430 w 1590375"/>
              <a:gd name="connsiteY4" fmla="*/ 96942 h 484711"/>
              <a:gd name="connsiteX5" fmla="*/ 1441032 w 1590375"/>
              <a:gd name="connsiteY5" fmla="*/ 230565 h 484711"/>
              <a:gd name="connsiteX6" fmla="*/ 1590375 w 1590375"/>
              <a:gd name="connsiteY6" fmla="*/ 484711 h 484711"/>
              <a:gd name="connsiteX7" fmla="*/ 0 w 1590375"/>
              <a:gd name="connsiteY7" fmla="*/ 471611 h 484711"/>
              <a:gd name="connsiteX8" fmla="*/ 141483 w 1590375"/>
              <a:gd name="connsiteY8" fmla="*/ 230565 h 484711"/>
              <a:gd name="connsiteX0" fmla="*/ 151963 w 1600855"/>
              <a:gd name="connsiteY0" fmla="*/ 230565 h 492571"/>
              <a:gd name="connsiteX1" fmla="*/ 251525 w 1600855"/>
              <a:gd name="connsiteY1" fmla="*/ 73362 h 492571"/>
              <a:gd name="connsiteX2" fmla="*/ 458510 w 1600855"/>
              <a:gd name="connsiteY2" fmla="*/ 0 h 492571"/>
              <a:gd name="connsiteX3" fmla="*/ 1223567 w 1600855"/>
              <a:gd name="connsiteY3" fmla="*/ 0 h 492571"/>
              <a:gd name="connsiteX4" fmla="*/ 1372910 w 1600855"/>
              <a:gd name="connsiteY4" fmla="*/ 96942 h 492571"/>
              <a:gd name="connsiteX5" fmla="*/ 1451512 w 1600855"/>
              <a:gd name="connsiteY5" fmla="*/ 230565 h 492571"/>
              <a:gd name="connsiteX6" fmla="*/ 1600855 w 1600855"/>
              <a:gd name="connsiteY6" fmla="*/ 484711 h 492571"/>
              <a:gd name="connsiteX7" fmla="*/ 0 w 1600855"/>
              <a:gd name="connsiteY7" fmla="*/ 492571 h 492571"/>
              <a:gd name="connsiteX8" fmla="*/ 151963 w 1600855"/>
              <a:gd name="connsiteY8" fmla="*/ 230565 h 492571"/>
              <a:gd name="connsiteX0" fmla="*/ 162443 w 1611335"/>
              <a:gd name="connsiteY0" fmla="*/ 230565 h 516152"/>
              <a:gd name="connsiteX1" fmla="*/ 262005 w 1611335"/>
              <a:gd name="connsiteY1" fmla="*/ 73362 h 516152"/>
              <a:gd name="connsiteX2" fmla="*/ 468990 w 1611335"/>
              <a:gd name="connsiteY2" fmla="*/ 0 h 516152"/>
              <a:gd name="connsiteX3" fmla="*/ 1234047 w 1611335"/>
              <a:gd name="connsiteY3" fmla="*/ 0 h 516152"/>
              <a:gd name="connsiteX4" fmla="*/ 1383390 w 1611335"/>
              <a:gd name="connsiteY4" fmla="*/ 96942 h 516152"/>
              <a:gd name="connsiteX5" fmla="*/ 1461992 w 1611335"/>
              <a:gd name="connsiteY5" fmla="*/ 230565 h 516152"/>
              <a:gd name="connsiteX6" fmla="*/ 1611335 w 1611335"/>
              <a:gd name="connsiteY6" fmla="*/ 484711 h 516152"/>
              <a:gd name="connsiteX7" fmla="*/ 0 w 1611335"/>
              <a:gd name="connsiteY7" fmla="*/ 516152 h 516152"/>
              <a:gd name="connsiteX8" fmla="*/ 162443 w 1611335"/>
              <a:gd name="connsiteY8" fmla="*/ 230565 h 516152"/>
              <a:gd name="connsiteX0" fmla="*/ 162443 w 1621815"/>
              <a:gd name="connsiteY0" fmla="*/ 230565 h 516152"/>
              <a:gd name="connsiteX1" fmla="*/ 262005 w 1621815"/>
              <a:gd name="connsiteY1" fmla="*/ 73362 h 516152"/>
              <a:gd name="connsiteX2" fmla="*/ 468990 w 1621815"/>
              <a:gd name="connsiteY2" fmla="*/ 0 h 516152"/>
              <a:gd name="connsiteX3" fmla="*/ 1234047 w 1621815"/>
              <a:gd name="connsiteY3" fmla="*/ 0 h 516152"/>
              <a:gd name="connsiteX4" fmla="*/ 1383390 w 1621815"/>
              <a:gd name="connsiteY4" fmla="*/ 96942 h 516152"/>
              <a:gd name="connsiteX5" fmla="*/ 1461992 w 1621815"/>
              <a:gd name="connsiteY5" fmla="*/ 230565 h 516152"/>
              <a:gd name="connsiteX6" fmla="*/ 1621815 w 1621815"/>
              <a:gd name="connsiteY6" fmla="*/ 505671 h 516152"/>
              <a:gd name="connsiteX7" fmla="*/ 0 w 1621815"/>
              <a:gd name="connsiteY7" fmla="*/ 516152 h 516152"/>
              <a:gd name="connsiteX8" fmla="*/ 162443 w 1621815"/>
              <a:gd name="connsiteY8" fmla="*/ 230565 h 516152"/>
              <a:gd name="connsiteX0" fmla="*/ 162443 w 1627055"/>
              <a:gd name="connsiteY0" fmla="*/ 230565 h 516152"/>
              <a:gd name="connsiteX1" fmla="*/ 262005 w 1627055"/>
              <a:gd name="connsiteY1" fmla="*/ 73362 h 516152"/>
              <a:gd name="connsiteX2" fmla="*/ 468990 w 1627055"/>
              <a:gd name="connsiteY2" fmla="*/ 0 h 516152"/>
              <a:gd name="connsiteX3" fmla="*/ 1234047 w 1627055"/>
              <a:gd name="connsiteY3" fmla="*/ 0 h 516152"/>
              <a:gd name="connsiteX4" fmla="*/ 1383390 w 1627055"/>
              <a:gd name="connsiteY4" fmla="*/ 96942 h 516152"/>
              <a:gd name="connsiteX5" fmla="*/ 1461992 w 1627055"/>
              <a:gd name="connsiteY5" fmla="*/ 230565 h 516152"/>
              <a:gd name="connsiteX6" fmla="*/ 1627055 w 1627055"/>
              <a:gd name="connsiteY6" fmla="*/ 513532 h 516152"/>
              <a:gd name="connsiteX7" fmla="*/ 0 w 1627055"/>
              <a:gd name="connsiteY7" fmla="*/ 516152 h 516152"/>
              <a:gd name="connsiteX8" fmla="*/ 162443 w 1627055"/>
              <a:gd name="connsiteY8" fmla="*/ 230565 h 516152"/>
              <a:gd name="connsiteX0" fmla="*/ 162443 w 1627055"/>
              <a:gd name="connsiteY0" fmla="*/ 230565 h 516152"/>
              <a:gd name="connsiteX1" fmla="*/ 254145 w 1627055"/>
              <a:gd name="connsiteY1" fmla="*/ 75982 h 516152"/>
              <a:gd name="connsiteX2" fmla="*/ 468990 w 1627055"/>
              <a:gd name="connsiteY2" fmla="*/ 0 h 516152"/>
              <a:gd name="connsiteX3" fmla="*/ 1234047 w 1627055"/>
              <a:gd name="connsiteY3" fmla="*/ 0 h 516152"/>
              <a:gd name="connsiteX4" fmla="*/ 1383390 w 1627055"/>
              <a:gd name="connsiteY4" fmla="*/ 96942 h 516152"/>
              <a:gd name="connsiteX5" fmla="*/ 1461992 w 1627055"/>
              <a:gd name="connsiteY5" fmla="*/ 230565 h 516152"/>
              <a:gd name="connsiteX6" fmla="*/ 1627055 w 1627055"/>
              <a:gd name="connsiteY6" fmla="*/ 513532 h 516152"/>
              <a:gd name="connsiteX7" fmla="*/ 0 w 1627055"/>
              <a:gd name="connsiteY7" fmla="*/ 516152 h 516152"/>
              <a:gd name="connsiteX8" fmla="*/ 162443 w 1627055"/>
              <a:gd name="connsiteY8" fmla="*/ 230565 h 516152"/>
              <a:gd name="connsiteX0" fmla="*/ 162443 w 1627055"/>
              <a:gd name="connsiteY0" fmla="*/ 230565 h 516152"/>
              <a:gd name="connsiteX1" fmla="*/ 254145 w 1627055"/>
              <a:gd name="connsiteY1" fmla="*/ 75982 h 516152"/>
              <a:gd name="connsiteX2" fmla="*/ 468990 w 1627055"/>
              <a:gd name="connsiteY2" fmla="*/ 0 h 516152"/>
              <a:gd name="connsiteX3" fmla="*/ 1234047 w 1627055"/>
              <a:gd name="connsiteY3" fmla="*/ 0 h 516152"/>
              <a:gd name="connsiteX4" fmla="*/ 1383390 w 1627055"/>
              <a:gd name="connsiteY4" fmla="*/ 96942 h 516152"/>
              <a:gd name="connsiteX5" fmla="*/ 1461992 w 1627055"/>
              <a:gd name="connsiteY5" fmla="*/ 230565 h 516152"/>
              <a:gd name="connsiteX6" fmla="*/ 1627055 w 1627055"/>
              <a:gd name="connsiteY6" fmla="*/ 513532 h 516152"/>
              <a:gd name="connsiteX7" fmla="*/ 0 w 1627055"/>
              <a:gd name="connsiteY7" fmla="*/ 516152 h 516152"/>
              <a:gd name="connsiteX8" fmla="*/ 162443 w 1627055"/>
              <a:gd name="connsiteY8" fmla="*/ 230565 h 516152"/>
              <a:gd name="connsiteX0" fmla="*/ 162443 w 1627055"/>
              <a:gd name="connsiteY0" fmla="*/ 231207 h 516794"/>
              <a:gd name="connsiteX1" fmla="*/ 254145 w 1627055"/>
              <a:gd name="connsiteY1" fmla="*/ 76624 h 516794"/>
              <a:gd name="connsiteX2" fmla="*/ 468990 w 1627055"/>
              <a:gd name="connsiteY2" fmla="*/ 642 h 516794"/>
              <a:gd name="connsiteX3" fmla="*/ 1234047 w 1627055"/>
              <a:gd name="connsiteY3" fmla="*/ 642 h 516794"/>
              <a:gd name="connsiteX4" fmla="*/ 1383390 w 1627055"/>
              <a:gd name="connsiteY4" fmla="*/ 97584 h 516794"/>
              <a:gd name="connsiteX5" fmla="*/ 1461992 w 1627055"/>
              <a:gd name="connsiteY5" fmla="*/ 231207 h 516794"/>
              <a:gd name="connsiteX6" fmla="*/ 1627055 w 1627055"/>
              <a:gd name="connsiteY6" fmla="*/ 514174 h 516794"/>
              <a:gd name="connsiteX7" fmla="*/ 0 w 1627055"/>
              <a:gd name="connsiteY7" fmla="*/ 516794 h 516794"/>
              <a:gd name="connsiteX8" fmla="*/ 162443 w 1627055"/>
              <a:gd name="connsiteY8" fmla="*/ 231207 h 516794"/>
              <a:gd name="connsiteX0" fmla="*/ 162443 w 1627055"/>
              <a:gd name="connsiteY0" fmla="*/ 231247 h 516834"/>
              <a:gd name="connsiteX1" fmla="*/ 248905 w 1627055"/>
              <a:gd name="connsiteY1" fmla="*/ 74044 h 516834"/>
              <a:gd name="connsiteX2" fmla="*/ 468990 w 1627055"/>
              <a:gd name="connsiteY2" fmla="*/ 682 h 516834"/>
              <a:gd name="connsiteX3" fmla="*/ 1234047 w 1627055"/>
              <a:gd name="connsiteY3" fmla="*/ 682 h 516834"/>
              <a:gd name="connsiteX4" fmla="*/ 1383390 w 1627055"/>
              <a:gd name="connsiteY4" fmla="*/ 97624 h 516834"/>
              <a:gd name="connsiteX5" fmla="*/ 1461992 w 1627055"/>
              <a:gd name="connsiteY5" fmla="*/ 231247 h 516834"/>
              <a:gd name="connsiteX6" fmla="*/ 1627055 w 1627055"/>
              <a:gd name="connsiteY6" fmla="*/ 514214 h 516834"/>
              <a:gd name="connsiteX7" fmla="*/ 0 w 1627055"/>
              <a:gd name="connsiteY7" fmla="*/ 516834 h 516834"/>
              <a:gd name="connsiteX8" fmla="*/ 162443 w 1627055"/>
              <a:gd name="connsiteY8" fmla="*/ 231247 h 516834"/>
              <a:gd name="connsiteX0" fmla="*/ 157203 w 1627055"/>
              <a:gd name="connsiteY0" fmla="*/ 226007 h 516834"/>
              <a:gd name="connsiteX1" fmla="*/ 248905 w 1627055"/>
              <a:gd name="connsiteY1" fmla="*/ 74044 h 516834"/>
              <a:gd name="connsiteX2" fmla="*/ 468990 w 1627055"/>
              <a:gd name="connsiteY2" fmla="*/ 682 h 516834"/>
              <a:gd name="connsiteX3" fmla="*/ 1234047 w 1627055"/>
              <a:gd name="connsiteY3" fmla="*/ 682 h 516834"/>
              <a:gd name="connsiteX4" fmla="*/ 1383390 w 1627055"/>
              <a:gd name="connsiteY4" fmla="*/ 97624 h 516834"/>
              <a:gd name="connsiteX5" fmla="*/ 1461992 w 1627055"/>
              <a:gd name="connsiteY5" fmla="*/ 231247 h 516834"/>
              <a:gd name="connsiteX6" fmla="*/ 1627055 w 1627055"/>
              <a:gd name="connsiteY6" fmla="*/ 514214 h 516834"/>
              <a:gd name="connsiteX7" fmla="*/ 0 w 1627055"/>
              <a:gd name="connsiteY7" fmla="*/ 516834 h 516834"/>
              <a:gd name="connsiteX8" fmla="*/ 157203 w 1627055"/>
              <a:gd name="connsiteY8" fmla="*/ 226007 h 516834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83390 w 1627055"/>
              <a:gd name="connsiteY4" fmla="*/ 9808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83390 w 1627055"/>
              <a:gd name="connsiteY4" fmla="*/ 9808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83390 w 1627055"/>
              <a:gd name="connsiteY4" fmla="*/ 9808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723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2647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2647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1904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1904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1904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0856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0856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0856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044 h 516871"/>
              <a:gd name="connsiteX1" fmla="*/ 243665 w 1627055"/>
              <a:gd name="connsiteY1" fmla="*/ 89801 h 516871"/>
              <a:gd name="connsiteX2" fmla="*/ 468990 w 1627055"/>
              <a:gd name="connsiteY2" fmla="*/ 719 h 516871"/>
              <a:gd name="connsiteX3" fmla="*/ 1234047 w 1627055"/>
              <a:gd name="connsiteY3" fmla="*/ 719 h 516871"/>
              <a:gd name="connsiteX4" fmla="*/ 1401730 w 1627055"/>
              <a:gd name="connsiteY4" fmla="*/ 108142 h 516871"/>
              <a:gd name="connsiteX5" fmla="*/ 1461992 w 1627055"/>
              <a:gd name="connsiteY5" fmla="*/ 223424 h 516871"/>
              <a:gd name="connsiteX6" fmla="*/ 1627055 w 1627055"/>
              <a:gd name="connsiteY6" fmla="*/ 514251 h 516871"/>
              <a:gd name="connsiteX7" fmla="*/ 0 w 1627055"/>
              <a:gd name="connsiteY7" fmla="*/ 516871 h 516871"/>
              <a:gd name="connsiteX8" fmla="*/ 157203 w 1627055"/>
              <a:gd name="connsiteY8" fmla="*/ 226044 h 516871"/>
              <a:gd name="connsiteX0" fmla="*/ 157203 w 1627055"/>
              <a:gd name="connsiteY0" fmla="*/ 226353 h 517180"/>
              <a:gd name="connsiteX1" fmla="*/ 243665 w 1627055"/>
              <a:gd name="connsiteY1" fmla="*/ 90110 h 517180"/>
              <a:gd name="connsiteX2" fmla="*/ 468990 w 1627055"/>
              <a:gd name="connsiteY2" fmla="*/ 1028 h 517180"/>
              <a:gd name="connsiteX3" fmla="*/ 1234047 w 1627055"/>
              <a:gd name="connsiteY3" fmla="*/ 1028 h 517180"/>
              <a:gd name="connsiteX4" fmla="*/ 1401730 w 1627055"/>
              <a:gd name="connsiteY4" fmla="*/ 108451 h 517180"/>
              <a:gd name="connsiteX5" fmla="*/ 1461992 w 1627055"/>
              <a:gd name="connsiteY5" fmla="*/ 223733 h 517180"/>
              <a:gd name="connsiteX6" fmla="*/ 1627055 w 1627055"/>
              <a:gd name="connsiteY6" fmla="*/ 514560 h 517180"/>
              <a:gd name="connsiteX7" fmla="*/ 0 w 1627055"/>
              <a:gd name="connsiteY7" fmla="*/ 517180 h 517180"/>
              <a:gd name="connsiteX8" fmla="*/ 157203 w 1627055"/>
              <a:gd name="connsiteY8" fmla="*/ 226353 h 517180"/>
              <a:gd name="connsiteX0" fmla="*/ 157203 w 1627055"/>
              <a:gd name="connsiteY0" fmla="*/ 226353 h 517180"/>
              <a:gd name="connsiteX1" fmla="*/ 243665 w 1627055"/>
              <a:gd name="connsiteY1" fmla="*/ 90110 h 517180"/>
              <a:gd name="connsiteX2" fmla="*/ 468990 w 1627055"/>
              <a:gd name="connsiteY2" fmla="*/ 1028 h 517180"/>
              <a:gd name="connsiteX3" fmla="*/ 1234047 w 1627055"/>
              <a:gd name="connsiteY3" fmla="*/ 1028 h 517180"/>
              <a:gd name="connsiteX4" fmla="*/ 1401730 w 1627055"/>
              <a:gd name="connsiteY4" fmla="*/ 108451 h 517180"/>
              <a:gd name="connsiteX5" fmla="*/ 1461992 w 1627055"/>
              <a:gd name="connsiteY5" fmla="*/ 223733 h 517180"/>
              <a:gd name="connsiteX6" fmla="*/ 1627055 w 1627055"/>
              <a:gd name="connsiteY6" fmla="*/ 514560 h 517180"/>
              <a:gd name="connsiteX7" fmla="*/ 0 w 1627055"/>
              <a:gd name="connsiteY7" fmla="*/ 517180 h 517180"/>
              <a:gd name="connsiteX8" fmla="*/ 157203 w 1627055"/>
              <a:gd name="connsiteY8" fmla="*/ 226353 h 517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27055" h="517180">
                <a:moveTo>
                  <a:pt x="157203" y="226353"/>
                </a:moveTo>
                <a:cubicBezTo>
                  <a:pt x="186024" y="180939"/>
                  <a:pt x="214844" y="125044"/>
                  <a:pt x="243665" y="90110"/>
                </a:cubicBezTo>
                <a:cubicBezTo>
                  <a:pt x="291699" y="15001"/>
                  <a:pt x="344974" y="-5086"/>
                  <a:pt x="468990" y="1028"/>
                </a:cubicBezTo>
                <a:lnTo>
                  <a:pt x="1234047" y="1028"/>
                </a:lnTo>
                <a:cubicBezTo>
                  <a:pt x="1333609" y="1901"/>
                  <a:pt x="1372910" y="52555"/>
                  <a:pt x="1401730" y="108451"/>
                </a:cubicBezTo>
                <a:cubicBezTo>
                  <a:pt x="1427931" y="152992"/>
                  <a:pt x="1424438" y="156048"/>
                  <a:pt x="1461992" y="223733"/>
                </a:cubicBezTo>
                <a:cubicBezTo>
                  <a:pt x="1499546" y="291418"/>
                  <a:pt x="1572034" y="420238"/>
                  <a:pt x="1627055" y="514560"/>
                </a:cubicBezTo>
                <a:lnTo>
                  <a:pt x="0" y="517180"/>
                </a:lnTo>
                <a:lnTo>
                  <a:pt x="157203" y="226353"/>
                </a:lnTo>
                <a:close/>
              </a:path>
            </a:pathLst>
          </a:custGeom>
          <a:solidFill>
            <a:srgbClr val="C7B5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7E46F51E-67A1-7C4F-BDD6-0B0759E0D549}"/>
              </a:ext>
            </a:extLst>
          </p:cNvPr>
          <p:cNvSpPr/>
          <p:nvPr userDrawn="1"/>
        </p:nvSpPr>
        <p:spPr>
          <a:xfrm>
            <a:off x="3070749" y="3066804"/>
            <a:ext cx="1869154" cy="1474666"/>
          </a:xfrm>
          <a:custGeom>
            <a:avLst/>
            <a:gdLst>
              <a:gd name="connsiteX0" fmla="*/ 0 w 1926166"/>
              <a:gd name="connsiteY0" fmla="*/ 838200 h 1591734"/>
              <a:gd name="connsiteX1" fmla="*/ 12700 w 1926166"/>
              <a:gd name="connsiteY1" fmla="*/ 520700 h 1591734"/>
              <a:gd name="connsiteX2" fmla="*/ 309033 w 1926166"/>
              <a:gd name="connsiteY2" fmla="*/ 0 h 1591734"/>
              <a:gd name="connsiteX3" fmla="*/ 558800 w 1926166"/>
              <a:gd name="connsiteY3" fmla="*/ 143934 h 1591734"/>
              <a:gd name="connsiteX4" fmla="*/ 651933 w 1926166"/>
              <a:gd name="connsiteY4" fmla="*/ 266700 h 1591734"/>
              <a:gd name="connsiteX5" fmla="*/ 1257300 w 1926166"/>
              <a:gd name="connsiteY5" fmla="*/ 275167 h 1591734"/>
              <a:gd name="connsiteX6" fmla="*/ 1358900 w 1926166"/>
              <a:gd name="connsiteY6" fmla="*/ 148167 h 1591734"/>
              <a:gd name="connsiteX7" fmla="*/ 1600200 w 1926166"/>
              <a:gd name="connsiteY7" fmla="*/ 0 h 1591734"/>
              <a:gd name="connsiteX8" fmla="*/ 1909233 w 1926166"/>
              <a:gd name="connsiteY8" fmla="*/ 524934 h 1591734"/>
              <a:gd name="connsiteX9" fmla="*/ 1926166 w 1926166"/>
              <a:gd name="connsiteY9" fmla="*/ 808567 h 1591734"/>
              <a:gd name="connsiteX10" fmla="*/ 1557866 w 1926166"/>
              <a:gd name="connsiteY10" fmla="*/ 1439334 h 1591734"/>
              <a:gd name="connsiteX11" fmla="*/ 1333500 w 1926166"/>
              <a:gd name="connsiteY11" fmla="*/ 1591734 h 1591734"/>
              <a:gd name="connsiteX12" fmla="*/ 558800 w 1926166"/>
              <a:gd name="connsiteY12" fmla="*/ 1591734 h 1591734"/>
              <a:gd name="connsiteX13" fmla="*/ 347133 w 1926166"/>
              <a:gd name="connsiteY13" fmla="*/ 1435100 h 1591734"/>
              <a:gd name="connsiteX14" fmla="*/ 0 w 1926166"/>
              <a:gd name="connsiteY14" fmla="*/ 838200 h 1591734"/>
              <a:gd name="connsiteX0" fmla="*/ 0 w 1926166"/>
              <a:gd name="connsiteY0" fmla="*/ 838544 h 1592078"/>
              <a:gd name="connsiteX1" fmla="*/ 12700 w 1926166"/>
              <a:gd name="connsiteY1" fmla="*/ 521044 h 1592078"/>
              <a:gd name="connsiteX2" fmla="*/ 309033 w 1926166"/>
              <a:gd name="connsiteY2" fmla="*/ 344 h 1592078"/>
              <a:gd name="connsiteX3" fmla="*/ 558800 w 1926166"/>
              <a:gd name="connsiteY3" fmla="*/ 144278 h 1592078"/>
              <a:gd name="connsiteX4" fmla="*/ 651933 w 1926166"/>
              <a:gd name="connsiteY4" fmla="*/ 267044 h 1592078"/>
              <a:gd name="connsiteX5" fmla="*/ 1257300 w 1926166"/>
              <a:gd name="connsiteY5" fmla="*/ 275511 h 1592078"/>
              <a:gd name="connsiteX6" fmla="*/ 1358900 w 1926166"/>
              <a:gd name="connsiteY6" fmla="*/ 148511 h 1592078"/>
              <a:gd name="connsiteX7" fmla="*/ 1600200 w 1926166"/>
              <a:gd name="connsiteY7" fmla="*/ 344 h 1592078"/>
              <a:gd name="connsiteX8" fmla="*/ 1909233 w 1926166"/>
              <a:gd name="connsiteY8" fmla="*/ 525278 h 1592078"/>
              <a:gd name="connsiteX9" fmla="*/ 1926166 w 1926166"/>
              <a:gd name="connsiteY9" fmla="*/ 808911 h 1592078"/>
              <a:gd name="connsiteX10" fmla="*/ 1557866 w 1926166"/>
              <a:gd name="connsiteY10" fmla="*/ 1439678 h 1592078"/>
              <a:gd name="connsiteX11" fmla="*/ 1333500 w 1926166"/>
              <a:gd name="connsiteY11" fmla="*/ 1592078 h 1592078"/>
              <a:gd name="connsiteX12" fmla="*/ 558800 w 1926166"/>
              <a:gd name="connsiteY12" fmla="*/ 1592078 h 1592078"/>
              <a:gd name="connsiteX13" fmla="*/ 347133 w 1926166"/>
              <a:gd name="connsiteY13" fmla="*/ 1435444 h 1592078"/>
              <a:gd name="connsiteX14" fmla="*/ 0 w 1926166"/>
              <a:gd name="connsiteY14" fmla="*/ 838544 h 1592078"/>
              <a:gd name="connsiteX0" fmla="*/ 0 w 1926166"/>
              <a:gd name="connsiteY0" fmla="*/ 839142 h 1592676"/>
              <a:gd name="connsiteX1" fmla="*/ 12700 w 1926166"/>
              <a:gd name="connsiteY1" fmla="*/ 521642 h 1592676"/>
              <a:gd name="connsiteX2" fmla="*/ 309033 w 1926166"/>
              <a:gd name="connsiteY2" fmla="*/ 942 h 1592676"/>
              <a:gd name="connsiteX3" fmla="*/ 558800 w 1926166"/>
              <a:gd name="connsiteY3" fmla="*/ 144876 h 1592676"/>
              <a:gd name="connsiteX4" fmla="*/ 651933 w 1926166"/>
              <a:gd name="connsiteY4" fmla="*/ 267642 h 1592676"/>
              <a:gd name="connsiteX5" fmla="*/ 1257300 w 1926166"/>
              <a:gd name="connsiteY5" fmla="*/ 276109 h 1592676"/>
              <a:gd name="connsiteX6" fmla="*/ 1358900 w 1926166"/>
              <a:gd name="connsiteY6" fmla="*/ 149109 h 1592676"/>
              <a:gd name="connsiteX7" fmla="*/ 1600200 w 1926166"/>
              <a:gd name="connsiteY7" fmla="*/ 942 h 1592676"/>
              <a:gd name="connsiteX8" fmla="*/ 1909233 w 1926166"/>
              <a:gd name="connsiteY8" fmla="*/ 525876 h 1592676"/>
              <a:gd name="connsiteX9" fmla="*/ 1926166 w 1926166"/>
              <a:gd name="connsiteY9" fmla="*/ 809509 h 1592676"/>
              <a:gd name="connsiteX10" fmla="*/ 1557866 w 1926166"/>
              <a:gd name="connsiteY10" fmla="*/ 1440276 h 1592676"/>
              <a:gd name="connsiteX11" fmla="*/ 1333500 w 1926166"/>
              <a:gd name="connsiteY11" fmla="*/ 1592676 h 1592676"/>
              <a:gd name="connsiteX12" fmla="*/ 558800 w 1926166"/>
              <a:gd name="connsiteY12" fmla="*/ 1592676 h 1592676"/>
              <a:gd name="connsiteX13" fmla="*/ 347133 w 1926166"/>
              <a:gd name="connsiteY13" fmla="*/ 1436042 h 1592676"/>
              <a:gd name="connsiteX14" fmla="*/ 0 w 1926166"/>
              <a:gd name="connsiteY14" fmla="*/ 839142 h 1592676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7300 w 1926166"/>
              <a:gd name="connsiteY5" fmla="*/ 282663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7300 w 1926166"/>
              <a:gd name="connsiteY5" fmla="*/ 282663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7300 w 1926166"/>
              <a:gd name="connsiteY5" fmla="*/ 282663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7300 w 1926166"/>
              <a:gd name="connsiteY5" fmla="*/ 282663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105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105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105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105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105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54751 h 1608285"/>
              <a:gd name="connsiteX1" fmla="*/ 12700 w 1926166"/>
              <a:gd name="connsiteY1" fmla="*/ 537251 h 1608285"/>
              <a:gd name="connsiteX2" fmla="*/ 309033 w 1926166"/>
              <a:gd name="connsiteY2" fmla="*/ 16551 h 1608285"/>
              <a:gd name="connsiteX3" fmla="*/ 558800 w 1926166"/>
              <a:gd name="connsiteY3" fmla="*/ 160485 h 1608285"/>
              <a:gd name="connsiteX4" fmla="*/ 651933 w 1926166"/>
              <a:gd name="connsiteY4" fmla="*/ 283251 h 1608285"/>
              <a:gd name="connsiteX5" fmla="*/ 1251053 w 1926166"/>
              <a:gd name="connsiteY5" fmla="*/ 287485 h 1608285"/>
              <a:gd name="connsiteX6" fmla="*/ 1358900 w 1926166"/>
              <a:gd name="connsiteY6" fmla="*/ 164718 h 1608285"/>
              <a:gd name="connsiteX7" fmla="*/ 1600200 w 1926166"/>
              <a:gd name="connsiteY7" fmla="*/ 16551 h 1608285"/>
              <a:gd name="connsiteX8" fmla="*/ 1909233 w 1926166"/>
              <a:gd name="connsiteY8" fmla="*/ 541485 h 1608285"/>
              <a:gd name="connsiteX9" fmla="*/ 1926166 w 1926166"/>
              <a:gd name="connsiteY9" fmla="*/ 825118 h 1608285"/>
              <a:gd name="connsiteX10" fmla="*/ 1557866 w 1926166"/>
              <a:gd name="connsiteY10" fmla="*/ 1455885 h 1608285"/>
              <a:gd name="connsiteX11" fmla="*/ 1333500 w 1926166"/>
              <a:gd name="connsiteY11" fmla="*/ 1608285 h 1608285"/>
              <a:gd name="connsiteX12" fmla="*/ 558800 w 1926166"/>
              <a:gd name="connsiteY12" fmla="*/ 1608285 h 1608285"/>
              <a:gd name="connsiteX13" fmla="*/ 347133 w 1926166"/>
              <a:gd name="connsiteY13" fmla="*/ 1451651 h 1608285"/>
              <a:gd name="connsiteX14" fmla="*/ 0 w 1926166"/>
              <a:gd name="connsiteY14" fmla="*/ 854751 h 1608285"/>
              <a:gd name="connsiteX0" fmla="*/ 0 w 1926166"/>
              <a:gd name="connsiteY0" fmla="*/ 857927 h 1611461"/>
              <a:gd name="connsiteX1" fmla="*/ 12700 w 1926166"/>
              <a:gd name="connsiteY1" fmla="*/ 540427 h 1611461"/>
              <a:gd name="connsiteX2" fmla="*/ 309033 w 1926166"/>
              <a:gd name="connsiteY2" fmla="*/ 19727 h 1611461"/>
              <a:gd name="connsiteX3" fmla="*/ 558800 w 1926166"/>
              <a:gd name="connsiteY3" fmla="*/ 163661 h 1611461"/>
              <a:gd name="connsiteX4" fmla="*/ 651933 w 1926166"/>
              <a:gd name="connsiteY4" fmla="*/ 286427 h 1611461"/>
              <a:gd name="connsiteX5" fmla="*/ 1251053 w 1926166"/>
              <a:gd name="connsiteY5" fmla="*/ 290661 h 1611461"/>
              <a:gd name="connsiteX6" fmla="*/ 1358900 w 1926166"/>
              <a:gd name="connsiteY6" fmla="*/ 167894 h 1611461"/>
              <a:gd name="connsiteX7" fmla="*/ 1600200 w 1926166"/>
              <a:gd name="connsiteY7" fmla="*/ 19727 h 1611461"/>
              <a:gd name="connsiteX8" fmla="*/ 1909233 w 1926166"/>
              <a:gd name="connsiteY8" fmla="*/ 544661 h 1611461"/>
              <a:gd name="connsiteX9" fmla="*/ 1926166 w 1926166"/>
              <a:gd name="connsiteY9" fmla="*/ 828294 h 1611461"/>
              <a:gd name="connsiteX10" fmla="*/ 1557866 w 1926166"/>
              <a:gd name="connsiteY10" fmla="*/ 1459061 h 1611461"/>
              <a:gd name="connsiteX11" fmla="*/ 1333500 w 1926166"/>
              <a:gd name="connsiteY11" fmla="*/ 1611461 h 1611461"/>
              <a:gd name="connsiteX12" fmla="*/ 558800 w 1926166"/>
              <a:gd name="connsiteY12" fmla="*/ 1611461 h 1611461"/>
              <a:gd name="connsiteX13" fmla="*/ 347133 w 1926166"/>
              <a:gd name="connsiteY13" fmla="*/ 1454827 h 1611461"/>
              <a:gd name="connsiteX14" fmla="*/ 0 w 1926166"/>
              <a:gd name="connsiteY14" fmla="*/ 857927 h 1611461"/>
              <a:gd name="connsiteX0" fmla="*/ 0 w 1926166"/>
              <a:gd name="connsiteY0" fmla="*/ 859599 h 1613133"/>
              <a:gd name="connsiteX1" fmla="*/ 12700 w 1926166"/>
              <a:gd name="connsiteY1" fmla="*/ 542099 h 1613133"/>
              <a:gd name="connsiteX2" fmla="*/ 309033 w 1926166"/>
              <a:gd name="connsiteY2" fmla="*/ 21399 h 1613133"/>
              <a:gd name="connsiteX3" fmla="*/ 558800 w 1926166"/>
              <a:gd name="connsiteY3" fmla="*/ 165333 h 1613133"/>
              <a:gd name="connsiteX4" fmla="*/ 651933 w 1926166"/>
              <a:gd name="connsiteY4" fmla="*/ 288099 h 1613133"/>
              <a:gd name="connsiteX5" fmla="*/ 1251053 w 1926166"/>
              <a:gd name="connsiteY5" fmla="*/ 292333 h 1613133"/>
              <a:gd name="connsiteX6" fmla="*/ 1358900 w 1926166"/>
              <a:gd name="connsiteY6" fmla="*/ 169566 h 1613133"/>
              <a:gd name="connsiteX7" fmla="*/ 1600200 w 1926166"/>
              <a:gd name="connsiteY7" fmla="*/ 21399 h 1613133"/>
              <a:gd name="connsiteX8" fmla="*/ 1909233 w 1926166"/>
              <a:gd name="connsiteY8" fmla="*/ 546333 h 1613133"/>
              <a:gd name="connsiteX9" fmla="*/ 1926166 w 1926166"/>
              <a:gd name="connsiteY9" fmla="*/ 829966 h 1613133"/>
              <a:gd name="connsiteX10" fmla="*/ 1557866 w 1926166"/>
              <a:gd name="connsiteY10" fmla="*/ 1460733 h 1613133"/>
              <a:gd name="connsiteX11" fmla="*/ 1333500 w 1926166"/>
              <a:gd name="connsiteY11" fmla="*/ 1613133 h 1613133"/>
              <a:gd name="connsiteX12" fmla="*/ 558800 w 1926166"/>
              <a:gd name="connsiteY12" fmla="*/ 1613133 h 1613133"/>
              <a:gd name="connsiteX13" fmla="*/ 347133 w 1926166"/>
              <a:gd name="connsiteY13" fmla="*/ 1456499 h 1613133"/>
              <a:gd name="connsiteX14" fmla="*/ 0 w 1926166"/>
              <a:gd name="connsiteY14" fmla="*/ 859599 h 1613133"/>
              <a:gd name="connsiteX0" fmla="*/ 0 w 1926166"/>
              <a:gd name="connsiteY0" fmla="*/ 846483 h 1600017"/>
              <a:gd name="connsiteX1" fmla="*/ 12700 w 1926166"/>
              <a:gd name="connsiteY1" fmla="*/ 528983 h 1600017"/>
              <a:gd name="connsiteX2" fmla="*/ 303793 w 1926166"/>
              <a:gd name="connsiteY2" fmla="*/ 24003 h 1600017"/>
              <a:gd name="connsiteX3" fmla="*/ 558800 w 1926166"/>
              <a:gd name="connsiteY3" fmla="*/ 152217 h 1600017"/>
              <a:gd name="connsiteX4" fmla="*/ 651933 w 1926166"/>
              <a:gd name="connsiteY4" fmla="*/ 274983 h 1600017"/>
              <a:gd name="connsiteX5" fmla="*/ 1251053 w 1926166"/>
              <a:gd name="connsiteY5" fmla="*/ 279217 h 1600017"/>
              <a:gd name="connsiteX6" fmla="*/ 1358900 w 1926166"/>
              <a:gd name="connsiteY6" fmla="*/ 156450 h 1600017"/>
              <a:gd name="connsiteX7" fmla="*/ 1600200 w 1926166"/>
              <a:gd name="connsiteY7" fmla="*/ 8283 h 1600017"/>
              <a:gd name="connsiteX8" fmla="*/ 1909233 w 1926166"/>
              <a:gd name="connsiteY8" fmla="*/ 533217 h 1600017"/>
              <a:gd name="connsiteX9" fmla="*/ 1926166 w 1926166"/>
              <a:gd name="connsiteY9" fmla="*/ 816850 h 1600017"/>
              <a:gd name="connsiteX10" fmla="*/ 1557866 w 1926166"/>
              <a:gd name="connsiteY10" fmla="*/ 1447617 h 1600017"/>
              <a:gd name="connsiteX11" fmla="*/ 1333500 w 1926166"/>
              <a:gd name="connsiteY11" fmla="*/ 1600017 h 1600017"/>
              <a:gd name="connsiteX12" fmla="*/ 558800 w 1926166"/>
              <a:gd name="connsiteY12" fmla="*/ 1600017 h 1600017"/>
              <a:gd name="connsiteX13" fmla="*/ 347133 w 1926166"/>
              <a:gd name="connsiteY13" fmla="*/ 1443383 h 1600017"/>
              <a:gd name="connsiteX14" fmla="*/ 0 w 1926166"/>
              <a:gd name="connsiteY14" fmla="*/ 846483 h 1600017"/>
              <a:gd name="connsiteX0" fmla="*/ 0 w 1926166"/>
              <a:gd name="connsiteY0" fmla="*/ 848632 h 1602166"/>
              <a:gd name="connsiteX1" fmla="*/ 12700 w 1926166"/>
              <a:gd name="connsiteY1" fmla="*/ 531132 h 1602166"/>
              <a:gd name="connsiteX2" fmla="*/ 303793 w 1926166"/>
              <a:gd name="connsiteY2" fmla="*/ 23532 h 1602166"/>
              <a:gd name="connsiteX3" fmla="*/ 558800 w 1926166"/>
              <a:gd name="connsiteY3" fmla="*/ 154366 h 1602166"/>
              <a:gd name="connsiteX4" fmla="*/ 651933 w 1926166"/>
              <a:gd name="connsiteY4" fmla="*/ 277132 h 1602166"/>
              <a:gd name="connsiteX5" fmla="*/ 1251053 w 1926166"/>
              <a:gd name="connsiteY5" fmla="*/ 281366 h 1602166"/>
              <a:gd name="connsiteX6" fmla="*/ 1358900 w 1926166"/>
              <a:gd name="connsiteY6" fmla="*/ 158599 h 1602166"/>
              <a:gd name="connsiteX7" fmla="*/ 1600200 w 1926166"/>
              <a:gd name="connsiteY7" fmla="*/ 10432 h 1602166"/>
              <a:gd name="connsiteX8" fmla="*/ 1909233 w 1926166"/>
              <a:gd name="connsiteY8" fmla="*/ 535366 h 1602166"/>
              <a:gd name="connsiteX9" fmla="*/ 1926166 w 1926166"/>
              <a:gd name="connsiteY9" fmla="*/ 818999 h 1602166"/>
              <a:gd name="connsiteX10" fmla="*/ 1557866 w 1926166"/>
              <a:gd name="connsiteY10" fmla="*/ 1449766 h 1602166"/>
              <a:gd name="connsiteX11" fmla="*/ 1333500 w 1926166"/>
              <a:gd name="connsiteY11" fmla="*/ 1602166 h 1602166"/>
              <a:gd name="connsiteX12" fmla="*/ 558800 w 1926166"/>
              <a:gd name="connsiteY12" fmla="*/ 1602166 h 1602166"/>
              <a:gd name="connsiteX13" fmla="*/ 347133 w 1926166"/>
              <a:gd name="connsiteY13" fmla="*/ 1445532 h 1602166"/>
              <a:gd name="connsiteX14" fmla="*/ 0 w 1926166"/>
              <a:gd name="connsiteY14" fmla="*/ 848632 h 1602166"/>
              <a:gd name="connsiteX0" fmla="*/ 0 w 1926166"/>
              <a:gd name="connsiteY0" fmla="*/ 845260 h 1598794"/>
              <a:gd name="connsiteX1" fmla="*/ 12700 w 1926166"/>
              <a:gd name="connsiteY1" fmla="*/ 527760 h 1598794"/>
              <a:gd name="connsiteX2" fmla="*/ 303793 w 1926166"/>
              <a:gd name="connsiteY2" fmla="*/ 20160 h 1598794"/>
              <a:gd name="connsiteX3" fmla="*/ 558800 w 1926166"/>
              <a:gd name="connsiteY3" fmla="*/ 150994 h 1598794"/>
              <a:gd name="connsiteX4" fmla="*/ 651933 w 1926166"/>
              <a:gd name="connsiteY4" fmla="*/ 273760 h 1598794"/>
              <a:gd name="connsiteX5" fmla="*/ 1251053 w 1926166"/>
              <a:gd name="connsiteY5" fmla="*/ 277994 h 1598794"/>
              <a:gd name="connsiteX6" fmla="*/ 1358900 w 1926166"/>
              <a:gd name="connsiteY6" fmla="*/ 155227 h 1598794"/>
              <a:gd name="connsiteX7" fmla="*/ 1600200 w 1926166"/>
              <a:gd name="connsiteY7" fmla="*/ 7060 h 1598794"/>
              <a:gd name="connsiteX8" fmla="*/ 1909233 w 1926166"/>
              <a:gd name="connsiteY8" fmla="*/ 531994 h 1598794"/>
              <a:gd name="connsiteX9" fmla="*/ 1926166 w 1926166"/>
              <a:gd name="connsiteY9" fmla="*/ 815627 h 1598794"/>
              <a:gd name="connsiteX10" fmla="*/ 1557866 w 1926166"/>
              <a:gd name="connsiteY10" fmla="*/ 1446394 h 1598794"/>
              <a:gd name="connsiteX11" fmla="*/ 1333500 w 1926166"/>
              <a:gd name="connsiteY11" fmla="*/ 1598794 h 1598794"/>
              <a:gd name="connsiteX12" fmla="*/ 558800 w 1926166"/>
              <a:gd name="connsiteY12" fmla="*/ 1598794 h 1598794"/>
              <a:gd name="connsiteX13" fmla="*/ 347133 w 1926166"/>
              <a:gd name="connsiteY13" fmla="*/ 1442160 h 1598794"/>
              <a:gd name="connsiteX14" fmla="*/ 0 w 1926166"/>
              <a:gd name="connsiteY14" fmla="*/ 845260 h 1598794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51933 w 1926166"/>
              <a:gd name="connsiteY4" fmla="*/ 278261 h 1603295"/>
              <a:gd name="connsiteX5" fmla="*/ 1251053 w 1926166"/>
              <a:gd name="connsiteY5" fmla="*/ 28249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51933 w 1926166"/>
              <a:gd name="connsiteY4" fmla="*/ 278261 h 1603295"/>
              <a:gd name="connsiteX5" fmla="*/ 1251053 w 1926166"/>
              <a:gd name="connsiteY5" fmla="*/ 28249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51933 w 1926166"/>
              <a:gd name="connsiteY4" fmla="*/ 278261 h 1603295"/>
              <a:gd name="connsiteX5" fmla="*/ 1251053 w 1926166"/>
              <a:gd name="connsiteY5" fmla="*/ 28249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51933 w 1926166"/>
              <a:gd name="connsiteY4" fmla="*/ 278261 h 1603295"/>
              <a:gd name="connsiteX5" fmla="*/ 1251053 w 1926166"/>
              <a:gd name="connsiteY5" fmla="*/ 27987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62413 w 1926166"/>
              <a:gd name="connsiteY4" fmla="*/ 278261 h 1603295"/>
              <a:gd name="connsiteX5" fmla="*/ 1251053 w 1926166"/>
              <a:gd name="connsiteY5" fmla="*/ 27987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62413 w 1926166"/>
              <a:gd name="connsiteY4" fmla="*/ 278261 h 1603295"/>
              <a:gd name="connsiteX5" fmla="*/ 1251053 w 1926166"/>
              <a:gd name="connsiteY5" fmla="*/ 27987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51922 h 1605456"/>
              <a:gd name="connsiteX1" fmla="*/ 12700 w 1926166"/>
              <a:gd name="connsiteY1" fmla="*/ 534422 h 1605456"/>
              <a:gd name="connsiteX2" fmla="*/ 306413 w 1926166"/>
              <a:gd name="connsiteY2" fmla="*/ 24202 h 1605456"/>
              <a:gd name="connsiteX3" fmla="*/ 558800 w 1926166"/>
              <a:gd name="connsiteY3" fmla="*/ 157656 h 1605456"/>
              <a:gd name="connsiteX4" fmla="*/ 662413 w 1926166"/>
              <a:gd name="connsiteY4" fmla="*/ 280422 h 1605456"/>
              <a:gd name="connsiteX5" fmla="*/ 1251053 w 1926166"/>
              <a:gd name="connsiteY5" fmla="*/ 282036 h 1605456"/>
              <a:gd name="connsiteX6" fmla="*/ 1358900 w 1926166"/>
              <a:gd name="connsiteY6" fmla="*/ 161889 h 1605456"/>
              <a:gd name="connsiteX7" fmla="*/ 1600200 w 1926166"/>
              <a:gd name="connsiteY7" fmla="*/ 13722 h 1605456"/>
              <a:gd name="connsiteX8" fmla="*/ 1909233 w 1926166"/>
              <a:gd name="connsiteY8" fmla="*/ 538656 h 1605456"/>
              <a:gd name="connsiteX9" fmla="*/ 1926166 w 1926166"/>
              <a:gd name="connsiteY9" fmla="*/ 822289 h 1605456"/>
              <a:gd name="connsiteX10" fmla="*/ 1557866 w 1926166"/>
              <a:gd name="connsiteY10" fmla="*/ 1453056 h 1605456"/>
              <a:gd name="connsiteX11" fmla="*/ 1333500 w 1926166"/>
              <a:gd name="connsiteY11" fmla="*/ 1605456 h 1605456"/>
              <a:gd name="connsiteX12" fmla="*/ 558800 w 1926166"/>
              <a:gd name="connsiteY12" fmla="*/ 1605456 h 1605456"/>
              <a:gd name="connsiteX13" fmla="*/ 347133 w 1926166"/>
              <a:gd name="connsiteY13" fmla="*/ 1448822 h 1605456"/>
              <a:gd name="connsiteX14" fmla="*/ 0 w 1926166"/>
              <a:gd name="connsiteY14" fmla="*/ 851922 h 1605456"/>
              <a:gd name="connsiteX0" fmla="*/ 0 w 1926166"/>
              <a:gd name="connsiteY0" fmla="*/ 844116 h 1597650"/>
              <a:gd name="connsiteX1" fmla="*/ 12700 w 1926166"/>
              <a:gd name="connsiteY1" fmla="*/ 526616 h 1597650"/>
              <a:gd name="connsiteX2" fmla="*/ 306413 w 1926166"/>
              <a:gd name="connsiteY2" fmla="*/ 16396 h 1597650"/>
              <a:gd name="connsiteX3" fmla="*/ 558800 w 1926166"/>
              <a:gd name="connsiteY3" fmla="*/ 149850 h 1597650"/>
              <a:gd name="connsiteX4" fmla="*/ 662413 w 1926166"/>
              <a:gd name="connsiteY4" fmla="*/ 272616 h 1597650"/>
              <a:gd name="connsiteX5" fmla="*/ 1251053 w 1926166"/>
              <a:gd name="connsiteY5" fmla="*/ 274230 h 1597650"/>
              <a:gd name="connsiteX6" fmla="*/ 1358900 w 1926166"/>
              <a:gd name="connsiteY6" fmla="*/ 154083 h 1597650"/>
              <a:gd name="connsiteX7" fmla="*/ 1600200 w 1926166"/>
              <a:gd name="connsiteY7" fmla="*/ 5916 h 1597650"/>
              <a:gd name="connsiteX8" fmla="*/ 1909233 w 1926166"/>
              <a:gd name="connsiteY8" fmla="*/ 530850 h 1597650"/>
              <a:gd name="connsiteX9" fmla="*/ 1926166 w 1926166"/>
              <a:gd name="connsiteY9" fmla="*/ 814483 h 1597650"/>
              <a:gd name="connsiteX10" fmla="*/ 1557866 w 1926166"/>
              <a:gd name="connsiteY10" fmla="*/ 1445250 h 1597650"/>
              <a:gd name="connsiteX11" fmla="*/ 1333500 w 1926166"/>
              <a:gd name="connsiteY11" fmla="*/ 1597650 h 1597650"/>
              <a:gd name="connsiteX12" fmla="*/ 558800 w 1926166"/>
              <a:gd name="connsiteY12" fmla="*/ 1597650 h 1597650"/>
              <a:gd name="connsiteX13" fmla="*/ 347133 w 1926166"/>
              <a:gd name="connsiteY13" fmla="*/ 1441016 h 1597650"/>
              <a:gd name="connsiteX14" fmla="*/ 0 w 1926166"/>
              <a:gd name="connsiteY14" fmla="*/ 844116 h 1597650"/>
              <a:gd name="connsiteX0" fmla="*/ 0 w 1926166"/>
              <a:gd name="connsiteY0" fmla="*/ 844116 h 1597650"/>
              <a:gd name="connsiteX1" fmla="*/ 12700 w 1926166"/>
              <a:gd name="connsiteY1" fmla="*/ 526616 h 1597650"/>
              <a:gd name="connsiteX2" fmla="*/ 306413 w 1926166"/>
              <a:gd name="connsiteY2" fmla="*/ 16396 h 1597650"/>
              <a:gd name="connsiteX3" fmla="*/ 558800 w 1926166"/>
              <a:gd name="connsiteY3" fmla="*/ 149850 h 1597650"/>
              <a:gd name="connsiteX4" fmla="*/ 662413 w 1926166"/>
              <a:gd name="connsiteY4" fmla="*/ 272616 h 1597650"/>
              <a:gd name="connsiteX5" fmla="*/ 1251053 w 1926166"/>
              <a:gd name="connsiteY5" fmla="*/ 274230 h 1597650"/>
              <a:gd name="connsiteX6" fmla="*/ 1358900 w 1926166"/>
              <a:gd name="connsiteY6" fmla="*/ 154083 h 1597650"/>
              <a:gd name="connsiteX7" fmla="*/ 1600200 w 1926166"/>
              <a:gd name="connsiteY7" fmla="*/ 5916 h 1597650"/>
              <a:gd name="connsiteX8" fmla="*/ 1909233 w 1926166"/>
              <a:gd name="connsiteY8" fmla="*/ 530850 h 1597650"/>
              <a:gd name="connsiteX9" fmla="*/ 1926166 w 1926166"/>
              <a:gd name="connsiteY9" fmla="*/ 814483 h 1597650"/>
              <a:gd name="connsiteX10" fmla="*/ 1557866 w 1926166"/>
              <a:gd name="connsiteY10" fmla="*/ 1445250 h 1597650"/>
              <a:gd name="connsiteX11" fmla="*/ 1333500 w 1926166"/>
              <a:gd name="connsiteY11" fmla="*/ 1597650 h 1597650"/>
              <a:gd name="connsiteX12" fmla="*/ 558800 w 1926166"/>
              <a:gd name="connsiteY12" fmla="*/ 1597650 h 1597650"/>
              <a:gd name="connsiteX13" fmla="*/ 347133 w 1926166"/>
              <a:gd name="connsiteY13" fmla="*/ 1441016 h 1597650"/>
              <a:gd name="connsiteX14" fmla="*/ 0 w 1926166"/>
              <a:gd name="connsiteY14" fmla="*/ 844116 h 1597650"/>
              <a:gd name="connsiteX0" fmla="*/ 0 w 1926166"/>
              <a:gd name="connsiteY0" fmla="*/ 844116 h 1597650"/>
              <a:gd name="connsiteX1" fmla="*/ 12700 w 1926166"/>
              <a:gd name="connsiteY1" fmla="*/ 526616 h 1597650"/>
              <a:gd name="connsiteX2" fmla="*/ 306413 w 1926166"/>
              <a:gd name="connsiteY2" fmla="*/ 16396 h 1597650"/>
              <a:gd name="connsiteX3" fmla="*/ 558800 w 1926166"/>
              <a:gd name="connsiteY3" fmla="*/ 149850 h 1597650"/>
              <a:gd name="connsiteX4" fmla="*/ 662413 w 1926166"/>
              <a:gd name="connsiteY4" fmla="*/ 272616 h 1597650"/>
              <a:gd name="connsiteX5" fmla="*/ 1251053 w 1926166"/>
              <a:gd name="connsiteY5" fmla="*/ 274230 h 1597650"/>
              <a:gd name="connsiteX6" fmla="*/ 1358900 w 1926166"/>
              <a:gd name="connsiteY6" fmla="*/ 154083 h 1597650"/>
              <a:gd name="connsiteX7" fmla="*/ 1600200 w 1926166"/>
              <a:gd name="connsiteY7" fmla="*/ 5916 h 1597650"/>
              <a:gd name="connsiteX8" fmla="*/ 1909233 w 1926166"/>
              <a:gd name="connsiteY8" fmla="*/ 530850 h 1597650"/>
              <a:gd name="connsiteX9" fmla="*/ 1926166 w 1926166"/>
              <a:gd name="connsiteY9" fmla="*/ 814483 h 1597650"/>
              <a:gd name="connsiteX10" fmla="*/ 1557866 w 1926166"/>
              <a:gd name="connsiteY10" fmla="*/ 1445250 h 1597650"/>
              <a:gd name="connsiteX11" fmla="*/ 1333500 w 1926166"/>
              <a:gd name="connsiteY11" fmla="*/ 1597650 h 1597650"/>
              <a:gd name="connsiteX12" fmla="*/ 558800 w 1926166"/>
              <a:gd name="connsiteY12" fmla="*/ 1597650 h 1597650"/>
              <a:gd name="connsiteX13" fmla="*/ 347133 w 1926166"/>
              <a:gd name="connsiteY13" fmla="*/ 1441016 h 1597650"/>
              <a:gd name="connsiteX14" fmla="*/ 0 w 1926166"/>
              <a:gd name="connsiteY14" fmla="*/ 844116 h 1597650"/>
              <a:gd name="connsiteX0" fmla="*/ 0 w 1926166"/>
              <a:gd name="connsiteY0" fmla="*/ 844116 h 1597650"/>
              <a:gd name="connsiteX1" fmla="*/ 12700 w 1926166"/>
              <a:gd name="connsiteY1" fmla="*/ 526616 h 1597650"/>
              <a:gd name="connsiteX2" fmla="*/ 306413 w 1926166"/>
              <a:gd name="connsiteY2" fmla="*/ 16396 h 1597650"/>
              <a:gd name="connsiteX3" fmla="*/ 558800 w 1926166"/>
              <a:gd name="connsiteY3" fmla="*/ 149850 h 1597650"/>
              <a:gd name="connsiteX4" fmla="*/ 662413 w 1926166"/>
              <a:gd name="connsiteY4" fmla="*/ 272616 h 1597650"/>
              <a:gd name="connsiteX5" fmla="*/ 1251053 w 1926166"/>
              <a:gd name="connsiteY5" fmla="*/ 274230 h 1597650"/>
              <a:gd name="connsiteX6" fmla="*/ 1358900 w 1926166"/>
              <a:gd name="connsiteY6" fmla="*/ 154083 h 1597650"/>
              <a:gd name="connsiteX7" fmla="*/ 1600200 w 1926166"/>
              <a:gd name="connsiteY7" fmla="*/ 5916 h 1597650"/>
              <a:gd name="connsiteX8" fmla="*/ 1909233 w 1926166"/>
              <a:gd name="connsiteY8" fmla="*/ 530850 h 1597650"/>
              <a:gd name="connsiteX9" fmla="*/ 1926166 w 1926166"/>
              <a:gd name="connsiteY9" fmla="*/ 814483 h 1597650"/>
              <a:gd name="connsiteX10" fmla="*/ 1557866 w 1926166"/>
              <a:gd name="connsiteY10" fmla="*/ 1445250 h 1597650"/>
              <a:gd name="connsiteX11" fmla="*/ 1333500 w 1926166"/>
              <a:gd name="connsiteY11" fmla="*/ 1597650 h 1597650"/>
              <a:gd name="connsiteX12" fmla="*/ 558800 w 1926166"/>
              <a:gd name="connsiteY12" fmla="*/ 1597650 h 1597650"/>
              <a:gd name="connsiteX13" fmla="*/ 347133 w 1926166"/>
              <a:gd name="connsiteY13" fmla="*/ 1441016 h 1597650"/>
              <a:gd name="connsiteX14" fmla="*/ 0 w 1926166"/>
              <a:gd name="connsiteY14" fmla="*/ 844116 h 1597650"/>
              <a:gd name="connsiteX0" fmla="*/ 0 w 1926166"/>
              <a:gd name="connsiteY0" fmla="*/ 844116 h 1597650"/>
              <a:gd name="connsiteX1" fmla="*/ 12700 w 1926166"/>
              <a:gd name="connsiteY1" fmla="*/ 526616 h 1597650"/>
              <a:gd name="connsiteX2" fmla="*/ 306413 w 1926166"/>
              <a:gd name="connsiteY2" fmla="*/ 16396 h 1597650"/>
              <a:gd name="connsiteX3" fmla="*/ 558800 w 1926166"/>
              <a:gd name="connsiteY3" fmla="*/ 149850 h 1597650"/>
              <a:gd name="connsiteX4" fmla="*/ 662413 w 1926166"/>
              <a:gd name="connsiteY4" fmla="*/ 272616 h 1597650"/>
              <a:gd name="connsiteX5" fmla="*/ 1251053 w 1926166"/>
              <a:gd name="connsiteY5" fmla="*/ 274230 h 1597650"/>
              <a:gd name="connsiteX6" fmla="*/ 1358900 w 1926166"/>
              <a:gd name="connsiteY6" fmla="*/ 154083 h 1597650"/>
              <a:gd name="connsiteX7" fmla="*/ 1600200 w 1926166"/>
              <a:gd name="connsiteY7" fmla="*/ 5916 h 1597650"/>
              <a:gd name="connsiteX8" fmla="*/ 1909233 w 1926166"/>
              <a:gd name="connsiteY8" fmla="*/ 530850 h 1597650"/>
              <a:gd name="connsiteX9" fmla="*/ 1926166 w 1926166"/>
              <a:gd name="connsiteY9" fmla="*/ 814483 h 1597650"/>
              <a:gd name="connsiteX10" fmla="*/ 1557866 w 1926166"/>
              <a:gd name="connsiteY10" fmla="*/ 1445250 h 1597650"/>
              <a:gd name="connsiteX11" fmla="*/ 1333500 w 1926166"/>
              <a:gd name="connsiteY11" fmla="*/ 1597650 h 1597650"/>
              <a:gd name="connsiteX12" fmla="*/ 558800 w 1926166"/>
              <a:gd name="connsiteY12" fmla="*/ 1597650 h 1597650"/>
              <a:gd name="connsiteX13" fmla="*/ 347133 w 1926166"/>
              <a:gd name="connsiteY13" fmla="*/ 1441016 h 1597650"/>
              <a:gd name="connsiteX14" fmla="*/ 0 w 1926166"/>
              <a:gd name="connsiteY14" fmla="*/ 844116 h 1597650"/>
              <a:gd name="connsiteX0" fmla="*/ 0 w 1926166"/>
              <a:gd name="connsiteY0" fmla="*/ 846338 h 1599872"/>
              <a:gd name="connsiteX1" fmla="*/ 12700 w 1926166"/>
              <a:gd name="connsiteY1" fmla="*/ 528838 h 1599872"/>
              <a:gd name="connsiteX2" fmla="*/ 301173 w 1926166"/>
              <a:gd name="connsiteY2" fmla="*/ 15998 h 1599872"/>
              <a:gd name="connsiteX3" fmla="*/ 558800 w 1926166"/>
              <a:gd name="connsiteY3" fmla="*/ 152072 h 1599872"/>
              <a:gd name="connsiteX4" fmla="*/ 662413 w 1926166"/>
              <a:gd name="connsiteY4" fmla="*/ 274838 h 1599872"/>
              <a:gd name="connsiteX5" fmla="*/ 1251053 w 1926166"/>
              <a:gd name="connsiteY5" fmla="*/ 276452 h 1599872"/>
              <a:gd name="connsiteX6" fmla="*/ 1358900 w 1926166"/>
              <a:gd name="connsiteY6" fmla="*/ 156305 h 1599872"/>
              <a:gd name="connsiteX7" fmla="*/ 1600200 w 1926166"/>
              <a:gd name="connsiteY7" fmla="*/ 8138 h 1599872"/>
              <a:gd name="connsiteX8" fmla="*/ 1909233 w 1926166"/>
              <a:gd name="connsiteY8" fmla="*/ 533072 h 1599872"/>
              <a:gd name="connsiteX9" fmla="*/ 1926166 w 1926166"/>
              <a:gd name="connsiteY9" fmla="*/ 816705 h 1599872"/>
              <a:gd name="connsiteX10" fmla="*/ 1557866 w 1926166"/>
              <a:gd name="connsiteY10" fmla="*/ 1447472 h 1599872"/>
              <a:gd name="connsiteX11" fmla="*/ 1333500 w 1926166"/>
              <a:gd name="connsiteY11" fmla="*/ 1599872 h 1599872"/>
              <a:gd name="connsiteX12" fmla="*/ 558800 w 1926166"/>
              <a:gd name="connsiteY12" fmla="*/ 1599872 h 1599872"/>
              <a:gd name="connsiteX13" fmla="*/ 347133 w 1926166"/>
              <a:gd name="connsiteY13" fmla="*/ 1443238 h 1599872"/>
              <a:gd name="connsiteX14" fmla="*/ 0 w 1926166"/>
              <a:gd name="connsiteY14" fmla="*/ 846338 h 1599872"/>
              <a:gd name="connsiteX0" fmla="*/ 47536 w 1973702"/>
              <a:gd name="connsiteY0" fmla="*/ 846338 h 1599872"/>
              <a:gd name="connsiteX1" fmla="*/ 60236 w 1973702"/>
              <a:gd name="connsiteY1" fmla="*/ 528838 h 1599872"/>
              <a:gd name="connsiteX2" fmla="*/ 348709 w 1973702"/>
              <a:gd name="connsiteY2" fmla="*/ 15998 h 1599872"/>
              <a:gd name="connsiteX3" fmla="*/ 606336 w 1973702"/>
              <a:gd name="connsiteY3" fmla="*/ 152072 h 1599872"/>
              <a:gd name="connsiteX4" fmla="*/ 709949 w 1973702"/>
              <a:gd name="connsiteY4" fmla="*/ 274838 h 1599872"/>
              <a:gd name="connsiteX5" fmla="*/ 1298589 w 1973702"/>
              <a:gd name="connsiteY5" fmla="*/ 276452 h 1599872"/>
              <a:gd name="connsiteX6" fmla="*/ 1406436 w 1973702"/>
              <a:gd name="connsiteY6" fmla="*/ 156305 h 1599872"/>
              <a:gd name="connsiteX7" fmla="*/ 1647736 w 1973702"/>
              <a:gd name="connsiteY7" fmla="*/ 8138 h 1599872"/>
              <a:gd name="connsiteX8" fmla="*/ 1956769 w 1973702"/>
              <a:gd name="connsiteY8" fmla="*/ 533072 h 1599872"/>
              <a:gd name="connsiteX9" fmla="*/ 1973702 w 1973702"/>
              <a:gd name="connsiteY9" fmla="*/ 816705 h 1599872"/>
              <a:gd name="connsiteX10" fmla="*/ 1605402 w 1973702"/>
              <a:gd name="connsiteY10" fmla="*/ 1447472 h 1599872"/>
              <a:gd name="connsiteX11" fmla="*/ 1381036 w 1973702"/>
              <a:gd name="connsiteY11" fmla="*/ 1599872 h 1599872"/>
              <a:gd name="connsiteX12" fmla="*/ 606336 w 1973702"/>
              <a:gd name="connsiteY12" fmla="*/ 1599872 h 1599872"/>
              <a:gd name="connsiteX13" fmla="*/ 394669 w 1973702"/>
              <a:gd name="connsiteY13" fmla="*/ 1443238 h 1599872"/>
              <a:gd name="connsiteX14" fmla="*/ 47536 w 1973702"/>
              <a:gd name="connsiteY14" fmla="*/ 846338 h 1599872"/>
              <a:gd name="connsiteX0" fmla="*/ 64548 w 1990714"/>
              <a:gd name="connsiteY0" fmla="*/ 846338 h 1599872"/>
              <a:gd name="connsiteX1" fmla="*/ 77248 w 1990714"/>
              <a:gd name="connsiteY1" fmla="*/ 528838 h 1599872"/>
              <a:gd name="connsiteX2" fmla="*/ 365721 w 1990714"/>
              <a:gd name="connsiteY2" fmla="*/ 15998 h 1599872"/>
              <a:gd name="connsiteX3" fmla="*/ 623348 w 1990714"/>
              <a:gd name="connsiteY3" fmla="*/ 152072 h 1599872"/>
              <a:gd name="connsiteX4" fmla="*/ 726961 w 1990714"/>
              <a:gd name="connsiteY4" fmla="*/ 274838 h 1599872"/>
              <a:gd name="connsiteX5" fmla="*/ 1315601 w 1990714"/>
              <a:gd name="connsiteY5" fmla="*/ 276452 h 1599872"/>
              <a:gd name="connsiteX6" fmla="*/ 1423448 w 1990714"/>
              <a:gd name="connsiteY6" fmla="*/ 156305 h 1599872"/>
              <a:gd name="connsiteX7" fmla="*/ 1664748 w 1990714"/>
              <a:gd name="connsiteY7" fmla="*/ 8138 h 1599872"/>
              <a:gd name="connsiteX8" fmla="*/ 1973781 w 1990714"/>
              <a:gd name="connsiteY8" fmla="*/ 533072 h 1599872"/>
              <a:gd name="connsiteX9" fmla="*/ 1990714 w 1990714"/>
              <a:gd name="connsiteY9" fmla="*/ 816705 h 1599872"/>
              <a:gd name="connsiteX10" fmla="*/ 1622414 w 1990714"/>
              <a:gd name="connsiteY10" fmla="*/ 1447472 h 1599872"/>
              <a:gd name="connsiteX11" fmla="*/ 1398048 w 1990714"/>
              <a:gd name="connsiteY11" fmla="*/ 1599872 h 1599872"/>
              <a:gd name="connsiteX12" fmla="*/ 623348 w 1990714"/>
              <a:gd name="connsiteY12" fmla="*/ 1599872 h 1599872"/>
              <a:gd name="connsiteX13" fmla="*/ 411681 w 1990714"/>
              <a:gd name="connsiteY13" fmla="*/ 1443238 h 1599872"/>
              <a:gd name="connsiteX14" fmla="*/ 64548 w 1990714"/>
              <a:gd name="connsiteY14" fmla="*/ 846338 h 1599872"/>
              <a:gd name="connsiteX0" fmla="*/ 57031 w 1983197"/>
              <a:gd name="connsiteY0" fmla="*/ 846338 h 1599872"/>
              <a:gd name="connsiteX1" fmla="*/ 69731 w 1983197"/>
              <a:gd name="connsiteY1" fmla="*/ 528838 h 1599872"/>
              <a:gd name="connsiteX2" fmla="*/ 358204 w 1983197"/>
              <a:gd name="connsiteY2" fmla="*/ 15998 h 1599872"/>
              <a:gd name="connsiteX3" fmla="*/ 615831 w 1983197"/>
              <a:gd name="connsiteY3" fmla="*/ 152072 h 1599872"/>
              <a:gd name="connsiteX4" fmla="*/ 719444 w 1983197"/>
              <a:gd name="connsiteY4" fmla="*/ 274838 h 1599872"/>
              <a:gd name="connsiteX5" fmla="*/ 1308084 w 1983197"/>
              <a:gd name="connsiteY5" fmla="*/ 276452 h 1599872"/>
              <a:gd name="connsiteX6" fmla="*/ 1415931 w 1983197"/>
              <a:gd name="connsiteY6" fmla="*/ 156305 h 1599872"/>
              <a:gd name="connsiteX7" fmla="*/ 1657231 w 1983197"/>
              <a:gd name="connsiteY7" fmla="*/ 8138 h 1599872"/>
              <a:gd name="connsiteX8" fmla="*/ 1966264 w 1983197"/>
              <a:gd name="connsiteY8" fmla="*/ 533072 h 1599872"/>
              <a:gd name="connsiteX9" fmla="*/ 1983197 w 1983197"/>
              <a:gd name="connsiteY9" fmla="*/ 816705 h 1599872"/>
              <a:gd name="connsiteX10" fmla="*/ 1614897 w 1983197"/>
              <a:gd name="connsiteY10" fmla="*/ 1447472 h 1599872"/>
              <a:gd name="connsiteX11" fmla="*/ 1390531 w 1983197"/>
              <a:gd name="connsiteY11" fmla="*/ 1599872 h 1599872"/>
              <a:gd name="connsiteX12" fmla="*/ 615831 w 1983197"/>
              <a:gd name="connsiteY12" fmla="*/ 1599872 h 1599872"/>
              <a:gd name="connsiteX13" fmla="*/ 404164 w 1983197"/>
              <a:gd name="connsiteY13" fmla="*/ 1443238 h 1599872"/>
              <a:gd name="connsiteX14" fmla="*/ 57031 w 1983197"/>
              <a:gd name="connsiteY14" fmla="*/ 846338 h 1599872"/>
              <a:gd name="connsiteX0" fmla="*/ 60664 w 1986830"/>
              <a:gd name="connsiteY0" fmla="*/ 846338 h 1599872"/>
              <a:gd name="connsiteX1" fmla="*/ 73364 w 1986830"/>
              <a:gd name="connsiteY1" fmla="*/ 528838 h 1599872"/>
              <a:gd name="connsiteX2" fmla="*/ 361837 w 1986830"/>
              <a:gd name="connsiteY2" fmla="*/ 15998 h 1599872"/>
              <a:gd name="connsiteX3" fmla="*/ 619464 w 1986830"/>
              <a:gd name="connsiteY3" fmla="*/ 152072 h 1599872"/>
              <a:gd name="connsiteX4" fmla="*/ 723077 w 1986830"/>
              <a:gd name="connsiteY4" fmla="*/ 274838 h 1599872"/>
              <a:gd name="connsiteX5" fmla="*/ 1311717 w 1986830"/>
              <a:gd name="connsiteY5" fmla="*/ 276452 h 1599872"/>
              <a:gd name="connsiteX6" fmla="*/ 1419564 w 1986830"/>
              <a:gd name="connsiteY6" fmla="*/ 156305 h 1599872"/>
              <a:gd name="connsiteX7" fmla="*/ 1660864 w 1986830"/>
              <a:gd name="connsiteY7" fmla="*/ 8138 h 1599872"/>
              <a:gd name="connsiteX8" fmla="*/ 1969897 w 1986830"/>
              <a:gd name="connsiteY8" fmla="*/ 533072 h 1599872"/>
              <a:gd name="connsiteX9" fmla="*/ 1986830 w 1986830"/>
              <a:gd name="connsiteY9" fmla="*/ 816705 h 1599872"/>
              <a:gd name="connsiteX10" fmla="*/ 1618530 w 1986830"/>
              <a:gd name="connsiteY10" fmla="*/ 1447472 h 1599872"/>
              <a:gd name="connsiteX11" fmla="*/ 1394164 w 1986830"/>
              <a:gd name="connsiteY11" fmla="*/ 1599872 h 1599872"/>
              <a:gd name="connsiteX12" fmla="*/ 619464 w 1986830"/>
              <a:gd name="connsiteY12" fmla="*/ 1599872 h 1599872"/>
              <a:gd name="connsiteX13" fmla="*/ 407797 w 1986830"/>
              <a:gd name="connsiteY13" fmla="*/ 1443238 h 1599872"/>
              <a:gd name="connsiteX14" fmla="*/ 60664 w 1986830"/>
              <a:gd name="connsiteY14" fmla="*/ 846338 h 1599872"/>
              <a:gd name="connsiteX0" fmla="*/ 60664 w 1986830"/>
              <a:gd name="connsiteY0" fmla="*/ 846338 h 1599872"/>
              <a:gd name="connsiteX1" fmla="*/ 73364 w 1986830"/>
              <a:gd name="connsiteY1" fmla="*/ 528838 h 1599872"/>
              <a:gd name="connsiteX2" fmla="*/ 361837 w 1986830"/>
              <a:gd name="connsiteY2" fmla="*/ 15998 h 1599872"/>
              <a:gd name="connsiteX3" fmla="*/ 619464 w 1986830"/>
              <a:gd name="connsiteY3" fmla="*/ 152072 h 1599872"/>
              <a:gd name="connsiteX4" fmla="*/ 723077 w 1986830"/>
              <a:gd name="connsiteY4" fmla="*/ 274838 h 1599872"/>
              <a:gd name="connsiteX5" fmla="*/ 1311717 w 1986830"/>
              <a:gd name="connsiteY5" fmla="*/ 276452 h 1599872"/>
              <a:gd name="connsiteX6" fmla="*/ 1419564 w 1986830"/>
              <a:gd name="connsiteY6" fmla="*/ 156305 h 1599872"/>
              <a:gd name="connsiteX7" fmla="*/ 1660864 w 1986830"/>
              <a:gd name="connsiteY7" fmla="*/ 8138 h 1599872"/>
              <a:gd name="connsiteX8" fmla="*/ 1969897 w 1986830"/>
              <a:gd name="connsiteY8" fmla="*/ 533072 h 1599872"/>
              <a:gd name="connsiteX9" fmla="*/ 1986830 w 1986830"/>
              <a:gd name="connsiteY9" fmla="*/ 816705 h 1599872"/>
              <a:gd name="connsiteX10" fmla="*/ 1618530 w 1986830"/>
              <a:gd name="connsiteY10" fmla="*/ 1447472 h 1599872"/>
              <a:gd name="connsiteX11" fmla="*/ 1394164 w 1986830"/>
              <a:gd name="connsiteY11" fmla="*/ 1599872 h 1599872"/>
              <a:gd name="connsiteX12" fmla="*/ 619464 w 1986830"/>
              <a:gd name="connsiteY12" fmla="*/ 1599872 h 1599872"/>
              <a:gd name="connsiteX13" fmla="*/ 407797 w 1986830"/>
              <a:gd name="connsiteY13" fmla="*/ 1443238 h 1599872"/>
              <a:gd name="connsiteX14" fmla="*/ 60664 w 1986830"/>
              <a:gd name="connsiteY14" fmla="*/ 846338 h 1599872"/>
              <a:gd name="connsiteX0" fmla="*/ 65039 w 1991205"/>
              <a:gd name="connsiteY0" fmla="*/ 846338 h 1599872"/>
              <a:gd name="connsiteX1" fmla="*/ 69879 w 1991205"/>
              <a:gd name="connsiteY1" fmla="*/ 528838 h 1599872"/>
              <a:gd name="connsiteX2" fmla="*/ 366212 w 1991205"/>
              <a:gd name="connsiteY2" fmla="*/ 15998 h 1599872"/>
              <a:gd name="connsiteX3" fmla="*/ 623839 w 1991205"/>
              <a:gd name="connsiteY3" fmla="*/ 152072 h 1599872"/>
              <a:gd name="connsiteX4" fmla="*/ 727452 w 1991205"/>
              <a:gd name="connsiteY4" fmla="*/ 274838 h 1599872"/>
              <a:gd name="connsiteX5" fmla="*/ 1316092 w 1991205"/>
              <a:gd name="connsiteY5" fmla="*/ 276452 h 1599872"/>
              <a:gd name="connsiteX6" fmla="*/ 1423939 w 1991205"/>
              <a:gd name="connsiteY6" fmla="*/ 156305 h 1599872"/>
              <a:gd name="connsiteX7" fmla="*/ 1665239 w 1991205"/>
              <a:gd name="connsiteY7" fmla="*/ 8138 h 1599872"/>
              <a:gd name="connsiteX8" fmla="*/ 1974272 w 1991205"/>
              <a:gd name="connsiteY8" fmla="*/ 533072 h 1599872"/>
              <a:gd name="connsiteX9" fmla="*/ 1991205 w 1991205"/>
              <a:gd name="connsiteY9" fmla="*/ 816705 h 1599872"/>
              <a:gd name="connsiteX10" fmla="*/ 1622905 w 1991205"/>
              <a:gd name="connsiteY10" fmla="*/ 1447472 h 1599872"/>
              <a:gd name="connsiteX11" fmla="*/ 1398539 w 1991205"/>
              <a:gd name="connsiteY11" fmla="*/ 1599872 h 1599872"/>
              <a:gd name="connsiteX12" fmla="*/ 623839 w 1991205"/>
              <a:gd name="connsiteY12" fmla="*/ 1599872 h 1599872"/>
              <a:gd name="connsiteX13" fmla="*/ 412172 w 1991205"/>
              <a:gd name="connsiteY13" fmla="*/ 1443238 h 1599872"/>
              <a:gd name="connsiteX14" fmla="*/ 65039 w 1991205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602583"/>
              <a:gd name="connsiteX1" fmla="*/ 68815 w 1990141"/>
              <a:gd name="connsiteY1" fmla="*/ 528838 h 1602583"/>
              <a:gd name="connsiteX2" fmla="*/ 365148 w 1990141"/>
              <a:gd name="connsiteY2" fmla="*/ 15998 h 1602583"/>
              <a:gd name="connsiteX3" fmla="*/ 622775 w 1990141"/>
              <a:gd name="connsiteY3" fmla="*/ 152072 h 1602583"/>
              <a:gd name="connsiteX4" fmla="*/ 726388 w 1990141"/>
              <a:gd name="connsiteY4" fmla="*/ 274838 h 1602583"/>
              <a:gd name="connsiteX5" fmla="*/ 1315028 w 1990141"/>
              <a:gd name="connsiteY5" fmla="*/ 276452 h 1602583"/>
              <a:gd name="connsiteX6" fmla="*/ 1422875 w 1990141"/>
              <a:gd name="connsiteY6" fmla="*/ 156305 h 1602583"/>
              <a:gd name="connsiteX7" fmla="*/ 1664175 w 1990141"/>
              <a:gd name="connsiteY7" fmla="*/ 8138 h 1602583"/>
              <a:gd name="connsiteX8" fmla="*/ 1973208 w 1990141"/>
              <a:gd name="connsiteY8" fmla="*/ 533072 h 1602583"/>
              <a:gd name="connsiteX9" fmla="*/ 1990141 w 1990141"/>
              <a:gd name="connsiteY9" fmla="*/ 816705 h 1602583"/>
              <a:gd name="connsiteX10" fmla="*/ 1621841 w 1990141"/>
              <a:gd name="connsiteY10" fmla="*/ 1447472 h 1602583"/>
              <a:gd name="connsiteX11" fmla="*/ 1397475 w 1990141"/>
              <a:gd name="connsiteY11" fmla="*/ 1599872 h 1602583"/>
              <a:gd name="connsiteX12" fmla="*/ 622775 w 1990141"/>
              <a:gd name="connsiteY12" fmla="*/ 1599872 h 1602583"/>
              <a:gd name="connsiteX13" fmla="*/ 411108 w 1990141"/>
              <a:gd name="connsiteY13" fmla="*/ 1443238 h 1602583"/>
              <a:gd name="connsiteX14" fmla="*/ 63975 w 1990141"/>
              <a:gd name="connsiteY14" fmla="*/ 846338 h 1602583"/>
              <a:gd name="connsiteX0" fmla="*/ 63975 w 1990141"/>
              <a:gd name="connsiteY0" fmla="*/ 846338 h 1602736"/>
              <a:gd name="connsiteX1" fmla="*/ 68815 w 1990141"/>
              <a:gd name="connsiteY1" fmla="*/ 528838 h 1602736"/>
              <a:gd name="connsiteX2" fmla="*/ 365148 w 1990141"/>
              <a:gd name="connsiteY2" fmla="*/ 15998 h 1602736"/>
              <a:gd name="connsiteX3" fmla="*/ 622775 w 1990141"/>
              <a:gd name="connsiteY3" fmla="*/ 152072 h 1602736"/>
              <a:gd name="connsiteX4" fmla="*/ 726388 w 1990141"/>
              <a:gd name="connsiteY4" fmla="*/ 274838 h 1602736"/>
              <a:gd name="connsiteX5" fmla="*/ 1315028 w 1990141"/>
              <a:gd name="connsiteY5" fmla="*/ 276452 h 1602736"/>
              <a:gd name="connsiteX6" fmla="*/ 1422875 w 1990141"/>
              <a:gd name="connsiteY6" fmla="*/ 156305 h 1602736"/>
              <a:gd name="connsiteX7" fmla="*/ 1664175 w 1990141"/>
              <a:gd name="connsiteY7" fmla="*/ 8138 h 1602736"/>
              <a:gd name="connsiteX8" fmla="*/ 1973208 w 1990141"/>
              <a:gd name="connsiteY8" fmla="*/ 533072 h 1602736"/>
              <a:gd name="connsiteX9" fmla="*/ 1990141 w 1990141"/>
              <a:gd name="connsiteY9" fmla="*/ 816705 h 1602736"/>
              <a:gd name="connsiteX10" fmla="*/ 1621841 w 1990141"/>
              <a:gd name="connsiteY10" fmla="*/ 1447472 h 1602736"/>
              <a:gd name="connsiteX11" fmla="*/ 1397475 w 1990141"/>
              <a:gd name="connsiteY11" fmla="*/ 1599872 h 1602736"/>
              <a:gd name="connsiteX12" fmla="*/ 622775 w 1990141"/>
              <a:gd name="connsiteY12" fmla="*/ 1599872 h 1602736"/>
              <a:gd name="connsiteX13" fmla="*/ 411108 w 1990141"/>
              <a:gd name="connsiteY13" fmla="*/ 1443238 h 1602736"/>
              <a:gd name="connsiteX14" fmla="*/ 63975 w 1990141"/>
              <a:gd name="connsiteY14" fmla="*/ 846338 h 1602736"/>
              <a:gd name="connsiteX0" fmla="*/ 63975 w 1990141"/>
              <a:gd name="connsiteY0" fmla="*/ 846338 h 1600823"/>
              <a:gd name="connsiteX1" fmla="*/ 68815 w 1990141"/>
              <a:gd name="connsiteY1" fmla="*/ 528838 h 1600823"/>
              <a:gd name="connsiteX2" fmla="*/ 365148 w 1990141"/>
              <a:gd name="connsiteY2" fmla="*/ 15998 h 1600823"/>
              <a:gd name="connsiteX3" fmla="*/ 622775 w 1990141"/>
              <a:gd name="connsiteY3" fmla="*/ 152072 h 1600823"/>
              <a:gd name="connsiteX4" fmla="*/ 726388 w 1990141"/>
              <a:gd name="connsiteY4" fmla="*/ 274838 h 1600823"/>
              <a:gd name="connsiteX5" fmla="*/ 1315028 w 1990141"/>
              <a:gd name="connsiteY5" fmla="*/ 276452 h 1600823"/>
              <a:gd name="connsiteX6" fmla="*/ 1422875 w 1990141"/>
              <a:gd name="connsiteY6" fmla="*/ 156305 h 1600823"/>
              <a:gd name="connsiteX7" fmla="*/ 1664175 w 1990141"/>
              <a:gd name="connsiteY7" fmla="*/ 8138 h 1600823"/>
              <a:gd name="connsiteX8" fmla="*/ 1973208 w 1990141"/>
              <a:gd name="connsiteY8" fmla="*/ 533072 h 1600823"/>
              <a:gd name="connsiteX9" fmla="*/ 1990141 w 1990141"/>
              <a:gd name="connsiteY9" fmla="*/ 816705 h 1600823"/>
              <a:gd name="connsiteX10" fmla="*/ 1621841 w 1990141"/>
              <a:gd name="connsiteY10" fmla="*/ 1447472 h 1600823"/>
              <a:gd name="connsiteX11" fmla="*/ 1397475 w 1990141"/>
              <a:gd name="connsiteY11" fmla="*/ 1599872 h 1600823"/>
              <a:gd name="connsiteX12" fmla="*/ 622775 w 1990141"/>
              <a:gd name="connsiteY12" fmla="*/ 1599872 h 1600823"/>
              <a:gd name="connsiteX13" fmla="*/ 411108 w 1990141"/>
              <a:gd name="connsiteY13" fmla="*/ 1443238 h 1600823"/>
              <a:gd name="connsiteX14" fmla="*/ 63975 w 1990141"/>
              <a:gd name="connsiteY14" fmla="*/ 846338 h 1600823"/>
              <a:gd name="connsiteX0" fmla="*/ 63975 w 1990141"/>
              <a:gd name="connsiteY0" fmla="*/ 846338 h 1600823"/>
              <a:gd name="connsiteX1" fmla="*/ 68815 w 1990141"/>
              <a:gd name="connsiteY1" fmla="*/ 528838 h 1600823"/>
              <a:gd name="connsiteX2" fmla="*/ 365148 w 1990141"/>
              <a:gd name="connsiteY2" fmla="*/ 15998 h 1600823"/>
              <a:gd name="connsiteX3" fmla="*/ 622775 w 1990141"/>
              <a:gd name="connsiteY3" fmla="*/ 152072 h 1600823"/>
              <a:gd name="connsiteX4" fmla="*/ 726388 w 1990141"/>
              <a:gd name="connsiteY4" fmla="*/ 274838 h 1600823"/>
              <a:gd name="connsiteX5" fmla="*/ 1315028 w 1990141"/>
              <a:gd name="connsiteY5" fmla="*/ 276452 h 1600823"/>
              <a:gd name="connsiteX6" fmla="*/ 1422875 w 1990141"/>
              <a:gd name="connsiteY6" fmla="*/ 156305 h 1600823"/>
              <a:gd name="connsiteX7" fmla="*/ 1664175 w 1990141"/>
              <a:gd name="connsiteY7" fmla="*/ 8138 h 1600823"/>
              <a:gd name="connsiteX8" fmla="*/ 1973208 w 1990141"/>
              <a:gd name="connsiteY8" fmla="*/ 533072 h 1600823"/>
              <a:gd name="connsiteX9" fmla="*/ 1990141 w 1990141"/>
              <a:gd name="connsiteY9" fmla="*/ 816705 h 1600823"/>
              <a:gd name="connsiteX10" fmla="*/ 1621841 w 1990141"/>
              <a:gd name="connsiteY10" fmla="*/ 1447472 h 1600823"/>
              <a:gd name="connsiteX11" fmla="*/ 1397475 w 1990141"/>
              <a:gd name="connsiteY11" fmla="*/ 1599872 h 1600823"/>
              <a:gd name="connsiteX12" fmla="*/ 622775 w 1990141"/>
              <a:gd name="connsiteY12" fmla="*/ 1599872 h 1600823"/>
              <a:gd name="connsiteX13" fmla="*/ 411108 w 1990141"/>
              <a:gd name="connsiteY13" fmla="*/ 1443238 h 1600823"/>
              <a:gd name="connsiteX14" fmla="*/ 63975 w 1990141"/>
              <a:gd name="connsiteY14" fmla="*/ 846338 h 1600823"/>
              <a:gd name="connsiteX0" fmla="*/ 63975 w 1990141"/>
              <a:gd name="connsiteY0" fmla="*/ 846338 h 1600823"/>
              <a:gd name="connsiteX1" fmla="*/ 68815 w 1990141"/>
              <a:gd name="connsiteY1" fmla="*/ 528838 h 1600823"/>
              <a:gd name="connsiteX2" fmla="*/ 365148 w 1990141"/>
              <a:gd name="connsiteY2" fmla="*/ 15998 h 1600823"/>
              <a:gd name="connsiteX3" fmla="*/ 622775 w 1990141"/>
              <a:gd name="connsiteY3" fmla="*/ 152072 h 1600823"/>
              <a:gd name="connsiteX4" fmla="*/ 726388 w 1990141"/>
              <a:gd name="connsiteY4" fmla="*/ 274838 h 1600823"/>
              <a:gd name="connsiteX5" fmla="*/ 1315028 w 1990141"/>
              <a:gd name="connsiteY5" fmla="*/ 276452 h 1600823"/>
              <a:gd name="connsiteX6" fmla="*/ 1422875 w 1990141"/>
              <a:gd name="connsiteY6" fmla="*/ 156305 h 1600823"/>
              <a:gd name="connsiteX7" fmla="*/ 1664175 w 1990141"/>
              <a:gd name="connsiteY7" fmla="*/ 8138 h 1600823"/>
              <a:gd name="connsiteX8" fmla="*/ 1970588 w 1990141"/>
              <a:gd name="connsiteY8" fmla="*/ 535692 h 1600823"/>
              <a:gd name="connsiteX9" fmla="*/ 1990141 w 1990141"/>
              <a:gd name="connsiteY9" fmla="*/ 816705 h 1600823"/>
              <a:gd name="connsiteX10" fmla="*/ 1621841 w 1990141"/>
              <a:gd name="connsiteY10" fmla="*/ 1447472 h 1600823"/>
              <a:gd name="connsiteX11" fmla="*/ 1397475 w 1990141"/>
              <a:gd name="connsiteY11" fmla="*/ 1599872 h 1600823"/>
              <a:gd name="connsiteX12" fmla="*/ 622775 w 1990141"/>
              <a:gd name="connsiteY12" fmla="*/ 1599872 h 1600823"/>
              <a:gd name="connsiteX13" fmla="*/ 411108 w 1990141"/>
              <a:gd name="connsiteY13" fmla="*/ 1443238 h 1600823"/>
              <a:gd name="connsiteX14" fmla="*/ 63975 w 1990141"/>
              <a:gd name="connsiteY14" fmla="*/ 846338 h 1600823"/>
              <a:gd name="connsiteX0" fmla="*/ 63975 w 2006731"/>
              <a:gd name="connsiteY0" fmla="*/ 846338 h 1600823"/>
              <a:gd name="connsiteX1" fmla="*/ 68815 w 2006731"/>
              <a:gd name="connsiteY1" fmla="*/ 528838 h 1600823"/>
              <a:gd name="connsiteX2" fmla="*/ 365148 w 2006731"/>
              <a:gd name="connsiteY2" fmla="*/ 15998 h 1600823"/>
              <a:gd name="connsiteX3" fmla="*/ 622775 w 2006731"/>
              <a:gd name="connsiteY3" fmla="*/ 152072 h 1600823"/>
              <a:gd name="connsiteX4" fmla="*/ 726388 w 2006731"/>
              <a:gd name="connsiteY4" fmla="*/ 274838 h 1600823"/>
              <a:gd name="connsiteX5" fmla="*/ 1315028 w 2006731"/>
              <a:gd name="connsiteY5" fmla="*/ 276452 h 1600823"/>
              <a:gd name="connsiteX6" fmla="*/ 1422875 w 2006731"/>
              <a:gd name="connsiteY6" fmla="*/ 156305 h 1600823"/>
              <a:gd name="connsiteX7" fmla="*/ 1664175 w 2006731"/>
              <a:gd name="connsiteY7" fmla="*/ 8138 h 1600823"/>
              <a:gd name="connsiteX8" fmla="*/ 1970588 w 2006731"/>
              <a:gd name="connsiteY8" fmla="*/ 535692 h 1600823"/>
              <a:gd name="connsiteX9" fmla="*/ 1990141 w 2006731"/>
              <a:gd name="connsiteY9" fmla="*/ 816705 h 1600823"/>
              <a:gd name="connsiteX10" fmla="*/ 1621841 w 2006731"/>
              <a:gd name="connsiteY10" fmla="*/ 1447472 h 1600823"/>
              <a:gd name="connsiteX11" fmla="*/ 1397475 w 2006731"/>
              <a:gd name="connsiteY11" fmla="*/ 1599872 h 1600823"/>
              <a:gd name="connsiteX12" fmla="*/ 622775 w 2006731"/>
              <a:gd name="connsiteY12" fmla="*/ 1599872 h 1600823"/>
              <a:gd name="connsiteX13" fmla="*/ 411108 w 2006731"/>
              <a:gd name="connsiteY13" fmla="*/ 1443238 h 1600823"/>
              <a:gd name="connsiteX14" fmla="*/ 63975 w 2006731"/>
              <a:gd name="connsiteY14" fmla="*/ 846338 h 1600823"/>
              <a:gd name="connsiteX0" fmla="*/ 63975 w 2022663"/>
              <a:gd name="connsiteY0" fmla="*/ 846338 h 1600823"/>
              <a:gd name="connsiteX1" fmla="*/ 68815 w 2022663"/>
              <a:gd name="connsiteY1" fmla="*/ 528838 h 1600823"/>
              <a:gd name="connsiteX2" fmla="*/ 365148 w 2022663"/>
              <a:gd name="connsiteY2" fmla="*/ 15998 h 1600823"/>
              <a:gd name="connsiteX3" fmla="*/ 622775 w 2022663"/>
              <a:gd name="connsiteY3" fmla="*/ 152072 h 1600823"/>
              <a:gd name="connsiteX4" fmla="*/ 726388 w 2022663"/>
              <a:gd name="connsiteY4" fmla="*/ 274838 h 1600823"/>
              <a:gd name="connsiteX5" fmla="*/ 1315028 w 2022663"/>
              <a:gd name="connsiteY5" fmla="*/ 276452 h 1600823"/>
              <a:gd name="connsiteX6" fmla="*/ 1422875 w 2022663"/>
              <a:gd name="connsiteY6" fmla="*/ 156305 h 1600823"/>
              <a:gd name="connsiteX7" fmla="*/ 1664175 w 2022663"/>
              <a:gd name="connsiteY7" fmla="*/ 8138 h 1600823"/>
              <a:gd name="connsiteX8" fmla="*/ 1970588 w 2022663"/>
              <a:gd name="connsiteY8" fmla="*/ 535692 h 1600823"/>
              <a:gd name="connsiteX9" fmla="*/ 1990141 w 2022663"/>
              <a:gd name="connsiteY9" fmla="*/ 816705 h 1600823"/>
              <a:gd name="connsiteX10" fmla="*/ 1621841 w 2022663"/>
              <a:gd name="connsiteY10" fmla="*/ 1447472 h 1600823"/>
              <a:gd name="connsiteX11" fmla="*/ 1397475 w 2022663"/>
              <a:gd name="connsiteY11" fmla="*/ 1599872 h 1600823"/>
              <a:gd name="connsiteX12" fmla="*/ 622775 w 2022663"/>
              <a:gd name="connsiteY12" fmla="*/ 1599872 h 1600823"/>
              <a:gd name="connsiteX13" fmla="*/ 411108 w 2022663"/>
              <a:gd name="connsiteY13" fmla="*/ 1443238 h 1600823"/>
              <a:gd name="connsiteX14" fmla="*/ 63975 w 2022663"/>
              <a:gd name="connsiteY14" fmla="*/ 846338 h 1600823"/>
              <a:gd name="connsiteX0" fmla="*/ 63975 w 2026548"/>
              <a:gd name="connsiteY0" fmla="*/ 846338 h 1600823"/>
              <a:gd name="connsiteX1" fmla="*/ 68815 w 2026548"/>
              <a:gd name="connsiteY1" fmla="*/ 528838 h 1600823"/>
              <a:gd name="connsiteX2" fmla="*/ 365148 w 2026548"/>
              <a:gd name="connsiteY2" fmla="*/ 15998 h 1600823"/>
              <a:gd name="connsiteX3" fmla="*/ 622775 w 2026548"/>
              <a:gd name="connsiteY3" fmla="*/ 152072 h 1600823"/>
              <a:gd name="connsiteX4" fmla="*/ 726388 w 2026548"/>
              <a:gd name="connsiteY4" fmla="*/ 274838 h 1600823"/>
              <a:gd name="connsiteX5" fmla="*/ 1315028 w 2026548"/>
              <a:gd name="connsiteY5" fmla="*/ 276452 h 1600823"/>
              <a:gd name="connsiteX6" fmla="*/ 1422875 w 2026548"/>
              <a:gd name="connsiteY6" fmla="*/ 156305 h 1600823"/>
              <a:gd name="connsiteX7" fmla="*/ 1664175 w 2026548"/>
              <a:gd name="connsiteY7" fmla="*/ 8138 h 1600823"/>
              <a:gd name="connsiteX8" fmla="*/ 1970588 w 2026548"/>
              <a:gd name="connsiteY8" fmla="*/ 535692 h 1600823"/>
              <a:gd name="connsiteX9" fmla="*/ 1990141 w 2026548"/>
              <a:gd name="connsiteY9" fmla="*/ 816705 h 1600823"/>
              <a:gd name="connsiteX10" fmla="*/ 1621841 w 2026548"/>
              <a:gd name="connsiteY10" fmla="*/ 1447472 h 1600823"/>
              <a:gd name="connsiteX11" fmla="*/ 1397475 w 2026548"/>
              <a:gd name="connsiteY11" fmla="*/ 1599872 h 1600823"/>
              <a:gd name="connsiteX12" fmla="*/ 622775 w 2026548"/>
              <a:gd name="connsiteY12" fmla="*/ 1599872 h 1600823"/>
              <a:gd name="connsiteX13" fmla="*/ 411108 w 2026548"/>
              <a:gd name="connsiteY13" fmla="*/ 1443238 h 1600823"/>
              <a:gd name="connsiteX14" fmla="*/ 63975 w 2026548"/>
              <a:gd name="connsiteY14" fmla="*/ 846338 h 1600823"/>
              <a:gd name="connsiteX0" fmla="*/ 63975 w 2031529"/>
              <a:gd name="connsiteY0" fmla="*/ 846338 h 1600823"/>
              <a:gd name="connsiteX1" fmla="*/ 68815 w 2031529"/>
              <a:gd name="connsiteY1" fmla="*/ 528838 h 1600823"/>
              <a:gd name="connsiteX2" fmla="*/ 365148 w 2031529"/>
              <a:gd name="connsiteY2" fmla="*/ 15998 h 1600823"/>
              <a:gd name="connsiteX3" fmla="*/ 622775 w 2031529"/>
              <a:gd name="connsiteY3" fmla="*/ 152072 h 1600823"/>
              <a:gd name="connsiteX4" fmla="*/ 726388 w 2031529"/>
              <a:gd name="connsiteY4" fmla="*/ 274838 h 1600823"/>
              <a:gd name="connsiteX5" fmla="*/ 1315028 w 2031529"/>
              <a:gd name="connsiteY5" fmla="*/ 276452 h 1600823"/>
              <a:gd name="connsiteX6" fmla="*/ 1422875 w 2031529"/>
              <a:gd name="connsiteY6" fmla="*/ 156305 h 1600823"/>
              <a:gd name="connsiteX7" fmla="*/ 1664175 w 2031529"/>
              <a:gd name="connsiteY7" fmla="*/ 8138 h 1600823"/>
              <a:gd name="connsiteX8" fmla="*/ 1970588 w 2031529"/>
              <a:gd name="connsiteY8" fmla="*/ 535692 h 1600823"/>
              <a:gd name="connsiteX9" fmla="*/ 1990141 w 2031529"/>
              <a:gd name="connsiteY9" fmla="*/ 816705 h 1600823"/>
              <a:gd name="connsiteX10" fmla="*/ 1621841 w 2031529"/>
              <a:gd name="connsiteY10" fmla="*/ 1447472 h 1600823"/>
              <a:gd name="connsiteX11" fmla="*/ 1397475 w 2031529"/>
              <a:gd name="connsiteY11" fmla="*/ 1599872 h 1600823"/>
              <a:gd name="connsiteX12" fmla="*/ 622775 w 2031529"/>
              <a:gd name="connsiteY12" fmla="*/ 1599872 h 1600823"/>
              <a:gd name="connsiteX13" fmla="*/ 411108 w 2031529"/>
              <a:gd name="connsiteY13" fmla="*/ 1443238 h 1600823"/>
              <a:gd name="connsiteX14" fmla="*/ 63975 w 2031529"/>
              <a:gd name="connsiteY14" fmla="*/ 846338 h 1600823"/>
              <a:gd name="connsiteX0" fmla="*/ 63975 w 2030515"/>
              <a:gd name="connsiteY0" fmla="*/ 846338 h 1600823"/>
              <a:gd name="connsiteX1" fmla="*/ 68815 w 2030515"/>
              <a:gd name="connsiteY1" fmla="*/ 528838 h 1600823"/>
              <a:gd name="connsiteX2" fmla="*/ 365148 w 2030515"/>
              <a:gd name="connsiteY2" fmla="*/ 15998 h 1600823"/>
              <a:gd name="connsiteX3" fmla="*/ 622775 w 2030515"/>
              <a:gd name="connsiteY3" fmla="*/ 152072 h 1600823"/>
              <a:gd name="connsiteX4" fmla="*/ 726388 w 2030515"/>
              <a:gd name="connsiteY4" fmla="*/ 274838 h 1600823"/>
              <a:gd name="connsiteX5" fmla="*/ 1315028 w 2030515"/>
              <a:gd name="connsiteY5" fmla="*/ 276452 h 1600823"/>
              <a:gd name="connsiteX6" fmla="*/ 1422875 w 2030515"/>
              <a:gd name="connsiteY6" fmla="*/ 156305 h 1600823"/>
              <a:gd name="connsiteX7" fmla="*/ 1664175 w 2030515"/>
              <a:gd name="connsiteY7" fmla="*/ 8138 h 1600823"/>
              <a:gd name="connsiteX8" fmla="*/ 1970588 w 2030515"/>
              <a:gd name="connsiteY8" fmla="*/ 535692 h 1600823"/>
              <a:gd name="connsiteX9" fmla="*/ 1990141 w 2030515"/>
              <a:gd name="connsiteY9" fmla="*/ 816705 h 1600823"/>
              <a:gd name="connsiteX10" fmla="*/ 1621841 w 2030515"/>
              <a:gd name="connsiteY10" fmla="*/ 1447472 h 1600823"/>
              <a:gd name="connsiteX11" fmla="*/ 1397475 w 2030515"/>
              <a:gd name="connsiteY11" fmla="*/ 1599872 h 1600823"/>
              <a:gd name="connsiteX12" fmla="*/ 622775 w 2030515"/>
              <a:gd name="connsiteY12" fmla="*/ 1599872 h 1600823"/>
              <a:gd name="connsiteX13" fmla="*/ 411108 w 2030515"/>
              <a:gd name="connsiteY13" fmla="*/ 1443238 h 1600823"/>
              <a:gd name="connsiteX14" fmla="*/ 63975 w 2030515"/>
              <a:gd name="connsiteY14" fmla="*/ 846338 h 1600823"/>
              <a:gd name="connsiteX0" fmla="*/ 63975 w 2030515"/>
              <a:gd name="connsiteY0" fmla="*/ 846338 h 1600823"/>
              <a:gd name="connsiteX1" fmla="*/ 68815 w 2030515"/>
              <a:gd name="connsiteY1" fmla="*/ 528838 h 1600823"/>
              <a:gd name="connsiteX2" fmla="*/ 356911 w 2030515"/>
              <a:gd name="connsiteY2" fmla="*/ 15998 h 1600823"/>
              <a:gd name="connsiteX3" fmla="*/ 622775 w 2030515"/>
              <a:gd name="connsiteY3" fmla="*/ 152072 h 1600823"/>
              <a:gd name="connsiteX4" fmla="*/ 726388 w 2030515"/>
              <a:gd name="connsiteY4" fmla="*/ 274838 h 1600823"/>
              <a:gd name="connsiteX5" fmla="*/ 1315028 w 2030515"/>
              <a:gd name="connsiteY5" fmla="*/ 276452 h 1600823"/>
              <a:gd name="connsiteX6" fmla="*/ 1422875 w 2030515"/>
              <a:gd name="connsiteY6" fmla="*/ 156305 h 1600823"/>
              <a:gd name="connsiteX7" fmla="*/ 1664175 w 2030515"/>
              <a:gd name="connsiteY7" fmla="*/ 8138 h 1600823"/>
              <a:gd name="connsiteX8" fmla="*/ 1970588 w 2030515"/>
              <a:gd name="connsiteY8" fmla="*/ 535692 h 1600823"/>
              <a:gd name="connsiteX9" fmla="*/ 1990141 w 2030515"/>
              <a:gd name="connsiteY9" fmla="*/ 816705 h 1600823"/>
              <a:gd name="connsiteX10" fmla="*/ 1621841 w 2030515"/>
              <a:gd name="connsiteY10" fmla="*/ 1447472 h 1600823"/>
              <a:gd name="connsiteX11" fmla="*/ 1397475 w 2030515"/>
              <a:gd name="connsiteY11" fmla="*/ 1599872 h 1600823"/>
              <a:gd name="connsiteX12" fmla="*/ 622775 w 2030515"/>
              <a:gd name="connsiteY12" fmla="*/ 1599872 h 1600823"/>
              <a:gd name="connsiteX13" fmla="*/ 411108 w 2030515"/>
              <a:gd name="connsiteY13" fmla="*/ 1443238 h 1600823"/>
              <a:gd name="connsiteX14" fmla="*/ 63975 w 2030515"/>
              <a:gd name="connsiteY14" fmla="*/ 846338 h 1600823"/>
              <a:gd name="connsiteX0" fmla="*/ 63975 w 2030515"/>
              <a:gd name="connsiteY0" fmla="*/ 847487 h 1601972"/>
              <a:gd name="connsiteX1" fmla="*/ 68815 w 2030515"/>
              <a:gd name="connsiteY1" fmla="*/ 529987 h 1601972"/>
              <a:gd name="connsiteX2" fmla="*/ 356911 w 2030515"/>
              <a:gd name="connsiteY2" fmla="*/ 17147 h 1601972"/>
              <a:gd name="connsiteX3" fmla="*/ 622775 w 2030515"/>
              <a:gd name="connsiteY3" fmla="*/ 153221 h 1601972"/>
              <a:gd name="connsiteX4" fmla="*/ 726388 w 2030515"/>
              <a:gd name="connsiteY4" fmla="*/ 275987 h 1601972"/>
              <a:gd name="connsiteX5" fmla="*/ 1315028 w 2030515"/>
              <a:gd name="connsiteY5" fmla="*/ 277601 h 1601972"/>
              <a:gd name="connsiteX6" fmla="*/ 1422875 w 2030515"/>
              <a:gd name="connsiteY6" fmla="*/ 157454 h 1601972"/>
              <a:gd name="connsiteX7" fmla="*/ 1672413 w 2030515"/>
              <a:gd name="connsiteY7" fmla="*/ 5168 h 1601972"/>
              <a:gd name="connsiteX8" fmla="*/ 1970588 w 2030515"/>
              <a:gd name="connsiteY8" fmla="*/ 536841 h 1601972"/>
              <a:gd name="connsiteX9" fmla="*/ 1990141 w 2030515"/>
              <a:gd name="connsiteY9" fmla="*/ 817854 h 1601972"/>
              <a:gd name="connsiteX10" fmla="*/ 1621841 w 2030515"/>
              <a:gd name="connsiteY10" fmla="*/ 1448621 h 1601972"/>
              <a:gd name="connsiteX11" fmla="*/ 1397475 w 2030515"/>
              <a:gd name="connsiteY11" fmla="*/ 1601021 h 1601972"/>
              <a:gd name="connsiteX12" fmla="*/ 622775 w 2030515"/>
              <a:gd name="connsiteY12" fmla="*/ 1601021 h 1601972"/>
              <a:gd name="connsiteX13" fmla="*/ 411108 w 2030515"/>
              <a:gd name="connsiteY13" fmla="*/ 1444387 h 1601972"/>
              <a:gd name="connsiteX14" fmla="*/ 63975 w 2030515"/>
              <a:gd name="connsiteY14" fmla="*/ 847487 h 1601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030515" h="1601972">
                <a:moveTo>
                  <a:pt x="63975" y="847487"/>
                </a:moveTo>
                <a:cubicBezTo>
                  <a:pt x="-2534" y="739034"/>
                  <a:pt x="-40221" y="711800"/>
                  <a:pt x="68815" y="529987"/>
                </a:cubicBezTo>
                <a:lnTo>
                  <a:pt x="356911" y="17147"/>
                </a:lnTo>
                <a:cubicBezTo>
                  <a:pt x="452065" y="-26795"/>
                  <a:pt x="606039" y="20176"/>
                  <a:pt x="622775" y="153221"/>
                </a:cubicBezTo>
                <a:cubicBezTo>
                  <a:pt x="620959" y="241316"/>
                  <a:pt x="666718" y="274171"/>
                  <a:pt x="726388" y="275987"/>
                </a:cubicBezTo>
                <a:lnTo>
                  <a:pt x="1315028" y="277601"/>
                </a:lnTo>
                <a:cubicBezTo>
                  <a:pt x="1360988" y="273368"/>
                  <a:pt x="1411994" y="254613"/>
                  <a:pt x="1422875" y="157454"/>
                </a:cubicBezTo>
                <a:cubicBezTo>
                  <a:pt x="1442428" y="34084"/>
                  <a:pt x="1532713" y="-17409"/>
                  <a:pt x="1672413" y="5168"/>
                </a:cubicBezTo>
                <a:lnTo>
                  <a:pt x="1970588" y="536841"/>
                </a:lnTo>
                <a:cubicBezTo>
                  <a:pt x="2053088" y="675054"/>
                  <a:pt x="2041264" y="732043"/>
                  <a:pt x="1990141" y="817854"/>
                </a:cubicBezTo>
                <a:lnTo>
                  <a:pt x="1621841" y="1448621"/>
                </a:lnTo>
                <a:cubicBezTo>
                  <a:pt x="1588973" y="1507281"/>
                  <a:pt x="1545626" y="1613101"/>
                  <a:pt x="1397475" y="1601021"/>
                </a:cubicBezTo>
                <a:lnTo>
                  <a:pt x="622775" y="1601021"/>
                </a:lnTo>
                <a:cubicBezTo>
                  <a:pt x="497198" y="1593351"/>
                  <a:pt x="463323" y="1535899"/>
                  <a:pt x="411108" y="1444387"/>
                </a:cubicBezTo>
                <a:lnTo>
                  <a:pt x="63975" y="847487"/>
                </a:lnTo>
                <a:close/>
              </a:path>
            </a:pathLst>
          </a:custGeom>
          <a:gradFill flip="none" rotWithShape="1">
            <a:gsLst>
              <a:gs pos="0">
                <a:srgbClr val="F9F9F9"/>
              </a:gs>
              <a:gs pos="100000">
                <a:srgbClr val="E0E0E0"/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chemeClr val="bg1"/>
            </a:solidFill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0" rIns="36000" bIns="10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6213" marR="0" lvl="0" indent="0" defTabSz="4000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en-ZA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75F004DF-7293-7B4F-8468-8222985604BE}"/>
              </a:ext>
            </a:extLst>
          </p:cNvPr>
          <p:cNvSpPr txBox="1"/>
          <p:nvPr userDrawn="1"/>
        </p:nvSpPr>
        <p:spPr>
          <a:xfrm>
            <a:off x="3045201" y="4706175"/>
            <a:ext cx="1869149" cy="254574"/>
          </a:xfrm>
          <a:prstGeom prst="rect">
            <a:avLst/>
          </a:prstGeom>
        </p:spPr>
        <p:txBody>
          <a:bodyPr vert="horz" wrap="square" lIns="0" tIns="8272" rIns="0" bIns="0" rtlCol="0">
            <a:spAutoFit/>
          </a:bodyPr>
          <a:lstStyle/>
          <a:p>
            <a:pPr marL="7521" algn="ctr" defTabSz="541508">
              <a:spcBef>
                <a:spcPts val="65"/>
              </a:spcBef>
              <a:defRPr/>
            </a:pPr>
            <a:r>
              <a:rPr lang="en-US" sz="1600" b="1" spc="3" dirty="0">
                <a:solidFill>
                  <a:srgbClr val="C7B50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People</a:t>
            </a:r>
            <a:endParaRPr sz="1600" b="1" dirty="0">
              <a:solidFill>
                <a:srgbClr val="C7B50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5" name="object 17">
            <a:extLst>
              <a:ext uri="{FF2B5EF4-FFF2-40B4-BE49-F238E27FC236}">
                <a16:creationId xmlns:a16="http://schemas.microsoft.com/office/drawing/2014/main" id="{9182CD7B-39EA-0C4A-8B78-0835947320D3}"/>
              </a:ext>
            </a:extLst>
          </p:cNvPr>
          <p:cNvSpPr/>
          <p:nvPr userDrawn="1"/>
        </p:nvSpPr>
        <p:spPr>
          <a:xfrm>
            <a:off x="4011477" y="5011659"/>
            <a:ext cx="0" cy="1159834"/>
          </a:xfrm>
          <a:custGeom>
            <a:avLst/>
            <a:gdLst/>
            <a:ahLst/>
            <a:cxnLst/>
            <a:rect l="l" t="t" r="r" b="b"/>
            <a:pathLst>
              <a:path h="2204720">
                <a:moveTo>
                  <a:pt x="0" y="2204487"/>
                </a:moveTo>
                <a:lnTo>
                  <a:pt x="0" y="0"/>
                </a:lnTo>
              </a:path>
            </a:pathLst>
          </a:custGeom>
          <a:ln w="28575">
            <a:solidFill>
              <a:srgbClr val="C7B50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/>
          <a:lstStyle/>
          <a:p>
            <a:pPr marL="0" marR="0" lvl="0" indent="0" algn="l" defTabSz="5415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6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0DAC0A9-A977-C141-BFB1-2E9703C82CEE}"/>
              </a:ext>
            </a:extLst>
          </p:cNvPr>
          <p:cNvGrpSpPr/>
          <p:nvPr userDrawn="1"/>
        </p:nvGrpSpPr>
        <p:grpSpPr>
          <a:xfrm>
            <a:off x="3681320" y="3563120"/>
            <a:ext cx="670350" cy="669470"/>
            <a:chOff x="4825817" y="5148696"/>
            <a:chExt cx="1405315" cy="1403473"/>
          </a:xfrm>
        </p:grpSpPr>
        <p:sp>
          <p:nvSpPr>
            <p:cNvPr id="37" name="object 29">
              <a:extLst>
                <a:ext uri="{FF2B5EF4-FFF2-40B4-BE49-F238E27FC236}">
                  <a16:creationId xmlns:a16="http://schemas.microsoft.com/office/drawing/2014/main" id="{8E97EBEE-D4CB-BE49-97CD-880A02FF11A8}"/>
                </a:ext>
              </a:extLst>
            </p:cNvPr>
            <p:cNvSpPr/>
            <p:nvPr/>
          </p:nvSpPr>
          <p:spPr>
            <a:xfrm>
              <a:off x="5831409" y="5313089"/>
              <a:ext cx="280670" cy="280670"/>
            </a:xfrm>
            <a:custGeom>
              <a:avLst/>
              <a:gdLst/>
              <a:ahLst/>
              <a:cxnLst/>
              <a:rect l="l" t="t" r="r" b="b"/>
              <a:pathLst>
                <a:path w="280670" h="280670">
                  <a:moveTo>
                    <a:pt x="229029" y="248746"/>
                  </a:moveTo>
                  <a:lnTo>
                    <a:pt x="209688" y="262056"/>
                  </a:lnTo>
                  <a:lnTo>
                    <a:pt x="188193" y="272023"/>
                  </a:lnTo>
                  <a:lnTo>
                    <a:pt x="164915" y="278275"/>
                  </a:lnTo>
                  <a:lnTo>
                    <a:pt x="140226" y="280441"/>
                  </a:lnTo>
                  <a:lnTo>
                    <a:pt x="95904" y="273292"/>
                  </a:lnTo>
                  <a:lnTo>
                    <a:pt x="57411" y="253385"/>
                  </a:lnTo>
                  <a:lnTo>
                    <a:pt x="27056" y="223030"/>
                  </a:lnTo>
                  <a:lnTo>
                    <a:pt x="7149" y="184537"/>
                  </a:lnTo>
                  <a:lnTo>
                    <a:pt x="0" y="140215"/>
                  </a:lnTo>
                  <a:lnTo>
                    <a:pt x="7149" y="95895"/>
                  </a:lnTo>
                  <a:lnTo>
                    <a:pt x="27056" y="57404"/>
                  </a:lnTo>
                  <a:lnTo>
                    <a:pt x="57411" y="27052"/>
                  </a:lnTo>
                  <a:lnTo>
                    <a:pt x="95904" y="7147"/>
                  </a:lnTo>
                  <a:lnTo>
                    <a:pt x="140226" y="0"/>
                  </a:lnTo>
                  <a:lnTo>
                    <a:pt x="184547" y="7147"/>
                  </a:lnTo>
                  <a:lnTo>
                    <a:pt x="223040" y="27052"/>
                  </a:lnTo>
                  <a:lnTo>
                    <a:pt x="253396" y="57404"/>
                  </a:lnTo>
                  <a:lnTo>
                    <a:pt x="273303" y="95895"/>
                  </a:lnTo>
                  <a:lnTo>
                    <a:pt x="280452" y="140215"/>
                  </a:lnTo>
                </a:path>
              </a:pathLst>
            </a:custGeom>
            <a:ln w="31412">
              <a:solidFill>
                <a:srgbClr val="C7B502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" name="object 31">
              <a:extLst>
                <a:ext uri="{FF2B5EF4-FFF2-40B4-BE49-F238E27FC236}">
                  <a16:creationId xmlns:a16="http://schemas.microsoft.com/office/drawing/2014/main" id="{F2551D3F-46FE-D145-9C86-76FEFADBB5F0}"/>
                </a:ext>
              </a:extLst>
            </p:cNvPr>
            <p:cNvSpPr/>
            <p:nvPr/>
          </p:nvSpPr>
          <p:spPr>
            <a:xfrm>
              <a:off x="5712754" y="5696407"/>
              <a:ext cx="518159" cy="690880"/>
            </a:xfrm>
            <a:custGeom>
              <a:avLst/>
              <a:gdLst/>
              <a:ahLst/>
              <a:cxnLst/>
              <a:rect l="l" t="t" r="r" b="b"/>
              <a:pathLst>
                <a:path w="518160" h="690879">
                  <a:moveTo>
                    <a:pt x="342219" y="690764"/>
                  </a:moveTo>
                  <a:lnTo>
                    <a:pt x="0" y="690764"/>
                  </a:lnTo>
                  <a:lnTo>
                    <a:pt x="0" y="133744"/>
                  </a:lnTo>
                  <a:lnTo>
                    <a:pt x="6818" y="91472"/>
                  </a:lnTo>
                  <a:lnTo>
                    <a:pt x="25806" y="54758"/>
                  </a:lnTo>
                  <a:lnTo>
                    <a:pt x="54760" y="25805"/>
                  </a:lnTo>
                  <a:lnTo>
                    <a:pt x="91477" y="6818"/>
                  </a:lnTo>
                  <a:lnTo>
                    <a:pt x="133755" y="0"/>
                  </a:lnTo>
                  <a:lnTo>
                    <a:pt x="384009" y="0"/>
                  </a:lnTo>
                  <a:lnTo>
                    <a:pt x="426286" y="6818"/>
                  </a:lnTo>
                  <a:lnTo>
                    <a:pt x="463003" y="25805"/>
                  </a:lnTo>
                  <a:lnTo>
                    <a:pt x="491957" y="54758"/>
                  </a:lnTo>
                  <a:lnTo>
                    <a:pt x="510945" y="91472"/>
                  </a:lnTo>
                  <a:lnTo>
                    <a:pt x="517764" y="133744"/>
                  </a:lnTo>
                  <a:lnTo>
                    <a:pt x="517764" y="364386"/>
                  </a:lnTo>
                </a:path>
              </a:pathLst>
            </a:custGeom>
            <a:ln w="31412">
              <a:solidFill>
                <a:srgbClr val="C7B502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" name="object 32">
              <a:extLst>
                <a:ext uri="{FF2B5EF4-FFF2-40B4-BE49-F238E27FC236}">
                  <a16:creationId xmlns:a16="http://schemas.microsoft.com/office/drawing/2014/main" id="{3B7CFC45-8E36-AC42-AF4E-21CFB88D5709}"/>
                </a:ext>
              </a:extLst>
            </p:cNvPr>
            <p:cNvSpPr/>
            <p:nvPr/>
          </p:nvSpPr>
          <p:spPr>
            <a:xfrm>
              <a:off x="6182872" y="6178460"/>
              <a:ext cx="48260" cy="208915"/>
            </a:xfrm>
            <a:custGeom>
              <a:avLst/>
              <a:gdLst/>
              <a:ahLst/>
              <a:cxnLst/>
              <a:rect l="l" t="t" r="r" b="b"/>
              <a:pathLst>
                <a:path w="48260" h="208914">
                  <a:moveTo>
                    <a:pt x="47642" y="0"/>
                  </a:moveTo>
                  <a:lnTo>
                    <a:pt x="0" y="208716"/>
                  </a:lnTo>
                  <a:lnTo>
                    <a:pt x="47642" y="208716"/>
                  </a:lnTo>
                  <a:lnTo>
                    <a:pt x="47642" y="0"/>
                  </a:lnTo>
                  <a:close/>
                </a:path>
              </a:pathLst>
            </a:custGeom>
            <a:solidFill>
              <a:srgbClr val="ECEDED"/>
            </a:solidFill>
            <a:ln>
              <a:solidFill>
                <a:srgbClr val="C7B502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" name="object 33">
              <a:extLst>
                <a:ext uri="{FF2B5EF4-FFF2-40B4-BE49-F238E27FC236}">
                  <a16:creationId xmlns:a16="http://schemas.microsoft.com/office/drawing/2014/main" id="{095F2981-DC05-3741-8DF4-E11A31A1D701}"/>
                </a:ext>
              </a:extLst>
            </p:cNvPr>
            <p:cNvSpPr/>
            <p:nvPr/>
          </p:nvSpPr>
          <p:spPr>
            <a:xfrm>
              <a:off x="6182872" y="6178460"/>
              <a:ext cx="48260" cy="208915"/>
            </a:xfrm>
            <a:custGeom>
              <a:avLst/>
              <a:gdLst/>
              <a:ahLst/>
              <a:cxnLst/>
              <a:rect l="l" t="t" r="r" b="b"/>
              <a:pathLst>
                <a:path w="48260" h="208914">
                  <a:moveTo>
                    <a:pt x="47642" y="0"/>
                  </a:moveTo>
                  <a:lnTo>
                    <a:pt x="47642" y="208716"/>
                  </a:lnTo>
                  <a:lnTo>
                    <a:pt x="0" y="208716"/>
                  </a:lnTo>
                </a:path>
              </a:pathLst>
            </a:custGeom>
            <a:ln w="31412">
              <a:solidFill>
                <a:srgbClr val="C7B502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" name="object 34">
              <a:extLst>
                <a:ext uri="{FF2B5EF4-FFF2-40B4-BE49-F238E27FC236}">
                  <a16:creationId xmlns:a16="http://schemas.microsoft.com/office/drawing/2014/main" id="{1A657F50-B211-9744-8DEE-4DFAF4804D09}"/>
                </a:ext>
              </a:extLst>
            </p:cNvPr>
            <p:cNvSpPr/>
            <p:nvPr/>
          </p:nvSpPr>
          <p:spPr>
            <a:xfrm>
              <a:off x="5971637" y="5593535"/>
              <a:ext cx="0" cy="102870"/>
            </a:xfrm>
            <a:custGeom>
              <a:avLst/>
              <a:gdLst/>
              <a:ahLst/>
              <a:cxnLst/>
              <a:rect l="l" t="t" r="r" b="b"/>
              <a:pathLst>
                <a:path h="102870">
                  <a:moveTo>
                    <a:pt x="0" y="0"/>
                  </a:moveTo>
                  <a:lnTo>
                    <a:pt x="0" y="102865"/>
                  </a:lnTo>
                </a:path>
              </a:pathLst>
            </a:custGeom>
            <a:ln w="31412">
              <a:solidFill>
                <a:srgbClr val="C7B502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" name="object 35">
              <a:extLst>
                <a:ext uri="{FF2B5EF4-FFF2-40B4-BE49-F238E27FC236}">
                  <a16:creationId xmlns:a16="http://schemas.microsoft.com/office/drawing/2014/main" id="{C67AE510-E264-E64C-9CAD-D57E1FD5306A}"/>
                </a:ext>
              </a:extLst>
            </p:cNvPr>
            <p:cNvSpPr/>
            <p:nvPr/>
          </p:nvSpPr>
          <p:spPr>
            <a:xfrm>
              <a:off x="6130310" y="5907291"/>
              <a:ext cx="0" cy="404495"/>
            </a:xfrm>
            <a:custGeom>
              <a:avLst/>
              <a:gdLst/>
              <a:ahLst/>
              <a:cxnLst/>
              <a:rect l="l" t="t" r="r" b="b"/>
              <a:pathLst>
                <a:path h="404495">
                  <a:moveTo>
                    <a:pt x="0" y="0"/>
                  </a:moveTo>
                  <a:lnTo>
                    <a:pt x="0" y="404186"/>
                  </a:lnTo>
                </a:path>
              </a:pathLst>
            </a:custGeom>
            <a:ln w="31412">
              <a:solidFill>
                <a:srgbClr val="C7B502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" name="object 36">
              <a:extLst>
                <a:ext uri="{FF2B5EF4-FFF2-40B4-BE49-F238E27FC236}">
                  <a16:creationId xmlns:a16="http://schemas.microsoft.com/office/drawing/2014/main" id="{B1A87E5E-3531-C44B-BB68-DE8F5B8403C7}"/>
                </a:ext>
              </a:extLst>
            </p:cNvPr>
            <p:cNvSpPr/>
            <p:nvPr/>
          </p:nvSpPr>
          <p:spPr>
            <a:xfrm>
              <a:off x="5831409" y="5907291"/>
              <a:ext cx="0" cy="480059"/>
            </a:xfrm>
            <a:custGeom>
              <a:avLst/>
              <a:gdLst/>
              <a:ahLst/>
              <a:cxnLst/>
              <a:rect l="l" t="t" r="r" b="b"/>
              <a:pathLst>
                <a:path h="480060">
                  <a:moveTo>
                    <a:pt x="0" y="0"/>
                  </a:moveTo>
                  <a:lnTo>
                    <a:pt x="0" y="479880"/>
                  </a:lnTo>
                </a:path>
              </a:pathLst>
            </a:custGeom>
            <a:ln w="31412">
              <a:solidFill>
                <a:srgbClr val="C7B502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" name="object 38">
              <a:extLst>
                <a:ext uri="{FF2B5EF4-FFF2-40B4-BE49-F238E27FC236}">
                  <a16:creationId xmlns:a16="http://schemas.microsoft.com/office/drawing/2014/main" id="{02B75352-C625-0140-A300-F8DBD04CE307}"/>
                </a:ext>
              </a:extLst>
            </p:cNvPr>
            <p:cNvSpPr/>
            <p:nvPr/>
          </p:nvSpPr>
          <p:spPr>
            <a:xfrm>
              <a:off x="4944477" y="5313084"/>
              <a:ext cx="280670" cy="280670"/>
            </a:xfrm>
            <a:custGeom>
              <a:avLst/>
              <a:gdLst/>
              <a:ahLst/>
              <a:cxnLst/>
              <a:rect l="l" t="t" r="r" b="b"/>
              <a:pathLst>
                <a:path w="280670" h="280670">
                  <a:moveTo>
                    <a:pt x="0" y="140226"/>
                  </a:moveTo>
                  <a:lnTo>
                    <a:pt x="7149" y="95904"/>
                  </a:lnTo>
                  <a:lnTo>
                    <a:pt x="27056" y="57411"/>
                  </a:lnTo>
                  <a:lnTo>
                    <a:pt x="57411" y="27056"/>
                  </a:lnTo>
                  <a:lnTo>
                    <a:pt x="95904" y="7149"/>
                  </a:lnTo>
                  <a:lnTo>
                    <a:pt x="140226" y="0"/>
                  </a:lnTo>
                  <a:lnTo>
                    <a:pt x="184547" y="7149"/>
                  </a:lnTo>
                  <a:lnTo>
                    <a:pt x="223040" y="27056"/>
                  </a:lnTo>
                  <a:lnTo>
                    <a:pt x="253396" y="57411"/>
                  </a:lnTo>
                  <a:lnTo>
                    <a:pt x="273303" y="95904"/>
                  </a:lnTo>
                  <a:lnTo>
                    <a:pt x="280452" y="140226"/>
                  </a:lnTo>
                  <a:lnTo>
                    <a:pt x="273303" y="184547"/>
                  </a:lnTo>
                  <a:lnTo>
                    <a:pt x="253396" y="223040"/>
                  </a:lnTo>
                  <a:lnTo>
                    <a:pt x="223040" y="253396"/>
                  </a:lnTo>
                  <a:lnTo>
                    <a:pt x="184547" y="273303"/>
                  </a:lnTo>
                  <a:lnTo>
                    <a:pt x="140226" y="280452"/>
                  </a:lnTo>
                  <a:lnTo>
                    <a:pt x="95904" y="273303"/>
                  </a:lnTo>
                  <a:lnTo>
                    <a:pt x="57411" y="253396"/>
                  </a:lnTo>
                  <a:lnTo>
                    <a:pt x="27056" y="223040"/>
                  </a:lnTo>
                  <a:lnTo>
                    <a:pt x="7149" y="184547"/>
                  </a:lnTo>
                  <a:lnTo>
                    <a:pt x="0" y="140226"/>
                  </a:lnTo>
                  <a:close/>
                </a:path>
              </a:pathLst>
            </a:custGeom>
            <a:ln w="31412">
              <a:solidFill>
                <a:srgbClr val="C7B502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" name="object 40">
              <a:extLst>
                <a:ext uri="{FF2B5EF4-FFF2-40B4-BE49-F238E27FC236}">
                  <a16:creationId xmlns:a16="http://schemas.microsoft.com/office/drawing/2014/main" id="{7D42402B-91BA-B44E-B967-2F43A37FA37C}"/>
                </a:ext>
              </a:extLst>
            </p:cNvPr>
            <p:cNvSpPr/>
            <p:nvPr/>
          </p:nvSpPr>
          <p:spPr>
            <a:xfrm>
              <a:off x="4825817" y="5955907"/>
              <a:ext cx="208915" cy="431800"/>
            </a:xfrm>
            <a:custGeom>
              <a:avLst/>
              <a:gdLst/>
              <a:ahLst/>
              <a:cxnLst/>
              <a:rect l="l" t="t" r="r" b="b"/>
              <a:pathLst>
                <a:path w="208914" h="431800">
                  <a:moveTo>
                    <a:pt x="208496" y="431264"/>
                  </a:moveTo>
                  <a:lnTo>
                    <a:pt x="0" y="431264"/>
                  </a:lnTo>
                  <a:lnTo>
                    <a:pt x="0" y="0"/>
                  </a:lnTo>
                </a:path>
              </a:pathLst>
            </a:custGeom>
            <a:ln w="31412">
              <a:solidFill>
                <a:srgbClr val="C7B502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" name="object 42">
              <a:extLst>
                <a:ext uri="{FF2B5EF4-FFF2-40B4-BE49-F238E27FC236}">
                  <a16:creationId xmlns:a16="http://schemas.microsoft.com/office/drawing/2014/main" id="{E94A4468-769D-9D46-9EC7-F45F45F4C635}"/>
                </a:ext>
              </a:extLst>
            </p:cNvPr>
            <p:cNvSpPr/>
            <p:nvPr/>
          </p:nvSpPr>
          <p:spPr>
            <a:xfrm>
              <a:off x="4825820" y="5696400"/>
              <a:ext cx="518159" cy="690880"/>
            </a:xfrm>
            <a:custGeom>
              <a:avLst/>
              <a:gdLst/>
              <a:ahLst/>
              <a:cxnLst/>
              <a:rect l="l" t="t" r="r" b="b"/>
              <a:pathLst>
                <a:path w="518160" h="690879">
                  <a:moveTo>
                    <a:pt x="0" y="133755"/>
                  </a:moveTo>
                  <a:lnTo>
                    <a:pt x="6818" y="91477"/>
                  </a:lnTo>
                  <a:lnTo>
                    <a:pt x="25806" y="54760"/>
                  </a:lnTo>
                  <a:lnTo>
                    <a:pt x="54760" y="25806"/>
                  </a:lnTo>
                  <a:lnTo>
                    <a:pt x="91477" y="6818"/>
                  </a:lnTo>
                  <a:lnTo>
                    <a:pt x="133755" y="0"/>
                  </a:lnTo>
                  <a:lnTo>
                    <a:pt x="384009" y="0"/>
                  </a:lnTo>
                  <a:lnTo>
                    <a:pt x="426286" y="6818"/>
                  </a:lnTo>
                  <a:lnTo>
                    <a:pt x="463003" y="25806"/>
                  </a:lnTo>
                  <a:lnTo>
                    <a:pt x="491957" y="54760"/>
                  </a:lnTo>
                  <a:lnTo>
                    <a:pt x="510945" y="91477"/>
                  </a:lnTo>
                  <a:lnTo>
                    <a:pt x="517764" y="133755"/>
                  </a:lnTo>
                  <a:lnTo>
                    <a:pt x="517764" y="690774"/>
                  </a:lnTo>
                  <a:lnTo>
                    <a:pt x="402909" y="690774"/>
                  </a:lnTo>
                </a:path>
              </a:pathLst>
            </a:custGeom>
            <a:ln w="31412">
              <a:solidFill>
                <a:srgbClr val="C7B502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" name="object 43">
              <a:extLst>
                <a:ext uri="{FF2B5EF4-FFF2-40B4-BE49-F238E27FC236}">
                  <a16:creationId xmlns:a16="http://schemas.microsoft.com/office/drawing/2014/main" id="{120E73D6-C166-E245-9FF8-8EBC924B58C8}"/>
                </a:ext>
              </a:extLst>
            </p:cNvPr>
            <p:cNvSpPr/>
            <p:nvPr/>
          </p:nvSpPr>
          <p:spPr>
            <a:xfrm>
              <a:off x="5084704" y="5593535"/>
              <a:ext cx="0" cy="102870"/>
            </a:xfrm>
            <a:custGeom>
              <a:avLst/>
              <a:gdLst/>
              <a:ahLst/>
              <a:cxnLst/>
              <a:rect l="l" t="t" r="r" b="b"/>
              <a:pathLst>
                <a:path h="102870">
                  <a:moveTo>
                    <a:pt x="0" y="0"/>
                  </a:moveTo>
                  <a:lnTo>
                    <a:pt x="0" y="102865"/>
                  </a:lnTo>
                </a:path>
              </a:pathLst>
            </a:custGeom>
            <a:ln w="31412">
              <a:solidFill>
                <a:srgbClr val="C7B502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" name="object 44">
              <a:extLst>
                <a:ext uri="{FF2B5EF4-FFF2-40B4-BE49-F238E27FC236}">
                  <a16:creationId xmlns:a16="http://schemas.microsoft.com/office/drawing/2014/main" id="{89538E2A-B5D8-A243-A4FC-D6EF0C02B4CD}"/>
                </a:ext>
              </a:extLst>
            </p:cNvPr>
            <p:cNvSpPr/>
            <p:nvPr/>
          </p:nvSpPr>
          <p:spPr>
            <a:xfrm>
              <a:off x="5243383" y="5907291"/>
              <a:ext cx="0" cy="480059"/>
            </a:xfrm>
            <a:custGeom>
              <a:avLst/>
              <a:gdLst/>
              <a:ahLst/>
              <a:cxnLst/>
              <a:rect l="l" t="t" r="r" b="b"/>
              <a:pathLst>
                <a:path h="480060">
                  <a:moveTo>
                    <a:pt x="0" y="0"/>
                  </a:moveTo>
                  <a:lnTo>
                    <a:pt x="0" y="479880"/>
                  </a:lnTo>
                </a:path>
              </a:pathLst>
            </a:custGeom>
            <a:ln w="31412">
              <a:solidFill>
                <a:srgbClr val="C7B502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" name="object 45">
              <a:extLst>
                <a:ext uri="{FF2B5EF4-FFF2-40B4-BE49-F238E27FC236}">
                  <a16:creationId xmlns:a16="http://schemas.microsoft.com/office/drawing/2014/main" id="{405CCD5D-0A5C-BC43-B2D5-69D7911BD5D1}"/>
                </a:ext>
              </a:extLst>
            </p:cNvPr>
            <p:cNvSpPr/>
            <p:nvPr/>
          </p:nvSpPr>
          <p:spPr>
            <a:xfrm>
              <a:off x="4944477" y="6267992"/>
              <a:ext cx="0" cy="119380"/>
            </a:xfrm>
            <a:custGeom>
              <a:avLst/>
              <a:gdLst/>
              <a:ahLst/>
              <a:cxnLst/>
              <a:rect l="l" t="t" r="r" b="b"/>
              <a:pathLst>
                <a:path h="119379">
                  <a:moveTo>
                    <a:pt x="0" y="0"/>
                  </a:moveTo>
                  <a:lnTo>
                    <a:pt x="0" y="119179"/>
                  </a:lnTo>
                </a:path>
              </a:pathLst>
            </a:custGeom>
            <a:ln w="31412">
              <a:solidFill>
                <a:srgbClr val="C7B502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" name="object 46">
              <a:extLst>
                <a:ext uri="{FF2B5EF4-FFF2-40B4-BE49-F238E27FC236}">
                  <a16:creationId xmlns:a16="http://schemas.microsoft.com/office/drawing/2014/main" id="{B9F63519-BB40-2E46-A10F-2D2A0E255EBB}"/>
                </a:ext>
              </a:extLst>
            </p:cNvPr>
            <p:cNvSpPr/>
            <p:nvPr/>
          </p:nvSpPr>
          <p:spPr>
            <a:xfrm>
              <a:off x="4944477" y="5907291"/>
              <a:ext cx="0" cy="230504"/>
            </a:xfrm>
            <a:custGeom>
              <a:avLst/>
              <a:gdLst/>
              <a:ahLst/>
              <a:cxnLst/>
              <a:rect l="l" t="t" r="r" b="b"/>
              <a:pathLst>
                <a:path h="230504">
                  <a:moveTo>
                    <a:pt x="0" y="0"/>
                  </a:moveTo>
                  <a:lnTo>
                    <a:pt x="0" y="230244"/>
                  </a:lnTo>
                </a:path>
              </a:pathLst>
            </a:custGeom>
            <a:ln w="31412">
              <a:solidFill>
                <a:srgbClr val="C7B502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" name="object 48">
              <a:extLst>
                <a:ext uri="{FF2B5EF4-FFF2-40B4-BE49-F238E27FC236}">
                  <a16:creationId xmlns:a16="http://schemas.microsoft.com/office/drawing/2014/main" id="{B0137966-E38B-9A43-A3A9-AD143A403DA4}"/>
                </a:ext>
              </a:extLst>
            </p:cNvPr>
            <p:cNvSpPr/>
            <p:nvPr/>
          </p:nvSpPr>
          <p:spPr>
            <a:xfrm>
              <a:off x="5346456" y="5148696"/>
              <a:ext cx="366395" cy="366395"/>
            </a:xfrm>
            <a:custGeom>
              <a:avLst/>
              <a:gdLst/>
              <a:ahLst/>
              <a:cxnLst/>
              <a:rect l="l" t="t" r="r" b="b"/>
              <a:pathLst>
                <a:path w="366395" h="366395">
                  <a:moveTo>
                    <a:pt x="72395" y="37265"/>
                  </a:moveTo>
                  <a:lnTo>
                    <a:pt x="96827" y="21574"/>
                  </a:lnTo>
                  <a:lnTo>
                    <a:pt x="123703" y="9860"/>
                  </a:lnTo>
                  <a:lnTo>
                    <a:pt x="152612" y="2533"/>
                  </a:lnTo>
                  <a:lnTo>
                    <a:pt x="183146" y="0"/>
                  </a:lnTo>
                  <a:lnTo>
                    <a:pt x="231833" y="6542"/>
                  </a:lnTo>
                  <a:lnTo>
                    <a:pt x="275583" y="25004"/>
                  </a:lnTo>
                  <a:lnTo>
                    <a:pt x="312650" y="53642"/>
                  </a:lnTo>
                  <a:lnTo>
                    <a:pt x="341287" y="90708"/>
                  </a:lnTo>
                  <a:lnTo>
                    <a:pt x="359750" y="134458"/>
                  </a:lnTo>
                  <a:lnTo>
                    <a:pt x="366292" y="183146"/>
                  </a:lnTo>
                  <a:lnTo>
                    <a:pt x="359750" y="231833"/>
                  </a:lnTo>
                  <a:lnTo>
                    <a:pt x="341287" y="275583"/>
                  </a:lnTo>
                  <a:lnTo>
                    <a:pt x="312650" y="312650"/>
                  </a:lnTo>
                  <a:lnTo>
                    <a:pt x="275583" y="341287"/>
                  </a:lnTo>
                  <a:lnTo>
                    <a:pt x="231833" y="359750"/>
                  </a:lnTo>
                  <a:lnTo>
                    <a:pt x="183146" y="366292"/>
                  </a:lnTo>
                  <a:lnTo>
                    <a:pt x="134458" y="359750"/>
                  </a:lnTo>
                  <a:lnTo>
                    <a:pt x="90708" y="341287"/>
                  </a:lnTo>
                  <a:lnTo>
                    <a:pt x="53642" y="312650"/>
                  </a:lnTo>
                  <a:lnTo>
                    <a:pt x="25004" y="275583"/>
                  </a:lnTo>
                  <a:lnTo>
                    <a:pt x="6542" y="231833"/>
                  </a:lnTo>
                  <a:lnTo>
                    <a:pt x="0" y="183146"/>
                  </a:lnTo>
                </a:path>
              </a:pathLst>
            </a:custGeom>
            <a:ln w="31412">
              <a:solidFill>
                <a:srgbClr val="C7B502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object 49">
              <a:extLst>
                <a:ext uri="{FF2B5EF4-FFF2-40B4-BE49-F238E27FC236}">
                  <a16:creationId xmlns:a16="http://schemas.microsoft.com/office/drawing/2014/main" id="{6F91C551-75C0-0749-BDCF-D78D968B91DD}"/>
                </a:ext>
              </a:extLst>
            </p:cNvPr>
            <p:cNvSpPr/>
            <p:nvPr/>
          </p:nvSpPr>
          <p:spPr>
            <a:xfrm>
              <a:off x="5191488" y="5649348"/>
              <a:ext cx="676275" cy="902335"/>
            </a:xfrm>
            <a:custGeom>
              <a:avLst/>
              <a:gdLst/>
              <a:ahLst/>
              <a:cxnLst/>
              <a:rect l="l" t="t" r="r" b="b"/>
              <a:pathLst>
                <a:path w="676275" h="902334">
                  <a:moveTo>
                    <a:pt x="501555" y="0"/>
                  </a:moveTo>
                  <a:lnTo>
                    <a:pt x="174685" y="0"/>
                  </a:lnTo>
                  <a:lnTo>
                    <a:pt x="128246" y="6239"/>
                  </a:lnTo>
                  <a:lnTo>
                    <a:pt x="86517" y="23849"/>
                  </a:lnTo>
                  <a:lnTo>
                    <a:pt x="51163" y="51164"/>
                  </a:lnTo>
                  <a:lnTo>
                    <a:pt x="23849" y="86520"/>
                  </a:lnTo>
                  <a:lnTo>
                    <a:pt x="6239" y="128252"/>
                  </a:lnTo>
                  <a:lnTo>
                    <a:pt x="0" y="174696"/>
                  </a:lnTo>
                  <a:lnTo>
                    <a:pt x="0" y="902213"/>
                  </a:lnTo>
                  <a:lnTo>
                    <a:pt x="676241" y="902213"/>
                  </a:lnTo>
                  <a:lnTo>
                    <a:pt x="676241" y="174696"/>
                  </a:lnTo>
                  <a:lnTo>
                    <a:pt x="670001" y="128252"/>
                  </a:lnTo>
                  <a:lnTo>
                    <a:pt x="652392" y="86520"/>
                  </a:lnTo>
                  <a:lnTo>
                    <a:pt x="625077" y="51164"/>
                  </a:lnTo>
                  <a:lnTo>
                    <a:pt x="589723" y="23849"/>
                  </a:lnTo>
                  <a:lnTo>
                    <a:pt x="547994" y="6239"/>
                  </a:lnTo>
                  <a:lnTo>
                    <a:pt x="501555" y="0"/>
                  </a:lnTo>
                  <a:close/>
                </a:path>
              </a:pathLst>
            </a:custGeom>
            <a:solidFill>
              <a:srgbClr val="ECECEB"/>
            </a:solidFill>
            <a:ln>
              <a:solidFill>
                <a:srgbClr val="C7B502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" name="object 50">
              <a:extLst>
                <a:ext uri="{FF2B5EF4-FFF2-40B4-BE49-F238E27FC236}">
                  <a16:creationId xmlns:a16="http://schemas.microsoft.com/office/drawing/2014/main" id="{D169807F-6E65-6246-B125-A412587401DE}"/>
                </a:ext>
              </a:extLst>
            </p:cNvPr>
            <p:cNvSpPr/>
            <p:nvPr/>
          </p:nvSpPr>
          <p:spPr>
            <a:xfrm>
              <a:off x="5191488" y="5649348"/>
              <a:ext cx="676275" cy="902335"/>
            </a:xfrm>
            <a:custGeom>
              <a:avLst/>
              <a:gdLst/>
              <a:ahLst/>
              <a:cxnLst/>
              <a:rect l="l" t="t" r="r" b="b"/>
              <a:pathLst>
                <a:path w="676275" h="902334">
                  <a:moveTo>
                    <a:pt x="88395" y="902213"/>
                  </a:moveTo>
                  <a:lnTo>
                    <a:pt x="0" y="902213"/>
                  </a:lnTo>
                  <a:lnTo>
                    <a:pt x="0" y="174696"/>
                  </a:lnTo>
                  <a:lnTo>
                    <a:pt x="6239" y="128252"/>
                  </a:lnTo>
                  <a:lnTo>
                    <a:pt x="23849" y="86520"/>
                  </a:lnTo>
                  <a:lnTo>
                    <a:pt x="51163" y="51164"/>
                  </a:lnTo>
                  <a:lnTo>
                    <a:pt x="86517" y="23849"/>
                  </a:lnTo>
                  <a:lnTo>
                    <a:pt x="128246" y="6239"/>
                  </a:lnTo>
                  <a:lnTo>
                    <a:pt x="174685" y="0"/>
                  </a:lnTo>
                  <a:lnTo>
                    <a:pt x="501555" y="0"/>
                  </a:lnTo>
                  <a:lnTo>
                    <a:pt x="547994" y="6239"/>
                  </a:lnTo>
                  <a:lnTo>
                    <a:pt x="589723" y="23849"/>
                  </a:lnTo>
                  <a:lnTo>
                    <a:pt x="625077" y="51164"/>
                  </a:lnTo>
                  <a:lnTo>
                    <a:pt x="652392" y="86520"/>
                  </a:lnTo>
                  <a:lnTo>
                    <a:pt x="670001" y="128252"/>
                  </a:lnTo>
                  <a:lnTo>
                    <a:pt x="676241" y="174696"/>
                  </a:lnTo>
                  <a:lnTo>
                    <a:pt x="676241" y="902213"/>
                  </a:lnTo>
                  <a:lnTo>
                    <a:pt x="262348" y="902213"/>
                  </a:lnTo>
                </a:path>
              </a:pathLst>
            </a:custGeom>
            <a:ln w="31412">
              <a:solidFill>
                <a:srgbClr val="C7B502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" name="object 51">
              <a:extLst>
                <a:ext uri="{FF2B5EF4-FFF2-40B4-BE49-F238E27FC236}">
                  <a16:creationId xmlns:a16="http://schemas.microsoft.com/office/drawing/2014/main" id="{2B38D1C7-8EC4-6242-8572-A305CFCD55B3}"/>
                </a:ext>
              </a:extLst>
            </p:cNvPr>
            <p:cNvSpPr/>
            <p:nvPr/>
          </p:nvSpPr>
          <p:spPr>
            <a:xfrm>
              <a:off x="5529604" y="5514990"/>
              <a:ext cx="0" cy="134620"/>
            </a:xfrm>
            <a:custGeom>
              <a:avLst/>
              <a:gdLst/>
              <a:ahLst/>
              <a:cxnLst/>
              <a:rect l="l" t="t" r="r" b="b"/>
              <a:pathLst>
                <a:path h="134620">
                  <a:moveTo>
                    <a:pt x="0" y="0"/>
                  </a:moveTo>
                  <a:lnTo>
                    <a:pt x="0" y="134351"/>
                  </a:lnTo>
                </a:path>
              </a:pathLst>
            </a:custGeom>
            <a:ln w="31412">
              <a:solidFill>
                <a:srgbClr val="C7B502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5" name="object 52">
              <a:extLst>
                <a:ext uri="{FF2B5EF4-FFF2-40B4-BE49-F238E27FC236}">
                  <a16:creationId xmlns:a16="http://schemas.microsoft.com/office/drawing/2014/main" id="{00F99539-CF42-A44D-8BF4-65EFD9C6F8C5}"/>
                </a:ext>
              </a:extLst>
            </p:cNvPr>
            <p:cNvSpPr/>
            <p:nvPr/>
          </p:nvSpPr>
          <p:spPr>
            <a:xfrm>
              <a:off x="5736854" y="5924789"/>
              <a:ext cx="0" cy="627380"/>
            </a:xfrm>
            <a:custGeom>
              <a:avLst/>
              <a:gdLst/>
              <a:ahLst/>
              <a:cxnLst/>
              <a:rect l="l" t="t" r="r" b="b"/>
              <a:pathLst>
                <a:path h="627379">
                  <a:moveTo>
                    <a:pt x="0" y="0"/>
                  </a:moveTo>
                  <a:lnTo>
                    <a:pt x="0" y="626776"/>
                  </a:lnTo>
                </a:path>
              </a:pathLst>
            </a:custGeom>
            <a:ln w="31412">
              <a:solidFill>
                <a:srgbClr val="C7B502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" name="object 53">
              <a:extLst>
                <a:ext uri="{FF2B5EF4-FFF2-40B4-BE49-F238E27FC236}">
                  <a16:creationId xmlns:a16="http://schemas.microsoft.com/office/drawing/2014/main" id="{5DF76EED-8DA1-5847-A232-C76EB280E13E}"/>
                </a:ext>
              </a:extLst>
            </p:cNvPr>
            <p:cNvSpPr/>
            <p:nvPr/>
          </p:nvSpPr>
          <p:spPr>
            <a:xfrm>
              <a:off x="5346461" y="6350703"/>
              <a:ext cx="0" cy="158115"/>
            </a:xfrm>
            <a:custGeom>
              <a:avLst/>
              <a:gdLst/>
              <a:ahLst/>
              <a:cxnLst/>
              <a:rect l="l" t="t" r="r" b="b"/>
              <a:pathLst>
                <a:path h="158115">
                  <a:moveTo>
                    <a:pt x="0" y="0"/>
                  </a:moveTo>
                  <a:lnTo>
                    <a:pt x="0" y="157743"/>
                  </a:lnTo>
                </a:path>
              </a:pathLst>
            </a:custGeom>
            <a:ln w="31412">
              <a:solidFill>
                <a:srgbClr val="C7B502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" name="object 54">
              <a:extLst>
                <a:ext uri="{FF2B5EF4-FFF2-40B4-BE49-F238E27FC236}">
                  <a16:creationId xmlns:a16="http://schemas.microsoft.com/office/drawing/2014/main" id="{65B53093-DC87-874E-89B6-E3E09315EF4C}"/>
                </a:ext>
              </a:extLst>
            </p:cNvPr>
            <p:cNvSpPr/>
            <p:nvPr/>
          </p:nvSpPr>
          <p:spPr>
            <a:xfrm>
              <a:off x="5346461" y="5924789"/>
              <a:ext cx="0" cy="323850"/>
            </a:xfrm>
            <a:custGeom>
              <a:avLst/>
              <a:gdLst/>
              <a:ahLst/>
              <a:cxnLst/>
              <a:rect l="l" t="t" r="r" b="b"/>
              <a:pathLst>
                <a:path h="323850">
                  <a:moveTo>
                    <a:pt x="0" y="0"/>
                  </a:moveTo>
                  <a:lnTo>
                    <a:pt x="0" y="323592"/>
                  </a:lnTo>
                </a:path>
              </a:pathLst>
            </a:custGeom>
            <a:ln w="31412">
              <a:solidFill>
                <a:srgbClr val="C7B502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8" name="object 17">
            <a:extLst>
              <a:ext uri="{FF2B5EF4-FFF2-40B4-BE49-F238E27FC236}">
                <a16:creationId xmlns:a16="http://schemas.microsoft.com/office/drawing/2014/main" id="{E4D70943-BD76-6746-874A-A011EE5F2D30}"/>
              </a:ext>
            </a:extLst>
          </p:cNvPr>
          <p:cNvSpPr/>
          <p:nvPr userDrawn="1"/>
        </p:nvSpPr>
        <p:spPr>
          <a:xfrm>
            <a:off x="6057992" y="1756830"/>
            <a:ext cx="0" cy="1159834"/>
          </a:xfrm>
          <a:custGeom>
            <a:avLst/>
            <a:gdLst/>
            <a:ahLst/>
            <a:cxnLst/>
            <a:rect l="l" t="t" r="r" b="b"/>
            <a:pathLst>
              <a:path h="2204720">
                <a:moveTo>
                  <a:pt x="0" y="2204487"/>
                </a:moveTo>
                <a:lnTo>
                  <a:pt x="0" y="0"/>
                </a:lnTo>
              </a:path>
            </a:pathLst>
          </a:custGeom>
          <a:ln w="28575">
            <a:solidFill>
              <a:srgbClr val="E73B2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/>
          <a:lstStyle/>
          <a:p>
            <a:pPr marL="0" marR="0" lvl="0" indent="0" algn="l" defTabSz="5415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6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Freeform 58">
            <a:extLst>
              <a:ext uri="{FF2B5EF4-FFF2-40B4-BE49-F238E27FC236}">
                <a16:creationId xmlns:a16="http://schemas.microsoft.com/office/drawing/2014/main" id="{AC257F11-2276-434A-A5DB-DD80BAFD4D97}"/>
              </a:ext>
            </a:extLst>
          </p:cNvPr>
          <p:cNvSpPr/>
          <p:nvPr userDrawn="1"/>
        </p:nvSpPr>
        <p:spPr>
          <a:xfrm>
            <a:off x="5305434" y="2869291"/>
            <a:ext cx="1497756" cy="476081"/>
          </a:xfrm>
          <a:custGeom>
            <a:avLst/>
            <a:gdLst>
              <a:gd name="connsiteX0" fmla="*/ 117902 w 1566794"/>
              <a:gd name="connsiteY0" fmla="*/ 230565 h 484711"/>
              <a:gd name="connsiteX1" fmla="*/ 217464 w 1566794"/>
              <a:gd name="connsiteY1" fmla="*/ 73362 h 484711"/>
              <a:gd name="connsiteX2" fmla="*/ 424449 w 1566794"/>
              <a:gd name="connsiteY2" fmla="*/ 0 h 484711"/>
              <a:gd name="connsiteX3" fmla="*/ 1189506 w 1566794"/>
              <a:gd name="connsiteY3" fmla="*/ 0 h 484711"/>
              <a:gd name="connsiteX4" fmla="*/ 1338849 w 1566794"/>
              <a:gd name="connsiteY4" fmla="*/ 96942 h 484711"/>
              <a:gd name="connsiteX5" fmla="*/ 1417451 w 1566794"/>
              <a:gd name="connsiteY5" fmla="*/ 230565 h 484711"/>
              <a:gd name="connsiteX6" fmla="*/ 1566794 w 1566794"/>
              <a:gd name="connsiteY6" fmla="*/ 484711 h 484711"/>
              <a:gd name="connsiteX7" fmla="*/ 0 w 1566794"/>
              <a:gd name="connsiteY7" fmla="*/ 437550 h 484711"/>
              <a:gd name="connsiteX8" fmla="*/ 117902 w 1566794"/>
              <a:gd name="connsiteY8" fmla="*/ 230565 h 484711"/>
              <a:gd name="connsiteX0" fmla="*/ 141483 w 1590375"/>
              <a:gd name="connsiteY0" fmla="*/ 230565 h 484711"/>
              <a:gd name="connsiteX1" fmla="*/ 241045 w 1590375"/>
              <a:gd name="connsiteY1" fmla="*/ 73362 h 484711"/>
              <a:gd name="connsiteX2" fmla="*/ 448030 w 1590375"/>
              <a:gd name="connsiteY2" fmla="*/ 0 h 484711"/>
              <a:gd name="connsiteX3" fmla="*/ 1213087 w 1590375"/>
              <a:gd name="connsiteY3" fmla="*/ 0 h 484711"/>
              <a:gd name="connsiteX4" fmla="*/ 1362430 w 1590375"/>
              <a:gd name="connsiteY4" fmla="*/ 96942 h 484711"/>
              <a:gd name="connsiteX5" fmla="*/ 1441032 w 1590375"/>
              <a:gd name="connsiteY5" fmla="*/ 230565 h 484711"/>
              <a:gd name="connsiteX6" fmla="*/ 1590375 w 1590375"/>
              <a:gd name="connsiteY6" fmla="*/ 484711 h 484711"/>
              <a:gd name="connsiteX7" fmla="*/ 0 w 1590375"/>
              <a:gd name="connsiteY7" fmla="*/ 471611 h 484711"/>
              <a:gd name="connsiteX8" fmla="*/ 141483 w 1590375"/>
              <a:gd name="connsiteY8" fmla="*/ 230565 h 484711"/>
              <a:gd name="connsiteX0" fmla="*/ 151963 w 1600855"/>
              <a:gd name="connsiteY0" fmla="*/ 230565 h 492571"/>
              <a:gd name="connsiteX1" fmla="*/ 251525 w 1600855"/>
              <a:gd name="connsiteY1" fmla="*/ 73362 h 492571"/>
              <a:gd name="connsiteX2" fmla="*/ 458510 w 1600855"/>
              <a:gd name="connsiteY2" fmla="*/ 0 h 492571"/>
              <a:gd name="connsiteX3" fmla="*/ 1223567 w 1600855"/>
              <a:gd name="connsiteY3" fmla="*/ 0 h 492571"/>
              <a:gd name="connsiteX4" fmla="*/ 1372910 w 1600855"/>
              <a:gd name="connsiteY4" fmla="*/ 96942 h 492571"/>
              <a:gd name="connsiteX5" fmla="*/ 1451512 w 1600855"/>
              <a:gd name="connsiteY5" fmla="*/ 230565 h 492571"/>
              <a:gd name="connsiteX6" fmla="*/ 1600855 w 1600855"/>
              <a:gd name="connsiteY6" fmla="*/ 484711 h 492571"/>
              <a:gd name="connsiteX7" fmla="*/ 0 w 1600855"/>
              <a:gd name="connsiteY7" fmla="*/ 492571 h 492571"/>
              <a:gd name="connsiteX8" fmla="*/ 151963 w 1600855"/>
              <a:gd name="connsiteY8" fmla="*/ 230565 h 492571"/>
              <a:gd name="connsiteX0" fmla="*/ 162443 w 1611335"/>
              <a:gd name="connsiteY0" fmla="*/ 230565 h 516152"/>
              <a:gd name="connsiteX1" fmla="*/ 262005 w 1611335"/>
              <a:gd name="connsiteY1" fmla="*/ 73362 h 516152"/>
              <a:gd name="connsiteX2" fmla="*/ 468990 w 1611335"/>
              <a:gd name="connsiteY2" fmla="*/ 0 h 516152"/>
              <a:gd name="connsiteX3" fmla="*/ 1234047 w 1611335"/>
              <a:gd name="connsiteY3" fmla="*/ 0 h 516152"/>
              <a:gd name="connsiteX4" fmla="*/ 1383390 w 1611335"/>
              <a:gd name="connsiteY4" fmla="*/ 96942 h 516152"/>
              <a:gd name="connsiteX5" fmla="*/ 1461992 w 1611335"/>
              <a:gd name="connsiteY5" fmla="*/ 230565 h 516152"/>
              <a:gd name="connsiteX6" fmla="*/ 1611335 w 1611335"/>
              <a:gd name="connsiteY6" fmla="*/ 484711 h 516152"/>
              <a:gd name="connsiteX7" fmla="*/ 0 w 1611335"/>
              <a:gd name="connsiteY7" fmla="*/ 516152 h 516152"/>
              <a:gd name="connsiteX8" fmla="*/ 162443 w 1611335"/>
              <a:gd name="connsiteY8" fmla="*/ 230565 h 516152"/>
              <a:gd name="connsiteX0" fmla="*/ 162443 w 1621815"/>
              <a:gd name="connsiteY0" fmla="*/ 230565 h 516152"/>
              <a:gd name="connsiteX1" fmla="*/ 262005 w 1621815"/>
              <a:gd name="connsiteY1" fmla="*/ 73362 h 516152"/>
              <a:gd name="connsiteX2" fmla="*/ 468990 w 1621815"/>
              <a:gd name="connsiteY2" fmla="*/ 0 h 516152"/>
              <a:gd name="connsiteX3" fmla="*/ 1234047 w 1621815"/>
              <a:gd name="connsiteY3" fmla="*/ 0 h 516152"/>
              <a:gd name="connsiteX4" fmla="*/ 1383390 w 1621815"/>
              <a:gd name="connsiteY4" fmla="*/ 96942 h 516152"/>
              <a:gd name="connsiteX5" fmla="*/ 1461992 w 1621815"/>
              <a:gd name="connsiteY5" fmla="*/ 230565 h 516152"/>
              <a:gd name="connsiteX6" fmla="*/ 1621815 w 1621815"/>
              <a:gd name="connsiteY6" fmla="*/ 505671 h 516152"/>
              <a:gd name="connsiteX7" fmla="*/ 0 w 1621815"/>
              <a:gd name="connsiteY7" fmla="*/ 516152 h 516152"/>
              <a:gd name="connsiteX8" fmla="*/ 162443 w 1621815"/>
              <a:gd name="connsiteY8" fmla="*/ 230565 h 516152"/>
              <a:gd name="connsiteX0" fmla="*/ 162443 w 1627055"/>
              <a:gd name="connsiteY0" fmla="*/ 230565 h 516152"/>
              <a:gd name="connsiteX1" fmla="*/ 262005 w 1627055"/>
              <a:gd name="connsiteY1" fmla="*/ 73362 h 516152"/>
              <a:gd name="connsiteX2" fmla="*/ 468990 w 1627055"/>
              <a:gd name="connsiteY2" fmla="*/ 0 h 516152"/>
              <a:gd name="connsiteX3" fmla="*/ 1234047 w 1627055"/>
              <a:gd name="connsiteY3" fmla="*/ 0 h 516152"/>
              <a:gd name="connsiteX4" fmla="*/ 1383390 w 1627055"/>
              <a:gd name="connsiteY4" fmla="*/ 96942 h 516152"/>
              <a:gd name="connsiteX5" fmla="*/ 1461992 w 1627055"/>
              <a:gd name="connsiteY5" fmla="*/ 230565 h 516152"/>
              <a:gd name="connsiteX6" fmla="*/ 1627055 w 1627055"/>
              <a:gd name="connsiteY6" fmla="*/ 513532 h 516152"/>
              <a:gd name="connsiteX7" fmla="*/ 0 w 1627055"/>
              <a:gd name="connsiteY7" fmla="*/ 516152 h 516152"/>
              <a:gd name="connsiteX8" fmla="*/ 162443 w 1627055"/>
              <a:gd name="connsiteY8" fmla="*/ 230565 h 516152"/>
              <a:gd name="connsiteX0" fmla="*/ 162443 w 1627055"/>
              <a:gd name="connsiteY0" fmla="*/ 230565 h 516152"/>
              <a:gd name="connsiteX1" fmla="*/ 254145 w 1627055"/>
              <a:gd name="connsiteY1" fmla="*/ 75982 h 516152"/>
              <a:gd name="connsiteX2" fmla="*/ 468990 w 1627055"/>
              <a:gd name="connsiteY2" fmla="*/ 0 h 516152"/>
              <a:gd name="connsiteX3" fmla="*/ 1234047 w 1627055"/>
              <a:gd name="connsiteY3" fmla="*/ 0 h 516152"/>
              <a:gd name="connsiteX4" fmla="*/ 1383390 w 1627055"/>
              <a:gd name="connsiteY4" fmla="*/ 96942 h 516152"/>
              <a:gd name="connsiteX5" fmla="*/ 1461992 w 1627055"/>
              <a:gd name="connsiteY5" fmla="*/ 230565 h 516152"/>
              <a:gd name="connsiteX6" fmla="*/ 1627055 w 1627055"/>
              <a:gd name="connsiteY6" fmla="*/ 513532 h 516152"/>
              <a:gd name="connsiteX7" fmla="*/ 0 w 1627055"/>
              <a:gd name="connsiteY7" fmla="*/ 516152 h 516152"/>
              <a:gd name="connsiteX8" fmla="*/ 162443 w 1627055"/>
              <a:gd name="connsiteY8" fmla="*/ 230565 h 516152"/>
              <a:gd name="connsiteX0" fmla="*/ 162443 w 1627055"/>
              <a:gd name="connsiteY0" fmla="*/ 230565 h 516152"/>
              <a:gd name="connsiteX1" fmla="*/ 254145 w 1627055"/>
              <a:gd name="connsiteY1" fmla="*/ 75982 h 516152"/>
              <a:gd name="connsiteX2" fmla="*/ 468990 w 1627055"/>
              <a:gd name="connsiteY2" fmla="*/ 0 h 516152"/>
              <a:gd name="connsiteX3" fmla="*/ 1234047 w 1627055"/>
              <a:gd name="connsiteY3" fmla="*/ 0 h 516152"/>
              <a:gd name="connsiteX4" fmla="*/ 1383390 w 1627055"/>
              <a:gd name="connsiteY4" fmla="*/ 96942 h 516152"/>
              <a:gd name="connsiteX5" fmla="*/ 1461992 w 1627055"/>
              <a:gd name="connsiteY5" fmla="*/ 230565 h 516152"/>
              <a:gd name="connsiteX6" fmla="*/ 1627055 w 1627055"/>
              <a:gd name="connsiteY6" fmla="*/ 513532 h 516152"/>
              <a:gd name="connsiteX7" fmla="*/ 0 w 1627055"/>
              <a:gd name="connsiteY7" fmla="*/ 516152 h 516152"/>
              <a:gd name="connsiteX8" fmla="*/ 162443 w 1627055"/>
              <a:gd name="connsiteY8" fmla="*/ 230565 h 516152"/>
              <a:gd name="connsiteX0" fmla="*/ 162443 w 1627055"/>
              <a:gd name="connsiteY0" fmla="*/ 231207 h 516794"/>
              <a:gd name="connsiteX1" fmla="*/ 254145 w 1627055"/>
              <a:gd name="connsiteY1" fmla="*/ 76624 h 516794"/>
              <a:gd name="connsiteX2" fmla="*/ 468990 w 1627055"/>
              <a:gd name="connsiteY2" fmla="*/ 642 h 516794"/>
              <a:gd name="connsiteX3" fmla="*/ 1234047 w 1627055"/>
              <a:gd name="connsiteY3" fmla="*/ 642 h 516794"/>
              <a:gd name="connsiteX4" fmla="*/ 1383390 w 1627055"/>
              <a:gd name="connsiteY4" fmla="*/ 97584 h 516794"/>
              <a:gd name="connsiteX5" fmla="*/ 1461992 w 1627055"/>
              <a:gd name="connsiteY5" fmla="*/ 231207 h 516794"/>
              <a:gd name="connsiteX6" fmla="*/ 1627055 w 1627055"/>
              <a:gd name="connsiteY6" fmla="*/ 514174 h 516794"/>
              <a:gd name="connsiteX7" fmla="*/ 0 w 1627055"/>
              <a:gd name="connsiteY7" fmla="*/ 516794 h 516794"/>
              <a:gd name="connsiteX8" fmla="*/ 162443 w 1627055"/>
              <a:gd name="connsiteY8" fmla="*/ 231207 h 516794"/>
              <a:gd name="connsiteX0" fmla="*/ 162443 w 1627055"/>
              <a:gd name="connsiteY0" fmla="*/ 231247 h 516834"/>
              <a:gd name="connsiteX1" fmla="*/ 248905 w 1627055"/>
              <a:gd name="connsiteY1" fmla="*/ 74044 h 516834"/>
              <a:gd name="connsiteX2" fmla="*/ 468990 w 1627055"/>
              <a:gd name="connsiteY2" fmla="*/ 682 h 516834"/>
              <a:gd name="connsiteX3" fmla="*/ 1234047 w 1627055"/>
              <a:gd name="connsiteY3" fmla="*/ 682 h 516834"/>
              <a:gd name="connsiteX4" fmla="*/ 1383390 w 1627055"/>
              <a:gd name="connsiteY4" fmla="*/ 97624 h 516834"/>
              <a:gd name="connsiteX5" fmla="*/ 1461992 w 1627055"/>
              <a:gd name="connsiteY5" fmla="*/ 231247 h 516834"/>
              <a:gd name="connsiteX6" fmla="*/ 1627055 w 1627055"/>
              <a:gd name="connsiteY6" fmla="*/ 514214 h 516834"/>
              <a:gd name="connsiteX7" fmla="*/ 0 w 1627055"/>
              <a:gd name="connsiteY7" fmla="*/ 516834 h 516834"/>
              <a:gd name="connsiteX8" fmla="*/ 162443 w 1627055"/>
              <a:gd name="connsiteY8" fmla="*/ 231247 h 516834"/>
              <a:gd name="connsiteX0" fmla="*/ 157203 w 1627055"/>
              <a:gd name="connsiteY0" fmla="*/ 226007 h 516834"/>
              <a:gd name="connsiteX1" fmla="*/ 248905 w 1627055"/>
              <a:gd name="connsiteY1" fmla="*/ 74044 h 516834"/>
              <a:gd name="connsiteX2" fmla="*/ 468990 w 1627055"/>
              <a:gd name="connsiteY2" fmla="*/ 682 h 516834"/>
              <a:gd name="connsiteX3" fmla="*/ 1234047 w 1627055"/>
              <a:gd name="connsiteY3" fmla="*/ 682 h 516834"/>
              <a:gd name="connsiteX4" fmla="*/ 1383390 w 1627055"/>
              <a:gd name="connsiteY4" fmla="*/ 97624 h 516834"/>
              <a:gd name="connsiteX5" fmla="*/ 1461992 w 1627055"/>
              <a:gd name="connsiteY5" fmla="*/ 231247 h 516834"/>
              <a:gd name="connsiteX6" fmla="*/ 1627055 w 1627055"/>
              <a:gd name="connsiteY6" fmla="*/ 514214 h 516834"/>
              <a:gd name="connsiteX7" fmla="*/ 0 w 1627055"/>
              <a:gd name="connsiteY7" fmla="*/ 516834 h 516834"/>
              <a:gd name="connsiteX8" fmla="*/ 157203 w 1627055"/>
              <a:gd name="connsiteY8" fmla="*/ 226007 h 516834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83390 w 1627055"/>
              <a:gd name="connsiteY4" fmla="*/ 9808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83390 w 1627055"/>
              <a:gd name="connsiteY4" fmla="*/ 9808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83390 w 1627055"/>
              <a:gd name="connsiteY4" fmla="*/ 9808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723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2647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2647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1904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1904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1904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0856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0856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0856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044 h 516871"/>
              <a:gd name="connsiteX1" fmla="*/ 243665 w 1627055"/>
              <a:gd name="connsiteY1" fmla="*/ 89801 h 516871"/>
              <a:gd name="connsiteX2" fmla="*/ 468990 w 1627055"/>
              <a:gd name="connsiteY2" fmla="*/ 719 h 516871"/>
              <a:gd name="connsiteX3" fmla="*/ 1234047 w 1627055"/>
              <a:gd name="connsiteY3" fmla="*/ 719 h 516871"/>
              <a:gd name="connsiteX4" fmla="*/ 1401730 w 1627055"/>
              <a:gd name="connsiteY4" fmla="*/ 108142 h 516871"/>
              <a:gd name="connsiteX5" fmla="*/ 1461992 w 1627055"/>
              <a:gd name="connsiteY5" fmla="*/ 223424 h 516871"/>
              <a:gd name="connsiteX6" fmla="*/ 1627055 w 1627055"/>
              <a:gd name="connsiteY6" fmla="*/ 514251 h 516871"/>
              <a:gd name="connsiteX7" fmla="*/ 0 w 1627055"/>
              <a:gd name="connsiteY7" fmla="*/ 516871 h 516871"/>
              <a:gd name="connsiteX8" fmla="*/ 157203 w 1627055"/>
              <a:gd name="connsiteY8" fmla="*/ 226044 h 516871"/>
              <a:gd name="connsiteX0" fmla="*/ 157203 w 1627055"/>
              <a:gd name="connsiteY0" fmla="*/ 226353 h 517180"/>
              <a:gd name="connsiteX1" fmla="*/ 243665 w 1627055"/>
              <a:gd name="connsiteY1" fmla="*/ 90110 h 517180"/>
              <a:gd name="connsiteX2" fmla="*/ 468990 w 1627055"/>
              <a:gd name="connsiteY2" fmla="*/ 1028 h 517180"/>
              <a:gd name="connsiteX3" fmla="*/ 1234047 w 1627055"/>
              <a:gd name="connsiteY3" fmla="*/ 1028 h 517180"/>
              <a:gd name="connsiteX4" fmla="*/ 1401730 w 1627055"/>
              <a:gd name="connsiteY4" fmla="*/ 108451 h 517180"/>
              <a:gd name="connsiteX5" fmla="*/ 1461992 w 1627055"/>
              <a:gd name="connsiteY5" fmla="*/ 223733 h 517180"/>
              <a:gd name="connsiteX6" fmla="*/ 1627055 w 1627055"/>
              <a:gd name="connsiteY6" fmla="*/ 514560 h 517180"/>
              <a:gd name="connsiteX7" fmla="*/ 0 w 1627055"/>
              <a:gd name="connsiteY7" fmla="*/ 517180 h 517180"/>
              <a:gd name="connsiteX8" fmla="*/ 157203 w 1627055"/>
              <a:gd name="connsiteY8" fmla="*/ 226353 h 517180"/>
              <a:gd name="connsiteX0" fmla="*/ 157203 w 1627055"/>
              <a:gd name="connsiteY0" fmla="*/ 226353 h 517180"/>
              <a:gd name="connsiteX1" fmla="*/ 243665 w 1627055"/>
              <a:gd name="connsiteY1" fmla="*/ 90110 h 517180"/>
              <a:gd name="connsiteX2" fmla="*/ 468990 w 1627055"/>
              <a:gd name="connsiteY2" fmla="*/ 1028 h 517180"/>
              <a:gd name="connsiteX3" fmla="*/ 1234047 w 1627055"/>
              <a:gd name="connsiteY3" fmla="*/ 1028 h 517180"/>
              <a:gd name="connsiteX4" fmla="*/ 1401730 w 1627055"/>
              <a:gd name="connsiteY4" fmla="*/ 108451 h 517180"/>
              <a:gd name="connsiteX5" fmla="*/ 1461992 w 1627055"/>
              <a:gd name="connsiteY5" fmla="*/ 223733 h 517180"/>
              <a:gd name="connsiteX6" fmla="*/ 1627055 w 1627055"/>
              <a:gd name="connsiteY6" fmla="*/ 514560 h 517180"/>
              <a:gd name="connsiteX7" fmla="*/ 0 w 1627055"/>
              <a:gd name="connsiteY7" fmla="*/ 517180 h 517180"/>
              <a:gd name="connsiteX8" fmla="*/ 157203 w 1627055"/>
              <a:gd name="connsiteY8" fmla="*/ 226353 h 517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27055" h="517180">
                <a:moveTo>
                  <a:pt x="157203" y="226353"/>
                </a:moveTo>
                <a:cubicBezTo>
                  <a:pt x="186024" y="180939"/>
                  <a:pt x="214844" y="125044"/>
                  <a:pt x="243665" y="90110"/>
                </a:cubicBezTo>
                <a:cubicBezTo>
                  <a:pt x="291699" y="15001"/>
                  <a:pt x="344974" y="-5086"/>
                  <a:pt x="468990" y="1028"/>
                </a:cubicBezTo>
                <a:lnTo>
                  <a:pt x="1234047" y="1028"/>
                </a:lnTo>
                <a:cubicBezTo>
                  <a:pt x="1333609" y="1901"/>
                  <a:pt x="1372910" y="52555"/>
                  <a:pt x="1401730" y="108451"/>
                </a:cubicBezTo>
                <a:cubicBezTo>
                  <a:pt x="1427931" y="152992"/>
                  <a:pt x="1424438" y="156048"/>
                  <a:pt x="1461992" y="223733"/>
                </a:cubicBezTo>
                <a:cubicBezTo>
                  <a:pt x="1499546" y="291418"/>
                  <a:pt x="1572034" y="420238"/>
                  <a:pt x="1627055" y="514560"/>
                </a:cubicBezTo>
                <a:lnTo>
                  <a:pt x="0" y="517180"/>
                </a:lnTo>
                <a:lnTo>
                  <a:pt x="157203" y="226353"/>
                </a:lnTo>
                <a:close/>
              </a:path>
            </a:pathLst>
          </a:custGeom>
          <a:solidFill>
            <a:srgbClr val="E73B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60" name="Freeform 59">
            <a:extLst>
              <a:ext uri="{FF2B5EF4-FFF2-40B4-BE49-F238E27FC236}">
                <a16:creationId xmlns:a16="http://schemas.microsoft.com/office/drawing/2014/main" id="{298E630B-3E9F-DE4C-ACED-79D9BF7B1B51}"/>
              </a:ext>
            </a:extLst>
          </p:cNvPr>
          <p:cNvSpPr/>
          <p:nvPr userDrawn="1"/>
        </p:nvSpPr>
        <p:spPr>
          <a:xfrm>
            <a:off x="5117264" y="3066804"/>
            <a:ext cx="1869154" cy="1474666"/>
          </a:xfrm>
          <a:custGeom>
            <a:avLst/>
            <a:gdLst>
              <a:gd name="connsiteX0" fmla="*/ 0 w 1926166"/>
              <a:gd name="connsiteY0" fmla="*/ 838200 h 1591734"/>
              <a:gd name="connsiteX1" fmla="*/ 12700 w 1926166"/>
              <a:gd name="connsiteY1" fmla="*/ 520700 h 1591734"/>
              <a:gd name="connsiteX2" fmla="*/ 309033 w 1926166"/>
              <a:gd name="connsiteY2" fmla="*/ 0 h 1591734"/>
              <a:gd name="connsiteX3" fmla="*/ 558800 w 1926166"/>
              <a:gd name="connsiteY3" fmla="*/ 143934 h 1591734"/>
              <a:gd name="connsiteX4" fmla="*/ 651933 w 1926166"/>
              <a:gd name="connsiteY4" fmla="*/ 266700 h 1591734"/>
              <a:gd name="connsiteX5" fmla="*/ 1257300 w 1926166"/>
              <a:gd name="connsiteY5" fmla="*/ 275167 h 1591734"/>
              <a:gd name="connsiteX6" fmla="*/ 1358900 w 1926166"/>
              <a:gd name="connsiteY6" fmla="*/ 148167 h 1591734"/>
              <a:gd name="connsiteX7" fmla="*/ 1600200 w 1926166"/>
              <a:gd name="connsiteY7" fmla="*/ 0 h 1591734"/>
              <a:gd name="connsiteX8" fmla="*/ 1909233 w 1926166"/>
              <a:gd name="connsiteY8" fmla="*/ 524934 h 1591734"/>
              <a:gd name="connsiteX9" fmla="*/ 1926166 w 1926166"/>
              <a:gd name="connsiteY9" fmla="*/ 808567 h 1591734"/>
              <a:gd name="connsiteX10" fmla="*/ 1557866 w 1926166"/>
              <a:gd name="connsiteY10" fmla="*/ 1439334 h 1591734"/>
              <a:gd name="connsiteX11" fmla="*/ 1333500 w 1926166"/>
              <a:gd name="connsiteY11" fmla="*/ 1591734 h 1591734"/>
              <a:gd name="connsiteX12" fmla="*/ 558800 w 1926166"/>
              <a:gd name="connsiteY12" fmla="*/ 1591734 h 1591734"/>
              <a:gd name="connsiteX13" fmla="*/ 347133 w 1926166"/>
              <a:gd name="connsiteY13" fmla="*/ 1435100 h 1591734"/>
              <a:gd name="connsiteX14" fmla="*/ 0 w 1926166"/>
              <a:gd name="connsiteY14" fmla="*/ 838200 h 1591734"/>
              <a:gd name="connsiteX0" fmla="*/ 0 w 1926166"/>
              <a:gd name="connsiteY0" fmla="*/ 838544 h 1592078"/>
              <a:gd name="connsiteX1" fmla="*/ 12700 w 1926166"/>
              <a:gd name="connsiteY1" fmla="*/ 521044 h 1592078"/>
              <a:gd name="connsiteX2" fmla="*/ 309033 w 1926166"/>
              <a:gd name="connsiteY2" fmla="*/ 344 h 1592078"/>
              <a:gd name="connsiteX3" fmla="*/ 558800 w 1926166"/>
              <a:gd name="connsiteY3" fmla="*/ 144278 h 1592078"/>
              <a:gd name="connsiteX4" fmla="*/ 651933 w 1926166"/>
              <a:gd name="connsiteY4" fmla="*/ 267044 h 1592078"/>
              <a:gd name="connsiteX5" fmla="*/ 1257300 w 1926166"/>
              <a:gd name="connsiteY5" fmla="*/ 275511 h 1592078"/>
              <a:gd name="connsiteX6" fmla="*/ 1358900 w 1926166"/>
              <a:gd name="connsiteY6" fmla="*/ 148511 h 1592078"/>
              <a:gd name="connsiteX7" fmla="*/ 1600200 w 1926166"/>
              <a:gd name="connsiteY7" fmla="*/ 344 h 1592078"/>
              <a:gd name="connsiteX8" fmla="*/ 1909233 w 1926166"/>
              <a:gd name="connsiteY8" fmla="*/ 525278 h 1592078"/>
              <a:gd name="connsiteX9" fmla="*/ 1926166 w 1926166"/>
              <a:gd name="connsiteY9" fmla="*/ 808911 h 1592078"/>
              <a:gd name="connsiteX10" fmla="*/ 1557866 w 1926166"/>
              <a:gd name="connsiteY10" fmla="*/ 1439678 h 1592078"/>
              <a:gd name="connsiteX11" fmla="*/ 1333500 w 1926166"/>
              <a:gd name="connsiteY11" fmla="*/ 1592078 h 1592078"/>
              <a:gd name="connsiteX12" fmla="*/ 558800 w 1926166"/>
              <a:gd name="connsiteY12" fmla="*/ 1592078 h 1592078"/>
              <a:gd name="connsiteX13" fmla="*/ 347133 w 1926166"/>
              <a:gd name="connsiteY13" fmla="*/ 1435444 h 1592078"/>
              <a:gd name="connsiteX14" fmla="*/ 0 w 1926166"/>
              <a:gd name="connsiteY14" fmla="*/ 838544 h 1592078"/>
              <a:gd name="connsiteX0" fmla="*/ 0 w 1926166"/>
              <a:gd name="connsiteY0" fmla="*/ 839142 h 1592676"/>
              <a:gd name="connsiteX1" fmla="*/ 12700 w 1926166"/>
              <a:gd name="connsiteY1" fmla="*/ 521642 h 1592676"/>
              <a:gd name="connsiteX2" fmla="*/ 309033 w 1926166"/>
              <a:gd name="connsiteY2" fmla="*/ 942 h 1592676"/>
              <a:gd name="connsiteX3" fmla="*/ 558800 w 1926166"/>
              <a:gd name="connsiteY3" fmla="*/ 144876 h 1592676"/>
              <a:gd name="connsiteX4" fmla="*/ 651933 w 1926166"/>
              <a:gd name="connsiteY4" fmla="*/ 267642 h 1592676"/>
              <a:gd name="connsiteX5" fmla="*/ 1257300 w 1926166"/>
              <a:gd name="connsiteY5" fmla="*/ 276109 h 1592676"/>
              <a:gd name="connsiteX6" fmla="*/ 1358900 w 1926166"/>
              <a:gd name="connsiteY6" fmla="*/ 149109 h 1592676"/>
              <a:gd name="connsiteX7" fmla="*/ 1600200 w 1926166"/>
              <a:gd name="connsiteY7" fmla="*/ 942 h 1592676"/>
              <a:gd name="connsiteX8" fmla="*/ 1909233 w 1926166"/>
              <a:gd name="connsiteY8" fmla="*/ 525876 h 1592676"/>
              <a:gd name="connsiteX9" fmla="*/ 1926166 w 1926166"/>
              <a:gd name="connsiteY9" fmla="*/ 809509 h 1592676"/>
              <a:gd name="connsiteX10" fmla="*/ 1557866 w 1926166"/>
              <a:gd name="connsiteY10" fmla="*/ 1440276 h 1592676"/>
              <a:gd name="connsiteX11" fmla="*/ 1333500 w 1926166"/>
              <a:gd name="connsiteY11" fmla="*/ 1592676 h 1592676"/>
              <a:gd name="connsiteX12" fmla="*/ 558800 w 1926166"/>
              <a:gd name="connsiteY12" fmla="*/ 1592676 h 1592676"/>
              <a:gd name="connsiteX13" fmla="*/ 347133 w 1926166"/>
              <a:gd name="connsiteY13" fmla="*/ 1436042 h 1592676"/>
              <a:gd name="connsiteX14" fmla="*/ 0 w 1926166"/>
              <a:gd name="connsiteY14" fmla="*/ 839142 h 1592676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7300 w 1926166"/>
              <a:gd name="connsiteY5" fmla="*/ 282663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7300 w 1926166"/>
              <a:gd name="connsiteY5" fmla="*/ 282663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7300 w 1926166"/>
              <a:gd name="connsiteY5" fmla="*/ 282663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7300 w 1926166"/>
              <a:gd name="connsiteY5" fmla="*/ 282663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105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105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105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105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105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54751 h 1608285"/>
              <a:gd name="connsiteX1" fmla="*/ 12700 w 1926166"/>
              <a:gd name="connsiteY1" fmla="*/ 537251 h 1608285"/>
              <a:gd name="connsiteX2" fmla="*/ 309033 w 1926166"/>
              <a:gd name="connsiteY2" fmla="*/ 16551 h 1608285"/>
              <a:gd name="connsiteX3" fmla="*/ 558800 w 1926166"/>
              <a:gd name="connsiteY3" fmla="*/ 160485 h 1608285"/>
              <a:gd name="connsiteX4" fmla="*/ 651933 w 1926166"/>
              <a:gd name="connsiteY4" fmla="*/ 283251 h 1608285"/>
              <a:gd name="connsiteX5" fmla="*/ 1251053 w 1926166"/>
              <a:gd name="connsiteY5" fmla="*/ 287485 h 1608285"/>
              <a:gd name="connsiteX6" fmla="*/ 1358900 w 1926166"/>
              <a:gd name="connsiteY6" fmla="*/ 164718 h 1608285"/>
              <a:gd name="connsiteX7" fmla="*/ 1600200 w 1926166"/>
              <a:gd name="connsiteY7" fmla="*/ 16551 h 1608285"/>
              <a:gd name="connsiteX8" fmla="*/ 1909233 w 1926166"/>
              <a:gd name="connsiteY8" fmla="*/ 541485 h 1608285"/>
              <a:gd name="connsiteX9" fmla="*/ 1926166 w 1926166"/>
              <a:gd name="connsiteY9" fmla="*/ 825118 h 1608285"/>
              <a:gd name="connsiteX10" fmla="*/ 1557866 w 1926166"/>
              <a:gd name="connsiteY10" fmla="*/ 1455885 h 1608285"/>
              <a:gd name="connsiteX11" fmla="*/ 1333500 w 1926166"/>
              <a:gd name="connsiteY11" fmla="*/ 1608285 h 1608285"/>
              <a:gd name="connsiteX12" fmla="*/ 558800 w 1926166"/>
              <a:gd name="connsiteY12" fmla="*/ 1608285 h 1608285"/>
              <a:gd name="connsiteX13" fmla="*/ 347133 w 1926166"/>
              <a:gd name="connsiteY13" fmla="*/ 1451651 h 1608285"/>
              <a:gd name="connsiteX14" fmla="*/ 0 w 1926166"/>
              <a:gd name="connsiteY14" fmla="*/ 854751 h 1608285"/>
              <a:gd name="connsiteX0" fmla="*/ 0 w 1926166"/>
              <a:gd name="connsiteY0" fmla="*/ 857927 h 1611461"/>
              <a:gd name="connsiteX1" fmla="*/ 12700 w 1926166"/>
              <a:gd name="connsiteY1" fmla="*/ 540427 h 1611461"/>
              <a:gd name="connsiteX2" fmla="*/ 309033 w 1926166"/>
              <a:gd name="connsiteY2" fmla="*/ 19727 h 1611461"/>
              <a:gd name="connsiteX3" fmla="*/ 558800 w 1926166"/>
              <a:gd name="connsiteY3" fmla="*/ 163661 h 1611461"/>
              <a:gd name="connsiteX4" fmla="*/ 651933 w 1926166"/>
              <a:gd name="connsiteY4" fmla="*/ 286427 h 1611461"/>
              <a:gd name="connsiteX5" fmla="*/ 1251053 w 1926166"/>
              <a:gd name="connsiteY5" fmla="*/ 290661 h 1611461"/>
              <a:gd name="connsiteX6" fmla="*/ 1358900 w 1926166"/>
              <a:gd name="connsiteY6" fmla="*/ 167894 h 1611461"/>
              <a:gd name="connsiteX7" fmla="*/ 1600200 w 1926166"/>
              <a:gd name="connsiteY7" fmla="*/ 19727 h 1611461"/>
              <a:gd name="connsiteX8" fmla="*/ 1909233 w 1926166"/>
              <a:gd name="connsiteY8" fmla="*/ 544661 h 1611461"/>
              <a:gd name="connsiteX9" fmla="*/ 1926166 w 1926166"/>
              <a:gd name="connsiteY9" fmla="*/ 828294 h 1611461"/>
              <a:gd name="connsiteX10" fmla="*/ 1557866 w 1926166"/>
              <a:gd name="connsiteY10" fmla="*/ 1459061 h 1611461"/>
              <a:gd name="connsiteX11" fmla="*/ 1333500 w 1926166"/>
              <a:gd name="connsiteY11" fmla="*/ 1611461 h 1611461"/>
              <a:gd name="connsiteX12" fmla="*/ 558800 w 1926166"/>
              <a:gd name="connsiteY12" fmla="*/ 1611461 h 1611461"/>
              <a:gd name="connsiteX13" fmla="*/ 347133 w 1926166"/>
              <a:gd name="connsiteY13" fmla="*/ 1454827 h 1611461"/>
              <a:gd name="connsiteX14" fmla="*/ 0 w 1926166"/>
              <a:gd name="connsiteY14" fmla="*/ 857927 h 1611461"/>
              <a:gd name="connsiteX0" fmla="*/ 0 w 1926166"/>
              <a:gd name="connsiteY0" fmla="*/ 859599 h 1613133"/>
              <a:gd name="connsiteX1" fmla="*/ 12700 w 1926166"/>
              <a:gd name="connsiteY1" fmla="*/ 542099 h 1613133"/>
              <a:gd name="connsiteX2" fmla="*/ 309033 w 1926166"/>
              <a:gd name="connsiteY2" fmla="*/ 21399 h 1613133"/>
              <a:gd name="connsiteX3" fmla="*/ 558800 w 1926166"/>
              <a:gd name="connsiteY3" fmla="*/ 165333 h 1613133"/>
              <a:gd name="connsiteX4" fmla="*/ 651933 w 1926166"/>
              <a:gd name="connsiteY4" fmla="*/ 288099 h 1613133"/>
              <a:gd name="connsiteX5" fmla="*/ 1251053 w 1926166"/>
              <a:gd name="connsiteY5" fmla="*/ 292333 h 1613133"/>
              <a:gd name="connsiteX6" fmla="*/ 1358900 w 1926166"/>
              <a:gd name="connsiteY6" fmla="*/ 169566 h 1613133"/>
              <a:gd name="connsiteX7" fmla="*/ 1600200 w 1926166"/>
              <a:gd name="connsiteY7" fmla="*/ 21399 h 1613133"/>
              <a:gd name="connsiteX8" fmla="*/ 1909233 w 1926166"/>
              <a:gd name="connsiteY8" fmla="*/ 546333 h 1613133"/>
              <a:gd name="connsiteX9" fmla="*/ 1926166 w 1926166"/>
              <a:gd name="connsiteY9" fmla="*/ 829966 h 1613133"/>
              <a:gd name="connsiteX10" fmla="*/ 1557866 w 1926166"/>
              <a:gd name="connsiteY10" fmla="*/ 1460733 h 1613133"/>
              <a:gd name="connsiteX11" fmla="*/ 1333500 w 1926166"/>
              <a:gd name="connsiteY11" fmla="*/ 1613133 h 1613133"/>
              <a:gd name="connsiteX12" fmla="*/ 558800 w 1926166"/>
              <a:gd name="connsiteY12" fmla="*/ 1613133 h 1613133"/>
              <a:gd name="connsiteX13" fmla="*/ 347133 w 1926166"/>
              <a:gd name="connsiteY13" fmla="*/ 1456499 h 1613133"/>
              <a:gd name="connsiteX14" fmla="*/ 0 w 1926166"/>
              <a:gd name="connsiteY14" fmla="*/ 859599 h 1613133"/>
              <a:gd name="connsiteX0" fmla="*/ 0 w 1926166"/>
              <a:gd name="connsiteY0" fmla="*/ 846483 h 1600017"/>
              <a:gd name="connsiteX1" fmla="*/ 12700 w 1926166"/>
              <a:gd name="connsiteY1" fmla="*/ 528983 h 1600017"/>
              <a:gd name="connsiteX2" fmla="*/ 303793 w 1926166"/>
              <a:gd name="connsiteY2" fmla="*/ 24003 h 1600017"/>
              <a:gd name="connsiteX3" fmla="*/ 558800 w 1926166"/>
              <a:gd name="connsiteY3" fmla="*/ 152217 h 1600017"/>
              <a:gd name="connsiteX4" fmla="*/ 651933 w 1926166"/>
              <a:gd name="connsiteY4" fmla="*/ 274983 h 1600017"/>
              <a:gd name="connsiteX5" fmla="*/ 1251053 w 1926166"/>
              <a:gd name="connsiteY5" fmla="*/ 279217 h 1600017"/>
              <a:gd name="connsiteX6" fmla="*/ 1358900 w 1926166"/>
              <a:gd name="connsiteY6" fmla="*/ 156450 h 1600017"/>
              <a:gd name="connsiteX7" fmla="*/ 1600200 w 1926166"/>
              <a:gd name="connsiteY7" fmla="*/ 8283 h 1600017"/>
              <a:gd name="connsiteX8" fmla="*/ 1909233 w 1926166"/>
              <a:gd name="connsiteY8" fmla="*/ 533217 h 1600017"/>
              <a:gd name="connsiteX9" fmla="*/ 1926166 w 1926166"/>
              <a:gd name="connsiteY9" fmla="*/ 816850 h 1600017"/>
              <a:gd name="connsiteX10" fmla="*/ 1557866 w 1926166"/>
              <a:gd name="connsiteY10" fmla="*/ 1447617 h 1600017"/>
              <a:gd name="connsiteX11" fmla="*/ 1333500 w 1926166"/>
              <a:gd name="connsiteY11" fmla="*/ 1600017 h 1600017"/>
              <a:gd name="connsiteX12" fmla="*/ 558800 w 1926166"/>
              <a:gd name="connsiteY12" fmla="*/ 1600017 h 1600017"/>
              <a:gd name="connsiteX13" fmla="*/ 347133 w 1926166"/>
              <a:gd name="connsiteY13" fmla="*/ 1443383 h 1600017"/>
              <a:gd name="connsiteX14" fmla="*/ 0 w 1926166"/>
              <a:gd name="connsiteY14" fmla="*/ 846483 h 1600017"/>
              <a:gd name="connsiteX0" fmla="*/ 0 w 1926166"/>
              <a:gd name="connsiteY0" fmla="*/ 848632 h 1602166"/>
              <a:gd name="connsiteX1" fmla="*/ 12700 w 1926166"/>
              <a:gd name="connsiteY1" fmla="*/ 531132 h 1602166"/>
              <a:gd name="connsiteX2" fmla="*/ 303793 w 1926166"/>
              <a:gd name="connsiteY2" fmla="*/ 23532 h 1602166"/>
              <a:gd name="connsiteX3" fmla="*/ 558800 w 1926166"/>
              <a:gd name="connsiteY3" fmla="*/ 154366 h 1602166"/>
              <a:gd name="connsiteX4" fmla="*/ 651933 w 1926166"/>
              <a:gd name="connsiteY4" fmla="*/ 277132 h 1602166"/>
              <a:gd name="connsiteX5" fmla="*/ 1251053 w 1926166"/>
              <a:gd name="connsiteY5" fmla="*/ 281366 h 1602166"/>
              <a:gd name="connsiteX6" fmla="*/ 1358900 w 1926166"/>
              <a:gd name="connsiteY6" fmla="*/ 158599 h 1602166"/>
              <a:gd name="connsiteX7" fmla="*/ 1600200 w 1926166"/>
              <a:gd name="connsiteY7" fmla="*/ 10432 h 1602166"/>
              <a:gd name="connsiteX8" fmla="*/ 1909233 w 1926166"/>
              <a:gd name="connsiteY8" fmla="*/ 535366 h 1602166"/>
              <a:gd name="connsiteX9" fmla="*/ 1926166 w 1926166"/>
              <a:gd name="connsiteY9" fmla="*/ 818999 h 1602166"/>
              <a:gd name="connsiteX10" fmla="*/ 1557866 w 1926166"/>
              <a:gd name="connsiteY10" fmla="*/ 1449766 h 1602166"/>
              <a:gd name="connsiteX11" fmla="*/ 1333500 w 1926166"/>
              <a:gd name="connsiteY11" fmla="*/ 1602166 h 1602166"/>
              <a:gd name="connsiteX12" fmla="*/ 558800 w 1926166"/>
              <a:gd name="connsiteY12" fmla="*/ 1602166 h 1602166"/>
              <a:gd name="connsiteX13" fmla="*/ 347133 w 1926166"/>
              <a:gd name="connsiteY13" fmla="*/ 1445532 h 1602166"/>
              <a:gd name="connsiteX14" fmla="*/ 0 w 1926166"/>
              <a:gd name="connsiteY14" fmla="*/ 848632 h 1602166"/>
              <a:gd name="connsiteX0" fmla="*/ 0 w 1926166"/>
              <a:gd name="connsiteY0" fmla="*/ 845260 h 1598794"/>
              <a:gd name="connsiteX1" fmla="*/ 12700 w 1926166"/>
              <a:gd name="connsiteY1" fmla="*/ 527760 h 1598794"/>
              <a:gd name="connsiteX2" fmla="*/ 303793 w 1926166"/>
              <a:gd name="connsiteY2" fmla="*/ 20160 h 1598794"/>
              <a:gd name="connsiteX3" fmla="*/ 558800 w 1926166"/>
              <a:gd name="connsiteY3" fmla="*/ 150994 h 1598794"/>
              <a:gd name="connsiteX4" fmla="*/ 651933 w 1926166"/>
              <a:gd name="connsiteY4" fmla="*/ 273760 h 1598794"/>
              <a:gd name="connsiteX5" fmla="*/ 1251053 w 1926166"/>
              <a:gd name="connsiteY5" fmla="*/ 277994 h 1598794"/>
              <a:gd name="connsiteX6" fmla="*/ 1358900 w 1926166"/>
              <a:gd name="connsiteY6" fmla="*/ 155227 h 1598794"/>
              <a:gd name="connsiteX7" fmla="*/ 1600200 w 1926166"/>
              <a:gd name="connsiteY7" fmla="*/ 7060 h 1598794"/>
              <a:gd name="connsiteX8" fmla="*/ 1909233 w 1926166"/>
              <a:gd name="connsiteY8" fmla="*/ 531994 h 1598794"/>
              <a:gd name="connsiteX9" fmla="*/ 1926166 w 1926166"/>
              <a:gd name="connsiteY9" fmla="*/ 815627 h 1598794"/>
              <a:gd name="connsiteX10" fmla="*/ 1557866 w 1926166"/>
              <a:gd name="connsiteY10" fmla="*/ 1446394 h 1598794"/>
              <a:gd name="connsiteX11" fmla="*/ 1333500 w 1926166"/>
              <a:gd name="connsiteY11" fmla="*/ 1598794 h 1598794"/>
              <a:gd name="connsiteX12" fmla="*/ 558800 w 1926166"/>
              <a:gd name="connsiteY12" fmla="*/ 1598794 h 1598794"/>
              <a:gd name="connsiteX13" fmla="*/ 347133 w 1926166"/>
              <a:gd name="connsiteY13" fmla="*/ 1442160 h 1598794"/>
              <a:gd name="connsiteX14" fmla="*/ 0 w 1926166"/>
              <a:gd name="connsiteY14" fmla="*/ 845260 h 1598794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51933 w 1926166"/>
              <a:gd name="connsiteY4" fmla="*/ 278261 h 1603295"/>
              <a:gd name="connsiteX5" fmla="*/ 1251053 w 1926166"/>
              <a:gd name="connsiteY5" fmla="*/ 28249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51933 w 1926166"/>
              <a:gd name="connsiteY4" fmla="*/ 278261 h 1603295"/>
              <a:gd name="connsiteX5" fmla="*/ 1251053 w 1926166"/>
              <a:gd name="connsiteY5" fmla="*/ 28249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51933 w 1926166"/>
              <a:gd name="connsiteY4" fmla="*/ 278261 h 1603295"/>
              <a:gd name="connsiteX5" fmla="*/ 1251053 w 1926166"/>
              <a:gd name="connsiteY5" fmla="*/ 28249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51933 w 1926166"/>
              <a:gd name="connsiteY4" fmla="*/ 278261 h 1603295"/>
              <a:gd name="connsiteX5" fmla="*/ 1251053 w 1926166"/>
              <a:gd name="connsiteY5" fmla="*/ 27987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62413 w 1926166"/>
              <a:gd name="connsiteY4" fmla="*/ 278261 h 1603295"/>
              <a:gd name="connsiteX5" fmla="*/ 1251053 w 1926166"/>
              <a:gd name="connsiteY5" fmla="*/ 27987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62413 w 1926166"/>
              <a:gd name="connsiteY4" fmla="*/ 278261 h 1603295"/>
              <a:gd name="connsiteX5" fmla="*/ 1251053 w 1926166"/>
              <a:gd name="connsiteY5" fmla="*/ 27987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51922 h 1605456"/>
              <a:gd name="connsiteX1" fmla="*/ 12700 w 1926166"/>
              <a:gd name="connsiteY1" fmla="*/ 534422 h 1605456"/>
              <a:gd name="connsiteX2" fmla="*/ 306413 w 1926166"/>
              <a:gd name="connsiteY2" fmla="*/ 24202 h 1605456"/>
              <a:gd name="connsiteX3" fmla="*/ 558800 w 1926166"/>
              <a:gd name="connsiteY3" fmla="*/ 157656 h 1605456"/>
              <a:gd name="connsiteX4" fmla="*/ 662413 w 1926166"/>
              <a:gd name="connsiteY4" fmla="*/ 280422 h 1605456"/>
              <a:gd name="connsiteX5" fmla="*/ 1251053 w 1926166"/>
              <a:gd name="connsiteY5" fmla="*/ 282036 h 1605456"/>
              <a:gd name="connsiteX6" fmla="*/ 1358900 w 1926166"/>
              <a:gd name="connsiteY6" fmla="*/ 161889 h 1605456"/>
              <a:gd name="connsiteX7" fmla="*/ 1600200 w 1926166"/>
              <a:gd name="connsiteY7" fmla="*/ 13722 h 1605456"/>
              <a:gd name="connsiteX8" fmla="*/ 1909233 w 1926166"/>
              <a:gd name="connsiteY8" fmla="*/ 538656 h 1605456"/>
              <a:gd name="connsiteX9" fmla="*/ 1926166 w 1926166"/>
              <a:gd name="connsiteY9" fmla="*/ 822289 h 1605456"/>
              <a:gd name="connsiteX10" fmla="*/ 1557866 w 1926166"/>
              <a:gd name="connsiteY10" fmla="*/ 1453056 h 1605456"/>
              <a:gd name="connsiteX11" fmla="*/ 1333500 w 1926166"/>
              <a:gd name="connsiteY11" fmla="*/ 1605456 h 1605456"/>
              <a:gd name="connsiteX12" fmla="*/ 558800 w 1926166"/>
              <a:gd name="connsiteY12" fmla="*/ 1605456 h 1605456"/>
              <a:gd name="connsiteX13" fmla="*/ 347133 w 1926166"/>
              <a:gd name="connsiteY13" fmla="*/ 1448822 h 1605456"/>
              <a:gd name="connsiteX14" fmla="*/ 0 w 1926166"/>
              <a:gd name="connsiteY14" fmla="*/ 851922 h 1605456"/>
              <a:gd name="connsiteX0" fmla="*/ 0 w 1926166"/>
              <a:gd name="connsiteY0" fmla="*/ 844116 h 1597650"/>
              <a:gd name="connsiteX1" fmla="*/ 12700 w 1926166"/>
              <a:gd name="connsiteY1" fmla="*/ 526616 h 1597650"/>
              <a:gd name="connsiteX2" fmla="*/ 306413 w 1926166"/>
              <a:gd name="connsiteY2" fmla="*/ 16396 h 1597650"/>
              <a:gd name="connsiteX3" fmla="*/ 558800 w 1926166"/>
              <a:gd name="connsiteY3" fmla="*/ 149850 h 1597650"/>
              <a:gd name="connsiteX4" fmla="*/ 662413 w 1926166"/>
              <a:gd name="connsiteY4" fmla="*/ 272616 h 1597650"/>
              <a:gd name="connsiteX5" fmla="*/ 1251053 w 1926166"/>
              <a:gd name="connsiteY5" fmla="*/ 274230 h 1597650"/>
              <a:gd name="connsiteX6" fmla="*/ 1358900 w 1926166"/>
              <a:gd name="connsiteY6" fmla="*/ 154083 h 1597650"/>
              <a:gd name="connsiteX7" fmla="*/ 1600200 w 1926166"/>
              <a:gd name="connsiteY7" fmla="*/ 5916 h 1597650"/>
              <a:gd name="connsiteX8" fmla="*/ 1909233 w 1926166"/>
              <a:gd name="connsiteY8" fmla="*/ 530850 h 1597650"/>
              <a:gd name="connsiteX9" fmla="*/ 1926166 w 1926166"/>
              <a:gd name="connsiteY9" fmla="*/ 814483 h 1597650"/>
              <a:gd name="connsiteX10" fmla="*/ 1557866 w 1926166"/>
              <a:gd name="connsiteY10" fmla="*/ 1445250 h 1597650"/>
              <a:gd name="connsiteX11" fmla="*/ 1333500 w 1926166"/>
              <a:gd name="connsiteY11" fmla="*/ 1597650 h 1597650"/>
              <a:gd name="connsiteX12" fmla="*/ 558800 w 1926166"/>
              <a:gd name="connsiteY12" fmla="*/ 1597650 h 1597650"/>
              <a:gd name="connsiteX13" fmla="*/ 347133 w 1926166"/>
              <a:gd name="connsiteY13" fmla="*/ 1441016 h 1597650"/>
              <a:gd name="connsiteX14" fmla="*/ 0 w 1926166"/>
              <a:gd name="connsiteY14" fmla="*/ 844116 h 1597650"/>
              <a:gd name="connsiteX0" fmla="*/ 0 w 1926166"/>
              <a:gd name="connsiteY0" fmla="*/ 844116 h 1597650"/>
              <a:gd name="connsiteX1" fmla="*/ 12700 w 1926166"/>
              <a:gd name="connsiteY1" fmla="*/ 526616 h 1597650"/>
              <a:gd name="connsiteX2" fmla="*/ 306413 w 1926166"/>
              <a:gd name="connsiteY2" fmla="*/ 16396 h 1597650"/>
              <a:gd name="connsiteX3" fmla="*/ 558800 w 1926166"/>
              <a:gd name="connsiteY3" fmla="*/ 149850 h 1597650"/>
              <a:gd name="connsiteX4" fmla="*/ 662413 w 1926166"/>
              <a:gd name="connsiteY4" fmla="*/ 272616 h 1597650"/>
              <a:gd name="connsiteX5" fmla="*/ 1251053 w 1926166"/>
              <a:gd name="connsiteY5" fmla="*/ 274230 h 1597650"/>
              <a:gd name="connsiteX6" fmla="*/ 1358900 w 1926166"/>
              <a:gd name="connsiteY6" fmla="*/ 154083 h 1597650"/>
              <a:gd name="connsiteX7" fmla="*/ 1600200 w 1926166"/>
              <a:gd name="connsiteY7" fmla="*/ 5916 h 1597650"/>
              <a:gd name="connsiteX8" fmla="*/ 1909233 w 1926166"/>
              <a:gd name="connsiteY8" fmla="*/ 530850 h 1597650"/>
              <a:gd name="connsiteX9" fmla="*/ 1926166 w 1926166"/>
              <a:gd name="connsiteY9" fmla="*/ 814483 h 1597650"/>
              <a:gd name="connsiteX10" fmla="*/ 1557866 w 1926166"/>
              <a:gd name="connsiteY10" fmla="*/ 1445250 h 1597650"/>
              <a:gd name="connsiteX11" fmla="*/ 1333500 w 1926166"/>
              <a:gd name="connsiteY11" fmla="*/ 1597650 h 1597650"/>
              <a:gd name="connsiteX12" fmla="*/ 558800 w 1926166"/>
              <a:gd name="connsiteY12" fmla="*/ 1597650 h 1597650"/>
              <a:gd name="connsiteX13" fmla="*/ 347133 w 1926166"/>
              <a:gd name="connsiteY13" fmla="*/ 1441016 h 1597650"/>
              <a:gd name="connsiteX14" fmla="*/ 0 w 1926166"/>
              <a:gd name="connsiteY14" fmla="*/ 844116 h 1597650"/>
              <a:gd name="connsiteX0" fmla="*/ 0 w 1926166"/>
              <a:gd name="connsiteY0" fmla="*/ 844116 h 1597650"/>
              <a:gd name="connsiteX1" fmla="*/ 12700 w 1926166"/>
              <a:gd name="connsiteY1" fmla="*/ 526616 h 1597650"/>
              <a:gd name="connsiteX2" fmla="*/ 306413 w 1926166"/>
              <a:gd name="connsiteY2" fmla="*/ 16396 h 1597650"/>
              <a:gd name="connsiteX3" fmla="*/ 558800 w 1926166"/>
              <a:gd name="connsiteY3" fmla="*/ 149850 h 1597650"/>
              <a:gd name="connsiteX4" fmla="*/ 662413 w 1926166"/>
              <a:gd name="connsiteY4" fmla="*/ 272616 h 1597650"/>
              <a:gd name="connsiteX5" fmla="*/ 1251053 w 1926166"/>
              <a:gd name="connsiteY5" fmla="*/ 274230 h 1597650"/>
              <a:gd name="connsiteX6" fmla="*/ 1358900 w 1926166"/>
              <a:gd name="connsiteY6" fmla="*/ 154083 h 1597650"/>
              <a:gd name="connsiteX7" fmla="*/ 1600200 w 1926166"/>
              <a:gd name="connsiteY7" fmla="*/ 5916 h 1597650"/>
              <a:gd name="connsiteX8" fmla="*/ 1909233 w 1926166"/>
              <a:gd name="connsiteY8" fmla="*/ 530850 h 1597650"/>
              <a:gd name="connsiteX9" fmla="*/ 1926166 w 1926166"/>
              <a:gd name="connsiteY9" fmla="*/ 814483 h 1597650"/>
              <a:gd name="connsiteX10" fmla="*/ 1557866 w 1926166"/>
              <a:gd name="connsiteY10" fmla="*/ 1445250 h 1597650"/>
              <a:gd name="connsiteX11" fmla="*/ 1333500 w 1926166"/>
              <a:gd name="connsiteY11" fmla="*/ 1597650 h 1597650"/>
              <a:gd name="connsiteX12" fmla="*/ 558800 w 1926166"/>
              <a:gd name="connsiteY12" fmla="*/ 1597650 h 1597650"/>
              <a:gd name="connsiteX13" fmla="*/ 347133 w 1926166"/>
              <a:gd name="connsiteY13" fmla="*/ 1441016 h 1597650"/>
              <a:gd name="connsiteX14" fmla="*/ 0 w 1926166"/>
              <a:gd name="connsiteY14" fmla="*/ 844116 h 1597650"/>
              <a:gd name="connsiteX0" fmla="*/ 0 w 1926166"/>
              <a:gd name="connsiteY0" fmla="*/ 844116 h 1597650"/>
              <a:gd name="connsiteX1" fmla="*/ 12700 w 1926166"/>
              <a:gd name="connsiteY1" fmla="*/ 526616 h 1597650"/>
              <a:gd name="connsiteX2" fmla="*/ 306413 w 1926166"/>
              <a:gd name="connsiteY2" fmla="*/ 16396 h 1597650"/>
              <a:gd name="connsiteX3" fmla="*/ 558800 w 1926166"/>
              <a:gd name="connsiteY3" fmla="*/ 149850 h 1597650"/>
              <a:gd name="connsiteX4" fmla="*/ 662413 w 1926166"/>
              <a:gd name="connsiteY4" fmla="*/ 272616 h 1597650"/>
              <a:gd name="connsiteX5" fmla="*/ 1251053 w 1926166"/>
              <a:gd name="connsiteY5" fmla="*/ 274230 h 1597650"/>
              <a:gd name="connsiteX6" fmla="*/ 1358900 w 1926166"/>
              <a:gd name="connsiteY6" fmla="*/ 154083 h 1597650"/>
              <a:gd name="connsiteX7" fmla="*/ 1600200 w 1926166"/>
              <a:gd name="connsiteY7" fmla="*/ 5916 h 1597650"/>
              <a:gd name="connsiteX8" fmla="*/ 1909233 w 1926166"/>
              <a:gd name="connsiteY8" fmla="*/ 530850 h 1597650"/>
              <a:gd name="connsiteX9" fmla="*/ 1926166 w 1926166"/>
              <a:gd name="connsiteY9" fmla="*/ 814483 h 1597650"/>
              <a:gd name="connsiteX10" fmla="*/ 1557866 w 1926166"/>
              <a:gd name="connsiteY10" fmla="*/ 1445250 h 1597650"/>
              <a:gd name="connsiteX11" fmla="*/ 1333500 w 1926166"/>
              <a:gd name="connsiteY11" fmla="*/ 1597650 h 1597650"/>
              <a:gd name="connsiteX12" fmla="*/ 558800 w 1926166"/>
              <a:gd name="connsiteY12" fmla="*/ 1597650 h 1597650"/>
              <a:gd name="connsiteX13" fmla="*/ 347133 w 1926166"/>
              <a:gd name="connsiteY13" fmla="*/ 1441016 h 1597650"/>
              <a:gd name="connsiteX14" fmla="*/ 0 w 1926166"/>
              <a:gd name="connsiteY14" fmla="*/ 844116 h 1597650"/>
              <a:gd name="connsiteX0" fmla="*/ 0 w 1926166"/>
              <a:gd name="connsiteY0" fmla="*/ 844116 h 1597650"/>
              <a:gd name="connsiteX1" fmla="*/ 12700 w 1926166"/>
              <a:gd name="connsiteY1" fmla="*/ 526616 h 1597650"/>
              <a:gd name="connsiteX2" fmla="*/ 306413 w 1926166"/>
              <a:gd name="connsiteY2" fmla="*/ 16396 h 1597650"/>
              <a:gd name="connsiteX3" fmla="*/ 558800 w 1926166"/>
              <a:gd name="connsiteY3" fmla="*/ 149850 h 1597650"/>
              <a:gd name="connsiteX4" fmla="*/ 662413 w 1926166"/>
              <a:gd name="connsiteY4" fmla="*/ 272616 h 1597650"/>
              <a:gd name="connsiteX5" fmla="*/ 1251053 w 1926166"/>
              <a:gd name="connsiteY5" fmla="*/ 274230 h 1597650"/>
              <a:gd name="connsiteX6" fmla="*/ 1358900 w 1926166"/>
              <a:gd name="connsiteY6" fmla="*/ 154083 h 1597650"/>
              <a:gd name="connsiteX7" fmla="*/ 1600200 w 1926166"/>
              <a:gd name="connsiteY7" fmla="*/ 5916 h 1597650"/>
              <a:gd name="connsiteX8" fmla="*/ 1909233 w 1926166"/>
              <a:gd name="connsiteY8" fmla="*/ 530850 h 1597650"/>
              <a:gd name="connsiteX9" fmla="*/ 1926166 w 1926166"/>
              <a:gd name="connsiteY9" fmla="*/ 814483 h 1597650"/>
              <a:gd name="connsiteX10" fmla="*/ 1557866 w 1926166"/>
              <a:gd name="connsiteY10" fmla="*/ 1445250 h 1597650"/>
              <a:gd name="connsiteX11" fmla="*/ 1333500 w 1926166"/>
              <a:gd name="connsiteY11" fmla="*/ 1597650 h 1597650"/>
              <a:gd name="connsiteX12" fmla="*/ 558800 w 1926166"/>
              <a:gd name="connsiteY12" fmla="*/ 1597650 h 1597650"/>
              <a:gd name="connsiteX13" fmla="*/ 347133 w 1926166"/>
              <a:gd name="connsiteY13" fmla="*/ 1441016 h 1597650"/>
              <a:gd name="connsiteX14" fmla="*/ 0 w 1926166"/>
              <a:gd name="connsiteY14" fmla="*/ 844116 h 1597650"/>
              <a:gd name="connsiteX0" fmla="*/ 0 w 1926166"/>
              <a:gd name="connsiteY0" fmla="*/ 846338 h 1599872"/>
              <a:gd name="connsiteX1" fmla="*/ 12700 w 1926166"/>
              <a:gd name="connsiteY1" fmla="*/ 528838 h 1599872"/>
              <a:gd name="connsiteX2" fmla="*/ 301173 w 1926166"/>
              <a:gd name="connsiteY2" fmla="*/ 15998 h 1599872"/>
              <a:gd name="connsiteX3" fmla="*/ 558800 w 1926166"/>
              <a:gd name="connsiteY3" fmla="*/ 152072 h 1599872"/>
              <a:gd name="connsiteX4" fmla="*/ 662413 w 1926166"/>
              <a:gd name="connsiteY4" fmla="*/ 274838 h 1599872"/>
              <a:gd name="connsiteX5" fmla="*/ 1251053 w 1926166"/>
              <a:gd name="connsiteY5" fmla="*/ 276452 h 1599872"/>
              <a:gd name="connsiteX6" fmla="*/ 1358900 w 1926166"/>
              <a:gd name="connsiteY6" fmla="*/ 156305 h 1599872"/>
              <a:gd name="connsiteX7" fmla="*/ 1600200 w 1926166"/>
              <a:gd name="connsiteY7" fmla="*/ 8138 h 1599872"/>
              <a:gd name="connsiteX8" fmla="*/ 1909233 w 1926166"/>
              <a:gd name="connsiteY8" fmla="*/ 533072 h 1599872"/>
              <a:gd name="connsiteX9" fmla="*/ 1926166 w 1926166"/>
              <a:gd name="connsiteY9" fmla="*/ 816705 h 1599872"/>
              <a:gd name="connsiteX10" fmla="*/ 1557866 w 1926166"/>
              <a:gd name="connsiteY10" fmla="*/ 1447472 h 1599872"/>
              <a:gd name="connsiteX11" fmla="*/ 1333500 w 1926166"/>
              <a:gd name="connsiteY11" fmla="*/ 1599872 h 1599872"/>
              <a:gd name="connsiteX12" fmla="*/ 558800 w 1926166"/>
              <a:gd name="connsiteY12" fmla="*/ 1599872 h 1599872"/>
              <a:gd name="connsiteX13" fmla="*/ 347133 w 1926166"/>
              <a:gd name="connsiteY13" fmla="*/ 1443238 h 1599872"/>
              <a:gd name="connsiteX14" fmla="*/ 0 w 1926166"/>
              <a:gd name="connsiteY14" fmla="*/ 846338 h 1599872"/>
              <a:gd name="connsiteX0" fmla="*/ 47536 w 1973702"/>
              <a:gd name="connsiteY0" fmla="*/ 846338 h 1599872"/>
              <a:gd name="connsiteX1" fmla="*/ 60236 w 1973702"/>
              <a:gd name="connsiteY1" fmla="*/ 528838 h 1599872"/>
              <a:gd name="connsiteX2" fmla="*/ 348709 w 1973702"/>
              <a:gd name="connsiteY2" fmla="*/ 15998 h 1599872"/>
              <a:gd name="connsiteX3" fmla="*/ 606336 w 1973702"/>
              <a:gd name="connsiteY3" fmla="*/ 152072 h 1599872"/>
              <a:gd name="connsiteX4" fmla="*/ 709949 w 1973702"/>
              <a:gd name="connsiteY4" fmla="*/ 274838 h 1599872"/>
              <a:gd name="connsiteX5" fmla="*/ 1298589 w 1973702"/>
              <a:gd name="connsiteY5" fmla="*/ 276452 h 1599872"/>
              <a:gd name="connsiteX6" fmla="*/ 1406436 w 1973702"/>
              <a:gd name="connsiteY6" fmla="*/ 156305 h 1599872"/>
              <a:gd name="connsiteX7" fmla="*/ 1647736 w 1973702"/>
              <a:gd name="connsiteY7" fmla="*/ 8138 h 1599872"/>
              <a:gd name="connsiteX8" fmla="*/ 1956769 w 1973702"/>
              <a:gd name="connsiteY8" fmla="*/ 533072 h 1599872"/>
              <a:gd name="connsiteX9" fmla="*/ 1973702 w 1973702"/>
              <a:gd name="connsiteY9" fmla="*/ 816705 h 1599872"/>
              <a:gd name="connsiteX10" fmla="*/ 1605402 w 1973702"/>
              <a:gd name="connsiteY10" fmla="*/ 1447472 h 1599872"/>
              <a:gd name="connsiteX11" fmla="*/ 1381036 w 1973702"/>
              <a:gd name="connsiteY11" fmla="*/ 1599872 h 1599872"/>
              <a:gd name="connsiteX12" fmla="*/ 606336 w 1973702"/>
              <a:gd name="connsiteY12" fmla="*/ 1599872 h 1599872"/>
              <a:gd name="connsiteX13" fmla="*/ 394669 w 1973702"/>
              <a:gd name="connsiteY13" fmla="*/ 1443238 h 1599872"/>
              <a:gd name="connsiteX14" fmla="*/ 47536 w 1973702"/>
              <a:gd name="connsiteY14" fmla="*/ 846338 h 1599872"/>
              <a:gd name="connsiteX0" fmla="*/ 64548 w 1990714"/>
              <a:gd name="connsiteY0" fmla="*/ 846338 h 1599872"/>
              <a:gd name="connsiteX1" fmla="*/ 77248 w 1990714"/>
              <a:gd name="connsiteY1" fmla="*/ 528838 h 1599872"/>
              <a:gd name="connsiteX2" fmla="*/ 365721 w 1990714"/>
              <a:gd name="connsiteY2" fmla="*/ 15998 h 1599872"/>
              <a:gd name="connsiteX3" fmla="*/ 623348 w 1990714"/>
              <a:gd name="connsiteY3" fmla="*/ 152072 h 1599872"/>
              <a:gd name="connsiteX4" fmla="*/ 726961 w 1990714"/>
              <a:gd name="connsiteY4" fmla="*/ 274838 h 1599872"/>
              <a:gd name="connsiteX5" fmla="*/ 1315601 w 1990714"/>
              <a:gd name="connsiteY5" fmla="*/ 276452 h 1599872"/>
              <a:gd name="connsiteX6" fmla="*/ 1423448 w 1990714"/>
              <a:gd name="connsiteY6" fmla="*/ 156305 h 1599872"/>
              <a:gd name="connsiteX7" fmla="*/ 1664748 w 1990714"/>
              <a:gd name="connsiteY7" fmla="*/ 8138 h 1599872"/>
              <a:gd name="connsiteX8" fmla="*/ 1973781 w 1990714"/>
              <a:gd name="connsiteY8" fmla="*/ 533072 h 1599872"/>
              <a:gd name="connsiteX9" fmla="*/ 1990714 w 1990714"/>
              <a:gd name="connsiteY9" fmla="*/ 816705 h 1599872"/>
              <a:gd name="connsiteX10" fmla="*/ 1622414 w 1990714"/>
              <a:gd name="connsiteY10" fmla="*/ 1447472 h 1599872"/>
              <a:gd name="connsiteX11" fmla="*/ 1398048 w 1990714"/>
              <a:gd name="connsiteY11" fmla="*/ 1599872 h 1599872"/>
              <a:gd name="connsiteX12" fmla="*/ 623348 w 1990714"/>
              <a:gd name="connsiteY12" fmla="*/ 1599872 h 1599872"/>
              <a:gd name="connsiteX13" fmla="*/ 411681 w 1990714"/>
              <a:gd name="connsiteY13" fmla="*/ 1443238 h 1599872"/>
              <a:gd name="connsiteX14" fmla="*/ 64548 w 1990714"/>
              <a:gd name="connsiteY14" fmla="*/ 846338 h 1599872"/>
              <a:gd name="connsiteX0" fmla="*/ 57031 w 1983197"/>
              <a:gd name="connsiteY0" fmla="*/ 846338 h 1599872"/>
              <a:gd name="connsiteX1" fmla="*/ 69731 w 1983197"/>
              <a:gd name="connsiteY1" fmla="*/ 528838 h 1599872"/>
              <a:gd name="connsiteX2" fmla="*/ 358204 w 1983197"/>
              <a:gd name="connsiteY2" fmla="*/ 15998 h 1599872"/>
              <a:gd name="connsiteX3" fmla="*/ 615831 w 1983197"/>
              <a:gd name="connsiteY3" fmla="*/ 152072 h 1599872"/>
              <a:gd name="connsiteX4" fmla="*/ 719444 w 1983197"/>
              <a:gd name="connsiteY4" fmla="*/ 274838 h 1599872"/>
              <a:gd name="connsiteX5" fmla="*/ 1308084 w 1983197"/>
              <a:gd name="connsiteY5" fmla="*/ 276452 h 1599872"/>
              <a:gd name="connsiteX6" fmla="*/ 1415931 w 1983197"/>
              <a:gd name="connsiteY6" fmla="*/ 156305 h 1599872"/>
              <a:gd name="connsiteX7" fmla="*/ 1657231 w 1983197"/>
              <a:gd name="connsiteY7" fmla="*/ 8138 h 1599872"/>
              <a:gd name="connsiteX8" fmla="*/ 1966264 w 1983197"/>
              <a:gd name="connsiteY8" fmla="*/ 533072 h 1599872"/>
              <a:gd name="connsiteX9" fmla="*/ 1983197 w 1983197"/>
              <a:gd name="connsiteY9" fmla="*/ 816705 h 1599872"/>
              <a:gd name="connsiteX10" fmla="*/ 1614897 w 1983197"/>
              <a:gd name="connsiteY10" fmla="*/ 1447472 h 1599872"/>
              <a:gd name="connsiteX11" fmla="*/ 1390531 w 1983197"/>
              <a:gd name="connsiteY11" fmla="*/ 1599872 h 1599872"/>
              <a:gd name="connsiteX12" fmla="*/ 615831 w 1983197"/>
              <a:gd name="connsiteY12" fmla="*/ 1599872 h 1599872"/>
              <a:gd name="connsiteX13" fmla="*/ 404164 w 1983197"/>
              <a:gd name="connsiteY13" fmla="*/ 1443238 h 1599872"/>
              <a:gd name="connsiteX14" fmla="*/ 57031 w 1983197"/>
              <a:gd name="connsiteY14" fmla="*/ 846338 h 1599872"/>
              <a:gd name="connsiteX0" fmla="*/ 60664 w 1986830"/>
              <a:gd name="connsiteY0" fmla="*/ 846338 h 1599872"/>
              <a:gd name="connsiteX1" fmla="*/ 73364 w 1986830"/>
              <a:gd name="connsiteY1" fmla="*/ 528838 h 1599872"/>
              <a:gd name="connsiteX2" fmla="*/ 361837 w 1986830"/>
              <a:gd name="connsiteY2" fmla="*/ 15998 h 1599872"/>
              <a:gd name="connsiteX3" fmla="*/ 619464 w 1986830"/>
              <a:gd name="connsiteY3" fmla="*/ 152072 h 1599872"/>
              <a:gd name="connsiteX4" fmla="*/ 723077 w 1986830"/>
              <a:gd name="connsiteY4" fmla="*/ 274838 h 1599872"/>
              <a:gd name="connsiteX5" fmla="*/ 1311717 w 1986830"/>
              <a:gd name="connsiteY5" fmla="*/ 276452 h 1599872"/>
              <a:gd name="connsiteX6" fmla="*/ 1419564 w 1986830"/>
              <a:gd name="connsiteY6" fmla="*/ 156305 h 1599872"/>
              <a:gd name="connsiteX7" fmla="*/ 1660864 w 1986830"/>
              <a:gd name="connsiteY7" fmla="*/ 8138 h 1599872"/>
              <a:gd name="connsiteX8" fmla="*/ 1969897 w 1986830"/>
              <a:gd name="connsiteY8" fmla="*/ 533072 h 1599872"/>
              <a:gd name="connsiteX9" fmla="*/ 1986830 w 1986830"/>
              <a:gd name="connsiteY9" fmla="*/ 816705 h 1599872"/>
              <a:gd name="connsiteX10" fmla="*/ 1618530 w 1986830"/>
              <a:gd name="connsiteY10" fmla="*/ 1447472 h 1599872"/>
              <a:gd name="connsiteX11" fmla="*/ 1394164 w 1986830"/>
              <a:gd name="connsiteY11" fmla="*/ 1599872 h 1599872"/>
              <a:gd name="connsiteX12" fmla="*/ 619464 w 1986830"/>
              <a:gd name="connsiteY12" fmla="*/ 1599872 h 1599872"/>
              <a:gd name="connsiteX13" fmla="*/ 407797 w 1986830"/>
              <a:gd name="connsiteY13" fmla="*/ 1443238 h 1599872"/>
              <a:gd name="connsiteX14" fmla="*/ 60664 w 1986830"/>
              <a:gd name="connsiteY14" fmla="*/ 846338 h 1599872"/>
              <a:gd name="connsiteX0" fmla="*/ 60664 w 1986830"/>
              <a:gd name="connsiteY0" fmla="*/ 846338 h 1599872"/>
              <a:gd name="connsiteX1" fmla="*/ 73364 w 1986830"/>
              <a:gd name="connsiteY1" fmla="*/ 528838 h 1599872"/>
              <a:gd name="connsiteX2" fmla="*/ 361837 w 1986830"/>
              <a:gd name="connsiteY2" fmla="*/ 15998 h 1599872"/>
              <a:gd name="connsiteX3" fmla="*/ 619464 w 1986830"/>
              <a:gd name="connsiteY3" fmla="*/ 152072 h 1599872"/>
              <a:gd name="connsiteX4" fmla="*/ 723077 w 1986830"/>
              <a:gd name="connsiteY4" fmla="*/ 274838 h 1599872"/>
              <a:gd name="connsiteX5" fmla="*/ 1311717 w 1986830"/>
              <a:gd name="connsiteY5" fmla="*/ 276452 h 1599872"/>
              <a:gd name="connsiteX6" fmla="*/ 1419564 w 1986830"/>
              <a:gd name="connsiteY6" fmla="*/ 156305 h 1599872"/>
              <a:gd name="connsiteX7" fmla="*/ 1660864 w 1986830"/>
              <a:gd name="connsiteY7" fmla="*/ 8138 h 1599872"/>
              <a:gd name="connsiteX8" fmla="*/ 1969897 w 1986830"/>
              <a:gd name="connsiteY8" fmla="*/ 533072 h 1599872"/>
              <a:gd name="connsiteX9" fmla="*/ 1986830 w 1986830"/>
              <a:gd name="connsiteY9" fmla="*/ 816705 h 1599872"/>
              <a:gd name="connsiteX10" fmla="*/ 1618530 w 1986830"/>
              <a:gd name="connsiteY10" fmla="*/ 1447472 h 1599872"/>
              <a:gd name="connsiteX11" fmla="*/ 1394164 w 1986830"/>
              <a:gd name="connsiteY11" fmla="*/ 1599872 h 1599872"/>
              <a:gd name="connsiteX12" fmla="*/ 619464 w 1986830"/>
              <a:gd name="connsiteY12" fmla="*/ 1599872 h 1599872"/>
              <a:gd name="connsiteX13" fmla="*/ 407797 w 1986830"/>
              <a:gd name="connsiteY13" fmla="*/ 1443238 h 1599872"/>
              <a:gd name="connsiteX14" fmla="*/ 60664 w 1986830"/>
              <a:gd name="connsiteY14" fmla="*/ 846338 h 1599872"/>
              <a:gd name="connsiteX0" fmla="*/ 65039 w 1991205"/>
              <a:gd name="connsiteY0" fmla="*/ 846338 h 1599872"/>
              <a:gd name="connsiteX1" fmla="*/ 69879 w 1991205"/>
              <a:gd name="connsiteY1" fmla="*/ 528838 h 1599872"/>
              <a:gd name="connsiteX2" fmla="*/ 366212 w 1991205"/>
              <a:gd name="connsiteY2" fmla="*/ 15998 h 1599872"/>
              <a:gd name="connsiteX3" fmla="*/ 623839 w 1991205"/>
              <a:gd name="connsiteY3" fmla="*/ 152072 h 1599872"/>
              <a:gd name="connsiteX4" fmla="*/ 727452 w 1991205"/>
              <a:gd name="connsiteY4" fmla="*/ 274838 h 1599872"/>
              <a:gd name="connsiteX5" fmla="*/ 1316092 w 1991205"/>
              <a:gd name="connsiteY5" fmla="*/ 276452 h 1599872"/>
              <a:gd name="connsiteX6" fmla="*/ 1423939 w 1991205"/>
              <a:gd name="connsiteY6" fmla="*/ 156305 h 1599872"/>
              <a:gd name="connsiteX7" fmla="*/ 1665239 w 1991205"/>
              <a:gd name="connsiteY7" fmla="*/ 8138 h 1599872"/>
              <a:gd name="connsiteX8" fmla="*/ 1974272 w 1991205"/>
              <a:gd name="connsiteY8" fmla="*/ 533072 h 1599872"/>
              <a:gd name="connsiteX9" fmla="*/ 1991205 w 1991205"/>
              <a:gd name="connsiteY9" fmla="*/ 816705 h 1599872"/>
              <a:gd name="connsiteX10" fmla="*/ 1622905 w 1991205"/>
              <a:gd name="connsiteY10" fmla="*/ 1447472 h 1599872"/>
              <a:gd name="connsiteX11" fmla="*/ 1398539 w 1991205"/>
              <a:gd name="connsiteY11" fmla="*/ 1599872 h 1599872"/>
              <a:gd name="connsiteX12" fmla="*/ 623839 w 1991205"/>
              <a:gd name="connsiteY12" fmla="*/ 1599872 h 1599872"/>
              <a:gd name="connsiteX13" fmla="*/ 412172 w 1991205"/>
              <a:gd name="connsiteY13" fmla="*/ 1443238 h 1599872"/>
              <a:gd name="connsiteX14" fmla="*/ 65039 w 1991205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602583"/>
              <a:gd name="connsiteX1" fmla="*/ 68815 w 1990141"/>
              <a:gd name="connsiteY1" fmla="*/ 528838 h 1602583"/>
              <a:gd name="connsiteX2" fmla="*/ 365148 w 1990141"/>
              <a:gd name="connsiteY2" fmla="*/ 15998 h 1602583"/>
              <a:gd name="connsiteX3" fmla="*/ 622775 w 1990141"/>
              <a:gd name="connsiteY3" fmla="*/ 152072 h 1602583"/>
              <a:gd name="connsiteX4" fmla="*/ 726388 w 1990141"/>
              <a:gd name="connsiteY4" fmla="*/ 274838 h 1602583"/>
              <a:gd name="connsiteX5" fmla="*/ 1315028 w 1990141"/>
              <a:gd name="connsiteY5" fmla="*/ 276452 h 1602583"/>
              <a:gd name="connsiteX6" fmla="*/ 1422875 w 1990141"/>
              <a:gd name="connsiteY6" fmla="*/ 156305 h 1602583"/>
              <a:gd name="connsiteX7" fmla="*/ 1664175 w 1990141"/>
              <a:gd name="connsiteY7" fmla="*/ 8138 h 1602583"/>
              <a:gd name="connsiteX8" fmla="*/ 1973208 w 1990141"/>
              <a:gd name="connsiteY8" fmla="*/ 533072 h 1602583"/>
              <a:gd name="connsiteX9" fmla="*/ 1990141 w 1990141"/>
              <a:gd name="connsiteY9" fmla="*/ 816705 h 1602583"/>
              <a:gd name="connsiteX10" fmla="*/ 1621841 w 1990141"/>
              <a:gd name="connsiteY10" fmla="*/ 1447472 h 1602583"/>
              <a:gd name="connsiteX11" fmla="*/ 1397475 w 1990141"/>
              <a:gd name="connsiteY11" fmla="*/ 1599872 h 1602583"/>
              <a:gd name="connsiteX12" fmla="*/ 622775 w 1990141"/>
              <a:gd name="connsiteY12" fmla="*/ 1599872 h 1602583"/>
              <a:gd name="connsiteX13" fmla="*/ 411108 w 1990141"/>
              <a:gd name="connsiteY13" fmla="*/ 1443238 h 1602583"/>
              <a:gd name="connsiteX14" fmla="*/ 63975 w 1990141"/>
              <a:gd name="connsiteY14" fmla="*/ 846338 h 1602583"/>
              <a:gd name="connsiteX0" fmla="*/ 63975 w 1990141"/>
              <a:gd name="connsiteY0" fmla="*/ 846338 h 1602736"/>
              <a:gd name="connsiteX1" fmla="*/ 68815 w 1990141"/>
              <a:gd name="connsiteY1" fmla="*/ 528838 h 1602736"/>
              <a:gd name="connsiteX2" fmla="*/ 365148 w 1990141"/>
              <a:gd name="connsiteY2" fmla="*/ 15998 h 1602736"/>
              <a:gd name="connsiteX3" fmla="*/ 622775 w 1990141"/>
              <a:gd name="connsiteY3" fmla="*/ 152072 h 1602736"/>
              <a:gd name="connsiteX4" fmla="*/ 726388 w 1990141"/>
              <a:gd name="connsiteY4" fmla="*/ 274838 h 1602736"/>
              <a:gd name="connsiteX5" fmla="*/ 1315028 w 1990141"/>
              <a:gd name="connsiteY5" fmla="*/ 276452 h 1602736"/>
              <a:gd name="connsiteX6" fmla="*/ 1422875 w 1990141"/>
              <a:gd name="connsiteY6" fmla="*/ 156305 h 1602736"/>
              <a:gd name="connsiteX7" fmla="*/ 1664175 w 1990141"/>
              <a:gd name="connsiteY7" fmla="*/ 8138 h 1602736"/>
              <a:gd name="connsiteX8" fmla="*/ 1973208 w 1990141"/>
              <a:gd name="connsiteY8" fmla="*/ 533072 h 1602736"/>
              <a:gd name="connsiteX9" fmla="*/ 1990141 w 1990141"/>
              <a:gd name="connsiteY9" fmla="*/ 816705 h 1602736"/>
              <a:gd name="connsiteX10" fmla="*/ 1621841 w 1990141"/>
              <a:gd name="connsiteY10" fmla="*/ 1447472 h 1602736"/>
              <a:gd name="connsiteX11" fmla="*/ 1397475 w 1990141"/>
              <a:gd name="connsiteY11" fmla="*/ 1599872 h 1602736"/>
              <a:gd name="connsiteX12" fmla="*/ 622775 w 1990141"/>
              <a:gd name="connsiteY12" fmla="*/ 1599872 h 1602736"/>
              <a:gd name="connsiteX13" fmla="*/ 411108 w 1990141"/>
              <a:gd name="connsiteY13" fmla="*/ 1443238 h 1602736"/>
              <a:gd name="connsiteX14" fmla="*/ 63975 w 1990141"/>
              <a:gd name="connsiteY14" fmla="*/ 846338 h 1602736"/>
              <a:gd name="connsiteX0" fmla="*/ 63975 w 1990141"/>
              <a:gd name="connsiteY0" fmla="*/ 846338 h 1600823"/>
              <a:gd name="connsiteX1" fmla="*/ 68815 w 1990141"/>
              <a:gd name="connsiteY1" fmla="*/ 528838 h 1600823"/>
              <a:gd name="connsiteX2" fmla="*/ 365148 w 1990141"/>
              <a:gd name="connsiteY2" fmla="*/ 15998 h 1600823"/>
              <a:gd name="connsiteX3" fmla="*/ 622775 w 1990141"/>
              <a:gd name="connsiteY3" fmla="*/ 152072 h 1600823"/>
              <a:gd name="connsiteX4" fmla="*/ 726388 w 1990141"/>
              <a:gd name="connsiteY4" fmla="*/ 274838 h 1600823"/>
              <a:gd name="connsiteX5" fmla="*/ 1315028 w 1990141"/>
              <a:gd name="connsiteY5" fmla="*/ 276452 h 1600823"/>
              <a:gd name="connsiteX6" fmla="*/ 1422875 w 1990141"/>
              <a:gd name="connsiteY6" fmla="*/ 156305 h 1600823"/>
              <a:gd name="connsiteX7" fmla="*/ 1664175 w 1990141"/>
              <a:gd name="connsiteY7" fmla="*/ 8138 h 1600823"/>
              <a:gd name="connsiteX8" fmla="*/ 1973208 w 1990141"/>
              <a:gd name="connsiteY8" fmla="*/ 533072 h 1600823"/>
              <a:gd name="connsiteX9" fmla="*/ 1990141 w 1990141"/>
              <a:gd name="connsiteY9" fmla="*/ 816705 h 1600823"/>
              <a:gd name="connsiteX10" fmla="*/ 1621841 w 1990141"/>
              <a:gd name="connsiteY10" fmla="*/ 1447472 h 1600823"/>
              <a:gd name="connsiteX11" fmla="*/ 1397475 w 1990141"/>
              <a:gd name="connsiteY11" fmla="*/ 1599872 h 1600823"/>
              <a:gd name="connsiteX12" fmla="*/ 622775 w 1990141"/>
              <a:gd name="connsiteY12" fmla="*/ 1599872 h 1600823"/>
              <a:gd name="connsiteX13" fmla="*/ 411108 w 1990141"/>
              <a:gd name="connsiteY13" fmla="*/ 1443238 h 1600823"/>
              <a:gd name="connsiteX14" fmla="*/ 63975 w 1990141"/>
              <a:gd name="connsiteY14" fmla="*/ 846338 h 1600823"/>
              <a:gd name="connsiteX0" fmla="*/ 63975 w 1990141"/>
              <a:gd name="connsiteY0" fmla="*/ 846338 h 1600823"/>
              <a:gd name="connsiteX1" fmla="*/ 68815 w 1990141"/>
              <a:gd name="connsiteY1" fmla="*/ 528838 h 1600823"/>
              <a:gd name="connsiteX2" fmla="*/ 365148 w 1990141"/>
              <a:gd name="connsiteY2" fmla="*/ 15998 h 1600823"/>
              <a:gd name="connsiteX3" fmla="*/ 622775 w 1990141"/>
              <a:gd name="connsiteY3" fmla="*/ 152072 h 1600823"/>
              <a:gd name="connsiteX4" fmla="*/ 726388 w 1990141"/>
              <a:gd name="connsiteY4" fmla="*/ 274838 h 1600823"/>
              <a:gd name="connsiteX5" fmla="*/ 1315028 w 1990141"/>
              <a:gd name="connsiteY5" fmla="*/ 276452 h 1600823"/>
              <a:gd name="connsiteX6" fmla="*/ 1422875 w 1990141"/>
              <a:gd name="connsiteY6" fmla="*/ 156305 h 1600823"/>
              <a:gd name="connsiteX7" fmla="*/ 1664175 w 1990141"/>
              <a:gd name="connsiteY7" fmla="*/ 8138 h 1600823"/>
              <a:gd name="connsiteX8" fmla="*/ 1973208 w 1990141"/>
              <a:gd name="connsiteY8" fmla="*/ 533072 h 1600823"/>
              <a:gd name="connsiteX9" fmla="*/ 1990141 w 1990141"/>
              <a:gd name="connsiteY9" fmla="*/ 816705 h 1600823"/>
              <a:gd name="connsiteX10" fmla="*/ 1621841 w 1990141"/>
              <a:gd name="connsiteY10" fmla="*/ 1447472 h 1600823"/>
              <a:gd name="connsiteX11" fmla="*/ 1397475 w 1990141"/>
              <a:gd name="connsiteY11" fmla="*/ 1599872 h 1600823"/>
              <a:gd name="connsiteX12" fmla="*/ 622775 w 1990141"/>
              <a:gd name="connsiteY12" fmla="*/ 1599872 h 1600823"/>
              <a:gd name="connsiteX13" fmla="*/ 411108 w 1990141"/>
              <a:gd name="connsiteY13" fmla="*/ 1443238 h 1600823"/>
              <a:gd name="connsiteX14" fmla="*/ 63975 w 1990141"/>
              <a:gd name="connsiteY14" fmla="*/ 846338 h 1600823"/>
              <a:gd name="connsiteX0" fmla="*/ 63975 w 1990141"/>
              <a:gd name="connsiteY0" fmla="*/ 846338 h 1600823"/>
              <a:gd name="connsiteX1" fmla="*/ 68815 w 1990141"/>
              <a:gd name="connsiteY1" fmla="*/ 528838 h 1600823"/>
              <a:gd name="connsiteX2" fmla="*/ 365148 w 1990141"/>
              <a:gd name="connsiteY2" fmla="*/ 15998 h 1600823"/>
              <a:gd name="connsiteX3" fmla="*/ 622775 w 1990141"/>
              <a:gd name="connsiteY3" fmla="*/ 152072 h 1600823"/>
              <a:gd name="connsiteX4" fmla="*/ 726388 w 1990141"/>
              <a:gd name="connsiteY4" fmla="*/ 274838 h 1600823"/>
              <a:gd name="connsiteX5" fmla="*/ 1315028 w 1990141"/>
              <a:gd name="connsiteY5" fmla="*/ 276452 h 1600823"/>
              <a:gd name="connsiteX6" fmla="*/ 1422875 w 1990141"/>
              <a:gd name="connsiteY6" fmla="*/ 156305 h 1600823"/>
              <a:gd name="connsiteX7" fmla="*/ 1664175 w 1990141"/>
              <a:gd name="connsiteY7" fmla="*/ 8138 h 1600823"/>
              <a:gd name="connsiteX8" fmla="*/ 1970588 w 1990141"/>
              <a:gd name="connsiteY8" fmla="*/ 535692 h 1600823"/>
              <a:gd name="connsiteX9" fmla="*/ 1990141 w 1990141"/>
              <a:gd name="connsiteY9" fmla="*/ 816705 h 1600823"/>
              <a:gd name="connsiteX10" fmla="*/ 1621841 w 1990141"/>
              <a:gd name="connsiteY10" fmla="*/ 1447472 h 1600823"/>
              <a:gd name="connsiteX11" fmla="*/ 1397475 w 1990141"/>
              <a:gd name="connsiteY11" fmla="*/ 1599872 h 1600823"/>
              <a:gd name="connsiteX12" fmla="*/ 622775 w 1990141"/>
              <a:gd name="connsiteY12" fmla="*/ 1599872 h 1600823"/>
              <a:gd name="connsiteX13" fmla="*/ 411108 w 1990141"/>
              <a:gd name="connsiteY13" fmla="*/ 1443238 h 1600823"/>
              <a:gd name="connsiteX14" fmla="*/ 63975 w 1990141"/>
              <a:gd name="connsiteY14" fmla="*/ 846338 h 1600823"/>
              <a:gd name="connsiteX0" fmla="*/ 63975 w 2006731"/>
              <a:gd name="connsiteY0" fmla="*/ 846338 h 1600823"/>
              <a:gd name="connsiteX1" fmla="*/ 68815 w 2006731"/>
              <a:gd name="connsiteY1" fmla="*/ 528838 h 1600823"/>
              <a:gd name="connsiteX2" fmla="*/ 365148 w 2006731"/>
              <a:gd name="connsiteY2" fmla="*/ 15998 h 1600823"/>
              <a:gd name="connsiteX3" fmla="*/ 622775 w 2006731"/>
              <a:gd name="connsiteY3" fmla="*/ 152072 h 1600823"/>
              <a:gd name="connsiteX4" fmla="*/ 726388 w 2006731"/>
              <a:gd name="connsiteY4" fmla="*/ 274838 h 1600823"/>
              <a:gd name="connsiteX5" fmla="*/ 1315028 w 2006731"/>
              <a:gd name="connsiteY5" fmla="*/ 276452 h 1600823"/>
              <a:gd name="connsiteX6" fmla="*/ 1422875 w 2006731"/>
              <a:gd name="connsiteY6" fmla="*/ 156305 h 1600823"/>
              <a:gd name="connsiteX7" fmla="*/ 1664175 w 2006731"/>
              <a:gd name="connsiteY7" fmla="*/ 8138 h 1600823"/>
              <a:gd name="connsiteX8" fmla="*/ 1970588 w 2006731"/>
              <a:gd name="connsiteY8" fmla="*/ 535692 h 1600823"/>
              <a:gd name="connsiteX9" fmla="*/ 1990141 w 2006731"/>
              <a:gd name="connsiteY9" fmla="*/ 816705 h 1600823"/>
              <a:gd name="connsiteX10" fmla="*/ 1621841 w 2006731"/>
              <a:gd name="connsiteY10" fmla="*/ 1447472 h 1600823"/>
              <a:gd name="connsiteX11" fmla="*/ 1397475 w 2006731"/>
              <a:gd name="connsiteY11" fmla="*/ 1599872 h 1600823"/>
              <a:gd name="connsiteX12" fmla="*/ 622775 w 2006731"/>
              <a:gd name="connsiteY12" fmla="*/ 1599872 h 1600823"/>
              <a:gd name="connsiteX13" fmla="*/ 411108 w 2006731"/>
              <a:gd name="connsiteY13" fmla="*/ 1443238 h 1600823"/>
              <a:gd name="connsiteX14" fmla="*/ 63975 w 2006731"/>
              <a:gd name="connsiteY14" fmla="*/ 846338 h 1600823"/>
              <a:gd name="connsiteX0" fmla="*/ 63975 w 2022663"/>
              <a:gd name="connsiteY0" fmla="*/ 846338 h 1600823"/>
              <a:gd name="connsiteX1" fmla="*/ 68815 w 2022663"/>
              <a:gd name="connsiteY1" fmla="*/ 528838 h 1600823"/>
              <a:gd name="connsiteX2" fmla="*/ 365148 w 2022663"/>
              <a:gd name="connsiteY2" fmla="*/ 15998 h 1600823"/>
              <a:gd name="connsiteX3" fmla="*/ 622775 w 2022663"/>
              <a:gd name="connsiteY3" fmla="*/ 152072 h 1600823"/>
              <a:gd name="connsiteX4" fmla="*/ 726388 w 2022663"/>
              <a:gd name="connsiteY4" fmla="*/ 274838 h 1600823"/>
              <a:gd name="connsiteX5" fmla="*/ 1315028 w 2022663"/>
              <a:gd name="connsiteY5" fmla="*/ 276452 h 1600823"/>
              <a:gd name="connsiteX6" fmla="*/ 1422875 w 2022663"/>
              <a:gd name="connsiteY6" fmla="*/ 156305 h 1600823"/>
              <a:gd name="connsiteX7" fmla="*/ 1664175 w 2022663"/>
              <a:gd name="connsiteY7" fmla="*/ 8138 h 1600823"/>
              <a:gd name="connsiteX8" fmla="*/ 1970588 w 2022663"/>
              <a:gd name="connsiteY8" fmla="*/ 535692 h 1600823"/>
              <a:gd name="connsiteX9" fmla="*/ 1990141 w 2022663"/>
              <a:gd name="connsiteY9" fmla="*/ 816705 h 1600823"/>
              <a:gd name="connsiteX10" fmla="*/ 1621841 w 2022663"/>
              <a:gd name="connsiteY10" fmla="*/ 1447472 h 1600823"/>
              <a:gd name="connsiteX11" fmla="*/ 1397475 w 2022663"/>
              <a:gd name="connsiteY11" fmla="*/ 1599872 h 1600823"/>
              <a:gd name="connsiteX12" fmla="*/ 622775 w 2022663"/>
              <a:gd name="connsiteY12" fmla="*/ 1599872 h 1600823"/>
              <a:gd name="connsiteX13" fmla="*/ 411108 w 2022663"/>
              <a:gd name="connsiteY13" fmla="*/ 1443238 h 1600823"/>
              <a:gd name="connsiteX14" fmla="*/ 63975 w 2022663"/>
              <a:gd name="connsiteY14" fmla="*/ 846338 h 1600823"/>
              <a:gd name="connsiteX0" fmla="*/ 63975 w 2026548"/>
              <a:gd name="connsiteY0" fmla="*/ 846338 h 1600823"/>
              <a:gd name="connsiteX1" fmla="*/ 68815 w 2026548"/>
              <a:gd name="connsiteY1" fmla="*/ 528838 h 1600823"/>
              <a:gd name="connsiteX2" fmla="*/ 365148 w 2026548"/>
              <a:gd name="connsiteY2" fmla="*/ 15998 h 1600823"/>
              <a:gd name="connsiteX3" fmla="*/ 622775 w 2026548"/>
              <a:gd name="connsiteY3" fmla="*/ 152072 h 1600823"/>
              <a:gd name="connsiteX4" fmla="*/ 726388 w 2026548"/>
              <a:gd name="connsiteY4" fmla="*/ 274838 h 1600823"/>
              <a:gd name="connsiteX5" fmla="*/ 1315028 w 2026548"/>
              <a:gd name="connsiteY5" fmla="*/ 276452 h 1600823"/>
              <a:gd name="connsiteX6" fmla="*/ 1422875 w 2026548"/>
              <a:gd name="connsiteY6" fmla="*/ 156305 h 1600823"/>
              <a:gd name="connsiteX7" fmla="*/ 1664175 w 2026548"/>
              <a:gd name="connsiteY7" fmla="*/ 8138 h 1600823"/>
              <a:gd name="connsiteX8" fmla="*/ 1970588 w 2026548"/>
              <a:gd name="connsiteY8" fmla="*/ 535692 h 1600823"/>
              <a:gd name="connsiteX9" fmla="*/ 1990141 w 2026548"/>
              <a:gd name="connsiteY9" fmla="*/ 816705 h 1600823"/>
              <a:gd name="connsiteX10" fmla="*/ 1621841 w 2026548"/>
              <a:gd name="connsiteY10" fmla="*/ 1447472 h 1600823"/>
              <a:gd name="connsiteX11" fmla="*/ 1397475 w 2026548"/>
              <a:gd name="connsiteY11" fmla="*/ 1599872 h 1600823"/>
              <a:gd name="connsiteX12" fmla="*/ 622775 w 2026548"/>
              <a:gd name="connsiteY12" fmla="*/ 1599872 h 1600823"/>
              <a:gd name="connsiteX13" fmla="*/ 411108 w 2026548"/>
              <a:gd name="connsiteY13" fmla="*/ 1443238 h 1600823"/>
              <a:gd name="connsiteX14" fmla="*/ 63975 w 2026548"/>
              <a:gd name="connsiteY14" fmla="*/ 846338 h 1600823"/>
              <a:gd name="connsiteX0" fmla="*/ 63975 w 2031529"/>
              <a:gd name="connsiteY0" fmla="*/ 846338 h 1600823"/>
              <a:gd name="connsiteX1" fmla="*/ 68815 w 2031529"/>
              <a:gd name="connsiteY1" fmla="*/ 528838 h 1600823"/>
              <a:gd name="connsiteX2" fmla="*/ 365148 w 2031529"/>
              <a:gd name="connsiteY2" fmla="*/ 15998 h 1600823"/>
              <a:gd name="connsiteX3" fmla="*/ 622775 w 2031529"/>
              <a:gd name="connsiteY3" fmla="*/ 152072 h 1600823"/>
              <a:gd name="connsiteX4" fmla="*/ 726388 w 2031529"/>
              <a:gd name="connsiteY4" fmla="*/ 274838 h 1600823"/>
              <a:gd name="connsiteX5" fmla="*/ 1315028 w 2031529"/>
              <a:gd name="connsiteY5" fmla="*/ 276452 h 1600823"/>
              <a:gd name="connsiteX6" fmla="*/ 1422875 w 2031529"/>
              <a:gd name="connsiteY6" fmla="*/ 156305 h 1600823"/>
              <a:gd name="connsiteX7" fmla="*/ 1664175 w 2031529"/>
              <a:gd name="connsiteY7" fmla="*/ 8138 h 1600823"/>
              <a:gd name="connsiteX8" fmla="*/ 1970588 w 2031529"/>
              <a:gd name="connsiteY8" fmla="*/ 535692 h 1600823"/>
              <a:gd name="connsiteX9" fmla="*/ 1990141 w 2031529"/>
              <a:gd name="connsiteY9" fmla="*/ 816705 h 1600823"/>
              <a:gd name="connsiteX10" fmla="*/ 1621841 w 2031529"/>
              <a:gd name="connsiteY10" fmla="*/ 1447472 h 1600823"/>
              <a:gd name="connsiteX11" fmla="*/ 1397475 w 2031529"/>
              <a:gd name="connsiteY11" fmla="*/ 1599872 h 1600823"/>
              <a:gd name="connsiteX12" fmla="*/ 622775 w 2031529"/>
              <a:gd name="connsiteY12" fmla="*/ 1599872 h 1600823"/>
              <a:gd name="connsiteX13" fmla="*/ 411108 w 2031529"/>
              <a:gd name="connsiteY13" fmla="*/ 1443238 h 1600823"/>
              <a:gd name="connsiteX14" fmla="*/ 63975 w 2031529"/>
              <a:gd name="connsiteY14" fmla="*/ 846338 h 1600823"/>
              <a:gd name="connsiteX0" fmla="*/ 63975 w 2030515"/>
              <a:gd name="connsiteY0" fmla="*/ 846338 h 1600823"/>
              <a:gd name="connsiteX1" fmla="*/ 68815 w 2030515"/>
              <a:gd name="connsiteY1" fmla="*/ 528838 h 1600823"/>
              <a:gd name="connsiteX2" fmla="*/ 365148 w 2030515"/>
              <a:gd name="connsiteY2" fmla="*/ 15998 h 1600823"/>
              <a:gd name="connsiteX3" fmla="*/ 622775 w 2030515"/>
              <a:gd name="connsiteY3" fmla="*/ 152072 h 1600823"/>
              <a:gd name="connsiteX4" fmla="*/ 726388 w 2030515"/>
              <a:gd name="connsiteY4" fmla="*/ 274838 h 1600823"/>
              <a:gd name="connsiteX5" fmla="*/ 1315028 w 2030515"/>
              <a:gd name="connsiteY5" fmla="*/ 276452 h 1600823"/>
              <a:gd name="connsiteX6" fmla="*/ 1422875 w 2030515"/>
              <a:gd name="connsiteY6" fmla="*/ 156305 h 1600823"/>
              <a:gd name="connsiteX7" fmla="*/ 1664175 w 2030515"/>
              <a:gd name="connsiteY7" fmla="*/ 8138 h 1600823"/>
              <a:gd name="connsiteX8" fmla="*/ 1970588 w 2030515"/>
              <a:gd name="connsiteY8" fmla="*/ 535692 h 1600823"/>
              <a:gd name="connsiteX9" fmla="*/ 1990141 w 2030515"/>
              <a:gd name="connsiteY9" fmla="*/ 816705 h 1600823"/>
              <a:gd name="connsiteX10" fmla="*/ 1621841 w 2030515"/>
              <a:gd name="connsiteY10" fmla="*/ 1447472 h 1600823"/>
              <a:gd name="connsiteX11" fmla="*/ 1397475 w 2030515"/>
              <a:gd name="connsiteY11" fmla="*/ 1599872 h 1600823"/>
              <a:gd name="connsiteX12" fmla="*/ 622775 w 2030515"/>
              <a:gd name="connsiteY12" fmla="*/ 1599872 h 1600823"/>
              <a:gd name="connsiteX13" fmla="*/ 411108 w 2030515"/>
              <a:gd name="connsiteY13" fmla="*/ 1443238 h 1600823"/>
              <a:gd name="connsiteX14" fmla="*/ 63975 w 2030515"/>
              <a:gd name="connsiteY14" fmla="*/ 846338 h 1600823"/>
              <a:gd name="connsiteX0" fmla="*/ 63975 w 2030515"/>
              <a:gd name="connsiteY0" fmla="*/ 846338 h 1600823"/>
              <a:gd name="connsiteX1" fmla="*/ 68815 w 2030515"/>
              <a:gd name="connsiteY1" fmla="*/ 528838 h 1600823"/>
              <a:gd name="connsiteX2" fmla="*/ 356911 w 2030515"/>
              <a:gd name="connsiteY2" fmla="*/ 15998 h 1600823"/>
              <a:gd name="connsiteX3" fmla="*/ 622775 w 2030515"/>
              <a:gd name="connsiteY3" fmla="*/ 152072 h 1600823"/>
              <a:gd name="connsiteX4" fmla="*/ 726388 w 2030515"/>
              <a:gd name="connsiteY4" fmla="*/ 274838 h 1600823"/>
              <a:gd name="connsiteX5" fmla="*/ 1315028 w 2030515"/>
              <a:gd name="connsiteY5" fmla="*/ 276452 h 1600823"/>
              <a:gd name="connsiteX6" fmla="*/ 1422875 w 2030515"/>
              <a:gd name="connsiteY6" fmla="*/ 156305 h 1600823"/>
              <a:gd name="connsiteX7" fmla="*/ 1664175 w 2030515"/>
              <a:gd name="connsiteY7" fmla="*/ 8138 h 1600823"/>
              <a:gd name="connsiteX8" fmla="*/ 1970588 w 2030515"/>
              <a:gd name="connsiteY8" fmla="*/ 535692 h 1600823"/>
              <a:gd name="connsiteX9" fmla="*/ 1990141 w 2030515"/>
              <a:gd name="connsiteY9" fmla="*/ 816705 h 1600823"/>
              <a:gd name="connsiteX10" fmla="*/ 1621841 w 2030515"/>
              <a:gd name="connsiteY10" fmla="*/ 1447472 h 1600823"/>
              <a:gd name="connsiteX11" fmla="*/ 1397475 w 2030515"/>
              <a:gd name="connsiteY11" fmla="*/ 1599872 h 1600823"/>
              <a:gd name="connsiteX12" fmla="*/ 622775 w 2030515"/>
              <a:gd name="connsiteY12" fmla="*/ 1599872 h 1600823"/>
              <a:gd name="connsiteX13" fmla="*/ 411108 w 2030515"/>
              <a:gd name="connsiteY13" fmla="*/ 1443238 h 1600823"/>
              <a:gd name="connsiteX14" fmla="*/ 63975 w 2030515"/>
              <a:gd name="connsiteY14" fmla="*/ 846338 h 1600823"/>
              <a:gd name="connsiteX0" fmla="*/ 63975 w 2030515"/>
              <a:gd name="connsiteY0" fmla="*/ 847487 h 1601972"/>
              <a:gd name="connsiteX1" fmla="*/ 68815 w 2030515"/>
              <a:gd name="connsiteY1" fmla="*/ 529987 h 1601972"/>
              <a:gd name="connsiteX2" fmla="*/ 356911 w 2030515"/>
              <a:gd name="connsiteY2" fmla="*/ 17147 h 1601972"/>
              <a:gd name="connsiteX3" fmla="*/ 622775 w 2030515"/>
              <a:gd name="connsiteY3" fmla="*/ 153221 h 1601972"/>
              <a:gd name="connsiteX4" fmla="*/ 726388 w 2030515"/>
              <a:gd name="connsiteY4" fmla="*/ 275987 h 1601972"/>
              <a:gd name="connsiteX5" fmla="*/ 1315028 w 2030515"/>
              <a:gd name="connsiteY5" fmla="*/ 277601 h 1601972"/>
              <a:gd name="connsiteX6" fmla="*/ 1422875 w 2030515"/>
              <a:gd name="connsiteY6" fmla="*/ 157454 h 1601972"/>
              <a:gd name="connsiteX7" fmla="*/ 1672413 w 2030515"/>
              <a:gd name="connsiteY7" fmla="*/ 5168 h 1601972"/>
              <a:gd name="connsiteX8" fmla="*/ 1970588 w 2030515"/>
              <a:gd name="connsiteY8" fmla="*/ 536841 h 1601972"/>
              <a:gd name="connsiteX9" fmla="*/ 1990141 w 2030515"/>
              <a:gd name="connsiteY9" fmla="*/ 817854 h 1601972"/>
              <a:gd name="connsiteX10" fmla="*/ 1621841 w 2030515"/>
              <a:gd name="connsiteY10" fmla="*/ 1448621 h 1601972"/>
              <a:gd name="connsiteX11" fmla="*/ 1397475 w 2030515"/>
              <a:gd name="connsiteY11" fmla="*/ 1601021 h 1601972"/>
              <a:gd name="connsiteX12" fmla="*/ 622775 w 2030515"/>
              <a:gd name="connsiteY12" fmla="*/ 1601021 h 1601972"/>
              <a:gd name="connsiteX13" fmla="*/ 411108 w 2030515"/>
              <a:gd name="connsiteY13" fmla="*/ 1444387 h 1601972"/>
              <a:gd name="connsiteX14" fmla="*/ 63975 w 2030515"/>
              <a:gd name="connsiteY14" fmla="*/ 847487 h 1601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030515" h="1601972">
                <a:moveTo>
                  <a:pt x="63975" y="847487"/>
                </a:moveTo>
                <a:cubicBezTo>
                  <a:pt x="-2534" y="739034"/>
                  <a:pt x="-40221" y="711800"/>
                  <a:pt x="68815" y="529987"/>
                </a:cubicBezTo>
                <a:lnTo>
                  <a:pt x="356911" y="17147"/>
                </a:lnTo>
                <a:cubicBezTo>
                  <a:pt x="452065" y="-26795"/>
                  <a:pt x="606039" y="20176"/>
                  <a:pt x="622775" y="153221"/>
                </a:cubicBezTo>
                <a:cubicBezTo>
                  <a:pt x="620959" y="241316"/>
                  <a:pt x="666718" y="274171"/>
                  <a:pt x="726388" y="275987"/>
                </a:cubicBezTo>
                <a:lnTo>
                  <a:pt x="1315028" y="277601"/>
                </a:lnTo>
                <a:cubicBezTo>
                  <a:pt x="1360988" y="273368"/>
                  <a:pt x="1411994" y="254613"/>
                  <a:pt x="1422875" y="157454"/>
                </a:cubicBezTo>
                <a:cubicBezTo>
                  <a:pt x="1442428" y="34084"/>
                  <a:pt x="1532713" y="-17409"/>
                  <a:pt x="1672413" y="5168"/>
                </a:cubicBezTo>
                <a:lnTo>
                  <a:pt x="1970588" y="536841"/>
                </a:lnTo>
                <a:cubicBezTo>
                  <a:pt x="2053088" y="675054"/>
                  <a:pt x="2041264" y="732043"/>
                  <a:pt x="1990141" y="817854"/>
                </a:cubicBezTo>
                <a:lnTo>
                  <a:pt x="1621841" y="1448621"/>
                </a:lnTo>
                <a:cubicBezTo>
                  <a:pt x="1588973" y="1507281"/>
                  <a:pt x="1545626" y="1613101"/>
                  <a:pt x="1397475" y="1601021"/>
                </a:cubicBezTo>
                <a:lnTo>
                  <a:pt x="622775" y="1601021"/>
                </a:lnTo>
                <a:cubicBezTo>
                  <a:pt x="497198" y="1593351"/>
                  <a:pt x="463323" y="1535899"/>
                  <a:pt x="411108" y="1444387"/>
                </a:cubicBezTo>
                <a:lnTo>
                  <a:pt x="63975" y="847487"/>
                </a:lnTo>
                <a:close/>
              </a:path>
            </a:pathLst>
          </a:custGeom>
          <a:gradFill flip="none" rotWithShape="1">
            <a:gsLst>
              <a:gs pos="0">
                <a:srgbClr val="F9F9F9"/>
              </a:gs>
              <a:gs pos="100000">
                <a:srgbClr val="E0E0E0"/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chemeClr val="bg1"/>
            </a:solidFill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0" rIns="36000" bIns="10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6213" marR="0" lvl="0" indent="0" defTabSz="4000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en-ZA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62" name="object 14">
            <a:extLst>
              <a:ext uri="{FF2B5EF4-FFF2-40B4-BE49-F238E27FC236}">
                <a16:creationId xmlns:a16="http://schemas.microsoft.com/office/drawing/2014/main" id="{8A7BB702-26C1-484B-9D08-D3DDB331A9E7}"/>
              </a:ext>
            </a:extLst>
          </p:cNvPr>
          <p:cNvSpPr txBox="1"/>
          <p:nvPr userDrawn="1"/>
        </p:nvSpPr>
        <p:spPr>
          <a:xfrm>
            <a:off x="5091716" y="4706175"/>
            <a:ext cx="1869149" cy="254574"/>
          </a:xfrm>
          <a:prstGeom prst="rect">
            <a:avLst/>
          </a:prstGeom>
        </p:spPr>
        <p:txBody>
          <a:bodyPr vert="horz" wrap="square" lIns="0" tIns="8272" rIns="0" bIns="0" rtlCol="0">
            <a:spAutoFit/>
          </a:bodyPr>
          <a:lstStyle/>
          <a:p>
            <a:pPr marL="7521" algn="ctr" defTabSz="541508">
              <a:spcBef>
                <a:spcPts val="65"/>
              </a:spcBef>
              <a:defRPr/>
            </a:pPr>
            <a:r>
              <a:rPr lang="en-US" sz="1600" b="1" spc="3" dirty="0">
                <a:solidFill>
                  <a:srgbClr val="E73B2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Asset </a:t>
            </a:r>
            <a:r>
              <a:rPr lang="en-US" sz="1600" b="1" spc="3" dirty="0" err="1">
                <a:solidFill>
                  <a:srgbClr val="E73B2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Utilisation</a:t>
            </a:r>
            <a:endParaRPr sz="1600" b="1" dirty="0">
              <a:solidFill>
                <a:srgbClr val="E73B2B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3" name="object 17">
            <a:extLst>
              <a:ext uri="{FF2B5EF4-FFF2-40B4-BE49-F238E27FC236}">
                <a16:creationId xmlns:a16="http://schemas.microsoft.com/office/drawing/2014/main" id="{E08D8C56-924B-5148-B6E2-C17E172F8626}"/>
              </a:ext>
            </a:extLst>
          </p:cNvPr>
          <p:cNvSpPr/>
          <p:nvPr userDrawn="1"/>
        </p:nvSpPr>
        <p:spPr>
          <a:xfrm>
            <a:off x="6057992" y="5011659"/>
            <a:ext cx="0" cy="1159834"/>
          </a:xfrm>
          <a:custGeom>
            <a:avLst/>
            <a:gdLst/>
            <a:ahLst/>
            <a:cxnLst/>
            <a:rect l="l" t="t" r="r" b="b"/>
            <a:pathLst>
              <a:path h="2204720">
                <a:moveTo>
                  <a:pt x="0" y="2204487"/>
                </a:moveTo>
                <a:lnTo>
                  <a:pt x="0" y="0"/>
                </a:lnTo>
              </a:path>
            </a:pathLst>
          </a:custGeom>
          <a:ln w="28575">
            <a:solidFill>
              <a:srgbClr val="E73B2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/>
          <a:lstStyle/>
          <a:p>
            <a:pPr marL="0" marR="0" lvl="0" indent="0" algn="l" defTabSz="5415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6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4538407F-C671-0347-84C9-146892E72896}"/>
              </a:ext>
            </a:extLst>
          </p:cNvPr>
          <p:cNvGrpSpPr/>
          <p:nvPr userDrawn="1"/>
        </p:nvGrpSpPr>
        <p:grpSpPr>
          <a:xfrm>
            <a:off x="5635249" y="3526970"/>
            <a:ext cx="847241" cy="847239"/>
            <a:chOff x="8035232" y="4971907"/>
            <a:chExt cx="1782725" cy="1782721"/>
          </a:xfrm>
        </p:grpSpPr>
        <p:sp>
          <p:nvSpPr>
            <p:cNvPr id="65" name="object 122">
              <a:extLst>
                <a:ext uri="{FF2B5EF4-FFF2-40B4-BE49-F238E27FC236}">
                  <a16:creationId xmlns:a16="http://schemas.microsoft.com/office/drawing/2014/main" id="{80B412E4-9E23-F043-9CF0-56F6E3D0A6A3}"/>
                </a:ext>
              </a:extLst>
            </p:cNvPr>
            <p:cNvSpPr/>
            <p:nvPr/>
          </p:nvSpPr>
          <p:spPr>
            <a:xfrm>
              <a:off x="8828709" y="5345381"/>
              <a:ext cx="615950" cy="851535"/>
            </a:xfrm>
            <a:custGeom>
              <a:avLst/>
              <a:gdLst/>
              <a:ahLst/>
              <a:cxnLst/>
              <a:rect l="l" t="t" r="r" b="b"/>
              <a:pathLst>
                <a:path w="615950" h="851535">
                  <a:moveTo>
                    <a:pt x="496560" y="851021"/>
                  </a:moveTo>
                  <a:lnTo>
                    <a:pt x="501312" y="844123"/>
                  </a:lnTo>
                  <a:lnTo>
                    <a:pt x="503266" y="836232"/>
                  </a:lnTo>
                  <a:lnTo>
                    <a:pt x="502366" y="828155"/>
                  </a:lnTo>
                  <a:lnTo>
                    <a:pt x="498560" y="820697"/>
                  </a:lnTo>
                  <a:lnTo>
                    <a:pt x="444363" y="749966"/>
                  </a:lnTo>
                  <a:lnTo>
                    <a:pt x="441034" y="743979"/>
                  </a:lnTo>
                  <a:lnTo>
                    <a:pt x="439605" y="737416"/>
                  </a:lnTo>
                  <a:lnTo>
                    <a:pt x="440141" y="730740"/>
                  </a:lnTo>
                  <a:lnTo>
                    <a:pt x="442709" y="724417"/>
                  </a:lnTo>
                  <a:lnTo>
                    <a:pt x="456890" y="698734"/>
                  </a:lnTo>
                  <a:lnTo>
                    <a:pt x="469216" y="671952"/>
                  </a:lnTo>
                  <a:lnTo>
                    <a:pt x="479594" y="644154"/>
                  </a:lnTo>
                  <a:lnTo>
                    <a:pt x="487932" y="615426"/>
                  </a:lnTo>
                  <a:lnTo>
                    <a:pt x="490590" y="609158"/>
                  </a:lnTo>
                  <a:lnTo>
                    <a:pt x="494935" y="604077"/>
                  </a:lnTo>
                  <a:lnTo>
                    <a:pt x="500587" y="600458"/>
                  </a:lnTo>
                  <a:lnTo>
                    <a:pt x="507167" y="598578"/>
                  </a:lnTo>
                  <a:lnTo>
                    <a:pt x="595395" y="586914"/>
                  </a:lnTo>
                  <a:lnTo>
                    <a:pt x="603362" y="584327"/>
                  </a:lnTo>
                  <a:lnTo>
                    <a:pt x="609710" y="579250"/>
                  </a:lnTo>
                  <a:lnTo>
                    <a:pt x="613908" y="572290"/>
                  </a:lnTo>
                  <a:lnTo>
                    <a:pt x="615426" y="564056"/>
                  </a:lnTo>
                  <a:lnTo>
                    <a:pt x="615426" y="471367"/>
                  </a:lnTo>
                  <a:lnTo>
                    <a:pt x="507167" y="436834"/>
                  </a:lnTo>
                  <a:lnTo>
                    <a:pt x="500587" y="434960"/>
                  </a:lnTo>
                  <a:lnTo>
                    <a:pt x="494935" y="431344"/>
                  </a:lnTo>
                  <a:lnTo>
                    <a:pt x="490590" y="426261"/>
                  </a:lnTo>
                  <a:lnTo>
                    <a:pt x="487932" y="419987"/>
                  </a:lnTo>
                  <a:lnTo>
                    <a:pt x="479594" y="391264"/>
                  </a:lnTo>
                  <a:lnTo>
                    <a:pt x="469214" y="363470"/>
                  </a:lnTo>
                  <a:lnTo>
                    <a:pt x="456885" y="336689"/>
                  </a:lnTo>
                  <a:lnTo>
                    <a:pt x="442698" y="311006"/>
                  </a:lnTo>
                  <a:lnTo>
                    <a:pt x="440137" y="304678"/>
                  </a:lnTo>
                  <a:lnTo>
                    <a:pt x="439604" y="298002"/>
                  </a:lnTo>
                  <a:lnTo>
                    <a:pt x="441034" y="291438"/>
                  </a:lnTo>
                  <a:lnTo>
                    <a:pt x="444363" y="285446"/>
                  </a:lnTo>
                  <a:lnTo>
                    <a:pt x="498560" y="214726"/>
                  </a:lnTo>
                  <a:lnTo>
                    <a:pt x="502366" y="207264"/>
                  </a:lnTo>
                  <a:lnTo>
                    <a:pt x="431023" y="118855"/>
                  </a:lnTo>
                  <a:lnTo>
                    <a:pt x="416234" y="112154"/>
                  </a:lnTo>
                  <a:lnTo>
                    <a:pt x="408157" y="113057"/>
                  </a:lnTo>
                  <a:lnTo>
                    <a:pt x="400699" y="116865"/>
                  </a:lnTo>
                  <a:lnTo>
                    <a:pt x="329969" y="171062"/>
                  </a:lnTo>
                  <a:lnTo>
                    <a:pt x="323981" y="174385"/>
                  </a:lnTo>
                  <a:lnTo>
                    <a:pt x="317418" y="175812"/>
                  </a:lnTo>
                  <a:lnTo>
                    <a:pt x="310742" y="175278"/>
                  </a:lnTo>
                  <a:lnTo>
                    <a:pt x="304420" y="172717"/>
                  </a:lnTo>
                  <a:lnTo>
                    <a:pt x="278736" y="158530"/>
                  </a:lnTo>
                  <a:lnTo>
                    <a:pt x="251954" y="146202"/>
                  </a:lnTo>
                  <a:lnTo>
                    <a:pt x="224157" y="135826"/>
                  </a:lnTo>
                  <a:lnTo>
                    <a:pt x="195428" y="127493"/>
                  </a:lnTo>
                  <a:lnTo>
                    <a:pt x="189160" y="124831"/>
                  </a:lnTo>
                  <a:lnTo>
                    <a:pt x="184079" y="120487"/>
                  </a:lnTo>
                  <a:lnTo>
                    <a:pt x="180460" y="114837"/>
                  </a:lnTo>
                  <a:lnTo>
                    <a:pt x="178580" y="108258"/>
                  </a:lnTo>
                  <a:lnTo>
                    <a:pt x="166916" y="20030"/>
                  </a:lnTo>
                  <a:lnTo>
                    <a:pt x="164329" y="12063"/>
                  </a:lnTo>
                  <a:lnTo>
                    <a:pt x="159253" y="5715"/>
                  </a:lnTo>
                  <a:lnTo>
                    <a:pt x="152293" y="1517"/>
                  </a:lnTo>
                  <a:lnTo>
                    <a:pt x="144058" y="0"/>
                  </a:lnTo>
                  <a:lnTo>
                    <a:pt x="51370" y="0"/>
                  </a:lnTo>
                  <a:lnTo>
                    <a:pt x="16847" y="108258"/>
                  </a:lnTo>
                  <a:lnTo>
                    <a:pt x="14966" y="114837"/>
                  </a:lnTo>
                  <a:lnTo>
                    <a:pt x="11345" y="120487"/>
                  </a:lnTo>
                  <a:lnTo>
                    <a:pt x="6263" y="124831"/>
                  </a:lnTo>
                  <a:lnTo>
                    <a:pt x="0" y="127493"/>
                  </a:lnTo>
                </a:path>
              </a:pathLst>
            </a:custGeom>
            <a:ln w="31412"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6" name="object 124">
              <a:extLst>
                <a:ext uri="{FF2B5EF4-FFF2-40B4-BE49-F238E27FC236}">
                  <a16:creationId xmlns:a16="http://schemas.microsoft.com/office/drawing/2014/main" id="{7CCB31CD-EAA8-9742-AE75-54CB46A4373B}"/>
                </a:ext>
              </a:extLst>
            </p:cNvPr>
            <p:cNvSpPr/>
            <p:nvPr/>
          </p:nvSpPr>
          <p:spPr>
            <a:xfrm>
              <a:off x="8520869" y="6069799"/>
              <a:ext cx="756920" cy="311150"/>
            </a:xfrm>
            <a:custGeom>
              <a:avLst/>
              <a:gdLst/>
              <a:ahLst/>
              <a:cxnLst/>
              <a:rect l="l" t="t" r="r" b="b"/>
              <a:pathLst>
                <a:path w="756920" h="311150">
                  <a:moveTo>
                    <a:pt x="60558" y="0"/>
                  </a:moveTo>
                  <a:lnTo>
                    <a:pt x="63119" y="6322"/>
                  </a:lnTo>
                  <a:lnTo>
                    <a:pt x="63653" y="12998"/>
                  </a:lnTo>
                  <a:lnTo>
                    <a:pt x="62226" y="19561"/>
                  </a:lnTo>
                  <a:lnTo>
                    <a:pt x="58903" y="25548"/>
                  </a:lnTo>
                  <a:lnTo>
                    <a:pt x="4706" y="96279"/>
                  </a:lnTo>
                  <a:lnTo>
                    <a:pt x="900" y="103737"/>
                  </a:lnTo>
                  <a:lnTo>
                    <a:pt x="72243" y="192140"/>
                  </a:lnTo>
                  <a:lnTo>
                    <a:pt x="87032" y="198846"/>
                  </a:lnTo>
                  <a:lnTo>
                    <a:pt x="95109" y="197946"/>
                  </a:lnTo>
                  <a:lnTo>
                    <a:pt x="102567" y="194140"/>
                  </a:lnTo>
                  <a:lnTo>
                    <a:pt x="173287" y="139943"/>
                  </a:lnTo>
                  <a:lnTo>
                    <a:pt x="179279" y="136614"/>
                  </a:lnTo>
                  <a:lnTo>
                    <a:pt x="185843" y="135185"/>
                  </a:lnTo>
                  <a:lnTo>
                    <a:pt x="192519" y="135721"/>
                  </a:lnTo>
                  <a:lnTo>
                    <a:pt x="198847" y="138288"/>
                  </a:lnTo>
                  <a:lnTo>
                    <a:pt x="224530" y="152474"/>
                  </a:lnTo>
                  <a:lnTo>
                    <a:pt x="251313" y="164799"/>
                  </a:lnTo>
                  <a:lnTo>
                    <a:pt x="279110" y="175175"/>
                  </a:lnTo>
                  <a:lnTo>
                    <a:pt x="307838" y="183512"/>
                  </a:lnTo>
                  <a:lnTo>
                    <a:pt x="314106" y="186170"/>
                  </a:lnTo>
                  <a:lnTo>
                    <a:pt x="319187" y="190515"/>
                  </a:lnTo>
                  <a:lnTo>
                    <a:pt x="322806" y="196167"/>
                  </a:lnTo>
                  <a:lnTo>
                    <a:pt x="324686" y="202747"/>
                  </a:lnTo>
                  <a:lnTo>
                    <a:pt x="336351" y="290975"/>
                  </a:lnTo>
                  <a:lnTo>
                    <a:pt x="338936" y="298942"/>
                  </a:lnTo>
                  <a:lnTo>
                    <a:pt x="344010" y="305290"/>
                  </a:lnTo>
                  <a:lnTo>
                    <a:pt x="350969" y="309488"/>
                  </a:lnTo>
                  <a:lnTo>
                    <a:pt x="359208" y="311006"/>
                  </a:lnTo>
                  <a:lnTo>
                    <a:pt x="451897" y="311006"/>
                  </a:lnTo>
                  <a:lnTo>
                    <a:pt x="486419" y="202747"/>
                  </a:lnTo>
                  <a:lnTo>
                    <a:pt x="488299" y="196167"/>
                  </a:lnTo>
                  <a:lnTo>
                    <a:pt x="491918" y="190515"/>
                  </a:lnTo>
                  <a:lnTo>
                    <a:pt x="496999" y="186170"/>
                  </a:lnTo>
                  <a:lnTo>
                    <a:pt x="503267" y="183512"/>
                  </a:lnTo>
                  <a:lnTo>
                    <a:pt x="531996" y="175175"/>
                  </a:lnTo>
                  <a:lnTo>
                    <a:pt x="559793" y="164799"/>
                  </a:lnTo>
                  <a:lnTo>
                    <a:pt x="586575" y="152474"/>
                  </a:lnTo>
                  <a:lnTo>
                    <a:pt x="612258" y="138288"/>
                  </a:lnTo>
                  <a:lnTo>
                    <a:pt x="618581" y="135721"/>
                  </a:lnTo>
                  <a:lnTo>
                    <a:pt x="625257" y="135185"/>
                  </a:lnTo>
                  <a:lnTo>
                    <a:pt x="631820" y="136614"/>
                  </a:lnTo>
                  <a:lnTo>
                    <a:pt x="637807" y="139943"/>
                  </a:lnTo>
                  <a:lnTo>
                    <a:pt x="708538" y="194140"/>
                  </a:lnTo>
                  <a:lnTo>
                    <a:pt x="715996" y="197946"/>
                  </a:lnTo>
                  <a:lnTo>
                    <a:pt x="724073" y="198846"/>
                  </a:lnTo>
                  <a:lnTo>
                    <a:pt x="731964" y="196892"/>
                  </a:lnTo>
                  <a:lnTo>
                    <a:pt x="738862" y="192140"/>
                  </a:lnTo>
                  <a:lnTo>
                    <a:pt x="756516" y="174486"/>
                  </a:lnTo>
                </a:path>
              </a:pathLst>
            </a:custGeom>
            <a:ln w="31412"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7" name="object 126">
              <a:extLst>
                <a:ext uri="{FF2B5EF4-FFF2-40B4-BE49-F238E27FC236}">
                  <a16:creationId xmlns:a16="http://schemas.microsoft.com/office/drawing/2014/main" id="{92CEA2E5-4426-A14B-9A26-49E5BAFE8E15}"/>
                </a:ext>
              </a:extLst>
            </p:cNvPr>
            <p:cNvSpPr/>
            <p:nvPr/>
          </p:nvSpPr>
          <p:spPr>
            <a:xfrm>
              <a:off x="8408702" y="5457538"/>
              <a:ext cx="335280" cy="551815"/>
            </a:xfrm>
            <a:custGeom>
              <a:avLst/>
              <a:gdLst/>
              <a:ahLst/>
              <a:cxnLst/>
              <a:rect l="l" t="t" r="r" b="b"/>
              <a:pathLst>
                <a:path w="335279" h="551814">
                  <a:moveTo>
                    <a:pt x="334932" y="47269"/>
                  </a:moveTo>
                  <a:lnTo>
                    <a:pt x="328859" y="50444"/>
                  </a:lnTo>
                  <a:lnTo>
                    <a:pt x="322847" y="53716"/>
                  </a:lnTo>
                  <a:lnTo>
                    <a:pt x="316895" y="57087"/>
                  </a:lnTo>
                  <a:lnTo>
                    <a:pt x="311006" y="60557"/>
                  </a:lnTo>
                  <a:lnTo>
                    <a:pt x="304683" y="63124"/>
                  </a:lnTo>
                  <a:lnTo>
                    <a:pt x="298007" y="63660"/>
                  </a:lnTo>
                  <a:lnTo>
                    <a:pt x="291444" y="62231"/>
                  </a:lnTo>
                  <a:lnTo>
                    <a:pt x="285457" y="58902"/>
                  </a:lnTo>
                  <a:lnTo>
                    <a:pt x="214736" y="4705"/>
                  </a:lnTo>
                  <a:lnTo>
                    <a:pt x="207279" y="899"/>
                  </a:lnTo>
                  <a:lnTo>
                    <a:pt x="118865" y="72242"/>
                  </a:lnTo>
                  <a:lnTo>
                    <a:pt x="112165" y="87031"/>
                  </a:lnTo>
                  <a:lnTo>
                    <a:pt x="113068" y="95108"/>
                  </a:lnTo>
                  <a:lnTo>
                    <a:pt x="116876" y="102566"/>
                  </a:lnTo>
                  <a:lnTo>
                    <a:pt x="171073" y="173286"/>
                  </a:lnTo>
                  <a:lnTo>
                    <a:pt x="174396" y="179279"/>
                  </a:lnTo>
                  <a:lnTo>
                    <a:pt x="175823" y="185846"/>
                  </a:lnTo>
                  <a:lnTo>
                    <a:pt x="175289" y="192522"/>
                  </a:lnTo>
                  <a:lnTo>
                    <a:pt x="172727" y="198846"/>
                  </a:lnTo>
                  <a:lnTo>
                    <a:pt x="158540" y="224529"/>
                  </a:lnTo>
                  <a:lnTo>
                    <a:pt x="146211" y="251311"/>
                  </a:lnTo>
                  <a:lnTo>
                    <a:pt x="135832" y="279108"/>
                  </a:lnTo>
                  <a:lnTo>
                    <a:pt x="127493" y="307837"/>
                  </a:lnTo>
                  <a:lnTo>
                    <a:pt x="124835" y="314105"/>
                  </a:lnTo>
                  <a:lnTo>
                    <a:pt x="120492" y="319186"/>
                  </a:lnTo>
                  <a:lnTo>
                    <a:pt x="114843" y="322805"/>
                  </a:lnTo>
                  <a:lnTo>
                    <a:pt x="108268" y="324685"/>
                  </a:lnTo>
                  <a:lnTo>
                    <a:pt x="20041" y="336349"/>
                  </a:lnTo>
                  <a:lnTo>
                    <a:pt x="12072" y="338936"/>
                  </a:lnTo>
                  <a:lnTo>
                    <a:pt x="5721" y="344013"/>
                  </a:lnTo>
                  <a:lnTo>
                    <a:pt x="1519" y="350972"/>
                  </a:lnTo>
                  <a:lnTo>
                    <a:pt x="0" y="359207"/>
                  </a:lnTo>
                  <a:lnTo>
                    <a:pt x="0" y="451895"/>
                  </a:lnTo>
                  <a:lnTo>
                    <a:pt x="108268" y="486418"/>
                  </a:lnTo>
                  <a:lnTo>
                    <a:pt x="114843" y="488298"/>
                  </a:lnTo>
                  <a:lnTo>
                    <a:pt x="120492" y="491916"/>
                  </a:lnTo>
                  <a:lnTo>
                    <a:pt x="124835" y="496998"/>
                  </a:lnTo>
                  <a:lnTo>
                    <a:pt x="127493" y="503266"/>
                  </a:lnTo>
                  <a:lnTo>
                    <a:pt x="130769" y="515535"/>
                  </a:lnTo>
                  <a:lnTo>
                    <a:pt x="134418" y="527647"/>
                  </a:lnTo>
                  <a:lnTo>
                    <a:pt x="138435" y="539594"/>
                  </a:lnTo>
                  <a:lnTo>
                    <a:pt x="142812" y="551369"/>
                  </a:lnTo>
                </a:path>
              </a:pathLst>
            </a:custGeom>
            <a:ln w="31412"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8" name="object 128">
              <a:extLst>
                <a:ext uri="{FF2B5EF4-FFF2-40B4-BE49-F238E27FC236}">
                  <a16:creationId xmlns:a16="http://schemas.microsoft.com/office/drawing/2014/main" id="{FF5D78BF-96C6-AC41-A276-F07450C5D4E5}"/>
                </a:ext>
              </a:extLst>
            </p:cNvPr>
            <p:cNvSpPr/>
            <p:nvPr/>
          </p:nvSpPr>
          <p:spPr>
            <a:xfrm>
              <a:off x="8679716" y="5682455"/>
              <a:ext cx="78740" cy="332105"/>
            </a:xfrm>
            <a:custGeom>
              <a:avLst/>
              <a:gdLst/>
              <a:ahLst/>
              <a:cxnLst/>
              <a:rect l="l" t="t" r="r" b="b"/>
              <a:pathLst>
                <a:path w="78740" h="332104">
                  <a:moveTo>
                    <a:pt x="51642" y="331696"/>
                  </a:moveTo>
                  <a:lnTo>
                    <a:pt x="29914" y="298489"/>
                  </a:lnTo>
                  <a:lnTo>
                    <a:pt x="13680" y="261858"/>
                  </a:lnTo>
                  <a:lnTo>
                    <a:pt x="3516" y="222380"/>
                  </a:lnTo>
                  <a:lnTo>
                    <a:pt x="0" y="180633"/>
                  </a:lnTo>
                  <a:lnTo>
                    <a:pt x="5486" y="128652"/>
                  </a:lnTo>
                  <a:lnTo>
                    <a:pt x="21186" y="80460"/>
                  </a:lnTo>
                  <a:lnTo>
                    <a:pt x="45963" y="37197"/>
                  </a:lnTo>
                  <a:lnTo>
                    <a:pt x="78678" y="0"/>
                  </a:lnTo>
                </a:path>
              </a:pathLst>
            </a:custGeom>
            <a:ln w="31412"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9" name="object 130">
              <a:extLst>
                <a:ext uri="{FF2B5EF4-FFF2-40B4-BE49-F238E27FC236}">
                  <a16:creationId xmlns:a16="http://schemas.microsoft.com/office/drawing/2014/main" id="{F5B97EB2-034B-844D-A5CC-4067E021D1D4}"/>
                </a:ext>
              </a:extLst>
            </p:cNvPr>
            <p:cNvSpPr/>
            <p:nvPr/>
          </p:nvSpPr>
          <p:spPr>
            <a:xfrm>
              <a:off x="8791985" y="5616387"/>
              <a:ext cx="381635" cy="494030"/>
            </a:xfrm>
            <a:custGeom>
              <a:avLst/>
              <a:gdLst/>
              <a:ahLst/>
              <a:cxnLst/>
              <a:rect l="l" t="t" r="r" b="b"/>
              <a:pathLst>
                <a:path w="381634" h="494029">
                  <a:moveTo>
                    <a:pt x="64354" y="10093"/>
                  </a:moveTo>
                  <a:lnTo>
                    <a:pt x="81254" y="5747"/>
                  </a:lnTo>
                  <a:lnTo>
                    <a:pt x="98597" y="2584"/>
                  </a:lnTo>
                  <a:lnTo>
                    <a:pt x="116339" y="653"/>
                  </a:lnTo>
                  <a:lnTo>
                    <a:pt x="134435" y="0"/>
                  </a:lnTo>
                  <a:lnTo>
                    <a:pt x="184157" y="5011"/>
                  </a:lnTo>
                  <a:lnTo>
                    <a:pt x="230466" y="19386"/>
                  </a:lnTo>
                  <a:lnTo>
                    <a:pt x="272373" y="42131"/>
                  </a:lnTo>
                  <a:lnTo>
                    <a:pt x="308884" y="72255"/>
                  </a:lnTo>
                  <a:lnTo>
                    <a:pt x="339008" y="108766"/>
                  </a:lnTo>
                  <a:lnTo>
                    <a:pt x="361753" y="150673"/>
                  </a:lnTo>
                  <a:lnTo>
                    <a:pt x="376128" y="196983"/>
                  </a:lnTo>
                  <a:lnTo>
                    <a:pt x="381140" y="246704"/>
                  </a:lnTo>
                  <a:lnTo>
                    <a:pt x="376128" y="296422"/>
                  </a:lnTo>
                  <a:lnTo>
                    <a:pt x="361753" y="342731"/>
                  </a:lnTo>
                  <a:lnTo>
                    <a:pt x="339008" y="384637"/>
                  </a:lnTo>
                  <a:lnTo>
                    <a:pt x="308884" y="421149"/>
                  </a:lnTo>
                  <a:lnTo>
                    <a:pt x="272373" y="451274"/>
                  </a:lnTo>
                  <a:lnTo>
                    <a:pt x="230466" y="474021"/>
                  </a:lnTo>
                  <a:lnTo>
                    <a:pt x="184157" y="488396"/>
                  </a:lnTo>
                  <a:lnTo>
                    <a:pt x="134435" y="493409"/>
                  </a:lnTo>
                  <a:lnTo>
                    <a:pt x="97948" y="490729"/>
                  </a:lnTo>
                  <a:lnTo>
                    <a:pt x="63126" y="482947"/>
                  </a:lnTo>
                  <a:lnTo>
                    <a:pt x="30349" y="470442"/>
                  </a:lnTo>
                  <a:lnTo>
                    <a:pt x="0" y="453598"/>
                  </a:lnTo>
                </a:path>
              </a:pathLst>
            </a:custGeom>
            <a:ln w="31412"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0" name="object 132">
              <a:extLst>
                <a:ext uri="{FF2B5EF4-FFF2-40B4-BE49-F238E27FC236}">
                  <a16:creationId xmlns:a16="http://schemas.microsoft.com/office/drawing/2014/main" id="{33936B2D-E4E2-984E-B8EC-AC561BC1CC85}"/>
                </a:ext>
              </a:extLst>
            </p:cNvPr>
            <p:cNvSpPr/>
            <p:nvPr/>
          </p:nvSpPr>
          <p:spPr>
            <a:xfrm>
              <a:off x="8764775" y="5701441"/>
              <a:ext cx="318770" cy="323850"/>
            </a:xfrm>
            <a:custGeom>
              <a:avLst/>
              <a:gdLst/>
              <a:ahLst/>
              <a:cxnLst/>
              <a:rect l="l" t="t" r="r" b="b"/>
              <a:pathLst>
                <a:path w="318770" h="323850">
                  <a:moveTo>
                    <a:pt x="318494" y="200644"/>
                  </a:moveTo>
                  <a:lnTo>
                    <a:pt x="291598" y="257816"/>
                  </a:lnTo>
                  <a:lnTo>
                    <a:pt x="242800" y="301426"/>
                  </a:lnTo>
                  <a:lnTo>
                    <a:pt x="202745" y="318005"/>
                  </a:lnTo>
                  <a:lnTo>
                    <a:pt x="161177" y="323300"/>
                  </a:lnTo>
                  <a:lnTo>
                    <a:pt x="120200" y="317869"/>
                  </a:lnTo>
                  <a:lnTo>
                    <a:pt x="81920" y="302270"/>
                  </a:lnTo>
                  <a:lnTo>
                    <a:pt x="48443" y="277061"/>
                  </a:lnTo>
                  <a:lnTo>
                    <a:pt x="21874" y="242800"/>
                  </a:lnTo>
                  <a:lnTo>
                    <a:pt x="5295" y="202745"/>
                  </a:lnTo>
                  <a:lnTo>
                    <a:pt x="0" y="161177"/>
                  </a:lnTo>
                  <a:lnTo>
                    <a:pt x="5430" y="120200"/>
                  </a:lnTo>
                  <a:lnTo>
                    <a:pt x="21027" y="81920"/>
                  </a:lnTo>
                  <a:lnTo>
                    <a:pt x="46234" y="48443"/>
                  </a:lnTo>
                  <a:lnTo>
                    <a:pt x="80490" y="21874"/>
                  </a:lnTo>
                  <a:lnTo>
                    <a:pt x="120546" y="5295"/>
                  </a:lnTo>
                  <a:lnTo>
                    <a:pt x="162116" y="0"/>
                  </a:lnTo>
                  <a:lnTo>
                    <a:pt x="203094" y="5430"/>
                  </a:lnTo>
                  <a:lnTo>
                    <a:pt x="241374" y="21027"/>
                  </a:lnTo>
                  <a:lnTo>
                    <a:pt x="274850" y="46234"/>
                  </a:lnTo>
                  <a:lnTo>
                    <a:pt x="301416" y="80490"/>
                  </a:lnTo>
                </a:path>
              </a:pathLst>
            </a:custGeom>
            <a:ln w="31412"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1" name="object 133">
              <a:extLst>
                <a:ext uri="{FF2B5EF4-FFF2-40B4-BE49-F238E27FC236}">
                  <a16:creationId xmlns:a16="http://schemas.microsoft.com/office/drawing/2014/main" id="{A1AB8D49-4B5D-084C-8504-F4098E5C88D0}"/>
                </a:ext>
              </a:extLst>
            </p:cNvPr>
            <p:cNvSpPr/>
            <p:nvPr/>
          </p:nvSpPr>
          <p:spPr>
            <a:xfrm>
              <a:off x="8926420" y="4972760"/>
              <a:ext cx="0" cy="309880"/>
            </a:xfrm>
            <a:custGeom>
              <a:avLst/>
              <a:gdLst/>
              <a:ahLst/>
              <a:cxnLst/>
              <a:rect l="l" t="t" r="r" b="b"/>
              <a:pathLst>
                <a:path h="309879">
                  <a:moveTo>
                    <a:pt x="0" y="0"/>
                  </a:moveTo>
                  <a:lnTo>
                    <a:pt x="0" y="309791"/>
                  </a:lnTo>
                </a:path>
              </a:pathLst>
            </a:custGeom>
            <a:ln w="3175"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2" name="object 134">
              <a:extLst>
                <a:ext uri="{FF2B5EF4-FFF2-40B4-BE49-F238E27FC236}">
                  <a16:creationId xmlns:a16="http://schemas.microsoft.com/office/drawing/2014/main" id="{F904B01D-B121-0640-8C98-39A5139E74A5}"/>
                </a:ext>
              </a:extLst>
            </p:cNvPr>
            <p:cNvSpPr/>
            <p:nvPr/>
          </p:nvSpPr>
          <p:spPr>
            <a:xfrm>
              <a:off x="8926420" y="4972760"/>
              <a:ext cx="0" cy="309880"/>
            </a:xfrm>
            <a:custGeom>
              <a:avLst/>
              <a:gdLst/>
              <a:ahLst/>
              <a:cxnLst/>
              <a:rect l="l" t="t" r="r" b="b"/>
              <a:pathLst>
                <a:path h="309879">
                  <a:moveTo>
                    <a:pt x="0" y="309791"/>
                  </a:moveTo>
                  <a:lnTo>
                    <a:pt x="0" y="0"/>
                  </a:lnTo>
                </a:path>
              </a:pathLst>
            </a:custGeom>
            <a:ln w="31412"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3" name="object 135">
              <a:extLst>
                <a:ext uri="{FF2B5EF4-FFF2-40B4-BE49-F238E27FC236}">
                  <a16:creationId xmlns:a16="http://schemas.microsoft.com/office/drawing/2014/main" id="{9EB7527D-06CA-324A-BE37-B5A5635E3F5E}"/>
                </a:ext>
              </a:extLst>
            </p:cNvPr>
            <p:cNvSpPr/>
            <p:nvPr/>
          </p:nvSpPr>
          <p:spPr>
            <a:xfrm>
              <a:off x="8825807" y="4971907"/>
              <a:ext cx="201295" cy="100965"/>
            </a:xfrm>
            <a:custGeom>
              <a:avLst/>
              <a:gdLst/>
              <a:ahLst/>
              <a:cxnLst/>
              <a:rect l="l" t="t" r="r" b="b"/>
              <a:pathLst>
                <a:path w="201295" h="100964">
                  <a:moveTo>
                    <a:pt x="0" y="100614"/>
                  </a:moveTo>
                  <a:lnTo>
                    <a:pt x="100614" y="0"/>
                  </a:lnTo>
                  <a:lnTo>
                    <a:pt x="201229" y="100614"/>
                  </a:lnTo>
                </a:path>
              </a:pathLst>
            </a:custGeom>
            <a:ln w="31412"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4" name="object 136">
              <a:extLst>
                <a:ext uri="{FF2B5EF4-FFF2-40B4-BE49-F238E27FC236}">
                  <a16:creationId xmlns:a16="http://schemas.microsoft.com/office/drawing/2014/main" id="{05457538-EF51-1741-86B6-0613BB4D8420}"/>
                </a:ext>
              </a:extLst>
            </p:cNvPr>
            <p:cNvSpPr/>
            <p:nvPr/>
          </p:nvSpPr>
          <p:spPr>
            <a:xfrm>
              <a:off x="8926420" y="6598528"/>
              <a:ext cx="0" cy="154940"/>
            </a:xfrm>
            <a:custGeom>
              <a:avLst/>
              <a:gdLst/>
              <a:ahLst/>
              <a:cxnLst/>
              <a:rect l="l" t="t" r="r" b="b"/>
              <a:pathLst>
                <a:path h="154940">
                  <a:moveTo>
                    <a:pt x="0" y="0"/>
                  </a:moveTo>
                  <a:lnTo>
                    <a:pt x="0" y="154895"/>
                  </a:lnTo>
                </a:path>
              </a:pathLst>
            </a:custGeom>
            <a:ln w="3175"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5" name="object 137">
              <a:extLst>
                <a:ext uri="{FF2B5EF4-FFF2-40B4-BE49-F238E27FC236}">
                  <a16:creationId xmlns:a16="http://schemas.microsoft.com/office/drawing/2014/main" id="{13A1F625-132A-9043-8319-0FB340F45AAE}"/>
                </a:ext>
              </a:extLst>
            </p:cNvPr>
            <p:cNvSpPr/>
            <p:nvPr/>
          </p:nvSpPr>
          <p:spPr>
            <a:xfrm>
              <a:off x="8926420" y="6598528"/>
              <a:ext cx="0" cy="154940"/>
            </a:xfrm>
            <a:custGeom>
              <a:avLst/>
              <a:gdLst/>
              <a:ahLst/>
              <a:cxnLst/>
              <a:rect l="l" t="t" r="r" b="b"/>
              <a:pathLst>
                <a:path h="154940">
                  <a:moveTo>
                    <a:pt x="0" y="0"/>
                  </a:moveTo>
                  <a:lnTo>
                    <a:pt x="0" y="154895"/>
                  </a:lnTo>
                </a:path>
              </a:pathLst>
            </a:custGeom>
            <a:ln w="31412"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6" name="object 138">
              <a:extLst>
                <a:ext uri="{FF2B5EF4-FFF2-40B4-BE49-F238E27FC236}">
                  <a16:creationId xmlns:a16="http://schemas.microsoft.com/office/drawing/2014/main" id="{1F065BA0-5EE0-8B4A-B972-9B2AFAC879B9}"/>
                </a:ext>
              </a:extLst>
            </p:cNvPr>
            <p:cNvSpPr/>
            <p:nvPr/>
          </p:nvSpPr>
          <p:spPr>
            <a:xfrm>
              <a:off x="8926420" y="6443632"/>
              <a:ext cx="0" cy="50165"/>
            </a:xfrm>
            <a:custGeom>
              <a:avLst/>
              <a:gdLst/>
              <a:ahLst/>
              <a:cxnLst/>
              <a:rect l="l" t="t" r="r" b="b"/>
              <a:pathLst>
                <a:path h="50164">
                  <a:moveTo>
                    <a:pt x="0" y="0"/>
                  </a:moveTo>
                  <a:lnTo>
                    <a:pt x="0" y="49621"/>
                  </a:lnTo>
                </a:path>
              </a:pathLst>
            </a:custGeom>
            <a:solidFill>
              <a:srgbClr val="ECEDED"/>
            </a:solidFill>
            <a:ln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7" name="object 139">
              <a:extLst>
                <a:ext uri="{FF2B5EF4-FFF2-40B4-BE49-F238E27FC236}">
                  <a16:creationId xmlns:a16="http://schemas.microsoft.com/office/drawing/2014/main" id="{7AD4559A-9348-F749-BD65-A6D40EB8C3C8}"/>
                </a:ext>
              </a:extLst>
            </p:cNvPr>
            <p:cNvSpPr/>
            <p:nvPr/>
          </p:nvSpPr>
          <p:spPr>
            <a:xfrm>
              <a:off x="8926420" y="6443632"/>
              <a:ext cx="0" cy="50165"/>
            </a:xfrm>
            <a:custGeom>
              <a:avLst/>
              <a:gdLst/>
              <a:ahLst/>
              <a:cxnLst/>
              <a:rect l="l" t="t" r="r" b="b"/>
              <a:pathLst>
                <a:path h="50164">
                  <a:moveTo>
                    <a:pt x="-15706" y="24810"/>
                  </a:moveTo>
                  <a:lnTo>
                    <a:pt x="15706" y="24810"/>
                  </a:lnTo>
                </a:path>
              </a:pathLst>
            </a:custGeom>
            <a:ln w="49621"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8" name="object 140">
              <a:extLst>
                <a:ext uri="{FF2B5EF4-FFF2-40B4-BE49-F238E27FC236}">
                  <a16:creationId xmlns:a16="http://schemas.microsoft.com/office/drawing/2014/main" id="{8899E149-816B-D848-A4F6-9D72946E961A}"/>
                </a:ext>
              </a:extLst>
            </p:cNvPr>
            <p:cNvSpPr/>
            <p:nvPr/>
          </p:nvSpPr>
          <p:spPr>
            <a:xfrm>
              <a:off x="8825810" y="6653663"/>
              <a:ext cx="201295" cy="100965"/>
            </a:xfrm>
            <a:custGeom>
              <a:avLst/>
              <a:gdLst/>
              <a:ahLst/>
              <a:cxnLst/>
              <a:rect l="l" t="t" r="r" b="b"/>
              <a:pathLst>
                <a:path w="201295" h="100965">
                  <a:moveTo>
                    <a:pt x="201229" y="0"/>
                  </a:moveTo>
                  <a:lnTo>
                    <a:pt x="100614" y="100614"/>
                  </a:lnTo>
                  <a:lnTo>
                    <a:pt x="0" y="0"/>
                  </a:lnTo>
                </a:path>
              </a:pathLst>
            </a:custGeom>
            <a:ln w="31412"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9" name="object 141">
              <a:extLst>
                <a:ext uri="{FF2B5EF4-FFF2-40B4-BE49-F238E27FC236}">
                  <a16:creationId xmlns:a16="http://schemas.microsoft.com/office/drawing/2014/main" id="{4515647B-216B-5942-A81D-4AB4B0ACB80C}"/>
                </a:ext>
              </a:extLst>
            </p:cNvPr>
            <p:cNvSpPr/>
            <p:nvPr/>
          </p:nvSpPr>
          <p:spPr>
            <a:xfrm>
              <a:off x="8036087" y="5863091"/>
              <a:ext cx="309880" cy="0"/>
            </a:xfrm>
            <a:custGeom>
              <a:avLst/>
              <a:gdLst/>
              <a:ahLst/>
              <a:cxnLst/>
              <a:rect l="l" t="t" r="r" b="b"/>
              <a:pathLst>
                <a:path w="309879">
                  <a:moveTo>
                    <a:pt x="0" y="0"/>
                  </a:moveTo>
                  <a:lnTo>
                    <a:pt x="309791" y="0"/>
                  </a:lnTo>
                </a:path>
              </a:pathLst>
            </a:custGeom>
            <a:ln w="3175"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0" name="object 142">
              <a:extLst>
                <a:ext uri="{FF2B5EF4-FFF2-40B4-BE49-F238E27FC236}">
                  <a16:creationId xmlns:a16="http://schemas.microsoft.com/office/drawing/2014/main" id="{FEF94779-1FE8-1C42-B47F-58CD02446E2F}"/>
                </a:ext>
              </a:extLst>
            </p:cNvPr>
            <p:cNvSpPr/>
            <p:nvPr/>
          </p:nvSpPr>
          <p:spPr>
            <a:xfrm>
              <a:off x="8036087" y="5863091"/>
              <a:ext cx="309880" cy="0"/>
            </a:xfrm>
            <a:custGeom>
              <a:avLst/>
              <a:gdLst/>
              <a:ahLst/>
              <a:cxnLst/>
              <a:rect l="l" t="t" r="r" b="b"/>
              <a:pathLst>
                <a:path w="309879">
                  <a:moveTo>
                    <a:pt x="309791" y="0"/>
                  </a:moveTo>
                  <a:lnTo>
                    <a:pt x="0" y="0"/>
                  </a:lnTo>
                </a:path>
              </a:pathLst>
            </a:custGeom>
            <a:ln w="31412"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1" name="object 143">
              <a:extLst>
                <a:ext uri="{FF2B5EF4-FFF2-40B4-BE49-F238E27FC236}">
                  <a16:creationId xmlns:a16="http://schemas.microsoft.com/office/drawing/2014/main" id="{88EB1904-820D-464C-B7EB-A43016DD0418}"/>
                </a:ext>
              </a:extLst>
            </p:cNvPr>
            <p:cNvSpPr/>
            <p:nvPr/>
          </p:nvSpPr>
          <p:spPr>
            <a:xfrm>
              <a:off x="8035232" y="5762478"/>
              <a:ext cx="100965" cy="201295"/>
            </a:xfrm>
            <a:custGeom>
              <a:avLst/>
              <a:gdLst/>
              <a:ahLst/>
              <a:cxnLst/>
              <a:rect l="l" t="t" r="r" b="b"/>
              <a:pathLst>
                <a:path w="100965" h="201295">
                  <a:moveTo>
                    <a:pt x="100614" y="201229"/>
                  </a:moveTo>
                  <a:lnTo>
                    <a:pt x="0" y="100614"/>
                  </a:lnTo>
                  <a:lnTo>
                    <a:pt x="100614" y="0"/>
                  </a:lnTo>
                </a:path>
              </a:pathLst>
            </a:custGeom>
            <a:ln w="31412"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2" name="object 144">
              <a:extLst>
                <a:ext uri="{FF2B5EF4-FFF2-40B4-BE49-F238E27FC236}">
                  <a16:creationId xmlns:a16="http://schemas.microsoft.com/office/drawing/2014/main" id="{1A4C3682-971A-CC47-B916-A1D47FB4BC2B}"/>
                </a:ext>
              </a:extLst>
            </p:cNvPr>
            <p:cNvSpPr/>
            <p:nvPr/>
          </p:nvSpPr>
          <p:spPr>
            <a:xfrm>
              <a:off x="9637014" y="5863091"/>
              <a:ext cx="180340" cy="0"/>
            </a:xfrm>
            <a:custGeom>
              <a:avLst/>
              <a:gdLst/>
              <a:ahLst/>
              <a:cxnLst/>
              <a:rect l="l" t="t" r="r" b="b"/>
              <a:pathLst>
                <a:path w="180340">
                  <a:moveTo>
                    <a:pt x="0" y="0"/>
                  </a:moveTo>
                  <a:lnTo>
                    <a:pt x="179743" y="0"/>
                  </a:lnTo>
                </a:path>
              </a:pathLst>
            </a:custGeom>
            <a:ln w="3175"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3" name="object 145">
              <a:extLst>
                <a:ext uri="{FF2B5EF4-FFF2-40B4-BE49-F238E27FC236}">
                  <a16:creationId xmlns:a16="http://schemas.microsoft.com/office/drawing/2014/main" id="{5EAC689E-C7D1-004A-9719-CC03AC2D129B}"/>
                </a:ext>
              </a:extLst>
            </p:cNvPr>
            <p:cNvSpPr/>
            <p:nvPr/>
          </p:nvSpPr>
          <p:spPr>
            <a:xfrm>
              <a:off x="9637014" y="5863091"/>
              <a:ext cx="180340" cy="0"/>
            </a:xfrm>
            <a:custGeom>
              <a:avLst/>
              <a:gdLst/>
              <a:ahLst/>
              <a:cxnLst/>
              <a:rect l="l" t="t" r="r" b="b"/>
              <a:pathLst>
                <a:path w="180340">
                  <a:moveTo>
                    <a:pt x="0" y="0"/>
                  </a:moveTo>
                  <a:lnTo>
                    <a:pt x="179743" y="0"/>
                  </a:lnTo>
                </a:path>
              </a:pathLst>
            </a:custGeom>
            <a:ln w="31412"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4" name="object 146">
              <a:extLst>
                <a:ext uri="{FF2B5EF4-FFF2-40B4-BE49-F238E27FC236}">
                  <a16:creationId xmlns:a16="http://schemas.microsoft.com/office/drawing/2014/main" id="{30FF25FC-D542-5D43-84DF-57D0D116C56C}"/>
                </a:ext>
              </a:extLst>
            </p:cNvPr>
            <p:cNvSpPr/>
            <p:nvPr/>
          </p:nvSpPr>
          <p:spPr>
            <a:xfrm>
              <a:off x="9506960" y="5863091"/>
              <a:ext cx="66675" cy="0"/>
            </a:xfrm>
            <a:custGeom>
              <a:avLst/>
              <a:gdLst/>
              <a:ahLst/>
              <a:cxnLst/>
              <a:rect l="l" t="t" r="r" b="b"/>
              <a:pathLst>
                <a:path w="66675">
                  <a:moveTo>
                    <a:pt x="0" y="0"/>
                  </a:moveTo>
                  <a:lnTo>
                    <a:pt x="66333" y="0"/>
                  </a:lnTo>
                </a:path>
              </a:pathLst>
            </a:custGeom>
            <a:solidFill>
              <a:srgbClr val="ECEDED"/>
            </a:solidFill>
            <a:ln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5" name="object 147">
              <a:extLst>
                <a:ext uri="{FF2B5EF4-FFF2-40B4-BE49-F238E27FC236}">
                  <a16:creationId xmlns:a16="http://schemas.microsoft.com/office/drawing/2014/main" id="{1B705305-B9C7-AA48-A3C1-77076DE5A21C}"/>
                </a:ext>
              </a:extLst>
            </p:cNvPr>
            <p:cNvSpPr/>
            <p:nvPr/>
          </p:nvSpPr>
          <p:spPr>
            <a:xfrm>
              <a:off x="9506960" y="5863091"/>
              <a:ext cx="66675" cy="0"/>
            </a:xfrm>
            <a:custGeom>
              <a:avLst/>
              <a:gdLst/>
              <a:ahLst/>
              <a:cxnLst/>
              <a:rect l="l" t="t" r="r" b="b"/>
              <a:pathLst>
                <a:path w="66675">
                  <a:moveTo>
                    <a:pt x="0" y="0"/>
                  </a:moveTo>
                  <a:lnTo>
                    <a:pt x="66333" y="0"/>
                  </a:lnTo>
                </a:path>
              </a:pathLst>
            </a:custGeom>
            <a:ln w="31412"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6" name="object 148">
              <a:extLst>
                <a:ext uri="{FF2B5EF4-FFF2-40B4-BE49-F238E27FC236}">
                  <a16:creationId xmlns:a16="http://schemas.microsoft.com/office/drawing/2014/main" id="{BDD9767A-5950-FA47-88F9-96F7FE00A8C0}"/>
                </a:ext>
              </a:extLst>
            </p:cNvPr>
            <p:cNvSpPr/>
            <p:nvPr/>
          </p:nvSpPr>
          <p:spPr>
            <a:xfrm>
              <a:off x="9716992" y="5762475"/>
              <a:ext cx="100965" cy="201295"/>
            </a:xfrm>
            <a:custGeom>
              <a:avLst/>
              <a:gdLst/>
              <a:ahLst/>
              <a:cxnLst/>
              <a:rect l="l" t="t" r="r" b="b"/>
              <a:pathLst>
                <a:path w="100965" h="201295">
                  <a:moveTo>
                    <a:pt x="0" y="0"/>
                  </a:moveTo>
                  <a:lnTo>
                    <a:pt x="100614" y="100614"/>
                  </a:lnTo>
                  <a:lnTo>
                    <a:pt x="0" y="201229"/>
                  </a:lnTo>
                </a:path>
              </a:pathLst>
            </a:custGeom>
            <a:ln w="31412"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7" name="object 149">
              <a:extLst>
                <a:ext uri="{FF2B5EF4-FFF2-40B4-BE49-F238E27FC236}">
                  <a16:creationId xmlns:a16="http://schemas.microsoft.com/office/drawing/2014/main" id="{6B82AA89-6B5F-A349-B802-B1B117908A2A}"/>
                </a:ext>
              </a:extLst>
            </p:cNvPr>
            <p:cNvSpPr/>
            <p:nvPr/>
          </p:nvSpPr>
          <p:spPr>
            <a:xfrm>
              <a:off x="8296860" y="5233529"/>
              <a:ext cx="120650" cy="120650"/>
            </a:xfrm>
            <a:custGeom>
              <a:avLst/>
              <a:gdLst/>
              <a:ahLst/>
              <a:cxnLst/>
              <a:rect l="l" t="t" r="r" b="b"/>
              <a:pathLst>
                <a:path w="120650" h="120650">
                  <a:moveTo>
                    <a:pt x="120090" y="120090"/>
                  </a:moveTo>
                  <a:lnTo>
                    <a:pt x="0" y="0"/>
                  </a:lnTo>
                </a:path>
              </a:pathLst>
            </a:custGeom>
            <a:ln w="31412"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8" name="object 150">
              <a:extLst>
                <a:ext uri="{FF2B5EF4-FFF2-40B4-BE49-F238E27FC236}">
                  <a16:creationId xmlns:a16="http://schemas.microsoft.com/office/drawing/2014/main" id="{E5F77B9B-ABB3-BB48-9024-B8CC5DB55727}"/>
                </a:ext>
              </a:extLst>
            </p:cNvPr>
            <p:cNvSpPr/>
            <p:nvPr/>
          </p:nvSpPr>
          <p:spPr>
            <a:xfrm>
              <a:off x="8465333" y="5402012"/>
              <a:ext cx="50800" cy="50800"/>
            </a:xfrm>
            <a:custGeom>
              <a:avLst/>
              <a:gdLst/>
              <a:ahLst/>
              <a:cxnLst/>
              <a:rect l="l" t="t" r="r" b="b"/>
              <a:pathLst>
                <a:path w="50800" h="50800">
                  <a:moveTo>
                    <a:pt x="50584" y="50574"/>
                  </a:moveTo>
                  <a:lnTo>
                    <a:pt x="0" y="0"/>
                  </a:lnTo>
                </a:path>
              </a:pathLst>
            </a:custGeom>
            <a:ln w="31412"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9" name="object 151">
              <a:extLst>
                <a:ext uri="{FF2B5EF4-FFF2-40B4-BE49-F238E27FC236}">
                  <a16:creationId xmlns:a16="http://schemas.microsoft.com/office/drawing/2014/main" id="{6693FB6E-8CCE-9746-B8C3-518B45443D0F}"/>
                </a:ext>
              </a:extLst>
            </p:cNvPr>
            <p:cNvSpPr/>
            <p:nvPr/>
          </p:nvSpPr>
          <p:spPr>
            <a:xfrm>
              <a:off x="8296255" y="5232921"/>
              <a:ext cx="142875" cy="142875"/>
            </a:xfrm>
            <a:custGeom>
              <a:avLst/>
              <a:gdLst/>
              <a:ahLst/>
              <a:cxnLst/>
              <a:rect l="l" t="t" r="r" b="b"/>
              <a:pathLst>
                <a:path w="142875" h="142875">
                  <a:moveTo>
                    <a:pt x="0" y="142299"/>
                  </a:moveTo>
                  <a:lnTo>
                    <a:pt x="0" y="0"/>
                  </a:lnTo>
                  <a:lnTo>
                    <a:pt x="142288" y="0"/>
                  </a:lnTo>
                </a:path>
              </a:pathLst>
            </a:custGeom>
            <a:ln w="31412"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0" name="object 152">
              <a:extLst>
                <a:ext uri="{FF2B5EF4-FFF2-40B4-BE49-F238E27FC236}">
                  <a16:creationId xmlns:a16="http://schemas.microsoft.com/office/drawing/2014/main" id="{6358F6CC-CA5B-2A41-AA2B-A8F0EC98820D}"/>
                </a:ext>
              </a:extLst>
            </p:cNvPr>
            <p:cNvSpPr/>
            <p:nvPr/>
          </p:nvSpPr>
          <p:spPr>
            <a:xfrm>
              <a:off x="9336926" y="6273595"/>
              <a:ext cx="219075" cy="219075"/>
            </a:xfrm>
            <a:custGeom>
              <a:avLst/>
              <a:gdLst/>
              <a:ahLst/>
              <a:cxnLst/>
              <a:rect l="l" t="t" r="r" b="b"/>
              <a:pathLst>
                <a:path w="219075" h="219075">
                  <a:moveTo>
                    <a:pt x="0" y="0"/>
                  </a:moveTo>
                  <a:lnTo>
                    <a:pt x="219050" y="219061"/>
                  </a:lnTo>
                </a:path>
              </a:pathLst>
            </a:custGeom>
            <a:ln w="31412"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1" name="object 153">
              <a:extLst>
                <a:ext uri="{FF2B5EF4-FFF2-40B4-BE49-F238E27FC236}">
                  <a16:creationId xmlns:a16="http://schemas.microsoft.com/office/drawing/2014/main" id="{145547FA-8716-3143-953D-FBB6B5EC6CE8}"/>
                </a:ext>
              </a:extLst>
            </p:cNvPr>
            <p:cNvSpPr/>
            <p:nvPr/>
          </p:nvSpPr>
          <p:spPr>
            <a:xfrm>
              <a:off x="9414296" y="6350963"/>
              <a:ext cx="142875" cy="142875"/>
            </a:xfrm>
            <a:custGeom>
              <a:avLst/>
              <a:gdLst/>
              <a:ahLst/>
              <a:cxnLst/>
              <a:rect l="l" t="t" r="r" b="b"/>
              <a:pathLst>
                <a:path w="142875" h="142875">
                  <a:moveTo>
                    <a:pt x="142288" y="0"/>
                  </a:moveTo>
                  <a:lnTo>
                    <a:pt x="142288" y="142288"/>
                  </a:lnTo>
                  <a:lnTo>
                    <a:pt x="0" y="142288"/>
                  </a:lnTo>
                </a:path>
              </a:pathLst>
            </a:custGeom>
            <a:ln w="31412"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2" name="object 154">
              <a:extLst>
                <a:ext uri="{FF2B5EF4-FFF2-40B4-BE49-F238E27FC236}">
                  <a16:creationId xmlns:a16="http://schemas.microsoft.com/office/drawing/2014/main" id="{272E9A03-5C89-EE46-8102-54BC21ACE78E}"/>
                </a:ext>
              </a:extLst>
            </p:cNvPr>
            <p:cNvSpPr/>
            <p:nvPr/>
          </p:nvSpPr>
          <p:spPr>
            <a:xfrm>
              <a:off x="8296857" y="6273595"/>
              <a:ext cx="219075" cy="219075"/>
            </a:xfrm>
            <a:custGeom>
              <a:avLst/>
              <a:gdLst/>
              <a:ahLst/>
              <a:cxnLst/>
              <a:rect l="l" t="t" r="r" b="b"/>
              <a:pathLst>
                <a:path w="219075" h="219075">
                  <a:moveTo>
                    <a:pt x="219061" y="0"/>
                  </a:moveTo>
                  <a:lnTo>
                    <a:pt x="0" y="219061"/>
                  </a:lnTo>
                </a:path>
              </a:pathLst>
            </a:custGeom>
            <a:ln w="31412"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3" name="object 155">
              <a:extLst>
                <a:ext uri="{FF2B5EF4-FFF2-40B4-BE49-F238E27FC236}">
                  <a16:creationId xmlns:a16="http://schemas.microsoft.com/office/drawing/2014/main" id="{95CE48AA-DF35-9A46-B4BD-125E2D42A85D}"/>
                </a:ext>
              </a:extLst>
            </p:cNvPr>
            <p:cNvSpPr/>
            <p:nvPr/>
          </p:nvSpPr>
          <p:spPr>
            <a:xfrm>
              <a:off x="8296258" y="6350967"/>
              <a:ext cx="142875" cy="142875"/>
            </a:xfrm>
            <a:custGeom>
              <a:avLst/>
              <a:gdLst/>
              <a:ahLst/>
              <a:cxnLst/>
              <a:rect l="l" t="t" r="r" b="b"/>
              <a:pathLst>
                <a:path w="142875" h="142875">
                  <a:moveTo>
                    <a:pt x="142288" y="142288"/>
                  </a:moveTo>
                  <a:lnTo>
                    <a:pt x="0" y="142288"/>
                  </a:lnTo>
                  <a:lnTo>
                    <a:pt x="0" y="0"/>
                  </a:lnTo>
                </a:path>
              </a:pathLst>
            </a:custGeom>
            <a:ln w="31412"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4" name="object 156">
              <a:extLst>
                <a:ext uri="{FF2B5EF4-FFF2-40B4-BE49-F238E27FC236}">
                  <a16:creationId xmlns:a16="http://schemas.microsoft.com/office/drawing/2014/main" id="{12CEE731-20A2-2D46-84F7-72C330A0B7CF}"/>
                </a:ext>
              </a:extLst>
            </p:cNvPr>
            <p:cNvSpPr/>
            <p:nvPr/>
          </p:nvSpPr>
          <p:spPr>
            <a:xfrm>
              <a:off x="9336926" y="5233525"/>
              <a:ext cx="219075" cy="219075"/>
            </a:xfrm>
            <a:custGeom>
              <a:avLst/>
              <a:gdLst/>
              <a:ahLst/>
              <a:cxnLst/>
              <a:rect l="l" t="t" r="r" b="b"/>
              <a:pathLst>
                <a:path w="219075" h="219075">
                  <a:moveTo>
                    <a:pt x="0" y="219061"/>
                  </a:moveTo>
                  <a:lnTo>
                    <a:pt x="219050" y="0"/>
                  </a:lnTo>
                </a:path>
              </a:pathLst>
            </a:custGeom>
            <a:ln w="31412"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5" name="object 157">
              <a:extLst>
                <a:ext uri="{FF2B5EF4-FFF2-40B4-BE49-F238E27FC236}">
                  <a16:creationId xmlns:a16="http://schemas.microsoft.com/office/drawing/2014/main" id="{DC6DFA47-020F-2F47-A653-AE825AEB9A17}"/>
                </a:ext>
              </a:extLst>
            </p:cNvPr>
            <p:cNvSpPr/>
            <p:nvPr/>
          </p:nvSpPr>
          <p:spPr>
            <a:xfrm>
              <a:off x="9414292" y="5232925"/>
              <a:ext cx="142875" cy="142875"/>
            </a:xfrm>
            <a:custGeom>
              <a:avLst/>
              <a:gdLst/>
              <a:ahLst/>
              <a:cxnLst/>
              <a:rect l="l" t="t" r="r" b="b"/>
              <a:pathLst>
                <a:path w="142875" h="142875">
                  <a:moveTo>
                    <a:pt x="0" y="0"/>
                  </a:moveTo>
                  <a:lnTo>
                    <a:pt x="142288" y="0"/>
                  </a:lnTo>
                  <a:lnTo>
                    <a:pt x="142288" y="142299"/>
                  </a:lnTo>
                </a:path>
              </a:pathLst>
            </a:custGeom>
            <a:ln w="31412">
              <a:solidFill>
                <a:srgbClr val="E73B2B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96" name="object 17">
            <a:extLst>
              <a:ext uri="{FF2B5EF4-FFF2-40B4-BE49-F238E27FC236}">
                <a16:creationId xmlns:a16="http://schemas.microsoft.com/office/drawing/2014/main" id="{64A4F529-BFBF-1B40-84BD-8427356D19CF}"/>
              </a:ext>
            </a:extLst>
          </p:cNvPr>
          <p:cNvSpPr/>
          <p:nvPr userDrawn="1"/>
        </p:nvSpPr>
        <p:spPr>
          <a:xfrm>
            <a:off x="8104504" y="1756830"/>
            <a:ext cx="0" cy="1159834"/>
          </a:xfrm>
          <a:custGeom>
            <a:avLst/>
            <a:gdLst/>
            <a:ahLst/>
            <a:cxnLst/>
            <a:rect l="l" t="t" r="r" b="b"/>
            <a:pathLst>
              <a:path h="2204720">
                <a:moveTo>
                  <a:pt x="0" y="2204487"/>
                </a:moveTo>
                <a:lnTo>
                  <a:pt x="0" y="0"/>
                </a:lnTo>
              </a:path>
            </a:pathLst>
          </a:custGeom>
          <a:ln w="28575">
            <a:solidFill>
              <a:srgbClr val="A1A2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/>
          <a:lstStyle/>
          <a:p>
            <a:pPr marL="0" marR="0" lvl="0" indent="0" algn="l" defTabSz="5415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6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7" name="Freeform 96">
            <a:extLst>
              <a:ext uri="{FF2B5EF4-FFF2-40B4-BE49-F238E27FC236}">
                <a16:creationId xmlns:a16="http://schemas.microsoft.com/office/drawing/2014/main" id="{1DC03107-B801-594A-815C-26752A91BBBF}"/>
              </a:ext>
            </a:extLst>
          </p:cNvPr>
          <p:cNvSpPr/>
          <p:nvPr userDrawn="1"/>
        </p:nvSpPr>
        <p:spPr>
          <a:xfrm>
            <a:off x="7351946" y="2869291"/>
            <a:ext cx="1497756" cy="476081"/>
          </a:xfrm>
          <a:custGeom>
            <a:avLst/>
            <a:gdLst>
              <a:gd name="connsiteX0" fmla="*/ 117902 w 1566794"/>
              <a:gd name="connsiteY0" fmla="*/ 230565 h 484711"/>
              <a:gd name="connsiteX1" fmla="*/ 217464 w 1566794"/>
              <a:gd name="connsiteY1" fmla="*/ 73362 h 484711"/>
              <a:gd name="connsiteX2" fmla="*/ 424449 w 1566794"/>
              <a:gd name="connsiteY2" fmla="*/ 0 h 484711"/>
              <a:gd name="connsiteX3" fmla="*/ 1189506 w 1566794"/>
              <a:gd name="connsiteY3" fmla="*/ 0 h 484711"/>
              <a:gd name="connsiteX4" fmla="*/ 1338849 w 1566794"/>
              <a:gd name="connsiteY4" fmla="*/ 96942 h 484711"/>
              <a:gd name="connsiteX5" fmla="*/ 1417451 w 1566794"/>
              <a:gd name="connsiteY5" fmla="*/ 230565 h 484711"/>
              <a:gd name="connsiteX6" fmla="*/ 1566794 w 1566794"/>
              <a:gd name="connsiteY6" fmla="*/ 484711 h 484711"/>
              <a:gd name="connsiteX7" fmla="*/ 0 w 1566794"/>
              <a:gd name="connsiteY7" fmla="*/ 437550 h 484711"/>
              <a:gd name="connsiteX8" fmla="*/ 117902 w 1566794"/>
              <a:gd name="connsiteY8" fmla="*/ 230565 h 484711"/>
              <a:gd name="connsiteX0" fmla="*/ 141483 w 1590375"/>
              <a:gd name="connsiteY0" fmla="*/ 230565 h 484711"/>
              <a:gd name="connsiteX1" fmla="*/ 241045 w 1590375"/>
              <a:gd name="connsiteY1" fmla="*/ 73362 h 484711"/>
              <a:gd name="connsiteX2" fmla="*/ 448030 w 1590375"/>
              <a:gd name="connsiteY2" fmla="*/ 0 h 484711"/>
              <a:gd name="connsiteX3" fmla="*/ 1213087 w 1590375"/>
              <a:gd name="connsiteY3" fmla="*/ 0 h 484711"/>
              <a:gd name="connsiteX4" fmla="*/ 1362430 w 1590375"/>
              <a:gd name="connsiteY4" fmla="*/ 96942 h 484711"/>
              <a:gd name="connsiteX5" fmla="*/ 1441032 w 1590375"/>
              <a:gd name="connsiteY5" fmla="*/ 230565 h 484711"/>
              <a:gd name="connsiteX6" fmla="*/ 1590375 w 1590375"/>
              <a:gd name="connsiteY6" fmla="*/ 484711 h 484711"/>
              <a:gd name="connsiteX7" fmla="*/ 0 w 1590375"/>
              <a:gd name="connsiteY7" fmla="*/ 471611 h 484711"/>
              <a:gd name="connsiteX8" fmla="*/ 141483 w 1590375"/>
              <a:gd name="connsiteY8" fmla="*/ 230565 h 484711"/>
              <a:gd name="connsiteX0" fmla="*/ 151963 w 1600855"/>
              <a:gd name="connsiteY0" fmla="*/ 230565 h 492571"/>
              <a:gd name="connsiteX1" fmla="*/ 251525 w 1600855"/>
              <a:gd name="connsiteY1" fmla="*/ 73362 h 492571"/>
              <a:gd name="connsiteX2" fmla="*/ 458510 w 1600855"/>
              <a:gd name="connsiteY2" fmla="*/ 0 h 492571"/>
              <a:gd name="connsiteX3" fmla="*/ 1223567 w 1600855"/>
              <a:gd name="connsiteY3" fmla="*/ 0 h 492571"/>
              <a:gd name="connsiteX4" fmla="*/ 1372910 w 1600855"/>
              <a:gd name="connsiteY4" fmla="*/ 96942 h 492571"/>
              <a:gd name="connsiteX5" fmla="*/ 1451512 w 1600855"/>
              <a:gd name="connsiteY5" fmla="*/ 230565 h 492571"/>
              <a:gd name="connsiteX6" fmla="*/ 1600855 w 1600855"/>
              <a:gd name="connsiteY6" fmla="*/ 484711 h 492571"/>
              <a:gd name="connsiteX7" fmla="*/ 0 w 1600855"/>
              <a:gd name="connsiteY7" fmla="*/ 492571 h 492571"/>
              <a:gd name="connsiteX8" fmla="*/ 151963 w 1600855"/>
              <a:gd name="connsiteY8" fmla="*/ 230565 h 492571"/>
              <a:gd name="connsiteX0" fmla="*/ 162443 w 1611335"/>
              <a:gd name="connsiteY0" fmla="*/ 230565 h 516152"/>
              <a:gd name="connsiteX1" fmla="*/ 262005 w 1611335"/>
              <a:gd name="connsiteY1" fmla="*/ 73362 h 516152"/>
              <a:gd name="connsiteX2" fmla="*/ 468990 w 1611335"/>
              <a:gd name="connsiteY2" fmla="*/ 0 h 516152"/>
              <a:gd name="connsiteX3" fmla="*/ 1234047 w 1611335"/>
              <a:gd name="connsiteY3" fmla="*/ 0 h 516152"/>
              <a:gd name="connsiteX4" fmla="*/ 1383390 w 1611335"/>
              <a:gd name="connsiteY4" fmla="*/ 96942 h 516152"/>
              <a:gd name="connsiteX5" fmla="*/ 1461992 w 1611335"/>
              <a:gd name="connsiteY5" fmla="*/ 230565 h 516152"/>
              <a:gd name="connsiteX6" fmla="*/ 1611335 w 1611335"/>
              <a:gd name="connsiteY6" fmla="*/ 484711 h 516152"/>
              <a:gd name="connsiteX7" fmla="*/ 0 w 1611335"/>
              <a:gd name="connsiteY7" fmla="*/ 516152 h 516152"/>
              <a:gd name="connsiteX8" fmla="*/ 162443 w 1611335"/>
              <a:gd name="connsiteY8" fmla="*/ 230565 h 516152"/>
              <a:gd name="connsiteX0" fmla="*/ 162443 w 1621815"/>
              <a:gd name="connsiteY0" fmla="*/ 230565 h 516152"/>
              <a:gd name="connsiteX1" fmla="*/ 262005 w 1621815"/>
              <a:gd name="connsiteY1" fmla="*/ 73362 h 516152"/>
              <a:gd name="connsiteX2" fmla="*/ 468990 w 1621815"/>
              <a:gd name="connsiteY2" fmla="*/ 0 h 516152"/>
              <a:gd name="connsiteX3" fmla="*/ 1234047 w 1621815"/>
              <a:gd name="connsiteY3" fmla="*/ 0 h 516152"/>
              <a:gd name="connsiteX4" fmla="*/ 1383390 w 1621815"/>
              <a:gd name="connsiteY4" fmla="*/ 96942 h 516152"/>
              <a:gd name="connsiteX5" fmla="*/ 1461992 w 1621815"/>
              <a:gd name="connsiteY5" fmla="*/ 230565 h 516152"/>
              <a:gd name="connsiteX6" fmla="*/ 1621815 w 1621815"/>
              <a:gd name="connsiteY6" fmla="*/ 505671 h 516152"/>
              <a:gd name="connsiteX7" fmla="*/ 0 w 1621815"/>
              <a:gd name="connsiteY7" fmla="*/ 516152 h 516152"/>
              <a:gd name="connsiteX8" fmla="*/ 162443 w 1621815"/>
              <a:gd name="connsiteY8" fmla="*/ 230565 h 516152"/>
              <a:gd name="connsiteX0" fmla="*/ 162443 w 1627055"/>
              <a:gd name="connsiteY0" fmla="*/ 230565 h 516152"/>
              <a:gd name="connsiteX1" fmla="*/ 262005 w 1627055"/>
              <a:gd name="connsiteY1" fmla="*/ 73362 h 516152"/>
              <a:gd name="connsiteX2" fmla="*/ 468990 w 1627055"/>
              <a:gd name="connsiteY2" fmla="*/ 0 h 516152"/>
              <a:gd name="connsiteX3" fmla="*/ 1234047 w 1627055"/>
              <a:gd name="connsiteY3" fmla="*/ 0 h 516152"/>
              <a:gd name="connsiteX4" fmla="*/ 1383390 w 1627055"/>
              <a:gd name="connsiteY4" fmla="*/ 96942 h 516152"/>
              <a:gd name="connsiteX5" fmla="*/ 1461992 w 1627055"/>
              <a:gd name="connsiteY5" fmla="*/ 230565 h 516152"/>
              <a:gd name="connsiteX6" fmla="*/ 1627055 w 1627055"/>
              <a:gd name="connsiteY6" fmla="*/ 513532 h 516152"/>
              <a:gd name="connsiteX7" fmla="*/ 0 w 1627055"/>
              <a:gd name="connsiteY7" fmla="*/ 516152 h 516152"/>
              <a:gd name="connsiteX8" fmla="*/ 162443 w 1627055"/>
              <a:gd name="connsiteY8" fmla="*/ 230565 h 516152"/>
              <a:gd name="connsiteX0" fmla="*/ 162443 w 1627055"/>
              <a:gd name="connsiteY0" fmla="*/ 230565 h 516152"/>
              <a:gd name="connsiteX1" fmla="*/ 254145 w 1627055"/>
              <a:gd name="connsiteY1" fmla="*/ 75982 h 516152"/>
              <a:gd name="connsiteX2" fmla="*/ 468990 w 1627055"/>
              <a:gd name="connsiteY2" fmla="*/ 0 h 516152"/>
              <a:gd name="connsiteX3" fmla="*/ 1234047 w 1627055"/>
              <a:gd name="connsiteY3" fmla="*/ 0 h 516152"/>
              <a:gd name="connsiteX4" fmla="*/ 1383390 w 1627055"/>
              <a:gd name="connsiteY4" fmla="*/ 96942 h 516152"/>
              <a:gd name="connsiteX5" fmla="*/ 1461992 w 1627055"/>
              <a:gd name="connsiteY5" fmla="*/ 230565 h 516152"/>
              <a:gd name="connsiteX6" fmla="*/ 1627055 w 1627055"/>
              <a:gd name="connsiteY6" fmla="*/ 513532 h 516152"/>
              <a:gd name="connsiteX7" fmla="*/ 0 w 1627055"/>
              <a:gd name="connsiteY7" fmla="*/ 516152 h 516152"/>
              <a:gd name="connsiteX8" fmla="*/ 162443 w 1627055"/>
              <a:gd name="connsiteY8" fmla="*/ 230565 h 516152"/>
              <a:gd name="connsiteX0" fmla="*/ 162443 w 1627055"/>
              <a:gd name="connsiteY0" fmla="*/ 230565 h 516152"/>
              <a:gd name="connsiteX1" fmla="*/ 254145 w 1627055"/>
              <a:gd name="connsiteY1" fmla="*/ 75982 h 516152"/>
              <a:gd name="connsiteX2" fmla="*/ 468990 w 1627055"/>
              <a:gd name="connsiteY2" fmla="*/ 0 h 516152"/>
              <a:gd name="connsiteX3" fmla="*/ 1234047 w 1627055"/>
              <a:gd name="connsiteY3" fmla="*/ 0 h 516152"/>
              <a:gd name="connsiteX4" fmla="*/ 1383390 w 1627055"/>
              <a:gd name="connsiteY4" fmla="*/ 96942 h 516152"/>
              <a:gd name="connsiteX5" fmla="*/ 1461992 w 1627055"/>
              <a:gd name="connsiteY5" fmla="*/ 230565 h 516152"/>
              <a:gd name="connsiteX6" fmla="*/ 1627055 w 1627055"/>
              <a:gd name="connsiteY6" fmla="*/ 513532 h 516152"/>
              <a:gd name="connsiteX7" fmla="*/ 0 w 1627055"/>
              <a:gd name="connsiteY7" fmla="*/ 516152 h 516152"/>
              <a:gd name="connsiteX8" fmla="*/ 162443 w 1627055"/>
              <a:gd name="connsiteY8" fmla="*/ 230565 h 516152"/>
              <a:gd name="connsiteX0" fmla="*/ 162443 w 1627055"/>
              <a:gd name="connsiteY0" fmla="*/ 231207 h 516794"/>
              <a:gd name="connsiteX1" fmla="*/ 254145 w 1627055"/>
              <a:gd name="connsiteY1" fmla="*/ 76624 h 516794"/>
              <a:gd name="connsiteX2" fmla="*/ 468990 w 1627055"/>
              <a:gd name="connsiteY2" fmla="*/ 642 h 516794"/>
              <a:gd name="connsiteX3" fmla="*/ 1234047 w 1627055"/>
              <a:gd name="connsiteY3" fmla="*/ 642 h 516794"/>
              <a:gd name="connsiteX4" fmla="*/ 1383390 w 1627055"/>
              <a:gd name="connsiteY4" fmla="*/ 97584 h 516794"/>
              <a:gd name="connsiteX5" fmla="*/ 1461992 w 1627055"/>
              <a:gd name="connsiteY5" fmla="*/ 231207 h 516794"/>
              <a:gd name="connsiteX6" fmla="*/ 1627055 w 1627055"/>
              <a:gd name="connsiteY6" fmla="*/ 514174 h 516794"/>
              <a:gd name="connsiteX7" fmla="*/ 0 w 1627055"/>
              <a:gd name="connsiteY7" fmla="*/ 516794 h 516794"/>
              <a:gd name="connsiteX8" fmla="*/ 162443 w 1627055"/>
              <a:gd name="connsiteY8" fmla="*/ 231207 h 516794"/>
              <a:gd name="connsiteX0" fmla="*/ 162443 w 1627055"/>
              <a:gd name="connsiteY0" fmla="*/ 231247 h 516834"/>
              <a:gd name="connsiteX1" fmla="*/ 248905 w 1627055"/>
              <a:gd name="connsiteY1" fmla="*/ 74044 h 516834"/>
              <a:gd name="connsiteX2" fmla="*/ 468990 w 1627055"/>
              <a:gd name="connsiteY2" fmla="*/ 682 h 516834"/>
              <a:gd name="connsiteX3" fmla="*/ 1234047 w 1627055"/>
              <a:gd name="connsiteY3" fmla="*/ 682 h 516834"/>
              <a:gd name="connsiteX4" fmla="*/ 1383390 w 1627055"/>
              <a:gd name="connsiteY4" fmla="*/ 97624 h 516834"/>
              <a:gd name="connsiteX5" fmla="*/ 1461992 w 1627055"/>
              <a:gd name="connsiteY5" fmla="*/ 231247 h 516834"/>
              <a:gd name="connsiteX6" fmla="*/ 1627055 w 1627055"/>
              <a:gd name="connsiteY6" fmla="*/ 514214 h 516834"/>
              <a:gd name="connsiteX7" fmla="*/ 0 w 1627055"/>
              <a:gd name="connsiteY7" fmla="*/ 516834 h 516834"/>
              <a:gd name="connsiteX8" fmla="*/ 162443 w 1627055"/>
              <a:gd name="connsiteY8" fmla="*/ 231247 h 516834"/>
              <a:gd name="connsiteX0" fmla="*/ 157203 w 1627055"/>
              <a:gd name="connsiteY0" fmla="*/ 226007 h 516834"/>
              <a:gd name="connsiteX1" fmla="*/ 248905 w 1627055"/>
              <a:gd name="connsiteY1" fmla="*/ 74044 h 516834"/>
              <a:gd name="connsiteX2" fmla="*/ 468990 w 1627055"/>
              <a:gd name="connsiteY2" fmla="*/ 682 h 516834"/>
              <a:gd name="connsiteX3" fmla="*/ 1234047 w 1627055"/>
              <a:gd name="connsiteY3" fmla="*/ 682 h 516834"/>
              <a:gd name="connsiteX4" fmla="*/ 1383390 w 1627055"/>
              <a:gd name="connsiteY4" fmla="*/ 97624 h 516834"/>
              <a:gd name="connsiteX5" fmla="*/ 1461992 w 1627055"/>
              <a:gd name="connsiteY5" fmla="*/ 231247 h 516834"/>
              <a:gd name="connsiteX6" fmla="*/ 1627055 w 1627055"/>
              <a:gd name="connsiteY6" fmla="*/ 514214 h 516834"/>
              <a:gd name="connsiteX7" fmla="*/ 0 w 1627055"/>
              <a:gd name="connsiteY7" fmla="*/ 516834 h 516834"/>
              <a:gd name="connsiteX8" fmla="*/ 157203 w 1627055"/>
              <a:gd name="connsiteY8" fmla="*/ 226007 h 516834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83390 w 1627055"/>
              <a:gd name="connsiteY4" fmla="*/ 9808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83390 w 1627055"/>
              <a:gd name="connsiteY4" fmla="*/ 9808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83390 w 1627055"/>
              <a:gd name="connsiteY4" fmla="*/ 9808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723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2647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2647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1904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1904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1904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0856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0856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0856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044 h 516871"/>
              <a:gd name="connsiteX1" fmla="*/ 243665 w 1627055"/>
              <a:gd name="connsiteY1" fmla="*/ 89801 h 516871"/>
              <a:gd name="connsiteX2" fmla="*/ 468990 w 1627055"/>
              <a:gd name="connsiteY2" fmla="*/ 719 h 516871"/>
              <a:gd name="connsiteX3" fmla="*/ 1234047 w 1627055"/>
              <a:gd name="connsiteY3" fmla="*/ 719 h 516871"/>
              <a:gd name="connsiteX4" fmla="*/ 1401730 w 1627055"/>
              <a:gd name="connsiteY4" fmla="*/ 108142 h 516871"/>
              <a:gd name="connsiteX5" fmla="*/ 1461992 w 1627055"/>
              <a:gd name="connsiteY5" fmla="*/ 223424 h 516871"/>
              <a:gd name="connsiteX6" fmla="*/ 1627055 w 1627055"/>
              <a:gd name="connsiteY6" fmla="*/ 514251 h 516871"/>
              <a:gd name="connsiteX7" fmla="*/ 0 w 1627055"/>
              <a:gd name="connsiteY7" fmla="*/ 516871 h 516871"/>
              <a:gd name="connsiteX8" fmla="*/ 157203 w 1627055"/>
              <a:gd name="connsiteY8" fmla="*/ 226044 h 516871"/>
              <a:gd name="connsiteX0" fmla="*/ 157203 w 1627055"/>
              <a:gd name="connsiteY0" fmla="*/ 226353 h 517180"/>
              <a:gd name="connsiteX1" fmla="*/ 243665 w 1627055"/>
              <a:gd name="connsiteY1" fmla="*/ 90110 h 517180"/>
              <a:gd name="connsiteX2" fmla="*/ 468990 w 1627055"/>
              <a:gd name="connsiteY2" fmla="*/ 1028 h 517180"/>
              <a:gd name="connsiteX3" fmla="*/ 1234047 w 1627055"/>
              <a:gd name="connsiteY3" fmla="*/ 1028 h 517180"/>
              <a:gd name="connsiteX4" fmla="*/ 1401730 w 1627055"/>
              <a:gd name="connsiteY4" fmla="*/ 108451 h 517180"/>
              <a:gd name="connsiteX5" fmla="*/ 1461992 w 1627055"/>
              <a:gd name="connsiteY5" fmla="*/ 223733 h 517180"/>
              <a:gd name="connsiteX6" fmla="*/ 1627055 w 1627055"/>
              <a:gd name="connsiteY6" fmla="*/ 514560 h 517180"/>
              <a:gd name="connsiteX7" fmla="*/ 0 w 1627055"/>
              <a:gd name="connsiteY7" fmla="*/ 517180 h 517180"/>
              <a:gd name="connsiteX8" fmla="*/ 157203 w 1627055"/>
              <a:gd name="connsiteY8" fmla="*/ 226353 h 517180"/>
              <a:gd name="connsiteX0" fmla="*/ 157203 w 1627055"/>
              <a:gd name="connsiteY0" fmla="*/ 226353 h 517180"/>
              <a:gd name="connsiteX1" fmla="*/ 243665 w 1627055"/>
              <a:gd name="connsiteY1" fmla="*/ 90110 h 517180"/>
              <a:gd name="connsiteX2" fmla="*/ 468990 w 1627055"/>
              <a:gd name="connsiteY2" fmla="*/ 1028 h 517180"/>
              <a:gd name="connsiteX3" fmla="*/ 1234047 w 1627055"/>
              <a:gd name="connsiteY3" fmla="*/ 1028 h 517180"/>
              <a:gd name="connsiteX4" fmla="*/ 1401730 w 1627055"/>
              <a:gd name="connsiteY4" fmla="*/ 108451 h 517180"/>
              <a:gd name="connsiteX5" fmla="*/ 1461992 w 1627055"/>
              <a:gd name="connsiteY5" fmla="*/ 223733 h 517180"/>
              <a:gd name="connsiteX6" fmla="*/ 1627055 w 1627055"/>
              <a:gd name="connsiteY6" fmla="*/ 514560 h 517180"/>
              <a:gd name="connsiteX7" fmla="*/ 0 w 1627055"/>
              <a:gd name="connsiteY7" fmla="*/ 517180 h 517180"/>
              <a:gd name="connsiteX8" fmla="*/ 157203 w 1627055"/>
              <a:gd name="connsiteY8" fmla="*/ 226353 h 517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27055" h="517180">
                <a:moveTo>
                  <a:pt x="157203" y="226353"/>
                </a:moveTo>
                <a:cubicBezTo>
                  <a:pt x="186024" y="180939"/>
                  <a:pt x="214844" y="125044"/>
                  <a:pt x="243665" y="90110"/>
                </a:cubicBezTo>
                <a:cubicBezTo>
                  <a:pt x="291699" y="15001"/>
                  <a:pt x="344974" y="-5086"/>
                  <a:pt x="468990" y="1028"/>
                </a:cubicBezTo>
                <a:lnTo>
                  <a:pt x="1234047" y="1028"/>
                </a:lnTo>
                <a:cubicBezTo>
                  <a:pt x="1333609" y="1901"/>
                  <a:pt x="1372910" y="52555"/>
                  <a:pt x="1401730" y="108451"/>
                </a:cubicBezTo>
                <a:cubicBezTo>
                  <a:pt x="1427931" y="152992"/>
                  <a:pt x="1424438" y="156048"/>
                  <a:pt x="1461992" y="223733"/>
                </a:cubicBezTo>
                <a:cubicBezTo>
                  <a:pt x="1499546" y="291418"/>
                  <a:pt x="1572034" y="420238"/>
                  <a:pt x="1627055" y="514560"/>
                </a:cubicBezTo>
                <a:lnTo>
                  <a:pt x="0" y="517180"/>
                </a:lnTo>
                <a:lnTo>
                  <a:pt x="157203" y="226353"/>
                </a:lnTo>
                <a:close/>
              </a:path>
            </a:pathLst>
          </a:custGeom>
          <a:solidFill>
            <a:srgbClr val="A2A2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98" name="Freeform 97">
            <a:extLst>
              <a:ext uri="{FF2B5EF4-FFF2-40B4-BE49-F238E27FC236}">
                <a16:creationId xmlns:a16="http://schemas.microsoft.com/office/drawing/2014/main" id="{9E7DA974-EDC7-1249-8347-1F7EADC5EB13}"/>
              </a:ext>
            </a:extLst>
          </p:cNvPr>
          <p:cNvSpPr/>
          <p:nvPr userDrawn="1"/>
        </p:nvSpPr>
        <p:spPr>
          <a:xfrm>
            <a:off x="7163776" y="3066804"/>
            <a:ext cx="1869154" cy="1474666"/>
          </a:xfrm>
          <a:custGeom>
            <a:avLst/>
            <a:gdLst>
              <a:gd name="connsiteX0" fmla="*/ 0 w 1926166"/>
              <a:gd name="connsiteY0" fmla="*/ 838200 h 1591734"/>
              <a:gd name="connsiteX1" fmla="*/ 12700 w 1926166"/>
              <a:gd name="connsiteY1" fmla="*/ 520700 h 1591734"/>
              <a:gd name="connsiteX2" fmla="*/ 309033 w 1926166"/>
              <a:gd name="connsiteY2" fmla="*/ 0 h 1591734"/>
              <a:gd name="connsiteX3" fmla="*/ 558800 w 1926166"/>
              <a:gd name="connsiteY3" fmla="*/ 143934 h 1591734"/>
              <a:gd name="connsiteX4" fmla="*/ 651933 w 1926166"/>
              <a:gd name="connsiteY4" fmla="*/ 266700 h 1591734"/>
              <a:gd name="connsiteX5" fmla="*/ 1257300 w 1926166"/>
              <a:gd name="connsiteY5" fmla="*/ 275167 h 1591734"/>
              <a:gd name="connsiteX6" fmla="*/ 1358900 w 1926166"/>
              <a:gd name="connsiteY6" fmla="*/ 148167 h 1591734"/>
              <a:gd name="connsiteX7" fmla="*/ 1600200 w 1926166"/>
              <a:gd name="connsiteY7" fmla="*/ 0 h 1591734"/>
              <a:gd name="connsiteX8" fmla="*/ 1909233 w 1926166"/>
              <a:gd name="connsiteY8" fmla="*/ 524934 h 1591734"/>
              <a:gd name="connsiteX9" fmla="*/ 1926166 w 1926166"/>
              <a:gd name="connsiteY9" fmla="*/ 808567 h 1591734"/>
              <a:gd name="connsiteX10" fmla="*/ 1557866 w 1926166"/>
              <a:gd name="connsiteY10" fmla="*/ 1439334 h 1591734"/>
              <a:gd name="connsiteX11" fmla="*/ 1333500 w 1926166"/>
              <a:gd name="connsiteY11" fmla="*/ 1591734 h 1591734"/>
              <a:gd name="connsiteX12" fmla="*/ 558800 w 1926166"/>
              <a:gd name="connsiteY12" fmla="*/ 1591734 h 1591734"/>
              <a:gd name="connsiteX13" fmla="*/ 347133 w 1926166"/>
              <a:gd name="connsiteY13" fmla="*/ 1435100 h 1591734"/>
              <a:gd name="connsiteX14" fmla="*/ 0 w 1926166"/>
              <a:gd name="connsiteY14" fmla="*/ 838200 h 1591734"/>
              <a:gd name="connsiteX0" fmla="*/ 0 w 1926166"/>
              <a:gd name="connsiteY0" fmla="*/ 838544 h 1592078"/>
              <a:gd name="connsiteX1" fmla="*/ 12700 w 1926166"/>
              <a:gd name="connsiteY1" fmla="*/ 521044 h 1592078"/>
              <a:gd name="connsiteX2" fmla="*/ 309033 w 1926166"/>
              <a:gd name="connsiteY2" fmla="*/ 344 h 1592078"/>
              <a:gd name="connsiteX3" fmla="*/ 558800 w 1926166"/>
              <a:gd name="connsiteY3" fmla="*/ 144278 h 1592078"/>
              <a:gd name="connsiteX4" fmla="*/ 651933 w 1926166"/>
              <a:gd name="connsiteY4" fmla="*/ 267044 h 1592078"/>
              <a:gd name="connsiteX5" fmla="*/ 1257300 w 1926166"/>
              <a:gd name="connsiteY5" fmla="*/ 275511 h 1592078"/>
              <a:gd name="connsiteX6" fmla="*/ 1358900 w 1926166"/>
              <a:gd name="connsiteY6" fmla="*/ 148511 h 1592078"/>
              <a:gd name="connsiteX7" fmla="*/ 1600200 w 1926166"/>
              <a:gd name="connsiteY7" fmla="*/ 344 h 1592078"/>
              <a:gd name="connsiteX8" fmla="*/ 1909233 w 1926166"/>
              <a:gd name="connsiteY8" fmla="*/ 525278 h 1592078"/>
              <a:gd name="connsiteX9" fmla="*/ 1926166 w 1926166"/>
              <a:gd name="connsiteY9" fmla="*/ 808911 h 1592078"/>
              <a:gd name="connsiteX10" fmla="*/ 1557866 w 1926166"/>
              <a:gd name="connsiteY10" fmla="*/ 1439678 h 1592078"/>
              <a:gd name="connsiteX11" fmla="*/ 1333500 w 1926166"/>
              <a:gd name="connsiteY11" fmla="*/ 1592078 h 1592078"/>
              <a:gd name="connsiteX12" fmla="*/ 558800 w 1926166"/>
              <a:gd name="connsiteY12" fmla="*/ 1592078 h 1592078"/>
              <a:gd name="connsiteX13" fmla="*/ 347133 w 1926166"/>
              <a:gd name="connsiteY13" fmla="*/ 1435444 h 1592078"/>
              <a:gd name="connsiteX14" fmla="*/ 0 w 1926166"/>
              <a:gd name="connsiteY14" fmla="*/ 838544 h 1592078"/>
              <a:gd name="connsiteX0" fmla="*/ 0 w 1926166"/>
              <a:gd name="connsiteY0" fmla="*/ 839142 h 1592676"/>
              <a:gd name="connsiteX1" fmla="*/ 12700 w 1926166"/>
              <a:gd name="connsiteY1" fmla="*/ 521642 h 1592676"/>
              <a:gd name="connsiteX2" fmla="*/ 309033 w 1926166"/>
              <a:gd name="connsiteY2" fmla="*/ 942 h 1592676"/>
              <a:gd name="connsiteX3" fmla="*/ 558800 w 1926166"/>
              <a:gd name="connsiteY3" fmla="*/ 144876 h 1592676"/>
              <a:gd name="connsiteX4" fmla="*/ 651933 w 1926166"/>
              <a:gd name="connsiteY4" fmla="*/ 267642 h 1592676"/>
              <a:gd name="connsiteX5" fmla="*/ 1257300 w 1926166"/>
              <a:gd name="connsiteY5" fmla="*/ 276109 h 1592676"/>
              <a:gd name="connsiteX6" fmla="*/ 1358900 w 1926166"/>
              <a:gd name="connsiteY6" fmla="*/ 149109 h 1592676"/>
              <a:gd name="connsiteX7" fmla="*/ 1600200 w 1926166"/>
              <a:gd name="connsiteY7" fmla="*/ 942 h 1592676"/>
              <a:gd name="connsiteX8" fmla="*/ 1909233 w 1926166"/>
              <a:gd name="connsiteY8" fmla="*/ 525876 h 1592676"/>
              <a:gd name="connsiteX9" fmla="*/ 1926166 w 1926166"/>
              <a:gd name="connsiteY9" fmla="*/ 809509 h 1592676"/>
              <a:gd name="connsiteX10" fmla="*/ 1557866 w 1926166"/>
              <a:gd name="connsiteY10" fmla="*/ 1440276 h 1592676"/>
              <a:gd name="connsiteX11" fmla="*/ 1333500 w 1926166"/>
              <a:gd name="connsiteY11" fmla="*/ 1592676 h 1592676"/>
              <a:gd name="connsiteX12" fmla="*/ 558800 w 1926166"/>
              <a:gd name="connsiteY12" fmla="*/ 1592676 h 1592676"/>
              <a:gd name="connsiteX13" fmla="*/ 347133 w 1926166"/>
              <a:gd name="connsiteY13" fmla="*/ 1436042 h 1592676"/>
              <a:gd name="connsiteX14" fmla="*/ 0 w 1926166"/>
              <a:gd name="connsiteY14" fmla="*/ 839142 h 1592676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7300 w 1926166"/>
              <a:gd name="connsiteY5" fmla="*/ 282663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7300 w 1926166"/>
              <a:gd name="connsiteY5" fmla="*/ 282663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7300 w 1926166"/>
              <a:gd name="connsiteY5" fmla="*/ 282663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7300 w 1926166"/>
              <a:gd name="connsiteY5" fmla="*/ 282663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105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105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105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105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105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54751 h 1608285"/>
              <a:gd name="connsiteX1" fmla="*/ 12700 w 1926166"/>
              <a:gd name="connsiteY1" fmla="*/ 537251 h 1608285"/>
              <a:gd name="connsiteX2" fmla="*/ 309033 w 1926166"/>
              <a:gd name="connsiteY2" fmla="*/ 16551 h 1608285"/>
              <a:gd name="connsiteX3" fmla="*/ 558800 w 1926166"/>
              <a:gd name="connsiteY3" fmla="*/ 160485 h 1608285"/>
              <a:gd name="connsiteX4" fmla="*/ 651933 w 1926166"/>
              <a:gd name="connsiteY4" fmla="*/ 283251 h 1608285"/>
              <a:gd name="connsiteX5" fmla="*/ 1251053 w 1926166"/>
              <a:gd name="connsiteY5" fmla="*/ 287485 h 1608285"/>
              <a:gd name="connsiteX6" fmla="*/ 1358900 w 1926166"/>
              <a:gd name="connsiteY6" fmla="*/ 164718 h 1608285"/>
              <a:gd name="connsiteX7" fmla="*/ 1600200 w 1926166"/>
              <a:gd name="connsiteY7" fmla="*/ 16551 h 1608285"/>
              <a:gd name="connsiteX8" fmla="*/ 1909233 w 1926166"/>
              <a:gd name="connsiteY8" fmla="*/ 541485 h 1608285"/>
              <a:gd name="connsiteX9" fmla="*/ 1926166 w 1926166"/>
              <a:gd name="connsiteY9" fmla="*/ 825118 h 1608285"/>
              <a:gd name="connsiteX10" fmla="*/ 1557866 w 1926166"/>
              <a:gd name="connsiteY10" fmla="*/ 1455885 h 1608285"/>
              <a:gd name="connsiteX11" fmla="*/ 1333500 w 1926166"/>
              <a:gd name="connsiteY11" fmla="*/ 1608285 h 1608285"/>
              <a:gd name="connsiteX12" fmla="*/ 558800 w 1926166"/>
              <a:gd name="connsiteY12" fmla="*/ 1608285 h 1608285"/>
              <a:gd name="connsiteX13" fmla="*/ 347133 w 1926166"/>
              <a:gd name="connsiteY13" fmla="*/ 1451651 h 1608285"/>
              <a:gd name="connsiteX14" fmla="*/ 0 w 1926166"/>
              <a:gd name="connsiteY14" fmla="*/ 854751 h 1608285"/>
              <a:gd name="connsiteX0" fmla="*/ 0 w 1926166"/>
              <a:gd name="connsiteY0" fmla="*/ 857927 h 1611461"/>
              <a:gd name="connsiteX1" fmla="*/ 12700 w 1926166"/>
              <a:gd name="connsiteY1" fmla="*/ 540427 h 1611461"/>
              <a:gd name="connsiteX2" fmla="*/ 309033 w 1926166"/>
              <a:gd name="connsiteY2" fmla="*/ 19727 h 1611461"/>
              <a:gd name="connsiteX3" fmla="*/ 558800 w 1926166"/>
              <a:gd name="connsiteY3" fmla="*/ 163661 h 1611461"/>
              <a:gd name="connsiteX4" fmla="*/ 651933 w 1926166"/>
              <a:gd name="connsiteY4" fmla="*/ 286427 h 1611461"/>
              <a:gd name="connsiteX5" fmla="*/ 1251053 w 1926166"/>
              <a:gd name="connsiteY5" fmla="*/ 290661 h 1611461"/>
              <a:gd name="connsiteX6" fmla="*/ 1358900 w 1926166"/>
              <a:gd name="connsiteY6" fmla="*/ 167894 h 1611461"/>
              <a:gd name="connsiteX7" fmla="*/ 1600200 w 1926166"/>
              <a:gd name="connsiteY7" fmla="*/ 19727 h 1611461"/>
              <a:gd name="connsiteX8" fmla="*/ 1909233 w 1926166"/>
              <a:gd name="connsiteY8" fmla="*/ 544661 h 1611461"/>
              <a:gd name="connsiteX9" fmla="*/ 1926166 w 1926166"/>
              <a:gd name="connsiteY9" fmla="*/ 828294 h 1611461"/>
              <a:gd name="connsiteX10" fmla="*/ 1557866 w 1926166"/>
              <a:gd name="connsiteY10" fmla="*/ 1459061 h 1611461"/>
              <a:gd name="connsiteX11" fmla="*/ 1333500 w 1926166"/>
              <a:gd name="connsiteY11" fmla="*/ 1611461 h 1611461"/>
              <a:gd name="connsiteX12" fmla="*/ 558800 w 1926166"/>
              <a:gd name="connsiteY12" fmla="*/ 1611461 h 1611461"/>
              <a:gd name="connsiteX13" fmla="*/ 347133 w 1926166"/>
              <a:gd name="connsiteY13" fmla="*/ 1454827 h 1611461"/>
              <a:gd name="connsiteX14" fmla="*/ 0 w 1926166"/>
              <a:gd name="connsiteY14" fmla="*/ 857927 h 1611461"/>
              <a:gd name="connsiteX0" fmla="*/ 0 w 1926166"/>
              <a:gd name="connsiteY0" fmla="*/ 859599 h 1613133"/>
              <a:gd name="connsiteX1" fmla="*/ 12700 w 1926166"/>
              <a:gd name="connsiteY1" fmla="*/ 542099 h 1613133"/>
              <a:gd name="connsiteX2" fmla="*/ 309033 w 1926166"/>
              <a:gd name="connsiteY2" fmla="*/ 21399 h 1613133"/>
              <a:gd name="connsiteX3" fmla="*/ 558800 w 1926166"/>
              <a:gd name="connsiteY3" fmla="*/ 165333 h 1613133"/>
              <a:gd name="connsiteX4" fmla="*/ 651933 w 1926166"/>
              <a:gd name="connsiteY4" fmla="*/ 288099 h 1613133"/>
              <a:gd name="connsiteX5" fmla="*/ 1251053 w 1926166"/>
              <a:gd name="connsiteY5" fmla="*/ 292333 h 1613133"/>
              <a:gd name="connsiteX6" fmla="*/ 1358900 w 1926166"/>
              <a:gd name="connsiteY6" fmla="*/ 169566 h 1613133"/>
              <a:gd name="connsiteX7" fmla="*/ 1600200 w 1926166"/>
              <a:gd name="connsiteY7" fmla="*/ 21399 h 1613133"/>
              <a:gd name="connsiteX8" fmla="*/ 1909233 w 1926166"/>
              <a:gd name="connsiteY8" fmla="*/ 546333 h 1613133"/>
              <a:gd name="connsiteX9" fmla="*/ 1926166 w 1926166"/>
              <a:gd name="connsiteY9" fmla="*/ 829966 h 1613133"/>
              <a:gd name="connsiteX10" fmla="*/ 1557866 w 1926166"/>
              <a:gd name="connsiteY10" fmla="*/ 1460733 h 1613133"/>
              <a:gd name="connsiteX11" fmla="*/ 1333500 w 1926166"/>
              <a:gd name="connsiteY11" fmla="*/ 1613133 h 1613133"/>
              <a:gd name="connsiteX12" fmla="*/ 558800 w 1926166"/>
              <a:gd name="connsiteY12" fmla="*/ 1613133 h 1613133"/>
              <a:gd name="connsiteX13" fmla="*/ 347133 w 1926166"/>
              <a:gd name="connsiteY13" fmla="*/ 1456499 h 1613133"/>
              <a:gd name="connsiteX14" fmla="*/ 0 w 1926166"/>
              <a:gd name="connsiteY14" fmla="*/ 859599 h 1613133"/>
              <a:gd name="connsiteX0" fmla="*/ 0 w 1926166"/>
              <a:gd name="connsiteY0" fmla="*/ 846483 h 1600017"/>
              <a:gd name="connsiteX1" fmla="*/ 12700 w 1926166"/>
              <a:gd name="connsiteY1" fmla="*/ 528983 h 1600017"/>
              <a:gd name="connsiteX2" fmla="*/ 303793 w 1926166"/>
              <a:gd name="connsiteY2" fmla="*/ 24003 h 1600017"/>
              <a:gd name="connsiteX3" fmla="*/ 558800 w 1926166"/>
              <a:gd name="connsiteY3" fmla="*/ 152217 h 1600017"/>
              <a:gd name="connsiteX4" fmla="*/ 651933 w 1926166"/>
              <a:gd name="connsiteY4" fmla="*/ 274983 h 1600017"/>
              <a:gd name="connsiteX5" fmla="*/ 1251053 w 1926166"/>
              <a:gd name="connsiteY5" fmla="*/ 279217 h 1600017"/>
              <a:gd name="connsiteX6" fmla="*/ 1358900 w 1926166"/>
              <a:gd name="connsiteY6" fmla="*/ 156450 h 1600017"/>
              <a:gd name="connsiteX7" fmla="*/ 1600200 w 1926166"/>
              <a:gd name="connsiteY7" fmla="*/ 8283 h 1600017"/>
              <a:gd name="connsiteX8" fmla="*/ 1909233 w 1926166"/>
              <a:gd name="connsiteY8" fmla="*/ 533217 h 1600017"/>
              <a:gd name="connsiteX9" fmla="*/ 1926166 w 1926166"/>
              <a:gd name="connsiteY9" fmla="*/ 816850 h 1600017"/>
              <a:gd name="connsiteX10" fmla="*/ 1557866 w 1926166"/>
              <a:gd name="connsiteY10" fmla="*/ 1447617 h 1600017"/>
              <a:gd name="connsiteX11" fmla="*/ 1333500 w 1926166"/>
              <a:gd name="connsiteY11" fmla="*/ 1600017 h 1600017"/>
              <a:gd name="connsiteX12" fmla="*/ 558800 w 1926166"/>
              <a:gd name="connsiteY12" fmla="*/ 1600017 h 1600017"/>
              <a:gd name="connsiteX13" fmla="*/ 347133 w 1926166"/>
              <a:gd name="connsiteY13" fmla="*/ 1443383 h 1600017"/>
              <a:gd name="connsiteX14" fmla="*/ 0 w 1926166"/>
              <a:gd name="connsiteY14" fmla="*/ 846483 h 1600017"/>
              <a:gd name="connsiteX0" fmla="*/ 0 w 1926166"/>
              <a:gd name="connsiteY0" fmla="*/ 848632 h 1602166"/>
              <a:gd name="connsiteX1" fmla="*/ 12700 w 1926166"/>
              <a:gd name="connsiteY1" fmla="*/ 531132 h 1602166"/>
              <a:gd name="connsiteX2" fmla="*/ 303793 w 1926166"/>
              <a:gd name="connsiteY2" fmla="*/ 23532 h 1602166"/>
              <a:gd name="connsiteX3" fmla="*/ 558800 w 1926166"/>
              <a:gd name="connsiteY3" fmla="*/ 154366 h 1602166"/>
              <a:gd name="connsiteX4" fmla="*/ 651933 w 1926166"/>
              <a:gd name="connsiteY4" fmla="*/ 277132 h 1602166"/>
              <a:gd name="connsiteX5" fmla="*/ 1251053 w 1926166"/>
              <a:gd name="connsiteY5" fmla="*/ 281366 h 1602166"/>
              <a:gd name="connsiteX6" fmla="*/ 1358900 w 1926166"/>
              <a:gd name="connsiteY6" fmla="*/ 158599 h 1602166"/>
              <a:gd name="connsiteX7" fmla="*/ 1600200 w 1926166"/>
              <a:gd name="connsiteY7" fmla="*/ 10432 h 1602166"/>
              <a:gd name="connsiteX8" fmla="*/ 1909233 w 1926166"/>
              <a:gd name="connsiteY8" fmla="*/ 535366 h 1602166"/>
              <a:gd name="connsiteX9" fmla="*/ 1926166 w 1926166"/>
              <a:gd name="connsiteY9" fmla="*/ 818999 h 1602166"/>
              <a:gd name="connsiteX10" fmla="*/ 1557866 w 1926166"/>
              <a:gd name="connsiteY10" fmla="*/ 1449766 h 1602166"/>
              <a:gd name="connsiteX11" fmla="*/ 1333500 w 1926166"/>
              <a:gd name="connsiteY11" fmla="*/ 1602166 h 1602166"/>
              <a:gd name="connsiteX12" fmla="*/ 558800 w 1926166"/>
              <a:gd name="connsiteY12" fmla="*/ 1602166 h 1602166"/>
              <a:gd name="connsiteX13" fmla="*/ 347133 w 1926166"/>
              <a:gd name="connsiteY13" fmla="*/ 1445532 h 1602166"/>
              <a:gd name="connsiteX14" fmla="*/ 0 w 1926166"/>
              <a:gd name="connsiteY14" fmla="*/ 848632 h 1602166"/>
              <a:gd name="connsiteX0" fmla="*/ 0 w 1926166"/>
              <a:gd name="connsiteY0" fmla="*/ 845260 h 1598794"/>
              <a:gd name="connsiteX1" fmla="*/ 12700 w 1926166"/>
              <a:gd name="connsiteY1" fmla="*/ 527760 h 1598794"/>
              <a:gd name="connsiteX2" fmla="*/ 303793 w 1926166"/>
              <a:gd name="connsiteY2" fmla="*/ 20160 h 1598794"/>
              <a:gd name="connsiteX3" fmla="*/ 558800 w 1926166"/>
              <a:gd name="connsiteY3" fmla="*/ 150994 h 1598794"/>
              <a:gd name="connsiteX4" fmla="*/ 651933 w 1926166"/>
              <a:gd name="connsiteY4" fmla="*/ 273760 h 1598794"/>
              <a:gd name="connsiteX5" fmla="*/ 1251053 w 1926166"/>
              <a:gd name="connsiteY5" fmla="*/ 277994 h 1598794"/>
              <a:gd name="connsiteX6" fmla="*/ 1358900 w 1926166"/>
              <a:gd name="connsiteY6" fmla="*/ 155227 h 1598794"/>
              <a:gd name="connsiteX7" fmla="*/ 1600200 w 1926166"/>
              <a:gd name="connsiteY7" fmla="*/ 7060 h 1598794"/>
              <a:gd name="connsiteX8" fmla="*/ 1909233 w 1926166"/>
              <a:gd name="connsiteY8" fmla="*/ 531994 h 1598794"/>
              <a:gd name="connsiteX9" fmla="*/ 1926166 w 1926166"/>
              <a:gd name="connsiteY9" fmla="*/ 815627 h 1598794"/>
              <a:gd name="connsiteX10" fmla="*/ 1557866 w 1926166"/>
              <a:gd name="connsiteY10" fmla="*/ 1446394 h 1598794"/>
              <a:gd name="connsiteX11" fmla="*/ 1333500 w 1926166"/>
              <a:gd name="connsiteY11" fmla="*/ 1598794 h 1598794"/>
              <a:gd name="connsiteX12" fmla="*/ 558800 w 1926166"/>
              <a:gd name="connsiteY12" fmla="*/ 1598794 h 1598794"/>
              <a:gd name="connsiteX13" fmla="*/ 347133 w 1926166"/>
              <a:gd name="connsiteY13" fmla="*/ 1442160 h 1598794"/>
              <a:gd name="connsiteX14" fmla="*/ 0 w 1926166"/>
              <a:gd name="connsiteY14" fmla="*/ 845260 h 1598794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51933 w 1926166"/>
              <a:gd name="connsiteY4" fmla="*/ 278261 h 1603295"/>
              <a:gd name="connsiteX5" fmla="*/ 1251053 w 1926166"/>
              <a:gd name="connsiteY5" fmla="*/ 28249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51933 w 1926166"/>
              <a:gd name="connsiteY4" fmla="*/ 278261 h 1603295"/>
              <a:gd name="connsiteX5" fmla="*/ 1251053 w 1926166"/>
              <a:gd name="connsiteY5" fmla="*/ 28249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51933 w 1926166"/>
              <a:gd name="connsiteY4" fmla="*/ 278261 h 1603295"/>
              <a:gd name="connsiteX5" fmla="*/ 1251053 w 1926166"/>
              <a:gd name="connsiteY5" fmla="*/ 28249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51933 w 1926166"/>
              <a:gd name="connsiteY4" fmla="*/ 278261 h 1603295"/>
              <a:gd name="connsiteX5" fmla="*/ 1251053 w 1926166"/>
              <a:gd name="connsiteY5" fmla="*/ 27987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62413 w 1926166"/>
              <a:gd name="connsiteY4" fmla="*/ 278261 h 1603295"/>
              <a:gd name="connsiteX5" fmla="*/ 1251053 w 1926166"/>
              <a:gd name="connsiteY5" fmla="*/ 27987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62413 w 1926166"/>
              <a:gd name="connsiteY4" fmla="*/ 278261 h 1603295"/>
              <a:gd name="connsiteX5" fmla="*/ 1251053 w 1926166"/>
              <a:gd name="connsiteY5" fmla="*/ 27987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51922 h 1605456"/>
              <a:gd name="connsiteX1" fmla="*/ 12700 w 1926166"/>
              <a:gd name="connsiteY1" fmla="*/ 534422 h 1605456"/>
              <a:gd name="connsiteX2" fmla="*/ 306413 w 1926166"/>
              <a:gd name="connsiteY2" fmla="*/ 24202 h 1605456"/>
              <a:gd name="connsiteX3" fmla="*/ 558800 w 1926166"/>
              <a:gd name="connsiteY3" fmla="*/ 157656 h 1605456"/>
              <a:gd name="connsiteX4" fmla="*/ 662413 w 1926166"/>
              <a:gd name="connsiteY4" fmla="*/ 280422 h 1605456"/>
              <a:gd name="connsiteX5" fmla="*/ 1251053 w 1926166"/>
              <a:gd name="connsiteY5" fmla="*/ 282036 h 1605456"/>
              <a:gd name="connsiteX6" fmla="*/ 1358900 w 1926166"/>
              <a:gd name="connsiteY6" fmla="*/ 161889 h 1605456"/>
              <a:gd name="connsiteX7" fmla="*/ 1600200 w 1926166"/>
              <a:gd name="connsiteY7" fmla="*/ 13722 h 1605456"/>
              <a:gd name="connsiteX8" fmla="*/ 1909233 w 1926166"/>
              <a:gd name="connsiteY8" fmla="*/ 538656 h 1605456"/>
              <a:gd name="connsiteX9" fmla="*/ 1926166 w 1926166"/>
              <a:gd name="connsiteY9" fmla="*/ 822289 h 1605456"/>
              <a:gd name="connsiteX10" fmla="*/ 1557866 w 1926166"/>
              <a:gd name="connsiteY10" fmla="*/ 1453056 h 1605456"/>
              <a:gd name="connsiteX11" fmla="*/ 1333500 w 1926166"/>
              <a:gd name="connsiteY11" fmla="*/ 1605456 h 1605456"/>
              <a:gd name="connsiteX12" fmla="*/ 558800 w 1926166"/>
              <a:gd name="connsiteY12" fmla="*/ 1605456 h 1605456"/>
              <a:gd name="connsiteX13" fmla="*/ 347133 w 1926166"/>
              <a:gd name="connsiteY13" fmla="*/ 1448822 h 1605456"/>
              <a:gd name="connsiteX14" fmla="*/ 0 w 1926166"/>
              <a:gd name="connsiteY14" fmla="*/ 851922 h 1605456"/>
              <a:gd name="connsiteX0" fmla="*/ 0 w 1926166"/>
              <a:gd name="connsiteY0" fmla="*/ 844116 h 1597650"/>
              <a:gd name="connsiteX1" fmla="*/ 12700 w 1926166"/>
              <a:gd name="connsiteY1" fmla="*/ 526616 h 1597650"/>
              <a:gd name="connsiteX2" fmla="*/ 306413 w 1926166"/>
              <a:gd name="connsiteY2" fmla="*/ 16396 h 1597650"/>
              <a:gd name="connsiteX3" fmla="*/ 558800 w 1926166"/>
              <a:gd name="connsiteY3" fmla="*/ 149850 h 1597650"/>
              <a:gd name="connsiteX4" fmla="*/ 662413 w 1926166"/>
              <a:gd name="connsiteY4" fmla="*/ 272616 h 1597650"/>
              <a:gd name="connsiteX5" fmla="*/ 1251053 w 1926166"/>
              <a:gd name="connsiteY5" fmla="*/ 274230 h 1597650"/>
              <a:gd name="connsiteX6" fmla="*/ 1358900 w 1926166"/>
              <a:gd name="connsiteY6" fmla="*/ 154083 h 1597650"/>
              <a:gd name="connsiteX7" fmla="*/ 1600200 w 1926166"/>
              <a:gd name="connsiteY7" fmla="*/ 5916 h 1597650"/>
              <a:gd name="connsiteX8" fmla="*/ 1909233 w 1926166"/>
              <a:gd name="connsiteY8" fmla="*/ 530850 h 1597650"/>
              <a:gd name="connsiteX9" fmla="*/ 1926166 w 1926166"/>
              <a:gd name="connsiteY9" fmla="*/ 814483 h 1597650"/>
              <a:gd name="connsiteX10" fmla="*/ 1557866 w 1926166"/>
              <a:gd name="connsiteY10" fmla="*/ 1445250 h 1597650"/>
              <a:gd name="connsiteX11" fmla="*/ 1333500 w 1926166"/>
              <a:gd name="connsiteY11" fmla="*/ 1597650 h 1597650"/>
              <a:gd name="connsiteX12" fmla="*/ 558800 w 1926166"/>
              <a:gd name="connsiteY12" fmla="*/ 1597650 h 1597650"/>
              <a:gd name="connsiteX13" fmla="*/ 347133 w 1926166"/>
              <a:gd name="connsiteY13" fmla="*/ 1441016 h 1597650"/>
              <a:gd name="connsiteX14" fmla="*/ 0 w 1926166"/>
              <a:gd name="connsiteY14" fmla="*/ 844116 h 1597650"/>
              <a:gd name="connsiteX0" fmla="*/ 0 w 1926166"/>
              <a:gd name="connsiteY0" fmla="*/ 844116 h 1597650"/>
              <a:gd name="connsiteX1" fmla="*/ 12700 w 1926166"/>
              <a:gd name="connsiteY1" fmla="*/ 526616 h 1597650"/>
              <a:gd name="connsiteX2" fmla="*/ 306413 w 1926166"/>
              <a:gd name="connsiteY2" fmla="*/ 16396 h 1597650"/>
              <a:gd name="connsiteX3" fmla="*/ 558800 w 1926166"/>
              <a:gd name="connsiteY3" fmla="*/ 149850 h 1597650"/>
              <a:gd name="connsiteX4" fmla="*/ 662413 w 1926166"/>
              <a:gd name="connsiteY4" fmla="*/ 272616 h 1597650"/>
              <a:gd name="connsiteX5" fmla="*/ 1251053 w 1926166"/>
              <a:gd name="connsiteY5" fmla="*/ 274230 h 1597650"/>
              <a:gd name="connsiteX6" fmla="*/ 1358900 w 1926166"/>
              <a:gd name="connsiteY6" fmla="*/ 154083 h 1597650"/>
              <a:gd name="connsiteX7" fmla="*/ 1600200 w 1926166"/>
              <a:gd name="connsiteY7" fmla="*/ 5916 h 1597650"/>
              <a:gd name="connsiteX8" fmla="*/ 1909233 w 1926166"/>
              <a:gd name="connsiteY8" fmla="*/ 530850 h 1597650"/>
              <a:gd name="connsiteX9" fmla="*/ 1926166 w 1926166"/>
              <a:gd name="connsiteY9" fmla="*/ 814483 h 1597650"/>
              <a:gd name="connsiteX10" fmla="*/ 1557866 w 1926166"/>
              <a:gd name="connsiteY10" fmla="*/ 1445250 h 1597650"/>
              <a:gd name="connsiteX11" fmla="*/ 1333500 w 1926166"/>
              <a:gd name="connsiteY11" fmla="*/ 1597650 h 1597650"/>
              <a:gd name="connsiteX12" fmla="*/ 558800 w 1926166"/>
              <a:gd name="connsiteY12" fmla="*/ 1597650 h 1597650"/>
              <a:gd name="connsiteX13" fmla="*/ 347133 w 1926166"/>
              <a:gd name="connsiteY13" fmla="*/ 1441016 h 1597650"/>
              <a:gd name="connsiteX14" fmla="*/ 0 w 1926166"/>
              <a:gd name="connsiteY14" fmla="*/ 844116 h 1597650"/>
              <a:gd name="connsiteX0" fmla="*/ 0 w 1926166"/>
              <a:gd name="connsiteY0" fmla="*/ 844116 h 1597650"/>
              <a:gd name="connsiteX1" fmla="*/ 12700 w 1926166"/>
              <a:gd name="connsiteY1" fmla="*/ 526616 h 1597650"/>
              <a:gd name="connsiteX2" fmla="*/ 306413 w 1926166"/>
              <a:gd name="connsiteY2" fmla="*/ 16396 h 1597650"/>
              <a:gd name="connsiteX3" fmla="*/ 558800 w 1926166"/>
              <a:gd name="connsiteY3" fmla="*/ 149850 h 1597650"/>
              <a:gd name="connsiteX4" fmla="*/ 662413 w 1926166"/>
              <a:gd name="connsiteY4" fmla="*/ 272616 h 1597650"/>
              <a:gd name="connsiteX5" fmla="*/ 1251053 w 1926166"/>
              <a:gd name="connsiteY5" fmla="*/ 274230 h 1597650"/>
              <a:gd name="connsiteX6" fmla="*/ 1358900 w 1926166"/>
              <a:gd name="connsiteY6" fmla="*/ 154083 h 1597650"/>
              <a:gd name="connsiteX7" fmla="*/ 1600200 w 1926166"/>
              <a:gd name="connsiteY7" fmla="*/ 5916 h 1597650"/>
              <a:gd name="connsiteX8" fmla="*/ 1909233 w 1926166"/>
              <a:gd name="connsiteY8" fmla="*/ 530850 h 1597650"/>
              <a:gd name="connsiteX9" fmla="*/ 1926166 w 1926166"/>
              <a:gd name="connsiteY9" fmla="*/ 814483 h 1597650"/>
              <a:gd name="connsiteX10" fmla="*/ 1557866 w 1926166"/>
              <a:gd name="connsiteY10" fmla="*/ 1445250 h 1597650"/>
              <a:gd name="connsiteX11" fmla="*/ 1333500 w 1926166"/>
              <a:gd name="connsiteY11" fmla="*/ 1597650 h 1597650"/>
              <a:gd name="connsiteX12" fmla="*/ 558800 w 1926166"/>
              <a:gd name="connsiteY12" fmla="*/ 1597650 h 1597650"/>
              <a:gd name="connsiteX13" fmla="*/ 347133 w 1926166"/>
              <a:gd name="connsiteY13" fmla="*/ 1441016 h 1597650"/>
              <a:gd name="connsiteX14" fmla="*/ 0 w 1926166"/>
              <a:gd name="connsiteY14" fmla="*/ 844116 h 1597650"/>
              <a:gd name="connsiteX0" fmla="*/ 0 w 1926166"/>
              <a:gd name="connsiteY0" fmla="*/ 844116 h 1597650"/>
              <a:gd name="connsiteX1" fmla="*/ 12700 w 1926166"/>
              <a:gd name="connsiteY1" fmla="*/ 526616 h 1597650"/>
              <a:gd name="connsiteX2" fmla="*/ 306413 w 1926166"/>
              <a:gd name="connsiteY2" fmla="*/ 16396 h 1597650"/>
              <a:gd name="connsiteX3" fmla="*/ 558800 w 1926166"/>
              <a:gd name="connsiteY3" fmla="*/ 149850 h 1597650"/>
              <a:gd name="connsiteX4" fmla="*/ 662413 w 1926166"/>
              <a:gd name="connsiteY4" fmla="*/ 272616 h 1597650"/>
              <a:gd name="connsiteX5" fmla="*/ 1251053 w 1926166"/>
              <a:gd name="connsiteY5" fmla="*/ 274230 h 1597650"/>
              <a:gd name="connsiteX6" fmla="*/ 1358900 w 1926166"/>
              <a:gd name="connsiteY6" fmla="*/ 154083 h 1597650"/>
              <a:gd name="connsiteX7" fmla="*/ 1600200 w 1926166"/>
              <a:gd name="connsiteY7" fmla="*/ 5916 h 1597650"/>
              <a:gd name="connsiteX8" fmla="*/ 1909233 w 1926166"/>
              <a:gd name="connsiteY8" fmla="*/ 530850 h 1597650"/>
              <a:gd name="connsiteX9" fmla="*/ 1926166 w 1926166"/>
              <a:gd name="connsiteY9" fmla="*/ 814483 h 1597650"/>
              <a:gd name="connsiteX10" fmla="*/ 1557866 w 1926166"/>
              <a:gd name="connsiteY10" fmla="*/ 1445250 h 1597650"/>
              <a:gd name="connsiteX11" fmla="*/ 1333500 w 1926166"/>
              <a:gd name="connsiteY11" fmla="*/ 1597650 h 1597650"/>
              <a:gd name="connsiteX12" fmla="*/ 558800 w 1926166"/>
              <a:gd name="connsiteY12" fmla="*/ 1597650 h 1597650"/>
              <a:gd name="connsiteX13" fmla="*/ 347133 w 1926166"/>
              <a:gd name="connsiteY13" fmla="*/ 1441016 h 1597650"/>
              <a:gd name="connsiteX14" fmla="*/ 0 w 1926166"/>
              <a:gd name="connsiteY14" fmla="*/ 844116 h 1597650"/>
              <a:gd name="connsiteX0" fmla="*/ 0 w 1926166"/>
              <a:gd name="connsiteY0" fmla="*/ 844116 h 1597650"/>
              <a:gd name="connsiteX1" fmla="*/ 12700 w 1926166"/>
              <a:gd name="connsiteY1" fmla="*/ 526616 h 1597650"/>
              <a:gd name="connsiteX2" fmla="*/ 306413 w 1926166"/>
              <a:gd name="connsiteY2" fmla="*/ 16396 h 1597650"/>
              <a:gd name="connsiteX3" fmla="*/ 558800 w 1926166"/>
              <a:gd name="connsiteY3" fmla="*/ 149850 h 1597650"/>
              <a:gd name="connsiteX4" fmla="*/ 662413 w 1926166"/>
              <a:gd name="connsiteY4" fmla="*/ 272616 h 1597650"/>
              <a:gd name="connsiteX5" fmla="*/ 1251053 w 1926166"/>
              <a:gd name="connsiteY5" fmla="*/ 274230 h 1597650"/>
              <a:gd name="connsiteX6" fmla="*/ 1358900 w 1926166"/>
              <a:gd name="connsiteY6" fmla="*/ 154083 h 1597650"/>
              <a:gd name="connsiteX7" fmla="*/ 1600200 w 1926166"/>
              <a:gd name="connsiteY7" fmla="*/ 5916 h 1597650"/>
              <a:gd name="connsiteX8" fmla="*/ 1909233 w 1926166"/>
              <a:gd name="connsiteY8" fmla="*/ 530850 h 1597650"/>
              <a:gd name="connsiteX9" fmla="*/ 1926166 w 1926166"/>
              <a:gd name="connsiteY9" fmla="*/ 814483 h 1597650"/>
              <a:gd name="connsiteX10" fmla="*/ 1557866 w 1926166"/>
              <a:gd name="connsiteY10" fmla="*/ 1445250 h 1597650"/>
              <a:gd name="connsiteX11" fmla="*/ 1333500 w 1926166"/>
              <a:gd name="connsiteY11" fmla="*/ 1597650 h 1597650"/>
              <a:gd name="connsiteX12" fmla="*/ 558800 w 1926166"/>
              <a:gd name="connsiteY12" fmla="*/ 1597650 h 1597650"/>
              <a:gd name="connsiteX13" fmla="*/ 347133 w 1926166"/>
              <a:gd name="connsiteY13" fmla="*/ 1441016 h 1597650"/>
              <a:gd name="connsiteX14" fmla="*/ 0 w 1926166"/>
              <a:gd name="connsiteY14" fmla="*/ 844116 h 1597650"/>
              <a:gd name="connsiteX0" fmla="*/ 0 w 1926166"/>
              <a:gd name="connsiteY0" fmla="*/ 846338 h 1599872"/>
              <a:gd name="connsiteX1" fmla="*/ 12700 w 1926166"/>
              <a:gd name="connsiteY1" fmla="*/ 528838 h 1599872"/>
              <a:gd name="connsiteX2" fmla="*/ 301173 w 1926166"/>
              <a:gd name="connsiteY2" fmla="*/ 15998 h 1599872"/>
              <a:gd name="connsiteX3" fmla="*/ 558800 w 1926166"/>
              <a:gd name="connsiteY3" fmla="*/ 152072 h 1599872"/>
              <a:gd name="connsiteX4" fmla="*/ 662413 w 1926166"/>
              <a:gd name="connsiteY4" fmla="*/ 274838 h 1599872"/>
              <a:gd name="connsiteX5" fmla="*/ 1251053 w 1926166"/>
              <a:gd name="connsiteY5" fmla="*/ 276452 h 1599872"/>
              <a:gd name="connsiteX6" fmla="*/ 1358900 w 1926166"/>
              <a:gd name="connsiteY6" fmla="*/ 156305 h 1599872"/>
              <a:gd name="connsiteX7" fmla="*/ 1600200 w 1926166"/>
              <a:gd name="connsiteY7" fmla="*/ 8138 h 1599872"/>
              <a:gd name="connsiteX8" fmla="*/ 1909233 w 1926166"/>
              <a:gd name="connsiteY8" fmla="*/ 533072 h 1599872"/>
              <a:gd name="connsiteX9" fmla="*/ 1926166 w 1926166"/>
              <a:gd name="connsiteY9" fmla="*/ 816705 h 1599872"/>
              <a:gd name="connsiteX10" fmla="*/ 1557866 w 1926166"/>
              <a:gd name="connsiteY10" fmla="*/ 1447472 h 1599872"/>
              <a:gd name="connsiteX11" fmla="*/ 1333500 w 1926166"/>
              <a:gd name="connsiteY11" fmla="*/ 1599872 h 1599872"/>
              <a:gd name="connsiteX12" fmla="*/ 558800 w 1926166"/>
              <a:gd name="connsiteY12" fmla="*/ 1599872 h 1599872"/>
              <a:gd name="connsiteX13" fmla="*/ 347133 w 1926166"/>
              <a:gd name="connsiteY13" fmla="*/ 1443238 h 1599872"/>
              <a:gd name="connsiteX14" fmla="*/ 0 w 1926166"/>
              <a:gd name="connsiteY14" fmla="*/ 846338 h 1599872"/>
              <a:gd name="connsiteX0" fmla="*/ 47536 w 1973702"/>
              <a:gd name="connsiteY0" fmla="*/ 846338 h 1599872"/>
              <a:gd name="connsiteX1" fmla="*/ 60236 w 1973702"/>
              <a:gd name="connsiteY1" fmla="*/ 528838 h 1599872"/>
              <a:gd name="connsiteX2" fmla="*/ 348709 w 1973702"/>
              <a:gd name="connsiteY2" fmla="*/ 15998 h 1599872"/>
              <a:gd name="connsiteX3" fmla="*/ 606336 w 1973702"/>
              <a:gd name="connsiteY3" fmla="*/ 152072 h 1599872"/>
              <a:gd name="connsiteX4" fmla="*/ 709949 w 1973702"/>
              <a:gd name="connsiteY4" fmla="*/ 274838 h 1599872"/>
              <a:gd name="connsiteX5" fmla="*/ 1298589 w 1973702"/>
              <a:gd name="connsiteY5" fmla="*/ 276452 h 1599872"/>
              <a:gd name="connsiteX6" fmla="*/ 1406436 w 1973702"/>
              <a:gd name="connsiteY6" fmla="*/ 156305 h 1599872"/>
              <a:gd name="connsiteX7" fmla="*/ 1647736 w 1973702"/>
              <a:gd name="connsiteY7" fmla="*/ 8138 h 1599872"/>
              <a:gd name="connsiteX8" fmla="*/ 1956769 w 1973702"/>
              <a:gd name="connsiteY8" fmla="*/ 533072 h 1599872"/>
              <a:gd name="connsiteX9" fmla="*/ 1973702 w 1973702"/>
              <a:gd name="connsiteY9" fmla="*/ 816705 h 1599872"/>
              <a:gd name="connsiteX10" fmla="*/ 1605402 w 1973702"/>
              <a:gd name="connsiteY10" fmla="*/ 1447472 h 1599872"/>
              <a:gd name="connsiteX11" fmla="*/ 1381036 w 1973702"/>
              <a:gd name="connsiteY11" fmla="*/ 1599872 h 1599872"/>
              <a:gd name="connsiteX12" fmla="*/ 606336 w 1973702"/>
              <a:gd name="connsiteY12" fmla="*/ 1599872 h 1599872"/>
              <a:gd name="connsiteX13" fmla="*/ 394669 w 1973702"/>
              <a:gd name="connsiteY13" fmla="*/ 1443238 h 1599872"/>
              <a:gd name="connsiteX14" fmla="*/ 47536 w 1973702"/>
              <a:gd name="connsiteY14" fmla="*/ 846338 h 1599872"/>
              <a:gd name="connsiteX0" fmla="*/ 64548 w 1990714"/>
              <a:gd name="connsiteY0" fmla="*/ 846338 h 1599872"/>
              <a:gd name="connsiteX1" fmla="*/ 77248 w 1990714"/>
              <a:gd name="connsiteY1" fmla="*/ 528838 h 1599872"/>
              <a:gd name="connsiteX2" fmla="*/ 365721 w 1990714"/>
              <a:gd name="connsiteY2" fmla="*/ 15998 h 1599872"/>
              <a:gd name="connsiteX3" fmla="*/ 623348 w 1990714"/>
              <a:gd name="connsiteY3" fmla="*/ 152072 h 1599872"/>
              <a:gd name="connsiteX4" fmla="*/ 726961 w 1990714"/>
              <a:gd name="connsiteY4" fmla="*/ 274838 h 1599872"/>
              <a:gd name="connsiteX5" fmla="*/ 1315601 w 1990714"/>
              <a:gd name="connsiteY5" fmla="*/ 276452 h 1599872"/>
              <a:gd name="connsiteX6" fmla="*/ 1423448 w 1990714"/>
              <a:gd name="connsiteY6" fmla="*/ 156305 h 1599872"/>
              <a:gd name="connsiteX7" fmla="*/ 1664748 w 1990714"/>
              <a:gd name="connsiteY7" fmla="*/ 8138 h 1599872"/>
              <a:gd name="connsiteX8" fmla="*/ 1973781 w 1990714"/>
              <a:gd name="connsiteY8" fmla="*/ 533072 h 1599872"/>
              <a:gd name="connsiteX9" fmla="*/ 1990714 w 1990714"/>
              <a:gd name="connsiteY9" fmla="*/ 816705 h 1599872"/>
              <a:gd name="connsiteX10" fmla="*/ 1622414 w 1990714"/>
              <a:gd name="connsiteY10" fmla="*/ 1447472 h 1599872"/>
              <a:gd name="connsiteX11" fmla="*/ 1398048 w 1990714"/>
              <a:gd name="connsiteY11" fmla="*/ 1599872 h 1599872"/>
              <a:gd name="connsiteX12" fmla="*/ 623348 w 1990714"/>
              <a:gd name="connsiteY12" fmla="*/ 1599872 h 1599872"/>
              <a:gd name="connsiteX13" fmla="*/ 411681 w 1990714"/>
              <a:gd name="connsiteY13" fmla="*/ 1443238 h 1599872"/>
              <a:gd name="connsiteX14" fmla="*/ 64548 w 1990714"/>
              <a:gd name="connsiteY14" fmla="*/ 846338 h 1599872"/>
              <a:gd name="connsiteX0" fmla="*/ 57031 w 1983197"/>
              <a:gd name="connsiteY0" fmla="*/ 846338 h 1599872"/>
              <a:gd name="connsiteX1" fmla="*/ 69731 w 1983197"/>
              <a:gd name="connsiteY1" fmla="*/ 528838 h 1599872"/>
              <a:gd name="connsiteX2" fmla="*/ 358204 w 1983197"/>
              <a:gd name="connsiteY2" fmla="*/ 15998 h 1599872"/>
              <a:gd name="connsiteX3" fmla="*/ 615831 w 1983197"/>
              <a:gd name="connsiteY3" fmla="*/ 152072 h 1599872"/>
              <a:gd name="connsiteX4" fmla="*/ 719444 w 1983197"/>
              <a:gd name="connsiteY4" fmla="*/ 274838 h 1599872"/>
              <a:gd name="connsiteX5" fmla="*/ 1308084 w 1983197"/>
              <a:gd name="connsiteY5" fmla="*/ 276452 h 1599872"/>
              <a:gd name="connsiteX6" fmla="*/ 1415931 w 1983197"/>
              <a:gd name="connsiteY6" fmla="*/ 156305 h 1599872"/>
              <a:gd name="connsiteX7" fmla="*/ 1657231 w 1983197"/>
              <a:gd name="connsiteY7" fmla="*/ 8138 h 1599872"/>
              <a:gd name="connsiteX8" fmla="*/ 1966264 w 1983197"/>
              <a:gd name="connsiteY8" fmla="*/ 533072 h 1599872"/>
              <a:gd name="connsiteX9" fmla="*/ 1983197 w 1983197"/>
              <a:gd name="connsiteY9" fmla="*/ 816705 h 1599872"/>
              <a:gd name="connsiteX10" fmla="*/ 1614897 w 1983197"/>
              <a:gd name="connsiteY10" fmla="*/ 1447472 h 1599872"/>
              <a:gd name="connsiteX11" fmla="*/ 1390531 w 1983197"/>
              <a:gd name="connsiteY11" fmla="*/ 1599872 h 1599872"/>
              <a:gd name="connsiteX12" fmla="*/ 615831 w 1983197"/>
              <a:gd name="connsiteY12" fmla="*/ 1599872 h 1599872"/>
              <a:gd name="connsiteX13" fmla="*/ 404164 w 1983197"/>
              <a:gd name="connsiteY13" fmla="*/ 1443238 h 1599872"/>
              <a:gd name="connsiteX14" fmla="*/ 57031 w 1983197"/>
              <a:gd name="connsiteY14" fmla="*/ 846338 h 1599872"/>
              <a:gd name="connsiteX0" fmla="*/ 60664 w 1986830"/>
              <a:gd name="connsiteY0" fmla="*/ 846338 h 1599872"/>
              <a:gd name="connsiteX1" fmla="*/ 73364 w 1986830"/>
              <a:gd name="connsiteY1" fmla="*/ 528838 h 1599872"/>
              <a:gd name="connsiteX2" fmla="*/ 361837 w 1986830"/>
              <a:gd name="connsiteY2" fmla="*/ 15998 h 1599872"/>
              <a:gd name="connsiteX3" fmla="*/ 619464 w 1986830"/>
              <a:gd name="connsiteY3" fmla="*/ 152072 h 1599872"/>
              <a:gd name="connsiteX4" fmla="*/ 723077 w 1986830"/>
              <a:gd name="connsiteY4" fmla="*/ 274838 h 1599872"/>
              <a:gd name="connsiteX5" fmla="*/ 1311717 w 1986830"/>
              <a:gd name="connsiteY5" fmla="*/ 276452 h 1599872"/>
              <a:gd name="connsiteX6" fmla="*/ 1419564 w 1986830"/>
              <a:gd name="connsiteY6" fmla="*/ 156305 h 1599872"/>
              <a:gd name="connsiteX7" fmla="*/ 1660864 w 1986830"/>
              <a:gd name="connsiteY7" fmla="*/ 8138 h 1599872"/>
              <a:gd name="connsiteX8" fmla="*/ 1969897 w 1986830"/>
              <a:gd name="connsiteY8" fmla="*/ 533072 h 1599872"/>
              <a:gd name="connsiteX9" fmla="*/ 1986830 w 1986830"/>
              <a:gd name="connsiteY9" fmla="*/ 816705 h 1599872"/>
              <a:gd name="connsiteX10" fmla="*/ 1618530 w 1986830"/>
              <a:gd name="connsiteY10" fmla="*/ 1447472 h 1599872"/>
              <a:gd name="connsiteX11" fmla="*/ 1394164 w 1986830"/>
              <a:gd name="connsiteY11" fmla="*/ 1599872 h 1599872"/>
              <a:gd name="connsiteX12" fmla="*/ 619464 w 1986830"/>
              <a:gd name="connsiteY12" fmla="*/ 1599872 h 1599872"/>
              <a:gd name="connsiteX13" fmla="*/ 407797 w 1986830"/>
              <a:gd name="connsiteY13" fmla="*/ 1443238 h 1599872"/>
              <a:gd name="connsiteX14" fmla="*/ 60664 w 1986830"/>
              <a:gd name="connsiteY14" fmla="*/ 846338 h 1599872"/>
              <a:gd name="connsiteX0" fmla="*/ 60664 w 1986830"/>
              <a:gd name="connsiteY0" fmla="*/ 846338 h 1599872"/>
              <a:gd name="connsiteX1" fmla="*/ 73364 w 1986830"/>
              <a:gd name="connsiteY1" fmla="*/ 528838 h 1599872"/>
              <a:gd name="connsiteX2" fmla="*/ 361837 w 1986830"/>
              <a:gd name="connsiteY2" fmla="*/ 15998 h 1599872"/>
              <a:gd name="connsiteX3" fmla="*/ 619464 w 1986830"/>
              <a:gd name="connsiteY3" fmla="*/ 152072 h 1599872"/>
              <a:gd name="connsiteX4" fmla="*/ 723077 w 1986830"/>
              <a:gd name="connsiteY4" fmla="*/ 274838 h 1599872"/>
              <a:gd name="connsiteX5" fmla="*/ 1311717 w 1986830"/>
              <a:gd name="connsiteY5" fmla="*/ 276452 h 1599872"/>
              <a:gd name="connsiteX6" fmla="*/ 1419564 w 1986830"/>
              <a:gd name="connsiteY6" fmla="*/ 156305 h 1599872"/>
              <a:gd name="connsiteX7" fmla="*/ 1660864 w 1986830"/>
              <a:gd name="connsiteY7" fmla="*/ 8138 h 1599872"/>
              <a:gd name="connsiteX8" fmla="*/ 1969897 w 1986830"/>
              <a:gd name="connsiteY8" fmla="*/ 533072 h 1599872"/>
              <a:gd name="connsiteX9" fmla="*/ 1986830 w 1986830"/>
              <a:gd name="connsiteY9" fmla="*/ 816705 h 1599872"/>
              <a:gd name="connsiteX10" fmla="*/ 1618530 w 1986830"/>
              <a:gd name="connsiteY10" fmla="*/ 1447472 h 1599872"/>
              <a:gd name="connsiteX11" fmla="*/ 1394164 w 1986830"/>
              <a:gd name="connsiteY11" fmla="*/ 1599872 h 1599872"/>
              <a:gd name="connsiteX12" fmla="*/ 619464 w 1986830"/>
              <a:gd name="connsiteY12" fmla="*/ 1599872 h 1599872"/>
              <a:gd name="connsiteX13" fmla="*/ 407797 w 1986830"/>
              <a:gd name="connsiteY13" fmla="*/ 1443238 h 1599872"/>
              <a:gd name="connsiteX14" fmla="*/ 60664 w 1986830"/>
              <a:gd name="connsiteY14" fmla="*/ 846338 h 1599872"/>
              <a:gd name="connsiteX0" fmla="*/ 65039 w 1991205"/>
              <a:gd name="connsiteY0" fmla="*/ 846338 h 1599872"/>
              <a:gd name="connsiteX1" fmla="*/ 69879 w 1991205"/>
              <a:gd name="connsiteY1" fmla="*/ 528838 h 1599872"/>
              <a:gd name="connsiteX2" fmla="*/ 366212 w 1991205"/>
              <a:gd name="connsiteY2" fmla="*/ 15998 h 1599872"/>
              <a:gd name="connsiteX3" fmla="*/ 623839 w 1991205"/>
              <a:gd name="connsiteY3" fmla="*/ 152072 h 1599872"/>
              <a:gd name="connsiteX4" fmla="*/ 727452 w 1991205"/>
              <a:gd name="connsiteY4" fmla="*/ 274838 h 1599872"/>
              <a:gd name="connsiteX5" fmla="*/ 1316092 w 1991205"/>
              <a:gd name="connsiteY5" fmla="*/ 276452 h 1599872"/>
              <a:gd name="connsiteX6" fmla="*/ 1423939 w 1991205"/>
              <a:gd name="connsiteY6" fmla="*/ 156305 h 1599872"/>
              <a:gd name="connsiteX7" fmla="*/ 1665239 w 1991205"/>
              <a:gd name="connsiteY7" fmla="*/ 8138 h 1599872"/>
              <a:gd name="connsiteX8" fmla="*/ 1974272 w 1991205"/>
              <a:gd name="connsiteY8" fmla="*/ 533072 h 1599872"/>
              <a:gd name="connsiteX9" fmla="*/ 1991205 w 1991205"/>
              <a:gd name="connsiteY9" fmla="*/ 816705 h 1599872"/>
              <a:gd name="connsiteX10" fmla="*/ 1622905 w 1991205"/>
              <a:gd name="connsiteY10" fmla="*/ 1447472 h 1599872"/>
              <a:gd name="connsiteX11" fmla="*/ 1398539 w 1991205"/>
              <a:gd name="connsiteY11" fmla="*/ 1599872 h 1599872"/>
              <a:gd name="connsiteX12" fmla="*/ 623839 w 1991205"/>
              <a:gd name="connsiteY12" fmla="*/ 1599872 h 1599872"/>
              <a:gd name="connsiteX13" fmla="*/ 412172 w 1991205"/>
              <a:gd name="connsiteY13" fmla="*/ 1443238 h 1599872"/>
              <a:gd name="connsiteX14" fmla="*/ 65039 w 1991205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602583"/>
              <a:gd name="connsiteX1" fmla="*/ 68815 w 1990141"/>
              <a:gd name="connsiteY1" fmla="*/ 528838 h 1602583"/>
              <a:gd name="connsiteX2" fmla="*/ 365148 w 1990141"/>
              <a:gd name="connsiteY2" fmla="*/ 15998 h 1602583"/>
              <a:gd name="connsiteX3" fmla="*/ 622775 w 1990141"/>
              <a:gd name="connsiteY3" fmla="*/ 152072 h 1602583"/>
              <a:gd name="connsiteX4" fmla="*/ 726388 w 1990141"/>
              <a:gd name="connsiteY4" fmla="*/ 274838 h 1602583"/>
              <a:gd name="connsiteX5" fmla="*/ 1315028 w 1990141"/>
              <a:gd name="connsiteY5" fmla="*/ 276452 h 1602583"/>
              <a:gd name="connsiteX6" fmla="*/ 1422875 w 1990141"/>
              <a:gd name="connsiteY6" fmla="*/ 156305 h 1602583"/>
              <a:gd name="connsiteX7" fmla="*/ 1664175 w 1990141"/>
              <a:gd name="connsiteY7" fmla="*/ 8138 h 1602583"/>
              <a:gd name="connsiteX8" fmla="*/ 1973208 w 1990141"/>
              <a:gd name="connsiteY8" fmla="*/ 533072 h 1602583"/>
              <a:gd name="connsiteX9" fmla="*/ 1990141 w 1990141"/>
              <a:gd name="connsiteY9" fmla="*/ 816705 h 1602583"/>
              <a:gd name="connsiteX10" fmla="*/ 1621841 w 1990141"/>
              <a:gd name="connsiteY10" fmla="*/ 1447472 h 1602583"/>
              <a:gd name="connsiteX11" fmla="*/ 1397475 w 1990141"/>
              <a:gd name="connsiteY11" fmla="*/ 1599872 h 1602583"/>
              <a:gd name="connsiteX12" fmla="*/ 622775 w 1990141"/>
              <a:gd name="connsiteY12" fmla="*/ 1599872 h 1602583"/>
              <a:gd name="connsiteX13" fmla="*/ 411108 w 1990141"/>
              <a:gd name="connsiteY13" fmla="*/ 1443238 h 1602583"/>
              <a:gd name="connsiteX14" fmla="*/ 63975 w 1990141"/>
              <a:gd name="connsiteY14" fmla="*/ 846338 h 1602583"/>
              <a:gd name="connsiteX0" fmla="*/ 63975 w 1990141"/>
              <a:gd name="connsiteY0" fmla="*/ 846338 h 1602736"/>
              <a:gd name="connsiteX1" fmla="*/ 68815 w 1990141"/>
              <a:gd name="connsiteY1" fmla="*/ 528838 h 1602736"/>
              <a:gd name="connsiteX2" fmla="*/ 365148 w 1990141"/>
              <a:gd name="connsiteY2" fmla="*/ 15998 h 1602736"/>
              <a:gd name="connsiteX3" fmla="*/ 622775 w 1990141"/>
              <a:gd name="connsiteY3" fmla="*/ 152072 h 1602736"/>
              <a:gd name="connsiteX4" fmla="*/ 726388 w 1990141"/>
              <a:gd name="connsiteY4" fmla="*/ 274838 h 1602736"/>
              <a:gd name="connsiteX5" fmla="*/ 1315028 w 1990141"/>
              <a:gd name="connsiteY5" fmla="*/ 276452 h 1602736"/>
              <a:gd name="connsiteX6" fmla="*/ 1422875 w 1990141"/>
              <a:gd name="connsiteY6" fmla="*/ 156305 h 1602736"/>
              <a:gd name="connsiteX7" fmla="*/ 1664175 w 1990141"/>
              <a:gd name="connsiteY7" fmla="*/ 8138 h 1602736"/>
              <a:gd name="connsiteX8" fmla="*/ 1973208 w 1990141"/>
              <a:gd name="connsiteY8" fmla="*/ 533072 h 1602736"/>
              <a:gd name="connsiteX9" fmla="*/ 1990141 w 1990141"/>
              <a:gd name="connsiteY9" fmla="*/ 816705 h 1602736"/>
              <a:gd name="connsiteX10" fmla="*/ 1621841 w 1990141"/>
              <a:gd name="connsiteY10" fmla="*/ 1447472 h 1602736"/>
              <a:gd name="connsiteX11" fmla="*/ 1397475 w 1990141"/>
              <a:gd name="connsiteY11" fmla="*/ 1599872 h 1602736"/>
              <a:gd name="connsiteX12" fmla="*/ 622775 w 1990141"/>
              <a:gd name="connsiteY12" fmla="*/ 1599872 h 1602736"/>
              <a:gd name="connsiteX13" fmla="*/ 411108 w 1990141"/>
              <a:gd name="connsiteY13" fmla="*/ 1443238 h 1602736"/>
              <a:gd name="connsiteX14" fmla="*/ 63975 w 1990141"/>
              <a:gd name="connsiteY14" fmla="*/ 846338 h 1602736"/>
              <a:gd name="connsiteX0" fmla="*/ 63975 w 1990141"/>
              <a:gd name="connsiteY0" fmla="*/ 846338 h 1600823"/>
              <a:gd name="connsiteX1" fmla="*/ 68815 w 1990141"/>
              <a:gd name="connsiteY1" fmla="*/ 528838 h 1600823"/>
              <a:gd name="connsiteX2" fmla="*/ 365148 w 1990141"/>
              <a:gd name="connsiteY2" fmla="*/ 15998 h 1600823"/>
              <a:gd name="connsiteX3" fmla="*/ 622775 w 1990141"/>
              <a:gd name="connsiteY3" fmla="*/ 152072 h 1600823"/>
              <a:gd name="connsiteX4" fmla="*/ 726388 w 1990141"/>
              <a:gd name="connsiteY4" fmla="*/ 274838 h 1600823"/>
              <a:gd name="connsiteX5" fmla="*/ 1315028 w 1990141"/>
              <a:gd name="connsiteY5" fmla="*/ 276452 h 1600823"/>
              <a:gd name="connsiteX6" fmla="*/ 1422875 w 1990141"/>
              <a:gd name="connsiteY6" fmla="*/ 156305 h 1600823"/>
              <a:gd name="connsiteX7" fmla="*/ 1664175 w 1990141"/>
              <a:gd name="connsiteY7" fmla="*/ 8138 h 1600823"/>
              <a:gd name="connsiteX8" fmla="*/ 1973208 w 1990141"/>
              <a:gd name="connsiteY8" fmla="*/ 533072 h 1600823"/>
              <a:gd name="connsiteX9" fmla="*/ 1990141 w 1990141"/>
              <a:gd name="connsiteY9" fmla="*/ 816705 h 1600823"/>
              <a:gd name="connsiteX10" fmla="*/ 1621841 w 1990141"/>
              <a:gd name="connsiteY10" fmla="*/ 1447472 h 1600823"/>
              <a:gd name="connsiteX11" fmla="*/ 1397475 w 1990141"/>
              <a:gd name="connsiteY11" fmla="*/ 1599872 h 1600823"/>
              <a:gd name="connsiteX12" fmla="*/ 622775 w 1990141"/>
              <a:gd name="connsiteY12" fmla="*/ 1599872 h 1600823"/>
              <a:gd name="connsiteX13" fmla="*/ 411108 w 1990141"/>
              <a:gd name="connsiteY13" fmla="*/ 1443238 h 1600823"/>
              <a:gd name="connsiteX14" fmla="*/ 63975 w 1990141"/>
              <a:gd name="connsiteY14" fmla="*/ 846338 h 1600823"/>
              <a:gd name="connsiteX0" fmla="*/ 63975 w 1990141"/>
              <a:gd name="connsiteY0" fmla="*/ 846338 h 1600823"/>
              <a:gd name="connsiteX1" fmla="*/ 68815 w 1990141"/>
              <a:gd name="connsiteY1" fmla="*/ 528838 h 1600823"/>
              <a:gd name="connsiteX2" fmla="*/ 365148 w 1990141"/>
              <a:gd name="connsiteY2" fmla="*/ 15998 h 1600823"/>
              <a:gd name="connsiteX3" fmla="*/ 622775 w 1990141"/>
              <a:gd name="connsiteY3" fmla="*/ 152072 h 1600823"/>
              <a:gd name="connsiteX4" fmla="*/ 726388 w 1990141"/>
              <a:gd name="connsiteY4" fmla="*/ 274838 h 1600823"/>
              <a:gd name="connsiteX5" fmla="*/ 1315028 w 1990141"/>
              <a:gd name="connsiteY5" fmla="*/ 276452 h 1600823"/>
              <a:gd name="connsiteX6" fmla="*/ 1422875 w 1990141"/>
              <a:gd name="connsiteY6" fmla="*/ 156305 h 1600823"/>
              <a:gd name="connsiteX7" fmla="*/ 1664175 w 1990141"/>
              <a:gd name="connsiteY7" fmla="*/ 8138 h 1600823"/>
              <a:gd name="connsiteX8" fmla="*/ 1973208 w 1990141"/>
              <a:gd name="connsiteY8" fmla="*/ 533072 h 1600823"/>
              <a:gd name="connsiteX9" fmla="*/ 1990141 w 1990141"/>
              <a:gd name="connsiteY9" fmla="*/ 816705 h 1600823"/>
              <a:gd name="connsiteX10" fmla="*/ 1621841 w 1990141"/>
              <a:gd name="connsiteY10" fmla="*/ 1447472 h 1600823"/>
              <a:gd name="connsiteX11" fmla="*/ 1397475 w 1990141"/>
              <a:gd name="connsiteY11" fmla="*/ 1599872 h 1600823"/>
              <a:gd name="connsiteX12" fmla="*/ 622775 w 1990141"/>
              <a:gd name="connsiteY12" fmla="*/ 1599872 h 1600823"/>
              <a:gd name="connsiteX13" fmla="*/ 411108 w 1990141"/>
              <a:gd name="connsiteY13" fmla="*/ 1443238 h 1600823"/>
              <a:gd name="connsiteX14" fmla="*/ 63975 w 1990141"/>
              <a:gd name="connsiteY14" fmla="*/ 846338 h 1600823"/>
              <a:gd name="connsiteX0" fmla="*/ 63975 w 1990141"/>
              <a:gd name="connsiteY0" fmla="*/ 846338 h 1600823"/>
              <a:gd name="connsiteX1" fmla="*/ 68815 w 1990141"/>
              <a:gd name="connsiteY1" fmla="*/ 528838 h 1600823"/>
              <a:gd name="connsiteX2" fmla="*/ 365148 w 1990141"/>
              <a:gd name="connsiteY2" fmla="*/ 15998 h 1600823"/>
              <a:gd name="connsiteX3" fmla="*/ 622775 w 1990141"/>
              <a:gd name="connsiteY3" fmla="*/ 152072 h 1600823"/>
              <a:gd name="connsiteX4" fmla="*/ 726388 w 1990141"/>
              <a:gd name="connsiteY4" fmla="*/ 274838 h 1600823"/>
              <a:gd name="connsiteX5" fmla="*/ 1315028 w 1990141"/>
              <a:gd name="connsiteY5" fmla="*/ 276452 h 1600823"/>
              <a:gd name="connsiteX6" fmla="*/ 1422875 w 1990141"/>
              <a:gd name="connsiteY6" fmla="*/ 156305 h 1600823"/>
              <a:gd name="connsiteX7" fmla="*/ 1664175 w 1990141"/>
              <a:gd name="connsiteY7" fmla="*/ 8138 h 1600823"/>
              <a:gd name="connsiteX8" fmla="*/ 1970588 w 1990141"/>
              <a:gd name="connsiteY8" fmla="*/ 535692 h 1600823"/>
              <a:gd name="connsiteX9" fmla="*/ 1990141 w 1990141"/>
              <a:gd name="connsiteY9" fmla="*/ 816705 h 1600823"/>
              <a:gd name="connsiteX10" fmla="*/ 1621841 w 1990141"/>
              <a:gd name="connsiteY10" fmla="*/ 1447472 h 1600823"/>
              <a:gd name="connsiteX11" fmla="*/ 1397475 w 1990141"/>
              <a:gd name="connsiteY11" fmla="*/ 1599872 h 1600823"/>
              <a:gd name="connsiteX12" fmla="*/ 622775 w 1990141"/>
              <a:gd name="connsiteY12" fmla="*/ 1599872 h 1600823"/>
              <a:gd name="connsiteX13" fmla="*/ 411108 w 1990141"/>
              <a:gd name="connsiteY13" fmla="*/ 1443238 h 1600823"/>
              <a:gd name="connsiteX14" fmla="*/ 63975 w 1990141"/>
              <a:gd name="connsiteY14" fmla="*/ 846338 h 1600823"/>
              <a:gd name="connsiteX0" fmla="*/ 63975 w 2006731"/>
              <a:gd name="connsiteY0" fmla="*/ 846338 h 1600823"/>
              <a:gd name="connsiteX1" fmla="*/ 68815 w 2006731"/>
              <a:gd name="connsiteY1" fmla="*/ 528838 h 1600823"/>
              <a:gd name="connsiteX2" fmla="*/ 365148 w 2006731"/>
              <a:gd name="connsiteY2" fmla="*/ 15998 h 1600823"/>
              <a:gd name="connsiteX3" fmla="*/ 622775 w 2006731"/>
              <a:gd name="connsiteY3" fmla="*/ 152072 h 1600823"/>
              <a:gd name="connsiteX4" fmla="*/ 726388 w 2006731"/>
              <a:gd name="connsiteY4" fmla="*/ 274838 h 1600823"/>
              <a:gd name="connsiteX5" fmla="*/ 1315028 w 2006731"/>
              <a:gd name="connsiteY5" fmla="*/ 276452 h 1600823"/>
              <a:gd name="connsiteX6" fmla="*/ 1422875 w 2006731"/>
              <a:gd name="connsiteY6" fmla="*/ 156305 h 1600823"/>
              <a:gd name="connsiteX7" fmla="*/ 1664175 w 2006731"/>
              <a:gd name="connsiteY7" fmla="*/ 8138 h 1600823"/>
              <a:gd name="connsiteX8" fmla="*/ 1970588 w 2006731"/>
              <a:gd name="connsiteY8" fmla="*/ 535692 h 1600823"/>
              <a:gd name="connsiteX9" fmla="*/ 1990141 w 2006731"/>
              <a:gd name="connsiteY9" fmla="*/ 816705 h 1600823"/>
              <a:gd name="connsiteX10" fmla="*/ 1621841 w 2006731"/>
              <a:gd name="connsiteY10" fmla="*/ 1447472 h 1600823"/>
              <a:gd name="connsiteX11" fmla="*/ 1397475 w 2006731"/>
              <a:gd name="connsiteY11" fmla="*/ 1599872 h 1600823"/>
              <a:gd name="connsiteX12" fmla="*/ 622775 w 2006731"/>
              <a:gd name="connsiteY12" fmla="*/ 1599872 h 1600823"/>
              <a:gd name="connsiteX13" fmla="*/ 411108 w 2006731"/>
              <a:gd name="connsiteY13" fmla="*/ 1443238 h 1600823"/>
              <a:gd name="connsiteX14" fmla="*/ 63975 w 2006731"/>
              <a:gd name="connsiteY14" fmla="*/ 846338 h 1600823"/>
              <a:gd name="connsiteX0" fmla="*/ 63975 w 2022663"/>
              <a:gd name="connsiteY0" fmla="*/ 846338 h 1600823"/>
              <a:gd name="connsiteX1" fmla="*/ 68815 w 2022663"/>
              <a:gd name="connsiteY1" fmla="*/ 528838 h 1600823"/>
              <a:gd name="connsiteX2" fmla="*/ 365148 w 2022663"/>
              <a:gd name="connsiteY2" fmla="*/ 15998 h 1600823"/>
              <a:gd name="connsiteX3" fmla="*/ 622775 w 2022663"/>
              <a:gd name="connsiteY3" fmla="*/ 152072 h 1600823"/>
              <a:gd name="connsiteX4" fmla="*/ 726388 w 2022663"/>
              <a:gd name="connsiteY4" fmla="*/ 274838 h 1600823"/>
              <a:gd name="connsiteX5" fmla="*/ 1315028 w 2022663"/>
              <a:gd name="connsiteY5" fmla="*/ 276452 h 1600823"/>
              <a:gd name="connsiteX6" fmla="*/ 1422875 w 2022663"/>
              <a:gd name="connsiteY6" fmla="*/ 156305 h 1600823"/>
              <a:gd name="connsiteX7" fmla="*/ 1664175 w 2022663"/>
              <a:gd name="connsiteY7" fmla="*/ 8138 h 1600823"/>
              <a:gd name="connsiteX8" fmla="*/ 1970588 w 2022663"/>
              <a:gd name="connsiteY8" fmla="*/ 535692 h 1600823"/>
              <a:gd name="connsiteX9" fmla="*/ 1990141 w 2022663"/>
              <a:gd name="connsiteY9" fmla="*/ 816705 h 1600823"/>
              <a:gd name="connsiteX10" fmla="*/ 1621841 w 2022663"/>
              <a:gd name="connsiteY10" fmla="*/ 1447472 h 1600823"/>
              <a:gd name="connsiteX11" fmla="*/ 1397475 w 2022663"/>
              <a:gd name="connsiteY11" fmla="*/ 1599872 h 1600823"/>
              <a:gd name="connsiteX12" fmla="*/ 622775 w 2022663"/>
              <a:gd name="connsiteY12" fmla="*/ 1599872 h 1600823"/>
              <a:gd name="connsiteX13" fmla="*/ 411108 w 2022663"/>
              <a:gd name="connsiteY13" fmla="*/ 1443238 h 1600823"/>
              <a:gd name="connsiteX14" fmla="*/ 63975 w 2022663"/>
              <a:gd name="connsiteY14" fmla="*/ 846338 h 1600823"/>
              <a:gd name="connsiteX0" fmla="*/ 63975 w 2026548"/>
              <a:gd name="connsiteY0" fmla="*/ 846338 h 1600823"/>
              <a:gd name="connsiteX1" fmla="*/ 68815 w 2026548"/>
              <a:gd name="connsiteY1" fmla="*/ 528838 h 1600823"/>
              <a:gd name="connsiteX2" fmla="*/ 365148 w 2026548"/>
              <a:gd name="connsiteY2" fmla="*/ 15998 h 1600823"/>
              <a:gd name="connsiteX3" fmla="*/ 622775 w 2026548"/>
              <a:gd name="connsiteY3" fmla="*/ 152072 h 1600823"/>
              <a:gd name="connsiteX4" fmla="*/ 726388 w 2026548"/>
              <a:gd name="connsiteY4" fmla="*/ 274838 h 1600823"/>
              <a:gd name="connsiteX5" fmla="*/ 1315028 w 2026548"/>
              <a:gd name="connsiteY5" fmla="*/ 276452 h 1600823"/>
              <a:gd name="connsiteX6" fmla="*/ 1422875 w 2026548"/>
              <a:gd name="connsiteY6" fmla="*/ 156305 h 1600823"/>
              <a:gd name="connsiteX7" fmla="*/ 1664175 w 2026548"/>
              <a:gd name="connsiteY7" fmla="*/ 8138 h 1600823"/>
              <a:gd name="connsiteX8" fmla="*/ 1970588 w 2026548"/>
              <a:gd name="connsiteY8" fmla="*/ 535692 h 1600823"/>
              <a:gd name="connsiteX9" fmla="*/ 1990141 w 2026548"/>
              <a:gd name="connsiteY9" fmla="*/ 816705 h 1600823"/>
              <a:gd name="connsiteX10" fmla="*/ 1621841 w 2026548"/>
              <a:gd name="connsiteY10" fmla="*/ 1447472 h 1600823"/>
              <a:gd name="connsiteX11" fmla="*/ 1397475 w 2026548"/>
              <a:gd name="connsiteY11" fmla="*/ 1599872 h 1600823"/>
              <a:gd name="connsiteX12" fmla="*/ 622775 w 2026548"/>
              <a:gd name="connsiteY12" fmla="*/ 1599872 h 1600823"/>
              <a:gd name="connsiteX13" fmla="*/ 411108 w 2026548"/>
              <a:gd name="connsiteY13" fmla="*/ 1443238 h 1600823"/>
              <a:gd name="connsiteX14" fmla="*/ 63975 w 2026548"/>
              <a:gd name="connsiteY14" fmla="*/ 846338 h 1600823"/>
              <a:gd name="connsiteX0" fmla="*/ 63975 w 2031529"/>
              <a:gd name="connsiteY0" fmla="*/ 846338 h 1600823"/>
              <a:gd name="connsiteX1" fmla="*/ 68815 w 2031529"/>
              <a:gd name="connsiteY1" fmla="*/ 528838 h 1600823"/>
              <a:gd name="connsiteX2" fmla="*/ 365148 w 2031529"/>
              <a:gd name="connsiteY2" fmla="*/ 15998 h 1600823"/>
              <a:gd name="connsiteX3" fmla="*/ 622775 w 2031529"/>
              <a:gd name="connsiteY3" fmla="*/ 152072 h 1600823"/>
              <a:gd name="connsiteX4" fmla="*/ 726388 w 2031529"/>
              <a:gd name="connsiteY4" fmla="*/ 274838 h 1600823"/>
              <a:gd name="connsiteX5" fmla="*/ 1315028 w 2031529"/>
              <a:gd name="connsiteY5" fmla="*/ 276452 h 1600823"/>
              <a:gd name="connsiteX6" fmla="*/ 1422875 w 2031529"/>
              <a:gd name="connsiteY6" fmla="*/ 156305 h 1600823"/>
              <a:gd name="connsiteX7" fmla="*/ 1664175 w 2031529"/>
              <a:gd name="connsiteY7" fmla="*/ 8138 h 1600823"/>
              <a:gd name="connsiteX8" fmla="*/ 1970588 w 2031529"/>
              <a:gd name="connsiteY8" fmla="*/ 535692 h 1600823"/>
              <a:gd name="connsiteX9" fmla="*/ 1990141 w 2031529"/>
              <a:gd name="connsiteY9" fmla="*/ 816705 h 1600823"/>
              <a:gd name="connsiteX10" fmla="*/ 1621841 w 2031529"/>
              <a:gd name="connsiteY10" fmla="*/ 1447472 h 1600823"/>
              <a:gd name="connsiteX11" fmla="*/ 1397475 w 2031529"/>
              <a:gd name="connsiteY11" fmla="*/ 1599872 h 1600823"/>
              <a:gd name="connsiteX12" fmla="*/ 622775 w 2031529"/>
              <a:gd name="connsiteY12" fmla="*/ 1599872 h 1600823"/>
              <a:gd name="connsiteX13" fmla="*/ 411108 w 2031529"/>
              <a:gd name="connsiteY13" fmla="*/ 1443238 h 1600823"/>
              <a:gd name="connsiteX14" fmla="*/ 63975 w 2031529"/>
              <a:gd name="connsiteY14" fmla="*/ 846338 h 1600823"/>
              <a:gd name="connsiteX0" fmla="*/ 63975 w 2030515"/>
              <a:gd name="connsiteY0" fmla="*/ 846338 h 1600823"/>
              <a:gd name="connsiteX1" fmla="*/ 68815 w 2030515"/>
              <a:gd name="connsiteY1" fmla="*/ 528838 h 1600823"/>
              <a:gd name="connsiteX2" fmla="*/ 365148 w 2030515"/>
              <a:gd name="connsiteY2" fmla="*/ 15998 h 1600823"/>
              <a:gd name="connsiteX3" fmla="*/ 622775 w 2030515"/>
              <a:gd name="connsiteY3" fmla="*/ 152072 h 1600823"/>
              <a:gd name="connsiteX4" fmla="*/ 726388 w 2030515"/>
              <a:gd name="connsiteY4" fmla="*/ 274838 h 1600823"/>
              <a:gd name="connsiteX5" fmla="*/ 1315028 w 2030515"/>
              <a:gd name="connsiteY5" fmla="*/ 276452 h 1600823"/>
              <a:gd name="connsiteX6" fmla="*/ 1422875 w 2030515"/>
              <a:gd name="connsiteY6" fmla="*/ 156305 h 1600823"/>
              <a:gd name="connsiteX7" fmla="*/ 1664175 w 2030515"/>
              <a:gd name="connsiteY7" fmla="*/ 8138 h 1600823"/>
              <a:gd name="connsiteX8" fmla="*/ 1970588 w 2030515"/>
              <a:gd name="connsiteY8" fmla="*/ 535692 h 1600823"/>
              <a:gd name="connsiteX9" fmla="*/ 1990141 w 2030515"/>
              <a:gd name="connsiteY9" fmla="*/ 816705 h 1600823"/>
              <a:gd name="connsiteX10" fmla="*/ 1621841 w 2030515"/>
              <a:gd name="connsiteY10" fmla="*/ 1447472 h 1600823"/>
              <a:gd name="connsiteX11" fmla="*/ 1397475 w 2030515"/>
              <a:gd name="connsiteY11" fmla="*/ 1599872 h 1600823"/>
              <a:gd name="connsiteX12" fmla="*/ 622775 w 2030515"/>
              <a:gd name="connsiteY12" fmla="*/ 1599872 h 1600823"/>
              <a:gd name="connsiteX13" fmla="*/ 411108 w 2030515"/>
              <a:gd name="connsiteY13" fmla="*/ 1443238 h 1600823"/>
              <a:gd name="connsiteX14" fmla="*/ 63975 w 2030515"/>
              <a:gd name="connsiteY14" fmla="*/ 846338 h 1600823"/>
              <a:gd name="connsiteX0" fmla="*/ 63975 w 2030515"/>
              <a:gd name="connsiteY0" fmla="*/ 846338 h 1600823"/>
              <a:gd name="connsiteX1" fmla="*/ 68815 w 2030515"/>
              <a:gd name="connsiteY1" fmla="*/ 528838 h 1600823"/>
              <a:gd name="connsiteX2" fmla="*/ 356911 w 2030515"/>
              <a:gd name="connsiteY2" fmla="*/ 15998 h 1600823"/>
              <a:gd name="connsiteX3" fmla="*/ 622775 w 2030515"/>
              <a:gd name="connsiteY3" fmla="*/ 152072 h 1600823"/>
              <a:gd name="connsiteX4" fmla="*/ 726388 w 2030515"/>
              <a:gd name="connsiteY4" fmla="*/ 274838 h 1600823"/>
              <a:gd name="connsiteX5" fmla="*/ 1315028 w 2030515"/>
              <a:gd name="connsiteY5" fmla="*/ 276452 h 1600823"/>
              <a:gd name="connsiteX6" fmla="*/ 1422875 w 2030515"/>
              <a:gd name="connsiteY6" fmla="*/ 156305 h 1600823"/>
              <a:gd name="connsiteX7" fmla="*/ 1664175 w 2030515"/>
              <a:gd name="connsiteY7" fmla="*/ 8138 h 1600823"/>
              <a:gd name="connsiteX8" fmla="*/ 1970588 w 2030515"/>
              <a:gd name="connsiteY8" fmla="*/ 535692 h 1600823"/>
              <a:gd name="connsiteX9" fmla="*/ 1990141 w 2030515"/>
              <a:gd name="connsiteY9" fmla="*/ 816705 h 1600823"/>
              <a:gd name="connsiteX10" fmla="*/ 1621841 w 2030515"/>
              <a:gd name="connsiteY10" fmla="*/ 1447472 h 1600823"/>
              <a:gd name="connsiteX11" fmla="*/ 1397475 w 2030515"/>
              <a:gd name="connsiteY11" fmla="*/ 1599872 h 1600823"/>
              <a:gd name="connsiteX12" fmla="*/ 622775 w 2030515"/>
              <a:gd name="connsiteY12" fmla="*/ 1599872 h 1600823"/>
              <a:gd name="connsiteX13" fmla="*/ 411108 w 2030515"/>
              <a:gd name="connsiteY13" fmla="*/ 1443238 h 1600823"/>
              <a:gd name="connsiteX14" fmla="*/ 63975 w 2030515"/>
              <a:gd name="connsiteY14" fmla="*/ 846338 h 1600823"/>
              <a:gd name="connsiteX0" fmla="*/ 63975 w 2030515"/>
              <a:gd name="connsiteY0" fmla="*/ 847487 h 1601972"/>
              <a:gd name="connsiteX1" fmla="*/ 68815 w 2030515"/>
              <a:gd name="connsiteY1" fmla="*/ 529987 h 1601972"/>
              <a:gd name="connsiteX2" fmla="*/ 356911 w 2030515"/>
              <a:gd name="connsiteY2" fmla="*/ 17147 h 1601972"/>
              <a:gd name="connsiteX3" fmla="*/ 622775 w 2030515"/>
              <a:gd name="connsiteY3" fmla="*/ 153221 h 1601972"/>
              <a:gd name="connsiteX4" fmla="*/ 726388 w 2030515"/>
              <a:gd name="connsiteY4" fmla="*/ 275987 h 1601972"/>
              <a:gd name="connsiteX5" fmla="*/ 1315028 w 2030515"/>
              <a:gd name="connsiteY5" fmla="*/ 277601 h 1601972"/>
              <a:gd name="connsiteX6" fmla="*/ 1422875 w 2030515"/>
              <a:gd name="connsiteY6" fmla="*/ 157454 h 1601972"/>
              <a:gd name="connsiteX7" fmla="*/ 1672413 w 2030515"/>
              <a:gd name="connsiteY7" fmla="*/ 5168 h 1601972"/>
              <a:gd name="connsiteX8" fmla="*/ 1970588 w 2030515"/>
              <a:gd name="connsiteY8" fmla="*/ 536841 h 1601972"/>
              <a:gd name="connsiteX9" fmla="*/ 1990141 w 2030515"/>
              <a:gd name="connsiteY9" fmla="*/ 817854 h 1601972"/>
              <a:gd name="connsiteX10" fmla="*/ 1621841 w 2030515"/>
              <a:gd name="connsiteY10" fmla="*/ 1448621 h 1601972"/>
              <a:gd name="connsiteX11" fmla="*/ 1397475 w 2030515"/>
              <a:gd name="connsiteY11" fmla="*/ 1601021 h 1601972"/>
              <a:gd name="connsiteX12" fmla="*/ 622775 w 2030515"/>
              <a:gd name="connsiteY12" fmla="*/ 1601021 h 1601972"/>
              <a:gd name="connsiteX13" fmla="*/ 411108 w 2030515"/>
              <a:gd name="connsiteY13" fmla="*/ 1444387 h 1601972"/>
              <a:gd name="connsiteX14" fmla="*/ 63975 w 2030515"/>
              <a:gd name="connsiteY14" fmla="*/ 847487 h 1601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030515" h="1601972">
                <a:moveTo>
                  <a:pt x="63975" y="847487"/>
                </a:moveTo>
                <a:cubicBezTo>
                  <a:pt x="-2534" y="739034"/>
                  <a:pt x="-40221" y="711800"/>
                  <a:pt x="68815" y="529987"/>
                </a:cubicBezTo>
                <a:lnTo>
                  <a:pt x="356911" y="17147"/>
                </a:lnTo>
                <a:cubicBezTo>
                  <a:pt x="452065" y="-26795"/>
                  <a:pt x="606039" y="20176"/>
                  <a:pt x="622775" y="153221"/>
                </a:cubicBezTo>
                <a:cubicBezTo>
                  <a:pt x="620959" y="241316"/>
                  <a:pt x="666718" y="274171"/>
                  <a:pt x="726388" y="275987"/>
                </a:cubicBezTo>
                <a:lnTo>
                  <a:pt x="1315028" y="277601"/>
                </a:lnTo>
                <a:cubicBezTo>
                  <a:pt x="1360988" y="273368"/>
                  <a:pt x="1411994" y="254613"/>
                  <a:pt x="1422875" y="157454"/>
                </a:cubicBezTo>
                <a:cubicBezTo>
                  <a:pt x="1442428" y="34084"/>
                  <a:pt x="1532713" y="-17409"/>
                  <a:pt x="1672413" y="5168"/>
                </a:cubicBezTo>
                <a:lnTo>
                  <a:pt x="1970588" y="536841"/>
                </a:lnTo>
                <a:cubicBezTo>
                  <a:pt x="2053088" y="675054"/>
                  <a:pt x="2041264" y="732043"/>
                  <a:pt x="1990141" y="817854"/>
                </a:cubicBezTo>
                <a:lnTo>
                  <a:pt x="1621841" y="1448621"/>
                </a:lnTo>
                <a:cubicBezTo>
                  <a:pt x="1588973" y="1507281"/>
                  <a:pt x="1545626" y="1613101"/>
                  <a:pt x="1397475" y="1601021"/>
                </a:cubicBezTo>
                <a:lnTo>
                  <a:pt x="622775" y="1601021"/>
                </a:lnTo>
                <a:cubicBezTo>
                  <a:pt x="497198" y="1593351"/>
                  <a:pt x="463323" y="1535899"/>
                  <a:pt x="411108" y="1444387"/>
                </a:cubicBezTo>
                <a:lnTo>
                  <a:pt x="63975" y="847487"/>
                </a:lnTo>
                <a:close/>
              </a:path>
            </a:pathLst>
          </a:custGeom>
          <a:gradFill flip="none" rotWithShape="1">
            <a:gsLst>
              <a:gs pos="0">
                <a:srgbClr val="F9F9F9"/>
              </a:gs>
              <a:gs pos="100000">
                <a:srgbClr val="E0E0E0"/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chemeClr val="bg1"/>
            </a:solidFill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0" rIns="36000" bIns="10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6213" marR="0" lvl="0" indent="0" defTabSz="4000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en-ZA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00" name="object 14">
            <a:extLst>
              <a:ext uri="{FF2B5EF4-FFF2-40B4-BE49-F238E27FC236}">
                <a16:creationId xmlns:a16="http://schemas.microsoft.com/office/drawing/2014/main" id="{17D0F29A-83B9-7943-9D3C-F3B417DEAEB7}"/>
              </a:ext>
            </a:extLst>
          </p:cNvPr>
          <p:cNvSpPr txBox="1"/>
          <p:nvPr userDrawn="1"/>
        </p:nvSpPr>
        <p:spPr>
          <a:xfrm>
            <a:off x="7138228" y="4706175"/>
            <a:ext cx="1869149" cy="254574"/>
          </a:xfrm>
          <a:prstGeom prst="rect">
            <a:avLst/>
          </a:prstGeom>
        </p:spPr>
        <p:txBody>
          <a:bodyPr vert="horz" wrap="square" lIns="0" tIns="8272" rIns="0" bIns="0" rtlCol="0">
            <a:spAutoFit/>
          </a:bodyPr>
          <a:lstStyle/>
          <a:p>
            <a:pPr marL="7521" algn="ctr" defTabSz="541508">
              <a:spcBef>
                <a:spcPts val="65"/>
              </a:spcBef>
              <a:defRPr/>
            </a:pPr>
            <a:r>
              <a:rPr lang="en-US" sz="1600" b="1" spc="3" dirty="0">
                <a:solidFill>
                  <a:srgbClr val="A2A2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Safety</a:t>
            </a:r>
            <a:endParaRPr sz="1600" b="1" dirty="0">
              <a:solidFill>
                <a:srgbClr val="A2A24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1" name="object 17">
            <a:extLst>
              <a:ext uri="{FF2B5EF4-FFF2-40B4-BE49-F238E27FC236}">
                <a16:creationId xmlns:a16="http://schemas.microsoft.com/office/drawing/2014/main" id="{7FBE1964-CAB8-8F45-A8A2-75AE95F04583}"/>
              </a:ext>
            </a:extLst>
          </p:cNvPr>
          <p:cNvSpPr/>
          <p:nvPr userDrawn="1"/>
        </p:nvSpPr>
        <p:spPr>
          <a:xfrm>
            <a:off x="8104504" y="5011659"/>
            <a:ext cx="0" cy="1159834"/>
          </a:xfrm>
          <a:custGeom>
            <a:avLst/>
            <a:gdLst/>
            <a:ahLst/>
            <a:cxnLst/>
            <a:rect l="l" t="t" r="r" b="b"/>
            <a:pathLst>
              <a:path h="2204720">
                <a:moveTo>
                  <a:pt x="0" y="2204487"/>
                </a:moveTo>
                <a:lnTo>
                  <a:pt x="0" y="0"/>
                </a:lnTo>
              </a:path>
            </a:pathLst>
          </a:custGeom>
          <a:ln w="28575">
            <a:solidFill>
              <a:srgbClr val="A1A2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/>
          <a:lstStyle/>
          <a:p>
            <a:pPr marL="0" marR="0" lvl="0" indent="0" algn="l" defTabSz="5415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6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1A09B5A5-041D-3C45-8566-06DFC55544D3}"/>
              </a:ext>
            </a:extLst>
          </p:cNvPr>
          <p:cNvGrpSpPr/>
          <p:nvPr userDrawn="1"/>
        </p:nvGrpSpPr>
        <p:grpSpPr>
          <a:xfrm>
            <a:off x="7905471" y="3590598"/>
            <a:ext cx="408063" cy="729684"/>
            <a:chOff x="11918072" y="5057756"/>
            <a:chExt cx="857885" cy="1534038"/>
          </a:xfrm>
        </p:grpSpPr>
        <p:sp>
          <p:nvSpPr>
            <p:cNvPr id="103" name="object 73">
              <a:extLst>
                <a:ext uri="{FF2B5EF4-FFF2-40B4-BE49-F238E27FC236}">
                  <a16:creationId xmlns:a16="http://schemas.microsoft.com/office/drawing/2014/main" id="{84012EC6-4D41-A740-AF61-9497F172BA3E}"/>
                </a:ext>
              </a:extLst>
            </p:cNvPr>
            <p:cNvSpPr/>
            <p:nvPr/>
          </p:nvSpPr>
          <p:spPr>
            <a:xfrm>
              <a:off x="12091819" y="5557116"/>
              <a:ext cx="511175" cy="174625"/>
            </a:xfrm>
            <a:custGeom>
              <a:avLst/>
              <a:gdLst/>
              <a:ahLst/>
              <a:cxnLst/>
              <a:rect l="l" t="t" r="r" b="b"/>
              <a:pathLst>
                <a:path w="511175" h="174625">
                  <a:moveTo>
                    <a:pt x="510853" y="0"/>
                  </a:moveTo>
                  <a:lnTo>
                    <a:pt x="490094" y="41728"/>
                  </a:lnTo>
                  <a:lnTo>
                    <a:pt x="462837" y="79065"/>
                  </a:lnTo>
                  <a:lnTo>
                    <a:pt x="429820" y="111271"/>
                  </a:lnTo>
                  <a:lnTo>
                    <a:pt x="391784" y="137608"/>
                  </a:lnTo>
                  <a:lnTo>
                    <a:pt x="349469" y="157335"/>
                  </a:lnTo>
                  <a:lnTo>
                    <a:pt x="303612" y="169714"/>
                  </a:lnTo>
                  <a:lnTo>
                    <a:pt x="254955" y="174005"/>
                  </a:lnTo>
                  <a:lnTo>
                    <a:pt x="206665" y="169780"/>
                  </a:lnTo>
                  <a:lnTo>
                    <a:pt x="161128" y="157589"/>
                  </a:lnTo>
                  <a:lnTo>
                    <a:pt x="119066" y="138153"/>
                  </a:lnTo>
                  <a:lnTo>
                    <a:pt x="81200" y="112193"/>
                  </a:lnTo>
                  <a:lnTo>
                    <a:pt x="48252" y="80433"/>
                  </a:lnTo>
                  <a:lnTo>
                    <a:pt x="20945" y="43594"/>
                  </a:lnTo>
                  <a:lnTo>
                    <a:pt x="0" y="2397"/>
                  </a:lnTo>
                </a:path>
              </a:pathLst>
            </a:custGeom>
            <a:ln w="31412">
              <a:solidFill>
                <a:srgbClr val="A2A24F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4" name="object 75">
              <a:extLst>
                <a:ext uri="{FF2B5EF4-FFF2-40B4-BE49-F238E27FC236}">
                  <a16:creationId xmlns:a16="http://schemas.microsoft.com/office/drawing/2014/main" id="{2C9D2CD1-08EA-8E4A-A0FC-994727E99A68}"/>
                </a:ext>
              </a:extLst>
            </p:cNvPr>
            <p:cNvSpPr/>
            <p:nvPr/>
          </p:nvSpPr>
          <p:spPr>
            <a:xfrm>
              <a:off x="12030412" y="5057756"/>
              <a:ext cx="633095" cy="395605"/>
            </a:xfrm>
            <a:custGeom>
              <a:avLst/>
              <a:gdLst/>
              <a:ahLst/>
              <a:cxnLst/>
              <a:rect l="l" t="t" r="r" b="b"/>
              <a:pathLst>
                <a:path w="633095" h="395604">
                  <a:moveTo>
                    <a:pt x="89285" y="132205"/>
                  </a:moveTo>
                  <a:lnTo>
                    <a:pt x="61191" y="177422"/>
                  </a:lnTo>
                  <a:lnTo>
                    <a:pt x="46662" y="221527"/>
                  </a:lnTo>
                  <a:lnTo>
                    <a:pt x="41225" y="254982"/>
                  </a:lnTo>
                  <a:lnTo>
                    <a:pt x="40407" y="268253"/>
                  </a:lnTo>
                  <a:lnTo>
                    <a:pt x="0" y="268253"/>
                  </a:lnTo>
                  <a:lnTo>
                    <a:pt x="0" y="395391"/>
                  </a:lnTo>
                  <a:lnTo>
                    <a:pt x="26778" y="360500"/>
                  </a:lnTo>
                  <a:lnTo>
                    <a:pt x="58773" y="340942"/>
                  </a:lnTo>
                  <a:lnTo>
                    <a:pt x="116746" y="329583"/>
                  </a:lnTo>
                  <a:lnTo>
                    <a:pt x="221459" y="319288"/>
                  </a:lnTo>
                  <a:lnTo>
                    <a:pt x="266230" y="316343"/>
                  </a:lnTo>
                  <a:lnTo>
                    <a:pt x="316356" y="315299"/>
                  </a:lnTo>
                  <a:lnTo>
                    <a:pt x="475869" y="327813"/>
                  </a:lnTo>
                  <a:lnTo>
                    <a:pt x="572385" y="355345"/>
                  </a:lnTo>
                  <a:lnTo>
                    <a:pt x="619976" y="382876"/>
                  </a:lnTo>
                  <a:lnTo>
                    <a:pt x="632713" y="395391"/>
                  </a:lnTo>
                  <a:lnTo>
                    <a:pt x="632713" y="268253"/>
                  </a:lnTo>
                  <a:lnTo>
                    <a:pt x="592306" y="268253"/>
                  </a:lnTo>
                  <a:lnTo>
                    <a:pt x="591324" y="221547"/>
                  </a:lnTo>
                  <a:lnTo>
                    <a:pt x="585906" y="191806"/>
                  </a:lnTo>
                  <a:lnTo>
                    <a:pt x="543428" y="132205"/>
                  </a:lnTo>
                  <a:lnTo>
                    <a:pt x="495309" y="87523"/>
                  </a:lnTo>
                  <a:lnTo>
                    <a:pt x="447845" y="57602"/>
                  </a:lnTo>
                  <a:lnTo>
                    <a:pt x="411610" y="40832"/>
                  </a:lnTo>
                  <a:lnTo>
                    <a:pt x="397181" y="35601"/>
                  </a:lnTo>
                  <a:lnTo>
                    <a:pt x="394605" y="22365"/>
                  </a:lnTo>
                  <a:lnTo>
                    <a:pt x="391315" y="13367"/>
                  </a:lnTo>
                  <a:lnTo>
                    <a:pt x="385637" y="6290"/>
                  </a:lnTo>
                  <a:lnTo>
                    <a:pt x="378161" y="1659"/>
                  </a:lnTo>
                  <a:lnTo>
                    <a:pt x="369475" y="0"/>
                  </a:lnTo>
                  <a:lnTo>
                    <a:pt x="316356" y="0"/>
                  </a:lnTo>
                  <a:lnTo>
                    <a:pt x="263227" y="0"/>
                  </a:lnTo>
                  <a:lnTo>
                    <a:pt x="235532" y="35601"/>
                  </a:lnTo>
                  <a:lnTo>
                    <a:pt x="211849" y="43112"/>
                  </a:lnTo>
                  <a:lnTo>
                    <a:pt x="195199" y="49985"/>
                  </a:lnTo>
                  <a:lnTo>
                    <a:pt x="177703" y="60152"/>
                  </a:lnTo>
                  <a:lnTo>
                    <a:pt x="151482" y="77547"/>
                  </a:lnTo>
                </a:path>
              </a:pathLst>
            </a:custGeom>
            <a:ln w="31412">
              <a:solidFill>
                <a:srgbClr val="A2A24F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5" name="object 76">
              <a:extLst>
                <a:ext uri="{FF2B5EF4-FFF2-40B4-BE49-F238E27FC236}">
                  <a16:creationId xmlns:a16="http://schemas.microsoft.com/office/drawing/2014/main" id="{CC235222-6776-B14D-9D8B-6FDE9BB1D258}"/>
                </a:ext>
              </a:extLst>
            </p:cNvPr>
            <p:cNvSpPr/>
            <p:nvPr/>
          </p:nvSpPr>
          <p:spPr>
            <a:xfrm>
              <a:off x="12188589" y="5116217"/>
              <a:ext cx="40005" cy="268605"/>
            </a:xfrm>
            <a:custGeom>
              <a:avLst/>
              <a:gdLst/>
              <a:ahLst/>
              <a:cxnLst/>
              <a:rect l="l" t="t" r="r" b="b"/>
              <a:pathLst>
                <a:path w="40004" h="268604">
                  <a:moveTo>
                    <a:pt x="39642" y="0"/>
                  </a:moveTo>
                  <a:lnTo>
                    <a:pt x="39327" y="53573"/>
                  </a:lnTo>
                  <a:lnTo>
                    <a:pt x="34950" y="117108"/>
                  </a:lnTo>
                  <a:lnTo>
                    <a:pt x="28868" y="156393"/>
                  </a:lnTo>
                  <a:lnTo>
                    <a:pt x="20834" y="195038"/>
                  </a:lnTo>
                  <a:lnTo>
                    <a:pt x="8821" y="236665"/>
                  </a:lnTo>
                  <a:lnTo>
                    <a:pt x="4330" y="252012"/>
                  </a:lnTo>
                  <a:lnTo>
                    <a:pt x="0" y="268274"/>
                  </a:lnTo>
                </a:path>
              </a:pathLst>
            </a:custGeom>
            <a:ln w="31412">
              <a:solidFill>
                <a:srgbClr val="A2A24F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6" name="object 77">
              <a:extLst>
                <a:ext uri="{FF2B5EF4-FFF2-40B4-BE49-F238E27FC236}">
                  <a16:creationId xmlns:a16="http://schemas.microsoft.com/office/drawing/2014/main" id="{5B277E2E-9B8A-8445-B544-A09ECFF48896}"/>
                </a:ext>
              </a:extLst>
            </p:cNvPr>
            <p:cNvSpPr/>
            <p:nvPr/>
          </p:nvSpPr>
          <p:spPr>
            <a:xfrm>
              <a:off x="12465309" y="5116217"/>
              <a:ext cx="40005" cy="268605"/>
            </a:xfrm>
            <a:custGeom>
              <a:avLst/>
              <a:gdLst/>
              <a:ahLst/>
              <a:cxnLst/>
              <a:rect l="l" t="t" r="r" b="b"/>
              <a:pathLst>
                <a:path w="40004" h="268604">
                  <a:moveTo>
                    <a:pt x="0" y="0"/>
                  </a:moveTo>
                  <a:lnTo>
                    <a:pt x="315" y="53573"/>
                  </a:lnTo>
                  <a:lnTo>
                    <a:pt x="4692" y="117108"/>
                  </a:lnTo>
                  <a:lnTo>
                    <a:pt x="10774" y="156393"/>
                  </a:lnTo>
                  <a:lnTo>
                    <a:pt x="24415" y="215321"/>
                  </a:lnTo>
                  <a:lnTo>
                    <a:pt x="32137" y="241073"/>
                  </a:lnTo>
                  <a:lnTo>
                    <a:pt x="39642" y="268274"/>
                  </a:lnTo>
                </a:path>
              </a:pathLst>
            </a:custGeom>
            <a:ln w="31412">
              <a:solidFill>
                <a:srgbClr val="A2A24F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7" name="object 78">
              <a:extLst>
                <a:ext uri="{FF2B5EF4-FFF2-40B4-BE49-F238E27FC236}">
                  <a16:creationId xmlns:a16="http://schemas.microsoft.com/office/drawing/2014/main" id="{91E93F77-4A49-424F-BD67-72289F3E17E2}"/>
                </a:ext>
              </a:extLst>
            </p:cNvPr>
            <p:cNvSpPr/>
            <p:nvPr/>
          </p:nvSpPr>
          <p:spPr>
            <a:xfrm>
              <a:off x="12346770" y="5731123"/>
              <a:ext cx="0" cy="250190"/>
            </a:xfrm>
            <a:custGeom>
              <a:avLst/>
              <a:gdLst/>
              <a:ahLst/>
              <a:cxnLst/>
              <a:rect l="l" t="t" r="r" b="b"/>
              <a:pathLst>
                <a:path h="250189">
                  <a:moveTo>
                    <a:pt x="0" y="0"/>
                  </a:moveTo>
                  <a:lnTo>
                    <a:pt x="0" y="249981"/>
                  </a:lnTo>
                </a:path>
              </a:pathLst>
            </a:custGeom>
            <a:ln w="31412">
              <a:solidFill>
                <a:srgbClr val="A2A24F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8" name="object 79">
              <a:extLst>
                <a:ext uri="{FF2B5EF4-FFF2-40B4-BE49-F238E27FC236}">
                  <a16:creationId xmlns:a16="http://schemas.microsoft.com/office/drawing/2014/main" id="{1887D30E-12F3-8448-BDC3-CB300D8F23D8}"/>
                </a:ext>
              </a:extLst>
            </p:cNvPr>
            <p:cNvSpPr/>
            <p:nvPr/>
          </p:nvSpPr>
          <p:spPr>
            <a:xfrm>
              <a:off x="11918072" y="5840589"/>
              <a:ext cx="857885" cy="751205"/>
            </a:xfrm>
            <a:custGeom>
              <a:avLst/>
              <a:gdLst/>
              <a:ahLst/>
              <a:cxnLst/>
              <a:rect l="l" t="t" r="r" b="b"/>
              <a:pathLst>
                <a:path w="857884" h="751204">
                  <a:moveTo>
                    <a:pt x="0" y="177460"/>
                  </a:moveTo>
                  <a:lnTo>
                    <a:pt x="6339" y="130284"/>
                  </a:lnTo>
                  <a:lnTo>
                    <a:pt x="24228" y="87893"/>
                  </a:lnTo>
                  <a:lnTo>
                    <a:pt x="51977" y="51977"/>
                  </a:lnTo>
                  <a:lnTo>
                    <a:pt x="87893" y="24228"/>
                  </a:lnTo>
                  <a:lnTo>
                    <a:pt x="130284" y="6339"/>
                  </a:lnTo>
                  <a:lnTo>
                    <a:pt x="177460" y="0"/>
                  </a:lnTo>
                  <a:lnTo>
                    <a:pt x="679937" y="0"/>
                  </a:lnTo>
                  <a:lnTo>
                    <a:pt x="727113" y="6339"/>
                  </a:lnTo>
                  <a:lnTo>
                    <a:pt x="769504" y="24228"/>
                  </a:lnTo>
                  <a:lnTo>
                    <a:pt x="805420" y="51977"/>
                  </a:lnTo>
                  <a:lnTo>
                    <a:pt x="833169" y="87893"/>
                  </a:lnTo>
                  <a:lnTo>
                    <a:pt x="851058" y="130284"/>
                  </a:lnTo>
                  <a:lnTo>
                    <a:pt x="857397" y="177460"/>
                  </a:lnTo>
                  <a:lnTo>
                    <a:pt x="857397" y="750783"/>
                  </a:lnTo>
                  <a:lnTo>
                    <a:pt x="422709" y="750783"/>
                  </a:lnTo>
                </a:path>
              </a:pathLst>
            </a:custGeom>
            <a:ln w="31412">
              <a:solidFill>
                <a:srgbClr val="A2A24F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9" name="object 80">
              <a:extLst>
                <a:ext uri="{FF2B5EF4-FFF2-40B4-BE49-F238E27FC236}">
                  <a16:creationId xmlns:a16="http://schemas.microsoft.com/office/drawing/2014/main" id="{7752D8B0-195D-9741-B6FB-1CCECE6FCAE5}"/>
                </a:ext>
              </a:extLst>
            </p:cNvPr>
            <p:cNvSpPr/>
            <p:nvPr/>
          </p:nvSpPr>
          <p:spPr>
            <a:xfrm>
              <a:off x="11918074" y="6110695"/>
              <a:ext cx="310515" cy="480695"/>
            </a:xfrm>
            <a:custGeom>
              <a:avLst/>
              <a:gdLst/>
              <a:ahLst/>
              <a:cxnLst/>
              <a:rect l="l" t="t" r="r" b="b"/>
              <a:pathLst>
                <a:path w="310515" h="480695">
                  <a:moveTo>
                    <a:pt x="310158" y="480676"/>
                  </a:moveTo>
                  <a:lnTo>
                    <a:pt x="0" y="480676"/>
                  </a:lnTo>
                  <a:lnTo>
                    <a:pt x="0" y="0"/>
                  </a:lnTo>
                </a:path>
              </a:pathLst>
            </a:custGeom>
            <a:ln w="31412">
              <a:solidFill>
                <a:srgbClr val="A2A24F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0" name="object 81">
              <a:extLst>
                <a:ext uri="{FF2B5EF4-FFF2-40B4-BE49-F238E27FC236}">
                  <a16:creationId xmlns:a16="http://schemas.microsoft.com/office/drawing/2014/main" id="{97C4C9A7-50EE-FD4A-B599-853D7BE3D9C8}"/>
                </a:ext>
              </a:extLst>
            </p:cNvPr>
            <p:cNvSpPr/>
            <p:nvPr/>
          </p:nvSpPr>
          <p:spPr>
            <a:xfrm>
              <a:off x="12621830" y="6110690"/>
              <a:ext cx="0" cy="480695"/>
            </a:xfrm>
            <a:custGeom>
              <a:avLst/>
              <a:gdLst/>
              <a:ahLst/>
              <a:cxnLst/>
              <a:rect l="l" t="t" r="r" b="b"/>
              <a:pathLst>
                <a:path h="480695">
                  <a:moveTo>
                    <a:pt x="0" y="0"/>
                  </a:moveTo>
                  <a:lnTo>
                    <a:pt x="0" y="480676"/>
                  </a:lnTo>
                </a:path>
              </a:pathLst>
            </a:custGeom>
            <a:ln w="31412">
              <a:solidFill>
                <a:srgbClr val="A2A24F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1" name="object 82">
              <a:extLst>
                <a:ext uri="{FF2B5EF4-FFF2-40B4-BE49-F238E27FC236}">
                  <a16:creationId xmlns:a16="http://schemas.microsoft.com/office/drawing/2014/main" id="{27453B1B-E77D-0B4C-B78C-16F96FDA59F4}"/>
                </a:ext>
              </a:extLst>
            </p:cNvPr>
            <p:cNvSpPr/>
            <p:nvPr/>
          </p:nvSpPr>
          <p:spPr>
            <a:xfrm>
              <a:off x="12071709" y="6110690"/>
              <a:ext cx="0" cy="480695"/>
            </a:xfrm>
            <a:custGeom>
              <a:avLst/>
              <a:gdLst/>
              <a:ahLst/>
              <a:cxnLst/>
              <a:rect l="l" t="t" r="r" b="b"/>
              <a:pathLst>
                <a:path h="480695">
                  <a:moveTo>
                    <a:pt x="0" y="0"/>
                  </a:moveTo>
                  <a:lnTo>
                    <a:pt x="0" y="480676"/>
                  </a:lnTo>
                </a:path>
              </a:pathLst>
            </a:custGeom>
            <a:ln w="31412">
              <a:solidFill>
                <a:srgbClr val="A2A24F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2" name="object 83">
              <a:extLst>
                <a:ext uri="{FF2B5EF4-FFF2-40B4-BE49-F238E27FC236}">
                  <a16:creationId xmlns:a16="http://schemas.microsoft.com/office/drawing/2014/main" id="{07D0F00B-886A-D24B-B2B1-33B89753F181}"/>
                </a:ext>
              </a:extLst>
            </p:cNvPr>
            <p:cNvSpPr/>
            <p:nvPr/>
          </p:nvSpPr>
          <p:spPr>
            <a:xfrm>
              <a:off x="12151004" y="5840588"/>
              <a:ext cx="0" cy="751205"/>
            </a:xfrm>
            <a:custGeom>
              <a:avLst/>
              <a:gdLst/>
              <a:ahLst/>
              <a:cxnLst/>
              <a:rect l="l" t="t" r="r" b="b"/>
              <a:pathLst>
                <a:path h="751204">
                  <a:moveTo>
                    <a:pt x="0" y="750783"/>
                  </a:moveTo>
                  <a:lnTo>
                    <a:pt x="0" y="0"/>
                  </a:lnTo>
                </a:path>
              </a:pathLst>
            </a:custGeom>
            <a:ln w="31412">
              <a:solidFill>
                <a:srgbClr val="A2A24F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3" name="object 84">
              <a:extLst>
                <a:ext uri="{FF2B5EF4-FFF2-40B4-BE49-F238E27FC236}">
                  <a16:creationId xmlns:a16="http://schemas.microsoft.com/office/drawing/2014/main" id="{8130AA07-DC21-B64F-911B-47FF0212D732}"/>
                </a:ext>
              </a:extLst>
            </p:cNvPr>
            <p:cNvSpPr/>
            <p:nvPr/>
          </p:nvSpPr>
          <p:spPr>
            <a:xfrm>
              <a:off x="12542532" y="6399067"/>
              <a:ext cx="0" cy="192405"/>
            </a:xfrm>
            <a:custGeom>
              <a:avLst/>
              <a:gdLst/>
              <a:ahLst/>
              <a:cxnLst/>
              <a:rect l="l" t="t" r="r" b="b"/>
              <a:pathLst>
                <a:path h="192404">
                  <a:moveTo>
                    <a:pt x="0" y="0"/>
                  </a:moveTo>
                  <a:lnTo>
                    <a:pt x="0" y="192308"/>
                  </a:lnTo>
                </a:path>
              </a:pathLst>
            </a:custGeom>
            <a:ln w="31412">
              <a:solidFill>
                <a:srgbClr val="A2A24F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4" name="object 85">
              <a:extLst>
                <a:ext uri="{FF2B5EF4-FFF2-40B4-BE49-F238E27FC236}">
                  <a16:creationId xmlns:a16="http://schemas.microsoft.com/office/drawing/2014/main" id="{66C3F515-D05C-384D-921D-402D46260D11}"/>
                </a:ext>
              </a:extLst>
            </p:cNvPr>
            <p:cNvSpPr/>
            <p:nvPr/>
          </p:nvSpPr>
          <p:spPr>
            <a:xfrm>
              <a:off x="12542532" y="5840584"/>
              <a:ext cx="0" cy="397510"/>
            </a:xfrm>
            <a:custGeom>
              <a:avLst/>
              <a:gdLst/>
              <a:ahLst/>
              <a:cxnLst/>
              <a:rect l="l" t="t" r="r" b="b"/>
              <a:pathLst>
                <a:path h="397510">
                  <a:moveTo>
                    <a:pt x="0" y="0"/>
                  </a:moveTo>
                  <a:lnTo>
                    <a:pt x="0" y="397411"/>
                  </a:lnTo>
                </a:path>
              </a:pathLst>
            </a:custGeom>
            <a:ln w="31412">
              <a:solidFill>
                <a:srgbClr val="A2A24F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5" name="object 86">
              <a:extLst>
                <a:ext uri="{FF2B5EF4-FFF2-40B4-BE49-F238E27FC236}">
                  <a16:creationId xmlns:a16="http://schemas.microsoft.com/office/drawing/2014/main" id="{8429FF3B-B042-F049-9249-5F051A7AA5B5}"/>
                </a:ext>
              </a:extLst>
            </p:cNvPr>
            <p:cNvSpPr/>
            <p:nvPr/>
          </p:nvSpPr>
          <p:spPr>
            <a:xfrm>
              <a:off x="12058077" y="5430939"/>
              <a:ext cx="288925" cy="128905"/>
            </a:xfrm>
            <a:custGeom>
              <a:avLst/>
              <a:gdLst/>
              <a:ahLst/>
              <a:cxnLst/>
              <a:rect l="l" t="t" r="r" b="b"/>
              <a:pathLst>
                <a:path w="288925" h="128904">
                  <a:moveTo>
                    <a:pt x="288692" y="69380"/>
                  </a:moveTo>
                  <a:lnTo>
                    <a:pt x="265070" y="78672"/>
                  </a:lnTo>
                  <a:lnTo>
                    <a:pt x="246542" y="99117"/>
                  </a:lnTo>
                  <a:lnTo>
                    <a:pt x="227982" y="119561"/>
                  </a:lnTo>
                  <a:lnTo>
                    <a:pt x="204266" y="128854"/>
                  </a:lnTo>
                  <a:lnTo>
                    <a:pt x="38354" y="128854"/>
                  </a:lnTo>
                  <a:lnTo>
                    <a:pt x="23425" y="125840"/>
                  </a:lnTo>
                  <a:lnTo>
                    <a:pt x="11233" y="117620"/>
                  </a:lnTo>
                  <a:lnTo>
                    <a:pt x="3014" y="105429"/>
                  </a:lnTo>
                  <a:lnTo>
                    <a:pt x="0" y="90499"/>
                  </a:lnTo>
                  <a:lnTo>
                    <a:pt x="0" y="0"/>
                  </a:lnTo>
                </a:path>
              </a:pathLst>
            </a:custGeom>
            <a:ln w="31412">
              <a:solidFill>
                <a:srgbClr val="A2A24F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6" name="object 87">
              <a:extLst>
                <a:ext uri="{FF2B5EF4-FFF2-40B4-BE49-F238E27FC236}">
                  <a16:creationId xmlns:a16="http://schemas.microsoft.com/office/drawing/2014/main" id="{6CE3EBD8-A8CD-0D4B-B107-F02E48CA64CF}"/>
                </a:ext>
              </a:extLst>
            </p:cNvPr>
            <p:cNvSpPr/>
            <p:nvPr/>
          </p:nvSpPr>
          <p:spPr>
            <a:xfrm>
              <a:off x="12340783" y="5430939"/>
              <a:ext cx="288925" cy="128905"/>
            </a:xfrm>
            <a:custGeom>
              <a:avLst/>
              <a:gdLst/>
              <a:ahLst/>
              <a:cxnLst/>
              <a:rect l="l" t="t" r="r" b="b"/>
              <a:pathLst>
                <a:path w="288925" h="128904">
                  <a:moveTo>
                    <a:pt x="0" y="69380"/>
                  </a:moveTo>
                  <a:lnTo>
                    <a:pt x="23622" y="78672"/>
                  </a:lnTo>
                  <a:lnTo>
                    <a:pt x="42150" y="99117"/>
                  </a:lnTo>
                  <a:lnTo>
                    <a:pt x="60709" y="119561"/>
                  </a:lnTo>
                  <a:lnTo>
                    <a:pt x="84426" y="128854"/>
                  </a:lnTo>
                  <a:lnTo>
                    <a:pt x="250348" y="128854"/>
                  </a:lnTo>
                  <a:lnTo>
                    <a:pt x="265271" y="125840"/>
                  </a:lnTo>
                  <a:lnTo>
                    <a:pt x="277460" y="117620"/>
                  </a:lnTo>
                  <a:lnTo>
                    <a:pt x="285678" y="105429"/>
                  </a:lnTo>
                  <a:lnTo>
                    <a:pt x="288692" y="90499"/>
                  </a:lnTo>
                  <a:lnTo>
                    <a:pt x="288692" y="0"/>
                  </a:lnTo>
                </a:path>
              </a:pathLst>
            </a:custGeom>
            <a:ln w="31412">
              <a:solidFill>
                <a:srgbClr val="A2A24F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17" name="object 17">
            <a:extLst>
              <a:ext uri="{FF2B5EF4-FFF2-40B4-BE49-F238E27FC236}">
                <a16:creationId xmlns:a16="http://schemas.microsoft.com/office/drawing/2014/main" id="{7BEDF8CC-3E6F-1143-B366-998A8965B104}"/>
              </a:ext>
            </a:extLst>
          </p:cNvPr>
          <p:cNvSpPr/>
          <p:nvPr userDrawn="1"/>
        </p:nvSpPr>
        <p:spPr>
          <a:xfrm>
            <a:off x="10181782" y="1756830"/>
            <a:ext cx="0" cy="1159834"/>
          </a:xfrm>
          <a:custGeom>
            <a:avLst/>
            <a:gdLst/>
            <a:ahLst/>
            <a:cxnLst/>
            <a:rect l="l" t="t" r="r" b="b"/>
            <a:pathLst>
              <a:path h="2204720">
                <a:moveTo>
                  <a:pt x="0" y="2204487"/>
                </a:moveTo>
                <a:lnTo>
                  <a:pt x="0" y="0"/>
                </a:lnTo>
              </a:path>
            </a:pathLst>
          </a:custGeom>
          <a:ln w="28575">
            <a:solidFill>
              <a:srgbClr val="6E91A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/>
          <a:lstStyle/>
          <a:p>
            <a:pPr marL="0" marR="0" lvl="0" indent="0" algn="l" defTabSz="5415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6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8" name="Freeform 117">
            <a:extLst>
              <a:ext uri="{FF2B5EF4-FFF2-40B4-BE49-F238E27FC236}">
                <a16:creationId xmlns:a16="http://schemas.microsoft.com/office/drawing/2014/main" id="{0CCD9BE1-F3F8-0C47-B402-651202642B59}"/>
              </a:ext>
            </a:extLst>
          </p:cNvPr>
          <p:cNvSpPr/>
          <p:nvPr userDrawn="1"/>
        </p:nvSpPr>
        <p:spPr>
          <a:xfrm>
            <a:off x="9429224" y="2869291"/>
            <a:ext cx="1497756" cy="476081"/>
          </a:xfrm>
          <a:custGeom>
            <a:avLst/>
            <a:gdLst>
              <a:gd name="connsiteX0" fmla="*/ 117902 w 1566794"/>
              <a:gd name="connsiteY0" fmla="*/ 230565 h 484711"/>
              <a:gd name="connsiteX1" fmla="*/ 217464 w 1566794"/>
              <a:gd name="connsiteY1" fmla="*/ 73362 h 484711"/>
              <a:gd name="connsiteX2" fmla="*/ 424449 w 1566794"/>
              <a:gd name="connsiteY2" fmla="*/ 0 h 484711"/>
              <a:gd name="connsiteX3" fmla="*/ 1189506 w 1566794"/>
              <a:gd name="connsiteY3" fmla="*/ 0 h 484711"/>
              <a:gd name="connsiteX4" fmla="*/ 1338849 w 1566794"/>
              <a:gd name="connsiteY4" fmla="*/ 96942 h 484711"/>
              <a:gd name="connsiteX5" fmla="*/ 1417451 w 1566794"/>
              <a:gd name="connsiteY5" fmla="*/ 230565 h 484711"/>
              <a:gd name="connsiteX6" fmla="*/ 1566794 w 1566794"/>
              <a:gd name="connsiteY6" fmla="*/ 484711 h 484711"/>
              <a:gd name="connsiteX7" fmla="*/ 0 w 1566794"/>
              <a:gd name="connsiteY7" fmla="*/ 437550 h 484711"/>
              <a:gd name="connsiteX8" fmla="*/ 117902 w 1566794"/>
              <a:gd name="connsiteY8" fmla="*/ 230565 h 484711"/>
              <a:gd name="connsiteX0" fmla="*/ 141483 w 1590375"/>
              <a:gd name="connsiteY0" fmla="*/ 230565 h 484711"/>
              <a:gd name="connsiteX1" fmla="*/ 241045 w 1590375"/>
              <a:gd name="connsiteY1" fmla="*/ 73362 h 484711"/>
              <a:gd name="connsiteX2" fmla="*/ 448030 w 1590375"/>
              <a:gd name="connsiteY2" fmla="*/ 0 h 484711"/>
              <a:gd name="connsiteX3" fmla="*/ 1213087 w 1590375"/>
              <a:gd name="connsiteY3" fmla="*/ 0 h 484711"/>
              <a:gd name="connsiteX4" fmla="*/ 1362430 w 1590375"/>
              <a:gd name="connsiteY4" fmla="*/ 96942 h 484711"/>
              <a:gd name="connsiteX5" fmla="*/ 1441032 w 1590375"/>
              <a:gd name="connsiteY5" fmla="*/ 230565 h 484711"/>
              <a:gd name="connsiteX6" fmla="*/ 1590375 w 1590375"/>
              <a:gd name="connsiteY6" fmla="*/ 484711 h 484711"/>
              <a:gd name="connsiteX7" fmla="*/ 0 w 1590375"/>
              <a:gd name="connsiteY7" fmla="*/ 471611 h 484711"/>
              <a:gd name="connsiteX8" fmla="*/ 141483 w 1590375"/>
              <a:gd name="connsiteY8" fmla="*/ 230565 h 484711"/>
              <a:gd name="connsiteX0" fmla="*/ 151963 w 1600855"/>
              <a:gd name="connsiteY0" fmla="*/ 230565 h 492571"/>
              <a:gd name="connsiteX1" fmla="*/ 251525 w 1600855"/>
              <a:gd name="connsiteY1" fmla="*/ 73362 h 492571"/>
              <a:gd name="connsiteX2" fmla="*/ 458510 w 1600855"/>
              <a:gd name="connsiteY2" fmla="*/ 0 h 492571"/>
              <a:gd name="connsiteX3" fmla="*/ 1223567 w 1600855"/>
              <a:gd name="connsiteY3" fmla="*/ 0 h 492571"/>
              <a:gd name="connsiteX4" fmla="*/ 1372910 w 1600855"/>
              <a:gd name="connsiteY4" fmla="*/ 96942 h 492571"/>
              <a:gd name="connsiteX5" fmla="*/ 1451512 w 1600855"/>
              <a:gd name="connsiteY5" fmla="*/ 230565 h 492571"/>
              <a:gd name="connsiteX6" fmla="*/ 1600855 w 1600855"/>
              <a:gd name="connsiteY6" fmla="*/ 484711 h 492571"/>
              <a:gd name="connsiteX7" fmla="*/ 0 w 1600855"/>
              <a:gd name="connsiteY7" fmla="*/ 492571 h 492571"/>
              <a:gd name="connsiteX8" fmla="*/ 151963 w 1600855"/>
              <a:gd name="connsiteY8" fmla="*/ 230565 h 492571"/>
              <a:gd name="connsiteX0" fmla="*/ 162443 w 1611335"/>
              <a:gd name="connsiteY0" fmla="*/ 230565 h 516152"/>
              <a:gd name="connsiteX1" fmla="*/ 262005 w 1611335"/>
              <a:gd name="connsiteY1" fmla="*/ 73362 h 516152"/>
              <a:gd name="connsiteX2" fmla="*/ 468990 w 1611335"/>
              <a:gd name="connsiteY2" fmla="*/ 0 h 516152"/>
              <a:gd name="connsiteX3" fmla="*/ 1234047 w 1611335"/>
              <a:gd name="connsiteY3" fmla="*/ 0 h 516152"/>
              <a:gd name="connsiteX4" fmla="*/ 1383390 w 1611335"/>
              <a:gd name="connsiteY4" fmla="*/ 96942 h 516152"/>
              <a:gd name="connsiteX5" fmla="*/ 1461992 w 1611335"/>
              <a:gd name="connsiteY5" fmla="*/ 230565 h 516152"/>
              <a:gd name="connsiteX6" fmla="*/ 1611335 w 1611335"/>
              <a:gd name="connsiteY6" fmla="*/ 484711 h 516152"/>
              <a:gd name="connsiteX7" fmla="*/ 0 w 1611335"/>
              <a:gd name="connsiteY7" fmla="*/ 516152 h 516152"/>
              <a:gd name="connsiteX8" fmla="*/ 162443 w 1611335"/>
              <a:gd name="connsiteY8" fmla="*/ 230565 h 516152"/>
              <a:gd name="connsiteX0" fmla="*/ 162443 w 1621815"/>
              <a:gd name="connsiteY0" fmla="*/ 230565 h 516152"/>
              <a:gd name="connsiteX1" fmla="*/ 262005 w 1621815"/>
              <a:gd name="connsiteY1" fmla="*/ 73362 h 516152"/>
              <a:gd name="connsiteX2" fmla="*/ 468990 w 1621815"/>
              <a:gd name="connsiteY2" fmla="*/ 0 h 516152"/>
              <a:gd name="connsiteX3" fmla="*/ 1234047 w 1621815"/>
              <a:gd name="connsiteY3" fmla="*/ 0 h 516152"/>
              <a:gd name="connsiteX4" fmla="*/ 1383390 w 1621815"/>
              <a:gd name="connsiteY4" fmla="*/ 96942 h 516152"/>
              <a:gd name="connsiteX5" fmla="*/ 1461992 w 1621815"/>
              <a:gd name="connsiteY5" fmla="*/ 230565 h 516152"/>
              <a:gd name="connsiteX6" fmla="*/ 1621815 w 1621815"/>
              <a:gd name="connsiteY6" fmla="*/ 505671 h 516152"/>
              <a:gd name="connsiteX7" fmla="*/ 0 w 1621815"/>
              <a:gd name="connsiteY7" fmla="*/ 516152 h 516152"/>
              <a:gd name="connsiteX8" fmla="*/ 162443 w 1621815"/>
              <a:gd name="connsiteY8" fmla="*/ 230565 h 516152"/>
              <a:gd name="connsiteX0" fmla="*/ 162443 w 1627055"/>
              <a:gd name="connsiteY0" fmla="*/ 230565 h 516152"/>
              <a:gd name="connsiteX1" fmla="*/ 262005 w 1627055"/>
              <a:gd name="connsiteY1" fmla="*/ 73362 h 516152"/>
              <a:gd name="connsiteX2" fmla="*/ 468990 w 1627055"/>
              <a:gd name="connsiteY2" fmla="*/ 0 h 516152"/>
              <a:gd name="connsiteX3" fmla="*/ 1234047 w 1627055"/>
              <a:gd name="connsiteY3" fmla="*/ 0 h 516152"/>
              <a:gd name="connsiteX4" fmla="*/ 1383390 w 1627055"/>
              <a:gd name="connsiteY4" fmla="*/ 96942 h 516152"/>
              <a:gd name="connsiteX5" fmla="*/ 1461992 w 1627055"/>
              <a:gd name="connsiteY5" fmla="*/ 230565 h 516152"/>
              <a:gd name="connsiteX6" fmla="*/ 1627055 w 1627055"/>
              <a:gd name="connsiteY6" fmla="*/ 513532 h 516152"/>
              <a:gd name="connsiteX7" fmla="*/ 0 w 1627055"/>
              <a:gd name="connsiteY7" fmla="*/ 516152 h 516152"/>
              <a:gd name="connsiteX8" fmla="*/ 162443 w 1627055"/>
              <a:gd name="connsiteY8" fmla="*/ 230565 h 516152"/>
              <a:gd name="connsiteX0" fmla="*/ 162443 w 1627055"/>
              <a:gd name="connsiteY0" fmla="*/ 230565 h 516152"/>
              <a:gd name="connsiteX1" fmla="*/ 254145 w 1627055"/>
              <a:gd name="connsiteY1" fmla="*/ 75982 h 516152"/>
              <a:gd name="connsiteX2" fmla="*/ 468990 w 1627055"/>
              <a:gd name="connsiteY2" fmla="*/ 0 h 516152"/>
              <a:gd name="connsiteX3" fmla="*/ 1234047 w 1627055"/>
              <a:gd name="connsiteY3" fmla="*/ 0 h 516152"/>
              <a:gd name="connsiteX4" fmla="*/ 1383390 w 1627055"/>
              <a:gd name="connsiteY4" fmla="*/ 96942 h 516152"/>
              <a:gd name="connsiteX5" fmla="*/ 1461992 w 1627055"/>
              <a:gd name="connsiteY5" fmla="*/ 230565 h 516152"/>
              <a:gd name="connsiteX6" fmla="*/ 1627055 w 1627055"/>
              <a:gd name="connsiteY6" fmla="*/ 513532 h 516152"/>
              <a:gd name="connsiteX7" fmla="*/ 0 w 1627055"/>
              <a:gd name="connsiteY7" fmla="*/ 516152 h 516152"/>
              <a:gd name="connsiteX8" fmla="*/ 162443 w 1627055"/>
              <a:gd name="connsiteY8" fmla="*/ 230565 h 516152"/>
              <a:gd name="connsiteX0" fmla="*/ 162443 w 1627055"/>
              <a:gd name="connsiteY0" fmla="*/ 230565 h 516152"/>
              <a:gd name="connsiteX1" fmla="*/ 254145 w 1627055"/>
              <a:gd name="connsiteY1" fmla="*/ 75982 h 516152"/>
              <a:gd name="connsiteX2" fmla="*/ 468990 w 1627055"/>
              <a:gd name="connsiteY2" fmla="*/ 0 h 516152"/>
              <a:gd name="connsiteX3" fmla="*/ 1234047 w 1627055"/>
              <a:gd name="connsiteY3" fmla="*/ 0 h 516152"/>
              <a:gd name="connsiteX4" fmla="*/ 1383390 w 1627055"/>
              <a:gd name="connsiteY4" fmla="*/ 96942 h 516152"/>
              <a:gd name="connsiteX5" fmla="*/ 1461992 w 1627055"/>
              <a:gd name="connsiteY5" fmla="*/ 230565 h 516152"/>
              <a:gd name="connsiteX6" fmla="*/ 1627055 w 1627055"/>
              <a:gd name="connsiteY6" fmla="*/ 513532 h 516152"/>
              <a:gd name="connsiteX7" fmla="*/ 0 w 1627055"/>
              <a:gd name="connsiteY7" fmla="*/ 516152 h 516152"/>
              <a:gd name="connsiteX8" fmla="*/ 162443 w 1627055"/>
              <a:gd name="connsiteY8" fmla="*/ 230565 h 516152"/>
              <a:gd name="connsiteX0" fmla="*/ 162443 w 1627055"/>
              <a:gd name="connsiteY0" fmla="*/ 231207 h 516794"/>
              <a:gd name="connsiteX1" fmla="*/ 254145 w 1627055"/>
              <a:gd name="connsiteY1" fmla="*/ 76624 h 516794"/>
              <a:gd name="connsiteX2" fmla="*/ 468990 w 1627055"/>
              <a:gd name="connsiteY2" fmla="*/ 642 h 516794"/>
              <a:gd name="connsiteX3" fmla="*/ 1234047 w 1627055"/>
              <a:gd name="connsiteY3" fmla="*/ 642 h 516794"/>
              <a:gd name="connsiteX4" fmla="*/ 1383390 w 1627055"/>
              <a:gd name="connsiteY4" fmla="*/ 97584 h 516794"/>
              <a:gd name="connsiteX5" fmla="*/ 1461992 w 1627055"/>
              <a:gd name="connsiteY5" fmla="*/ 231207 h 516794"/>
              <a:gd name="connsiteX6" fmla="*/ 1627055 w 1627055"/>
              <a:gd name="connsiteY6" fmla="*/ 514174 h 516794"/>
              <a:gd name="connsiteX7" fmla="*/ 0 w 1627055"/>
              <a:gd name="connsiteY7" fmla="*/ 516794 h 516794"/>
              <a:gd name="connsiteX8" fmla="*/ 162443 w 1627055"/>
              <a:gd name="connsiteY8" fmla="*/ 231207 h 516794"/>
              <a:gd name="connsiteX0" fmla="*/ 162443 w 1627055"/>
              <a:gd name="connsiteY0" fmla="*/ 231247 h 516834"/>
              <a:gd name="connsiteX1" fmla="*/ 248905 w 1627055"/>
              <a:gd name="connsiteY1" fmla="*/ 74044 h 516834"/>
              <a:gd name="connsiteX2" fmla="*/ 468990 w 1627055"/>
              <a:gd name="connsiteY2" fmla="*/ 682 h 516834"/>
              <a:gd name="connsiteX3" fmla="*/ 1234047 w 1627055"/>
              <a:gd name="connsiteY3" fmla="*/ 682 h 516834"/>
              <a:gd name="connsiteX4" fmla="*/ 1383390 w 1627055"/>
              <a:gd name="connsiteY4" fmla="*/ 97624 h 516834"/>
              <a:gd name="connsiteX5" fmla="*/ 1461992 w 1627055"/>
              <a:gd name="connsiteY5" fmla="*/ 231247 h 516834"/>
              <a:gd name="connsiteX6" fmla="*/ 1627055 w 1627055"/>
              <a:gd name="connsiteY6" fmla="*/ 514214 h 516834"/>
              <a:gd name="connsiteX7" fmla="*/ 0 w 1627055"/>
              <a:gd name="connsiteY7" fmla="*/ 516834 h 516834"/>
              <a:gd name="connsiteX8" fmla="*/ 162443 w 1627055"/>
              <a:gd name="connsiteY8" fmla="*/ 231247 h 516834"/>
              <a:gd name="connsiteX0" fmla="*/ 157203 w 1627055"/>
              <a:gd name="connsiteY0" fmla="*/ 226007 h 516834"/>
              <a:gd name="connsiteX1" fmla="*/ 248905 w 1627055"/>
              <a:gd name="connsiteY1" fmla="*/ 74044 h 516834"/>
              <a:gd name="connsiteX2" fmla="*/ 468990 w 1627055"/>
              <a:gd name="connsiteY2" fmla="*/ 682 h 516834"/>
              <a:gd name="connsiteX3" fmla="*/ 1234047 w 1627055"/>
              <a:gd name="connsiteY3" fmla="*/ 682 h 516834"/>
              <a:gd name="connsiteX4" fmla="*/ 1383390 w 1627055"/>
              <a:gd name="connsiteY4" fmla="*/ 97624 h 516834"/>
              <a:gd name="connsiteX5" fmla="*/ 1461992 w 1627055"/>
              <a:gd name="connsiteY5" fmla="*/ 231247 h 516834"/>
              <a:gd name="connsiteX6" fmla="*/ 1627055 w 1627055"/>
              <a:gd name="connsiteY6" fmla="*/ 514214 h 516834"/>
              <a:gd name="connsiteX7" fmla="*/ 0 w 1627055"/>
              <a:gd name="connsiteY7" fmla="*/ 516834 h 516834"/>
              <a:gd name="connsiteX8" fmla="*/ 157203 w 1627055"/>
              <a:gd name="connsiteY8" fmla="*/ 226007 h 516834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83390 w 1627055"/>
              <a:gd name="connsiteY4" fmla="*/ 9808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83390 w 1627055"/>
              <a:gd name="connsiteY4" fmla="*/ 9808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83390 w 1627055"/>
              <a:gd name="connsiteY4" fmla="*/ 9808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3171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723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2647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2647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393870 w 1627055"/>
              <a:gd name="connsiteY4" fmla="*/ 100708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1904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1904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1904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0856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0856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471 h 517298"/>
              <a:gd name="connsiteX1" fmla="*/ 248905 w 1627055"/>
              <a:gd name="connsiteY1" fmla="*/ 74508 h 517298"/>
              <a:gd name="connsiteX2" fmla="*/ 468990 w 1627055"/>
              <a:gd name="connsiteY2" fmla="*/ 1146 h 517298"/>
              <a:gd name="connsiteX3" fmla="*/ 1234047 w 1627055"/>
              <a:gd name="connsiteY3" fmla="*/ 1146 h 517298"/>
              <a:gd name="connsiteX4" fmla="*/ 1401730 w 1627055"/>
              <a:gd name="connsiteY4" fmla="*/ 108569 h 517298"/>
              <a:gd name="connsiteX5" fmla="*/ 1461992 w 1627055"/>
              <a:gd name="connsiteY5" fmla="*/ 223851 h 517298"/>
              <a:gd name="connsiteX6" fmla="*/ 1627055 w 1627055"/>
              <a:gd name="connsiteY6" fmla="*/ 514678 h 517298"/>
              <a:gd name="connsiteX7" fmla="*/ 0 w 1627055"/>
              <a:gd name="connsiteY7" fmla="*/ 517298 h 517298"/>
              <a:gd name="connsiteX8" fmla="*/ 157203 w 1627055"/>
              <a:gd name="connsiteY8" fmla="*/ 226471 h 517298"/>
              <a:gd name="connsiteX0" fmla="*/ 157203 w 1627055"/>
              <a:gd name="connsiteY0" fmla="*/ 226044 h 516871"/>
              <a:gd name="connsiteX1" fmla="*/ 243665 w 1627055"/>
              <a:gd name="connsiteY1" fmla="*/ 89801 h 516871"/>
              <a:gd name="connsiteX2" fmla="*/ 468990 w 1627055"/>
              <a:gd name="connsiteY2" fmla="*/ 719 h 516871"/>
              <a:gd name="connsiteX3" fmla="*/ 1234047 w 1627055"/>
              <a:gd name="connsiteY3" fmla="*/ 719 h 516871"/>
              <a:gd name="connsiteX4" fmla="*/ 1401730 w 1627055"/>
              <a:gd name="connsiteY4" fmla="*/ 108142 h 516871"/>
              <a:gd name="connsiteX5" fmla="*/ 1461992 w 1627055"/>
              <a:gd name="connsiteY5" fmla="*/ 223424 h 516871"/>
              <a:gd name="connsiteX6" fmla="*/ 1627055 w 1627055"/>
              <a:gd name="connsiteY6" fmla="*/ 514251 h 516871"/>
              <a:gd name="connsiteX7" fmla="*/ 0 w 1627055"/>
              <a:gd name="connsiteY7" fmla="*/ 516871 h 516871"/>
              <a:gd name="connsiteX8" fmla="*/ 157203 w 1627055"/>
              <a:gd name="connsiteY8" fmla="*/ 226044 h 516871"/>
              <a:gd name="connsiteX0" fmla="*/ 157203 w 1627055"/>
              <a:gd name="connsiteY0" fmla="*/ 226353 h 517180"/>
              <a:gd name="connsiteX1" fmla="*/ 243665 w 1627055"/>
              <a:gd name="connsiteY1" fmla="*/ 90110 h 517180"/>
              <a:gd name="connsiteX2" fmla="*/ 468990 w 1627055"/>
              <a:gd name="connsiteY2" fmla="*/ 1028 h 517180"/>
              <a:gd name="connsiteX3" fmla="*/ 1234047 w 1627055"/>
              <a:gd name="connsiteY3" fmla="*/ 1028 h 517180"/>
              <a:gd name="connsiteX4" fmla="*/ 1401730 w 1627055"/>
              <a:gd name="connsiteY4" fmla="*/ 108451 h 517180"/>
              <a:gd name="connsiteX5" fmla="*/ 1461992 w 1627055"/>
              <a:gd name="connsiteY5" fmla="*/ 223733 h 517180"/>
              <a:gd name="connsiteX6" fmla="*/ 1627055 w 1627055"/>
              <a:gd name="connsiteY6" fmla="*/ 514560 h 517180"/>
              <a:gd name="connsiteX7" fmla="*/ 0 w 1627055"/>
              <a:gd name="connsiteY7" fmla="*/ 517180 h 517180"/>
              <a:gd name="connsiteX8" fmla="*/ 157203 w 1627055"/>
              <a:gd name="connsiteY8" fmla="*/ 226353 h 517180"/>
              <a:gd name="connsiteX0" fmla="*/ 157203 w 1627055"/>
              <a:gd name="connsiteY0" fmla="*/ 226353 h 517180"/>
              <a:gd name="connsiteX1" fmla="*/ 243665 w 1627055"/>
              <a:gd name="connsiteY1" fmla="*/ 90110 h 517180"/>
              <a:gd name="connsiteX2" fmla="*/ 468990 w 1627055"/>
              <a:gd name="connsiteY2" fmla="*/ 1028 h 517180"/>
              <a:gd name="connsiteX3" fmla="*/ 1234047 w 1627055"/>
              <a:gd name="connsiteY3" fmla="*/ 1028 h 517180"/>
              <a:gd name="connsiteX4" fmla="*/ 1401730 w 1627055"/>
              <a:gd name="connsiteY4" fmla="*/ 108451 h 517180"/>
              <a:gd name="connsiteX5" fmla="*/ 1461992 w 1627055"/>
              <a:gd name="connsiteY5" fmla="*/ 223733 h 517180"/>
              <a:gd name="connsiteX6" fmla="*/ 1627055 w 1627055"/>
              <a:gd name="connsiteY6" fmla="*/ 514560 h 517180"/>
              <a:gd name="connsiteX7" fmla="*/ 0 w 1627055"/>
              <a:gd name="connsiteY7" fmla="*/ 517180 h 517180"/>
              <a:gd name="connsiteX8" fmla="*/ 157203 w 1627055"/>
              <a:gd name="connsiteY8" fmla="*/ 226353 h 517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27055" h="517180">
                <a:moveTo>
                  <a:pt x="157203" y="226353"/>
                </a:moveTo>
                <a:cubicBezTo>
                  <a:pt x="186024" y="180939"/>
                  <a:pt x="214844" y="125044"/>
                  <a:pt x="243665" y="90110"/>
                </a:cubicBezTo>
                <a:cubicBezTo>
                  <a:pt x="291699" y="15001"/>
                  <a:pt x="344974" y="-5086"/>
                  <a:pt x="468990" y="1028"/>
                </a:cubicBezTo>
                <a:lnTo>
                  <a:pt x="1234047" y="1028"/>
                </a:lnTo>
                <a:cubicBezTo>
                  <a:pt x="1333609" y="1901"/>
                  <a:pt x="1372910" y="52555"/>
                  <a:pt x="1401730" y="108451"/>
                </a:cubicBezTo>
                <a:cubicBezTo>
                  <a:pt x="1427931" y="152992"/>
                  <a:pt x="1424438" y="156048"/>
                  <a:pt x="1461992" y="223733"/>
                </a:cubicBezTo>
                <a:cubicBezTo>
                  <a:pt x="1499546" y="291418"/>
                  <a:pt x="1572034" y="420238"/>
                  <a:pt x="1627055" y="514560"/>
                </a:cubicBezTo>
                <a:lnTo>
                  <a:pt x="0" y="517180"/>
                </a:lnTo>
                <a:lnTo>
                  <a:pt x="157203" y="226353"/>
                </a:lnTo>
                <a:close/>
              </a:path>
            </a:pathLst>
          </a:custGeom>
          <a:solidFill>
            <a:srgbClr val="6E91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19" name="Freeform 118">
            <a:extLst>
              <a:ext uri="{FF2B5EF4-FFF2-40B4-BE49-F238E27FC236}">
                <a16:creationId xmlns:a16="http://schemas.microsoft.com/office/drawing/2014/main" id="{AB8DBA1D-D0A9-B64D-90AA-1DDDE59568F7}"/>
              </a:ext>
            </a:extLst>
          </p:cNvPr>
          <p:cNvSpPr/>
          <p:nvPr userDrawn="1"/>
        </p:nvSpPr>
        <p:spPr>
          <a:xfrm>
            <a:off x="9241054" y="3066804"/>
            <a:ext cx="1869154" cy="1474666"/>
          </a:xfrm>
          <a:custGeom>
            <a:avLst/>
            <a:gdLst>
              <a:gd name="connsiteX0" fmla="*/ 0 w 1926166"/>
              <a:gd name="connsiteY0" fmla="*/ 838200 h 1591734"/>
              <a:gd name="connsiteX1" fmla="*/ 12700 w 1926166"/>
              <a:gd name="connsiteY1" fmla="*/ 520700 h 1591734"/>
              <a:gd name="connsiteX2" fmla="*/ 309033 w 1926166"/>
              <a:gd name="connsiteY2" fmla="*/ 0 h 1591734"/>
              <a:gd name="connsiteX3" fmla="*/ 558800 w 1926166"/>
              <a:gd name="connsiteY3" fmla="*/ 143934 h 1591734"/>
              <a:gd name="connsiteX4" fmla="*/ 651933 w 1926166"/>
              <a:gd name="connsiteY4" fmla="*/ 266700 h 1591734"/>
              <a:gd name="connsiteX5" fmla="*/ 1257300 w 1926166"/>
              <a:gd name="connsiteY5" fmla="*/ 275167 h 1591734"/>
              <a:gd name="connsiteX6" fmla="*/ 1358900 w 1926166"/>
              <a:gd name="connsiteY6" fmla="*/ 148167 h 1591734"/>
              <a:gd name="connsiteX7" fmla="*/ 1600200 w 1926166"/>
              <a:gd name="connsiteY7" fmla="*/ 0 h 1591734"/>
              <a:gd name="connsiteX8" fmla="*/ 1909233 w 1926166"/>
              <a:gd name="connsiteY8" fmla="*/ 524934 h 1591734"/>
              <a:gd name="connsiteX9" fmla="*/ 1926166 w 1926166"/>
              <a:gd name="connsiteY9" fmla="*/ 808567 h 1591734"/>
              <a:gd name="connsiteX10" fmla="*/ 1557866 w 1926166"/>
              <a:gd name="connsiteY10" fmla="*/ 1439334 h 1591734"/>
              <a:gd name="connsiteX11" fmla="*/ 1333500 w 1926166"/>
              <a:gd name="connsiteY11" fmla="*/ 1591734 h 1591734"/>
              <a:gd name="connsiteX12" fmla="*/ 558800 w 1926166"/>
              <a:gd name="connsiteY12" fmla="*/ 1591734 h 1591734"/>
              <a:gd name="connsiteX13" fmla="*/ 347133 w 1926166"/>
              <a:gd name="connsiteY13" fmla="*/ 1435100 h 1591734"/>
              <a:gd name="connsiteX14" fmla="*/ 0 w 1926166"/>
              <a:gd name="connsiteY14" fmla="*/ 838200 h 1591734"/>
              <a:gd name="connsiteX0" fmla="*/ 0 w 1926166"/>
              <a:gd name="connsiteY0" fmla="*/ 838544 h 1592078"/>
              <a:gd name="connsiteX1" fmla="*/ 12700 w 1926166"/>
              <a:gd name="connsiteY1" fmla="*/ 521044 h 1592078"/>
              <a:gd name="connsiteX2" fmla="*/ 309033 w 1926166"/>
              <a:gd name="connsiteY2" fmla="*/ 344 h 1592078"/>
              <a:gd name="connsiteX3" fmla="*/ 558800 w 1926166"/>
              <a:gd name="connsiteY3" fmla="*/ 144278 h 1592078"/>
              <a:gd name="connsiteX4" fmla="*/ 651933 w 1926166"/>
              <a:gd name="connsiteY4" fmla="*/ 267044 h 1592078"/>
              <a:gd name="connsiteX5" fmla="*/ 1257300 w 1926166"/>
              <a:gd name="connsiteY5" fmla="*/ 275511 h 1592078"/>
              <a:gd name="connsiteX6" fmla="*/ 1358900 w 1926166"/>
              <a:gd name="connsiteY6" fmla="*/ 148511 h 1592078"/>
              <a:gd name="connsiteX7" fmla="*/ 1600200 w 1926166"/>
              <a:gd name="connsiteY7" fmla="*/ 344 h 1592078"/>
              <a:gd name="connsiteX8" fmla="*/ 1909233 w 1926166"/>
              <a:gd name="connsiteY8" fmla="*/ 525278 h 1592078"/>
              <a:gd name="connsiteX9" fmla="*/ 1926166 w 1926166"/>
              <a:gd name="connsiteY9" fmla="*/ 808911 h 1592078"/>
              <a:gd name="connsiteX10" fmla="*/ 1557866 w 1926166"/>
              <a:gd name="connsiteY10" fmla="*/ 1439678 h 1592078"/>
              <a:gd name="connsiteX11" fmla="*/ 1333500 w 1926166"/>
              <a:gd name="connsiteY11" fmla="*/ 1592078 h 1592078"/>
              <a:gd name="connsiteX12" fmla="*/ 558800 w 1926166"/>
              <a:gd name="connsiteY12" fmla="*/ 1592078 h 1592078"/>
              <a:gd name="connsiteX13" fmla="*/ 347133 w 1926166"/>
              <a:gd name="connsiteY13" fmla="*/ 1435444 h 1592078"/>
              <a:gd name="connsiteX14" fmla="*/ 0 w 1926166"/>
              <a:gd name="connsiteY14" fmla="*/ 838544 h 1592078"/>
              <a:gd name="connsiteX0" fmla="*/ 0 w 1926166"/>
              <a:gd name="connsiteY0" fmla="*/ 839142 h 1592676"/>
              <a:gd name="connsiteX1" fmla="*/ 12700 w 1926166"/>
              <a:gd name="connsiteY1" fmla="*/ 521642 h 1592676"/>
              <a:gd name="connsiteX2" fmla="*/ 309033 w 1926166"/>
              <a:gd name="connsiteY2" fmla="*/ 942 h 1592676"/>
              <a:gd name="connsiteX3" fmla="*/ 558800 w 1926166"/>
              <a:gd name="connsiteY3" fmla="*/ 144876 h 1592676"/>
              <a:gd name="connsiteX4" fmla="*/ 651933 w 1926166"/>
              <a:gd name="connsiteY4" fmla="*/ 267642 h 1592676"/>
              <a:gd name="connsiteX5" fmla="*/ 1257300 w 1926166"/>
              <a:gd name="connsiteY5" fmla="*/ 276109 h 1592676"/>
              <a:gd name="connsiteX6" fmla="*/ 1358900 w 1926166"/>
              <a:gd name="connsiteY6" fmla="*/ 149109 h 1592676"/>
              <a:gd name="connsiteX7" fmla="*/ 1600200 w 1926166"/>
              <a:gd name="connsiteY7" fmla="*/ 942 h 1592676"/>
              <a:gd name="connsiteX8" fmla="*/ 1909233 w 1926166"/>
              <a:gd name="connsiteY8" fmla="*/ 525876 h 1592676"/>
              <a:gd name="connsiteX9" fmla="*/ 1926166 w 1926166"/>
              <a:gd name="connsiteY9" fmla="*/ 809509 h 1592676"/>
              <a:gd name="connsiteX10" fmla="*/ 1557866 w 1926166"/>
              <a:gd name="connsiteY10" fmla="*/ 1440276 h 1592676"/>
              <a:gd name="connsiteX11" fmla="*/ 1333500 w 1926166"/>
              <a:gd name="connsiteY11" fmla="*/ 1592676 h 1592676"/>
              <a:gd name="connsiteX12" fmla="*/ 558800 w 1926166"/>
              <a:gd name="connsiteY12" fmla="*/ 1592676 h 1592676"/>
              <a:gd name="connsiteX13" fmla="*/ 347133 w 1926166"/>
              <a:gd name="connsiteY13" fmla="*/ 1436042 h 1592676"/>
              <a:gd name="connsiteX14" fmla="*/ 0 w 1926166"/>
              <a:gd name="connsiteY14" fmla="*/ 839142 h 1592676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7300 w 1926166"/>
              <a:gd name="connsiteY5" fmla="*/ 282663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7300 w 1926166"/>
              <a:gd name="connsiteY5" fmla="*/ 282663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7300 w 1926166"/>
              <a:gd name="connsiteY5" fmla="*/ 282663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7300 w 1926166"/>
              <a:gd name="connsiteY5" fmla="*/ 282663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6153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105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105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105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105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45696 h 1599230"/>
              <a:gd name="connsiteX1" fmla="*/ 12700 w 1926166"/>
              <a:gd name="connsiteY1" fmla="*/ 528196 h 1599230"/>
              <a:gd name="connsiteX2" fmla="*/ 309033 w 1926166"/>
              <a:gd name="connsiteY2" fmla="*/ 7496 h 1599230"/>
              <a:gd name="connsiteX3" fmla="*/ 558800 w 1926166"/>
              <a:gd name="connsiteY3" fmla="*/ 151430 h 1599230"/>
              <a:gd name="connsiteX4" fmla="*/ 651933 w 1926166"/>
              <a:gd name="connsiteY4" fmla="*/ 274196 h 1599230"/>
              <a:gd name="connsiteX5" fmla="*/ 1251053 w 1926166"/>
              <a:gd name="connsiteY5" fmla="*/ 278430 h 1599230"/>
              <a:gd name="connsiteX6" fmla="*/ 1358900 w 1926166"/>
              <a:gd name="connsiteY6" fmla="*/ 155663 h 1599230"/>
              <a:gd name="connsiteX7" fmla="*/ 1600200 w 1926166"/>
              <a:gd name="connsiteY7" fmla="*/ 7496 h 1599230"/>
              <a:gd name="connsiteX8" fmla="*/ 1909233 w 1926166"/>
              <a:gd name="connsiteY8" fmla="*/ 532430 h 1599230"/>
              <a:gd name="connsiteX9" fmla="*/ 1926166 w 1926166"/>
              <a:gd name="connsiteY9" fmla="*/ 816063 h 1599230"/>
              <a:gd name="connsiteX10" fmla="*/ 1557866 w 1926166"/>
              <a:gd name="connsiteY10" fmla="*/ 1446830 h 1599230"/>
              <a:gd name="connsiteX11" fmla="*/ 1333500 w 1926166"/>
              <a:gd name="connsiteY11" fmla="*/ 1599230 h 1599230"/>
              <a:gd name="connsiteX12" fmla="*/ 558800 w 1926166"/>
              <a:gd name="connsiteY12" fmla="*/ 1599230 h 1599230"/>
              <a:gd name="connsiteX13" fmla="*/ 347133 w 1926166"/>
              <a:gd name="connsiteY13" fmla="*/ 1442596 h 1599230"/>
              <a:gd name="connsiteX14" fmla="*/ 0 w 1926166"/>
              <a:gd name="connsiteY14" fmla="*/ 845696 h 1599230"/>
              <a:gd name="connsiteX0" fmla="*/ 0 w 1926166"/>
              <a:gd name="connsiteY0" fmla="*/ 854751 h 1608285"/>
              <a:gd name="connsiteX1" fmla="*/ 12700 w 1926166"/>
              <a:gd name="connsiteY1" fmla="*/ 537251 h 1608285"/>
              <a:gd name="connsiteX2" fmla="*/ 309033 w 1926166"/>
              <a:gd name="connsiteY2" fmla="*/ 16551 h 1608285"/>
              <a:gd name="connsiteX3" fmla="*/ 558800 w 1926166"/>
              <a:gd name="connsiteY3" fmla="*/ 160485 h 1608285"/>
              <a:gd name="connsiteX4" fmla="*/ 651933 w 1926166"/>
              <a:gd name="connsiteY4" fmla="*/ 283251 h 1608285"/>
              <a:gd name="connsiteX5" fmla="*/ 1251053 w 1926166"/>
              <a:gd name="connsiteY5" fmla="*/ 287485 h 1608285"/>
              <a:gd name="connsiteX6" fmla="*/ 1358900 w 1926166"/>
              <a:gd name="connsiteY6" fmla="*/ 164718 h 1608285"/>
              <a:gd name="connsiteX7" fmla="*/ 1600200 w 1926166"/>
              <a:gd name="connsiteY7" fmla="*/ 16551 h 1608285"/>
              <a:gd name="connsiteX8" fmla="*/ 1909233 w 1926166"/>
              <a:gd name="connsiteY8" fmla="*/ 541485 h 1608285"/>
              <a:gd name="connsiteX9" fmla="*/ 1926166 w 1926166"/>
              <a:gd name="connsiteY9" fmla="*/ 825118 h 1608285"/>
              <a:gd name="connsiteX10" fmla="*/ 1557866 w 1926166"/>
              <a:gd name="connsiteY10" fmla="*/ 1455885 h 1608285"/>
              <a:gd name="connsiteX11" fmla="*/ 1333500 w 1926166"/>
              <a:gd name="connsiteY11" fmla="*/ 1608285 h 1608285"/>
              <a:gd name="connsiteX12" fmla="*/ 558800 w 1926166"/>
              <a:gd name="connsiteY12" fmla="*/ 1608285 h 1608285"/>
              <a:gd name="connsiteX13" fmla="*/ 347133 w 1926166"/>
              <a:gd name="connsiteY13" fmla="*/ 1451651 h 1608285"/>
              <a:gd name="connsiteX14" fmla="*/ 0 w 1926166"/>
              <a:gd name="connsiteY14" fmla="*/ 854751 h 1608285"/>
              <a:gd name="connsiteX0" fmla="*/ 0 w 1926166"/>
              <a:gd name="connsiteY0" fmla="*/ 857927 h 1611461"/>
              <a:gd name="connsiteX1" fmla="*/ 12700 w 1926166"/>
              <a:gd name="connsiteY1" fmla="*/ 540427 h 1611461"/>
              <a:gd name="connsiteX2" fmla="*/ 309033 w 1926166"/>
              <a:gd name="connsiteY2" fmla="*/ 19727 h 1611461"/>
              <a:gd name="connsiteX3" fmla="*/ 558800 w 1926166"/>
              <a:gd name="connsiteY3" fmla="*/ 163661 h 1611461"/>
              <a:gd name="connsiteX4" fmla="*/ 651933 w 1926166"/>
              <a:gd name="connsiteY4" fmla="*/ 286427 h 1611461"/>
              <a:gd name="connsiteX5" fmla="*/ 1251053 w 1926166"/>
              <a:gd name="connsiteY5" fmla="*/ 290661 h 1611461"/>
              <a:gd name="connsiteX6" fmla="*/ 1358900 w 1926166"/>
              <a:gd name="connsiteY6" fmla="*/ 167894 h 1611461"/>
              <a:gd name="connsiteX7" fmla="*/ 1600200 w 1926166"/>
              <a:gd name="connsiteY7" fmla="*/ 19727 h 1611461"/>
              <a:gd name="connsiteX8" fmla="*/ 1909233 w 1926166"/>
              <a:gd name="connsiteY8" fmla="*/ 544661 h 1611461"/>
              <a:gd name="connsiteX9" fmla="*/ 1926166 w 1926166"/>
              <a:gd name="connsiteY9" fmla="*/ 828294 h 1611461"/>
              <a:gd name="connsiteX10" fmla="*/ 1557866 w 1926166"/>
              <a:gd name="connsiteY10" fmla="*/ 1459061 h 1611461"/>
              <a:gd name="connsiteX11" fmla="*/ 1333500 w 1926166"/>
              <a:gd name="connsiteY11" fmla="*/ 1611461 h 1611461"/>
              <a:gd name="connsiteX12" fmla="*/ 558800 w 1926166"/>
              <a:gd name="connsiteY12" fmla="*/ 1611461 h 1611461"/>
              <a:gd name="connsiteX13" fmla="*/ 347133 w 1926166"/>
              <a:gd name="connsiteY13" fmla="*/ 1454827 h 1611461"/>
              <a:gd name="connsiteX14" fmla="*/ 0 w 1926166"/>
              <a:gd name="connsiteY14" fmla="*/ 857927 h 1611461"/>
              <a:gd name="connsiteX0" fmla="*/ 0 w 1926166"/>
              <a:gd name="connsiteY0" fmla="*/ 859599 h 1613133"/>
              <a:gd name="connsiteX1" fmla="*/ 12700 w 1926166"/>
              <a:gd name="connsiteY1" fmla="*/ 542099 h 1613133"/>
              <a:gd name="connsiteX2" fmla="*/ 309033 w 1926166"/>
              <a:gd name="connsiteY2" fmla="*/ 21399 h 1613133"/>
              <a:gd name="connsiteX3" fmla="*/ 558800 w 1926166"/>
              <a:gd name="connsiteY3" fmla="*/ 165333 h 1613133"/>
              <a:gd name="connsiteX4" fmla="*/ 651933 w 1926166"/>
              <a:gd name="connsiteY4" fmla="*/ 288099 h 1613133"/>
              <a:gd name="connsiteX5" fmla="*/ 1251053 w 1926166"/>
              <a:gd name="connsiteY5" fmla="*/ 292333 h 1613133"/>
              <a:gd name="connsiteX6" fmla="*/ 1358900 w 1926166"/>
              <a:gd name="connsiteY6" fmla="*/ 169566 h 1613133"/>
              <a:gd name="connsiteX7" fmla="*/ 1600200 w 1926166"/>
              <a:gd name="connsiteY7" fmla="*/ 21399 h 1613133"/>
              <a:gd name="connsiteX8" fmla="*/ 1909233 w 1926166"/>
              <a:gd name="connsiteY8" fmla="*/ 546333 h 1613133"/>
              <a:gd name="connsiteX9" fmla="*/ 1926166 w 1926166"/>
              <a:gd name="connsiteY9" fmla="*/ 829966 h 1613133"/>
              <a:gd name="connsiteX10" fmla="*/ 1557866 w 1926166"/>
              <a:gd name="connsiteY10" fmla="*/ 1460733 h 1613133"/>
              <a:gd name="connsiteX11" fmla="*/ 1333500 w 1926166"/>
              <a:gd name="connsiteY11" fmla="*/ 1613133 h 1613133"/>
              <a:gd name="connsiteX12" fmla="*/ 558800 w 1926166"/>
              <a:gd name="connsiteY12" fmla="*/ 1613133 h 1613133"/>
              <a:gd name="connsiteX13" fmla="*/ 347133 w 1926166"/>
              <a:gd name="connsiteY13" fmla="*/ 1456499 h 1613133"/>
              <a:gd name="connsiteX14" fmla="*/ 0 w 1926166"/>
              <a:gd name="connsiteY14" fmla="*/ 859599 h 1613133"/>
              <a:gd name="connsiteX0" fmla="*/ 0 w 1926166"/>
              <a:gd name="connsiteY0" fmla="*/ 846483 h 1600017"/>
              <a:gd name="connsiteX1" fmla="*/ 12700 w 1926166"/>
              <a:gd name="connsiteY1" fmla="*/ 528983 h 1600017"/>
              <a:gd name="connsiteX2" fmla="*/ 303793 w 1926166"/>
              <a:gd name="connsiteY2" fmla="*/ 24003 h 1600017"/>
              <a:gd name="connsiteX3" fmla="*/ 558800 w 1926166"/>
              <a:gd name="connsiteY3" fmla="*/ 152217 h 1600017"/>
              <a:gd name="connsiteX4" fmla="*/ 651933 w 1926166"/>
              <a:gd name="connsiteY4" fmla="*/ 274983 h 1600017"/>
              <a:gd name="connsiteX5" fmla="*/ 1251053 w 1926166"/>
              <a:gd name="connsiteY5" fmla="*/ 279217 h 1600017"/>
              <a:gd name="connsiteX6" fmla="*/ 1358900 w 1926166"/>
              <a:gd name="connsiteY6" fmla="*/ 156450 h 1600017"/>
              <a:gd name="connsiteX7" fmla="*/ 1600200 w 1926166"/>
              <a:gd name="connsiteY7" fmla="*/ 8283 h 1600017"/>
              <a:gd name="connsiteX8" fmla="*/ 1909233 w 1926166"/>
              <a:gd name="connsiteY8" fmla="*/ 533217 h 1600017"/>
              <a:gd name="connsiteX9" fmla="*/ 1926166 w 1926166"/>
              <a:gd name="connsiteY9" fmla="*/ 816850 h 1600017"/>
              <a:gd name="connsiteX10" fmla="*/ 1557866 w 1926166"/>
              <a:gd name="connsiteY10" fmla="*/ 1447617 h 1600017"/>
              <a:gd name="connsiteX11" fmla="*/ 1333500 w 1926166"/>
              <a:gd name="connsiteY11" fmla="*/ 1600017 h 1600017"/>
              <a:gd name="connsiteX12" fmla="*/ 558800 w 1926166"/>
              <a:gd name="connsiteY12" fmla="*/ 1600017 h 1600017"/>
              <a:gd name="connsiteX13" fmla="*/ 347133 w 1926166"/>
              <a:gd name="connsiteY13" fmla="*/ 1443383 h 1600017"/>
              <a:gd name="connsiteX14" fmla="*/ 0 w 1926166"/>
              <a:gd name="connsiteY14" fmla="*/ 846483 h 1600017"/>
              <a:gd name="connsiteX0" fmla="*/ 0 w 1926166"/>
              <a:gd name="connsiteY0" fmla="*/ 848632 h 1602166"/>
              <a:gd name="connsiteX1" fmla="*/ 12700 w 1926166"/>
              <a:gd name="connsiteY1" fmla="*/ 531132 h 1602166"/>
              <a:gd name="connsiteX2" fmla="*/ 303793 w 1926166"/>
              <a:gd name="connsiteY2" fmla="*/ 23532 h 1602166"/>
              <a:gd name="connsiteX3" fmla="*/ 558800 w 1926166"/>
              <a:gd name="connsiteY3" fmla="*/ 154366 h 1602166"/>
              <a:gd name="connsiteX4" fmla="*/ 651933 w 1926166"/>
              <a:gd name="connsiteY4" fmla="*/ 277132 h 1602166"/>
              <a:gd name="connsiteX5" fmla="*/ 1251053 w 1926166"/>
              <a:gd name="connsiteY5" fmla="*/ 281366 h 1602166"/>
              <a:gd name="connsiteX6" fmla="*/ 1358900 w 1926166"/>
              <a:gd name="connsiteY6" fmla="*/ 158599 h 1602166"/>
              <a:gd name="connsiteX7" fmla="*/ 1600200 w 1926166"/>
              <a:gd name="connsiteY7" fmla="*/ 10432 h 1602166"/>
              <a:gd name="connsiteX8" fmla="*/ 1909233 w 1926166"/>
              <a:gd name="connsiteY8" fmla="*/ 535366 h 1602166"/>
              <a:gd name="connsiteX9" fmla="*/ 1926166 w 1926166"/>
              <a:gd name="connsiteY9" fmla="*/ 818999 h 1602166"/>
              <a:gd name="connsiteX10" fmla="*/ 1557866 w 1926166"/>
              <a:gd name="connsiteY10" fmla="*/ 1449766 h 1602166"/>
              <a:gd name="connsiteX11" fmla="*/ 1333500 w 1926166"/>
              <a:gd name="connsiteY11" fmla="*/ 1602166 h 1602166"/>
              <a:gd name="connsiteX12" fmla="*/ 558800 w 1926166"/>
              <a:gd name="connsiteY12" fmla="*/ 1602166 h 1602166"/>
              <a:gd name="connsiteX13" fmla="*/ 347133 w 1926166"/>
              <a:gd name="connsiteY13" fmla="*/ 1445532 h 1602166"/>
              <a:gd name="connsiteX14" fmla="*/ 0 w 1926166"/>
              <a:gd name="connsiteY14" fmla="*/ 848632 h 1602166"/>
              <a:gd name="connsiteX0" fmla="*/ 0 w 1926166"/>
              <a:gd name="connsiteY0" fmla="*/ 845260 h 1598794"/>
              <a:gd name="connsiteX1" fmla="*/ 12700 w 1926166"/>
              <a:gd name="connsiteY1" fmla="*/ 527760 h 1598794"/>
              <a:gd name="connsiteX2" fmla="*/ 303793 w 1926166"/>
              <a:gd name="connsiteY2" fmla="*/ 20160 h 1598794"/>
              <a:gd name="connsiteX3" fmla="*/ 558800 w 1926166"/>
              <a:gd name="connsiteY3" fmla="*/ 150994 h 1598794"/>
              <a:gd name="connsiteX4" fmla="*/ 651933 w 1926166"/>
              <a:gd name="connsiteY4" fmla="*/ 273760 h 1598794"/>
              <a:gd name="connsiteX5" fmla="*/ 1251053 w 1926166"/>
              <a:gd name="connsiteY5" fmla="*/ 277994 h 1598794"/>
              <a:gd name="connsiteX6" fmla="*/ 1358900 w 1926166"/>
              <a:gd name="connsiteY6" fmla="*/ 155227 h 1598794"/>
              <a:gd name="connsiteX7" fmla="*/ 1600200 w 1926166"/>
              <a:gd name="connsiteY7" fmla="*/ 7060 h 1598794"/>
              <a:gd name="connsiteX8" fmla="*/ 1909233 w 1926166"/>
              <a:gd name="connsiteY8" fmla="*/ 531994 h 1598794"/>
              <a:gd name="connsiteX9" fmla="*/ 1926166 w 1926166"/>
              <a:gd name="connsiteY9" fmla="*/ 815627 h 1598794"/>
              <a:gd name="connsiteX10" fmla="*/ 1557866 w 1926166"/>
              <a:gd name="connsiteY10" fmla="*/ 1446394 h 1598794"/>
              <a:gd name="connsiteX11" fmla="*/ 1333500 w 1926166"/>
              <a:gd name="connsiteY11" fmla="*/ 1598794 h 1598794"/>
              <a:gd name="connsiteX12" fmla="*/ 558800 w 1926166"/>
              <a:gd name="connsiteY12" fmla="*/ 1598794 h 1598794"/>
              <a:gd name="connsiteX13" fmla="*/ 347133 w 1926166"/>
              <a:gd name="connsiteY13" fmla="*/ 1442160 h 1598794"/>
              <a:gd name="connsiteX14" fmla="*/ 0 w 1926166"/>
              <a:gd name="connsiteY14" fmla="*/ 845260 h 1598794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51933 w 1926166"/>
              <a:gd name="connsiteY4" fmla="*/ 278261 h 1603295"/>
              <a:gd name="connsiteX5" fmla="*/ 1251053 w 1926166"/>
              <a:gd name="connsiteY5" fmla="*/ 28249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51933 w 1926166"/>
              <a:gd name="connsiteY4" fmla="*/ 278261 h 1603295"/>
              <a:gd name="connsiteX5" fmla="*/ 1251053 w 1926166"/>
              <a:gd name="connsiteY5" fmla="*/ 28249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51933 w 1926166"/>
              <a:gd name="connsiteY4" fmla="*/ 278261 h 1603295"/>
              <a:gd name="connsiteX5" fmla="*/ 1251053 w 1926166"/>
              <a:gd name="connsiteY5" fmla="*/ 28249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51933 w 1926166"/>
              <a:gd name="connsiteY4" fmla="*/ 278261 h 1603295"/>
              <a:gd name="connsiteX5" fmla="*/ 1251053 w 1926166"/>
              <a:gd name="connsiteY5" fmla="*/ 27987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62413 w 1926166"/>
              <a:gd name="connsiteY4" fmla="*/ 278261 h 1603295"/>
              <a:gd name="connsiteX5" fmla="*/ 1251053 w 1926166"/>
              <a:gd name="connsiteY5" fmla="*/ 27987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49761 h 1603295"/>
              <a:gd name="connsiteX1" fmla="*/ 12700 w 1926166"/>
              <a:gd name="connsiteY1" fmla="*/ 532261 h 1603295"/>
              <a:gd name="connsiteX2" fmla="*/ 303793 w 1926166"/>
              <a:gd name="connsiteY2" fmla="*/ 24661 h 1603295"/>
              <a:gd name="connsiteX3" fmla="*/ 558800 w 1926166"/>
              <a:gd name="connsiteY3" fmla="*/ 155495 h 1603295"/>
              <a:gd name="connsiteX4" fmla="*/ 662413 w 1926166"/>
              <a:gd name="connsiteY4" fmla="*/ 278261 h 1603295"/>
              <a:gd name="connsiteX5" fmla="*/ 1251053 w 1926166"/>
              <a:gd name="connsiteY5" fmla="*/ 279875 h 1603295"/>
              <a:gd name="connsiteX6" fmla="*/ 1358900 w 1926166"/>
              <a:gd name="connsiteY6" fmla="*/ 159728 h 1603295"/>
              <a:gd name="connsiteX7" fmla="*/ 1600200 w 1926166"/>
              <a:gd name="connsiteY7" fmla="*/ 11561 h 1603295"/>
              <a:gd name="connsiteX8" fmla="*/ 1909233 w 1926166"/>
              <a:gd name="connsiteY8" fmla="*/ 536495 h 1603295"/>
              <a:gd name="connsiteX9" fmla="*/ 1926166 w 1926166"/>
              <a:gd name="connsiteY9" fmla="*/ 820128 h 1603295"/>
              <a:gd name="connsiteX10" fmla="*/ 1557866 w 1926166"/>
              <a:gd name="connsiteY10" fmla="*/ 1450895 h 1603295"/>
              <a:gd name="connsiteX11" fmla="*/ 1333500 w 1926166"/>
              <a:gd name="connsiteY11" fmla="*/ 1603295 h 1603295"/>
              <a:gd name="connsiteX12" fmla="*/ 558800 w 1926166"/>
              <a:gd name="connsiteY12" fmla="*/ 1603295 h 1603295"/>
              <a:gd name="connsiteX13" fmla="*/ 347133 w 1926166"/>
              <a:gd name="connsiteY13" fmla="*/ 1446661 h 1603295"/>
              <a:gd name="connsiteX14" fmla="*/ 0 w 1926166"/>
              <a:gd name="connsiteY14" fmla="*/ 849761 h 1603295"/>
              <a:gd name="connsiteX0" fmla="*/ 0 w 1926166"/>
              <a:gd name="connsiteY0" fmla="*/ 851922 h 1605456"/>
              <a:gd name="connsiteX1" fmla="*/ 12700 w 1926166"/>
              <a:gd name="connsiteY1" fmla="*/ 534422 h 1605456"/>
              <a:gd name="connsiteX2" fmla="*/ 306413 w 1926166"/>
              <a:gd name="connsiteY2" fmla="*/ 24202 h 1605456"/>
              <a:gd name="connsiteX3" fmla="*/ 558800 w 1926166"/>
              <a:gd name="connsiteY3" fmla="*/ 157656 h 1605456"/>
              <a:gd name="connsiteX4" fmla="*/ 662413 w 1926166"/>
              <a:gd name="connsiteY4" fmla="*/ 280422 h 1605456"/>
              <a:gd name="connsiteX5" fmla="*/ 1251053 w 1926166"/>
              <a:gd name="connsiteY5" fmla="*/ 282036 h 1605456"/>
              <a:gd name="connsiteX6" fmla="*/ 1358900 w 1926166"/>
              <a:gd name="connsiteY6" fmla="*/ 161889 h 1605456"/>
              <a:gd name="connsiteX7" fmla="*/ 1600200 w 1926166"/>
              <a:gd name="connsiteY7" fmla="*/ 13722 h 1605456"/>
              <a:gd name="connsiteX8" fmla="*/ 1909233 w 1926166"/>
              <a:gd name="connsiteY8" fmla="*/ 538656 h 1605456"/>
              <a:gd name="connsiteX9" fmla="*/ 1926166 w 1926166"/>
              <a:gd name="connsiteY9" fmla="*/ 822289 h 1605456"/>
              <a:gd name="connsiteX10" fmla="*/ 1557866 w 1926166"/>
              <a:gd name="connsiteY10" fmla="*/ 1453056 h 1605456"/>
              <a:gd name="connsiteX11" fmla="*/ 1333500 w 1926166"/>
              <a:gd name="connsiteY11" fmla="*/ 1605456 h 1605456"/>
              <a:gd name="connsiteX12" fmla="*/ 558800 w 1926166"/>
              <a:gd name="connsiteY12" fmla="*/ 1605456 h 1605456"/>
              <a:gd name="connsiteX13" fmla="*/ 347133 w 1926166"/>
              <a:gd name="connsiteY13" fmla="*/ 1448822 h 1605456"/>
              <a:gd name="connsiteX14" fmla="*/ 0 w 1926166"/>
              <a:gd name="connsiteY14" fmla="*/ 851922 h 1605456"/>
              <a:gd name="connsiteX0" fmla="*/ 0 w 1926166"/>
              <a:gd name="connsiteY0" fmla="*/ 844116 h 1597650"/>
              <a:gd name="connsiteX1" fmla="*/ 12700 w 1926166"/>
              <a:gd name="connsiteY1" fmla="*/ 526616 h 1597650"/>
              <a:gd name="connsiteX2" fmla="*/ 306413 w 1926166"/>
              <a:gd name="connsiteY2" fmla="*/ 16396 h 1597650"/>
              <a:gd name="connsiteX3" fmla="*/ 558800 w 1926166"/>
              <a:gd name="connsiteY3" fmla="*/ 149850 h 1597650"/>
              <a:gd name="connsiteX4" fmla="*/ 662413 w 1926166"/>
              <a:gd name="connsiteY4" fmla="*/ 272616 h 1597650"/>
              <a:gd name="connsiteX5" fmla="*/ 1251053 w 1926166"/>
              <a:gd name="connsiteY5" fmla="*/ 274230 h 1597650"/>
              <a:gd name="connsiteX6" fmla="*/ 1358900 w 1926166"/>
              <a:gd name="connsiteY6" fmla="*/ 154083 h 1597650"/>
              <a:gd name="connsiteX7" fmla="*/ 1600200 w 1926166"/>
              <a:gd name="connsiteY7" fmla="*/ 5916 h 1597650"/>
              <a:gd name="connsiteX8" fmla="*/ 1909233 w 1926166"/>
              <a:gd name="connsiteY8" fmla="*/ 530850 h 1597650"/>
              <a:gd name="connsiteX9" fmla="*/ 1926166 w 1926166"/>
              <a:gd name="connsiteY9" fmla="*/ 814483 h 1597650"/>
              <a:gd name="connsiteX10" fmla="*/ 1557866 w 1926166"/>
              <a:gd name="connsiteY10" fmla="*/ 1445250 h 1597650"/>
              <a:gd name="connsiteX11" fmla="*/ 1333500 w 1926166"/>
              <a:gd name="connsiteY11" fmla="*/ 1597650 h 1597650"/>
              <a:gd name="connsiteX12" fmla="*/ 558800 w 1926166"/>
              <a:gd name="connsiteY12" fmla="*/ 1597650 h 1597650"/>
              <a:gd name="connsiteX13" fmla="*/ 347133 w 1926166"/>
              <a:gd name="connsiteY13" fmla="*/ 1441016 h 1597650"/>
              <a:gd name="connsiteX14" fmla="*/ 0 w 1926166"/>
              <a:gd name="connsiteY14" fmla="*/ 844116 h 1597650"/>
              <a:gd name="connsiteX0" fmla="*/ 0 w 1926166"/>
              <a:gd name="connsiteY0" fmla="*/ 844116 h 1597650"/>
              <a:gd name="connsiteX1" fmla="*/ 12700 w 1926166"/>
              <a:gd name="connsiteY1" fmla="*/ 526616 h 1597650"/>
              <a:gd name="connsiteX2" fmla="*/ 306413 w 1926166"/>
              <a:gd name="connsiteY2" fmla="*/ 16396 h 1597650"/>
              <a:gd name="connsiteX3" fmla="*/ 558800 w 1926166"/>
              <a:gd name="connsiteY3" fmla="*/ 149850 h 1597650"/>
              <a:gd name="connsiteX4" fmla="*/ 662413 w 1926166"/>
              <a:gd name="connsiteY4" fmla="*/ 272616 h 1597650"/>
              <a:gd name="connsiteX5" fmla="*/ 1251053 w 1926166"/>
              <a:gd name="connsiteY5" fmla="*/ 274230 h 1597650"/>
              <a:gd name="connsiteX6" fmla="*/ 1358900 w 1926166"/>
              <a:gd name="connsiteY6" fmla="*/ 154083 h 1597650"/>
              <a:gd name="connsiteX7" fmla="*/ 1600200 w 1926166"/>
              <a:gd name="connsiteY7" fmla="*/ 5916 h 1597650"/>
              <a:gd name="connsiteX8" fmla="*/ 1909233 w 1926166"/>
              <a:gd name="connsiteY8" fmla="*/ 530850 h 1597650"/>
              <a:gd name="connsiteX9" fmla="*/ 1926166 w 1926166"/>
              <a:gd name="connsiteY9" fmla="*/ 814483 h 1597650"/>
              <a:gd name="connsiteX10" fmla="*/ 1557866 w 1926166"/>
              <a:gd name="connsiteY10" fmla="*/ 1445250 h 1597650"/>
              <a:gd name="connsiteX11" fmla="*/ 1333500 w 1926166"/>
              <a:gd name="connsiteY11" fmla="*/ 1597650 h 1597650"/>
              <a:gd name="connsiteX12" fmla="*/ 558800 w 1926166"/>
              <a:gd name="connsiteY12" fmla="*/ 1597650 h 1597650"/>
              <a:gd name="connsiteX13" fmla="*/ 347133 w 1926166"/>
              <a:gd name="connsiteY13" fmla="*/ 1441016 h 1597650"/>
              <a:gd name="connsiteX14" fmla="*/ 0 w 1926166"/>
              <a:gd name="connsiteY14" fmla="*/ 844116 h 1597650"/>
              <a:gd name="connsiteX0" fmla="*/ 0 w 1926166"/>
              <a:gd name="connsiteY0" fmla="*/ 844116 h 1597650"/>
              <a:gd name="connsiteX1" fmla="*/ 12700 w 1926166"/>
              <a:gd name="connsiteY1" fmla="*/ 526616 h 1597650"/>
              <a:gd name="connsiteX2" fmla="*/ 306413 w 1926166"/>
              <a:gd name="connsiteY2" fmla="*/ 16396 h 1597650"/>
              <a:gd name="connsiteX3" fmla="*/ 558800 w 1926166"/>
              <a:gd name="connsiteY3" fmla="*/ 149850 h 1597650"/>
              <a:gd name="connsiteX4" fmla="*/ 662413 w 1926166"/>
              <a:gd name="connsiteY4" fmla="*/ 272616 h 1597650"/>
              <a:gd name="connsiteX5" fmla="*/ 1251053 w 1926166"/>
              <a:gd name="connsiteY5" fmla="*/ 274230 h 1597650"/>
              <a:gd name="connsiteX6" fmla="*/ 1358900 w 1926166"/>
              <a:gd name="connsiteY6" fmla="*/ 154083 h 1597650"/>
              <a:gd name="connsiteX7" fmla="*/ 1600200 w 1926166"/>
              <a:gd name="connsiteY7" fmla="*/ 5916 h 1597650"/>
              <a:gd name="connsiteX8" fmla="*/ 1909233 w 1926166"/>
              <a:gd name="connsiteY8" fmla="*/ 530850 h 1597650"/>
              <a:gd name="connsiteX9" fmla="*/ 1926166 w 1926166"/>
              <a:gd name="connsiteY9" fmla="*/ 814483 h 1597650"/>
              <a:gd name="connsiteX10" fmla="*/ 1557866 w 1926166"/>
              <a:gd name="connsiteY10" fmla="*/ 1445250 h 1597650"/>
              <a:gd name="connsiteX11" fmla="*/ 1333500 w 1926166"/>
              <a:gd name="connsiteY11" fmla="*/ 1597650 h 1597650"/>
              <a:gd name="connsiteX12" fmla="*/ 558800 w 1926166"/>
              <a:gd name="connsiteY12" fmla="*/ 1597650 h 1597650"/>
              <a:gd name="connsiteX13" fmla="*/ 347133 w 1926166"/>
              <a:gd name="connsiteY13" fmla="*/ 1441016 h 1597650"/>
              <a:gd name="connsiteX14" fmla="*/ 0 w 1926166"/>
              <a:gd name="connsiteY14" fmla="*/ 844116 h 1597650"/>
              <a:gd name="connsiteX0" fmla="*/ 0 w 1926166"/>
              <a:gd name="connsiteY0" fmla="*/ 844116 h 1597650"/>
              <a:gd name="connsiteX1" fmla="*/ 12700 w 1926166"/>
              <a:gd name="connsiteY1" fmla="*/ 526616 h 1597650"/>
              <a:gd name="connsiteX2" fmla="*/ 306413 w 1926166"/>
              <a:gd name="connsiteY2" fmla="*/ 16396 h 1597650"/>
              <a:gd name="connsiteX3" fmla="*/ 558800 w 1926166"/>
              <a:gd name="connsiteY3" fmla="*/ 149850 h 1597650"/>
              <a:gd name="connsiteX4" fmla="*/ 662413 w 1926166"/>
              <a:gd name="connsiteY4" fmla="*/ 272616 h 1597650"/>
              <a:gd name="connsiteX5" fmla="*/ 1251053 w 1926166"/>
              <a:gd name="connsiteY5" fmla="*/ 274230 h 1597650"/>
              <a:gd name="connsiteX6" fmla="*/ 1358900 w 1926166"/>
              <a:gd name="connsiteY6" fmla="*/ 154083 h 1597650"/>
              <a:gd name="connsiteX7" fmla="*/ 1600200 w 1926166"/>
              <a:gd name="connsiteY7" fmla="*/ 5916 h 1597650"/>
              <a:gd name="connsiteX8" fmla="*/ 1909233 w 1926166"/>
              <a:gd name="connsiteY8" fmla="*/ 530850 h 1597650"/>
              <a:gd name="connsiteX9" fmla="*/ 1926166 w 1926166"/>
              <a:gd name="connsiteY9" fmla="*/ 814483 h 1597650"/>
              <a:gd name="connsiteX10" fmla="*/ 1557866 w 1926166"/>
              <a:gd name="connsiteY10" fmla="*/ 1445250 h 1597650"/>
              <a:gd name="connsiteX11" fmla="*/ 1333500 w 1926166"/>
              <a:gd name="connsiteY11" fmla="*/ 1597650 h 1597650"/>
              <a:gd name="connsiteX12" fmla="*/ 558800 w 1926166"/>
              <a:gd name="connsiteY12" fmla="*/ 1597650 h 1597650"/>
              <a:gd name="connsiteX13" fmla="*/ 347133 w 1926166"/>
              <a:gd name="connsiteY13" fmla="*/ 1441016 h 1597650"/>
              <a:gd name="connsiteX14" fmla="*/ 0 w 1926166"/>
              <a:gd name="connsiteY14" fmla="*/ 844116 h 1597650"/>
              <a:gd name="connsiteX0" fmla="*/ 0 w 1926166"/>
              <a:gd name="connsiteY0" fmla="*/ 844116 h 1597650"/>
              <a:gd name="connsiteX1" fmla="*/ 12700 w 1926166"/>
              <a:gd name="connsiteY1" fmla="*/ 526616 h 1597650"/>
              <a:gd name="connsiteX2" fmla="*/ 306413 w 1926166"/>
              <a:gd name="connsiteY2" fmla="*/ 16396 h 1597650"/>
              <a:gd name="connsiteX3" fmla="*/ 558800 w 1926166"/>
              <a:gd name="connsiteY3" fmla="*/ 149850 h 1597650"/>
              <a:gd name="connsiteX4" fmla="*/ 662413 w 1926166"/>
              <a:gd name="connsiteY4" fmla="*/ 272616 h 1597650"/>
              <a:gd name="connsiteX5" fmla="*/ 1251053 w 1926166"/>
              <a:gd name="connsiteY5" fmla="*/ 274230 h 1597650"/>
              <a:gd name="connsiteX6" fmla="*/ 1358900 w 1926166"/>
              <a:gd name="connsiteY6" fmla="*/ 154083 h 1597650"/>
              <a:gd name="connsiteX7" fmla="*/ 1600200 w 1926166"/>
              <a:gd name="connsiteY7" fmla="*/ 5916 h 1597650"/>
              <a:gd name="connsiteX8" fmla="*/ 1909233 w 1926166"/>
              <a:gd name="connsiteY8" fmla="*/ 530850 h 1597650"/>
              <a:gd name="connsiteX9" fmla="*/ 1926166 w 1926166"/>
              <a:gd name="connsiteY9" fmla="*/ 814483 h 1597650"/>
              <a:gd name="connsiteX10" fmla="*/ 1557866 w 1926166"/>
              <a:gd name="connsiteY10" fmla="*/ 1445250 h 1597650"/>
              <a:gd name="connsiteX11" fmla="*/ 1333500 w 1926166"/>
              <a:gd name="connsiteY11" fmla="*/ 1597650 h 1597650"/>
              <a:gd name="connsiteX12" fmla="*/ 558800 w 1926166"/>
              <a:gd name="connsiteY12" fmla="*/ 1597650 h 1597650"/>
              <a:gd name="connsiteX13" fmla="*/ 347133 w 1926166"/>
              <a:gd name="connsiteY13" fmla="*/ 1441016 h 1597650"/>
              <a:gd name="connsiteX14" fmla="*/ 0 w 1926166"/>
              <a:gd name="connsiteY14" fmla="*/ 844116 h 1597650"/>
              <a:gd name="connsiteX0" fmla="*/ 0 w 1926166"/>
              <a:gd name="connsiteY0" fmla="*/ 846338 h 1599872"/>
              <a:gd name="connsiteX1" fmla="*/ 12700 w 1926166"/>
              <a:gd name="connsiteY1" fmla="*/ 528838 h 1599872"/>
              <a:gd name="connsiteX2" fmla="*/ 301173 w 1926166"/>
              <a:gd name="connsiteY2" fmla="*/ 15998 h 1599872"/>
              <a:gd name="connsiteX3" fmla="*/ 558800 w 1926166"/>
              <a:gd name="connsiteY3" fmla="*/ 152072 h 1599872"/>
              <a:gd name="connsiteX4" fmla="*/ 662413 w 1926166"/>
              <a:gd name="connsiteY4" fmla="*/ 274838 h 1599872"/>
              <a:gd name="connsiteX5" fmla="*/ 1251053 w 1926166"/>
              <a:gd name="connsiteY5" fmla="*/ 276452 h 1599872"/>
              <a:gd name="connsiteX6" fmla="*/ 1358900 w 1926166"/>
              <a:gd name="connsiteY6" fmla="*/ 156305 h 1599872"/>
              <a:gd name="connsiteX7" fmla="*/ 1600200 w 1926166"/>
              <a:gd name="connsiteY7" fmla="*/ 8138 h 1599872"/>
              <a:gd name="connsiteX8" fmla="*/ 1909233 w 1926166"/>
              <a:gd name="connsiteY8" fmla="*/ 533072 h 1599872"/>
              <a:gd name="connsiteX9" fmla="*/ 1926166 w 1926166"/>
              <a:gd name="connsiteY9" fmla="*/ 816705 h 1599872"/>
              <a:gd name="connsiteX10" fmla="*/ 1557866 w 1926166"/>
              <a:gd name="connsiteY10" fmla="*/ 1447472 h 1599872"/>
              <a:gd name="connsiteX11" fmla="*/ 1333500 w 1926166"/>
              <a:gd name="connsiteY11" fmla="*/ 1599872 h 1599872"/>
              <a:gd name="connsiteX12" fmla="*/ 558800 w 1926166"/>
              <a:gd name="connsiteY12" fmla="*/ 1599872 h 1599872"/>
              <a:gd name="connsiteX13" fmla="*/ 347133 w 1926166"/>
              <a:gd name="connsiteY13" fmla="*/ 1443238 h 1599872"/>
              <a:gd name="connsiteX14" fmla="*/ 0 w 1926166"/>
              <a:gd name="connsiteY14" fmla="*/ 846338 h 1599872"/>
              <a:gd name="connsiteX0" fmla="*/ 47536 w 1973702"/>
              <a:gd name="connsiteY0" fmla="*/ 846338 h 1599872"/>
              <a:gd name="connsiteX1" fmla="*/ 60236 w 1973702"/>
              <a:gd name="connsiteY1" fmla="*/ 528838 h 1599872"/>
              <a:gd name="connsiteX2" fmla="*/ 348709 w 1973702"/>
              <a:gd name="connsiteY2" fmla="*/ 15998 h 1599872"/>
              <a:gd name="connsiteX3" fmla="*/ 606336 w 1973702"/>
              <a:gd name="connsiteY3" fmla="*/ 152072 h 1599872"/>
              <a:gd name="connsiteX4" fmla="*/ 709949 w 1973702"/>
              <a:gd name="connsiteY4" fmla="*/ 274838 h 1599872"/>
              <a:gd name="connsiteX5" fmla="*/ 1298589 w 1973702"/>
              <a:gd name="connsiteY5" fmla="*/ 276452 h 1599872"/>
              <a:gd name="connsiteX6" fmla="*/ 1406436 w 1973702"/>
              <a:gd name="connsiteY6" fmla="*/ 156305 h 1599872"/>
              <a:gd name="connsiteX7" fmla="*/ 1647736 w 1973702"/>
              <a:gd name="connsiteY7" fmla="*/ 8138 h 1599872"/>
              <a:gd name="connsiteX8" fmla="*/ 1956769 w 1973702"/>
              <a:gd name="connsiteY8" fmla="*/ 533072 h 1599872"/>
              <a:gd name="connsiteX9" fmla="*/ 1973702 w 1973702"/>
              <a:gd name="connsiteY9" fmla="*/ 816705 h 1599872"/>
              <a:gd name="connsiteX10" fmla="*/ 1605402 w 1973702"/>
              <a:gd name="connsiteY10" fmla="*/ 1447472 h 1599872"/>
              <a:gd name="connsiteX11" fmla="*/ 1381036 w 1973702"/>
              <a:gd name="connsiteY11" fmla="*/ 1599872 h 1599872"/>
              <a:gd name="connsiteX12" fmla="*/ 606336 w 1973702"/>
              <a:gd name="connsiteY12" fmla="*/ 1599872 h 1599872"/>
              <a:gd name="connsiteX13" fmla="*/ 394669 w 1973702"/>
              <a:gd name="connsiteY13" fmla="*/ 1443238 h 1599872"/>
              <a:gd name="connsiteX14" fmla="*/ 47536 w 1973702"/>
              <a:gd name="connsiteY14" fmla="*/ 846338 h 1599872"/>
              <a:gd name="connsiteX0" fmla="*/ 64548 w 1990714"/>
              <a:gd name="connsiteY0" fmla="*/ 846338 h 1599872"/>
              <a:gd name="connsiteX1" fmla="*/ 77248 w 1990714"/>
              <a:gd name="connsiteY1" fmla="*/ 528838 h 1599872"/>
              <a:gd name="connsiteX2" fmla="*/ 365721 w 1990714"/>
              <a:gd name="connsiteY2" fmla="*/ 15998 h 1599872"/>
              <a:gd name="connsiteX3" fmla="*/ 623348 w 1990714"/>
              <a:gd name="connsiteY3" fmla="*/ 152072 h 1599872"/>
              <a:gd name="connsiteX4" fmla="*/ 726961 w 1990714"/>
              <a:gd name="connsiteY4" fmla="*/ 274838 h 1599872"/>
              <a:gd name="connsiteX5" fmla="*/ 1315601 w 1990714"/>
              <a:gd name="connsiteY5" fmla="*/ 276452 h 1599872"/>
              <a:gd name="connsiteX6" fmla="*/ 1423448 w 1990714"/>
              <a:gd name="connsiteY6" fmla="*/ 156305 h 1599872"/>
              <a:gd name="connsiteX7" fmla="*/ 1664748 w 1990714"/>
              <a:gd name="connsiteY7" fmla="*/ 8138 h 1599872"/>
              <a:gd name="connsiteX8" fmla="*/ 1973781 w 1990714"/>
              <a:gd name="connsiteY8" fmla="*/ 533072 h 1599872"/>
              <a:gd name="connsiteX9" fmla="*/ 1990714 w 1990714"/>
              <a:gd name="connsiteY9" fmla="*/ 816705 h 1599872"/>
              <a:gd name="connsiteX10" fmla="*/ 1622414 w 1990714"/>
              <a:gd name="connsiteY10" fmla="*/ 1447472 h 1599872"/>
              <a:gd name="connsiteX11" fmla="*/ 1398048 w 1990714"/>
              <a:gd name="connsiteY11" fmla="*/ 1599872 h 1599872"/>
              <a:gd name="connsiteX12" fmla="*/ 623348 w 1990714"/>
              <a:gd name="connsiteY12" fmla="*/ 1599872 h 1599872"/>
              <a:gd name="connsiteX13" fmla="*/ 411681 w 1990714"/>
              <a:gd name="connsiteY13" fmla="*/ 1443238 h 1599872"/>
              <a:gd name="connsiteX14" fmla="*/ 64548 w 1990714"/>
              <a:gd name="connsiteY14" fmla="*/ 846338 h 1599872"/>
              <a:gd name="connsiteX0" fmla="*/ 57031 w 1983197"/>
              <a:gd name="connsiteY0" fmla="*/ 846338 h 1599872"/>
              <a:gd name="connsiteX1" fmla="*/ 69731 w 1983197"/>
              <a:gd name="connsiteY1" fmla="*/ 528838 h 1599872"/>
              <a:gd name="connsiteX2" fmla="*/ 358204 w 1983197"/>
              <a:gd name="connsiteY2" fmla="*/ 15998 h 1599872"/>
              <a:gd name="connsiteX3" fmla="*/ 615831 w 1983197"/>
              <a:gd name="connsiteY3" fmla="*/ 152072 h 1599872"/>
              <a:gd name="connsiteX4" fmla="*/ 719444 w 1983197"/>
              <a:gd name="connsiteY4" fmla="*/ 274838 h 1599872"/>
              <a:gd name="connsiteX5" fmla="*/ 1308084 w 1983197"/>
              <a:gd name="connsiteY5" fmla="*/ 276452 h 1599872"/>
              <a:gd name="connsiteX6" fmla="*/ 1415931 w 1983197"/>
              <a:gd name="connsiteY6" fmla="*/ 156305 h 1599872"/>
              <a:gd name="connsiteX7" fmla="*/ 1657231 w 1983197"/>
              <a:gd name="connsiteY7" fmla="*/ 8138 h 1599872"/>
              <a:gd name="connsiteX8" fmla="*/ 1966264 w 1983197"/>
              <a:gd name="connsiteY8" fmla="*/ 533072 h 1599872"/>
              <a:gd name="connsiteX9" fmla="*/ 1983197 w 1983197"/>
              <a:gd name="connsiteY9" fmla="*/ 816705 h 1599872"/>
              <a:gd name="connsiteX10" fmla="*/ 1614897 w 1983197"/>
              <a:gd name="connsiteY10" fmla="*/ 1447472 h 1599872"/>
              <a:gd name="connsiteX11" fmla="*/ 1390531 w 1983197"/>
              <a:gd name="connsiteY11" fmla="*/ 1599872 h 1599872"/>
              <a:gd name="connsiteX12" fmla="*/ 615831 w 1983197"/>
              <a:gd name="connsiteY12" fmla="*/ 1599872 h 1599872"/>
              <a:gd name="connsiteX13" fmla="*/ 404164 w 1983197"/>
              <a:gd name="connsiteY13" fmla="*/ 1443238 h 1599872"/>
              <a:gd name="connsiteX14" fmla="*/ 57031 w 1983197"/>
              <a:gd name="connsiteY14" fmla="*/ 846338 h 1599872"/>
              <a:gd name="connsiteX0" fmla="*/ 60664 w 1986830"/>
              <a:gd name="connsiteY0" fmla="*/ 846338 h 1599872"/>
              <a:gd name="connsiteX1" fmla="*/ 73364 w 1986830"/>
              <a:gd name="connsiteY1" fmla="*/ 528838 h 1599872"/>
              <a:gd name="connsiteX2" fmla="*/ 361837 w 1986830"/>
              <a:gd name="connsiteY2" fmla="*/ 15998 h 1599872"/>
              <a:gd name="connsiteX3" fmla="*/ 619464 w 1986830"/>
              <a:gd name="connsiteY3" fmla="*/ 152072 h 1599872"/>
              <a:gd name="connsiteX4" fmla="*/ 723077 w 1986830"/>
              <a:gd name="connsiteY4" fmla="*/ 274838 h 1599872"/>
              <a:gd name="connsiteX5" fmla="*/ 1311717 w 1986830"/>
              <a:gd name="connsiteY5" fmla="*/ 276452 h 1599872"/>
              <a:gd name="connsiteX6" fmla="*/ 1419564 w 1986830"/>
              <a:gd name="connsiteY6" fmla="*/ 156305 h 1599872"/>
              <a:gd name="connsiteX7" fmla="*/ 1660864 w 1986830"/>
              <a:gd name="connsiteY7" fmla="*/ 8138 h 1599872"/>
              <a:gd name="connsiteX8" fmla="*/ 1969897 w 1986830"/>
              <a:gd name="connsiteY8" fmla="*/ 533072 h 1599872"/>
              <a:gd name="connsiteX9" fmla="*/ 1986830 w 1986830"/>
              <a:gd name="connsiteY9" fmla="*/ 816705 h 1599872"/>
              <a:gd name="connsiteX10" fmla="*/ 1618530 w 1986830"/>
              <a:gd name="connsiteY10" fmla="*/ 1447472 h 1599872"/>
              <a:gd name="connsiteX11" fmla="*/ 1394164 w 1986830"/>
              <a:gd name="connsiteY11" fmla="*/ 1599872 h 1599872"/>
              <a:gd name="connsiteX12" fmla="*/ 619464 w 1986830"/>
              <a:gd name="connsiteY12" fmla="*/ 1599872 h 1599872"/>
              <a:gd name="connsiteX13" fmla="*/ 407797 w 1986830"/>
              <a:gd name="connsiteY13" fmla="*/ 1443238 h 1599872"/>
              <a:gd name="connsiteX14" fmla="*/ 60664 w 1986830"/>
              <a:gd name="connsiteY14" fmla="*/ 846338 h 1599872"/>
              <a:gd name="connsiteX0" fmla="*/ 60664 w 1986830"/>
              <a:gd name="connsiteY0" fmla="*/ 846338 h 1599872"/>
              <a:gd name="connsiteX1" fmla="*/ 73364 w 1986830"/>
              <a:gd name="connsiteY1" fmla="*/ 528838 h 1599872"/>
              <a:gd name="connsiteX2" fmla="*/ 361837 w 1986830"/>
              <a:gd name="connsiteY2" fmla="*/ 15998 h 1599872"/>
              <a:gd name="connsiteX3" fmla="*/ 619464 w 1986830"/>
              <a:gd name="connsiteY3" fmla="*/ 152072 h 1599872"/>
              <a:gd name="connsiteX4" fmla="*/ 723077 w 1986830"/>
              <a:gd name="connsiteY4" fmla="*/ 274838 h 1599872"/>
              <a:gd name="connsiteX5" fmla="*/ 1311717 w 1986830"/>
              <a:gd name="connsiteY5" fmla="*/ 276452 h 1599872"/>
              <a:gd name="connsiteX6" fmla="*/ 1419564 w 1986830"/>
              <a:gd name="connsiteY6" fmla="*/ 156305 h 1599872"/>
              <a:gd name="connsiteX7" fmla="*/ 1660864 w 1986830"/>
              <a:gd name="connsiteY7" fmla="*/ 8138 h 1599872"/>
              <a:gd name="connsiteX8" fmla="*/ 1969897 w 1986830"/>
              <a:gd name="connsiteY8" fmla="*/ 533072 h 1599872"/>
              <a:gd name="connsiteX9" fmla="*/ 1986830 w 1986830"/>
              <a:gd name="connsiteY9" fmla="*/ 816705 h 1599872"/>
              <a:gd name="connsiteX10" fmla="*/ 1618530 w 1986830"/>
              <a:gd name="connsiteY10" fmla="*/ 1447472 h 1599872"/>
              <a:gd name="connsiteX11" fmla="*/ 1394164 w 1986830"/>
              <a:gd name="connsiteY11" fmla="*/ 1599872 h 1599872"/>
              <a:gd name="connsiteX12" fmla="*/ 619464 w 1986830"/>
              <a:gd name="connsiteY12" fmla="*/ 1599872 h 1599872"/>
              <a:gd name="connsiteX13" fmla="*/ 407797 w 1986830"/>
              <a:gd name="connsiteY13" fmla="*/ 1443238 h 1599872"/>
              <a:gd name="connsiteX14" fmla="*/ 60664 w 1986830"/>
              <a:gd name="connsiteY14" fmla="*/ 846338 h 1599872"/>
              <a:gd name="connsiteX0" fmla="*/ 65039 w 1991205"/>
              <a:gd name="connsiteY0" fmla="*/ 846338 h 1599872"/>
              <a:gd name="connsiteX1" fmla="*/ 69879 w 1991205"/>
              <a:gd name="connsiteY1" fmla="*/ 528838 h 1599872"/>
              <a:gd name="connsiteX2" fmla="*/ 366212 w 1991205"/>
              <a:gd name="connsiteY2" fmla="*/ 15998 h 1599872"/>
              <a:gd name="connsiteX3" fmla="*/ 623839 w 1991205"/>
              <a:gd name="connsiteY3" fmla="*/ 152072 h 1599872"/>
              <a:gd name="connsiteX4" fmla="*/ 727452 w 1991205"/>
              <a:gd name="connsiteY4" fmla="*/ 274838 h 1599872"/>
              <a:gd name="connsiteX5" fmla="*/ 1316092 w 1991205"/>
              <a:gd name="connsiteY5" fmla="*/ 276452 h 1599872"/>
              <a:gd name="connsiteX6" fmla="*/ 1423939 w 1991205"/>
              <a:gd name="connsiteY6" fmla="*/ 156305 h 1599872"/>
              <a:gd name="connsiteX7" fmla="*/ 1665239 w 1991205"/>
              <a:gd name="connsiteY7" fmla="*/ 8138 h 1599872"/>
              <a:gd name="connsiteX8" fmla="*/ 1974272 w 1991205"/>
              <a:gd name="connsiteY8" fmla="*/ 533072 h 1599872"/>
              <a:gd name="connsiteX9" fmla="*/ 1991205 w 1991205"/>
              <a:gd name="connsiteY9" fmla="*/ 816705 h 1599872"/>
              <a:gd name="connsiteX10" fmla="*/ 1622905 w 1991205"/>
              <a:gd name="connsiteY10" fmla="*/ 1447472 h 1599872"/>
              <a:gd name="connsiteX11" fmla="*/ 1398539 w 1991205"/>
              <a:gd name="connsiteY11" fmla="*/ 1599872 h 1599872"/>
              <a:gd name="connsiteX12" fmla="*/ 623839 w 1991205"/>
              <a:gd name="connsiteY12" fmla="*/ 1599872 h 1599872"/>
              <a:gd name="connsiteX13" fmla="*/ 412172 w 1991205"/>
              <a:gd name="connsiteY13" fmla="*/ 1443238 h 1599872"/>
              <a:gd name="connsiteX14" fmla="*/ 65039 w 1991205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599872"/>
              <a:gd name="connsiteX1" fmla="*/ 68815 w 1990141"/>
              <a:gd name="connsiteY1" fmla="*/ 528838 h 1599872"/>
              <a:gd name="connsiteX2" fmla="*/ 365148 w 1990141"/>
              <a:gd name="connsiteY2" fmla="*/ 15998 h 1599872"/>
              <a:gd name="connsiteX3" fmla="*/ 622775 w 1990141"/>
              <a:gd name="connsiteY3" fmla="*/ 152072 h 1599872"/>
              <a:gd name="connsiteX4" fmla="*/ 726388 w 1990141"/>
              <a:gd name="connsiteY4" fmla="*/ 274838 h 1599872"/>
              <a:gd name="connsiteX5" fmla="*/ 1315028 w 1990141"/>
              <a:gd name="connsiteY5" fmla="*/ 276452 h 1599872"/>
              <a:gd name="connsiteX6" fmla="*/ 1422875 w 1990141"/>
              <a:gd name="connsiteY6" fmla="*/ 156305 h 1599872"/>
              <a:gd name="connsiteX7" fmla="*/ 1664175 w 1990141"/>
              <a:gd name="connsiteY7" fmla="*/ 8138 h 1599872"/>
              <a:gd name="connsiteX8" fmla="*/ 1973208 w 1990141"/>
              <a:gd name="connsiteY8" fmla="*/ 533072 h 1599872"/>
              <a:gd name="connsiteX9" fmla="*/ 1990141 w 1990141"/>
              <a:gd name="connsiteY9" fmla="*/ 816705 h 1599872"/>
              <a:gd name="connsiteX10" fmla="*/ 1621841 w 1990141"/>
              <a:gd name="connsiteY10" fmla="*/ 1447472 h 1599872"/>
              <a:gd name="connsiteX11" fmla="*/ 1397475 w 1990141"/>
              <a:gd name="connsiteY11" fmla="*/ 1599872 h 1599872"/>
              <a:gd name="connsiteX12" fmla="*/ 622775 w 1990141"/>
              <a:gd name="connsiteY12" fmla="*/ 1599872 h 1599872"/>
              <a:gd name="connsiteX13" fmla="*/ 411108 w 1990141"/>
              <a:gd name="connsiteY13" fmla="*/ 1443238 h 1599872"/>
              <a:gd name="connsiteX14" fmla="*/ 63975 w 1990141"/>
              <a:gd name="connsiteY14" fmla="*/ 846338 h 1599872"/>
              <a:gd name="connsiteX0" fmla="*/ 63975 w 1990141"/>
              <a:gd name="connsiteY0" fmla="*/ 846338 h 1602583"/>
              <a:gd name="connsiteX1" fmla="*/ 68815 w 1990141"/>
              <a:gd name="connsiteY1" fmla="*/ 528838 h 1602583"/>
              <a:gd name="connsiteX2" fmla="*/ 365148 w 1990141"/>
              <a:gd name="connsiteY2" fmla="*/ 15998 h 1602583"/>
              <a:gd name="connsiteX3" fmla="*/ 622775 w 1990141"/>
              <a:gd name="connsiteY3" fmla="*/ 152072 h 1602583"/>
              <a:gd name="connsiteX4" fmla="*/ 726388 w 1990141"/>
              <a:gd name="connsiteY4" fmla="*/ 274838 h 1602583"/>
              <a:gd name="connsiteX5" fmla="*/ 1315028 w 1990141"/>
              <a:gd name="connsiteY5" fmla="*/ 276452 h 1602583"/>
              <a:gd name="connsiteX6" fmla="*/ 1422875 w 1990141"/>
              <a:gd name="connsiteY6" fmla="*/ 156305 h 1602583"/>
              <a:gd name="connsiteX7" fmla="*/ 1664175 w 1990141"/>
              <a:gd name="connsiteY7" fmla="*/ 8138 h 1602583"/>
              <a:gd name="connsiteX8" fmla="*/ 1973208 w 1990141"/>
              <a:gd name="connsiteY8" fmla="*/ 533072 h 1602583"/>
              <a:gd name="connsiteX9" fmla="*/ 1990141 w 1990141"/>
              <a:gd name="connsiteY9" fmla="*/ 816705 h 1602583"/>
              <a:gd name="connsiteX10" fmla="*/ 1621841 w 1990141"/>
              <a:gd name="connsiteY10" fmla="*/ 1447472 h 1602583"/>
              <a:gd name="connsiteX11" fmla="*/ 1397475 w 1990141"/>
              <a:gd name="connsiteY11" fmla="*/ 1599872 h 1602583"/>
              <a:gd name="connsiteX12" fmla="*/ 622775 w 1990141"/>
              <a:gd name="connsiteY12" fmla="*/ 1599872 h 1602583"/>
              <a:gd name="connsiteX13" fmla="*/ 411108 w 1990141"/>
              <a:gd name="connsiteY13" fmla="*/ 1443238 h 1602583"/>
              <a:gd name="connsiteX14" fmla="*/ 63975 w 1990141"/>
              <a:gd name="connsiteY14" fmla="*/ 846338 h 1602583"/>
              <a:gd name="connsiteX0" fmla="*/ 63975 w 1990141"/>
              <a:gd name="connsiteY0" fmla="*/ 846338 h 1602736"/>
              <a:gd name="connsiteX1" fmla="*/ 68815 w 1990141"/>
              <a:gd name="connsiteY1" fmla="*/ 528838 h 1602736"/>
              <a:gd name="connsiteX2" fmla="*/ 365148 w 1990141"/>
              <a:gd name="connsiteY2" fmla="*/ 15998 h 1602736"/>
              <a:gd name="connsiteX3" fmla="*/ 622775 w 1990141"/>
              <a:gd name="connsiteY3" fmla="*/ 152072 h 1602736"/>
              <a:gd name="connsiteX4" fmla="*/ 726388 w 1990141"/>
              <a:gd name="connsiteY4" fmla="*/ 274838 h 1602736"/>
              <a:gd name="connsiteX5" fmla="*/ 1315028 w 1990141"/>
              <a:gd name="connsiteY5" fmla="*/ 276452 h 1602736"/>
              <a:gd name="connsiteX6" fmla="*/ 1422875 w 1990141"/>
              <a:gd name="connsiteY6" fmla="*/ 156305 h 1602736"/>
              <a:gd name="connsiteX7" fmla="*/ 1664175 w 1990141"/>
              <a:gd name="connsiteY7" fmla="*/ 8138 h 1602736"/>
              <a:gd name="connsiteX8" fmla="*/ 1973208 w 1990141"/>
              <a:gd name="connsiteY8" fmla="*/ 533072 h 1602736"/>
              <a:gd name="connsiteX9" fmla="*/ 1990141 w 1990141"/>
              <a:gd name="connsiteY9" fmla="*/ 816705 h 1602736"/>
              <a:gd name="connsiteX10" fmla="*/ 1621841 w 1990141"/>
              <a:gd name="connsiteY10" fmla="*/ 1447472 h 1602736"/>
              <a:gd name="connsiteX11" fmla="*/ 1397475 w 1990141"/>
              <a:gd name="connsiteY11" fmla="*/ 1599872 h 1602736"/>
              <a:gd name="connsiteX12" fmla="*/ 622775 w 1990141"/>
              <a:gd name="connsiteY12" fmla="*/ 1599872 h 1602736"/>
              <a:gd name="connsiteX13" fmla="*/ 411108 w 1990141"/>
              <a:gd name="connsiteY13" fmla="*/ 1443238 h 1602736"/>
              <a:gd name="connsiteX14" fmla="*/ 63975 w 1990141"/>
              <a:gd name="connsiteY14" fmla="*/ 846338 h 1602736"/>
              <a:gd name="connsiteX0" fmla="*/ 63975 w 1990141"/>
              <a:gd name="connsiteY0" fmla="*/ 846338 h 1600823"/>
              <a:gd name="connsiteX1" fmla="*/ 68815 w 1990141"/>
              <a:gd name="connsiteY1" fmla="*/ 528838 h 1600823"/>
              <a:gd name="connsiteX2" fmla="*/ 365148 w 1990141"/>
              <a:gd name="connsiteY2" fmla="*/ 15998 h 1600823"/>
              <a:gd name="connsiteX3" fmla="*/ 622775 w 1990141"/>
              <a:gd name="connsiteY3" fmla="*/ 152072 h 1600823"/>
              <a:gd name="connsiteX4" fmla="*/ 726388 w 1990141"/>
              <a:gd name="connsiteY4" fmla="*/ 274838 h 1600823"/>
              <a:gd name="connsiteX5" fmla="*/ 1315028 w 1990141"/>
              <a:gd name="connsiteY5" fmla="*/ 276452 h 1600823"/>
              <a:gd name="connsiteX6" fmla="*/ 1422875 w 1990141"/>
              <a:gd name="connsiteY6" fmla="*/ 156305 h 1600823"/>
              <a:gd name="connsiteX7" fmla="*/ 1664175 w 1990141"/>
              <a:gd name="connsiteY7" fmla="*/ 8138 h 1600823"/>
              <a:gd name="connsiteX8" fmla="*/ 1973208 w 1990141"/>
              <a:gd name="connsiteY8" fmla="*/ 533072 h 1600823"/>
              <a:gd name="connsiteX9" fmla="*/ 1990141 w 1990141"/>
              <a:gd name="connsiteY9" fmla="*/ 816705 h 1600823"/>
              <a:gd name="connsiteX10" fmla="*/ 1621841 w 1990141"/>
              <a:gd name="connsiteY10" fmla="*/ 1447472 h 1600823"/>
              <a:gd name="connsiteX11" fmla="*/ 1397475 w 1990141"/>
              <a:gd name="connsiteY11" fmla="*/ 1599872 h 1600823"/>
              <a:gd name="connsiteX12" fmla="*/ 622775 w 1990141"/>
              <a:gd name="connsiteY12" fmla="*/ 1599872 h 1600823"/>
              <a:gd name="connsiteX13" fmla="*/ 411108 w 1990141"/>
              <a:gd name="connsiteY13" fmla="*/ 1443238 h 1600823"/>
              <a:gd name="connsiteX14" fmla="*/ 63975 w 1990141"/>
              <a:gd name="connsiteY14" fmla="*/ 846338 h 1600823"/>
              <a:gd name="connsiteX0" fmla="*/ 63975 w 1990141"/>
              <a:gd name="connsiteY0" fmla="*/ 846338 h 1600823"/>
              <a:gd name="connsiteX1" fmla="*/ 68815 w 1990141"/>
              <a:gd name="connsiteY1" fmla="*/ 528838 h 1600823"/>
              <a:gd name="connsiteX2" fmla="*/ 365148 w 1990141"/>
              <a:gd name="connsiteY2" fmla="*/ 15998 h 1600823"/>
              <a:gd name="connsiteX3" fmla="*/ 622775 w 1990141"/>
              <a:gd name="connsiteY3" fmla="*/ 152072 h 1600823"/>
              <a:gd name="connsiteX4" fmla="*/ 726388 w 1990141"/>
              <a:gd name="connsiteY4" fmla="*/ 274838 h 1600823"/>
              <a:gd name="connsiteX5" fmla="*/ 1315028 w 1990141"/>
              <a:gd name="connsiteY5" fmla="*/ 276452 h 1600823"/>
              <a:gd name="connsiteX6" fmla="*/ 1422875 w 1990141"/>
              <a:gd name="connsiteY6" fmla="*/ 156305 h 1600823"/>
              <a:gd name="connsiteX7" fmla="*/ 1664175 w 1990141"/>
              <a:gd name="connsiteY7" fmla="*/ 8138 h 1600823"/>
              <a:gd name="connsiteX8" fmla="*/ 1973208 w 1990141"/>
              <a:gd name="connsiteY8" fmla="*/ 533072 h 1600823"/>
              <a:gd name="connsiteX9" fmla="*/ 1990141 w 1990141"/>
              <a:gd name="connsiteY9" fmla="*/ 816705 h 1600823"/>
              <a:gd name="connsiteX10" fmla="*/ 1621841 w 1990141"/>
              <a:gd name="connsiteY10" fmla="*/ 1447472 h 1600823"/>
              <a:gd name="connsiteX11" fmla="*/ 1397475 w 1990141"/>
              <a:gd name="connsiteY11" fmla="*/ 1599872 h 1600823"/>
              <a:gd name="connsiteX12" fmla="*/ 622775 w 1990141"/>
              <a:gd name="connsiteY12" fmla="*/ 1599872 h 1600823"/>
              <a:gd name="connsiteX13" fmla="*/ 411108 w 1990141"/>
              <a:gd name="connsiteY13" fmla="*/ 1443238 h 1600823"/>
              <a:gd name="connsiteX14" fmla="*/ 63975 w 1990141"/>
              <a:gd name="connsiteY14" fmla="*/ 846338 h 1600823"/>
              <a:gd name="connsiteX0" fmla="*/ 63975 w 1990141"/>
              <a:gd name="connsiteY0" fmla="*/ 846338 h 1600823"/>
              <a:gd name="connsiteX1" fmla="*/ 68815 w 1990141"/>
              <a:gd name="connsiteY1" fmla="*/ 528838 h 1600823"/>
              <a:gd name="connsiteX2" fmla="*/ 365148 w 1990141"/>
              <a:gd name="connsiteY2" fmla="*/ 15998 h 1600823"/>
              <a:gd name="connsiteX3" fmla="*/ 622775 w 1990141"/>
              <a:gd name="connsiteY3" fmla="*/ 152072 h 1600823"/>
              <a:gd name="connsiteX4" fmla="*/ 726388 w 1990141"/>
              <a:gd name="connsiteY4" fmla="*/ 274838 h 1600823"/>
              <a:gd name="connsiteX5" fmla="*/ 1315028 w 1990141"/>
              <a:gd name="connsiteY5" fmla="*/ 276452 h 1600823"/>
              <a:gd name="connsiteX6" fmla="*/ 1422875 w 1990141"/>
              <a:gd name="connsiteY6" fmla="*/ 156305 h 1600823"/>
              <a:gd name="connsiteX7" fmla="*/ 1664175 w 1990141"/>
              <a:gd name="connsiteY7" fmla="*/ 8138 h 1600823"/>
              <a:gd name="connsiteX8" fmla="*/ 1970588 w 1990141"/>
              <a:gd name="connsiteY8" fmla="*/ 535692 h 1600823"/>
              <a:gd name="connsiteX9" fmla="*/ 1990141 w 1990141"/>
              <a:gd name="connsiteY9" fmla="*/ 816705 h 1600823"/>
              <a:gd name="connsiteX10" fmla="*/ 1621841 w 1990141"/>
              <a:gd name="connsiteY10" fmla="*/ 1447472 h 1600823"/>
              <a:gd name="connsiteX11" fmla="*/ 1397475 w 1990141"/>
              <a:gd name="connsiteY11" fmla="*/ 1599872 h 1600823"/>
              <a:gd name="connsiteX12" fmla="*/ 622775 w 1990141"/>
              <a:gd name="connsiteY12" fmla="*/ 1599872 h 1600823"/>
              <a:gd name="connsiteX13" fmla="*/ 411108 w 1990141"/>
              <a:gd name="connsiteY13" fmla="*/ 1443238 h 1600823"/>
              <a:gd name="connsiteX14" fmla="*/ 63975 w 1990141"/>
              <a:gd name="connsiteY14" fmla="*/ 846338 h 1600823"/>
              <a:gd name="connsiteX0" fmla="*/ 63975 w 2006731"/>
              <a:gd name="connsiteY0" fmla="*/ 846338 h 1600823"/>
              <a:gd name="connsiteX1" fmla="*/ 68815 w 2006731"/>
              <a:gd name="connsiteY1" fmla="*/ 528838 h 1600823"/>
              <a:gd name="connsiteX2" fmla="*/ 365148 w 2006731"/>
              <a:gd name="connsiteY2" fmla="*/ 15998 h 1600823"/>
              <a:gd name="connsiteX3" fmla="*/ 622775 w 2006731"/>
              <a:gd name="connsiteY3" fmla="*/ 152072 h 1600823"/>
              <a:gd name="connsiteX4" fmla="*/ 726388 w 2006731"/>
              <a:gd name="connsiteY4" fmla="*/ 274838 h 1600823"/>
              <a:gd name="connsiteX5" fmla="*/ 1315028 w 2006731"/>
              <a:gd name="connsiteY5" fmla="*/ 276452 h 1600823"/>
              <a:gd name="connsiteX6" fmla="*/ 1422875 w 2006731"/>
              <a:gd name="connsiteY6" fmla="*/ 156305 h 1600823"/>
              <a:gd name="connsiteX7" fmla="*/ 1664175 w 2006731"/>
              <a:gd name="connsiteY7" fmla="*/ 8138 h 1600823"/>
              <a:gd name="connsiteX8" fmla="*/ 1970588 w 2006731"/>
              <a:gd name="connsiteY8" fmla="*/ 535692 h 1600823"/>
              <a:gd name="connsiteX9" fmla="*/ 1990141 w 2006731"/>
              <a:gd name="connsiteY9" fmla="*/ 816705 h 1600823"/>
              <a:gd name="connsiteX10" fmla="*/ 1621841 w 2006731"/>
              <a:gd name="connsiteY10" fmla="*/ 1447472 h 1600823"/>
              <a:gd name="connsiteX11" fmla="*/ 1397475 w 2006731"/>
              <a:gd name="connsiteY11" fmla="*/ 1599872 h 1600823"/>
              <a:gd name="connsiteX12" fmla="*/ 622775 w 2006731"/>
              <a:gd name="connsiteY12" fmla="*/ 1599872 h 1600823"/>
              <a:gd name="connsiteX13" fmla="*/ 411108 w 2006731"/>
              <a:gd name="connsiteY13" fmla="*/ 1443238 h 1600823"/>
              <a:gd name="connsiteX14" fmla="*/ 63975 w 2006731"/>
              <a:gd name="connsiteY14" fmla="*/ 846338 h 1600823"/>
              <a:gd name="connsiteX0" fmla="*/ 63975 w 2022663"/>
              <a:gd name="connsiteY0" fmla="*/ 846338 h 1600823"/>
              <a:gd name="connsiteX1" fmla="*/ 68815 w 2022663"/>
              <a:gd name="connsiteY1" fmla="*/ 528838 h 1600823"/>
              <a:gd name="connsiteX2" fmla="*/ 365148 w 2022663"/>
              <a:gd name="connsiteY2" fmla="*/ 15998 h 1600823"/>
              <a:gd name="connsiteX3" fmla="*/ 622775 w 2022663"/>
              <a:gd name="connsiteY3" fmla="*/ 152072 h 1600823"/>
              <a:gd name="connsiteX4" fmla="*/ 726388 w 2022663"/>
              <a:gd name="connsiteY4" fmla="*/ 274838 h 1600823"/>
              <a:gd name="connsiteX5" fmla="*/ 1315028 w 2022663"/>
              <a:gd name="connsiteY5" fmla="*/ 276452 h 1600823"/>
              <a:gd name="connsiteX6" fmla="*/ 1422875 w 2022663"/>
              <a:gd name="connsiteY6" fmla="*/ 156305 h 1600823"/>
              <a:gd name="connsiteX7" fmla="*/ 1664175 w 2022663"/>
              <a:gd name="connsiteY7" fmla="*/ 8138 h 1600823"/>
              <a:gd name="connsiteX8" fmla="*/ 1970588 w 2022663"/>
              <a:gd name="connsiteY8" fmla="*/ 535692 h 1600823"/>
              <a:gd name="connsiteX9" fmla="*/ 1990141 w 2022663"/>
              <a:gd name="connsiteY9" fmla="*/ 816705 h 1600823"/>
              <a:gd name="connsiteX10" fmla="*/ 1621841 w 2022663"/>
              <a:gd name="connsiteY10" fmla="*/ 1447472 h 1600823"/>
              <a:gd name="connsiteX11" fmla="*/ 1397475 w 2022663"/>
              <a:gd name="connsiteY11" fmla="*/ 1599872 h 1600823"/>
              <a:gd name="connsiteX12" fmla="*/ 622775 w 2022663"/>
              <a:gd name="connsiteY12" fmla="*/ 1599872 h 1600823"/>
              <a:gd name="connsiteX13" fmla="*/ 411108 w 2022663"/>
              <a:gd name="connsiteY13" fmla="*/ 1443238 h 1600823"/>
              <a:gd name="connsiteX14" fmla="*/ 63975 w 2022663"/>
              <a:gd name="connsiteY14" fmla="*/ 846338 h 1600823"/>
              <a:gd name="connsiteX0" fmla="*/ 63975 w 2026548"/>
              <a:gd name="connsiteY0" fmla="*/ 846338 h 1600823"/>
              <a:gd name="connsiteX1" fmla="*/ 68815 w 2026548"/>
              <a:gd name="connsiteY1" fmla="*/ 528838 h 1600823"/>
              <a:gd name="connsiteX2" fmla="*/ 365148 w 2026548"/>
              <a:gd name="connsiteY2" fmla="*/ 15998 h 1600823"/>
              <a:gd name="connsiteX3" fmla="*/ 622775 w 2026548"/>
              <a:gd name="connsiteY3" fmla="*/ 152072 h 1600823"/>
              <a:gd name="connsiteX4" fmla="*/ 726388 w 2026548"/>
              <a:gd name="connsiteY4" fmla="*/ 274838 h 1600823"/>
              <a:gd name="connsiteX5" fmla="*/ 1315028 w 2026548"/>
              <a:gd name="connsiteY5" fmla="*/ 276452 h 1600823"/>
              <a:gd name="connsiteX6" fmla="*/ 1422875 w 2026548"/>
              <a:gd name="connsiteY6" fmla="*/ 156305 h 1600823"/>
              <a:gd name="connsiteX7" fmla="*/ 1664175 w 2026548"/>
              <a:gd name="connsiteY7" fmla="*/ 8138 h 1600823"/>
              <a:gd name="connsiteX8" fmla="*/ 1970588 w 2026548"/>
              <a:gd name="connsiteY8" fmla="*/ 535692 h 1600823"/>
              <a:gd name="connsiteX9" fmla="*/ 1990141 w 2026548"/>
              <a:gd name="connsiteY9" fmla="*/ 816705 h 1600823"/>
              <a:gd name="connsiteX10" fmla="*/ 1621841 w 2026548"/>
              <a:gd name="connsiteY10" fmla="*/ 1447472 h 1600823"/>
              <a:gd name="connsiteX11" fmla="*/ 1397475 w 2026548"/>
              <a:gd name="connsiteY11" fmla="*/ 1599872 h 1600823"/>
              <a:gd name="connsiteX12" fmla="*/ 622775 w 2026548"/>
              <a:gd name="connsiteY12" fmla="*/ 1599872 h 1600823"/>
              <a:gd name="connsiteX13" fmla="*/ 411108 w 2026548"/>
              <a:gd name="connsiteY13" fmla="*/ 1443238 h 1600823"/>
              <a:gd name="connsiteX14" fmla="*/ 63975 w 2026548"/>
              <a:gd name="connsiteY14" fmla="*/ 846338 h 1600823"/>
              <a:gd name="connsiteX0" fmla="*/ 63975 w 2031529"/>
              <a:gd name="connsiteY0" fmla="*/ 846338 h 1600823"/>
              <a:gd name="connsiteX1" fmla="*/ 68815 w 2031529"/>
              <a:gd name="connsiteY1" fmla="*/ 528838 h 1600823"/>
              <a:gd name="connsiteX2" fmla="*/ 365148 w 2031529"/>
              <a:gd name="connsiteY2" fmla="*/ 15998 h 1600823"/>
              <a:gd name="connsiteX3" fmla="*/ 622775 w 2031529"/>
              <a:gd name="connsiteY3" fmla="*/ 152072 h 1600823"/>
              <a:gd name="connsiteX4" fmla="*/ 726388 w 2031529"/>
              <a:gd name="connsiteY4" fmla="*/ 274838 h 1600823"/>
              <a:gd name="connsiteX5" fmla="*/ 1315028 w 2031529"/>
              <a:gd name="connsiteY5" fmla="*/ 276452 h 1600823"/>
              <a:gd name="connsiteX6" fmla="*/ 1422875 w 2031529"/>
              <a:gd name="connsiteY6" fmla="*/ 156305 h 1600823"/>
              <a:gd name="connsiteX7" fmla="*/ 1664175 w 2031529"/>
              <a:gd name="connsiteY7" fmla="*/ 8138 h 1600823"/>
              <a:gd name="connsiteX8" fmla="*/ 1970588 w 2031529"/>
              <a:gd name="connsiteY8" fmla="*/ 535692 h 1600823"/>
              <a:gd name="connsiteX9" fmla="*/ 1990141 w 2031529"/>
              <a:gd name="connsiteY9" fmla="*/ 816705 h 1600823"/>
              <a:gd name="connsiteX10" fmla="*/ 1621841 w 2031529"/>
              <a:gd name="connsiteY10" fmla="*/ 1447472 h 1600823"/>
              <a:gd name="connsiteX11" fmla="*/ 1397475 w 2031529"/>
              <a:gd name="connsiteY11" fmla="*/ 1599872 h 1600823"/>
              <a:gd name="connsiteX12" fmla="*/ 622775 w 2031529"/>
              <a:gd name="connsiteY12" fmla="*/ 1599872 h 1600823"/>
              <a:gd name="connsiteX13" fmla="*/ 411108 w 2031529"/>
              <a:gd name="connsiteY13" fmla="*/ 1443238 h 1600823"/>
              <a:gd name="connsiteX14" fmla="*/ 63975 w 2031529"/>
              <a:gd name="connsiteY14" fmla="*/ 846338 h 1600823"/>
              <a:gd name="connsiteX0" fmla="*/ 63975 w 2030515"/>
              <a:gd name="connsiteY0" fmla="*/ 846338 h 1600823"/>
              <a:gd name="connsiteX1" fmla="*/ 68815 w 2030515"/>
              <a:gd name="connsiteY1" fmla="*/ 528838 h 1600823"/>
              <a:gd name="connsiteX2" fmla="*/ 365148 w 2030515"/>
              <a:gd name="connsiteY2" fmla="*/ 15998 h 1600823"/>
              <a:gd name="connsiteX3" fmla="*/ 622775 w 2030515"/>
              <a:gd name="connsiteY3" fmla="*/ 152072 h 1600823"/>
              <a:gd name="connsiteX4" fmla="*/ 726388 w 2030515"/>
              <a:gd name="connsiteY4" fmla="*/ 274838 h 1600823"/>
              <a:gd name="connsiteX5" fmla="*/ 1315028 w 2030515"/>
              <a:gd name="connsiteY5" fmla="*/ 276452 h 1600823"/>
              <a:gd name="connsiteX6" fmla="*/ 1422875 w 2030515"/>
              <a:gd name="connsiteY6" fmla="*/ 156305 h 1600823"/>
              <a:gd name="connsiteX7" fmla="*/ 1664175 w 2030515"/>
              <a:gd name="connsiteY7" fmla="*/ 8138 h 1600823"/>
              <a:gd name="connsiteX8" fmla="*/ 1970588 w 2030515"/>
              <a:gd name="connsiteY8" fmla="*/ 535692 h 1600823"/>
              <a:gd name="connsiteX9" fmla="*/ 1990141 w 2030515"/>
              <a:gd name="connsiteY9" fmla="*/ 816705 h 1600823"/>
              <a:gd name="connsiteX10" fmla="*/ 1621841 w 2030515"/>
              <a:gd name="connsiteY10" fmla="*/ 1447472 h 1600823"/>
              <a:gd name="connsiteX11" fmla="*/ 1397475 w 2030515"/>
              <a:gd name="connsiteY11" fmla="*/ 1599872 h 1600823"/>
              <a:gd name="connsiteX12" fmla="*/ 622775 w 2030515"/>
              <a:gd name="connsiteY12" fmla="*/ 1599872 h 1600823"/>
              <a:gd name="connsiteX13" fmla="*/ 411108 w 2030515"/>
              <a:gd name="connsiteY13" fmla="*/ 1443238 h 1600823"/>
              <a:gd name="connsiteX14" fmla="*/ 63975 w 2030515"/>
              <a:gd name="connsiteY14" fmla="*/ 846338 h 1600823"/>
              <a:gd name="connsiteX0" fmla="*/ 63975 w 2030515"/>
              <a:gd name="connsiteY0" fmla="*/ 846338 h 1600823"/>
              <a:gd name="connsiteX1" fmla="*/ 68815 w 2030515"/>
              <a:gd name="connsiteY1" fmla="*/ 528838 h 1600823"/>
              <a:gd name="connsiteX2" fmla="*/ 356911 w 2030515"/>
              <a:gd name="connsiteY2" fmla="*/ 15998 h 1600823"/>
              <a:gd name="connsiteX3" fmla="*/ 622775 w 2030515"/>
              <a:gd name="connsiteY3" fmla="*/ 152072 h 1600823"/>
              <a:gd name="connsiteX4" fmla="*/ 726388 w 2030515"/>
              <a:gd name="connsiteY4" fmla="*/ 274838 h 1600823"/>
              <a:gd name="connsiteX5" fmla="*/ 1315028 w 2030515"/>
              <a:gd name="connsiteY5" fmla="*/ 276452 h 1600823"/>
              <a:gd name="connsiteX6" fmla="*/ 1422875 w 2030515"/>
              <a:gd name="connsiteY6" fmla="*/ 156305 h 1600823"/>
              <a:gd name="connsiteX7" fmla="*/ 1664175 w 2030515"/>
              <a:gd name="connsiteY7" fmla="*/ 8138 h 1600823"/>
              <a:gd name="connsiteX8" fmla="*/ 1970588 w 2030515"/>
              <a:gd name="connsiteY8" fmla="*/ 535692 h 1600823"/>
              <a:gd name="connsiteX9" fmla="*/ 1990141 w 2030515"/>
              <a:gd name="connsiteY9" fmla="*/ 816705 h 1600823"/>
              <a:gd name="connsiteX10" fmla="*/ 1621841 w 2030515"/>
              <a:gd name="connsiteY10" fmla="*/ 1447472 h 1600823"/>
              <a:gd name="connsiteX11" fmla="*/ 1397475 w 2030515"/>
              <a:gd name="connsiteY11" fmla="*/ 1599872 h 1600823"/>
              <a:gd name="connsiteX12" fmla="*/ 622775 w 2030515"/>
              <a:gd name="connsiteY12" fmla="*/ 1599872 h 1600823"/>
              <a:gd name="connsiteX13" fmla="*/ 411108 w 2030515"/>
              <a:gd name="connsiteY13" fmla="*/ 1443238 h 1600823"/>
              <a:gd name="connsiteX14" fmla="*/ 63975 w 2030515"/>
              <a:gd name="connsiteY14" fmla="*/ 846338 h 1600823"/>
              <a:gd name="connsiteX0" fmla="*/ 63975 w 2030515"/>
              <a:gd name="connsiteY0" fmla="*/ 847487 h 1601972"/>
              <a:gd name="connsiteX1" fmla="*/ 68815 w 2030515"/>
              <a:gd name="connsiteY1" fmla="*/ 529987 h 1601972"/>
              <a:gd name="connsiteX2" fmla="*/ 356911 w 2030515"/>
              <a:gd name="connsiteY2" fmla="*/ 17147 h 1601972"/>
              <a:gd name="connsiteX3" fmla="*/ 622775 w 2030515"/>
              <a:gd name="connsiteY3" fmla="*/ 153221 h 1601972"/>
              <a:gd name="connsiteX4" fmla="*/ 726388 w 2030515"/>
              <a:gd name="connsiteY4" fmla="*/ 275987 h 1601972"/>
              <a:gd name="connsiteX5" fmla="*/ 1315028 w 2030515"/>
              <a:gd name="connsiteY5" fmla="*/ 277601 h 1601972"/>
              <a:gd name="connsiteX6" fmla="*/ 1422875 w 2030515"/>
              <a:gd name="connsiteY6" fmla="*/ 157454 h 1601972"/>
              <a:gd name="connsiteX7" fmla="*/ 1672413 w 2030515"/>
              <a:gd name="connsiteY7" fmla="*/ 5168 h 1601972"/>
              <a:gd name="connsiteX8" fmla="*/ 1970588 w 2030515"/>
              <a:gd name="connsiteY8" fmla="*/ 536841 h 1601972"/>
              <a:gd name="connsiteX9" fmla="*/ 1990141 w 2030515"/>
              <a:gd name="connsiteY9" fmla="*/ 817854 h 1601972"/>
              <a:gd name="connsiteX10" fmla="*/ 1621841 w 2030515"/>
              <a:gd name="connsiteY10" fmla="*/ 1448621 h 1601972"/>
              <a:gd name="connsiteX11" fmla="*/ 1397475 w 2030515"/>
              <a:gd name="connsiteY11" fmla="*/ 1601021 h 1601972"/>
              <a:gd name="connsiteX12" fmla="*/ 622775 w 2030515"/>
              <a:gd name="connsiteY12" fmla="*/ 1601021 h 1601972"/>
              <a:gd name="connsiteX13" fmla="*/ 411108 w 2030515"/>
              <a:gd name="connsiteY13" fmla="*/ 1444387 h 1601972"/>
              <a:gd name="connsiteX14" fmla="*/ 63975 w 2030515"/>
              <a:gd name="connsiteY14" fmla="*/ 847487 h 1601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030515" h="1601972">
                <a:moveTo>
                  <a:pt x="63975" y="847487"/>
                </a:moveTo>
                <a:cubicBezTo>
                  <a:pt x="-2534" y="739034"/>
                  <a:pt x="-40221" y="711800"/>
                  <a:pt x="68815" y="529987"/>
                </a:cubicBezTo>
                <a:lnTo>
                  <a:pt x="356911" y="17147"/>
                </a:lnTo>
                <a:cubicBezTo>
                  <a:pt x="452065" y="-26795"/>
                  <a:pt x="606039" y="20176"/>
                  <a:pt x="622775" y="153221"/>
                </a:cubicBezTo>
                <a:cubicBezTo>
                  <a:pt x="620959" y="241316"/>
                  <a:pt x="666718" y="274171"/>
                  <a:pt x="726388" y="275987"/>
                </a:cubicBezTo>
                <a:lnTo>
                  <a:pt x="1315028" y="277601"/>
                </a:lnTo>
                <a:cubicBezTo>
                  <a:pt x="1360988" y="273368"/>
                  <a:pt x="1411994" y="254613"/>
                  <a:pt x="1422875" y="157454"/>
                </a:cubicBezTo>
                <a:cubicBezTo>
                  <a:pt x="1442428" y="34084"/>
                  <a:pt x="1532713" y="-17409"/>
                  <a:pt x="1672413" y="5168"/>
                </a:cubicBezTo>
                <a:lnTo>
                  <a:pt x="1970588" y="536841"/>
                </a:lnTo>
                <a:cubicBezTo>
                  <a:pt x="2053088" y="675054"/>
                  <a:pt x="2041264" y="732043"/>
                  <a:pt x="1990141" y="817854"/>
                </a:cubicBezTo>
                <a:lnTo>
                  <a:pt x="1621841" y="1448621"/>
                </a:lnTo>
                <a:cubicBezTo>
                  <a:pt x="1588973" y="1507281"/>
                  <a:pt x="1545626" y="1613101"/>
                  <a:pt x="1397475" y="1601021"/>
                </a:cubicBezTo>
                <a:lnTo>
                  <a:pt x="622775" y="1601021"/>
                </a:lnTo>
                <a:cubicBezTo>
                  <a:pt x="497198" y="1593351"/>
                  <a:pt x="463323" y="1535899"/>
                  <a:pt x="411108" y="1444387"/>
                </a:cubicBezTo>
                <a:lnTo>
                  <a:pt x="63975" y="847487"/>
                </a:lnTo>
                <a:close/>
              </a:path>
            </a:pathLst>
          </a:custGeom>
          <a:gradFill flip="none" rotWithShape="1">
            <a:gsLst>
              <a:gs pos="0">
                <a:srgbClr val="F9F9F9"/>
              </a:gs>
              <a:gs pos="100000">
                <a:srgbClr val="E0E0E0"/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chemeClr val="bg1"/>
            </a:solidFill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0" rIns="36000" bIns="10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6213" marR="0" lvl="0" indent="0" defTabSz="4000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en-ZA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21" name="object 14">
            <a:extLst>
              <a:ext uri="{FF2B5EF4-FFF2-40B4-BE49-F238E27FC236}">
                <a16:creationId xmlns:a16="http://schemas.microsoft.com/office/drawing/2014/main" id="{CDB0F57F-E56D-5841-B7D7-5117228AA146}"/>
              </a:ext>
            </a:extLst>
          </p:cNvPr>
          <p:cNvSpPr txBox="1"/>
          <p:nvPr userDrawn="1"/>
        </p:nvSpPr>
        <p:spPr>
          <a:xfrm>
            <a:off x="9215506" y="4706175"/>
            <a:ext cx="1869149" cy="254574"/>
          </a:xfrm>
          <a:prstGeom prst="rect">
            <a:avLst/>
          </a:prstGeom>
        </p:spPr>
        <p:txBody>
          <a:bodyPr vert="horz" wrap="square" lIns="0" tIns="8272" rIns="0" bIns="0" rtlCol="0">
            <a:spAutoFit/>
          </a:bodyPr>
          <a:lstStyle/>
          <a:p>
            <a:pPr marL="7521" algn="ctr" defTabSz="541508">
              <a:spcBef>
                <a:spcPts val="65"/>
              </a:spcBef>
              <a:defRPr/>
            </a:pPr>
            <a:r>
              <a:rPr lang="en-US" sz="1600" b="1" spc="3" dirty="0">
                <a:solidFill>
                  <a:srgbClr val="6E91A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Cost Control</a:t>
            </a:r>
            <a:endParaRPr sz="1600" b="1" dirty="0">
              <a:solidFill>
                <a:srgbClr val="6E91A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2" name="object 17">
            <a:extLst>
              <a:ext uri="{FF2B5EF4-FFF2-40B4-BE49-F238E27FC236}">
                <a16:creationId xmlns:a16="http://schemas.microsoft.com/office/drawing/2014/main" id="{60A07374-84C9-4140-ADE6-1949BD3B0258}"/>
              </a:ext>
            </a:extLst>
          </p:cNvPr>
          <p:cNvSpPr/>
          <p:nvPr userDrawn="1"/>
        </p:nvSpPr>
        <p:spPr>
          <a:xfrm>
            <a:off x="10181782" y="5011659"/>
            <a:ext cx="0" cy="1159834"/>
          </a:xfrm>
          <a:custGeom>
            <a:avLst/>
            <a:gdLst/>
            <a:ahLst/>
            <a:cxnLst/>
            <a:rect l="l" t="t" r="r" b="b"/>
            <a:pathLst>
              <a:path h="2204720">
                <a:moveTo>
                  <a:pt x="0" y="2204487"/>
                </a:moveTo>
                <a:lnTo>
                  <a:pt x="0" y="0"/>
                </a:lnTo>
              </a:path>
            </a:pathLst>
          </a:custGeom>
          <a:ln w="28575">
            <a:solidFill>
              <a:srgbClr val="6E91A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0" tIns="0" rIns="0" bIns="0" rtlCol="0"/>
          <a:lstStyle/>
          <a:p>
            <a:pPr marL="0" marR="0" lvl="0" indent="0" algn="l" defTabSz="5415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6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8EB28476-1954-354F-9C9E-1F9B94F485B1}"/>
              </a:ext>
            </a:extLst>
          </p:cNvPr>
          <p:cNvGrpSpPr/>
          <p:nvPr userDrawn="1"/>
        </p:nvGrpSpPr>
        <p:grpSpPr>
          <a:xfrm>
            <a:off x="9837940" y="3714402"/>
            <a:ext cx="709026" cy="479676"/>
            <a:chOff x="15073862" y="5350096"/>
            <a:chExt cx="1487761" cy="1006512"/>
          </a:xfrm>
        </p:grpSpPr>
        <p:sp>
          <p:nvSpPr>
            <p:cNvPr id="124" name="object 89">
              <a:extLst>
                <a:ext uri="{FF2B5EF4-FFF2-40B4-BE49-F238E27FC236}">
                  <a16:creationId xmlns:a16="http://schemas.microsoft.com/office/drawing/2014/main" id="{D22E70E2-C602-5A4A-86DE-DAFF067C4168}"/>
                </a:ext>
              </a:extLst>
            </p:cNvPr>
            <p:cNvSpPr/>
            <p:nvPr/>
          </p:nvSpPr>
          <p:spPr>
            <a:xfrm>
              <a:off x="15073862" y="5763878"/>
              <a:ext cx="504190" cy="592455"/>
            </a:xfrm>
            <a:custGeom>
              <a:avLst/>
              <a:gdLst/>
              <a:ahLst/>
              <a:cxnLst/>
              <a:rect l="l" t="t" r="r" b="b"/>
              <a:pathLst>
                <a:path w="504190" h="592454">
                  <a:moveTo>
                    <a:pt x="0" y="592170"/>
                  </a:moveTo>
                  <a:lnTo>
                    <a:pt x="155393" y="340667"/>
                  </a:lnTo>
                  <a:lnTo>
                    <a:pt x="259657" y="195148"/>
                  </a:lnTo>
                  <a:lnTo>
                    <a:pt x="360009" y="100098"/>
                  </a:lnTo>
                  <a:lnTo>
                    <a:pt x="503670" y="0"/>
                  </a:lnTo>
                </a:path>
              </a:pathLst>
            </a:custGeom>
            <a:ln w="31412">
              <a:solidFill>
                <a:srgbClr val="6E91A6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5" name="object 90">
              <a:extLst>
                <a:ext uri="{FF2B5EF4-FFF2-40B4-BE49-F238E27FC236}">
                  <a16:creationId xmlns:a16="http://schemas.microsoft.com/office/drawing/2014/main" id="{2C0959CA-6256-BC48-A15A-544DC610B695}"/>
                </a:ext>
              </a:extLst>
            </p:cNvPr>
            <p:cNvSpPr/>
            <p:nvPr/>
          </p:nvSpPr>
          <p:spPr>
            <a:xfrm>
              <a:off x="16182647" y="6356048"/>
              <a:ext cx="363855" cy="0"/>
            </a:xfrm>
            <a:custGeom>
              <a:avLst/>
              <a:gdLst/>
              <a:ahLst/>
              <a:cxnLst/>
              <a:rect l="l" t="t" r="r" b="b"/>
              <a:pathLst>
                <a:path w="363855">
                  <a:moveTo>
                    <a:pt x="0" y="0"/>
                  </a:moveTo>
                  <a:lnTo>
                    <a:pt x="363371" y="0"/>
                  </a:lnTo>
                </a:path>
              </a:pathLst>
            </a:custGeom>
            <a:ln w="31412">
              <a:solidFill>
                <a:srgbClr val="6E91A6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6" name="object 91">
              <a:extLst>
                <a:ext uri="{FF2B5EF4-FFF2-40B4-BE49-F238E27FC236}">
                  <a16:creationId xmlns:a16="http://schemas.microsoft.com/office/drawing/2014/main" id="{3CCB2C49-9D55-404F-887B-2CBCF2E50800}"/>
                </a:ext>
              </a:extLst>
            </p:cNvPr>
            <p:cNvSpPr/>
            <p:nvPr/>
          </p:nvSpPr>
          <p:spPr>
            <a:xfrm>
              <a:off x="15073862" y="6073163"/>
              <a:ext cx="922655" cy="283210"/>
            </a:xfrm>
            <a:custGeom>
              <a:avLst/>
              <a:gdLst/>
              <a:ahLst/>
              <a:cxnLst/>
              <a:rect l="l" t="t" r="r" b="b"/>
              <a:pathLst>
                <a:path w="922655" h="283210">
                  <a:moveTo>
                    <a:pt x="0" y="0"/>
                  </a:moveTo>
                  <a:lnTo>
                    <a:pt x="0" y="282881"/>
                  </a:lnTo>
                  <a:lnTo>
                    <a:pt x="922045" y="282881"/>
                  </a:lnTo>
                </a:path>
              </a:pathLst>
            </a:custGeom>
            <a:ln w="31412">
              <a:solidFill>
                <a:srgbClr val="6E91A6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7" name="object 92">
              <a:extLst>
                <a:ext uri="{FF2B5EF4-FFF2-40B4-BE49-F238E27FC236}">
                  <a16:creationId xmlns:a16="http://schemas.microsoft.com/office/drawing/2014/main" id="{B91EA180-684E-FC42-BA6D-7EBB1FB1DA27}"/>
                </a:ext>
              </a:extLst>
            </p:cNvPr>
            <p:cNvSpPr/>
            <p:nvPr/>
          </p:nvSpPr>
          <p:spPr>
            <a:xfrm>
              <a:off x="15073862" y="5350096"/>
              <a:ext cx="0" cy="559435"/>
            </a:xfrm>
            <a:custGeom>
              <a:avLst/>
              <a:gdLst/>
              <a:ahLst/>
              <a:cxnLst/>
              <a:rect l="l" t="t" r="r" b="b"/>
              <a:pathLst>
                <a:path h="559435">
                  <a:moveTo>
                    <a:pt x="0" y="0"/>
                  </a:moveTo>
                  <a:lnTo>
                    <a:pt x="0" y="112541"/>
                  </a:lnTo>
                  <a:lnTo>
                    <a:pt x="0" y="238746"/>
                  </a:lnTo>
                  <a:lnTo>
                    <a:pt x="0" y="559354"/>
                  </a:lnTo>
                </a:path>
              </a:pathLst>
            </a:custGeom>
            <a:ln w="31412">
              <a:solidFill>
                <a:srgbClr val="6E91A6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8" name="object 93">
              <a:extLst>
                <a:ext uri="{FF2B5EF4-FFF2-40B4-BE49-F238E27FC236}">
                  <a16:creationId xmlns:a16="http://schemas.microsoft.com/office/drawing/2014/main" id="{8B47A0AE-6BB2-784B-A323-6F397AF88183}"/>
                </a:ext>
              </a:extLst>
            </p:cNvPr>
            <p:cNvSpPr/>
            <p:nvPr/>
          </p:nvSpPr>
          <p:spPr>
            <a:xfrm>
              <a:off x="15577528" y="5703668"/>
              <a:ext cx="824865" cy="60325"/>
            </a:xfrm>
            <a:custGeom>
              <a:avLst/>
              <a:gdLst/>
              <a:ahLst/>
              <a:cxnLst/>
              <a:rect l="l" t="t" r="r" b="b"/>
              <a:pathLst>
                <a:path w="824865" h="60325">
                  <a:moveTo>
                    <a:pt x="0" y="60207"/>
                  </a:moveTo>
                  <a:lnTo>
                    <a:pt x="41518" y="35078"/>
                  </a:lnTo>
                  <a:lnTo>
                    <a:pt x="82295" y="16129"/>
                  </a:lnTo>
                  <a:lnTo>
                    <a:pt x="122005" y="4166"/>
                  </a:lnTo>
                  <a:lnTo>
                    <a:pt x="160319" y="0"/>
                  </a:lnTo>
                  <a:lnTo>
                    <a:pt x="824299" y="0"/>
                  </a:lnTo>
                </a:path>
              </a:pathLst>
            </a:custGeom>
            <a:ln w="31412">
              <a:solidFill>
                <a:srgbClr val="6E91A6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9" name="object 94">
              <a:extLst>
                <a:ext uri="{FF2B5EF4-FFF2-40B4-BE49-F238E27FC236}">
                  <a16:creationId xmlns:a16="http://schemas.microsoft.com/office/drawing/2014/main" id="{003844E0-5914-4B4C-B51B-346959CDF53E}"/>
                </a:ext>
              </a:extLst>
            </p:cNvPr>
            <p:cNvSpPr/>
            <p:nvPr/>
          </p:nvSpPr>
          <p:spPr>
            <a:xfrm>
              <a:off x="16355938" y="6071458"/>
              <a:ext cx="0" cy="285115"/>
            </a:xfrm>
            <a:custGeom>
              <a:avLst/>
              <a:gdLst/>
              <a:ahLst/>
              <a:cxnLst/>
              <a:rect l="l" t="t" r="r" b="b"/>
              <a:pathLst>
                <a:path h="285114">
                  <a:moveTo>
                    <a:pt x="0" y="0"/>
                  </a:moveTo>
                  <a:lnTo>
                    <a:pt x="0" y="284588"/>
                  </a:lnTo>
                </a:path>
              </a:pathLst>
            </a:custGeom>
            <a:ln w="3175">
              <a:solidFill>
                <a:srgbClr val="6E91A6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0" name="object 95">
              <a:extLst>
                <a:ext uri="{FF2B5EF4-FFF2-40B4-BE49-F238E27FC236}">
                  <a16:creationId xmlns:a16="http://schemas.microsoft.com/office/drawing/2014/main" id="{127A3233-7B82-A840-A267-A43B165805D2}"/>
                </a:ext>
              </a:extLst>
            </p:cNvPr>
            <p:cNvSpPr/>
            <p:nvPr/>
          </p:nvSpPr>
          <p:spPr>
            <a:xfrm>
              <a:off x="16355938" y="6071458"/>
              <a:ext cx="0" cy="285115"/>
            </a:xfrm>
            <a:custGeom>
              <a:avLst/>
              <a:gdLst/>
              <a:ahLst/>
              <a:cxnLst/>
              <a:rect l="l" t="t" r="r" b="b"/>
              <a:pathLst>
                <a:path h="285114">
                  <a:moveTo>
                    <a:pt x="0" y="0"/>
                  </a:moveTo>
                  <a:lnTo>
                    <a:pt x="0" y="284588"/>
                  </a:lnTo>
                </a:path>
              </a:pathLst>
            </a:custGeom>
            <a:ln w="31412">
              <a:solidFill>
                <a:srgbClr val="6E91A6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1" name="object 96">
              <a:extLst>
                <a:ext uri="{FF2B5EF4-FFF2-40B4-BE49-F238E27FC236}">
                  <a16:creationId xmlns:a16="http://schemas.microsoft.com/office/drawing/2014/main" id="{5152FEB6-87DD-C447-827E-59478CEF4F77}"/>
                </a:ext>
              </a:extLst>
            </p:cNvPr>
            <p:cNvSpPr/>
            <p:nvPr/>
          </p:nvSpPr>
          <p:spPr>
            <a:xfrm>
              <a:off x="16355938" y="5703673"/>
              <a:ext cx="0" cy="176530"/>
            </a:xfrm>
            <a:custGeom>
              <a:avLst/>
              <a:gdLst/>
              <a:ahLst/>
              <a:cxnLst/>
              <a:rect l="l" t="t" r="r" b="b"/>
              <a:pathLst>
                <a:path h="176529">
                  <a:moveTo>
                    <a:pt x="0" y="0"/>
                  </a:moveTo>
                  <a:lnTo>
                    <a:pt x="0" y="175931"/>
                  </a:lnTo>
                </a:path>
              </a:pathLst>
            </a:custGeom>
            <a:ln w="3175">
              <a:solidFill>
                <a:srgbClr val="6E91A6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2" name="object 97">
              <a:extLst>
                <a:ext uri="{FF2B5EF4-FFF2-40B4-BE49-F238E27FC236}">
                  <a16:creationId xmlns:a16="http://schemas.microsoft.com/office/drawing/2014/main" id="{29D881CA-B351-2341-8E96-FBB20DAF7BCC}"/>
                </a:ext>
              </a:extLst>
            </p:cNvPr>
            <p:cNvSpPr/>
            <p:nvPr/>
          </p:nvSpPr>
          <p:spPr>
            <a:xfrm>
              <a:off x="16355938" y="5703673"/>
              <a:ext cx="0" cy="176530"/>
            </a:xfrm>
            <a:custGeom>
              <a:avLst/>
              <a:gdLst/>
              <a:ahLst/>
              <a:cxnLst/>
              <a:rect l="l" t="t" r="r" b="b"/>
              <a:pathLst>
                <a:path h="176529">
                  <a:moveTo>
                    <a:pt x="0" y="0"/>
                  </a:moveTo>
                  <a:lnTo>
                    <a:pt x="0" y="175931"/>
                  </a:lnTo>
                </a:path>
              </a:pathLst>
            </a:custGeom>
            <a:ln w="31412">
              <a:solidFill>
                <a:srgbClr val="6E91A6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3" name="object 98">
              <a:extLst>
                <a:ext uri="{FF2B5EF4-FFF2-40B4-BE49-F238E27FC236}">
                  <a16:creationId xmlns:a16="http://schemas.microsoft.com/office/drawing/2014/main" id="{EA76363F-17D6-E442-BB30-698C088CC174}"/>
                </a:ext>
              </a:extLst>
            </p:cNvPr>
            <p:cNvSpPr/>
            <p:nvPr/>
          </p:nvSpPr>
          <p:spPr>
            <a:xfrm>
              <a:off x="16091854" y="5703673"/>
              <a:ext cx="0" cy="590550"/>
            </a:xfrm>
            <a:custGeom>
              <a:avLst/>
              <a:gdLst/>
              <a:ahLst/>
              <a:cxnLst/>
              <a:rect l="l" t="t" r="r" b="b"/>
              <a:pathLst>
                <a:path h="590550">
                  <a:moveTo>
                    <a:pt x="0" y="0"/>
                  </a:moveTo>
                  <a:lnTo>
                    <a:pt x="0" y="590338"/>
                  </a:lnTo>
                </a:path>
              </a:pathLst>
            </a:custGeom>
            <a:ln w="3175">
              <a:solidFill>
                <a:srgbClr val="6E91A6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4" name="object 99">
              <a:extLst>
                <a:ext uri="{FF2B5EF4-FFF2-40B4-BE49-F238E27FC236}">
                  <a16:creationId xmlns:a16="http://schemas.microsoft.com/office/drawing/2014/main" id="{B23C73E9-E7A2-144F-9A22-D0277F35DB11}"/>
                </a:ext>
              </a:extLst>
            </p:cNvPr>
            <p:cNvSpPr/>
            <p:nvPr/>
          </p:nvSpPr>
          <p:spPr>
            <a:xfrm>
              <a:off x="16091854" y="5703673"/>
              <a:ext cx="0" cy="590550"/>
            </a:xfrm>
            <a:custGeom>
              <a:avLst/>
              <a:gdLst/>
              <a:ahLst/>
              <a:cxnLst/>
              <a:rect l="l" t="t" r="r" b="b"/>
              <a:pathLst>
                <a:path h="590550">
                  <a:moveTo>
                    <a:pt x="0" y="0"/>
                  </a:moveTo>
                  <a:lnTo>
                    <a:pt x="0" y="590338"/>
                  </a:lnTo>
                </a:path>
              </a:pathLst>
            </a:custGeom>
            <a:ln w="31412">
              <a:solidFill>
                <a:srgbClr val="6E91A6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5" name="object 100">
              <a:extLst>
                <a:ext uri="{FF2B5EF4-FFF2-40B4-BE49-F238E27FC236}">
                  <a16:creationId xmlns:a16="http://schemas.microsoft.com/office/drawing/2014/main" id="{CAE13A0D-8E53-794F-8FBF-DEC30E9535FF}"/>
                </a:ext>
              </a:extLst>
            </p:cNvPr>
            <p:cNvSpPr/>
            <p:nvPr/>
          </p:nvSpPr>
          <p:spPr>
            <a:xfrm>
              <a:off x="15824407" y="5703673"/>
              <a:ext cx="0" cy="652780"/>
            </a:xfrm>
            <a:custGeom>
              <a:avLst/>
              <a:gdLst/>
              <a:ahLst/>
              <a:cxnLst/>
              <a:rect l="l" t="t" r="r" b="b"/>
              <a:pathLst>
                <a:path h="652779">
                  <a:moveTo>
                    <a:pt x="0" y="0"/>
                  </a:moveTo>
                  <a:lnTo>
                    <a:pt x="0" y="652378"/>
                  </a:lnTo>
                </a:path>
              </a:pathLst>
            </a:custGeom>
            <a:ln w="3175">
              <a:solidFill>
                <a:srgbClr val="6E91A6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6" name="object 101">
              <a:extLst>
                <a:ext uri="{FF2B5EF4-FFF2-40B4-BE49-F238E27FC236}">
                  <a16:creationId xmlns:a16="http://schemas.microsoft.com/office/drawing/2014/main" id="{8BB88E58-E52E-844A-A40A-931A95AB10F7}"/>
                </a:ext>
              </a:extLst>
            </p:cNvPr>
            <p:cNvSpPr/>
            <p:nvPr/>
          </p:nvSpPr>
          <p:spPr>
            <a:xfrm>
              <a:off x="15824407" y="5703673"/>
              <a:ext cx="0" cy="652780"/>
            </a:xfrm>
            <a:custGeom>
              <a:avLst/>
              <a:gdLst/>
              <a:ahLst/>
              <a:cxnLst/>
              <a:rect l="l" t="t" r="r" b="b"/>
              <a:pathLst>
                <a:path h="652779">
                  <a:moveTo>
                    <a:pt x="0" y="0"/>
                  </a:moveTo>
                  <a:lnTo>
                    <a:pt x="0" y="652378"/>
                  </a:lnTo>
                </a:path>
              </a:pathLst>
            </a:custGeom>
            <a:ln w="31412">
              <a:solidFill>
                <a:srgbClr val="6E91A6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7" name="object 102">
              <a:extLst>
                <a:ext uri="{FF2B5EF4-FFF2-40B4-BE49-F238E27FC236}">
                  <a16:creationId xmlns:a16="http://schemas.microsoft.com/office/drawing/2014/main" id="{6C28030B-F657-B846-BC5E-BF7E5156036A}"/>
                </a:ext>
              </a:extLst>
            </p:cNvPr>
            <p:cNvSpPr/>
            <p:nvPr/>
          </p:nvSpPr>
          <p:spPr>
            <a:xfrm>
              <a:off x="15578822" y="6230055"/>
              <a:ext cx="0" cy="126364"/>
            </a:xfrm>
            <a:custGeom>
              <a:avLst/>
              <a:gdLst/>
              <a:ahLst/>
              <a:cxnLst/>
              <a:rect l="l" t="t" r="r" b="b"/>
              <a:pathLst>
                <a:path h="126364">
                  <a:moveTo>
                    <a:pt x="0" y="0"/>
                  </a:moveTo>
                  <a:lnTo>
                    <a:pt x="0" y="125996"/>
                  </a:lnTo>
                </a:path>
              </a:pathLst>
            </a:custGeom>
            <a:ln w="3175">
              <a:solidFill>
                <a:srgbClr val="6E91A6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8" name="object 103">
              <a:extLst>
                <a:ext uri="{FF2B5EF4-FFF2-40B4-BE49-F238E27FC236}">
                  <a16:creationId xmlns:a16="http://schemas.microsoft.com/office/drawing/2014/main" id="{A53CC4AD-2FF1-6F4A-83BC-81997D29AB62}"/>
                </a:ext>
              </a:extLst>
            </p:cNvPr>
            <p:cNvSpPr/>
            <p:nvPr/>
          </p:nvSpPr>
          <p:spPr>
            <a:xfrm>
              <a:off x="15578822" y="6230055"/>
              <a:ext cx="0" cy="126364"/>
            </a:xfrm>
            <a:custGeom>
              <a:avLst/>
              <a:gdLst/>
              <a:ahLst/>
              <a:cxnLst/>
              <a:rect l="l" t="t" r="r" b="b"/>
              <a:pathLst>
                <a:path h="126364">
                  <a:moveTo>
                    <a:pt x="0" y="0"/>
                  </a:moveTo>
                  <a:lnTo>
                    <a:pt x="0" y="125996"/>
                  </a:lnTo>
                </a:path>
              </a:pathLst>
            </a:custGeom>
            <a:ln w="31412">
              <a:solidFill>
                <a:srgbClr val="6E91A6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9" name="object 104">
              <a:extLst>
                <a:ext uri="{FF2B5EF4-FFF2-40B4-BE49-F238E27FC236}">
                  <a16:creationId xmlns:a16="http://schemas.microsoft.com/office/drawing/2014/main" id="{8069DBAF-B637-BB4C-90E1-60957CFD2639}"/>
                </a:ext>
              </a:extLst>
            </p:cNvPr>
            <p:cNvSpPr/>
            <p:nvPr/>
          </p:nvSpPr>
          <p:spPr>
            <a:xfrm>
              <a:off x="15578822" y="5780546"/>
              <a:ext cx="0" cy="319405"/>
            </a:xfrm>
            <a:custGeom>
              <a:avLst/>
              <a:gdLst/>
              <a:ahLst/>
              <a:cxnLst/>
              <a:rect l="l" t="t" r="r" b="b"/>
              <a:pathLst>
                <a:path h="319404">
                  <a:moveTo>
                    <a:pt x="0" y="0"/>
                  </a:moveTo>
                  <a:lnTo>
                    <a:pt x="0" y="319047"/>
                  </a:lnTo>
                </a:path>
              </a:pathLst>
            </a:custGeom>
            <a:ln w="3175">
              <a:solidFill>
                <a:srgbClr val="6E91A6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0" name="object 105">
              <a:extLst>
                <a:ext uri="{FF2B5EF4-FFF2-40B4-BE49-F238E27FC236}">
                  <a16:creationId xmlns:a16="http://schemas.microsoft.com/office/drawing/2014/main" id="{AE81C213-7045-1E4E-8FC6-0B2A6416B3F5}"/>
                </a:ext>
              </a:extLst>
            </p:cNvPr>
            <p:cNvSpPr/>
            <p:nvPr/>
          </p:nvSpPr>
          <p:spPr>
            <a:xfrm>
              <a:off x="15578822" y="5780546"/>
              <a:ext cx="0" cy="319405"/>
            </a:xfrm>
            <a:custGeom>
              <a:avLst/>
              <a:gdLst/>
              <a:ahLst/>
              <a:cxnLst/>
              <a:rect l="l" t="t" r="r" b="b"/>
              <a:pathLst>
                <a:path h="319404">
                  <a:moveTo>
                    <a:pt x="0" y="0"/>
                  </a:moveTo>
                  <a:lnTo>
                    <a:pt x="0" y="319047"/>
                  </a:lnTo>
                </a:path>
              </a:pathLst>
            </a:custGeom>
            <a:ln w="31412">
              <a:solidFill>
                <a:srgbClr val="6E91A6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1" name="object 106">
              <a:extLst>
                <a:ext uri="{FF2B5EF4-FFF2-40B4-BE49-F238E27FC236}">
                  <a16:creationId xmlns:a16="http://schemas.microsoft.com/office/drawing/2014/main" id="{2E0C3575-80C8-4C45-9346-1A1F0FE0AB7A}"/>
                </a:ext>
              </a:extLst>
            </p:cNvPr>
            <p:cNvSpPr/>
            <p:nvPr/>
          </p:nvSpPr>
          <p:spPr>
            <a:xfrm>
              <a:off x="15335563" y="5994023"/>
              <a:ext cx="0" cy="362585"/>
            </a:xfrm>
            <a:custGeom>
              <a:avLst/>
              <a:gdLst/>
              <a:ahLst/>
              <a:cxnLst/>
              <a:rect l="l" t="t" r="r" b="b"/>
              <a:pathLst>
                <a:path h="362585">
                  <a:moveTo>
                    <a:pt x="0" y="0"/>
                  </a:moveTo>
                  <a:lnTo>
                    <a:pt x="0" y="362020"/>
                  </a:lnTo>
                </a:path>
              </a:pathLst>
            </a:custGeom>
            <a:ln w="3175">
              <a:solidFill>
                <a:srgbClr val="6E91A6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2" name="object 107">
              <a:extLst>
                <a:ext uri="{FF2B5EF4-FFF2-40B4-BE49-F238E27FC236}">
                  <a16:creationId xmlns:a16="http://schemas.microsoft.com/office/drawing/2014/main" id="{B04E00DC-AEF0-5446-B67F-978184DEAB3A}"/>
                </a:ext>
              </a:extLst>
            </p:cNvPr>
            <p:cNvSpPr/>
            <p:nvPr/>
          </p:nvSpPr>
          <p:spPr>
            <a:xfrm>
              <a:off x="15335563" y="5994023"/>
              <a:ext cx="0" cy="362585"/>
            </a:xfrm>
            <a:custGeom>
              <a:avLst/>
              <a:gdLst/>
              <a:ahLst/>
              <a:cxnLst/>
              <a:rect l="l" t="t" r="r" b="b"/>
              <a:pathLst>
                <a:path h="362585">
                  <a:moveTo>
                    <a:pt x="0" y="0"/>
                  </a:moveTo>
                  <a:lnTo>
                    <a:pt x="0" y="362020"/>
                  </a:lnTo>
                </a:path>
              </a:pathLst>
            </a:custGeom>
            <a:ln w="31412">
              <a:solidFill>
                <a:srgbClr val="6E91A6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3" name="object 108">
              <a:extLst>
                <a:ext uri="{FF2B5EF4-FFF2-40B4-BE49-F238E27FC236}">
                  <a16:creationId xmlns:a16="http://schemas.microsoft.com/office/drawing/2014/main" id="{D82DF56B-56FC-B64C-B7F8-7AB01F16FF06}"/>
                </a:ext>
              </a:extLst>
            </p:cNvPr>
            <p:cNvSpPr/>
            <p:nvPr/>
          </p:nvSpPr>
          <p:spPr>
            <a:xfrm>
              <a:off x="15125507" y="5701403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31412">
              <a:solidFill>
                <a:srgbClr val="6E91A6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4" name="object 109">
              <a:extLst>
                <a:ext uri="{FF2B5EF4-FFF2-40B4-BE49-F238E27FC236}">
                  <a16:creationId xmlns:a16="http://schemas.microsoft.com/office/drawing/2014/main" id="{86133B8B-E161-5C41-828A-10914FD1D5A6}"/>
                </a:ext>
              </a:extLst>
            </p:cNvPr>
            <p:cNvSpPr/>
            <p:nvPr/>
          </p:nvSpPr>
          <p:spPr>
            <a:xfrm>
              <a:off x="15190536" y="5701402"/>
              <a:ext cx="311959" cy="45719"/>
            </a:xfrm>
            <a:custGeom>
              <a:avLst/>
              <a:gdLst/>
              <a:ahLst/>
              <a:cxnLst/>
              <a:rect l="l" t="t" r="r" b="b"/>
              <a:pathLst>
                <a:path w="358140">
                  <a:moveTo>
                    <a:pt x="0" y="0"/>
                  </a:moveTo>
                  <a:lnTo>
                    <a:pt x="357685" y="0"/>
                  </a:lnTo>
                </a:path>
              </a:pathLst>
            </a:custGeom>
            <a:ln w="31412">
              <a:solidFill>
                <a:srgbClr val="6E91A6"/>
              </a:solidFill>
              <a:prstDash val="dot"/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5" name="object 110">
              <a:extLst>
                <a:ext uri="{FF2B5EF4-FFF2-40B4-BE49-F238E27FC236}">
                  <a16:creationId xmlns:a16="http://schemas.microsoft.com/office/drawing/2014/main" id="{4E6817BF-5FF1-7841-939F-4FEF72ABA778}"/>
                </a:ext>
              </a:extLst>
            </p:cNvPr>
            <p:cNvSpPr/>
            <p:nvPr/>
          </p:nvSpPr>
          <p:spPr>
            <a:xfrm>
              <a:off x="15580735" y="5701403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31412">
              <a:solidFill>
                <a:srgbClr val="6E91A6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6" name="object 111">
              <a:extLst>
                <a:ext uri="{FF2B5EF4-FFF2-40B4-BE49-F238E27FC236}">
                  <a16:creationId xmlns:a16="http://schemas.microsoft.com/office/drawing/2014/main" id="{6BA9BECF-94EC-224F-8FB0-B6C541B2DB58}"/>
                </a:ext>
              </a:extLst>
            </p:cNvPr>
            <p:cNvSpPr/>
            <p:nvPr/>
          </p:nvSpPr>
          <p:spPr>
            <a:xfrm>
              <a:off x="16447610" y="5701403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31412">
              <a:solidFill>
                <a:srgbClr val="6E91A6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7" name="object 112">
              <a:extLst>
                <a:ext uri="{FF2B5EF4-FFF2-40B4-BE49-F238E27FC236}">
                  <a16:creationId xmlns:a16="http://schemas.microsoft.com/office/drawing/2014/main" id="{29FA648C-CE52-A648-A0AE-CB3CA10C1485}"/>
                </a:ext>
              </a:extLst>
            </p:cNvPr>
            <p:cNvSpPr/>
            <p:nvPr/>
          </p:nvSpPr>
          <p:spPr>
            <a:xfrm>
              <a:off x="16504617" y="5701403"/>
              <a:ext cx="28575" cy="0"/>
            </a:xfrm>
            <a:custGeom>
              <a:avLst/>
              <a:gdLst/>
              <a:ahLst/>
              <a:cxnLst/>
              <a:rect l="l" t="t" r="r" b="b"/>
              <a:pathLst>
                <a:path w="28575">
                  <a:moveTo>
                    <a:pt x="0" y="0"/>
                  </a:moveTo>
                  <a:lnTo>
                    <a:pt x="28501" y="0"/>
                  </a:lnTo>
                </a:path>
              </a:pathLst>
            </a:custGeom>
            <a:ln w="31412">
              <a:solidFill>
                <a:srgbClr val="6E91A6"/>
              </a:solidFill>
              <a:prstDash val="dot"/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8" name="object 113">
              <a:extLst>
                <a:ext uri="{FF2B5EF4-FFF2-40B4-BE49-F238E27FC236}">
                  <a16:creationId xmlns:a16="http://schemas.microsoft.com/office/drawing/2014/main" id="{D6D418AE-62D8-5A43-A04C-97287284DFF3}"/>
                </a:ext>
              </a:extLst>
            </p:cNvPr>
            <p:cNvSpPr/>
            <p:nvPr/>
          </p:nvSpPr>
          <p:spPr>
            <a:xfrm>
              <a:off x="16561623" y="5701403"/>
              <a:ext cx="0" cy="0"/>
            </a:xfrm>
            <a:custGeom>
              <a:avLst/>
              <a:gdLst/>
              <a:ahLst/>
              <a:cxnLst/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ln w="31412">
              <a:solidFill>
                <a:srgbClr val="6E91A6"/>
              </a:solidFill>
            </a:ln>
          </p:spPr>
          <p:txBody>
            <a:bodyPr wrap="square" lIns="0" tIns="0" rIns="0" bIns="0" rtlCol="0"/>
            <a:lstStyle/>
            <a:p>
              <a:pPr defTabSz="541508">
                <a:defRPr/>
              </a:pPr>
              <a:endParaRPr sz="1066">
                <a:solidFill>
                  <a:prstClr val="black"/>
                </a:solidFill>
                <a:latin typeface="Calibri"/>
              </a:endParaRPr>
            </a:p>
          </p:txBody>
        </p:sp>
        <p:grpSp>
          <p:nvGrpSpPr>
            <p:cNvPr id="149" name="Group 148">
              <a:extLst>
                <a:ext uri="{FF2B5EF4-FFF2-40B4-BE49-F238E27FC236}">
                  <a16:creationId xmlns:a16="http://schemas.microsoft.com/office/drawing/2014/main" id="{2ECBF686-67F4-6849-831C-257F495E5CF5}"/>
                </a:ext>
              </a:extLst>
            </p:cNvPr>
            <p:cNvGrpSpPr/>
            <p:nvPr/>
          </p:nvGrpSpPr>
          <p:grpSpPr>
            <a:xfrm>
              <a:off x="15292705" y="5889011"/>
              <a:ext cx="93345" cy="125966"/>
              <a:chOff x="15286565" y="5889011"/>
              <a:chExt cx="93345" cy="125966"/>
            </a:xfrm>
          </p:grpSpPr>
          <p:sp>
            <p:nvSpPr>
              <p:cNvPr id="166" name="object 110">
                <a:extLst>
                  <a:ext uri="{FF2B5EF4-FFF2-40B4-BE49-F238E27FC236}">
                    <a16:creationId xmlns:a16="http://schemas.microsoft.com/office/drawing/2014/main" id="{5077C2B4-C07C-C446-ACBE-52B46A4064BC}"/>
                  </a:ext>
                </a:extLst>
              </p:cNvPr>
              <p:cNvSpPr/>
              <p:nvPr/>
            </p:nvSpPr>
            <p:spPr>
              <a:xfrm>
                <a:off x="15334999" y="5889011"/>
                <a:ext cx="0" cy="0"/>
              </a:xfrm>
              <a:custGeom>
                <a:avLst/>
                <a:gdLst/>
                <a:ahLst/>
                <a:cxnLst/>
                <a:rect l="l" t="t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ln w="31412">
                <a:solidFill>
                  <a:srgbClr val="6E91A6"/>
                </a:solidFill>
              </a:ln>
            </p:spPr>
            <p:txBody>
              <a:bodyPr wrap="square" lIns="0" tIns="0" rIns="0" bIns="0" rtlCol="0"/>
              <a:lstStyle/>
              <a:p>
                <a:pPr defTabSz="541508">
                  <a:defRPr/>
                </a:pPr>
                <a:endParaRPr sz="1066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7" name="object 114">
                <a:extLst>
                  <a:ext uri="{FF2B5EF4-FFF2-40B4-BE49-F238E27FC236}">
                    <a16:creationId xmlns:a16="http://schemas.microsoft.com/office/drawing/2014/main" id="{5DC262FC-7216-0F4B-BC7A-98D8636FF5A9}"/>
                  </a:ext>
                </a:extLst>
              </p:cNvPr>
              <p:cNvSpPr/>
              <p:nvPr/>
            </p:nvSpPr>
            <p:spPr>
              <a:xfrm>
                <a:off x="15286565" y="5921632"/>
                <a:ext cx="93345" cy="93345"/>
              </a:xfrm>
              <a:custGeom>
                <a:avLst/>
                <a:gdLst/>
                <a:ahLst/>
                <a:cxnLst/>
                <a:rect l="l" t="t" r="r" b="b"/>
                <a:pathLst>
                  <a:path w="93344" h="93345">
                    <a:moveTo>
                      <a:pt x="46522" y="0"/>
                    </a:moveTo>
                    <a:lnTo>
                      <a:pt x="28412" y="3655"/>
                    </a:lnTo>
                    <a:lnTo>
                      <a:pt x="13625" y="13625"/>
                    </a:lnTo>
                    <a:lnTo>
                      <a:pt x="3655" y="28412"/>
                    </a:lnTo>
                    <a:lnTo>
                      <a:pt x="0" y="46522"/>
                    </a:lnTo>
                    <a:lnTo>
                      <a:pt x="3655" y="64631"/>
                    </a:lnTo>
                    <a:lnTo>
                      <a:pt x="13625" y="79419"/>
                    </a:lnTo>
                    <a:lnTo>
                      <a:pt x="28412" y="89388"/>
                    </a:lnTo>
                    <a:lnTo>
                      <a:pt x="46522" y="93044"/>
                    </a:lnTo>
                    <a:lnTo>
                      <a:pt x="64631" y="89388"/>
                    </a:lnTo>
                    <a:lnTo>
                      <a:pt x="79419" y="79419"/>
                    </a:lnTo>
                    <a:lnTo>
                      <a:pt x="89388" y="64631"/>
                    </a:lnTo>
                    <a:lnTo>
                      <a:pt x="93044" y="46522"/>
                    </a:lnTo>
                    <a:lnTo>
                      <a:pt x="89388" y="28412"/>
                    </a:lnTo>
                    <a:lnTo>
                      <a:pt x="79419" y="13625"/>
                    </a:lnTo>
                    <a:lnTo>
                      <a:pt x="64631" y="3655"/>
                    </a:lnTo>
                    <a:lnTo>
                      <a:pt x="46522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6E91A6"/>
                </a:solidFill>
              </a:ln>
            </p:spPr>
            <p:txBody>
              <a:bodyPr wrap="square" lIns="0" tIns="0" rIns="0" bIns="0" rtlCol="0"/>
              <a:lstStyle/>
              <a:p>
                <a:pPr defTabSz="541508">
                  <a:defRPr/>
                </a:pPr>
                <a:endParaRPr sz="1066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8" name="object 115">
                <a:extLst>
                  <a:ext uri="{FF2B5EF4-FFF2-40B4-BE49-F238E27FC236}">
                    <a16:creationId xmlns:a16="http://schemas.microsoft.com/office/drawing/2014/main" id="{13B684C6-B19C-9C4F-B387-29E65F899513}"/>
                  </a:ext>
                </a:extLst>
              </p:cNvPr>
              <p:cNvSpPr/>
              <p:nvPr/>
            </p:nvSpPr>
            <p:spPr>
              <a:xfrm>
                <a:off x="15286565" y="5921632"/>
                <a:ext cx="93345" cy="93345"/>
              </a:xfrm>
              <a:custGeom>
                <a:avLst/>
                <a:gdLst/>
                <a:ahLst/>
                <a:cxnLst/>
                <a:rect l="l" t="t" r="r" b="b"/>
                <a:pathLst>
                  <a:path w="93344" h="93345">
                    <a:moveTo>
                      <a:pt x="0" y="46522"/>
                    </a:moveTo>
                    <a:lnTo>
                      <a:pt x="3655" y="28412"/>
                    </a:lnTo>
                    <a:lnTo>
                      <a:pt x="13625" y="13625"/>
                    </a:lnTo>
                    <a:lnTo>
                      <a:pt x="28412" y="3655"/>
                    </a:lnTo>
                    <a:lnTo>
                      <a:pt x="46522" y="0"/>
                    </a:lnTo>
                    <a:lnTo>
                      <a:pt x="64631" y="3655"/>
                    </a:lnTo>
                    <a:lnTo>
                      <a:pt x="79419" y="13625"/>
                    </a:lnTo>
                    <a:lnTo>
                      <a:pt x="89388" y="28412"/>
                    </a:lnTo>
                    <a:lnTo>
                      <a:pt x="93044" y="46522"/>
                    </a:lnTo>
                    <a:lnTo>
                      <a:pt x="89388" y="64631"/>
                    </a:lnTo>
                    <a:lnTo>
                      <a:pt x="79419" y="79419"/>
                    </a:lnTo>
                    <a:lnTo>
                      <a:pt x="64631" y="89388"/>
                    </a:lnTo>
                    <a:lnTo>
                      <a:pt x="46522" y="93044"/>
                    </a:lnTo>
                    <a:lnTo>
                      <a:pt x="28412" y="89388"/>
                    </a:lnTo>
                    <a:lnTo>
                      <a:pt x="13625" y="79419"/>
                    </a:lnTo>
                    <a:lnTo>
                      <a:pt x="3655" y="64631"/>
                    </a:lnTo>
                    <a:lnTo>
                      <a:pt x="0" y="46522"/>
                    </a:lnTo>
                    <a:close/>
                  </a:path>
                </a:pathLst>
              </a:custGeom>
              <a:ln w="31412">
                <a:solidFill>
                  <a:srgbClr val="6E91A6"/>
                </a:solidFill>
              </a:ln>
            </p:spPr>
            <p:txBody>
              <a:bodyPr wrap="square" lIns="0" tIns="0" rIns="0" bIns="0" rtlCol="0"/>
              <a:lstStyle/>
              <a:p>
                <a:pPr defTabSz="541508">
                  <a:defRPr/>
                </a:pPr>
                <a:endParaRPr sz="1066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B1FE1595-00C7-9B4D-9952-E48A28CA6F7F}"/>
                </a:ext>
              </a:extLst>
            </p:cNvPr>
            <p:cNvGrpSpPr/>
            <p:nvPr/>
          </p:nvGrpSpPr>
          <p:grpSpPr>
            <a:xfrm>
              <a:off x="15535293" y="5668066"/>
              <a:ext cx="93345" cy="125966"/>
              <a:chOff x="15286565" y="5889011"/>
              <a:chExt cx="93345" cy="125966"/>
            </a:xfrm>
          </p:grpSpPr>
          <p:sp>
            <p:nvSpPr>
              <p:cNvPr id="163" name="object 110">
                <a:extLst>
                  <a:ext uri="{FF2B5EF4-FFF2-40B4-BE49-F238E27FC236}">
                    <a16:creationId xmlns:a16="http://schemas.microsoft.com/office/drawing/2014/main" id="{354B853D-9431-6746-BF0E-4D7CDC20B86A}"/>
                  </a:ext>
                </a:extLst>
              </p:cNvPr>
              <p:cNvSpPr/>
              <p:nvPr/>
            </p:nvSpPr>
            <p:spPr>
              <a:xfrm>
                <a:off x="15334999" y="5889011"/>
                <a:ext cx="0" cy="0"/>
              </a:xfrm>
              <a:custGeom>
                <a:avLst/>
                <a:gdLst/>
                <a:ahLst/>
                <a:cxnLst/>
                <a:rect l="l" t="t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ln w="31412">
                <a:solidFill>
                  <a:srgbClr val="6E91A6"/>
                </a:solidFill>
              </a:ln>
            </p:spPr>
            <p:txBody>
              <a:bodyPr wrap="square" lIns="0" tIns="0" rIns="0" bIns="0" rtlCol="0"/>
              <a:lstStyle/>
              <a:p>
                <a:pPr defTabSz="541508">
                  <a:defRPr/>
                </a:pPr>
                <a:endParaRPr sz="1066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4" name="object 114">
                <a:extLst>
                  <a:ext uri="{FF2B5EF4-FFF2-40B4-BE49-F238E27FC236}">
                    <a16:creationId xmlns:a16="http://schemas.microsoft.com/office/drawing/2014/main" id="{9A68A111-6680-0840-AC44-D4F44AD95050}"/>
                  </a:ext>
                </a:extLst>
              </p:cNvPr>
              <p:cNvSpPr/>
              <p:nvPr/>
            </p:nvSpPr>
            <p:spPr>
              <a:xfrm>
                <a:off x="15286565" y="5921632"/>
                <a:ext cx="93345" cy="93345"/>
              </a:xfrm>
              <a:custGeom>
                <a:avLst/>
                <a:gdLst/>
                <a:ahLst/>
                <a:cxnLst/>
                <a:rect l="l" t="t" r="r" b="b"/>
                <a:pathLst>
                  <a:path w="93344" h="93345">
                    <a:moveTo>
                      <a:pt x="46522" y="0"/>
                    </a:moveTo>
                    <a:lnTo>
                      <a:pt x="28412" y="3655"/>
                    </a:lnTo>
                    <a:lnTo>
                      <a:pt x="13625" y="13625"/>
                    </a:lnTo>
                    <a:lnTo>
                      <a:pt x="3655" y="28412"/>
                    </a:lnTo>
                    <a:lnTo>
                      <a:pt x="0" y="46522"/>
                    </a:lnTo>
                    <a:lnTo>
                      <a:pt x="3655" y="64631"/>
                    </a:lnTo>
                    <a:lnTo>
                      <a:pt x="13625" y="79419"/>
                    </a:lnTo>
                    <a:lnTo>
                      <a:pt x="28412" y="89388"/>
                    </a:lnTo>
                    <a:lnTo>
                      <a:pt x="46522" y="93044"/>
                    </a:lnTo>
                    <a:lnTo>
                      <a:pt x="64631" y="89388"/>
                    </a:lnTo>
                    <a:lnTo>
                      <a:pt x="79419" y="79419"/>
                    </a:lnTo>
                    <a:lnTo>
                      <a:pt x="89388" y="64631"/>
                    </a:lnTo>
                    <a:lnTo>
                      <a:pt x="93044" y="46522"/>
                    </a:lnTo>
                    <a:lnTo>
                      <a:pt x="89388" y="28412"/>
                    </a:lnTo>
                    <a:lnTo>
                      <a:pt x="79419" y="13625"/>
                    </a:lnTo>
                    <a:lnTo>
                      <a:pt x="64631" y="3655"/>
                    </a:lnTo>
                    <a:lnTo>
                      <a:pt x="46522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6E91A6"/>
                </a:solidFill>
              </a:ln>
            </p:spPr>
            <p:txBody>
              <a:bodyPr wrap="square" lIns="0" tIns="0" rIns="0" bIns="0" rtlCol="0"/>
              <a:lstStyle/>
              <a:p>
                <a:pPr defTabSz="541508">
                  <a:defRPr/>
                </a:pPr>
                <a:endParaRPr sz="1066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5" name="object 115">
                <a:extLst>
                  <a:ext uri="{FF2B5EF4-FFF2-40B4-BE49-F238E27FC236}">
                    <a16:creationId xmlns:a16="http://schemas.microsoft.com/office/drawing/2014/main" id="{63E6148D-D50B-7449-8D0B-F52E83B38570}"/>
                  </a:ext>
                </a:extLst>
              </p:cNvPr>
              <p:cNvSpPr/>
              <p:nvPr/>
            </p:nvSpPr>
            <p:spPr>
              <a:xfrm>
                <a:off x="15286565" y="5921632"/>
                <a:ext cx="93345" cy="93345"/>
              </a:xfrm>
              <a:custGeom>
                <a:avLst/>
                <a:gdLst/>
                <a:ahLst/>
                <a:cxnLst/>
                <a:rect l="l" t="t" r="r" b="b"/>
                <a:pathLst>
                  <a:path w="93344" h="93345">
                    <a:moveTo>
                      <a:pt x="0" y="46522"/>
                    </a:moveTo>
                    <a:lnTo>
                      <a:pt x="3655" y="28412"/>
                    </a:lnTo>
                    <a:lnTo>
                      <a:pt x="13625" y="13625"/>
                    </a:lnTo>
                    <a:lnTo>
                      <a:pt x="28412" y="3655"/>
                    </a:lnTo>
                    <a:lnTo>
                      <a:pt x="46522" y="0"/>
                    </a:lnTo>
                    <a:lnTo>
                      <a:pt x="64631" y="3655"/>
                    </a:lnTo>
                    <a:lnTo>
                      <a:pt x="79419" y="13625"/>
                    </a:lnTo>
                    <a:lnTo>
                      <a:pt x="89388" y="28412"/>
                    </a:lnTo>
                    <a:lnTo>
                      <a:pt x="93044" y="46522"/>
                    </a:lnTo>
                    <a:lnTo>
                      <a:pt x="89388" y="64631"/>
                    </a:lnTo>
                    <a:lnTo>
                      <a:pt x="79419" y="79419"/>
                    </a:lnTo>
                    <a:lnTo>
                      <a:pt x="64631" y="89388"/>
                    </a:lnTo>
                    <a:lnTo>
                      <a:pt x="46522" y="93044"/>
                    </a:lnTo>
                    <a:lnTo>
                      <a:pt x="28412" y="89388"/>
                    </a:lnTo>
                    <a:lnTo>
                      <a:pt x="13625" y="79419"/>
                    </a:lnTo>
                    <a:lnTo>
                      <a:pt x="3655" y="64631"/>
                    </a:lnTo>
                    <a:lnTo>
                      <a:pt x="0" y="46522"/>
                    </a:lnTo>
                    <a:close/>
                  </a:path>
                </a:pathLst>
              </a:custGeom>
              <a:ln w="31412">
                <a:solidFill>
                  <a:srgbClr val="6E91A6"/>
                </a:solidFill>
              </a:ln>
            </p:spPr>
            <p:txBody>
              <a:bodyPr wrap="square" lIns="0" tIns="0" rIns="0" bIns="0" rtlCol="0"/>
              <a:lstStyle/>
              <a:p>
                <a:pPr defTabSz="541508">
                  <a:defRPr/>
                </a:pPr>
                <a:endParaRPr sz="1066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6630956B-B26B-3141-983E-11014F14D751}"/>
                </a:ext>
              </a:extLst>
            </p:cNvPr>
            <p:cNvGrpSpPr/>
            <p:nvPr/>
          </p:nvGrpSpPr>
          <p:grpSpPr>
            <a:xfrm>
              <a:off x="15777734" y="5626867"/>
              <a:ext cx="93345" cy="125966"/>
              <a:chOff x="15286565" y="5889011"/>
              <a:chExt cx="93345" cy="125966"/>
            </a:xfrm>
          </p:grpSpPr>
          <p:sp>
            <p:nvSpPr>
              <p:cNvPr id="160" name="object 110">
                <a:extLst>
                  <a:ext uri="{FF2B5EF4-FFF2-40B4-BE49-F238E27FC236}">
                    <a16:creationId xmlns:a16="http://schemas.microsoft.com/office/drawing/2014/main" id="{B9142A23-1C64-8545-B18E-73C0F3720FC5}"/>
                  </a:ext>
                </a:extLst>
              </p:cNvPr>
              <p:cNvSpPr/>
              <p:nvPr/>
            </p:nvSpPr>
            <p:spPr>
              <a:xfrm>
                <a:off x="15334999" y="5889011"/>
                <a:ext cx="0" cy="0"/>
              </a:xfrm>
              <a:custGeom>
                <a:avLst/>
                <a:gdLst/>
                <a:ahLst/>
                <a:cxnLst/>
                <a:rect l="l" t="t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ln w="31412">
                <a:solidFill>
                  <a:srgbClr val="6E91A6"/>
                </a:solidFill>
              </a:ln>
            </p:spPr>
            <p:txBody>
              <a:bodyPr wrap="square" lIns="0" tIns="0" rIns="0" bIns="0" rtlCol="0"/>
              <a:lstStyle/>
              <a:p>
                <a:pPr defTabSz="541508">
                  <a:defRPr/>
                </a:pPr>
                <a:endParaRPr sz="1066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1" name="object 114">
                <a:extLst>
                  <a:ext uri="{FF2B5EF4-FFF2-40B4-BE49-F238E27FC236}">
                    <a16:creationId xmlns:a16="http://schemas.microsoft.com/office/drawing/2014/main" id="{AA12E121-8BFC-FE4A-AC21-17C0C2445EA9}"/>
                  </a:ext>
                </a:extLst>
              </p:cNvPr>
              <p:cNvSpPr/>
              <p:nvPr/>
            </p:nvSpPr>
            <p:spPr>
              <a:xfrm>
                <a:off x="15286565" y="5921632"/>
                <a:ext cx="93345" cy="93345"/>
              </a:xfrm>
              <a:custGeom>
                <a:avLst/>
                <a:gdLst/>
                <a:ahLst/>
                <a:cxnLst/>
                <a:rect l="l" t="t" r="r" b="b"/>
                <a:pathLst>
                  <a:path w="93344" h="93345">
                    <a:moveTo>
                      <a:pt x="46522" y="0"/>
                    </a:moveTo>
                    <a:lnTo>
                      <a:pt x="28412" y="3655"/>
                    </a:lnTo>
                    <a:lnTo>
                      <a:pt x="13625" y="13625"/>
                    </a:lnTo>
                    <a:lnTo>
                      <a:pt x="3655" y="28412"/>
                    </a:lnTo>
                    <a:lnTo>
                      <a:pt x="0" y="46522"/>
                    </a:lnTo>
                    <a:lnTo>
                      <a:pt x="3655" y="64631"/>
                    </a:lnTo>
                    <a:lnTo>
                      <a:pt x="13625" y="79419"/>
                    </a:lnTo>
                    <a:lnTo>
                      <a:pt x="28412" y="89388"/>
                    </a:lnTo>
                    <a:lnTo>
                      <a:pt x="46522" y="93044"/>
                    </a:lnTo>
                    <a:lnTo>
                      <a:pt x="64631" y="89388"/>
                    </a:lnTo>
                    <a:lnTo>
                      <a:pt x="79419" y="79419"/>
                    </a:lnTo>
                    <a:lnTo>
                      <a:pt x="89388" y="64631"/>
                    </a:lnTo>
                    <a:lnTo>
                      <a:pt x="93044" y="46522"/>
                    </a:lnTo>
                    <a:lnTo>
                      <a:pt x="89388" y="28412"/>
                    </a:lnTo>
                    <a:lnTo>
                      <a:pt x="79419" y="13625"/>
                    </a:lnTo>
                    <a:lnTo>
                      <a:pt x="64631" y="3655"/>
                    </a:lnTo>
                    <a:lnTo>
                      <a:pt x="46522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6E91A6"/>
                </a:solidFill>
              </a:ln>
            </p:spPr>
            <p:txBody>
              <a:bodyPr wrap="square" lIns="0" tIns="0" rIns="0" bIns="0" rtlCol="0"/>
              <a:lstStyle/>
              <a:p>
                <a:pPr defTabSz="541508">
                  <a:defRPr/>
                </a:pPr>
                <a:endParaRPr sz="1066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2" name="object 115">
                <a:extLst>
                  <a:ext uri="{FF2B5EF4-FFF2-40B4-BE49-F238E27FC236}">
                    <a16:creationId xmlns:a16="http://schemas.microsoft.com/office/drawing/2014/main" id="{8DBDB52C-3D9D-1246-867F-C10A158AE68D}"/>
                  </a:ext>
                </a:extLst>
              </p:cNvPr>
              <p:cNvSpPr/>
              <p:nvPr/>
            </p:nvSpPr>
            <p:spPr>
              <a:xfrm>
                <a:off x="15286565" y="5921632"/>
                <a:ext cx="93345" cy="93345"/>
              </a:xfrm>
              <a:custGeom>
                <a:avLst/>
                <a:gdLst/>
                <a:ahLst/>
                <a:cxnLst/>
                <a:rect l="l" t="t" r="r" b="b"/>
                <a:pathLst>
                  <a:path w="93344" h="93345">
                    <a:moveTo>
                      <a:pt x="0" y="46522"/>
                    </a:moveTo>
                    <a:lnTo>
                      <a:pt x="3655" y="28412"/>
                    </a:lnTo>
                    <a:lnTo>
                      <a:pt x="13625" y="13625"/>
                    </a:lnTo>
                    <a:lnTo>
                      <a:pt x="28412" y="3655"/>
                    </a:lnTo>
                    <a:lnTo>
                      <a:pt x="46522" y="0"/>
                    </a:lnTo>
                    <a:lnTo>
                      <a:pt x="64631" y="3655"/>
                    </a:lnTo>
                    <a:lnTo>
                      <a:pt x="79419" y="13625"/>
                    </a:lnTo>
                    <a:lnTo>
                      <a:pt x="89388" y="28412"/>
                    </a:lnTo>
                    <a:lnTo>
                      <a:pt x="93044" y="46522"/>
                    </a:lnTo>
                    <a:lnTo>
                      <a:pt x="89388" y="64631"/>
                    </a:lnTo>
                    <a:lnTo>
                      <a:pt x="79419" y="79419"/>
                    </a:lnTo>
                    <a:lnTo>
                      <a:pt x="64631" y="89388"/>
                    </a:lnTo>
                    <a:lnTo>
                      <a:pt x="46522" y="93044"/>
                    </a:lnTo>
                    <a:lnTo>
                      <a:pt x="28412" y="89388"/>
                    </a:lnTo>
                    <a:lnTo>
                      <a:pt x="13625" y="79419"/>
                    </a:lnTo>
                    <a:lnTo>
                      <a:pt x="3655" y="64631"/>
                    </a:lnTo>
                    <a:lnTo>
                      <a:pt x="0" y="46522"/>
                    </a:lnTo>
                    <a:close/>
                  </a:path>
                </a:pathLst>
              </a:custGeom>
              <a:ln w="31412">
                <a:solidFill>
                  <a:srgbClr val="6E91A6"/>
                </a:solidFill>
              </a:ln>
            </p:spPr>
            <p:txBody>
              <a:bodyPr wrap="square" lIns="0" tIns="0" rIns="0" bIns="0" rtlCol="0"/>
              <a:lstStyle/>
              <a:p>
                <a:pPr defTabSz="541508">
                  <a:defRPr/>
                </a:pPr>
                <a:endParaRPr sz="1066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B5096772-226A-0740-B688-578551670DF4}"/>
                </a:ext>
              </a:extLst>
            </p:cNvPr>
            <p:cNvGrpSpPr/>
            <p:nvPr/>
          </p:nvGrpSpPr>
          <p:grpSpPr>
            <a:xfrm>
              <a:off x="16045102" y="5629813"/>
              <a:ext cx="93345" cy="125966"/>
              <a:chOff x="15286565" y="5889011"/>
              <a:chExt cx="93345" cy="125966"/>
            </a:xfrm>
          </p:grpSpPr>
          <p:sp>
            <p:nvSpPr>
              <p:cNvPr id="157" name="object 110">
                <a:extLst>
                  <a:ext uri="{FF2B5EF4-FFF2-40B4-BE49-F238E27FC236}">
                    <a16:creationId xmlns:a16="http://schemas.microsoft.com/office/drawing/2014/main" id="{10F9B944-3870-A141-AB38-7B74ABA57413}"/>
                  </a:ext>
                </a:extLst>
              </p:cNvPr>
              <p:cNvSpPr/>
              <p:nvPr/>
            </p:nvSpPr>
            <p:spPr>
              <a:xfrm>
                <a:off x="15334999" y="5889011"/>
                <a:ext cx="0" cy="0"/>
              </a:xfrm>
              <a:custGeom>
                <a:avLst/>
                <a:gdLst/>
                <a:ahLst/>
                <a:cxnLst/>
                <a:rect l="l" t="t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ln w="31412">
                <a:solidFill>
                  <a:srgbClr val="6E91A6"/>
                </a:solidFill>
              </a:ln>
            </p:spPr>
            <p:txBody>
              <a:bodyPr wrap="square" lIns="0" tIns="0" rIns="0" bIns="0" rtlCol="0"/>
              <a:lstStyle/>
              <a:p>
                <a:pPr defTabSz="541508">
                  <a:defRPr/>
                </a:pPr>
                <a:endParaRPr sz="1066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8" name="object 114">
                <a:extLst>
                  <a:ext uri="{FF2B5EF4-FFF2-40B4-BE49-F238E27FC236}">
                    <a16:creationId xmlns:a16="http://schemas.microsoft.com/office/drawing/2014/main" id="{36276D91-3AB5-E64B-A30E-7D0DC95C1EB7}"/>
                  </a:ext>
                </a:extLst>
              </p:cNvPr>
              <p:cNvSpPr/>
              <p:nvPr/>
            </p:nvSpPr>
            <p:spPr>
              <a:xfrm>
                <a:off x="15286565" y="5921632"/>
                <a:ext cx="93345" cy="93345"/>
              </a:xfrm>
              <a:custGeom>
                <a:avLst/>
                <a:gdLst/>
                <a:ahLst/>
                <a:cxnLst/>
                <a:rect l="l" t="t" r="r" b="b"/>
                <a:pathLst>
                  <a:path w="93344" h="93345">
                    <a:moveTo>
                      <a:pt x="46522" y="0"/>
                    </a:moveTo>
                    <a:lnTo>
                      <a:pt x="28412" y="3655"/>
                    </a:lnTo>
                    <a:lnTo>
                      <a:pt x="13625" y="13625"/>
                    </a:lnTo>
                    <a:lnTo>
                      <a:pt x="3655" y="28412"/>
                    </a:lnTo>
                    <a:lnTo>
                      <a:pt x="0" y="46522"/>
                    </a:lnTo>
                    <a:lnTo>
                      <a:pt x="3655" y="64631"/>
                    </a:lnTo>
                    <a:lnTo>
                      <a:pt x="13625" y="79419"/>
                    </a:lnTo>
                    <a:lnTo>
                      <a:pt x="28412" y="89388"/>
                    </a:lnTo>
                    <a:lnTo>
                      <a:pt x="46522" y="93044"/>
                    </a:lnTo>
                    <a:lnTo>
                      <a:pt x="64631" y="89388"/>
                    </a:lnTo>
                    <a:lnTo>
                      <a:pt x="79419" y="79419"/>
                    </a:lnTo>
                    <a:lnTo>
                      <a:pt x="89388" y="64631"/>
                    </a:lnTo>
                    <a:lnTo>
                      <a:pt x="93044" y="46522"/>
                    </a:lnTo>
                    <a:lnTo>
                      <a:pt x="89388" y="28412"/>
                    </a:lnTo>
                    <a:lnTo>
                      <a:pt x="79419" y="13625"/>
                    </a:lnTo>
                    <a:lnTo>
                      <a:pt x="64631" y="3655"/>
                    </a:lnTo>
                    <a:lnTo>
                      <a:pt x="46522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6E91A6"/>
                </a:solidFill>
              </a:ln>
            </p:spPr>
            <p:txBody>
              <a:bodyPr wrap="square" lIns="0" tIns="0" rIns="0" bIns="0" rtlCol="0"/>
              <a:lstStyle/>
              <a:p>
                <a:pPr defTabSz="541508">
                  <a:defRPr/>
                </a:pPr>
                <a:endParaRPr sz="1066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9" name="object 115">
                <a:extLst>
                  <a:ext uri="{FF2B5EF4-FFF2-40B4-BE49-F238E27FC236}">
                    <a16:creationId xmlns:a16="http://schemas.microsoft.com/office/drawing/2014/main" id="{3D4732F9-980A-FD41-A4C4-D834B75D9D5D}"/>
                  </a:ext>
                </a:extLst>
              </p:cNvPr>
              <p:cNvSpPr/>
              <p:nvPr/>
            </p:nvSpPr>
            <p:spPr>
              <a:xfrm>
                <a:off x="15286565" y="5921632"/>
                <a:ext cx="93345" cy="93345"/>
              </a:xfrm>
              <a:custGeom>
                <a:avLst/>
                <a:gdLst/>
                <a:ahLst/>
                <a:cxnLst/>
                <a:rect l="l" t="t" r="r" b="b"/>
                <a:pathLst>
                  <a:path w="93344" h="93345">
                    <a:moveTo>
                      <a:pt x="0" y="46522"/>
                    </a:moveTo>
                    <a:lnTo>
                      <a:pt x="3655" y="28412"/>
                    </a:lnTo>
                    <a:lnTo>
                      <a:pt x="13625" y="13625"/>
                    </a:lnTo>
                    <a:lnTo>
                      <a:pt x="28412" y="3655"/>
                    </a:lnTo>
                    <a:lnTo>
                      <a:pt x="46522" y="0"/>
                    </a:lnTo>
                    <a:lnTo>
                      <a:pt x="64631" y="3655"/>
                    </a:lnTo>
                    <a:lnTo>
                      <a:pt x="79419" y="13625"/>
                    </a:lnTo>
                    <a:lnTo>
                      <a:pt x="89388" y="28412"/>
                    </a:lnTo>
                    <a:lnTo>
                      <a:pt x="93044" y="46522"/>
                    </a:lnTo>
                    <a:lnTo>
                      <a:pt x="89388" y="64631"/>
                    </a:lnTo>
                    <a:lnTo>
                      <a:pt x="79419" y="79419"/>
                    </a:lnTo>
                    <a:lnTo>
                      <a:pt x="64631" y="89388"/>
                    </a:lnTo>
                    <a:lnTo>
                      <a:pt x="46522" y="93044"/>
                    </a:lnTo>
                    <a:lnTo>
                      <a:pt x="28412" y="89388"/>
                    </a:lnTo>
                    <a:lnTo>
                      <a:pt x="13625" y="79419"/>
                    </a:lnTo>
                    <a:lnTo>
                      <a:pt x="3655" y="64631"/>
                    </a:lnTo>
                    <a:lnTo>
                      <a:pt x="0" y="46522"/>
                    </a:lnTo>
                    <a:close/>
                  </a:path>
                </a:pathLst>
              </a:custGeom>
              <a:ln w="31412">
                <a:solidFill>
                  <a:srgbClr val="6E91A6"/>
                </a:solidFill>
              </a:ln>
            </p:spPr>
            <p:txBody>
              <a:bodyPr wrap="square" lIns="0" tIns="0" rIns="0" bIns="0" rtlCol="0"/>
              <a:lstStyle/>
              <a:p>
                <a:pPr defTabSz="541508">
                  <a:defRPr/>
                </a:pPr>
                <a:endParaRPr sz="1066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grpSp>
          <p:nvGrpSpPr>
            <p:cNvPr id="153" name="Group 152">
              <a:extLst>
                <a:ext uri="{FF2B5EF4-FFF2-40B4-BE49-F238E27FC236}">
                  <a16:creationId xmlns:a16="http://schemas.microsoft.com/office/drawing/2014/main" id="{E9FB4647-B462-EF49-BA53-CFA6827996F4}"/>
                </a:ext>
              </a:extLst>
            </p:cNvPr>
            <p:cNvGrpSpPr/>
            <p:nvPr/>
          </p:nvGrpSpPr>
          <p:grpSpPr>
            <a:xfrm>
              <a:off x="16313476" y="5626885"/>
              <a:ext cx="93345" cy="125966"/>
              <a:chOff x="15286565" y="5889011"/>
              <a:chExt cx="93345" cy="125966"/>
            </a:xfrm>
          </p:grpSpPr>
          <p:sp>
            <p:nvSpPr>
              <p:cNvPr id="154" name="object 110">
                <a:extLst>
                  <a:ext uri="{FF2B5EF4-FFF2-40B4-BE49-F238E27FC236}">
                    <a16:creationId xmlns:a16="http://schemas.microsoft.com/office/drawing/2014/main" id="{9906B8C1-6AD1-1C4C-99F5-1672A8B11D56}"/>
                  </a:ext>
                </a:extLst>
              </p:cNvPr>
              <p:cNvSpPr/>
              <p:nvPr/>
            </p:nvSpPr>
            <p:spPr>
              <a:xfrm>
                <a:off x="15334999" y="5889011"/>
                <a:ext cx="0" cy="0"/>
              </a:xfrm>
              <a:custGeom>
                <a:avLst/>
                <a:gdLst/>
                <a:ahLst/>
                <a:cxnLst/>
                <a:rect l="l" t="t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ln w="31412">
                <a:solidFill>
                  <a:srgbClr val="6E91A6"/>
                </a:solidFill>
              </a:ln>
            </p:spPr>
            <p:txBody>
              <a:bodyPr wrap="square" lIns="0" tIns="0" rIns="0" bIns="0" rtlCol="0"/>
              <a:lstStyle/>
              <a:p>
                <a:pPr defTabSz="541508">
                  <a:defRPr/>
                </a:pPr>
                <a:endParaRPr sz="1066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5" name="object 114">
                <a:extLst>
                  <a:ext uri="{FF2B5EF4-FFF2-40B4-BE49-F238E27FC236}">
                    <a16:creationId xmlns:a16="http://schemas.microsoft.com/office/drawing/2014/main" id="{CADFCA6B-42C4-F141-B855-9A85D99BDCD0}"/>
                  </a:ext>
                </a:extLst>
              </p:cNvPr>
              <p:cNvSpPr/>
              <p:nvPr/>
            </p:nvSpPr>
            <p:spPr>
              <a:xfrm>
                <a:off x="15286565" y="5921632"/>
                <a:ext cx="93345" cy="93345"/>
              </a:xfrm>
              <a:custGeom>
                <a:avLst/>
                <a:gdLst/>
                <a:ahLst/>
                <a:cxnLst/>
                <a:rect l="l" t="t" r="r" b="b"/>
                <a:pathLst>
                  <a:path w="93344" h="93345">
                    <a:moveTo>
                      <a:pt x="46522" y="0"/>
                    </a:moveTo>
                    <a:lnTo>
                      <a:pt x="28412" y="3655"/>
                    </a:lnTo>
                    <a:lnTo>
                      <a:pt x="13625" y="13625"/>
                    </a:lnTo>
                    <a:lnTo>
                      <a:pt x="3655" y="28412"/>
                    </a:lnTo>
                    <a:lnTo>
                      <a:pt x="0" y="46522"/>
                    </a:lnTo>
                    <a:lnTo>
                      <a:pt x="3655" y="64631"/>
                    </a:lnTo>
                    <a:lnTo>
                      <a:pt x="13625" y="79419"/>
                    </a:lnTo>
                    <a:lnTo>
                      <a:pt x="28412" y="89388"/>
                    </a:lnTo>
                    <a:lnTo>
                      <a:pt x="46522" y="93044"/>
                    </a:lnTo>
                    <a:lnTo>
                      <a:pt x="64631" y="89388"/>
                    </a:lnTo>
                    <a:lnTo>
                      <a:pt x="79419" y="79419"/>
                    </a:lnTo>
                    <a:lnTo>
                      <a:pt x="89388" y="64631"/>
                    </a:lnTo>
                    <a:lnTo>
                      <a:pt x="93044" y="46522"/>
                    </a:lnTo>
                    <a:lnTo>
                      <a:pt x="89388" y="28412"/>
                    </a:lnTo>
                    <a:lnTo>
                      <a:pt x="79419" y="13625"/>
                    </a:lnTo>
                    <a:lnTo>
                      <a:pt x="64631" y="3655"/>
                    </a:lnTo>
                    <a:lnTo>
                      <a:pt x="46522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6E91A6"/>
                </a:solidFill>
              </a:ln>
            </p:spPr>
            <p:txBody>
              <a:bodyPr wrap="square" lIns="0" tIns="0" rIns="0" bIns="0" rtlCol="0"/>
              <a:lstStyle/>
              <a:p>
                <a:pPr defTabSz="541508">
                  <a:defRPr/>
                </a:pPr>
                <a:endParaRPr sz="1066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6" name="object 115">
                <a:extLst>
                  <a:ext uri="{FF2B5EF4-FFF2-40B4-BE49-F238E27FC236}">
                    <a16:creationId xmlns:a16="http://schemas.microsoft.com/office/drawing/2014/main" id="{8970E17B-CAD3-CD46-ABAD-FC9BCC1AB5F3}"/>
                  </a:ext>
                </a:extLst>
              </p:cNvPr>
              <p:cNvSpPr/>
              <p:nvPr/>
            </p:nvSpPr>
            <p:spPr>
              <a:xfrm>
                <a:off x="15286565" y="5921632"/>
                <a:ext cx="93345" cy="93345"/>
              </a:xfrm>
              <a:custGeom>
                <a:avLst/>
                <a:gdLst/>
                <a:ahLst/>
                <a:cxnLst/>
                <a:rect l="l" t="t" r="r" b="b"/>
                <a:pathLst>
                  <a:path w="93344" h="93345">
                    <a:moveTo>
                      <a:pt x="0" y="46522"/>
                    </a:moveTo>
                    <a:lnTo>
                      <a:pt x="3655" y="28412"/>
                    </a:lnTo>
                    <a:lnTo>
                      <a:pt x="13625" y="13625"/>
                    </a:lnTo>
                    <a:lnTo>
                      <a:pt x="28412" y="3655"/>
                    </a:lnTo>
                    <a:lnTo>
                      <a:pt x="46522" y="0"/>
                    </a:lnTo>
                    <a:lnTo>
                      <a:pt x="64631" y="3655"/>
                    </a:lnTo>
                    <a:lnTo>
                      <a:pt x="79419" y="13625"/>
                    </a:lnTo>
                    <a:lnTo>
                      <a:pt x="89388" y="28412"/>
                    </a:lnTo>
                    <a:lnTo>
                      <a:pt x="93044" y="46522"/>
                    </a:lnTo>
                    <a:lnTo>
                      <a:pt x="89388" y="64631"/>
                    </a:lnTo>
                    <a:lnTo>
                      <a:pt x="79419" y="79419"/>
                    </a:lnTo>
                    <a:lnTo>
                      <a:pt x="64631" y="89388"/>
                    </a:lnTo>
                    <a:lnTo>
                      <a:pt x="46522" y="93044"/>
                    </a:lnTo>
                    <a:lnTo>
                      <a:pt x="28412" y="89388"/>
                    </a:lnTo>
                    <a:lnTo>
                      <a:pt x="13625" y="79419"/>
                    </a:lnTo>
                    <a:lnTo>
                      <a:pt x="3655" y="64631"/>
                    </a:lnTo>
                    <a:lnTo>
                      <a:pt x="0" y="46522"/>
                    </a:lnTo>
                    <a:close/>
                  </a:path>
                </a:pathLst>
              </a:custGeom>
              <a:ln w="31412">
                <a:solidFill>
                  <a:srgbClr val="6E91A6"/>
                </a:solidFill>
              </a:ln>
            </p:spPr>
            <p:txBody>
              <a:bodyPr wrap="square" lIns="0" tIns="0" rIns="0" bIns="0" rtlCol="0"/>
              <a:lstStyle/>
              <a:p>
                <a:pPr defTabSz="541508">
                  <a:defRPr/>
                </a:pPr>
                <a:endParaRPr sz="1066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</p:grpSp>
      <p:pic>
        <p:nvPicPr>
          <p:cNvPr id="169" name="Picture 168">
            <a:extLst>
              <a:ext uri="{FF2B5EF4-FFF2-40B4-BE49-F238E27FC236}">
                <a16:creationId xmlns:a16="http://schemas.microsoft.com/office/drawing/2014/main" id="{FC7476E7-1A8A-2342-B334-631CE0BE776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8861" y="116875"/>
            <a:ext cx="1335337" cy="988105"/>
          </a:xfrm>
          <a:prstGeom prst="rect">
            <a:avLst/>
          </a:prstGeom>
        </p:spPr>
      </p:pic>
      <p:sp>
        <p:nvSpPr>
          <p:cNvPr id="170" name="object 6">
            <a:extLst>
              <a:ext uri="{FF2B5EF4-FFF2-40B4-BE49-F238E27FC236}">
                <a16:creationId xmlns:a16="http://schemas.microsoft.com/office/drawing/2014/main" id="{33E3F897-1D1B-8D41-9AAD-0C4CE50589BC}"/>
              </a:ext>
            </a:extLst>
          </p:cNvPr>
          <p:cNvSpPr/>
          <p:nvPr userDrawn="1"/>
        </p:nvSpPr>
        <p:spPr>
          <a:xfrm>
            <a:off x="568328" y="1121575"/>
            <a:ext cx="11055343" cy="45719"/>
          </a:xfrm>
          <a:custGeom>
            <a:avLst/>
            <a:gdLst/>
            <a:ahLst/>
            <a:cxnLst/>
            <a:rect l="l" t="t" r="r" b="b"/>
            <a:pathLst>
              <a:path w="18230215">
                <a:moveTo>
                  <a:pt x="0" y="0"/>
                </a:moveTo>
                <a:lnTo>
                  <a:pt x="18229780" y="0"/>
                </a:lnTo>
              </a:path>
            </a:pathLst>
          </a:custGeom>
          <a:ln w="20941">
            <a:solidFill>
              <a:srgbClr val="8B8E91"/>
            </a:solidFill>
          </a:ln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E3E8EBB0-BF4D-434F-90E7-EE118E03D783}"/>
              </a:ext>
            </a:extLst>
          </p:cNvPr>
          <p:cNvSpPr/>
          <p:nvPr userDrawn="1"/>
        </p:nvSpPr>
        <p:spPr>
          <a:xfrm>
            <a:off x="443786" y="62927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sz="767" b="1" dirty="0">
              <a:solidFill>
                <a:schemeClr val="tx1">
                  <a:lumMod val="50000"/>
                  <a:lumOff val="50000"/>
                </a:schemeClr>
              </a:solidFill>
              <a:latin typeface="Tahoma"/>
            </a:endParaRPr>
          </a:p>
        </p:txBody>
      </p:sp>
      <p:sp>
        <p:nvSpPr>
          <p:cNvPr id="172" name="object 11">
            <a:extLst>
              <a:ext uri="{FF2B5EF4-FFF2-40B4-BE49-F238E27FC236}">
                <a16:creationId xmlns:a16="http://schemas.microsoft.com/office/drawing/2014/main" id="{A1188545-74F8-B244-839A-CFF5549386FE}"/>
              </a:ext>
            </a:extLst>
          </p:cNvPr>
          <p:cNvSpPr/>
          <p:nvPr userDrawn="1"/>
        </p:nvSpPr>
        <p:spPr>
          <a:xfrm>
            <a:off x="620851" y="6136760"/>
            <a:ext cx="166575" cy="294959"/>
          </a:xfrm>
          <a:custGeom>
            <a:avLst/>
            <a:gdLst/>
            <a:ahLst/>
            <a:cxnLst/>
            <a:rect l="l" t="t" r="r" b="b"/>
            <a:pathLst>
              <a:path w="281305" h="486409">
                <a:moveTo>
                  <a:pt x="0" y="486404"/>
                </a:moveTo>
                <a:lnTo>
                  <a:pt x="281038" y="0"/>
                </a:lnTo>
              </a:path>
            </a:pathLst>
          </a:custGeom>
          <a:ln w="38679">
            <a:solidFill>
              <a:srgbClr val="E73023"/>
            </a:solidFill>
          </a:ln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372631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8">
            <a:extLst>
              <a:ext uri="{FF2B5EF4-FFF2-40B4-BE49-F238E27FC236}">
                <a16:creationId xmlns:a16="http://schemas.microsoft.com/office/drawing/2014/main" id="{DC5CAEA7-46B8-CA46-8858-99129D9DABF6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580437236"/>
              </p:ext>
            </p:extLst>
          </p:nvPr>
        </p:nvGraphicFramePr>
        <p:xfrm>
          <a:off x="570466" y="1298603"/>
          <a:ext cx="11114378" cy="50114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6755">
                  <a:extLst>
                    <a:ext uri="{9D8B030D-6E8A-4147-A177-3AD203B41FA5}">
                      <a16:colId xmlns:a16="http://schemas.microsoft.com/office/drawing/2014/main" val="3673136787"/>
                    </a:ext>
                  </a:extLst>
                </a:gridCol>
                <a:gridCol w="2526755">
                  <a:extLst>
                    <a:ext uri="{9D8B030D-6E8A-4147-A177-3AD203B41FA5}">
                      <a16:colId xmlns:a16="http://schemas.microsoft.com/office/drawing/2014/main" val="4195932766"/>
                    </a:ext>
                  </a:extLst>
                </a:gridCol>
                <a:gridCol w="3030434">
                  <a:extLst>
                    <a:ext uri="{9D8B030D-6E8A-4147-A177-3AD203B41FA5}">
                      <a16:colId xmlns:a16="http://schemas.microsoft.com/office/drawing/2014/main" val="978885673"/>
                    </a:ext>
                  </a:extLst>
                </a:gridCol>
                <a:gridCol w="3030434">
                  <a:extLst>
                    <a:ext uri="{9D8B030D-6E8A-4147-A177-3AD203B41FA5}">
                      <a16:colId xmlns:a16="http://schemas.microsoft.com/office/drawing/2014/main" val="1405370611"/>
                    </a:ext>
                  </a:extLst>
                </a:gridCol>
              </a:tblGrid>
              <a:tr h="523550">
                <a:tc gridSpan="2"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bg1"/>
                          </a:solidFill>
                        </a:rPr>
                        <a:t>Value for the economy</a:t>
                      </a:r>
                    </a:p>
                  </a:txBody>
                  <a:tcPr anchor="ctr">
                    <a:solidFill>
                      <a:srgbClr val="6C712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91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400" dirty="0">
                          <a:solidFill>
                            <a:schemeClr val="bg1"/>
                          </a:solidFill>
                        </a:rPr>
                        <a:t>Customer value</a:t>
                      </a:r>
                    </a:p>
                  </a:txBody>
                  <a:tcPr anchor="ctr">
                    <a:solidFill>
                      <a:srgbClr val="5D87A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91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>
                          <a:solidFill>
                            <a:schemeClr val="bg1"/>
                          </a:solidFill>
                        </a:rPr>
                        <a:t>Socio-economic value</a:t>
                      </a:r>
                    </a:p>
                  </a:txBody>
                  <a:tcPr anchor="ctr">
                    <a:solidFill>
                      <a:srgbClr val="93C7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8743794"/>
                  </a:ext>
                </a:extLst>
              </a:tr>
              <a:tr h="1825448">
                <a:tc gridSpan="2">
                  <a:txBody>
                    <a:bodyPr/>
                    <a:lstStyle/>
                    <a:p>
                      <a:pPr marL="171450" indent="-17145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Reduce </a:t>
                      </a: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total cost of logistics </a:t>
                      </a:r>
                      <a:endParaRPr lang="en-ZA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  <a:p>
                      <a:pPr marL="171450" indent="-17145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Leverage </a:t>
                      </a: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private sector</a:t>
                      </a: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for infrastructure, rolling stock and operations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Integrate </a:t>
                      </a: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the </a:t>
                      </a: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SA economy </a:t>
                      </a: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– regionally and globally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Support </a:t>
                      </a: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market competitiveness</a:t>
                      </a:r>
                    </a:p>
                    <a:p>
                      <a:pPr marL="171450" marR="0" lvl="0" indent="-171450" algn="l" defTabSz="779173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Modernisation </a:t>
                      </a: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and </a:t>
                      </a: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renewal </a:t>
                      </a: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of SA’s transport and logistics infrastructure</a:t>
                      </a:r>
                    </a:p>
                    <a:p>
                      <a:pPr marL="171450" marR="0" lvl="0" indent="-171450" algn="l" defTabSz="779173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Road-to-rail migration </a:t>
                      </a:r>
                      <a:r>
                        <a:rPr lang="en-ZA" sz="11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– preserving road infrastructure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Predictable</a:t>
                      </a:r>
                      <a:r>
                        <a:rPr lang="en-ZA" sz="1100" b="1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and </a:t>
                      </a: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reliable</a:t>
                      </a:r>
                      <a:r>
                        <a:rPr lang="en-ZA" sz="11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freight movement</a:t>
                      </a:r>
                      <a:r>
                        <a:rPr lang="en-ZA" sz="1100" b="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</a:t>
                      </a:r>
                    </a:p>
                    <a:p>
                      <a:pPr marL="171450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Customer-centric </a:t>
                      </a: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business innovations</a:t>
                      </a:r>
                    </a:p>
                    <a:p>
                      <a:pPr marL="171450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Distinctive </a:t>
                      </a: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product and service </a:t>
                      </a: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designs</a:t>
                      </a:r>
                    </a:p>
                    <a:p>
                      <a:pPr marL="171450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Cost-efficient  </a:t>
                      </a:r>
                    </a:p>
                  </a:txBody>
                  <a:tcPr>
                    <a:solidFill>
                      <a:srgbClr val="EDEAE5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Optimise </a:t>
                      </a: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social and economic impact </a:t>
                      </a:r>
                      <a:b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</a:b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of all our operations</a:t>
                      </a:r>
                      <a:r>
                        <a:rPr lang="en-ZA" sz="11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. </a:t>
                      </a:r>
                      <a:endParaRPr lang="en-ZA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  <a:p>
                      <a:pPr marL="171450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CSI initiatives that contribute to the socio-economic </a:t>
                      </a: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well-being of communities </a:t>
                      </a:r>
                      <a:b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</a:b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in the vicinity of our operations</a:t>
                      </a:r>
                    </a:p>
                    <a:p>
                      <a:pPr marL="171450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Activities that </a:t>
                      </a: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enhance </a:t>
                      </a: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rather than deplete the </a:t>
                      </a: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natural environment</a:t>
                      </a:r>
                      <a:endParaRPr lang="en-GB"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5262706"/>
                  </a:ext>
                </a:extLst>
              </a:tr>
              <a:tr h="523550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bg1"/>
                          </a:solidFill>
                        </a:rPr>
                        <a:t>Value for suppliers</a:t>
                      </a:r>
                    </a:p>
                  </a:txBody>
                  <a:tcPr anchor="ctr">
                    <a:solidFill>
                      <a:srgbClr val="A9A7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bg1"/>
                          </a:solidFill>
                        </a:rPr>
                        <a:t>Value for employees</a:t>
                      </a:r>
                    </a:p>
                  </a:txBody>
                  <a:tcPr anchor="ctr">
                    <a:solidFill>
                      <a:srgbClr val="E73B2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400" b="1" dirty="0">
                          <a:solidFill>
                            <a:schemeClr val="bg1"/>
                          </a:solidFill>
                        </a:rPr>
                        <a:t>Value for financial partners</a:t>
                      </a:r>
                    </a:p>
                  </a:txBody>
                  <a:tcPr anchor="ctr">
                    <a:solidFill>
                      <a:srgbClr val="C0AE0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bg1"/>
                          </a:solidFill>
                        </a:rPr>
                        <a:t>Value for our Shareholder</a:t>
                      </a: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7532854"/>
                  </a:ext>
                </a:extLst>
              </a:tr>
              <a:tr h="2138889"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An </a:t>
                      </a: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ethical, fair, transparent </a:t>
                      </a:r>
                      <a:r>
                        <a:rPr lang="en-ZA" sz="11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and</a:t>
                      </a: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effective </a:t>
                      </a: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procurement process </a:t>
                      </a:r>
                    </a:p>
                    <a:p>
                      <a:pPr marL="171450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A </a:t>
                      </a: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proactive and collaborative </a:t>
                      </a: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approach to local </a:t>
                      </a: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supplier development</a:t>
                      </a:r>
                    </a:p>
                    <a:p>
                      <a:pPr marL="171450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1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Simple and efficient procurement processes </a:t>
                      </a:r>
                      <a:endParaRPr lang="en-GB" sz="11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Employer of choice </a:t>
                      </a:r>
                    </a:p>
                    <a:p>
                      <a:pPr marL="171450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Safety and integrity</a:t>
                      </a: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in all we do</a:t>
                      </a:r>
                    </a:p>
                    <a:p>
                      <a:pPr marL="171450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Opportunities to grow </a:t>
                      </a: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personally, professionally and academically</a:t>
                      </a:r>
                    </a:p>
                    <a:p>
                      <a:pPr marL="171450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100" b="1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Democratic workplace </a:t>
                      </a:r>
                      <a:endParaRPr lang="en-ZA"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EDEAE5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A </a:t>
                      </a: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funding strategy for support </a:t>
                      </a: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based on </a:t>
                      </a: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strategic priorities </a:t>
                      </a: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and sound environmental, social and </a:t>
                      </a: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corporate governance </a:t>
                      </a:r>
                      <a:r>
                        <a:rPr lang="en-ZA" sz="11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p</a:t>
                      </a: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rinciples </a:t>
                      </a:r>
                    </a:p>
                    <a:p>
                      <a:pPr marL="171450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Capital investments likely to yield </a:t>
                      </a:r>
                      <a:b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</a:b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good social</a:t>
                      </a: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</a:t>
                      </a: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returns </a:t>
                      </a:r>
                    </a:p>
                    <a:p>
                      <a:pPr marL="171450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A </a:t>
                      </a: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reliable and credible borrower</a:t>
                      </a: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, which secures debt on the strength of its financial position </a:t>
                      </a: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without government guarantees</a:t>
                      </a:r>
                      <a:endParaRPr lang="en-GB"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Sustained financial returns </a:t>
                      </a:r>
                      <a:r>
                        <a:rPr lang="en-ZA" sz="11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and</a:t>
                      </a: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</a:t>
                      </a: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broad </a:t>
                      </a: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socio-economic value</a:t>
                      </a:r>
                    </a:p>
                    <a:p>
                      <a:pPr marL="171450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Regulatory compliance,</a:t>
                      </a: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accountable business practices, ethical leadership and responsible corporate citizenship</a:t>
                      </a:r>
                    </a:p>
                    <a:p>
                      <a:pPr marL="171450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Investment priorities </a:t>
                      </a:r>
                      <a:r>
                        <a:rPr lang="en-ZA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closely aligned with </a:t>
                      </a:r>
                      <a:r>
                        <a:rPr lang="en-ZA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Government’s infrastructure programme</a:t>
                      </a:r>
                    </a:p>
                    <a:p>
                      <a:pPr marL="171450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Dividends</a:t>
                      </a:r>
                      <a:r>
                        <a:rPr lang="en-US" sz="11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payout</a:t>
                      </a:r>
                      <a:r>
                        <a:rPr lang="en-US" sz="1100" b="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</a:t>
                      </a:r>
                      <a:endParaRPr lang="en-GB" sz="11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EDEA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4165429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D5AEAAC3-67C4-5F4C-AE4D-B9EC6FB68C6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8861" y="116875"/>
            <a:ext cx="1335337" cy="988105"/>
          </a:xfrm>
          <a:prstGeom prst="rect">
            <a:avLst/>
          </a:prstGeom>
        </p:spPr>
      </p:pic>
      <p:sp>
        <p:nvSpPr>
          <p:cNvPr id="9" name="object 6">
            <a:extLst>
              <a:ext uri="{FF2B5EF4-FFF2-40B4-BE49-F238E27FC236}">
                <a16:creationId xmlns:a16="http://schemas.microsoft.com/office/drawing/2014/main" id="{EE831E9B-9BCD-BD42-A3E3-38DCAE45FD96}"/>
              </a:ext>
            </a:extLst>
          </p:cNvPr>
          <p:cNvSpPr/>
          <p:nvPr userDrawn="1"/>
        </p:nvSpPr>
        <p:spPr>
          <a:xfrm>
            <a:off x="568328" y="1121575"/>
            <a:ext cx="11055343" cy="45719"/>
          </a:xfrm>
          <a:custGeom>
            <a:avLst/>
            <a:gdLst/>
            <a:ahLst/>
            <a:cxnLst/>
            <a:rect l="l" t="t" r="r" b="b"/>
            <a:pathLst>
              <a:path w="18230215">
                <a:moveTo>
                  <a:pt x="0" y="0"/>
                </a:moveTo>
                <a:lnTo>
                  <a:pt x="18229780" y="0"/>
                </a:lnTo>
              </a:path>
            </a:pathLst>
          </a:custGeom>
          <a:ln w="20941">
            <a:solidFill>
              <a:srgbClr val="8B8E91"/>
            </a:solidFill>
          </a:ln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70993EC-E568-5447-80B9-6C7C1B7C1CE4}"/>
              </a:ext>
            </a:extLst>
          </p:cNvPr>
          <p:cNvSpPr/>
          <p:nvPr userDrawn="1"/>
        </p:nvSpPr>
        <p:spPr>
          <a:xfrm>
            <a:off x="443786" y="6292755"/>
            <a:ext cx="520704" cy="214315"/>
          </a:xfrm>
          <a:prstGeom prst="rect">
            <a:avLst/>
          </a:prstGeom>
        </p:spPr>
        <p:txBody>
          <a:bodyPr vert="horz" lIns="0" tIns="0" rIns="0" bIns="46012" rtlCol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6ED65CF5-D76E-45E1-818D-9A8AC32524F3}" type="slidenum">
              <a:rPr lang="en-ZA" sz="9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sz="767" b="1" dirty="0">
              <a:solidFill>
                <a:schemeClr val="tx1">
                  <a:lumMod val="50000"/>
                  <a:lumOff val="50000"/>
                </a:schemeClr>
              </a:solidFill>
              <a:latin typeface="Tahoma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6B2EFAEE-50D3-1445-97FC-9A107F0FD0DF}"/>
              </a:ext>
            </a:extLst>
          </p:cNvPr>
          <p:cNvSpPr/>
          <p:nvPr userDrawn="1"/>
        </p:nvSpPr>
        <p:spPr>
          <a:xfrm>
            <a:off x="620851" y="6136760"/>
            <a:ext cx="166575" cy="294959"/>
          </a:xfrm>
          <a:custGeom>
            <a:avLst/>
            <a:gdLst/>
            <a:ahLst/>
            <a:cxnLst/>
            <a:rect l="l" t="t" r="r" b="b"/>
            <a:pathLst>
              <a:path w="281305" h="486409">
                <a:moveTo>
                  <a:pt x="0" y="486404"/>
                </a:moveTo>
                <a:lnTo>
                  <a:pt x="281038" y="0"/>
                </a:lnTo>
              </a:path>
            </a:pathLst>
          </a:custGeom>
          <a:ln w="38679">
            <a:solidFill>
              <a:srgbClr val="E73023"/>
            </a:solidFill>
          </a:ln>
        </p:spPr>
        <p:txBody>
          <a:bodyPr wrap="square" lIns="0" tIns="0" rIns="0" bIns="0" rtlCol="0"/>
          <a:lstStyle/>
          <a:p>
            <a:endParaRPr sz="637" b="0" i="0" dirty="0">
              <a:latin typeface="Tahoma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654366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Lungelwa.Mxokozeli@transnet.net" TargetMode="External"/><Relationship Id="rId2" Type="http://schemas.openxmlformats.org/officeDocument/2006/relationships/hyperlink" Target="http://www.transnet.net/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5EC027-B955-3648-B9ED-9FD1C4D396C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84371" y="5217038"/>
            <a:ext cx="9279423" cy="1518299"/>
          </a:xfrm>
        </p:spPr>
        <p:txBody>
          <a:bodyPr/>
          <a:lstStyle/>
          <a:p>
            <a:pPr marL="7521">
              <a:spcBef>
                <a:spcPts val="56"/>
              </a:spcBef>
            </a:pPr>
            <a:r>
              <a:rPr lang="en-US" sz="2000" b="1" spc="-6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PROJECT NAME</a:t>
            </a:r>
            <a:r>
              <a:rPr lang="en-US" sz="2000" spc="-6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</a:p>
          <a:p>
            <a:pPr marL="7521">
              <a:spcBef>
                <a:spcPts val="56"/>
              </a:spcBef>
            </a:pPr>
            <a:r>
              <a:rPr lang="en-ZA" b="1" dirty="0" smtClean="0"/>
              <a:t>CONSTRUCTION </a:t>
            </a:r>
            <a:r>
              <a:rPr lang="en-ZA" b="1" dirty="0"/>
              <a:t>OF TWO 80 TON REINFORCED CONCRETE BOLLARDS FOR </a:t>
            </a:r>
            <a:r>
              <a:rPr lang="en-ZA" b="1" dirty="0" smtClean="0"/>
              <a:t>THE </a:t>
            </a:r>
            <a:r>
              <a:rPr lang="en-ZA" b="1" dirty="0"/>
              <a:t>PORT OF EAST LONDON</a:t>
            </a:r>
            <a:endParaRPr lang="en-US" sz="2000" spc="-6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521">
              <a:spcBef>
                <a:spcPts val="56"/>
              </a:spcBef>
            </a:pPr>
            <a:r>
              <a:rPr lang="en-GB" sz="2000" spc="-3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Date: 2022/05/03</a:t>
            </a:r>
            <a:endParaRPr lang="en-GB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8EE812A3-89F3-9F40-8251-76C55E0FFF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84371" y="4113726"/>
            <a:ext cx="7636031" cy="110331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ZA" sz="3200" kern="0" spc="10" dirty="0" smtClean="0"/>
              <a:t>TENDER BRIEFING SESSION:</a:t>
            </a:r>
          </a:p>
          <a:p>
            <a:pPr>
              <a:lnSpc>
                <a:spcPct val="100000"/>
              </a:lnSpc>
            </a:pPr>
            <a:r>
              <a:rPr lang="en-ZA" sz="3200" kern="0" spc="10" dirty="0" smtClean="0"/>
              <a:t>TNPA/2022/04/0250/RFP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98462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418" y="292100"/>
            <a:ext cx="10457775" cy="720105"/>
          </a:xfrm>
        </p:spPr>
        <p:txBody>
          <a:bodyPr/>
          <a:lstStyle/>
          <a:p>
            <a:r>
              <a:rPr lang="en-ZA" smtClean="0"/>
              <a:t>CONTENT / MEETING AGENDA</a:t>
            </a:r>
            <a:endParaRPr lang="en-ZA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0045908"/>
              </p:ext>
            </p:extLst>
          </p:nvPr>
        </p:nvGraphicFramePr>
        <p:xfrm>
          <a:off x="618755" y="1232046"/>
          <a:ext cx="10984665" cy="5181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7917">
                  <a:extLst>
                    <a:ext uri="{9D8B030D-6E8A-4147-A177-3AD203B41FA5}">
                      <a16:colId xmlns:a16="http://schemas.microsoft.com/office/drawing/2014/main" val="669813869"/>
                    </a:ext>
                  </a:extLst>
                </a:gridCol>
                <a:gridCol w="5067776">
                  <a:extLst>
                    <a:ext uri="{9D8B030D-6E8A-4147-A177-3AD203B41FA5}">
                      <a16:colId xmlns:a16="http://schemas.microsoft.com/office/drawing/2014/main" val="4050191025"/>
                    </a:ext>
                  </a:extLst>
                </a:gridCol>
                <a:gridCol w="5178972">
                  <a:extLst>
                    <a:ext uri="{9D8B030D-6E8A-4147-A177-3AD203B41FA5}">
                      <a16:colId xmlns:a16="http://schemas.microsoft.com/office/drawing/2014/main" val="3210764794"/>
                    </a:ext>
                  </a:extLst>
                </a:gridCol>
              </a:tblGrid>
              <a:tr h="227393">
                <a:tc>
                  <a:txBody>
                    <a:bodyPr/>
                    <a:lstStyle/>
                    <a:p>
                      <a:pPr algn="r"/>
                      <a:r>
                        <a:rPr lang="en-ZA" sz="1400" b="1" dirty="0" smtClean="0"/>
                        <a:t>1</a:t>
                      </a:r>
                      <a:endParaRPr lang="en-ZA" sz="1400" b="1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sz="1400" b="1" dirty="0" smtClean="0"/>
                        <a:t>Welcoming and Introductions</a:t>
                      </a:r>
                      <a:endParaRPr lang="en-ZA" sz="1400" b="1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sz="1400" b="1" dirty="0" smtClean="0"/>
                        <a:t>N Molokomme </a:t>
                      </a:r>
                      <a:endParaRPr lang="en-ZA" sz="1400" b="1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5501422"/>
                  </a:ext>
                </a:extLst>
              </a:tr>
              <a:tr h="227393">
                <a:tc>
                  <a:txBody>
                    <a:bodyPr/>
                    <a:lstStyle/>
                    <a:p>
                      <a:pPr algn="r"/>
                      <a:endParaRPr lang="en-ZA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ZA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ZA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732066"/>
                  </a:ext>
                </a:extLst>
              </a:tr>
              <a:tr h="227393">
                <a:tc>
                  <a:txBody>
                    <a:bodyPr/>
                    <a:lstStyle/>
                    <a:p>
                      <a:pPr algn="r"/>
                      <a:r>
                        <a:rPr lang="en-ZA" sz="1400" b="1" dirty="0" smtClean="0"/>
                        <a:t>2</a:t>
                      </a:r>
                      <a:endParaRPr lang="en-ZA" sz="1400" b="1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400" b="1" dirty="0" smtClean="0"/>
                        <a:t>Part T1:</a:t>
                      </a:r>
                      <a:r>
                        <a:rPr lang="en-ZA" sz="1400" b="1" baseline="0" dirty="0" smtClean="0"/>
                        <a:t> </a:t>
                      </a:r>
                      <a:r>
                        <a:rPr lang="en-ZA" sz="1400" b="1" dirty="0" smtClean="0"/>
                        <a:t>Tendering Procedures</a:t>
                      </a:r>
                      <a:endParaRPr lang="en-ZA" sz="1400" b="1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400" b="1" dirty="0" smtClean="0"/>
                        <a:t>N Molokomme </a:t>
                      </a:r>
                      <a:endParaRPr lang="en-ZA" sz="1400" b="1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623631"/>
                  </a:ext>
                </a:extLst>
              </a:tr>
              <a:tr h="227393">
                <a:tc>
                  <a:txBody>
                    <a:bodyPr/>
                    <a:lstStyle/>
                    <a:p>
                      <a:pPr algn="r"/>
                      <a:endParaRPr lang="en-Z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7139736"/>
                  </a:ext>
                </a:extLst>
              </a:tr>
              <a:tr h="227393">
                <a:tc>
                  <a:txBody>
                    <a:bodyPr/>
                    <a:lstStyle/>
                    <a:p>
                      <a:pPr algn="r"/>
                      <a:r>
                        <a:rPr lang="en-ZA" sz="1400" b="1" dirty="0" smtClean="0"/>
                        <a:t>3</a:t>
                      </a:r>
                      <a:endParaRPr lang="en-ZA" sz="1400" b="1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sz="1400" b="1" dirty="0" smtClean="0"/>
                        <a:t>Part T2:</a:t>
                      </a:r>
                      <a:r>
                        <a:rPr lang="en-ZA" sz="1400" b="1" baseline="0" dirty="0" smtClean="0"/>
                        <a:t> </a:t>
                      </a:r>
                      <a:r>
                        <a:rPr lang="en-ZA" sz="1400" b="1" dirty="0" smtClean="0"/>
                        <a:t>Returnable documents</a:t>
                      </a:r>
                      <a:endParaRPr lang="en-ZA" sz="1400" b="1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sz="1400" b="1" dirty="0" smtClean="0"/>
                        <a:t>All </a:t>
                      </a:r>
                      <a:endParaRPr lang="en-ZA" sz="1400" b="1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883671"/>
                  </a:ext>
                </a:extLst>
              </a:tr>
              <a:tr h="227393">
                <a:tc>
                  <a:txBody>
                    <a:bodyPr/>
                    <a:lstStyle/>
                    <a:p>
                      <a:pPr algn="r"/>
                      <a:endParaRPr lang="en-Z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834548"/>
                  </a:ext>
                </a:extLst>
              </a:tr>
              <a:tr h="227393">
                <a:tc>
                  <a:txBody>
                    <a:bodyPr/>
                    <a:lstStyle/>
                    <a:p>
                      <a:pPr algn="r"/>
                      <a:r>
                        <a:rPr lang="en-ZA" sz="1400" b="1" dirty="0" smtClean="0"/>
                        <a:t>4</a:t>
                      </a:r>
                      <a:endParaRPr lang="en-ZA" sz="1400" b="1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sz="1400" b="1" dirty="0" smtClean="0"/>
                        <a:t>Part C1: Agreements and Contract Data</a:t>
                      </a:r>
                      <a:endParaRPr lang="en-ZA" sz="1400" b="1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sz="1400" b="1" dirty="0" smtClean="0"/>
                        <a:t>L Tetani</a:t>
                      </a:r>
                      <a:r>
                        <a:rPr lang="en-ZA" sz="1400" b="1" baseline="0" dirty="0" smtClean="0"/>
                        <a:t> </a:t>
                      </a:r>
                      <a:endParaRPr lang="en-ZA" sz="1400" b="1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1612117"/>
                  </a:ext>
                </a:extLst>
              </a:tr>
              <a:tr h="227393">
                <a:tc>
                  <a:txBody>
                    <a:bodyPr/>
                    <a:lstStyle/>
                    <a:p>
                      <a:pPr algn="r"/>
                      <a:endParaRPr lang="en-Z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36011"/>
                  </a:ext>
                </a:extLst>
              </a:tr>
              <a:tr h="227393">
                <a:tc>
                  <a:txBody>
                    <a:bodyPr/>
                    <a:lstStyle/>
                    <a:p>
                      <a:pPr algn="r"/>
                      <a:r>
                        <a:rPr lang="en-ZA" sz="1400" b="1" dirty="0" smtClean="0"/>
                        <a:t>5</a:t>
                      </a:r>
                      <a:endParaRPr lang="en-ZA" sz="1400" b="1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sz="1400" b="1" dirty="0" smtClean="0"/>
                        <a:t>Part C2: Pricing Data</a:t>
                      </a:r>
                      <a:endParaRPr lang="en-ZA" sz="1400" b="1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sz="1400" b="1" dirty="0" smtClean="0"/>
                        <a:t>L Sidlayi / L Tetani </a:t>
                      </a:r>
                      <a:endParaRPr lang="en-ZA" sz="1400" b="1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9045048"/>
                  </a:ext>
                </a:extLst>
              </a:tr>
              <a:tr h="227393">
                <a:tc>
                  <a:txBody>
                    <a:bodyPr/>
                    <a:lstStyle/>
                    <a:p>
                      <a:pPr algn="r"/>
                      <a:endParaRPr lang="en-Z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005626"/>
                  </a:ext>
                </a:extLst>
              </a:tr>
              <a:tr h="227393">
                <a:tc>
                  <a:txBody>
                    <a:bodyPr/>
                    <a:lstStyle/>
                    <a:p>
                      <a:pPr algn="r"/>
                      <a:r>
                        <a:rPr lang="en-ZA" sz="1400" b="1" dirty="0" smtClean="0"/>
                        <a:t>6</a:t>
                      </a:r>
                      <a:endParaRPr lang="en-ZA" sz="1400" b="1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sz="1400" b="1" dirty="0" smtClean="0"/>
                        <a:t>Part C3:</a:t>
                      </a:r>
                      <a:r>
                        <a:rPr lang="en-ZA" sz="1400" b="1" baseline="0" dirty="0" smtClean="0"/>
                        <a:t> </a:t>
                      </a:r>
                      <a:r>
                        <a:rPr lang="en-ZA" sz="1400" b="1" dirty="0" smtClean="0"/>
                        <a:t>Scope of Works</a:t>
                      </a:r>
                      <a:r>
                        <a:rPr lang="en-ZA" sz="1400" b="1" baseline="0" dirty="0" smtClean="0"/>
                        <a:t> </a:t>
                      </a:r>
                      <a:endParaRPr lang="en-ZA" sz="1400" b="1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sz="1400" b="1" dirty="0" smtClean="0"/>
                        <a:t>L Sidlayi / K</a:t>
                      </a:r>
                      <a:r>
                        <a:rPr lang="en-ZA" sz="1400" b="1" baseline="0" dirty="0" smtClean="0"/>
                        <a:t> Veerasamy </a:t>
                      </a:r>
                      <a:endParaRPr lang="en-ZA" sz="1400" b="1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5901220"/>
                  </a:ext>
                </a:extLst>
              </a:tr>
              <a:tr h="227393">
                <a:tc>
                  <a:txBody>
                    <a:bodyPr/>
                    <a:lstStyle/>
                    <a:p>
                      <a:pPr algn="r"/>
                      <a:endParaRPr lang="en-Z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028511"/>
                  </a:ext>
                </a:extLst>
              </a:tr>
              <a:tr h="227393">
                <a:tc>
                  <a:txBody>
                    <a:bodyPr/>
                    <a:lstStyle/>
                    <a:p>
                      <a:pPr algn="r"/>
                      <a:r>
                        <a:rPr lang="en-ZA" sz="1400" b="1" dirty="0" smtClean="0"/>
                        <a:t>7</a:t>
                      </a:r>
                      <a:endParaRPr lang="en-ZA" sz="1400" b="1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sz="1400" b="1" dirty="0" smtClean="0"/>
                        <a:t>Part C4: Site Information </a:t>
                      </a:r>
                      <a:endParaRPr lang="en-ZA" sz="1400" b="1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sz="1400" b="1" dirty="0" smtClean="0"/>
                        <a:t>L Sidlayi / K Veerasamy </a:t>
                      </a:r>
                      <a:endParaRPr lang="en-ZA" sz="1400" b="1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0378563"/>
                  </a:ext>
                </a:extLst>
              </a:tr>
              <a:tr h="227393">
                <a:tc>
                  <a:txBody>
                    <a:bodyPr/>
                    <a:lstStyle/>
                    <a:p>
                      <a:pPr algn="r"/>
                      <a:endParaRPr lang="en-ZA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sz="1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496620"/>
                  </a:ext>
                </a:extLst>
              </a:tr>
              <a:tr h="227393">
                <a:tc>
                  <a:txBody>
                    <a:bodyPr/>
                    <a:lstStyle/>
                    <a:p>
                      <a:pPr algn="r"/>
                      <a:r>
                        <a:rPr lang="en-ZA" sz="1400" b="1" dirty="0" smtClean="0"/>
                        <a:t>9</a:t>
                      </a:r>
                      <a:endParaRPr lang="en-ZA" sz="1400" b="1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sz="1400" b="1" dirty="0" smtClean="0"/>
                        <a:t>Questions</a:t>
                      </a:r>
                      <a:r>
                        <a:rPr lang="en-ZA" sz="1400" b="1" baseline="0" dirty="0" smtClean="0"/>
                        <a:t> and Answers</a:t>
                      </a:r>
                      <a:endParaRPr lang="en-ZA" sz="1400" b="1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sz="1400" b="1" dirty="0" smtClean="0"/>
                        <a:t>All</a:t>
                      </a:r>
                      <a:endParaRPr lang="en-ZA" sz="1400" b="1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9877989"/>
                  </a:ext>
                </a:extLst>
              </a:tr>
              <a:tr h="227393">
                <a:tc>
                  <a:txBody>
                    <a:bodyPr/>
                    <a:lstStyle/>
                    <a:p>
                      <a:pPr algn="r"/>
                      <a:endParaRPr lang="en-ZA" sz="14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ZA" sz="14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ZA" sz="14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301666"/>
                  </a:ext>
                </a:extLst>
              </a:tr>
              <a:tr h="227393">
                <a:tc>
                  <a:txBody>
                    <a:bodyPr/>
                    <a:lstStyle/>
                    <a:p>
                      <a:pPr algn="r"/>
                      <a:r>
                        <a:rPr lang="en-ZA" sz="1400" b="1" dirty="0" smtClean="0"/>
                        <a:t>10</a:t>
                      </a:r>
                      <a:endParaRPr lang="en-ZA" sz="1400" b="1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sz="1400" b="1" dirty="0" smtClean="0"/>
                        <a:t>Closing and Site Visit </a:t>
                      </a:r>
                      <a:endParaRPr lang="en-ZA" sz="1400" b="1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sz="1400" b="1" dirty="0" smtClean="0"/>
                        <a:t>N Molokomme</a:t>
                      </a:r>
                      <a:r>
                        <a:rPr lang="en-ZA" sz="1400" b="1" baseline="0" dirty="0" smtClean="0"/>
                        <a:t> </a:t>
                      </a:r>
                      <a:endParaRPr lang="en-ZA" sz="1400" b="1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4932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5339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PART T1: TENDERING PROCEDURES</a:t>
            </a:r>
            <a:endParaRPr lang="en-ZA" b="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ZA" b="1" dirty="0" smtClean="0">
                <a:solidFill>
                  <a:schemeClr val="tx1"/>
                </a:solidFill>
              </a:rPr>
              <a:t>RFP information:</a:t>
            </a:r>
            <a:endParaRPr lang="en-ZA" dirty="0" smtClean="0">
              <a:solidFill>
                <a:schemeClr val="tx1"/>
              </a:solidFill>
            </a:endParaRPr>
          </a:p>
          <a:p>
            <a:pPr lvl="2" fontAlgn="t"/>
            <a:r>
              <a:rPr lang="en-ZA" dirty="0">
                <a:solidFill>
                  <a:schemeClr val="tx1"/>
                </a:solidFill>
              </a:rPr>
              <a:t>RFP </a:t>
            </a:r>
            <a:r>
              <a:rPr lang="en-ZA" dirty="0" smtClean="0">
                <a:solidFill>
                  <a:schemeClr val="tx1"/>
                </a:solidFill>
              </a:rPr>
              <a:t>Number: 		TNPA/2022/04/0250/RFP</a:t>
            </a:r>
            <a:endParaRPr lang="en-ZA" dirty="0">
              <a:solidFill>
                <a:schemeClr val="tx1"/>
              </a:solidFill>
            </a:endParaRPr>
          </a:p>
          <a:p>
            <a:pPr lvl="2" fontAlgn="t"/>
            <a:r>
              <a:rPr lang="en-ZA" dirty="0">
                <a:solidFill>
                  <a:schemeClr val="tx1"/>
                </a:solidFill>
              </a:rPr>
              <a:t>Issue </a:t>
            </a:r>
            <a:r>
              <a:rPr lang="en-ZA" dirty="0" smtClean="0">
                <a:solidFill>
                  <a:schemeClr val="tx1"/>
                </a:solidFill>
              </a:rPr>
              <a:t>Date: 		14 </a:t>
            </a:r>
            <a:r>
              <a:rPr lang="en-ZA" dirty="0">
                <a:solidFill>
                  <a:schemeClr val="tx1"/>
                </a:solidFill>
              </a:rPr>
              <a:t>April 2022</a:t>
            </a:r>
          </a:p>
          <a:p>
            <a:pPr lvl="2" fontAlgn="t"/>
            <a:r>
              <a:rPr lang="en-ZA" dirty="0">
                <a:solidFill>
                  <a:schemeClr val="tx1"/>
                </a:solidFill>
              </a:rPr>
              <a:t>Compulsory </a:t>
            </a:r>
            <a:r>
              <a:rPr lang="en-ZA" dirty="0" smtClean="0">
                <a:solidFill>
                  <a:schemeClr val="tx1"/>
                </a:solidFill>
              </a:rPr>
              <a:t>Briefing: 	03 </a:t>
            </a:r>
            <a:r>
              <a:rPr lang="en-ZA" dirty="0">
                <a:solidFill>
                  <a:schemeClr val="tx1"/>
                </a:solidFill>
              </a:rPr>
              <a:t>May 2022 @ 10h00</a:t>
            </a:r>
          </a:p>
          <a:p>
            <a:pPr lvl="2" fontAlgn="t"/>
            <a:r>
              <a:rPr lang="en-ZA" dirty="0">
                <a:solidFill>
                  <a:schemeClr val="tx1"/>
                </a:solidFill>
              </a:rPr>
              <a:t>Closing </a:t>
            </a:r>
            <a:r>
              <a:rPr lang="en-ZA" dirty="0" smtClean="0">
                <a:solidFill>
                  <a:schemeClr val="tx1"/>
                </a:solidFill>
              </a:rPr>
              <a:t>Date: 		17 </a:t>
            </a:r>
            <a:r>
              <a:rPr lang="en-ZA" dirty="0">
                <a:solidFill>
                  <a:schemeClr val="tx1"/>
                </a:solidFill>
              </a:rPr>
              <a:t>May 2022 @ 12h00</a:t>
            </a:r>
          </a:p>
          <a:p>
            <a:pPr lvl="2" fontAlgn="t"/>
            <a:r>
              <a:rPr lang="en-ZA" dirty="0">
                <a:solidFill>
                  <a:schemeClr val="tx1"/>
                </a:solidFill>
              </a:rPr>
              <a:t>Tender Validity </a:t>
            </a:r>
            <a:r>
              <a:rPr lang="en-ZA" dirty="0" smtClean="0">
                <a:solidFill>
                  <a:schemeClr val="tx1"/>
                </a:solidFill>
              </a:rPr>
              <a:t>Period: 	12 </a:t>
            </a:r>
            <a:r>
              <a:rPr lang="en-ZA" dirty="0">
                <a:solidFill>
                  <a:schemeClr val="tx1"/>
                </a:solidFill>
              </a:rPr>
              <a:t>week from closing </a:t>
            </a:r>
            <a:r>
              <a:rPr lang="en-ZA" dirty="0" smtClean="0">
                <a:solidFill>
                  <a:schemeClr val="tx1"/>
                </a:solidFill>
              </a:rPr>
              <a:t>date</a:t>
            </a:r>
          </a:p>
          <a:p>
            <a:pPr lvl="2" fontAlgn="t"/>
            <a:endParaRPr lang="en-ZA" dirty="0" smtClean="0">
              <a:solidFill>
                <a:schemeClr val="tx1"/>
              </a:solidFill>
            </a:endParaRPr>
          </a:p>
          <a:p>
            <a:pPr lvl="1"/>
            <a:r>
              <a:rPr lang="en-ZA" b="1" dirty="0" smtClean="0">
                <a:solidFill>
                  <a:schemeClr val="tx1"/>
                </a:solidFill>
              </a:rPr>
              <a:t>Tender submissions:</a:t>
            </a:r>
          </a:p>
          <a:p>
            <a:pPr lvl="2"/>
            <a:r>
              <a:rPr lang="en-ZA" dirty="0">
                <a:solidFill>
                  <a:schemeClr val="tx1"/>
                </a:solidFill>
              </a:rPr>
              <a:t>S</a:t>
            </a:r>
            <a:r>
              <a:rPr lang="en-ZA" dirty="0" smtClean="0">
                <a:solidFill>
                  <a:schemeClr val="tx1"/>
                </a:solidFill>
              </a:rPr>
              <a:t>ubmit bids on Transnet’s </a:t>
            </a:r>
            <a:r>
              <a:rPr lang="en-ZA" b="1" dirty="0" smtClean="0">
                <a:solidFill>
                  <a:schemeClr val="tx1"/>
                </a:solidFill>
              </a:rPr>
              <a:t>e-Tenders Submission Portal </a:t>
            </a:r>
            <a:r>
              <a:rPr lang="en-ZA" dirty="0" smtClean="0">
                <a:solidFill>
                  <a:schemeClr val="tx1"/>
                </a:solidFill>
              </a:rPr>
              <a:t>on </a:t>
            </a:r>
            <a:r>
              <a:rPr lang="en-ZA" dirty="0" smtClean="0">
                <a:solidFill>
                  <a:schemeClr val="tx1"/>
                </a:solidFill>
                <a:hlinkClick r:id="rId2"/>
              </a:rPr>
              <a:t>www.transnet.net</a:t>
            </a:r>
            <a:r>
              <a:rPr lang="en-ZA" dirty="0" smtClean="0">
                <a:solidFill>
                  <a:schemeClr val="tx1"/>
                </a:solidFill>
              </a:rPr>
              <a:t> </a:t>
            </a:r>
            <a:r>
              <a:rPr lang="en-ZA" i="1" dirty="0" smtClean="0">
                <a:solidFill>
                  <a:schemeClr val="tx1"/>
                </a:solidFill>
              </a:rPr>
              <a:t>(refer Section 2 of T1.1 on page 4 of 99)</a:t>
            </a:r>
          </a:p>
          <a:p>
            <a:pPr lvl="2"/>
            <a:r>
              <a:rPr lang="en-ZA" dirty="0" smtClean="0">
                <a:solidFill>
                  <a:schemeClr val="tx1"/>
                </a:solidFill>
              </a:rPr>
              <a:t>CIDB grading </a:t>
            </a:r>
            <a:r>
              <a:rPr lang="en-ZA" b="1" dirty="0" smtClean="0">
                <a:solidFill>
                  <a:schemeClr val="tx1"/>
                </a:solidFill>
              </a:rPr>
              <a:t>3CE</a:t>
            </a:r>
          </a:p>
          <a:p>
            <a:pPr lvl="2"/>
            <a:r>
              <a:rPr lang="en-ZA" b="1" dirty="0" smtClean="0">
                <a:solidFill>
                  <a:schemeClr val="tx1"/>
                </a:solidFill>
              </a:rPr>
              <a:t>No late tenders will be accepted.</a:t>
            </a:r>
          </a:p>
          <a:p>
            <a:pPr lvl="2"/>
            <a:endParaRPr lang="en-ZA" b="1" dirty="0">
              <a:solidFill>
                <a:schemeClr val="tx1"/>
              </a:solidFill>
            </a:endParaRPr>
          </a:p>
          <a:p>
            <a:pPr lvl="1"/>
            <a:r>
              <a:rPr lang="en-ZA" b="1" u="sng" dirty="0">
                <a:solidFill>
                  <a:schemeClr val="tx1"/>
                </a:solidFill>
              </a:rPr>
              <a:t>SCM contact person: (details are available on the tender document)</a:t>
            </a:r>
          </a:p>
          <a:p>
            <a:pPr lvl="2"/>
            <a:r>
              <a:rPr lang="en-ZA" dirty="0" smtClean="0">
                <a:solidFill>
                  <a:schemeClr val="tx1"/>
                </a:solidFill>
              </a:rPr>
              <a:t>Ms Lungelwa Mxokozeli (Procurement Manager)</a:t>
            </a:r>
            <a:endParaRPr lang="en-ZA" dirty="0">
              <a:solidFill>
                <a:schemeClr val="tx1"/>
              </a:solidFill>
            </a:endParaRPr>
          </a:p>
          <a:p>
            <a:pPr lvl="2"/>
            <a:r>
              <a:rPr lang="en-ZA" dirty="0">
                <a:solidFill>
                  <a:schemeClr val="tx1"/>
                </a:solidFill>
              </a:rPr>
              <a:t>email: </a:t>
            </a:r>
            <a:r>
              <a:rPr lang="en-ZA" dirty="0" smtClean="0">
                <a:solidFill>
                  <a:schemeClr val="tx1"/>
                </a:solidFill>
                <a:hlinkClick r:id="rId3"/>
              </a:rPr>
              <a:t>Lungelwa.Mxokozeli@transnet.net</a:t>
            </a:r>
            <a:r>
              <a:rPr lang="en-ZA" dirty="0" smtClean="0">
                <a:solidFill>
                  <a:schemeClr val="tx1"/>
                </a:solidFill>
              </a:rPr>
              <a:t>  </a:t>
            </a:r>
            <a:endParaRPr lang="en-ZA" dirty="0">
              <a:solidFill>
                <a:schemeClr val="tx1"/>
              </a:solidFill>
            </a:endParaRPr>
          </a:p>
          <a:p>
            <a:pPr lvl="2"/>
            <a:r>
              <a:rPr lang="en-ZA" dirty="0">
                <a:solidFill>
                  <a:schemeClr val="tx1"/>
                </a:solidFill>
              </a:rPr>
              <a:t>Tell: 043 700 </a:t>
            </a:r>
            <a:r>
              <a:rPr lang="en-ZA" dirty="0" smtClean="0">
                <a:solidFill>
                  <a:schemeClr val="tx1"/>
                </a:solidFill>
              </a:rPr>
              <a:t>2247</a:t>
            </a:r>
            <a:endParaRPr lang="en-ZA" dirty="0">
              <a:solidFill>
                <a:schemeClr val="tx1"/>
              </a:solidFill>
            </a:endParaRPr>
          </a:p>
          <a:p>
            <a:pPr lvl="2"/>
            <a:endParaRPr lang="en-ZA" b="1" dirty="0">
              <a:solidFill>
                <a:schemeClr val="tx1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270171" y="1201380"/>
            <a:ext cx="5336083" cy="5299629"/>
          </a:xfrm>
          <a:prstGeom prst="rect">
            <a:avLst/>
          </a:prstGeom>
        </p:spPr>
        <p:txBody>
          <a:bodyPr vert="horz" lIns="36000" tIns="18000" rIns="0" bIns="18000" rtlCol="0">
            <a:noAutofit/>
          </a:bodyPr>
          <a:lstStyle>
            <a:lvl1pPr marL="0" indent="0" algn="l" defTabSz="779173" rtl="0" eaLnBrk="1" latinLnBrk="0" hangingPunct="1">
              <a:lnSpc>
                <a:spcPct val="110000"/>
              </a:lnSpc>
              <a:spcBef>
                <a:spcPts val="1023"/>
              </a:spcBef>
              <a:spcAft>
                <a:spcPts val="341"/>
              </a:spcAft>
              <a:buFont typeface="Arial" pitchFamily="34" charset="0"/>
              <a:buNone/>
              <a:defRPr sz="2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228612" indent="-142037" algn="l" defTabSz="779173" rtl="0" eaLnBrk="1" latinLnBrk="0" hangingPunct="1">
              <a:lnSpc>
                <a:spcPct val="110000"/>
              </a:lnSpc>
              <a:spcBef>
                <a:spcPts val="171"/>
              </a:spcBef>
              <a:spcAft>
                <a:spcPts val="171"/>
              </a:spcAft>
              <a:buFont typeface="Arial" pitchFamily="34" charset="0"/>
              <a:buChar char="•"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1623" indent="-160976" algn="l" defTabSz="779173" rtl="0" eaLnBrk="1" latinLnBrk="0" hangingPunct="1">
              <a:lnSpc>
                <a:spcPct val="110000"/>
              </a:lnSpc>
              <a:spcBef>
                <a:spcPts val="85"/>
              </a:spcBef>
              <a:spcAft>
                <a:spcPts val="171"/>
              </a:spcAft>
              <a:buFont typeface="Arial" pitchFamily="34" charset="0"/>
              <a:buChar char="›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64293" indent="-155565" algn="l" defTabSz="779173" rtl="0" eaLnBrk="1" latinLnBrk="0" hangingPunct="1">
              <a:lnSpc>
                <a:spcPct val="110000"/>
              </a:lnSpc>
              <a:spcBef>
                <a:spcPts val="85"/>
              </a:spcBef>
              <a:spcAft>
                <a:spcPts val="171"/>
              </a:spcAft>
              <a:buFont typeface="Arial" pitchFamily="34" charset="0"/>
              <a:buChar char="–"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78126" indent="-156917" algn="l" defTabSz="779173" rtl="0" eaLnBrk="1" latinLnBrk="0" hangingPunct="1">
              <a:lnSpc>
                <a:spcPct val="110000"/>
              </a:lnSpc>
              <a:spcBef>
                <a:spcPts val="85"/>
              </a:spcBef>
              <a:spcAft>
                <a:spcPts val="171"/>
              </a:spcAft>
              <a:buFont typeface="Arial" pitchFamily="34" charset="0"/>
              <a:buChar char="»"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142725" indent="-194793" algn="l" defTabSz="77917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32312" indent="-194793" algn="l" defTabSz="77917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1898" indent="-194793" algn="l" defTabSz="77917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1484" indent="-194793" algn="l" defTabSz="77917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19947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ELIGIBILITY CRITERIA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  <a:tabLst>
                <a:tab pos="-457200" algn="l"/>
              </a:tabLst>
            </a:pPr>
            <a:r>
              <a:rPr lang="en-ZA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Only those tenderers who satisfy the following eligibility criteria are eligible to submit tenders: </a:t>
            </a:r>
            <a:endParaRPr lang="en-ZA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endParaRPr lang="en-US" b="1" dirty="0"/>
          </a:p>
          <a:p>
            <a:r>
              <a:rPr lang="en-US" b="1" dirty="0" smtClean="0"/>
              <a:t>	</a:t>
            </a:r>
          </a:p>
          <a:p>
            <a:r>
              <a:rPr lang="en-US" b="1" dirty="0"/>
              <a:t>	</a:t>
            </a:r>
            <a:endParaRPr lang="en-US" b="1" dirty="0" smtClean="0"/>
          </a:p>
          <a:p>
            <a:endParaRPr lang="en-ZA" dirty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5603558"/>
              </p:ext>
            </p:extLst>
          </p:nvPr>
        </p:nvGraphicFramePr>
        <p:xfrm>
          <a:off x="1313541" y="2078201"/>
          <a:ext cx="9763762" cy="4096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34562">
                  <a:extLst>
                    <a:ext uri="{9D8B030D-6E8A-4147-A177-3AD203B41FA5}">
                      <a16:colId xmlns:a16="http://schemas.microsoft.com/office/drawing/2014/main" val="641672486"/>
                    </a:ext>
                  </a:extLst>
                </a:gridCol>
                <a:gridCol w="5029200">
                  <a:extLst>
                    <a:ext uri="{9D8B030D-6E8A-4147-A177-3AD203B41FA5}">
                      <a16:colId xmlns:a16="http://schemas.microsoft.com/office/drawing/2014/main" val="3154931390"/>
                    </a:ext>
                  </a:extLst>
                </a:gridCol>
              </a:tblGrid>
              <a:tr h="1122802">
                <a:tc>
                  <a:txBody>
                    <a:bodyPr/>
                    <a:lstStyle/>
                    <a:p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Stage one as per CIDB: Eligibility Criteria Schedule:</a:t>
                      </a:r>
                    </a:p>
                    <a:p>
                      <a:endParaRPr lang="en-GB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7791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 smtClean="0">
                          <a:solidFill>
                            <a:schemeClr val="tx1"/>
                          </a:solidFill>
                        </a:rPr>
                        <a:t>Certificate of attendance at Compulsory Tender </a:t>
                      </a:r>
                      <a:r>
                        <a:rPr lang="en-ZA" sz="1600" b="0" dirty="0" smtClean="0">
                          <a:solidFill>
                            <a:schemeClr val="tx1"/>
                          </a:solidFill>
                        </a:rPr>
                        <a:t>Clarification Meeting</a:t>
                      </a:r>
                      <a:endParaRPr lang="en-ZA" b="0" dirty="0" smtClean="0"/>
                    </a:p>
                    <a:p>
                      <a:endParaRPr lang="en-Z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1" dirty="0" smtClean="0">
                          <a:solidFill>
                            <a:schemeClr val="tx1"/>
                          </a:solidFill>
                        </a:rPr>
                        <a:t>Certificate of attendance at Compulsory Tender </a:t>
                      </a:r>
                      <a:r>
                        <a:rPr lang="en-ZA" sz="1400" b="1" dirty="0" smtClean="0">
                          <a:solidFill>
                            <a:schemeClr val="tx1"/>
                          </a:solidFill>
                        </a:rPr>
                        <a:t>Clarification Meeting:</a:t>
                      </a:r>
                    </a:p>
                    <a:p>
                      <a:endParaRPr lang="en-US" sz="14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7791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534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 authorised representative of the tendering entity or a representative of a tendering entity that intends to form a Joint Venture (JV) must attend the compulsory clarification meeting in terms C2.7 </a:t>
                      </a:r>
                      <a:endParaRPr lang="en-ZA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218527"/>
                  </a:ext>
                </a:extLst>
              </a:tr>
              <a:tr h="1122802"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ZA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7791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ZA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7791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ZA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7791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400" b="1" dirty="0" smtClean="0">
                          <a:solidFill>
                            <a:schemeClr val="tx1"/>
                          </a:solidFill>
                        </a:rPr>
                        <a:t>Stage two as per CIDB: </a:t>
                      </a:r>
                      <a:r>
                        <a:rPr lang="en-ZA" sz="1600" b="1" dirty="0" smtClean="0">
                          <a:solidFill>
                            <a:schemeClr val="tx1"/>
                          </a:solidFill>
                        </a:rPr>
                        <a:t>Eligibility Criteria Schedule </a:t>
                      </a:r>
                      <a:r>
                        <a:rPr lang="en-ZA" sz="1600" dirty="0" smtClean="0">
                          <a:solidFill>
                            <a:schemeClr val="tx1"/>
                          </a:solidFill>
                        </a:rPr>
                        <a:t>- CIDB Registration </a:t>
                      </a:r>
                      <a:endParaRPr lang="en-ZA" dirty="0" smtClean="0"/>
                    </a:p>
                    <a:p>
                      <a:endParaRPr lang="en-Z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ZA" sz="1534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Only those tenderers who are registered with the CIDB, or are capable of being so prior to the evaluation of submissions, in a contractor grading designation equal to or higher than a contractor grading designation determined in accordance with the sum tendered or a value determined in accordance with Regulation 25 (1B) or 25(7A) of the Construction Industry Development Regulations, designation of </a:t>
                      </a:r>
                      <a:r>
                        <a:rPr lang="en-ZA" sz="1534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CE or higher</a:t>
                      </a:r>
                      <a:r>
                        <a:rPr lang="en-ZA" sz="1534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class of construction works, are eligible to have their tenders evaluated</a:t>
                      </a:r>
                      <a:endParaRPr lang="en-ZA" sz="1534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250645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5448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9941" y="356990"/>
            <a:ext cx="9572962" cy="661832"/>
          </a:xfrm>
        </p:spPr>
        <p:txBody>
          <a:bodyPr anchor="ctr"/>
          <a:lstStyle/>
          <a:p>
            <a:pPr algn="ctr"/>
            <a:r>
              <a:rPr lang="en-US" sz="2400" dirty="0"/>
              <a:t>TENDERER IS REQUIRED TO SUBMIT WITH THE TENDER</a:t>
            </a:r>
            <a:endParaRPr lang="en-ZA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</a:pPr>
            <a:r>
              <a:rPr lang="en-GB" sz="1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tenderer is required to submit with his tender</a:t>
            </a:r>
            <a:r>
              <a:rPr lang="en-GB" sz="1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lvl="0" algn="just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</a:pPr>
            <a:endParaRPr lang="en-ZA" sz="18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Font typeface="+mj-lt"/>
              <a:buAutoNum type="arabicPeriod"/>
              <a:tabLst>
                <a:tab pos="226695" algn="l"/>
              </a:tabLst>
            </a:pPr>
            <a:r>
              <a:rPr lang="en-GB" sz="1800" dirty="0">
                <a:solidFill>
                  <a:srgbClr val="000000"/>
                </a:solidFill>
              </a:rPr>
              <a:t>A valid Tax Clearance Certificate issued by the South African Revenue Services. </a:t>
            </a:r>
            <a:r>
              <a:rPr lang="en-GB" sz="1800" u="sng" dirty="0">
                <a:solidFill>
                  <a:srgbClr val="000000"/>
                </a:solidFill>
              </a:rPr>
              <a:t>Tenderers also to provide Transnet with a TCS PIN to verify Tenderers compliance status</a:t>
            </a:r>
            <a:r>
              <a:rPr lang="en-GB" sz="1800" dirty="0">
                <a:solidFill>
                  <a:srgbClr val="000000"/>
                </a:solidFill>
              </a:rPr>
              <a:t>. </a:t>
            </a:r>
            <a:endParaRPr lang="en-ZA" sz="1800" dirty="0">
              <a:solidFill>
                <a:srgbClr val="000000"/>
              </a:solidFill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300"/>
              </a:spcBef>
              <a:spcAft>
                <a:spcPts val="600"/>
              </a:spcAft>
              <a:buFont typeface="+mj-lt"/>
              <a:buAutoNum type="arabicPeriod"/>
              <a:tabLst>
                <a:tab pos="226695" algn="l"/>
                <a:tab pos="3657600" algn="l"/>
                <a:tab pos="5029200" algn="l"/>
              </a:tabLst>
            </a:pPr>
            <a:r>
              <a:rPr lang="en-GB" sz="1800" dirty="0">
                <a:solidFill>
                  <a:srgbClr val="000000"/>
                </a:solidFill>
              </a:rPr>
              <a:t>A valid B-BBEE Certificate from a Verification Agency accredited by the South African Accreditation System [SANAS], or a sworn affidavit confirming annual turnover and level of black ownership in case of all EMEs with 51% black ownership or more together with the tender;</a:t>
            </a:r>
            <a:endParaRPr lang="en-ZA" sz="1800" dirty="0">
              <a:solidFill>
                <a:srgbClr val="000000"/>
              </a:solidFill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300"/>
              </a:spcBef>
              <a:spcAft>
                <a:spcPts val="600"/>
              </a:spcAft>
              <a:buFont typeface="+mj-lt"/>
              <a:buAutoNum type="arabicPeriod"/>
              <a:tabLst>
                <a:tab pos="226695" algn="l"/>
                <a:tab pos="3657600" algn="l"/>
                <a:tab pos="5029200" algn="l"/>
              </a:tabLst>
            </a:pPr>
            <a:r>
              <a:rPr lang="en-GB" sz="1800" dirty="0">
                <a:solidFill>
                  <a:srgbClr val="000000"/>
                </a:solidFill>
              </a:rPr>
              <a:t>A valid CIDB certificate in the correct designated grading;</a:t>
            </a:r>
            <a:endParaRPr lang="en-ZA" sz="1800" dirty="0">
              <a:solidFill>
                <a:srgbClr val="000000"/>
              </a:solidFill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300"/>
              </a:spcBef>
              <a:spcAft>
                <a:spcPts val="600"/>
              </a:spcAft>
              <a:buFont typeface="+mj-lt"/>
              <a:buAutoNum type="arabicPeriod"/>
              <a:tabLst>
                <a:tab pos="226695" algn="l"/>
                <a:tab pos="3657600" algn="l"/>
                <a:tab pos="5029200" algn="l"/>
              </a:tabLst>
            </a:pPr>
            <a:r>
              <a:rPr lang="en-GB" sz="1800" dirty="0">
                <a:solidFill>
                  <a:srgbClr val="000000"/>
                </a:solidFill>
              </a:rPr>
              <a:t>Proof of registration on the Central Supplier Database;</a:t>
            </a:r>
            <a:endParaRPr lang="en-ZA" sz="1800" dirty="0">
              <a:solidFill>
                <a:srgbClr val="000000"/>
              </a:solidFill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300"/>
              </a:spcBef>
              <a:spcAft>
                <a:spcPts val="600"/>
              </a:spcAft>
              <a:buFont typeface="+mj-lt"/>
              <a:buAutoNum type="arabicPeriod"/>
              <a:tabLst>
                <a:tab pos="226695" algn="l"/>
                <a:tab pos="3657600" algn="l"/>
                <a:tab pos="5029200" algn="l"/>
              </a:tabLst>
            </a:pPr>
            <a:r>
              <a:rPr lang="en-GB" sz="1800" dirty="0">
                <a:solidFill>
                  <a:srgbClr val="000000"/>
                </a:solidFill>
              </a:rPr>
              <a:t>Letter of Good Standing with the Workmen’s compensation fund by the tendering entity or separate Letters of Good Standing from all members of a newly constituted JV</a:t>
            </a:r>
            <a:r>
              <a:rPr lang="en-GB" sz="1800" dirty="0" smtClean="0">
                <a:solidFill>
                  <a:srgbClr val="000000"/>
                </a:solidFill>
              </a:rPr>
              <a:t>.</a:t>
            </a:r>
          </a:p>
          <a:p>
            <a:pPr marL="342900" lvl="0" indent="-342900" algn="just">
              <a:lnSpc>
                <a:spcPct val="115000"/>
              </a:lnSpc>
              <a:spcBef>
                <a:spcPts val="300"/>
              </a:spcBef>
              <a:spcAft>
                <a:spcPts val="600"/>
              </a:spcAft>
              <a:buFont typeface="+mj-lt"/>
              <a:buAutoNum type="arabicPeriod"/>
              <a:tabLst>
                <a:tab pos="226695" algn="l"/>
                <a:tab pos="3657600" algn="l"/>
                <a:tab pos="5029200" algn="l"/>
              </a:tabLst>
            </a:pPr>
            <a:endParaRPr lang="en-GB" sz="1800" dirty="0">
              <a:solidFill>
                <a:srgbClr val="000000"/>
              </a:solidFill>
            </a:endParaRPr>
          </a:p>
          <a:p>
            <a:pPr lvl="0" algn="ctr">
              <a:lnSpc>
                <a:spcPct val="115000"/>
              </a:lnSpc>
              <a:spcBef>
                <a:spcPts val="300"/>
              </a:spcBef>
              <a:spcAft>
                <a:spcPts val="600"/>
              </a:spcAft>
              <a:tabLst>
                <a:tab pos="226695" algn="l"/>
                <a:tab pos="3657600" algn="l"/>
                <a:tab pos="5029200" algn="l"/>
              </a:tabLst>
            </a:pPr>
            <a:r>
              <a:rPr lang="en-GB" sz="1800" b="1" dirty="0" smtClean="0">
                <a:solidFill>
                  <a:srgbClr val="000000"/>
                </a:solidFill>
              </a:rPr>
              <a:t>Note:</a:t>
            </a:r>
            <a:r>
              <a:rPr lang="en-GB" sz="1800" dirty="0" smtClean="0">
                <a:solidFill>
                  <a:srgbClr val="000000"/>
                </a:solidFill>
              </a:rPr>
              <a:t> Refer to the next slide for: Part 2 - list of returnable documents </a:t>
            </a:r>
            <a:endParaRPr lang="en-ZA" sz="1800" dirty="0">
              <a:solidFill>
                <a:srgbClr val="000000"/>
              </a:solidFill>
            </a:endParaRP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97587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PART T2: RETURNABLE DOCUMENTS</a:t>
            </a:r>
            <a:br>
              <a:rPr lang="en-ZA" dirty="0" smtClean="0"/>
            </a:br>
            <a:r>
              <a:rPr lang="en-ZA" sz="2400" b="0" dirty="0" smtClean="0">
                <a:solidFill>
                  <a:srgbClr val="FF0000"/>
                </a:solidFill>
              </a:rPr>
              <a:t>T2.1 List of Returnable Schedule / Document(s)</a:t>
            </a:r>
            <a:endParaRPr lang="en-ZA" b="0" dirty="0">
              <a:solidFill>
                <a:srgbClr val="FF0000"/>
              </a:solidFill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244365035"/>
              </p:ext>
            </p:extLst>
          </p:nvPr>
        </p:nvGraphicFramePr>
        <p:xfrm>
          <a:off x="589941" y="1264902"/>
          <a:ext cx="11062128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34364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PART T2: RETURNABLE DOCUMENTS</a:t>
            </a:r>
            <a:br>
              <a:rPr lang="en-ZA" dirty="0" smtClean="0"/>
            </a:br>
            <a:r>
              <a:rPr lang="en-ZA" sz="2400" b="0" dirty="0" smtClean="0">
                <a:solidFill>
                  <a:srgbClr val="FF0000"/>
                </a:solidFill>
              </a:rPr>
              <a:t>T2.2 Returnable Schedule – Functionality / Technical Evaluation </a:t>
            </a:r>
            <a:endParaRPr lang="en-ZA" sz="2400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ZA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ZA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ZA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ZA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ZA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ZA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ZA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ZA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ZA" dirty="0"/>
          </a:p>
          <a:p>
            <a:pPr algn="ctr"/>
            <a:r>
              <a:rPr lang="en-ZA" b="1" dirty="0" smtClean="0"/>
              <a:t>Minimum threshold on functionality / technical is 70 points</a:t>
            </a:r>
            <a:endParaRPr lang="en-ZA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3547498"/>
              </p:ext>
            </p:extLst>
          </p:nvPr>
        </p:nvGraphicFramePr>
        <p:xfrm>
          <a:off x="699589" y="1320557"/>
          <a:ext cx="10924082" cy="46550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5">
                  <a:extLst>
                    <a:ext uri="{9D8B030D-6E8A-4147-A177-3AD203B41FA5}">
                      <a16:colId xmlns:a16="http://schemas.microsoft.com/office/drawing/2014/main" val="1171927265"/>
                    </a:ext>
                  </a:extLst>
                </a:gridCol>
                <a:gridCol w="8008977">
                  <a:extLst>
                    <a:ext uri="{9D8B030D-6E8A-4147-A177-3AD203B41FA5}">
                      <a16:colId xmlns:a16="http://schemas.microsoft.com/office/drawing/2014/main" val="4070619953"/>
                    </a:ext>
                  </a:extLst>
                </a:gridCol>
                <a:gridCol w="1695900">
                  <a:extLst>
                    <a:ext uri="{9D8B030D-6E8A-4147-A177-3AD203B41FA5}">
                      <a16:colId xmlns:a16="http://schemas.microsoft.com/office/drawing/2014/main" val="3080421916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Functionality Criteria</a:t>
                      </a:r>
                      <a:endParaRPr lang="en-Z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dirty="0" smtClean="0"/>
                        <a:t>Max</a:t>
                      </a:r>
                      <a:r>
                        <a:rPr lang="en-ZA" baseline="0" dirty="0" smtClean="0"/>
                        <a:t> </a:t>
                      </a:r>
                      <a:r>
                        <a:rPr lang="en-ZA" dirty="0" smtClean="0"/>
                        <a:t>Score 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417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ZA" b="1" dirty="0" smtClean="0"/>
                        <a:t>T2.2-03</a:t>
                      </a:r>
                      <a:endParaRPr lang="en-Z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b="1" dirty="0" smtClean="0"/>
                        <a:t>Programme</a:t>
                      </a:r>
                      <a:r>
                        <a:rPr lang="en-ZA" b="1" baseline="0" dirty="0" smtClean="0"/>
                        <a:t> </a:t>
                      </a:r>
                    </a:p>
                    <a:p>
                      <a:endParaRPr lang="en-ZA" b="1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="1" dirty="0" smtClean="0"/>
                        <a:t>10</a:t>
                      </a:r>
                      <a:endParaRPr lang="en-Z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228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ZA" sz="1534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ahoma"/>
                          <a:ea typeface="+mn-ea"/>
                          <a:cs typeface="+mn-cs"/>
                        </a:rPr>
                        <a:t>T2.2-04</a:t>
                      </a:r>
                      <a:endParaRPr kumimoji="0" lang="en-ZA" sz="1534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ahoma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b="1" dirty="0" smtClean="0"/>
                        <a:t>Project Organogram,</a:t>
                      </a:r>
                      <a:r>
                        <a:rPr lang="en-ZA" b="1" baseline="0" dirty="0" smtClean="0"/>
                        <a:t> Management, &amp; CVs of Key Persons</a:t>
                      </a:r>
                    </a:p>
                    <a:p>
                      <a:endParaRPr lang="en-Z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="1" dirty="0" smtClean="0"/>
                        <a:t>30</a:t>
                      </a:r>
                      <a:endParaRPr lang="en-Z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633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ZA" sz="1534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ahoma"/>
                          <a:ea typeface="+mn-ea"/>
                          <a:cs typeface="+mn-cs"/>
                        </a:rPr>
                        <a:t>T2.2-06</a:t>
                      </a:r>
                      <a:endParaRPr kumimoji="0" lang="en-ZA" sz="1534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ahoma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b="1" dirty="0" smtClean="0"/>
                        <a:t>Quality Management </a:t>
                      </a:r>
                    </a:p>
                    <a:p>
                      <a:endParaRPr lang="en-Z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="1" dirty="0" smtClean="0"/>
                        <a:t>10</a:t>
                      </a:r>
                      <a:endParaRPr lang="en-Z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8024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ZA" sz="1534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ahoma"/>
                          <a:ea typeface="+mn-ea"/>
                          <a:cs typeface="+mn-cs"/>
                        </a:rPr>
                        <a:t>T2.2-07</a:t>
                      </a:r>
                      <a:endParaRPr kumimoji="0" lang="en-ZA" sz="1534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ahoma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b="1" dirty="0" smtClean="0"/>
                        <a:t>Health and Safety Management </a:t>
                      </a:r>
                    </a:p>
                    <a:p>
                      <a:endParaRPr lang="en-Z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="1" dirty="0" smtClean="0"/>
                        <a:t>5</a:t>
                      </a:r>
                      <a:endParaRPr lang="en-Z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035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ZA" sz="1534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ahoma"/>
                          <a:ea typeface="+mn-ea"/>
                          <a:cs typeface="+mn-cs"/>
                        </a:rPr>
                        <a:t>T2.2-08</a:t>
                      </a:r>
                      <a:endParaRPr kumimoji="0" lang="en-ZA" sz="1534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ahoma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b="1" dirty="0" smtClean="0"/>
                        <a:t>Environmental Management</a:t>
                      </a:r>
                    </a:p>
                    <a:p>
                      <a:endParaRPr lang="en-Z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="1" dirty="0" smtClean="0"/>
                        <a:t>5</a:t>
                      </a:r>
                      <a:endParaRPr lang="en-Z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9350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ZA" sz="1534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ahoma"/>
                          <a:ea typeface="+mn-ea"/>
                          <a:cs typeface="+mn-cs"/>
                        </a:rPr>
                        <a:t>T2.2-09</a:t>
                      </a:r>
                      <a:endParaRPr kumimoji="0" lang="en-ZA" sz="1534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ahoma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b="1" dirty="0" smtClean="0"/>
                        <a:t>Previous Experience </a:t>
                      </a:r>
                    </a:p>
                    <a:p>
                      <a:endParaRPr lang="en-Z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="1" dirty="0" smtClean="0"/>
                        <a:t>30</a:t>
                      </a:r>
                      <a:endParaRPr lang="en-Z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4167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ZA" sz="1534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ahoma"/>
                          <a:ea typeface="+mn-ea"/>
                          <a:cs typeface="+mn-cs"/>
                        </a:rPr>
                        <a:t>T2.2-10</a:t>
                      </a:r>
                      <a:endParaRPr kumimoji="0" lang="en-ZA" sz="1534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ahoma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b="1" dirty="0" smtClean="0"/>
                        <a:t>Method Statement </a:t>
                      </a:r>
                    </a:p>
                    <a:p>
                      <a:endParaRPr lang="en-Z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="1" dirty="0" smtClean="0"/>
                        <a:t>10</a:t>
                      </a:r>
                      <a:endParaRPr lang="en-Z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578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7791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ZA" sz="1534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ahoma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="1" dirty="0" smtClean="0"/>
                        <a:t>Maximum score</a:t>
                      </a:r>
                      <a:r>
                        <a:rPr lang="en-ZA" b="1" baseline="0" dirty="0" smtClean="0"/>
                        <a:t> for functionality</a:t>
                      </a:r>
                      <a:endParaRPr lang="en-Z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b="1" dirty="0" smtClean="0"/>
                        <a:t>100</a:t>
                      </a:r>
                      <a:endParaRPr lang="en-Z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6463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6217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ctr"/>
          <a:lstStyle/>
          <a:p>
            <a:pPr algn="ctr"/>
            <a:r>
              <a:rPr lang="en-US" dirty="0"/>
              <a:t>80/20 – PREFERENCE POINT SYSTEM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Only tenders that achieve the minimum qualifying score for functionality will be evaluated further in accordance with the 80/20 preference points systems as described in Preferential Procurement Regulations 6 and </a:t>
            </a:r>
            <a:r>
              <a:rPr lang="en-ZA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GB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maximum points for this bid are allocated as follows</a:t>
            </a:r>
            <a:r>
              <a:rPr lang="en-GB" dirty="0">
                <a:solidFill>
                  <a:schemeClr val="tx1"/>
                </a:solidFill>
              </a:rPr>
              <a:t>:</a:t>
            </a:r>
            <a:endParaRPr lang="en-ZA" dirty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endParaRPr lang="en-ZA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ZA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317570"/>
              </p:ext>
            </p:extLst>
          </p:nvPr>
        </p:nvGraphicFramePr>
        <p:xfrm>
          <a:off x="1098550" y="3632683"/>
          <a:ext cx="8128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64844">
                  <a:extLst>
                    <a:ext uri="{9D8B030D-6E8A-4147-A177-3AD203B41FA5}">
                      <a16:colId xmlns:a16="http://schemas.microsoft.com/office/drawing/2014/main" val="1566112294"/>
                    </a:ext>
                  </a:extLst>
                </a:gridCol>
                <a:gridCol w="1663156">
                  <a:extLst>
                    <a:ext uri="{9D8B030D-6E8A-4147-A177-3AD203B41FA5}">
                      <a16:colId xmlns:a16="http://schemas.microsoft.com/office/drawing/2014/main" val="29278980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600"/>
                        </a:spcAft>
                        <a:tabLst>
                          <a:tab pos="1828800" algn="l"/>
                          <a:tab pos="3657600" algn="l"/>
                          <a:tab pos="5029200" algn="l"/>
                        </a:tabLst>
                      </a:pPr>
                      <a:r>
                        <a:rPr lang="en-GB" sz="16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endParaRPr lang="en-ZA" sz="16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600"/>
                        </a:spcAft>
                        <a:tabLst>
                          <a:tab pos="1828800" algn="l"/>
                          <a:tab pos="3657600" algn="l"/>
                          <a:tab pos="5029200" algn="l"/>
                        </a:tabLst>
                      </a:pPr>
                      <a:r>
                        <a:rPr lang="en-GB" sz="1600" dirty="0" smtClean="0">
                          <a:solidFill>
                            <a:schemeClr val="tx1"/>
                          </a:solidFill>
                          <a:effectLst/>
                        </a:rPr>
                        <a:t>POINTS</a:t>
                      </a:r>
                      <a:endParaRPr lang="en-ZA" sz="16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8745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600"/>
                        </a:spcAft>
                        <a:tabLst>
                          <a:tab pos="1828800" algn="l"/>
                          <a:tab pos="3657600" algn="l"/>
                          <a:tab pos="5029200" algn="l"/>
                        </a:tabLst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effectLst/>
                        </a:rPr>
                        <a:t>PRICE</a:t>
                      </a:r>
                      <a:endParaRPr lang="en-ZA" sz="1400" b="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algn="ctr" defTabSz="779173" rtl="0" eaLnBrk="1" latinLnBrk="0" hangingPunct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600"/>
                        </a:spcAft>
                        <a:tabLst>
                          <a:tab pos="1828800" algn="l"/>
                          <a:tab pos="3657600" algn="l"/>
                          <a:tab pos="5029200" algn="l"/>
                        </a:tabLst>
                      </a:pPr>
                      <a:r>
                        <a:rPr lang="en-GB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  <a:endParaRPr lang="en-ZA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1903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600"/>
                        </a:spcAft>
                        <a:tabLst>
                          <a:tab pos="1828800" algn="l"/>
                          <a:tab pos="3657600" algn="l"/>
                          <a:tab pos="5029200" algn="l"/>
                        </a:tabLst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effectLst/>
                        </a:rPr>
                        <a:t>B-BBEE STATUS LEVEL OF CONTRIBUTION</a:t>
                      </a:r>
                      <a:endParaRPr lang="en-ZA" sz="1400" b="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600"/>
                        </a:spcAft>
                        <a:tabLst>
                          <a:tab pos="1828800" algn="l"/>
                          <a:tab pos="3657600" algn="l"/>
                          <a:tab pos="5029200" algn="l"/>
                        </a:tabLst>
                      </a:pPr>
                      <a:r>
                        <a:rPr lang="en-GB" sz="1600" b="1" dirty="0" smtClean="0">
                          <a:solidFill>
                            <a:schemeClr val="tx1"/>
                          </a:solidFill>
                          <a:effectLst/>
                        </a:rPr>
                        <a:t>20</a:t>
                      </a:r>
                      <a:endParaRPr lang="en-ZA" sz="1600" b="1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03443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600"/>
                        </a:spcAft>
                        <a:tabLst>
                          <a:tab pos="1828800" algn="l"/>
                          <a:tab pos="3657600" algn="l"/>
                          <a:tab pos="5029200" algn="l"/>
                        </a:tabLst>
                      </a:pPr>
                      <a:r>
                        <a:rPr lang="en-GB" sz="1400" b="1" dirty="0" smtClean="0">
                          <a:solidFill>
                            <a:schemeClr val="tx1"/>
                          </a:solidFill>
                          <a:effectLst/>
                        </a:rPr>
                        <a:t>TOTAL POINTS FOR PRICE AND B-BBEE MUST NOT EXCEED</a:t>
                      </a:r>
                      <a:endParaRPr lang="en-ZA" sz="1400" b="1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600"/>
                        </a:spcAft>
                        <a:tabLst>
                          <a:tab pos="1828800" algn="l"/>
                          <a:tab pos="3657600" algn="l"/>
                          <a:tab pos="5029200" algn="l"/>
                        </a:tabLst>
                      </a:pPr>
                      <a:r>
                        <a:rPr lang="en-GB" sz="1600" b="1" dirty="0" smtClean="0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en-ZA" sz="1600" b="1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385847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31376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PART C1: AGREEMENTS AND CONTRACT DATA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fontAlgn="t"/>
            <a:r>
              <a:rPr lang="en-ZA" dirty="0"/>
              <a:t>C1.1 Form of Offer and Acceptance</a:t>
            </a:r>
            <a:endParaRPr lang="en-ZA" sz="4600" dirty="0"/>
          </a:p>
          <a:p>
            <a:pPr lvl="1" fontAlgn="t"/>
            <a:r>
              <a:rPr lang="en-ZA" dirty="0"/>
              <a:t>C1.2 Contract Data</a:t>
            </a:r>
            <a:endParaRPr lang="en-ZA" sz="4600" dirty="0"/>
          </a:p>
          <a:p>
            <a:pPr lvl="1" fontAlgn="t"/>
            <a:r>
              <a:rPr lang="en-ZA" dirty="0"/>
              <a:t>C1.3 Form of </a:t>
            </a:r>
            <a:r>
              <a:rPr lang="en-ZA" dirty="0" smtClean="0"/>
              <a:t>Guarantee</a:t>
            </a:r>
            <a:endParaRPr lang="en-ZA" sz="4600" dirty="0"/>
          </a:p>
        </p:txBody>
      </p:sp>
    </p:spTree>
    <p:extLst>
      <p:ext uri="{BB962C8B-B14F-4D97-AF65-F5344CB8AC3E}">
        <p14:creationId xmlns:p14="http://schemas.microsoft.com/office/powerpoint/2010/main" val="2833446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PART C1: AGREEMENTS AND CONTRACT DATA</a:t>
            </a:r>
            <a:br>
              <a:rPr lang="en-ZA" dirty="0" smtClean="0"/>
            </a:br>
            <a:r>
              <a:rPr lang="en-ZA" sz="2400" b="0" dirty="0" smtClean="0">
                <a:solidFill>
                  <a:srgbClr val="FF0000"/>
                </a:solidFill>
              </a:rPr>
              <a:t>C1.2 Contract Data</a:t>
            </a:r>
            <a:endParaRPr lang="en-ZA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sz="1800" b="1" dirty="0" smtClean="0"/>
              <a:t>Contract Type:</a:t>
            </a:r>
            <a:r>
              <a:rPr lang="en-ZA" sz="1800" b="1" dirty="0"/>
              <a:t>			</a:t>
            </a:r>
            <a:r>
              <a:rPr lang="en-ZA" sz="1800" dirty="0"/>
              <a:t>NEC3 Engineering and Construction Contract (ECC)</a:t>
            </a:r>
          </a:p>
          <a:p>
            <a:r>
              <a:rPr lang="en-ZA" sz="1800" b="1" dirty="0" smtClean="0"/>
              <a:t>Core Clauses:</a:t>
            </a:r>
            <a:r>
              <a:rPr lang="en-ZA" sz="1800" b="1" dirty="0"/>
              <a:t>			</a:t>
            </a:r>
            <a:r>
              <a:rPr lang="en-ZA" sz="1800" b="1" dirty="0" smtClean="0"/>
              <a:t>	</a:t>
            </a:r>
            <a:r>
              <a:rPr lang="en-ZA" sz="1800" dirty="0" smtClean="0"/>
              <a:t>1 </a:t>
            </a:r>
            <a:r>
              <a:rPr lang="en-ZA" sz="1800" dirty="0"/>
              <a:t>- 9</a:t>
            </a:r>
          </a:p>
          <a:p>
            <a:r>
              <a:rPr lang="en-ZA" sz="1800" b="1" dirty="0"/>
              <a:t>Main Option </a:t>
            </a:r>
            <a:r>
              <a:rPr lang="en-ZA" sz="1800" b="1" dirty="0" smtClean="0"/>
              <a:t>Clause:</a:t>
            </a:r>
            <a:r>
              <a:rPr lang="en-ZA" sz="1800" dirty="0" smtClean="0"/>
              <a:t> </a:t>
            </a:r>
            <a:r>
              <a:rPr lang="en-ZA" sz="1800" dirty="0"/>
              <a:t>		</a:t>
            </a:r>
            <a:r>
              <a:rPr lang="en-ZA" sz="1800" dirty="0" smtClean="0"/>
              <a:t>B </a:t>
            </a:r>
            <a:r>
              <a:rPr lang="en-ZA" sz="1800" b="1" dirty="0" smtClean="0"/>
              <a:t>- </a:t>
            </a:r>
            <a:r>
              <a:rPr lang="en-ZA" sz="1800" dirty="0" smtClean="0"/>
              <a:t>Priced </a:t>
            </a:r>
            <a:r>
              <a:rPr lang="en-ZA" sz="1800" dirty="0"/>
              <a:t>contract with bill of quantities</a:t>
            </a:r>
          </a:p>
          <a:p>
            <a:r>
              <a:rPr lang="en-ZA" sz="1800" b="1" dirty="0"/>
              <a:t>Dispute resolution:		</a:t>
            </a:r>
            <a:r>
              <a:rPr lang="en-ZA" sz="1800" b="1" dirty="0" smtClean="0"/>
              <a:t>	</a:t>
            </a:r>
            <a:r>
              <a:rPr lang="en-ZA" sz="1800" dirty="0" smtClean="0"/>
              <a:t>Option</a:t>
            </a:r>
            <a:r>
              <a:rPr lang="en-ZA" sz="1800" b="1" dirty="0" smtClean="0"/>
              <a:t> </a:t>
            </a:r>
            <a:r>
              <a:rPr lang="en-ZA" sz="1800" dirty="0" smtClean="0"/>
              <a:t>W1 - Dispute </a:t>
            </a:r>
            <a:r>
              <a:rPr lang="en-ZA" sz="1800" dirty="0"/>
              <a:t>resolution procedure</a:t>
            </a:r>
          </a:p>
          <a:p>
            <a:r>
              <a:rPr lang="en-ZA" sz="1800" b="1" dirty="0"/>
              <a:t>Secondary option clauses:	</a:t>
            </a:r>
            <a:r>
              <a:rPr lang="en-ZA" sz="1800" b="1" dirty="0" smtClean="0"/>
              <a:t>	</a:t>
            </a:r>
            <a:r>
              <a:rPr lang="en-ZA" sz="1800" dirty="0" smtClean="0"/>
              <a:t>X2 	Changes </a:t>
            </a:r>
            <a:r>
              <a:rPr lang="en-ZA" sz="1800" dirty="0"/>
              <a:t>in law</a:t>
            </a:r>
          </a:p>
          <a:p>
            <a:r>
              <a:rPr lang="en-ZA" sz="1800" dirty="0"/>
              <a:t>					X4 	Parent company guarantee </a:t>
            </a:r>
          </a:p>
          <a:p>
            <a:r>
              <a:rPr lang="en-ZA" sz="1800" dirty="0"/>
              <a:t>					X7 	Delay damages</a:t>
            </a:r>
          </a:p>
          <a:p>
            <a:r>
              <a:rPr lang="en-ZA" sz="1800" dirty="0"/>
              <a:t>					X13 </a:t>
            </a:r>
            <a:r>
              <a:rPr lang="en-ZA" sz="1800" dirty="0" smtClean="0"/>
              <a:t>	Performance </a:t>
            </a:r>
            <a:r>
              <a:rPr lang="en-ZA" sz="1800" dirty="0"/>
              <a:t>guarantees </a:t>
            </a:r>
          </a:p>
          <a:p>
            <a:r>
              <a:rPr lang="en-ZA" sz="1800" dirty="0"/>
              <a:t>					X16 	Retention</a:t>
            </a:r>
          </a:p>
          <a:p>
            <a:r>
              <a:rPr lang="en-ZA" sz="1800" dirty="0"/>
              <a:t>					X18 	Limitation of liability </a:t>
            </a:r>
          </a:p>
          <a:p>
            <a:r>
              <a:rPr lang="en-ZA" sz="1800" dirty="0"/>
              <a:t>					Z:	</a:t>
            </a:r>
            <a:r>
              <a:rPr lang="en-ZA" sz="1800" i="1" dirty="0"/>
              <a:t>Additional condition of the contract</a:t>
            </a:r>
            <a:endParaRPr lang="en-ZA" sz="1800" dirty="0"/>
          </a:p>
          <a:p>
            <a:endParaRPr lang="en-ZA" sz="1800" dirty="0"/>
          </a:p>
        </p:txBody>
      </p:sp>
    </p:spTree>
    <p:extLst>
      <p:ext uri="{BB962C8B-B14F-4D97-AF65-F5344CB8AC3E}">
        <p14:creationId xmlns:p14="http://schemas.microsoft.com/office/powerpoint/2010/main" val="3919554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PART C2: PRICING DATA</a:t>
            </a:r>
            <a:endParaRPr lang="en-ZA" b="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ZA" dirty="0" smtClean="0"/>
              <a:t>Refer to attached </a:t>
            </a:r>
            <a:r>
              <a:rPr lang="en-Z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Bill of Quantities</a:t>
            </a:r>
            <a:endParaRPr lang="en-Z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31673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PART C3: SCOPE OF WORKS</a:t>
            </a:r>
            <a:endParaRPr lang="en-ZA" sz="2400" b="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5531" y="2399560"/>
            <a:ext cx="7777655" cy="2466729"/>
          </a:xfrm>
        </p:spPr>
        <p:txBody>
          <a:bodyPr anchor="t"/>
          <a:lstStyle/>
          <a:p>
            <a:pPr lvl="1"/>
            <a:r>
              <a:rPr lang="en-ZA" dirty="0" smtClean="0"/>
              <a:t>Excavating for 3m x 3m foundations</a:t>
            </a:r>
          </a:p>
          <a:p>
            <a:pPr lvl="1"/>
            <a:r>
              <a:rPr lang="en-ZA" dirty="0" smtClean="0"/>
              <a:t>Drilling, installing, and testing of threaded tie bars</a:t>
            </a:r>
          </a:p>
          <a:p>
            <a:pPr lvl="1"/>
            <a:r>
              <a:rPr lang="en-ZA" dirty="0" smtClean="0"/>
              <a:t>Reinforced concrete casting  </a:t>
            </a:r>
          </a:p>
          <a:p>
            <a:pPr lvl="1"/>
            <a:r>
              <a:rPr lang="en-ZA" dirty="0" smtClean="0"/>
              <a:t>Installing 80 ton tee type bollards (issued by </a:t>
            </a:r>
            <a:r>
              <a:rPr lang="en-ZA" i="1" dirty="0" smtClean="0"/>
              <a:t>Employer</a:t>
            </a:r>
            <a:r>
              <a:rPr lang="en-ZA" dirty="0" smtClean="0"/>
              <a:t>)</a:t>
            </a:r>
          </a:p>
          <a:p>
            <a:pPr lvl="1"/>
            <a:r>
              <a:rPr lang="en-ZA" dirty="0" smtClean="0"/>
              <a:t>Backfilling of existing trenches </a:t>
            </a:r>
          </a:p>
        </p:txBody>
      </p:sp>
    </p:spTree>
    <p:extLst>
      <p:ext uri="{BB962C8B-B14F-4D97-AF65-F5344CB8AC3E}">
        <p14:creationId xmlns:p14="http://schemas.microsoft.com/office/powerpoint/2010/main" val="323788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PART C3: SCOPE OF WORKS</a:t>
            </a:r>
            <a:endParaRPr lang="en-ZA" b="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ZA" dirty="0" smtClean="0"/>
              <a:t>Drawings issued for tender purposes  </a:t>
            </a:r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328" y="1810981"/>
            <a:ext cx="5452786" cy="385810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1114" y="1810981"/>
            <a:ext cx="5602557" cy="3955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713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PART C3: SCOPE OF WORKS</a:t>
            </a:r>
            <a:br>
              <a:rPr lang="en-ZA" dirty="0" smtClean="0"/>
            </a:br>
            <a:r>
              <a:rPr lang="en-ZA" b="0" dirty="0" smtClean="0">
                <a:solidFill>
                  <a:srgbClr val="FF0000"/>
                </a:solidFill>
              </a:rPr>
              <a:t>C3.1 Work Information </a:t>
            </a:r>
            <a:endParaRPr lang="en-ZA" b="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ZA" dirty="0" smtClean="0"/>
              <a:t>Drawing issued for tender purposes</a:t>
            </a:r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799" y="1793001"/>
            <a:ext cx="5222872" cy="369286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328" y="1793001"/>
            <a:ext cx="5222872" cy="3692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92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PART C4: SITE INFORMATION</a:t>
            </a:r>
            <a:endParaRPr lang="en-ZA" b="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 smtClean="0"/>
          </a:p>
          <a:p>
            <a:pPr algn="ctr"/>
            <a:r>
              <a:rPr lang="en-ZA" dirty="0" smtClean="0"/>
              <a:t>&lt;insert site pics&gt;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756648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1E6E2647-351D-BE49-BC4B-698A8004223D}"/>
              </a:ext>
            </a:extLst>
          </p:cNvPr>
          <p:cNvSpPr txBox="1"/>
          <p:nvPr/>
        </p:nvSpPr>
        <p:spPr>
          <a:xfrm>
            <a:off x="1595192" y="745983"/>
            <a:ext cx="2883537" cy="577035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7701">
              <a:spcBef>
                <a:spcPts val="61"/>
              </a:spcBef>
            </a:pPr>
            <a:r>
              <a:rPr sz="3699" b="1" dirty="0">
                <a:solidFill>
                  <a:srgbClr val="E62F2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THANK</a:t>
            </a:r>
            <a:r>
              <a:rPr sz="3699" b="1" spc="-88" dirty="0">
                <a:solidFill>
                  <a:srgbClr val="E62F2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99" b="1" spc="-52" dirty="0">
                <a:solidFill>
                  <a:srgbClr val="E62F2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</a:t>
            </a:r>
            <a:endParaRPr sz="3699" b="1" dirty="0">
              <a:solidFill>
                <a:srgbClr val="E62F2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1127AEA1-76F1-F64C-8133-DB1211C67541}"/>
              </a:ext>
            </a:extLst>
          </p:cNvPr>
          <p:cNvSpPr txBox="1"/>
          <p:nvPr/>
        </p:nvSpPr>
        <p:spPr>
          <a:xfrm>
            <a:off x="1595192" y="1323018"/>
            <a:ext cx="3695265" cy="1812295"/>
          </a:xfrm>
          <a:prstGeom prst="rect">
            <a:avLst/>
          </a:prstGeom>
        </p:spPr>
        <p:txBody>
          <a:bodyPr vert="horz" wrap="square" lIns="0" tIns="96651" rIns="0" bIns="0" rtlCol="0">
            <a:spAutoFit/>
          </a:bodyPr>
          <a:lstStyle/>
          <a:p>
            <a:pPr marL="7701">
              <a:spcBef>
                <a:spcPts val="761"/>
              </a:spcBef>
            </a:pPr>
            <a:r>
              <a:rPr sz="2153" b="1" spc="-3" dirty="0">
                <a:latin typeface="Tahoma" panose="020B0604030504040204" pitchFamily="34" charset="0"/>
                <a:cs typeface="Tahoma" panose="020B0604030504040204" pitchFamily="34" charset="0"/>
              </a:rPr>
              <a:t>Contact</a:t>
            </a:r>
            <a:r>
              <a:rPr sz="2153" b="1" spc="-36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153" b="1" spc="-3" dirty="0">
                <a:latin typeface="Tahoma" panose="020B0604030504040204" pitchFamily="34" charset="0"/>
                <a:cs typeface="Tahoma" panose="020B0604030504040204" pitchFamily="34" charset="0"/>
              </a:rPr>
              <a:t>details</a:t>
            </a:r>
            <a:endParaRPr sz="2153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7701">
              <a:spcBef>
                <a:spcPts val="558"/>
              </a:spcBef>
            </a:pPr>
            <a:r>
              <a:rPr lang="en-ZA" sz="1698" spc="-3" dirty="0" smtClean="0">
                <a:latin typeface="ApexNew-Book"/>
                <a:cs typeface="ApexNew-Book"/>
              </a:rPr>
              <a:t>TNPA Port of East London</a:t>
            </a:r>
            <a:endParaRPr sz="1698" dirty="0">
              <a:latin typeface="ApexNew-Book"/>
              <a:cs typeface="ApexNew-Book"/>
            </a:endParaRPr>
          </a:p>
          <a:p>
            <a:pPr marL="7701" marR="643442"/>
            <a:r>
              <a:rPr lang="en-ZA" sz="1698" spc="-3" dirty="0" smtClean="0">
                <a:latin typeface="ApexNew-Book"/>
                <a:cs typeface="ApexNew-Book"/>
              </a:rPr>
              <a:t>Ganteaume Crescent</a:t>
            </a:r>
          </a:p>
          <a:p>
            <a:pPr marL="7701" marR="643442"/>
            <a:r>
              <a:rPr lang="en-ZA" sz="1698" dirty="0" smtClean="0">
                <a:latin typeface="ApexNew-Book"/>
                <a:cs typeface="ApexNew-Book"/>
              </a:rPr>
              <a:t>Quigney</a:t>
            </a:r>
          </a:p>
          <a:p>
            <a:pPr marL="7701" marR="643442"/>
            <a:r>
              <a:rPr lang="en-ZA" sz="1698" dirty="0" smtClean="0">
                <a:latin typeface="ApexNew-Book"/>
                <a:cs typeface="ApexNew-Book"/>
              </a:rPr>
              <a:t>East London</a:t>
            </a:r>
          </a:p>
          <a:p>
            <a:pPr marL="7701" marR="643442"/>
            <a:r>
              <a:rPr lang="en-ZA" sz="1698" dirty="0" smtClean="0">
                <a:latin typeface="ApexNew-Book"/>
                <a:cs typeface="ApexNew-Book"/>
              </a:rPr>
              <a:t>5201</a:t>
            </a:r>
            <a:endParaRPr sz="1698" dirty="0">
              <a:latin typeface="ApexNew-Book"/>
              <a:cs typeface="ApexNew-Book"/>
            </a:endParaRPr>
          </a:p>
        </p:txBody>
      </p:sp>
    </p:spTree>
    <p:extLst>
      <p:ext uri="{BB962C8B-B14F-4D97-AF65-F5344CB8AC3E}">
        <p14:creationId xmlns:p14="http://schemas.microsoft.com/office/powerpoint/2010/main" val="4102595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EMPLATE MASTER">
  <a:themeElements>
    <a:clrScheme name="Transnet">
      <a:dk1>
        <a:srgbClr val="000000"/>
      </a:dk1>
      <a:lt1>
        <a:sysClr val="window" lastClr="FFFFFF"/>
      </a:lt1>
      <a:dk2>
        <a:srgbClr val="69614E"/>
      </a:dk2>
      <a:lt2>
        <a:srgbClr val="C2BBAD"/>
      </a:lt2>
      <a:accent1>
        <a:srgbClr val="A1A250"/>
      </a:accent1>
      <a:accent2>
        <a:srgbClr val="6F90A7"/>
      </a:accent2>
      <a:accent3>
        <a:srgbClr val="84B5BD"/>
      </a:accent3>
      <a:accent4>
        <a:srgbClr val="C7B400"/>
      </a:accent4>
      <a:accent5>
        <a:srgbClr val="E42313"/>
      </a:accent5>
      <a:accent6>
        <a:srgbClr val="95C11F"/>
      </a:accent6>
      <a:hlink>
        <a:srgbClr val="00B0F0"/>
      </a:hlink>
      <a:folHlink>
        <a:srgbClr val="7030A0"/>
      </a:folHlink>
    </a:clrScheme>
    <a:fontScheme name="Transnet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 w="12700">
          <a:solidFill>
            <a:schemeClr val="tx1"/>
          </a:solidFill>
        </a:ln>
      </a:spPr>
      <a:bodyPr wrap="square" lIns="36000" tIns="36000" rIns="36000" bIns="36000" rtlCol="0" anchor="ctr"/>
      <a:lstStyle>
        <a:defPPr algn="ctr">
          <a:lnSpc>
            <a:spcPct val="110000"/>
          </a:lnSpc>
          <a:spcBef>
            <a:spcPts val="92"/>
          </a:spcBef>
          <a:spcAft>
            <a:spcPts val="92"/>
          </a:spcAft>
          <a:defRPr sz="923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5875" cap="rnd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200" dirty="0" smtClean="0">
            <a:latin typeface="+mn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12048</TotalTime>
  <Words>1082</Words>
  <Application>Microsoft Office PowerPoint</Application>
  <PresentationFormat>Widescreen</PresentationFormat>
  <Paragraphs>187</Paragraphs>
  <Slides>16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9" baseType="lpstr">
      <vt:lpstr>Arial Unicode MS</vt:lpstr>
      <vt:lpstr>ApexNew-Book</vt:lpstr>
      <vt:lpstr>Arial</vt:lpstr>
      <vt:lpstr>Calibri</vt:lpstr>
      <vt:lpstr>Tahoma</vt:lpstr>
      <vt:lpstr>Tahoma Regular</vt:lpstr>
      <vt:lpstr>Times New Roman</vt:lpstr>
      <vt:lpstr>TEMPLATE MASTER</vt:lpstr>
      <vt:lpstr>Custom Design</vt:lpstr>
      <vt:lpstr>1_Custom Design</vt:lpstr>
      <vt:lpstr>2_Custom Design</vt:lpstr>
      <vt:lpstr>3_Custom Design</vt:lpstr>
      <vt:lpstr>think-cell Slide</vt:lpstr>
      <vt:lpstr>PowerPoint Presentation</vt:lpstr>
      <vt:lpstr>CONTENT / MEETING AGENDA</vt:lpstr>
      <vt:lpstr>PART T1: TENDERING PROCEDURES</vt:lpstr>
      <vt:lpstr>ELIGIBILITY CRITERIA</vt:lpstr>
      <vt:lpstr>TENDERER IS REQUIRED TO SUBMIT WITH THE TENDER</vt:lpstr>
      <vt:lpstr>PART T2: RETURNABLE DOCUMENTS T2.1 List of Returnable Schedule / Document(s)</vt:lpstr>
      <vt:lpstr>PART T2: RETURNABLE DOCUMENTS T2.2 Returnable Schedule – Functionality / Technical Evaluation </vt:lpstr>
      <vt:lpstr>80/20 – PREFERENCE POINT SYSTEM</vt:lpstr>
      <vt:lpstr>PART C1: AGREEMENTS AND CONTRACT DATA</vt:lpstr>
      <vt:lpstr>PART C1: AGREEMENTS AND CONTRACT DATA C1.2 Contract Data</vt:lpstr>
      <vt:lpstr>PART C2: PRICING DATA</vt:lpstr>
      <vt:lpstr>PART C3: SCOPE OF WORKS</vt:lpstr>
      <vt:lpstr>PART C3: SCOPE OF WORKS</vt:lpstr>
      <vt:lpstr>PART C3: SCOPE OF WORKS C3.1 Work Information </vt:lpstr>
      <vt:lpstr>PART C4: SITE INFORMATION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Strauss</dc:creator>
  <cp:lastModifiedBy>Thandazwa Baliti   Transnet National Ports Authority  ELS</cp:lastModifiedBy>
  <cp:revision>238</cp:revision>
  <dcterms:created xsi:type="dcterms:W3CDTF">2020-05-19T16:46:16Z</dcterms:created>
  <dcterms:modified xsi:type="dcterms:W3CDTF">2022-05-05T12:09:21Z</dcterms:modified>
</cp:coreProperties>
</file>