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91" r:id="rId4"/>
  </p:sldMasterIdLst>
  <p:notesMasterIdLst>
    <p:notesMasterId r:id="rId26"/>
  </p:notesMasterIdLst>
  <p:handoutMasterIdLst>
    <p:handoutMasterId r:id="rId27"/>
  </p:handoutMasterIdLst>
  <p:sldIdLst>
    <p:sldId id="456" r:id="rId5"/>
    <p:sldId id="559" r:id="rId6"/>
    <p:sldId id="582" r:id="rId7"/>
    <p:sldId id="537" r:id="rId8"/>
    <p:sldId id="538" r:id="rId9"/>
    <p:sldId id="593" r:id="rId10"/>
    <p:sldId id="598" r:id="rId11"/>
    <p:sldId id="601" r:id="rId12"/>
    <p:sldId id="602" r:id="rId13"/>
    <p:sldId id="583" r:id="rId14"/>
    <p:sldId id="585" r:id="rId15"/>
    <p:sldId id="588" r:id="rId16"/>
    <p:sldId id="604" r:id="rId17"/>
    <p:sldId id="584" r:id="rId18"/>
    <p:sldId id="607" r:id="rId19"/>
    <p:sldId id="594" r:id="rId20"/>
    <p:sldId id="605" r:id="rId21"/>
    <p:sldId id="595" r:id="rId22"/>
    <p:sldId id="596" r:id="rId23"/>
    <p:sldId id="597" r:id="rId24"/>
    <p:sldId id="519" r:id="rId25"/>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4065" userDrawn="1">
          <p15:clr>
            <a:srgbClr val="A4A3A4"/>
          </p15:clr>
        </p15:guide>
        <p15:guide id="3" orient="horz" pos="981" userDrawn="1">
          <p15:clr>
            <a:srgbClr val="A4A3A4"/>
          </p15:clr>
        </p15:guide>
        <p15:guide id="4" pos="2880" userDrawn="1">
          <p15:clr>
            <a:srgbClr val="A4A3A4"/>
          </p15:clr>
        </p15:guide>
        <p15:guide id="5" pos="158" userDrawn="1">
          <p15:clr>
            <a:srgbClr val="A4A3A4"/>
          </p15:clr>
        </p15:guide>
        <p15:guide id="6" pos="5602" userDrawn="1">
          <p15:clr>
            <a:srgbClr val="A4A3A4"/>
          </p15:clr>
        </p15:guide>
        <p15:guide id="7" pos="4694" userDrawn="1">
          <p15:clr>
            <a:srgbClr val="A4A3A4"/>
          </p15:clr>
        </p15:guide>
        <p15:guide id="8" orient="horz" pos="2614" userDrawn="1">
          <p15:clr>
            <a:srgbClr val="A4A3A4"/>
          </p15:clr>
        </p15:guide>
        <p15:guide id="9" orient="horz" pos="1162" userDrawn="1">
          <p15:clr>
            <a:srgbClr val="A4A3A4"/>
          </p15:clr>
        </p15:guide>
        <p15:guide id="10" orient="horz" pos="1253" userDrawn="1">
          <p15:clr>
            <a:srgbClr val="A4A3A4"/>
          </p15:clr>
        </p15:guide>
      </p15:sldGuideLst>
    </p:ext>
    <p:ext uri="{2D200454-40CA-4A62-9FC3-DE9A4176ACB9}">
      <p15:notesGuideLst xmlns:p15="http://schemas.microsoft.com/office/powerpoint/2012/main">
        <p15:guide id="1" orient="horz" pos="2879" userDrawn="1">
          <p15:clr>
            <a:srgbClr val="A4A3A4"/>
          </p15:clr>
        </p15:guide>
        <p15:guide id="2" pos="2161" userDrawn="1">
          <p15:clr>
            <a:srgbClr val="A4A3A4"/>
          </p15:clr>
        </p15:guide>
        <p15:guide id="3" orient="horz" pos="3222" userDrawn="1">
          <p15:clr>
            <a:srgbClr val="A4A3A4"/>
          </p15:clr>
        </p15:guide>
        <p15:guide id="4" pos="2237" userDrawn="1">
          <p15:clr>
            <a:srgbClr val="A4A3A4"/>
          </p15:clr>
        </p15:guide>
        <p15:guide id="5" orient="horz" pos="2794" userDrawn="1">
          <p15:clr>
            <a:srgbClr val="A4A3A4"/>
          </p15:clr>
        </p15:guide>
        <p15:guide id="6" orient="horz" pos="3127" userDrawn="1">
          <p15:clr>
            <a:srgbClr val="A4A3A4"/>
          </p15:clr>
        </p15:guide>
        <p15:guide id="7" pos="2068" userDrawn="1">
          <p15:clr>
            <a:srgbClr val="A4A3A4"/>
          </p15:clr>
        </p15:guide>
        <p15:guide id="8"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olet Moatshe" initials="VM"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97E"/>
    <a:srgbClr val="0286A5"/>
    <a:srgbClr val="BFD8DE"/>
    <a:srgbClr val="F7941C"/>
    <a:srgbClr val="F4811F"/>
    <a:srgbClr val="F68220"/>
    <a:srgbClr val="FFFFFF"/>
    <a:srgbClr val="B4B1B3"/>
    <a:srgbClr val="B2B2B3"/>
    <a:srgbClr val="00697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912" autoAdjust="0"/>
    <p:restoredTop sz="95226" autoAdjust="0"/>
  </p:normalViewPr>
  <p:slideViewPr>
    <p:cSldViewPr showGuides="1">
      <p:cViewPr varScale="1">
        <p:scale>
          <a:sx n="86" d="100"/>
          <a:sy n="86" d="100"/>
        </p:scale>
        <p:origin x="1526" y="53"/>
      </p:cViewPr>
      <p:guideLst>
        <p:guide orient="horz" pos="4065"/>
        <p:guide orient="horz" pos="981"/>
        <p:guide pos="2880"/>
        <p:guide pos="158"/>
        <p:guide pos="5602"/>
        <p:guide pos="4694"/>
        <p:guide orient="horz" pos="2614"/>
        <p:guide orient="horz" pos="1162"/>
        <p:guide orient="horz" pos="1253"/>
      </p:guideLst>
    </p:cSldViewPr>
  </p:slideViewPr>
  <p:outlineViewPr>
    <p:cViewPr>
      <p:scale>
        <a:sx n="33" d="100"/>
        <a:sy n="33" d="100"/>
      </p:scale>
      <p:origin x="0" y="-4872"/>
    </p:cViewPr>
  </p:outlineViewPr>
  <p:notesTextViewPr>
    <p:cViewPr>
      <p:scale>
        <a:sx n="20" d="100"/>
        <a:sy n="20" d="100"/>
      </p:scale>
      <p:origin x="0" y="0"/>
    </p:cViewPr>
  </p:notesTextViewPr>
  <p:sorterViewPr>
    <p:cViewPr varScale="1">
      <p:scale>
        <a:sx n="100" d="100"/>
        <a:sy n="100" d="100"/>
      </p:scale>
      <p:origin x="0" y="0"/>
    </p:cViewPr>
  </p:sorterViewPr>
  <p:notesViewPr>
    <p:cSldViewPr showGuides="1">
      <p:cViewPr varScale="1">
        <p:scale>
          <a:sx n="91" d="100"/>
          <a:sy n="91" d="100"/>
        </p:scale>
        <p:origin x="4472" y="200"/>
      </p:cViewPr>
      <p:guideLst>
        <p:guide orient="horz" pos="2879"/>
        <p:guide pos="2161"/>
        <p:guide orient="horz" pos="3222"/>
        <p:guide pos="2237"/>
        <p:guide orient="horz" pos="2794"/>
        <p:guide orient="horz" pos="3127"/>
        <p:guide pos="2068"/>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cia Sekoati" userId="b7942e33-47a2-481a-ab91-df0ca51691f1" providerId="ADAL" clId="{D620C488-8882-4053-9C23-B74F85FACD3A}"/>
    <pc:docChg chg="custSel modSld">
      <pc:chgData name="Alicia Sekoati" userId="b7942e33-47a2-481a-ab91-df0ca51691f1" providerId="ADAL" clId="{D620C488-8882-4053-9C23-B74F85FACD3A}" dt="2023-07-06T09:26:05.247" v="0" actId="33524"/>
      <pc:docMkLst>
        <pc:docMk/>
      </pc:docMkLst>
      <pc:sldChg chg="modSp mod">
        <pc:chgData name="Alicia Sekoati" userId="b7942e33-47a2-481a-ab91-df0ca51691f1" providerId="ADAL" clId="{D620C488-8882-4053-9C23-B74F85FACD3A}" dt="2023-07-06T09:26:05.247" v="0" actId="33524"/>
        <pc:sldMkLst>
          <pc:docMk/>
          <pc:sldMk cId="936142243" sldId="537"/>
        </pc:sldMkLst>
        <pc:spChg chg="mod">
          <ac:chgData name="Alicia Sekoati" userId="b7942e33-47a2-481a-ab91-df0ca51691f1" providerId="ADAL" clId="{D620C488-8882-4053-9C23-B74F85FACD3A}" dt="2023-07-06T09:26:05.247" v="0" actId="33524"/>
          <ac:spMkLst>
            <pc:docMk/>
            <pc:sldMk cId="936142243" sldId="537"/>
            <ac:spMk id="9" creationId="{2EFDB993-2731-31D0-ECD4-C72D2111E0AF}"/>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ZA" dirty="0"/>
          </a:p>
        </p:txBody>
      </p:sp>
      <p:sp>
        <p:nvSpPr>
          <p:cNvPr id="3" name="Date Placeholder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94E5AEE6-6814-4CF1-A619-2B7E390A283D}" type="datetimeFigureOut">
              <a:rPr lang="en-ZA" smtClean="0"/>
              <a:t>2023/07/06</a:t>
            </a:fld>
            <a:endParaRPr lang="en-ZA" dirty="0"/>
          </a:p>
        </p:txBody>
      </p:sp>
      <p:sp>
        <p:nvSpPr>
          <p:cNvPr id="4" name="Footer Placeholder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en-ZA" dirty="0"/>
          </a:p>
        </p:txBody>
      </p:sp>
      <p:sp>
        <p:nvSpPr>
          <p:cNvPr id="5" name="Slide Number Placehold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8BC502B9-1C7C-4F0E-A0B6-59482B6F8403}" type="slidenum">
              <a:rPr lang="en-ZA" smtClean="0"/>
              <a:t>‹#›</a:t>
            </a:fld>
            <a:endParaRPr lang="en-ZA" dirty="0"/>
          </a:p>
        </p:txBody>
      </p:sp>
    </p:spTree>
    <p:extLst>
      <p:ext uri="{BB962C8B-B14F-4D97-AF65-F5344CB8AC3E}">
        <p14:creationId xmlns:p14="http://schemas.microsoft.com/office/powerpoint/2010/main" val="21977813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6332"/>
          </a:xfrm>
          <a:prstGeom prst="rect">
            <a:avLst/>
          </a:prstGeom>
        </p:spPr>
        <p:txBody>
          <a:bodyPr vert="horz" lIns="91433" tIns="45717" rIns="91433" bIns="45717" rtlCol="0"/>
          <a:lstStyle>
            <a:lvl1pPr algn="l">
              <a:defRPr sz="900">
                <a:latin typeface="Arial" pitchFamily="34" charset="0"/>
                <a:cs typeface="Arial" pitchFamily="34" charset="0"/>
              </a:defRPr>
            </a:lvl1pPr>
          </a:lstStyle>
          <a:p>
            <a:endParaRPr lang="en-ZA" dirty="0"/>
          </a:p>
        </p:txBody>
      </p:sp>
      <p:sp>
        <p:nvSpPr>
          <p:cNvPr id="3" name="Date Placeholder 2"/>
          <p:cNvSpPr>
            <a:spLocks noGrp="1"/>
          </p:cNvSpPr>
          <p:nvPr>
            <p:ph type="dt" idx="1"/>
          </p:nvPr>
        </p:nvSpPr>
        <p:spPr>
          <a:xfrm>
            <a:off x="3850445" y="1"/>
            <a:ext cx="2945659" cy="496332"/>
          </a:xfrm>
          <a:prstGeom prst="rect">
            <a:avLst/>
          </a:prstGeom>
        </p:spPr>
        <p:txBody>
          <a:bodyPr vert="horz" lIns="91433" tIns="45717" rIns="91433" bIns="45717" rtlCol="0"/>
          <a:lstStyle>
            <a:lvl1pPr algn="r">
              <a:defRPr sz="900">
                <a:latin typeface="Arial" pitchFamily="34" charset="0"/>
                <a:cs typeface="Arial" pitchFamily="34" charset="0"/>
              </a:defRPr>
            </a:lvl1pPr>
          </a:lstStyle>
          <a:p>
            <a:fld id="{69D4CEBE-4D5F-4759-8A48-82E18E59F330}" type="datetimeFigureOut">
              <a:rPr lang="en-ZA" smtClean="0"/>
              <a:pPr/>
              <a:t>2023/07/06</a:t>
            </a:fld>
            <a:endParaRPr lang="en-ZA" dirty="0"/>
          </a:p>
        </p:txBody>
      </p:sp>
      <p:sp>
        <p:nvSpPr>
          <p:cNvPr id="4" name="Slide Image Placeholder 3"/>
          <p:cNvSpPr>
            <a:spLocks noGrp="1" noRot="1" noChangeAspect="1"/>
          </p:cNvSpPr>
          <p:nvPr>
            <p:ph type="sldImg" idx="2"/>
          </p:nvPr>
        </p:nvSpPr>
        <p:spPr>
          <a:xfrm>
            <a:off x="1289050" y="585788"/>
            <a:ext cx="4219575" cy="3165475"/>
          </a:xfrm>
          <a:prstGeom prst="rect">
            <a:avLst/>
          </a:prstGeom>
          <a:noFill/>
          <a:ln w="12700">
            <a:solidFill>
              <a:prstClr val="black"/>
            </a:solidFill>
          </a:ln>
        </p:spPr>
        <p:txBody>
          <a:bodyPr vert="horz" lIns="91433" tIns="45717" rIns="91433" bIns="45717" rtlCol="0" anchor="ctr"/>
          <a:lstStyle/>
          <a:p>
            <a:endParaRPr lang="en-ZA" dirty="0"/>
          </a:p>
        </p:txBody>
      </p:sp>
      <p:sp>
        <p:nvSpPr>
          <p:cNvPr id="5" name="Notes Placeholder 4"/>
          <p:cNvSpPr>
            <a:spLocks noGrp="1"/>
          </p:cNvSpPr>
          <p:nvPr>
            <p:ph type="body" sz="quarter" idx="3"/>
          </p:nvPr>
        </p:nvSpPr>
        <p:spPr>
          <a:xfrm>
            <a:off x="186983" y="4025267"/>
            <a:ext cx="6423713" cy="5248699"/>
          </a:xfrm>
          <a:prstGeom prst="rect">
            <a:avLst/>
          </a:prstGeom>
        </p:spPr>
        <p:txBody>
          <a:bodyPr vert="horz" lIns="0" tIns="0" rIns="0" bIns="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6" name="Footer Placeholder 5"/>
          <p:cNvSpPr>
            <a:spLocks noGrp="1"/>
          </p:cNvSpPr>
          <p:nvPr>
            <p:ph type="ftr" sz="quarter" idx="4"/>
          </p:nvPr>
        </p:nvSpPr>
        <p:spPr>
          <a:xfrm>
            <a:off x="1" y="9428584"/>
            <a:ext cx="2945659" cy="496332"/>
          </a:xfrm>
          <a:prstGeom prst="rect">
            <a:avLst/>
          </a:prstGeom>
        </p:spPr>
        <p:txBody>
          <a:bodyPr vert="horz" lIns="91433" tIns="45717" rIns="91433" bIns="45717" rtlCol="0" anchor="b"/>
          <a:lstStyle>
            <a:lvl1pPr algn="l">
              <a:defRPr sz="900">
                <a:latin typeface="Arial" pitchFamily="34" charset="0"/>
                <a:cs typeface="Arial" pitchFamily="34" charset="0"/>
              </a:defRPr>
            </a:lvl1pPr>
          </a:lstStyle>
          <a:p>
            <a:endParaRPr lang="en-ZA" dirty="0"/>
          </a:p>
        </p:txBody>
      </p:sp>
      <p:sp>
        <p:nvSpPr>
          <p:cNvPr id="7" name="Slide Number Placeholder 6"/>
          <p:cNvSpPr>
            <a:spLocks noGrp="1"/>
          </p:cNvSpPr>
          <p:nvPr>
            <p:ph type="sldNum" sz="quarter" idx="5"/>
          </p:nvPr>
        </p:nvSpPr>
        <p:spPr>
          <a:xfrm>
            <a:off x="3850445" y="9428584"/>
            <a:ext cx="2945659" cy="496332"/>
          </a:xfrm>
          <a:prstGeom prst="rect">
            <a:avLst/>
          </a:prstGeom>
        </p:spPr>
        <p:txBody>
          <a:bodyPr vert="horz" lIns="91433" tIns="45717" rIns="91433" bIns="45717" rtlCol="0" anchor="b"/>
          <a:lstStyle>
            <a:lvl1pPr algn="r">
              <a:defRPr sz="900">
                <a:latin typeface="Arial" pitchFamily="34" charset="0"/>
                <a:cs typeface="Arial" pitchFamily="34" charset="0"/>
              </a:defRPr>
            </a:lvl1pPr>
          </a:lstStyle>
          <a:p>
            <a:fld id="{9D21D27B-F32E-4CDC-BF99-CE8020B4985A}" type="slidenum">
              <a:rPr lang="en-ZA" smtClean="0"/>
              <a:pPr/>
              <a:t>‹#›</a:t>
            </a:fld>
            <a:endParaRPr lang="en-ZA" dirty="0"/>
          </a:p>
        </p:txBody>
      </p:sp>
    </p:spTree>
    <p:extLst>
      <p:ext uri="{BB962C8B-B14F-4D97-AF65-F5344CB8AC3E}">
        <p14:creationId xmlns:p14="http://schemas.microsoft.com/office/powerpoint/2010/main" val="3706610943"/>
      </p:ext>
    </p:extLst>
  </p:cSld>
  <p:clrMap bg1="lt1" tx1="dk1" bg2="lt2" tx2="dk2" accent1="accent1" accent2="accent2" accent3="accent3" accent4="accent4" accent5="accent5" accent6="accent6" hlink="hlink" folHlink="folHlink"/>
  <p:notesStyle>
    <a:lvl1pPr marL="0" algn="l" defTabSz="914400" rtl="0" eaLnBrk="1" latinLnBrk="0" hangingPunct="1">
      <a:lnSpc>
        <a:spcPct val="110000"/>
      </a:lnSpc>
      <a:spcBef>
        <a:spcPts val="100"/>
      </a:spcBef>
      <a:spcAft>
        <a:spcPts val="200"/>
      </a:spcAft>
      <a:defRPr sz="1000" kern="1200">
        <a:solidFill>
          <a:schemeClr val="tx1"/>
        </a:solidFill>
        <a:latin typeface="Arial" pitchFamily="34" charset="0"/>
        <a:ea typeface="+mn-ea"/>
        <a:cs typeface="Arial" pitchFamily="34" charset="0"/>
      </a:defRPr>
    </a:lvl1pPr>
    <a:lvl2pPr marL="177800" indent="-112713" algn="l" defTabSz="914400" rtl="0" eaLnBrk="1" latinLnBrk="0" hangingPunct="1">
      <a:lnSpc>
        <a:spcPct val="110000"/>
      </a:lnSpc>
      <a:spcBef>
        <a:spcPts val="100"/>
      </a:spcBef>
      <a:spcAft>
        <a:spcPts val="200"/>
      </a:spcAft>
      <a:buFont typeface="Arial" pitchFamily="34" charset="0"/>
      <a:buChar char="•"/>
      <a:defRPr sz="1000" kern="1200">
        <a:solidFill>
          <a:schemeClr val="tx1"/>
        </a:solidFill>
        <a:latin typeface="Arial" pitchFamily="34" charset="0"/>
        <a:ea typeface="+mn-ea"/>
        <a:cs typeface="Arial" pitchFamily="34" charset="0"/>
      </a:defRPr>
    </a:lvl2pPr>
    <a:lvl3pPr marL="355600" indent="-88900" algn="l" defTabSz="914400" rtl="0" eaLnBrk="1" latinLnBrk="0" hangingPunct="1">
      <a:lnSpc>
        <a:spcPct val="110000"/>
      </a:lnSpc>
      <a:spcBef>
        <a:spcPts val="100"/>
      </a:spcBef>
      <a:spcAft>
        <a:spcPts val="200"/>
      </a:spcAft>
      <a:buFont typeface="Arial" pitchFamily="34" charset="0"/>
      <a:buChar char="›"/>
      <a:defRPr sz="1000" kern="1200">
        <a:solidFill>
          <a:schemeClr val="tx1"/>
        </a:solidFill>
        <a:latin typeface="Arial" pitchFamily="34" charset="0"/>
        <a:ea typeface="+mn-ea"/>
        <a:cs typeface="Arial" pitchFamily="34" charset="0"/>
      </a:defRPr>
    </a:lvl3pPr>
    <a:lvl4pPr marL="628650" indent="-88900" algn="l" defTabSz="914400" rtl="0" eaLnBrk="1" latinLnBrk="0" hangingPunct="1">
      <a:lnSpc>
        <a:spcPct val="110000"/>
      </a:lnSpc>
      <a:spcBef>
        <a:spcPts val="100"/>
      </a:spcBef>
      <a:spcAft>
        <a:spcPts val="200"/>
      </a:spcAft>
      <a:buFont typeface="Arial" pitchFamily="34" charset="0"/>
      <a:buChar char="-"/>
      <a:defRPr sz="1000" kern="1200">
        <a:solidFill>
          <a:schemeClr val="tx1"/>
        </a:solidFill>
        <a:latin typeface="Arial" pitchFamily="34" charset="0"/>
        <a:ea typeface="+mn-ea"/>
        <a:cs typeface="Arial" pitchFamily="34" charset="0"/>
      </a:defRPr>
    </a:lvl4pPr>
    <a:lvl5pPr marL="896938" indent="-117475" algn="l" defTabSz="914400" rtl="0" eaLnBrk="1" latinLnBrk="0" hangingPunct="1">
      <a:lnSpc>
        <a:spcPct val="110000"/>
      </a:lnSpc>
      <a:spcBef>
        <a:spcPts val="100"/>
      </a:spcBef>
      <a:spcAft>
        <a:spcPts val="200"/>
      </a:spcAft>
      <a:buFont typeface="Arial" pitchFamily="34" charset="0"/>
      <a:buChar char="»"/>
      <a:defRPr sz="10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21D27B-F32E-4CDC-BF99-CE8020B4985A}" type="slidenum">
              <a:rPr lang="en-ZA" smtClean="0"/>
              <a:pPr/>
              <a:t>1</a:t>
            </a:fld>
            <a:endParaRPr lang="en-ZA" dirty="0"/>
          </a:p>
        </p:txBody>
      </p:sp>
    </p:spTree>
    <p:extLst>
      <p:ext uri="{BB962C8B-B14F-4D97-AF65-F5344CB8AC3E}">
        <p14:creationId xmlns:p14="http://schemas.microsoft.com/office/powerpoint/2010/main" val="586704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t>
            </a:r>
          </a:p>
        </p:txBody>
      </p:sp>
      <p:sp>
        <p:nvSpPr>
          <p:cNvPr id="4" name="Slide Number Placeholder 3"/>
          <p:cNvSpPr>
            <a:spLocks noGrp="1"/>
          </p:cNvSpPr>
          <p:nvPr>
            <p:ph type="sldNum" sz="quarter" idx="5"/>
          </p:nvPr>
        </p:nvSpPr>
        <p:spPr/>
        <p:txBody>
          <a:bodyPr/>
          <a:lstStyle/>
          <a:p>
            <a:fld id="{9D21D27B-F32E-4CDC-BF99-CE8020B4985A}" type="slidenum">
              <a:rPr lang="en-ZA" smtClean="0"/>
              <a:pPr/>
              <a:t>2</a:t>
            </a:fld>
            <a:endParaRPr lang="en-ZA" dirty="0"/>
          </a:p>
        </p:txBody>
      </p:sp>
    </p:spTree>
    <p:extLst>
      <p:ext uri="{BB962C8B-B14F-4D97-AF65-F5344CB8AC3E}">
        <p14:creationId xmlns:p14="http://schemas.microsoft.com/office/powerpoint/2010/main" val="36054835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5"/>
          </p:nvPr>
        </p:nvSpPr>
        <p:spPr/>
        <p:txBody>
          <a:bodyPr/>
          <a:lstStyle/>
          <a:p>
            <a:fld id="{9D21D27B-F32E-4CDC-BF99-CE8020B4985A}" type="slidenum">
              <a:rPr lang="en-ZA" smtClean="0"/>
              <a:pPr/>
              <a:t>5</a:t>
            </a:fld>
            <a:endParaRPr lang="en-ZA" dirty="0"/>
          </a:p>
        </p:txBody>
      </p:sp>
    </p:spTree>
    <p:extLst>
      <p:ext uri="{BB962C8B-B14F-4D97-AF65-F5344CB8AC3E}">
        <p14:creationId xmlns:p14="http://schemas.microsoft.com/office/powerpoint/2010/main" val="27059529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D21D27B-F32E-4CDC-BF99-CE8020B4985A}" type="slidenum">
              <a:rPr lang="en-ZA" smtClean="0"/>
              <a:pPr/>
              <a:t>21</a:t>
            </a:fld>
            <a:endParaRPr lang="en-ZA" dirty="0"/>
          </a:p>
        </p:txBody>
      </p:sp>
    </p:spTree>
    <p:extLst>
      <p:ext uri="{BB962C8B-B14F-4D97-AF65-F5344CB8AC3E}">
        <p14:creationId xmlns:p14="http://schemas.microsoft.com/office/powerpoint/2010/main" val="3867122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3.jpeg"/><Relationship Id="rId1" Type="http://schemas.openxmlformats.org/officeDocument/2006/relationships/slideMaster" Target="../slideMasters/slideMaster1.xml"/><Relationship Id="rId5" Type="http://schemas.openxmlformats.org/officeDocument/2006/relationships/slide" Target="../slides/slide21.xml"/><Relationship Id="rId4" Type="http://schemas.openxmlformats.org/officeDocument/2006/relationships/slide" Target="../slides/slide18.xml"/></Relationships>
</file>

<file path=ppt/slideLayouts/_rels/slideLayout4.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4.jpg"/><Relationship Id="rId1" Type="http://schemas.openxmlformats.org/officeDocument/2006/relationships/slideMaster" Target="../slideMasters/slideMaster1.xml"/><Relationship Id="rId5" Type="http://schemas.openxmlformats.org/officeDocument/2006/relationships/slide" Target="../slides/slide21.xml"/><Relationship Id="rId4" Type="http://schemas.openxmlformats.org/officeDocument/2006/relationships/slide" Target="../slides/slide18.xml"/></Relationships>
</file>

<file path=ppt/slideLayouts/_rels/slideLayout5.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5.jpg"/><Relationship Id="rId1" Type="http://schemas.openxmlformats.org/officeDocument/2006/relationships/slideMaster" Target="../slideMasters/slideMaster1.xml"/><Relationship Id="rId5" Type="http://schemas.openxmlformats.org/officeDocument/2006/relationships/slide" Target="../slides/slide21.xml"/><Relationship Id="rId4" Type="http://schemas.openxmlformats.org/officeDocument/2006/relationships/slide" Target="../slides/slide18.xml"/></Relationships>
</file>

<file path=ppt/slideLayouts/_rels/slideLayout6.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6.jpg"/><Relationship Id="rId1" Type="http://schemas.openxmlformats.org/officeDocument/2006/relationships/slideMaster" Target="../slideMasters/slideMaster1.xml"/><Relationship Id="rId5" Type="http://schemas.openxmlformats.org/officeDocument/2006/relationships/slide" Target="../slides/slide21.xml"/><Relationship Id="rId4" Type="http://schemas.openxmlformats.org/officeDocument/2006/relationships/slide" Target="../slides/slide18.xml"/></Relationships>
</file>

<file path=ppt/slideLayouts/_rels/slideLayout7.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7.jpg"/><Relationship Id="rId1" Type="http://schemas.openxmlformats.org/officeDocument/2006/relationships/slideMaster" Target="../slideMasters/slideMaster1.xml"/><Relationship Id="rId5" Type="http://schemas.openxmlformats.org/officeDocument/2006/relationships/slide" Target="../slides/slide21.xml"/><Relationship Id="rId4" Type="http://schemas.openxmlformats.org/officeDocument/2006/relationships/slide" Target="../slides/slide18.xml"/></Relationships>
</file>

<file path=ppt/slideLayouts/_rels/slideLayout8.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8.jpg"/><Relationship Id="rId1" Type="http://schemas.openxmlformats.org/officeDocument/2006/relationships/slideMaster" Target="../slideMasters/slideMaster1.xml"/><Relationship Id="rId5" Type="http://schemas.openxmlformats.org/officeDocument/2006/relationships/slide" Target="../slides/slide21.xml"/><Relationship Id="rId4" Type="http://schemas.openxmlformats.org/officeDocument/2006/relationships/slide" Target="../slides/slide18.xml"/></Relationships>
</file>

<file path=ppt/slideLayouts/_rels/slideLayout9.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9.jpg"/><Relationship Id="rId1" Type="http://schemas.openxmlformats.org/officeDocument/2006/relationships/slideMaster" Target="../slideMasters/slideMaster1.xml"/><Relationship Id="rId5" Type="http://schemas.openxmlformats.org/officeDocument/2006/relationships/slide" Target="../slides/slide21.xml"/><Relationship Id="rId4" Type="http://schemas.openxmlformats.org/officeDocument/2006/relationships/slide" Target="../slides/slide18.xml"/></Relationships>
</file>

<file path=ppt/slideLayouts/_rels/slideLayout10.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0.jpg"/><Relationship Id="rId1" Type="http://schemas.openxmlformats.org/officeDocument/2006/relationships/slideMaster" Target="../slideMasters/slideMaster1.xml"/><Relationship Id="rId5" Type="http://schemas.openxmlformats.org/officeDocument/2006/relationships/slide" Target="../slides/slide21.xml"/><Relationship Id="rId4" Type="http://schemas.openxmlformats.org/officeDocument/2006/relationships/slide" Target="../slides/slide18.xml"/></Relationships>
</file>

<file path=ppt/slideLayouts/_rels/slideLayout11.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1.jpg"/><Relationship Id="rId1" Type="http://schemas.openxmlformats.org/officeDocument/2006/relationships/slideMaster" Target="../slideMasters/slideMaster1.xml"/><Relationship Id="rId5" Type="http://schemas.openxmlformats.org/officeDocument/2006/relationships/slide" Target="../slides/slide21.xml"/><Relationship Id="rId4" Type="http://schemas.openxmlformats.org/officeDocument/2006/relationships/slide" Target="../slides/slide18.xml"/></Relationships>
</file>

<file path=ppt/slideLayouts/_rels/slideLayout12.xml.rels><?xml version="1.0" encoding="UTF-8" standalone="yes"?>
<Relationships xmlns="http://schemas.openxmlformats.org/package/2006/relationships"><Relationship Id="rId3" Type="http://schemas.openxmlformats.org/officeDocument/2006/relationships/slide" Target="../slides/slide4.xml"/><Relationship Id="rId2" Type="http://schemas.openxmlformats.org/officeDocument/2006/relationships/image" Target="../media/image12.jpg"/><Relationship Id="rId1" Type="http://schemas.openxmlformats.org/officeDocument/2006/relationships/slideMaster" Target="../slideMasters/slideMaster1.xml"/><Relationship Id="rId5" Type="http://schemas.openxmlformats.org/officeDocument/2006/relationships/slide" Target="../slides/slide21.xml"/><Relationship Id="rId4" Type="http://schemas.openxmlformats.org/officeDocument/2006/relationships/slide" Target="../slides/slide18.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slide" Target="../slides/slide21.xml"/><Relationship Id="rId5" Type="http://schemas.openxmlformats.org/officeDocument/2006/relationships/slide" Target="../slides/slide18.xml"/><Relationship Id="rId4" Type="http://schemas.openxmlformats.org/officeDocument/2006/relationships/slide" Target="../slides/slide4.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slide" Target="../slides/slide21.xml"/><Relationship Id="rId5" Type="http://schemas.openxmlformats.org/officeDocument/2006/relationships/slide" Target="../slides/slide18.xml"/><Relationship Id="rId4" Type="http://schemas.openxmlformats.org/officeDocument/2006/relationships/slide" Target="../slides/slide4.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slide" Target="../slides/slide21.xml"/><Relationship Id="rId5" Type="http://schemas.openxmlformats.org/officeDocument/2006/relationships/slide" Target="../slides/slide18.xml"/><Relationship Id="rId4" Type="http://schemas.openxmlformats.org/officeDocument/2006/relationships/slide" Target="../slides/slide4.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slide" Target="../slides/slide21.xml"/><Relationship Id="rId5" Type="http://schemas.openxmlformats.org/officeDocument/2006/relationships/slide" Target="../slides/slide18.xml"/><Relationship Id="rId4" Type="http://schemas.openxmlformats.org/officeDocument/2006/relationships/slide" Target="../slides/slide4.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6" Type="http://schemas.openxmlformats.org/officeDocument/2006/relationships/slide" Target="../slides/slide21.xml"/><Relationship Id="rId5" Type="http://schemas.openxmlformats.org/officeDocument/2006/relationships/slide" Target="../slides/slide18.xml"/><Relationship Id="rId4" Type="http://schemas.openxmlformats.org/officeDocument/2006/relationships/slide" Target="../slides/slide4.xml"/></Relationships>
</file>

<file path=ppt/slideLayouts/_rels/slideLayout18.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image" Target="../media/image15.jpeg"/><Relationship Id="rId1" Type="http://schemas.openxmlformats.org/officeDocument/2006/relationships/slideMaster" Target="../slideMasters/slideMaster1.xml"/><Relationship Id="rId4" Type="http://schemas.openxmlformats.org/officeDocument/2006/relationships/slide" Target="../slides/slide2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21.xml"/><Relationship Id="rId4" Type="http://schemas.openxmlformats.org/officeDocument/2006/relationships/slide" Target="../slides/slide18.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21.xml"/><Relationship Id="rId4" Type="http://schemas.openxmlformats.org/officeDocument/2006/relationships/slide" Target="../slides/slide18.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21.xml"/><Relationship Id="rId4" Type="http://schemas.openxmlformats.org/officeDocument/2006/relationships/slide" Target="../slides/slide18.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21.xml"/><Relationship Id="rId4" Type="http://schemas.openxmlformats.org/officeDocument/2006/relationships/slide" Target="../slides/slide18.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21.xml"/><Relationship Id="rId4" Type="http://schemas.openxmlformats.org/officeDocument/2006/relationships/slide" Target="../slides/slide18.xml"/></Relationships>
</file>

<file path=ppt/slideLayouts/_rels/slideLayout24.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image" Target="../media/image16.jpeg"/><Relationship Id="rId1" Type="http://schemas.openxmlformats.org/officeDocument/2006/relationships/slideMaster" Target="../slideMasters/slideMaster1.xml"/><Relationship Id="rId4" Type="http://schemas.openxmlformats.org/officeDocument/2006/relationships/slide" Target="../slides/slide18.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30.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image" Target="../media/image17.jpeg"/><Relationship Id="rId1" Type="http://schemas.openxmlformats.org/officeDocument/2006/relationships/slideMaster" Target="../slideMasters/slideMaster1.xml"/><Relationship Id="rId4" Type="http://schemas.openxmlformats.org/officeDocument/2006/relationships/slide" Target="../slides/slide18.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3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jpe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42.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image" Target="../media/image19.jpeg"/><Relationship Id="rId1" Type="http://schemas.openxmlformats.org/officeDocument/2006/relationships/slideMaster" Target="../slideMasters/slideMaster1.xml"/><Relationship Id="rId4" Type="http://schemas.openxmlformats.org/officeDocument/2006/relationships/slide" Target="../slides/slide18.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48.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image" Target="../media/image20.jpeg"/><Relationship Id="rId1" Type="http://schemas.openxmlformats.org/officeDocument/2006/relationships/slideMaster" Target="../slideMasters/slideMaster1.xml"/><Relationship Id="rId4" Type="http://schemas.openxmlformats.org/officeDocument/2006/relationships/slide" Target="../slides/slide18.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Master" Target="../slideMasters/slideMaster1.xml"/><Relationship Id="rId5" Type="http://schemas.openxmlformats.org/officeDocument/2006/relationships/slide" Target="../slides/slide18.xml"/><Relationship Id="rId4" Type="http://schemas.openxmlformats.org/officeDocument/2006/relationships/slide" Target="../slides/slide2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 Target="../slides/slide1.xml"/><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2" name="Slide Number Placeholder 1"/>
          <p:cNvSpPr>
            <a:spLocks noGrp="1"/>
          </p:cNvSpPr>
          <p:nvPr>
            <p:ph type="sldNum" sz="quarter" idx="13"/>
          </p:nvPr>
        </p:nvSpPr>
        <p:spPr>
          <a:xfrm>
            <a:off x="8460432" y="6451452"/>
            <a:ext cx="581703" cy="288330"/>
          </a:xfrm>
        </p:spPr>
        <p:txBody>
          <a:bodyPr/>
          <a:lstStyle/>
          <a:p>
            <a:fld id="{26064075-3AAB-4C73-8B14-15F5C27661CD}" type="slidenum">
              <a:rPr lang="en-US" smtClean="0"/>
              <a:pPr/>
              <a:t>‹#›</a:t>
            </a:fld>
            <a:endParaRPr lang="en-US" dirty="0"/>
          </a:p>
        </p:txBody>
      </p:sp>
      <p:pic>
        <p:nvPicPr>
          <p:cNvPr id="5" name="Picture 4">
            <a:extLst>
              <a:ext uri="{FF2B5EF4-FFF2-40B4-BE49-F238E27FC236}">
                <a16:creationId xmlns:a16="http://schemas.microsoft.com/office/drawing/2014/main" id="{55180D7A-FDC1-1A4F-81B0-E7A35705158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8" name="Text Placeholder 7"/>
          <p:cNvSpPr>
            <a:spLocks noGrp="1"/>
          </p:cNvSpPr>
          <p:nvPr>
            <p:ph type="body" sz="quarter" idx="11" hasCustomPrompt="1"/>
          </p:nvPr>
        </p:nvSpPr>
        <p:spPr>
          <a:xfrm>
            <a:off x="623686" y="3717032"/>
            <a:ext cx="6337300" cy="288379"/>
          </a:xfrm>
        </p:spPr>
        <p:txBody>
          <a:bodyPr>
            <a:normAutofit/>
          </a:bodyPr>
          <a:lstStyle>
            <a:lvl1pPr algn="l">
              <a:defRPr sz="1400" b="0" cap="none">
                <a:solidFill>
                  <a:schemeClr val="bg1"/>
                </a:solidFill>
              </a:defRPr>
            </a:lvl1pPr>
            <a:lvl2pPr algn="r">
              <a:defRPr/>
            </a:lvl2pPr>
            <a:lvl3pPr algn="r">
              <a:defRPr/>
            </a:lvl3pPr>
            <a:lvl4pPr algn="r">
              <a:defRPr/>
            </a:lvl4pPr>
            <a:lvl5pPr algn="r">
              <a:defRPr/>
            </a:lvl5pPr>
          </a:lstStyle>
          <a:p>
            <a:pPr lvl="0"/>
            <a:r>
              <a:rPr lang="en-US" dirty="0"/>
              <a:t>Presented By: Name Surname</a:t>
            </a:r>
          </a:p>
        </p:txBody>
      </p:sp>
      <p:sp>
        <p:nvSpPr>
          <p:cNvPr id="3" name="Text Placeholder 2"/>
          <p:cNvSpPr>
            <a:spLocks noGrp="1"/>
          </p:cNvSpPr>
          <p:nvPr>
            <p:ph type="body" sz="quarter" idx="12"/>
          </p:nvPr>
        </p:nvSpPr>
        <p:spPr>
          <a:xfrm>
            <a:off x="611560" y="1773387"/>
            <a:ext cx="5904656" cy="1799629"/>
          </a:xfrm>
        </p:spPr>
        <p:txBody>
          <a:bodyPr>
            <a:normAutofit/>
          </a:bodyPr>
          <a:lstStyle>
            <a:lvl1pPr>
              <a:lnSpc>
                <a:spcPct val="100000"/>
              </a:lnSpc>
              <a:spcBef>
                <a:spcPts val="0"/>
              </a:spcBef>
              <a:defRPr sz="6000">
                <a:solidFill>
                  <a:schemeClr val="bg1">
                    <a:alpha val="70000"/>
                  </a:schemeClr>
                </a:solidFill>
                <a:latin typeface="Arial Black" panose="020B0A04020102020204" pitchFamily="34" charset="0"/>
              </a:defRPr>
            </a:lvl1pPr>
          </a:lstStyle>
          <a:p>
            <a:pPr lvl="0"/>
            <a:r>
              <a:rPr lang="en-US" dirty="0"/>
              <a:t>Click to edit</a:t>
            </a:r>
          </a:p>
        </p:txBody>
      </p:sp>
    </p:spTree>
    <p:extLst>
      <p:ext uri="{BB962C8B-B14F-4D97-AF65-F5344CB8AC3E}">
        <p14:creationId xmlns:p14="http://schemas.microsoft.com/office/powerpoint/2010/main" val="2644695278"/>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782A6CD-BA19-9C4B-8954-3CE929B0299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2056" y="1"/>
            <a:ext cx="9139887" cy="6857998"/>
          </a:xfrm>
          <a:prstGeom prst="rect">
            <a:avLst/>
          </a:prstGeom>
        </p:spPr>
      </p:pic>
      <p:sp>
        <p:nvSpPr>
          <p:cNvPr id="25" name="Text Placeholder 29">
            <a:extLst>
              <a:ext uri="{FF2B5EF4-FFF2-40B4-BE49-F238E27FC236}">
                <a16:creationId xmlns:a16="http://schemas.microsoft.com/office/drawing/2014/main" id="{2AA6B622-0BF1-744D-A7C6-B397A3552A5E}"/>
              </a:ext>
            </a:extLst>
          </p:cNvPr>
          <p:cNvSpPr>
            <a:spLocks noGrp="1"/>
          </p:cNvSpPr>
          <p:nvPr userDrawn="1">
            <p:ph type="body" sz="quarter" idx="25" hasCustomPrompt="1"/>
          </p:nvPr>
        </p:nvSpPr>
        <p:spPr>
          <a:xfrm>
            <a:off x="7236296" y="697852"/>
            <a:ext cx="1516007" cy="359073"/>
          </a:xfrm>
        </p:spPr>
        <p:txBody>
          <a:bodyPr>
            <a:noAutofit/>
          </a:bodyPr>
          <a:lstStyle>
            <a:lvl1pPr>
              <a:lnSpc>
                <a:spcPct val="100000"/>
              </a:lnSpc>
              <a:spcBef>
                <a:spcPts val="0"/>
              </a:spcBef>
              <a:defRPr sz="2000" b="1" i="0">
                <a:solidFill>
                  <a:schemeClr val="bg1">
                    <a:alpha val="75000"/>
                  </a:schemeClr>
                </a:solidFill>
                <a:latin typeface="Arial" panose="020B0604020202020204" pitchFamily="34" charset="0"/>
                <a:cs typeface="Arial" panose="020B0604020202020204" pitchFamily="34" charset="0"/>
              </a:defRPr>
            </a:lvl1pPr>
          </a:lstStyle>
          <a:p>
            <a:pPr lvl="0"/>
            <a:r>
              <a:rPr lang="en-US" dirty="0"/>
              <a:t>DDMMYY</a:t>
            </a:r>
          </a:p>
        </p:txBody>
      </p:sp>
      <p:sp>
        <p:nvSpPr>
          <p:cNvPr id="3" name="TextBox 2">
            <a:extLst>
              <a:ext uri="{FF2B5EF4-FFF2-40B4-BE49-F238E27FC236}">
                <a16:creationId xmlns:a16="http://schemas.microsoft.com/office/drawing/2014/main" id="{EB3B2BB3-DB64-4F45-BB78-04C10CB3E3EE}"/>
              </a:ext>
            </a:extLst>
          </p:cNvPr>
          <p:cNvSpPr txBox="1">
            <a:spLocks noChangeAspect="1"/>
          </p:cNvSpPr>
          <p:nvPr userDrawn="1"/>
        </p:nvSpPr>
        <p:spPr>
          <a:xfrm>
            <a:off x="2222903" y="417438"/>
            <a:ext cx="4770288" cy="923330"/>
          </a:xfrm>
          <a:prstGeom prst="rect">
            <a:avLst/>
          </a:prstGeom>
          <a:noFill/>
        </p:spPr>
        <p:txBody>
          <a:bodyPr wrap="square" rtlCol="0">
            <a:noAutofit/>
          </a:bodyPr>
          <a:lstStyle/>
          <a:p>
            <a:r>
              <a:rPr lang="en-US" sz="5400" b="1" i="0" dirty="0">
                <a:solidFill>
                  <a:schemeClr val="bg1"/>
                </a:solidFill>
                <a:latin typeface="Arial Black" panose="020B0604020202020204" pitchFamily="34" charset="0"/>
                <a:cs typeface="Arial Black" panose="020B0604020202020204" pitchFamily="34" charset="0"/>
              </a:rPr>
              <a:t>CONTENTS</a:t>
            </a:r>
          </a:p>
        </p:txBody>
      </p:sp>
      <p:sp>
        <p:nvSpPr>
          <p:cNvPr id="101" name="Text Placeholder 9"/>
          <p:cNvSpPr>
            <a:spLocks noGrp="1"/>
          </p:cNvSpPr>
          <p:nvPr userDrawn="1">
            <p:ph type="body" sz="quarter" idx="11" hasCustomPrompt="1"/>
          </p:nvPr>
        </p:nvSpPr>
        <p:spPr>
          <a:xfrm>
            <a:off x="937545" y="2173246"/>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1</a:t>
            </a:r>
          </a:p>
        </p:txBody>
      </p:sp>
      <p:sp>
        <p:nvSpPr>
          <p:cNvPr id="28" name="Text Placeholder 9">
            <a:extLst>
              <a:ext uri="{FF2B5EF4-FFF2-40B4-BE49-F238E27FC236}">
                <a16:creationId xmlns:a16="http://schemas.microsoft.com/office/drawing/2014/main" id="{2B29AD5E-7392-9841-A823-B33E89A515DB}"/>
              </a:ext>
            </a:extLst>
          </p:cNvPr>
          <p:cNvSpPr>
            <a:spLocks noGrp="1"/>
          </p:cNvSpPr>
          <p:nvPr userDrawn="1">
            <p:ph type="body" sz="quarter" idx="26" hasCustomPrompt="1"/>
          </p:nvPr>
        </p:nvSpPr>
        <p:spPr>
          <a:xfrm>
            <a:off x="937545" y="2898802"/>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2</a:t>
            </a:r>
          </a:p>
        </p:txBody>
      </p:sp>
      <p:sp>
        <p:nvSpPr>
          <p:cNvPr id="30" name="Text Placeholder 9">
            <a:extLst>
              <a:ext uri="{FF2B5EF4-FFF2-40B4-BE49-F238E27FC236}">
                <a16:creationId xmlns:a16="http://schemas.microsoft.com/office/drawing/2014/main" id="{6816232A-F3CB-D447-8022-4BD9990A439B}"/>
              </a:ext>
            </a:extLst>
          </p:cNvPr>
          <p:cNvSpPr>
            <a:spLocks noGrp="1"/>
          </p:cNvSpPr>
          <p:nvPr userDrawn="1">
            <p:ph type="body" sz="quarter" idx="27" hasCustomPrompt="1"/>
          </p:nvPr>
        </p:nvSpPr>
        <p:spPr>
          <a:xfrm>
            <a:off x="937545" y="3664115"/>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3</a:t>
            </a:r>
          </a:p>
        </p:txBody>
      </p:sp>
      <p:sp>
        <p:nvSpPr>
          <p:cNvPr id="32" name="Text Placeholder 9">
            <a:extLst>
              <a:ext uri="{FF2B5EF4-FFF2-40B4-BE49-F238E27FC236}">
                <a16:creationId xmlns:a16="http://schemas.microsoft.com/office/drawing/2014/main" id="{CCB49BCD-8B10-FD4C-B49A-A6B4FBF7103E}"/>
              </a:ext>
            </a:extLst>
          </p:cNvPr>
          <p:cNvSpPr>
            <a:spLocks noGrp="1"/>
          </p:cNvSpPr>
          <p:nvPr userDrawn="1">
            <p:ph type="body" sz="quarter" idx="28" hasCustomPrompt="1"/>
          </p:nvPr>
        </p:nvSpPr>
        <p:spPr>
          <a:xfrm>
            <a:off x="937545" y="4387837"/>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4</a:t>
            </a:r>
          </a:p>
        </p:txBody>
      </p:sp>
      <p:sp>
        <p:nvSpPr>
          <p:cNvPr id="34" name="Text Placeholder 9">
            <a:extLst>
              <a:ext uri="{FF2B5EF4-FFF2-40B4-BE49-F238E27FC236}">
                <a16:creationId xmlns:a16="http://schemas.microsoft.com/office/drawing/2014/main" id="{3422652B-9A47-2542-A6A9-D19D02219168}"/>
              </a:ext>
            </a:extLst>
          </p:cNvPr>
          <p:cNvSpPr>
            <a:spLocks noGrp="1"/>
          </p:cNvSpPr>
          <p:nvPr userDrawn="1">
            <p:ph type="body" sz="quarter" idx="29" hasCustomPrompt="1"/>
          </p:nvPr>
        </p:nvSpPr>
        <p:spPr>
          <a:xfrm>
            <a:off x="937545" y="5132215"/>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5</a:t>
            </a:r>
          </a:p>
        </p:txBody>
      </p:sp>
      <p:sp>
        <p:nvSpPr>
          <p:cNvPr id="36" name="Text Placeholder 9">
            <a:extLst>
              <a:ext uri="{FF2B5EF4-FFF2-40B4-BE49-F238E27FC236}">
                <a16:creationId xmlns:a16="http://schemas.microsoft.com/office/drawing/2014/main" id="{5463F5D0-BF93-9C42-87AF-40163B773682}"/>
              </a:ext>
            </a:extLst>
          </p:cNvPr>
          <p:cNvSpPr>
            <a:spLocks noGrp="1"/>
          </p:cNvSpPr>
          <p:nvPr userDrawn="1">
            <p:ph type="body" sz="quarter" idx="30" hasCustomPrompt="1"/>
          </p:nvPr>
        </p:nvSpPr>
        <p:spPr>
          <a:xfrm>
            <a:off x="937545" y="5868436"/>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6</a:t>
            </a:r>
          </a:p>
        </p:txBody>
      </p:sp>
      <p:sp>
        <p:nvSpPr>
          <p:cNvPr id="145" name="Text Placeholder 9">
            <a:extLst>
              <a:ext uri="{FF2B5EF4-FFF2-40B4-BE49-F238E27FC236}">
                <a16:creationId xmlns:a16="http://schemas.microsoft.com/office/drawing/2014/main" id="{2E7035A3-6D45-C346-A699-80647324C532}"/>
              </a:ext>
            </a:extLst>
          </p:cNvPr>
          <p:cNvSpPr>
            <a:spLocks noGrp="1"/>
          </p:cNvSpPr>
          <p:nvPr>
            <p:ph type="body" sz="quarter" idx="31" hasCustomPrompt="1"/>
          </p:nvPr>
        </p:nvSpPr>
        <p:spPr>
          <a:xfrm>
            <a:off x="5603674" y="2173246"/>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1</a:t>
            </a:r>
          </a:p>
        </p:txBody>
      </p:sp>
      <p:sp>
        <p:nvSpPr>
          <p:cNvPr id="146" name="Text Placeholder 9">
            <a:extLst>
              <a:ext uri="{FF2B5EF4-FFF2-40B4-BE49-F238E27FC236}">
                <a16:creationId xmlns:a16="http://schemas.microsoft.com/office/drawing/2014/main" id="{1C3891D5-696A-BE44-9CC0-AB596136E0C4}"/>
              </a:ext>
            </a:extLst>
          </p:cNvPr>
          <p:cNvSpPr>
            <a:spLocks noGrp="1"/>
          </p:cNvSpPr>
          <p:nvPr>
            <p:ph type="body" sz="quarter" idx="32" hasCustomPrompt="1"/>
          </p:nvPr>
        </p:nvSpPr>
        <p:spPr>
          <a:xfrm>
            <a:off x="5603674" y="2898802"/>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2</a:t>
            </a:r>
          </a:p>
        </p:txBody>
      </p:sp>
      <p:sp>
        <p:nvSpPr>
          <p:cNvPr id="147" name="Text Placeholder 9">
            <a:extLst>
              <a:ext uri="{FF2B5EF4-FFF2-40B4-BE49-F238E27FC236}">
                <a16:creationId xmlns:a16="http://schemas.microsoft.com/office/drawing/2014/main" id="{358326CE-2B52-C943-9EBD-4B288F945F69}"/>
              </a:ext>
            </a:extLst>
          </p:cNvPr>
          <p:cNvSpPr>
            <a:spLocks noGrp="1"/>
          </p:cNvSpPr>
          <p:nvPr>
            <p:ph type="body" sz="quarter" idx="33" hasCustomPrompt="1"/>
          </p:nvPr>
        </p:nvSpPr>
        <p:spPr>
          <a:xfrm>
            <a:off x="5603674" y="3664115"/>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3</a:t>
            </a:r>
          </a:p>
        </p:txBody>
      </p:sp>
      <p:sp>
        <p:nvSpPr>
          <p:cNvPr id="148" name="Text Placeholder 9">
            <a:extLst>
              <a:ext uri="{FF2B5EF4-FFF2-40B4-BE49-F238E27FC236}">
                <a16:creationId xmlns:a16="http://schemas.microsoft.com/office/drawing/2014/main" id="{E2FB04FA-0EFD-B848-A836-D197378B8682}"/>
              </a:ext>
            </a:extLst>
          </p:cNvPr>
          <p:cNvSpPr>
            <a:spLocks noGrp="1"/>
          </p:cNvSpPr>
          <p:nvPr>
            <p:ph type="body" sz="quarter" idx="34" hasCustomPrompt="1"/>
          </p:nvPr>
        </p:nvSpPr>
        <p:spPr>
          <a:xfrm>
            <a:off x="5603674" y="4387837"/>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4</a:t>
            </a:r>
          </a:p>
        </p:txBody>
      </p:sp>
      <p:sp>
        <p:nvSpPr>
          <p:cNvPr id="149" name="Text Placeholder 9">
            <a:extLst>
              <a:ext uri="{FF2B5EF4-FFF2-40B4-BE49-F238E27FC236}">
                <a16:creationId xmlns:a16="http://schemas.microsoft.com/office/drawing/2014/main" id="{9B27ADB4-FB91-8244-B6E3-9ADE952136CD}"/>
              </a:ext>
            </a:extLst>
          </p:cNvPr>
          <p:cNvSpPr>
            <a:spLocks noGrp="1"/>
          </p:cNvSpPr>
          <p:nvPr>
            <p:ph type="body" sz="quarter" idx="35" hasCustomPrompt="1"/>
          </p:nvPr>
        </p:nvSpPr>
        <p:spPr>
          <a:xfrm>
            <a:off x="5603674" y="5132215"/>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5</a:t>
            </a:r>
          </a:p>
        </p:txBody>
      </p:sp>
      <p:sp>
        <p:nvSpPr>
          <p:cNvPr id="150" name="Text Placeholder 9">
            <a:extLst>
              <a:ext uri="{FF2B5EF4-FFF2-40B4-BE49-F238E27FC236}">
                <a16:creationId xmlns:a16="http://schemas.microsoft.com/office/drawing/2014/main" id="{2FA124B4-C836-A94F-B3D5-25ED5C93214C}"/>
              </a:ext>
            </a:extLst>
          </p:cNvPr>
          <p:cNvSpPr>
            <a:spLocks noGrp="1"/>
          </p:cNvSpPr>
          <p:nvPr>
            <p:ph type="body" sz="quarter" idx="36" hasCustomPrompt="1"/>
          </p:nvPr>
        </p:nvSpPr>
        <p:spPr>
          <a:xfrm>
            <a:off x="5603674" y="5868436"/>
            <a:ext cx="2570716" cy="181332"/>
          </a:xfrm>
        </p:spPr>
        <p:txBody>
          <a:bodyPr wrap="square">
            <a:spAutoFit/>
          </a:bodyPr>
          <a:lstStyle>
            <a:lvl1pPr algn="l">
              <a:lnSpc>
                <a:spcPts val="1400"/>
              </a:lnSpc>
              <a:spcBef>
                <a:spcPts val="0"/>
              </a:spcBef>
              <a:spcAft>
                <a:spcPts val="0"/>
              </a:spcAft>
              <a:defRPr sz="1600" b="0" i="0" cap="none">
                <a:solidFill>
                  <a:schemeClr val="bg1"/>
                </a:solidFill>
                <a:latin typeface="Arial" panose="020B0604020202020204" pitchFamily="34" charset="0"/>
                <a:cs typeface="Arial" panose="020B0604020202020204" pitchFamily="34" charset="0"/>
              </a:defRPr>
            </a:lvl1pPr>
          </a:lstStyle>
          <a:p>
            <a:pPr lvl="0"/>
            <a:r>
              <a:rPr lang="en-US" dirty="0"/>
              <a:t>SECTION TITLE 6</a:t>
            </a:r>
          </a:p>
        </p:txBody>
      </p:sp>
      <p:sp>
        <p:nvSpPr>
          <p:cNvPr id="4" name="Slide Number Placeholder 3"/>
          <p:cNvSpPr>
            <a:spLocks noGrp="1"/>
          </p:cNvSpPr>
          <p:nvPr>
            <p:ph type="sldNum" sz="quarter" idx="37"/>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10581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1679" y="-49669"/>
            <a:ext cx="9222191" cy="6880179"/>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4"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rId5" action="ppaction://hlinksldjump"/>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3" name="Slide Number Placeholder 2"/>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7209444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252535" y="-162168"/>
            <a:ext cx="9577064" cy="7150336"/>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4"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rId5" action="ppaction://hlinksldjump"/>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0233864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296157" y="-124938"/>
            <a:ext cx="9620686" cy="7154337"/>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4"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rId5" action="ppaction://hlinksldjump"/>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766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0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296158" y="-178485"/>
            <a:ext cx="9692694" cy="7207885"/>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4"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rId5" action="ppaction://hlinksldjump"/>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82972139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5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78191" y="-38688"/>
            <a:ext cx="9286737" cy="693434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4"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rId5" action="ppaction://hlinksldjump"/>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583103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78191" y="-30688"/>
            <a:ext cx="9275979" cy="6897999"/>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4"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rId5" action="ppaction://hlinksldjump"/>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432922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4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78191" y="-38688"/>
            <a:ext cx="9286737" cy="6905999"/>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4"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rId5" action="ppaction://hlinksldjump"/>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02379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2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78191" y="-46688"/>
            <a:ext cx="9297495" cy="6913999"/>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4"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rId5" action="ppaction://hlinksldjump"/>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442118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3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78191" y="-22689"/>
            <a:ext cx="9265222" cy="6890000"/>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4"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rId5" action="ppaction://hlinksldjump"/>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8613204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4_Title and Content">
    <p:spTree>
      <p:nvGrpSpPr>
        <p:cNvPr id="1" name=""/>
        <p:cNvGrpSpPr/>
        <p:nvPr/>
      </p:nvGrpSpPr>
      <p:grpSpPr>
        <a:xfrm>
          <a:off x="0" y="0"/>
          <a:ext cx="0" cy="0"/>
          <a:chOff x="0" y="0"/>
          <a:chExt cx="0" cy="0"/>
        </a:xfrm>
      </p:grpSpPr>
      <p:pic>
        <p:nvPicPr>
          <p:cNvPr id="73" name="Picture 72"/>
          <p:cNvPicPr>
            <a:picLocks noChangeAspect="1"/>
          </p:cNvPicPr>
          <p:nvPr userDrawn="1"/>
        </p:nvPicPr>
        <p:blipFill>
          <a:blip r:embed="rId2">
            <a:extLst>
              <a:ext uri="{28A0092B-C50C-407E-A947-70E740481C1C}">
                <a14:useLocalDpi xmlns:a14="http://schemas.microsoft.com/office/drawing/2010/main"/>
              </a:ext>
            </a:extLst>
          </a:blip>
          <a:srcRect/>
          <a:stretch/>
        </p:blipFill>
        <p:spPr>
          <a:xfrm>
            <a:off x="-78191" y="-38688"/>
            <a:ext cx="9286737" cy="6905999"/>
          </a:xfrm>
          <a:prstGeom prst="rect">
            <a:avLst/>
          </a:prstGeom>
        </p:spPr>
      </p:pic>
      <p:sp>
        <p:nvSpPr>
          <p:cNvPr id="29" name="Rectangle 28"/>
          <p:cNvSpPr/>
          <p:nvPr userDrawn="1"/>
        </p:nvSpPr>
        <p:spPr>
          <a:xfrm>
            <a:off x="-78191" y="3654335"/>
            <a:ext cx="9228374"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nvGrpSpPr>
          <p:cNvPr id="48" name="Group 47">
            <a:extLst>
              <a:ext uri="{FF2B5EF4-FFF2-40B4-BE49-F238E27FC236}">
                <a16:creationId xmlns:a16="http://schemas.microsoft.com/office/drawing/2014/main" id="{78292830-B94A-9541-81B2-C37153AB829D}"/>
              </a:ext>
            </a:extLst>
          </p:cNvPr>
          <p:cNvGrpSpPr/>
          <p:nvPr userDrawn="1"/>
        </p:nvGrpSpPr>
        <p:grpSpPr>
          <a:xfrm>
            <a:off x="1514762" y="6606663"/>
            <a:ext cx="7307843" cy="223847"/>
            <a:chOff x="1514762" y="6237312"/>
            <a:chExt cx="7307843" cy="583887"/>
          </a:xfrm>
        </p:grpSpPr>
        <p:sp>
          <p:nvSpPr>
            <p:cNvPr id="50" name="Rectangle 49">
              <a:hlinkClick r:id="rId3" action="ppaction://hlinksldjump"/>
              <a:extLst>
                <a:ext uri="{FF2B5EF4-FFF2-40B4-BE49-F238E27FC236}">
                  <a16:creationId xmlns:a16="http://schemas.microsoft.com/office/drawing/2014/main" id="{6BE71E00-09BC-B14D-AAB9-EBD2CE1FAEF7}"/>
                </a:ext>
              </a:extLst>
            </p:cNvPr>
            <p:cNvSpPr/>
            <p:nvPr userDrawn="1"/>
          </p:nvSpPr>
          <p:spPr>
            <a:xfrm>
              <a:off x="1514762"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1" name="Rectangle 50">
              <a:hlinkClick r:id="rId4" action="ppaction://hlinksldjump"/>
              <a:extLst>
                <a:ext uri="{FF2B5EF4-FFF2-40B4-BE49-F238E27FC236}">
                  <a16:creationId xmlns:a16="http://schemas.microsoft.com/office/drawing/2014/main" id="{F6E0C9E7-0F6D-3F4D-97FA-314D156680F1}"/>
                </a:ext>
              </a:extLst>
            </p:cNvPr>
            <p:cNvSpPr/>
            <p:nvPr userDrawn="1"/>
          </p:nvSpPr>
          <p:spPr>
            <a:xfrm>
              <a:off x="2747249"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2" name="Rectangle 51">
              <a:hlinkClick r:id="" action="ppaction://noaction"/>
              <a:extLst>
                <a:ext uri="{FF2B5EF4-FFF2-40B4-BE49-F238E27FC236}">
                  <a16:creationId xmlns:a16="http://schemas.microsoft.com/office/drawing/2014/main" id="{66138929-639D-BF41-A1D0-13BBBB7FDABB}"/>
                </a:ext>
              </a:extLst>
            </p:cNvPr>
            <p:cNvSpPr/>
            <p:nvPr userDrawn="1"/>
          </p:nvSpPr>
          <p:spPr>
            <a:xfrm>
              <a:off x="3979736"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3" name="Rectangle 52">
              <a:hlinkClick r:id="" action="ppaction://noaction"/>
              <a:extLst>
                <a:ext uri="{FF2B5EF4-FFF2-40B4-BE49-F238E27FC236}">
                  <a16:creationId xmlns:a16="http://schemas.microsoft.com/office/drawing/2014/main" id="{B1501CBD-A709-4546-B437-68311B2410A8}"/>
                </a:ext>
              </a:extLst>
            </p:cNvPr>
            <p:cNvSpPr/>
            <p:nvPr userDrawn="1"/>
          </p:nvSpPr>
          <p:spPr>
            <a:xfrm>
              <a:off x="5212223"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4" name="Rectangle 53">
              <a:hlinkClick r:id="" action="ppaction://noaction"/>
              <a:extLst>
                <a:ext uri="{FF2B5EF4-FFF2-40B4-BE49-F238E27FC236}">
                  <a16:creationId xmlns:a16="http://schemas.microsoft.com/office/drawing/2014/main" id="{18D46CDA-4060-034A-96D0-BC505D418410}"/>
                </a:ext>
              </a:extLst>
            </p:cNvPr>
            <p:cNvSpPr/>
            <p:nvPr userDrawn="1"/>
          </p:nvSpPr>
          <p:spPr>
            <a:xfrm>
              <a:off x="6444708"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rId5" action="ppaction://hlinksldjump"/>
              <a:extLst>
                <a:ext uri="{FF2B5EF4-FFF2-40B4-BE49-F238E27FC236}">
                  <a16:creationId xmlns:a16="http://schemas.microsoft.com/office/drawing/2014/main" id="{205CE45C-E905-724E-A2BA-F697E8062730}"/>
                </a:ext>
              </a:extLst>
            </p:cNvPr>
            <p:cNvSpPr/>
            <p:nvPr userDrawn="1"/>
          </p:nvSpPr>
          <p:spPr>
            <a:xfrm>
              <a:off x="7668344" y="6237312"/>
              <a:ext cx="1154261" cy="58388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49" name="Rectangle 48">
            <a:extLst>
              <a:ext uri="{FF2B5EF4-FFF2-40B4-BE49-F238E27FC236}">
                <a16:creationId xmlns:a16="http://schemas.microsoft.com/office/drawing/2014/main" id="{8AB28520-4428-F245-9E02-6B098F6B8B9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9" name="Line 8">
            <a:extLst>
              <a:ext uri="{FF2B5EF4-FFF2-40B4-BE49-F238E27FC236}">
                <a16:creationId xmlns:a16="http://schemas.microsoft.com/office/drawing/2014/main" id="{CBE76A43-5AC2-B74A-A878-197CC5482A10}"/>
              </a:ext>
            </a:extLst>
          </p:cNvPr>
          <p:cNvSpPr>
            <a:spLocks noChangeShapeType="1"/>
          </p:cNvSpPr>
          <p:nvPr userDrawn="1"/>
        </p:nvSpPr>
        <p:spPr bwMode="auto">
          <a:xfrm flipH="1">
            <a:off x="644146"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4DD5F1AC-AA91-9849-A218-9D8A8903243F}"/>
              </a:ext>
            </a:extLst>
          </p:cNvPr>
          <p:cNvSpPr/>
          <p:nvPr userDrawn="1"/>
        </p:nvSpPr>
        <p:spPr>
          <a:xfrm flipH="1">
            <a:off x="4407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7" name="Text Placeholder 9">
            <a:extLst>
              <a:ext uri="{FF2B5EF4-FFF2-40B4-BE49-F238E27FC236}">
                <a16:creationId xmlns:a16="http://schemas.microsoft.com/office/drawing/2014/main" id="{E92256B5-EEEF-3748-8CBA-C3F3FB93CB28}"/>
              </a:ext>
            </a:extLst>
          </p:cNvPr>
          <p:cNvSpPr>
            <a:spLocks noGrp="1"/>
          </p:cNvSpPr>
          <p:nvPr>
            <p:ph type="body" sz="quarter" idx="13" hasCustomPrompt="1"/>
          </p:nvPr>
        </p:nvSpPr>
        <p:spPr>
          <a:xfrm>
            <a:off x="644146"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ONE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07440637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711EB49C-64CB-1143-BA56-FB978ACA2901}"/>
              </a:ext>
            </a:extLst>
          </p:cNvPr>
          <p:cNvGrpSpPr/>
          <p:nvPr userDrawn="1"/>
        </p:nvGrpSpPr>
        <p:grpSpPr>
          <a:xfrm>
            <a:off x="-11380" y="-9311"/>
            <a:ext cx="9185167" cy="599171"/>
            <a:chOff x="-11380" y="-9311"/>
            <a:chExt cx="9185167" cy="599171"/>
          </a:xfrm>
        </p:grpSpPr>
        <p:pic>
          <p:nvPicPr>
            <p:cNvPr id="47" name="Picture 46">
              <a:extLst>
                <a:ext uri="{FF2B5EF4-FFF2-40B4-BE49-F238E27FC236}">
                  <a16:creationId xmlns:a16="http://schemas.microsoft.com/office/drawing/2014/main" id="{55CF2DCB-D8B7-3943-80FB-15C723DB5DD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48" name="Picture 47">
              <a:extLst>
                <a:ext uri="{FF2B5EF4-FFF2-40B4-BE49-F238E27FC236}">
                  <a16:creationId xmlns:a16="http://schemas.microsoft.com/office/drawing/2014/main" id="{C9CF52D8-2493-6D47-9465-1E785EBD5CC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39" name="Line 8">
            <a:extLst>
              <a:ext uri="{FF2B5EF4-FFF2-40B4-BE49-F238E27FC236}">
                <a16:creationId xmlns:a16="http://schemas.microsoft.com/office/drawing/2014/main" id="{56A8D3D5-890E-8D4B-B878-6AACB00A5671}"/>
              </a:ext>
            </a:extLst>
          </p:cNvPr>
          <p:cNvSpPr>
            <a:spLocks noChangeShapeType="1"/>
          </p:cNvSpPr>
          <p:nvPr userDrawn="1"/>
        </p:nvSpPr>
        <p:spPr bwMode="auto">
          <a:xfrm>
            <a:off x="1719909" y="6813376"/>
            <a:ext cx="432000"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0" name="Line 8">
            <a:extLst>
              <a:ext uri="{FF2B5EF4-FFF2-40B4-BE49-F238E27FC236}">
                <a16:creationId xmlns:a16="http://schemas.microsoft.com/office/drawing/2014/main" id="{A9140252-3D59-FA47-AA17-FE87CCFE4334}"/>
              </a:ext>
            </a:extLst>
          </p:cNvPr>
          <p:cNvSpPr>
            <a:spLocks noChangeShapeType="1"/>
          </p:cNvSpPr>
          <p:nvPr userDrawn="1"/>
        </p:nvSpPr>
        <p:spPr bwMode="auto">
          <a:xfrm>
            <a:off x="2972712"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Line 8">
            <a:extLst>
              <a:ext uri="{FF2B5EF4-FFF2-40B4-BE49-F238E27FC236}">
                <a16:creationId xmlns:a16="http://schemas.microsoft.com/office/drawing/2014/main" id="{FFE1DFD3-596C-2141-BF3A-B45ABC2FC600}"/>
              </a:ext>
            </a:extLst>
          </p:cNvPr>
          <p:cNvSpPr>
            <a:spLocks noChangeShapeType="1"/>
          </p:cNvSpPr>
          <p:nvPr userDrawn="1"/>
        </p:nvSpPr>
        <p:spPr bwMode="auto">
          <a:xfrm>
            <a:off x="4205199" y="6813376"/>
            <a:ext cx="432048"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Line 8">
            <a:extLst>
              <a:ext uri="{FF2B5EF4-FFF2-40B4-BE49-F238E27FC236}">
                <a16:creationId xmlns:a16="http://schemas.microsoft.com/office/drawing/2014/main" id="{C2C8C513-80EE-8E41-907F-459D150FE04B}"/>
              </a:ext>
            </a:extLst>
          </p:cNvPr>
          <p:cNvSpPr>
            <a:spLocks noChangeShapeType="1"/>
          </p:cNvSpPr>
          <p:nvPr userDrawn="1"/>
        </p:nvSpPr>
        <p:spPr bwMode="auto">
          <a:xfrm>
            <a:off x="5437686"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Line 8">
            <a:extLst>
              <a:ext uri="{FF2B5EF4-FFF2-40B4-BE49-F238E27FC236}">
                <a16:creationId xmlns:a16="http://schemas.microsoft.com/office/drawing/2014/main" id="{A4B6805E-C1B4-2547-9653-9C6A1D75B041}"/>
              </a:ext>
            </a:extLst>
          </p:cNvPr>
          <p:cNvSpPr>
            <a:spLocks noChangeShapeType="1"/>
          </p:cNvSpPr>
          <p:nvPr userDrawn="1"/>
        </p:nvSpPr>
        <p:spPr bwMode="auto">
          <a:xfrm>
            <a:off x="6642597" y="6813376"/>
            <a:ext cx="432048" cy="0"/>
          </a:xfrm>
          <a:prstGeom prst="line">
            <a:avLst/>
          </a:prstGeom>
          <a:noFill/>
          <a:ln w="12700" cap="flat">
            <a:solidFill>
              <a:schemeClr val="accent2"/>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Line 8">
            <a:extLst>
              <a:ext uri="{FF2B5EF4-FFF2-40B4-BE49-F238E27FC236}">
                <a16:creationId xmlns:a16="http://schemas.microsoft.com/office/drawing/2014/main" id="{15E087A7-5660-074E-B622-3BB2BBB1C708}"/>
              </a:ext>
            </a:extLst>
          </p:cNvPr>
          <p:cNvSpPr>
            <a:spLocks noChangeShapeType="1"/>
          </p:cNvSpPr>
          <p:nvPr userDrawn="1"/>
        </p:nvSpPr>
        <p:spPr bwMode="auto">
          <a:xfrm>
            <a:off x="7893807" y="6813376"/>
            <a:ext cx="432048" cy="0"/>
          </a:xfrm>
          <a:prstGeom prst="line">
            <a:avLst/>
          </a:prstGeom>
          <a:noFill/>
          <a:ln w="127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2" name="Text Placeholder 9">
            <a:extLst>
              <a:ext uri="{FF2B5EF4-FFF2-40B4-BE49-F238E27FC236}">
                <a16:creationId xmlns:a16="http://schemas.microsoft.com/office/drawing/2014/main" id="{261DCB01-A145-694F-B85D-5B8C9BF24F80}"/>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3" name="Text Placeholder 9">
            <a:extLst>
              <a:ext uri="{FF2B5EF4-FFF2-40B4-BE49-F238E27FC236}">
                <a16:creationId xmlns:a16="http://schemas.microsoft.com/office/drawing/2014/main" id="{43170F9F-0609-B446-8649-185F591E732D}"/>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6" name="Text Placeholder 9">
            <a:extLst>
              <a:ext uri="{FF2B5EF4-FFF2-40B4-BE49-F238E27FC236}">
                <a16:creationId xmlns:a16="http://schemas.microsoft.com/office/drawing/2014/main" id="{C292E64F-DE4B-9943-B20E-C414A870857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2" name="Group 1">
            <a:extLst>
              <a:ext uri="{FF2B5EF4-FFF2-40B4-BE49-F238E27FC236}">
                <a16:creationId xmlns:a16="http://schemas.microsoft.com/office/drawing/2014/main" id="{BA716ACF-8B8F-0848-BDE6-A9D021440C14}"/>
              </a:ext>
            </a:extLst>
          </p:cNvPr>
          <p:cNvGrpSpPr/>
          <p:nvPr userDrawn="1"/>
        </p:nvGrpSpPr>
        <p:grpSpPr>
          <a:xfrm>
            <a:off x="-78191" y="6525344"/>
            <a:ext cx="9222191" cy="341967"/>
            <a:chOff x="-78191" y="6525344"/>
            <a:chExt cx="9222191" cy="341967"/>
          </a:xfrm>
        </p:grpSpPr>
        <p:sp>
          <p:nvSpPr>
            <p:cNvPr id="25" name="Rectangle 24">
              <a:extLst>
                <a:ext uri="{FF2B5EF4-FFF2-40B4-BE49-F238E27FC236}">
                  <a16:creationId xmlns:a16="http://schemas.microsoft.com/office/drawing/2014/main" id="{3900D63E-33D2-264A-9E35-896C89FEB719}"/>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Line 8">
              <a:extLst>
                <a:ext uri="{FF2B5EF4-FFF2-40B4-BE49-F238E27FC236}">
                  <a16:creationId xmlns:a16="http://schemas.microsoft.com/office/drawing/2014/main" id="{8E8A292B-2CA2-4E44-A782-09A70451FFB8}"/>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7" name="Group 26">
              <a:extLst>
                <a:ext uri="{FF2B5EF4-FFF2-40B4-BE49-F238E27FC236}">
                  <a16:creationId xmlns:a16="http://schemas.microsoft.com/office/drawing/2014/main" id="{58495521-0F1A-1645-8966-F7D427F0E273}"/>
                </a:ext>
              </a:extLst>
            </p:cNvPr>
            <p:cNvGrpSpPr/>
            <p:nvPr userDrawn="1"/>
          </p:nvGrpSpPr>
          <p:grpSpPr>
            <a:xfrm>
              <a:off x="1514762" y="6721936"/>
              <a:ext cx="7307843" cy="91440"/>
              <a:chOff x="1514762" y="6537995"/>
              <a:chExt cx="7307843" cy="238514"/>
            </a:xfrm>
          </p:grpSpPr>
          <p:sp>
            <p:nvSpPr>
              <p:cNvPr id="28" name="Rectangle 27">
                <a:hlinkClick r:id="rId4" action="ppaction://hlinksldjump"/>
                <a:extLst>
                  <a:ext uri="{FF2B5EF4-FFF2-40B4-BE49-F238E27FC236}">
                    <a16:creationId xmlns:a16="http://schemas.microsoft.com/office/drawing/2014/main" id="{B2199BB2-D58A-C947-8CA2-77AE3C3FA8F8}"/>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rId5" action="ppaction://hlinksldjump"/>
                <a:extLst>
                  <a:ext uri="{FF2B5EF4-FFF2-40B4-BE49-F238E27FC236}">
                    <a16:creationId xmlns:a16="http://schemas.microsoft.com/office/drawing/2014/main" id="{88D1EAAA-20A7-0342-BFEE-AFF7E486C8D5}"/>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CEEAAC92-87C6-A845-91EA-6328D86030D4}"/>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586D3561-479B-4446-8C36-CE3AFDBE5A0D}"/>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9BA252AE-C6F8-5D4A-B1FE-F34FF938EE9D}"/>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rId6" action="ppaction://hlinksldjump"/>
                <a:extLst>
                  <a:ext uri="{FF2B5EF4-FFF2-40B4-BE49-F238E27FC236}">
                    <a16:creationId xmlns:a16="http://schemas.microsoft.com/office/drawing/2014/main" id="{6E8D69D8-137F-B344-A58D-2B77D09FF9A3}"/>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34" name="Rectangle 33">
              <a:extLst>
                <a:ext uri="{FF2B5EF4-FFF2-40B4-BE49-F238E27FC236}">
                  <a16:creationId xmlns:a16="http://schemas.microsoft.com/office/drawing/2014/main" id="{91BE89D0-3B2E-D042-AAB8-5268132C7F32}"/>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3" name="Slide Number Placeholder 2"/>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57843241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9A45422D-5925-D44D-899F-037401F44DF5}"/>
              </a:ext>
            </a:extLst>
          </p:cNvPr>
          <p:cNvGrpSpPr/>
          <p:nvPr userDrawn="1"/>
        </p:nvGrpSpPr>
        <p:grpSpPr>
          <a:xfrm>
            <a:off x="-11380" y="-9311"/>
            <a:ext cx="9185167" cy="599171"/>
            <a:chOff x="-11380" y="-9311"/>
            <a:chExt cx="9185167" cy="599171"/>
          </a:xfrm>
        </p:grpSpPr>
        <p:pic>
          <p:nvPicPr>
            <p:cNvPr id="21" name="Picture 20">
              <a:extLst>
                <a:ext uri="{FF2B5EF4-FFF2-40B4-BE49-F238E27FC236}">
                  <a16:creationId xmlns:a16="http://schemas.microsoft.com/office/drawing/2014/main" id="{70806F2A-CAE7-0448-A35B-37A1B6E85D1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31" name="Picture 30">
              <a:extLst>
                <a:ext uri="{FF2B5EF4-FFF2-40B4-BE49-F238E27FC236}">
                  <a16:creationId xmlns:a16="http://schemas.microsoft.com/office/drawing/2014/main" id="{28F93836-B533-054D-A80B-6DC3B0FAFD1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B5254870-FA50-EC43-B963-4C8CEA02628E}"/>
              </a:ext>
            </a:extLst>
          </p:cNvPr>
          <p:cNvGrpSpPr/>
          <p:nvPr userDrawn="1"/>
        </p:nvGrpSpPr>
        <p:grpSpPr>
          <a:xfrm>
            <a:off x="-78191" y="6525344"/>
            <a:ext cx="9222191" cy="341967"/>
            <a:chOff x="-78191" y="6525344"/>
            <a:chExt cx="9222191" cy="341967"/>
          </a:xfrm>
        </p:grpSpPr>
        <p:sp>
          <p:nvSpPr>
            <p:cNvPr id="17" name="Rectangle 16">
              <a:extLst>
                <a:ext uri="{FF2B5EF4-FFF2-40B4-BE49-F238E27FC236}">
                  <a16:creationId xmlns:a16="http://schemas.microsoft.com/office/drawing/2014/main" id="{51F5CB9A-9382-0346-BDD6-CDCF4E94C3A4}"/>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6811DF84-236A-934F-8AA7-2B6F911ECC46}"/>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2" name="Group 21">
              <a:extLst>
                <a:ext uri="{FF2B5EF4-FFF2-40B4-BE49-F238E27FC236}">
                  <a16:creationId xmlns:a16="http://schemas.microsoft.com/office/drawing/2014/main" id="{A1EDF2F6-292E-744E-995D-4AB89E36FC99}"/>
                </a:ext>
              </a:extLst>
            </p:cNvPr>
            <p:cNvGrpSpPr/>
            <p:nvPr userDrawn="1"/>
          </p:nvGrpSpPr>
          <p:grpSpPr>
            <a:xfrm>
              <a:off x="1514762" y="6721936"/>
              <a:ext cx="7307843" cy="91440"/>
              <a:chOff x="1514762" y="6537995"/>
              <a:chExt cx="7307843" cy="238514"/>
            </a:xfrm>
          </p:grpSpPr>
          <p:sp>
            <p:nvSpPr>
              <p:cNvPr id="24" name="Rectangle 23">
                <a:hlinkClick r:id="rId4" action="ppaction://hlinksldjump"/>
                <a:extLst>
                  <a:ext uri="{FF2B5EF4-FFF2-40B4-BE49-F238E27FC236}">
                    <a16:creationId xmlns:a16="http://schemas.microsoft.com/office/drawing/2014/main" id="{A1A5CAF7-8309-194F-92CB-4133C5716FA6}"/>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rId5" action="ppaction://hlinksldjump"/>
                <a:extLst>
                  <a:ext uri="{FF2B5EF4-FFF2-40B4-BE49-F238E27FC236}">
                    <a16:creationId xmlns:a16="http://schemas.microsoft.com/office/drawing/2014/main" id="{0ECF9E54-7D75-5D46-94BF-8C848C0B4C44}"/>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8FBA231-F704-7B48-BE4D-1C18E8739D07}"/>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05B395C-1851-DD42-8AB5-DB353A2A7616}"/>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3533C56D-BEAC-DF44-91B0-E8DB2C9FC68D}"/>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rId6" action="ppaction://hlinksldjump"/>
                <a:extLst>
                  <a:ext uri="{FF2B5EF4-FFF2-40B4-BE49-F238E27FC236}">
                    <a16:creationId xmlns:a16="http://schemas.microsoft.com/office/drawing/2014/main" id="{A42C8564-029A-B84D-A96C-FD5AFA671351}"/>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3" name="Rectangle 22">
              <a:extLst>
                <a:ext uri="{FF2B5EF4-FFF2-40B4-BE49-F238E27FC236}">
                  <a16:creationId xmlns:a16="http://schemas.microsoft.com/office/drawing/2014/main" id="{B7963B17-9150-F84F-8816-F9093EE9B5C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
        <p:nvSpPr>
          <p:cNvPr id="5" name="Text Placeholder 4"/>
          <p:cNvSpPr>
            <a:spLocks noGrp="1"/>
          </p:cNvSpPr>
          <p:nvPr>
            <p:ph type="body" sz="quarter" idx="17" hasCustomPrompt="1"/>
          </p:nvPr>
        </p:nvSpPr>
        <p:spPr>
          <a:xfrm>
            <a:off x="250825" y="871538"/>
            <a:ext cx="8281988"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7" name="Text Placeholder 6"/>
          <p:cNvSpPr>
            <a:spLocks noGrp="1"/>
          </p:cNvSpPr>
          <p:nvPr>
            <p:ph type="body" sz="quarter" idx="18" hasCustomPrompt="1"/>
          </p:nvPr>
        </p:nvSpPr>
        <p:spPr>
          <a:xfrm>
            <a:off x="250825" y="1412776"/>
            <a:ext cx="8281988" cy="947952"/>
          </a:xfrm>
        </p:spPr>
        <p:txBody>
          <a:bodyPr wrap="square">
            <a:spAutoFit/>
          </a:bodyPr>
          <a:lstStyle>
            <a:lvl1pPr>
              <a:defRPr b="0" cap="none"/>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9" name="Content Placeholder 8"/>
          <p:cNvSpPr>
            <a:spLocks noGrp="1"/>
          </p:cNvSpPr>
          <p:nvPr>
            <p:ph sz="quarter" idx="19"/>
          </p:nvPr>
        </p:nvSpPr>
        <p:spPr>
          <a:xfrm>
            <a:off x="282575" y="2708177"/>
            <a:ext cx="8250238" cy="266382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28614326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Title Only">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CF2B5635-AEAE-A74D-97B4-020F74F7FD42}"/>
              </a:ext>
            </a:extLst>
          </p:cNvPr>
          <p:cNvGrpSpPr/>
          <p:nvPr userDrawn="1"/>
        </p:nvGrpSpPr>
        <p:grpSpPr>
          <a:xfrm>
            <a:off x="-11380" y="-9311"/>
            <a:ext cx="9185167" cy="599171"/>
            <a:chOff x="-11380" y="-9311"/>
            <a:chExt cx="9185167" cy="599171"/>
          </a:xfrm>
        </p:grpSpPr>
        <p:pic>
          <p:nvPicPr>
            <p:cNvPr id="30" name="Picture 29">
              <a:extLst>
                <a:ext uri="{FF2B5EF4-FFF2-40B4-BE49-F238E27FC236}">
                  <a16:creationId xmlns:a16="http://schemas.microsoft.com/office/drawing/2014/main" id="{79ED64E5-C1A2-2241-9953-8359B290DD0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31" name="Picture 30">
              <a:extLst>
                <a:ext uri="{FF2B5EF4-FFF2-40B4-BE49-F238E27FC236}">
                  <a16:creationId xmlns:a16="http://schemas.microsoft.com/office/drawing/2014/main" id="{25A78199-355F-7843-BBEA-7CB6F921338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26A77382-0C43-1B44-8EB3-B37B4D0A0C5A}"/>
              </a:ext>
            </a:extLst>
          </p:cNvPr>
          <p:cNvGrpSpPr/>
          <p:nvPr userDrawn="1"/>
        </p:nvGrpSpPr>
        <p:grpSpPr>
          <a:xfrm>
            <a:off x="-78191" y="6525344"/>
            <a:ext cx="9222191" cy="341967"/>
            <a:chOff x="-78191" y="6525344"/>
            <a:chExt cx="9222191" cy="341967"/>
          </a:xfrm>
        </p:grpSpPr>
        <p:sp>
          <p:nvSpPr>
            <p:cNvPr id="17" name="Rectangle 16">
              <a:extLst>
                <a:ext uri="{FF2B5EF4-FFF2-40B4-BE49-F238E27FC236}">
                  <a16:creationId xmlns:a16="http://schemas.microsoft.com/office/drawing/2014/main" id="{5AC0465F-8627-1547-905C-B859C7D12D3B}"/>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3383AA7E-66AF-C64B-AEE2-B957D530EC9D}"/>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0" name="Group 19">
              <a:extLst>
                <a:ext uri="{FF2B5EF4-FFF2-40B4-BE49-F238E27FC236}">
                  <a16:creationId xmlns:a16="http://schemas.microsoft.com/office/drawing/2014/main" id="{C7BDA8CE-CDF1-AA40-A500-D5A86742BC97}"/>
                </a:ext>
              </a:extLst>
            </p:cNvPr>
            <p:cNvGrpSpPr/>
            <p:nvPr userDrawn="1"/>
          </p:nvGrpSpPr>
          <p:grpSpPr>
            <a:xfrm>
              <a:off x="1514762" y="6721936"/>
              <a:ext cx="7307843" cy="91440"/>
              <a:chOff x="1514762" y="6537995"/>
              <a:chExt cx="7307843" cy="238514"/>
            </a:xfrm>
          </p:grpSpPr>
          <p:sp>
            <p:nvSpPr>
              <p:cNvPr id="24" name="Rectangle 23">
                <a:hlinkClick r:id="rId4" action="ppaction://hlinksldjump"/>
                <a:extLst>
                  <a:ext uri="{FF2B5EF4-FFF2-40B4-BE49-F238E27FC236}">
                    <a16:creationId xmlns:a16="http://schemas.microsoft.com/office/drawing/2014/main" id="{88484864-8BC6-1840-937C-CD32D2482DDD}"/>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rId5" action="ppaction://hlinksldjump"/>
                <a:extLst>
                  <a:ext uri="{FF2B5EF4-FFF2-40B4-BE49-F238E27FC236}">
                    <a16:creationId xmlns:a16="http://schemas.microsoft.com/office/drawing/2014/main" id="{9E44F4F7-D2AF-4049-A2AE-CA3B04961F76}"/>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3D691FBD-6BB8-4640-B99B-A8305CDE8D1B}"/>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17FCE8E5-C5DF-2D4D-8F8B-86524B66562A}"/>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2B171C76-9EEC-824C-832E-1F3CA642B490}"/>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rId6" action="ppaction://hlinksldjump"/>
                <a:extLst>
                  <a:ext uri="{FF2B5EF4-FFF2-40B4-BE49-F238E27FC236}">
                    <a16:creationId xmlns:a16="http://schemas.microsoft.com/office/drawing/2014/main" id="{831DC750-D60A-8848-B568-0F52BBE45EDD}"/>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3" name="Rectangle 22">
              <a:extLst>
                <a:ext uri="{FF2B5EF4-FFF2-40B4-BE49-F238E27FC236}">
                  <a16:creationId xmlns:a16="http://schemas.microsoft.com/office/drawing/2014/main" id="{DF652928-25CC-EB42-9246-D22974B6FFA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
        <p:nvSpPr>
          <p:cNvPr id="32" name="Text Placeholder 4"/>
          <p:cNvSpPr>
            <a:spLocks noGrp="1"/>
          </p:cNvSpPr>
          <p:nvPr>
            <p:ph type="body" sz="quarter" idx="19"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3" name="Text Placeholder 6"/>
          <p:cNvSpPr>
            <a:spLocks noGrp="1"/>
          </p:cNvSpPr>
          <p:nvPr>
            <p:ph type="body" sz="quarter" idx="20" hasCustomPrompt="1"/>
          </p:nvPr>
        </p:nvSpPr>
        <p:spPr>
          <a:xfrm>
            <a:off x="250825" y="1412776"/>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4" name="Content Placeholder 8"/>
          <p:cNvSpPr>
            <a:spLocks noGrp="1"/>
          </p:cNvSpPr>
          <p:nvPr>
            <p:ph sz="quarter" idx="21"/>
          </p:nvPr>
        </p:nvSpPr>
        <p:spPr>
          <a:xfrm>
            <a:off x="4822825" y="1428727"/>
            <a:ext cx="3938235" cy="4808462"/>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31949898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Title Only">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D3D03FB6-AECC-7A49-9E3D-A20A9C75C753}"/>
              </a:ext>
            </a:extLst>
          </p:cNvPr>
          <p:cNvGrpSpPr/>
          <p:nvPr userDrawn="1"/>
        </p:nvGrpSpPr>
        <p:grpSpPr>
          <a:xfrm>
            <a:off x="-11380" y="-9311"/>
            <a:ext cx="9185167" cy="599171"/>
            <a:chOff x="-11380" y="-9311"/>
            <a:chExt cx="9185167" cy="599171"/>
          </a:xfrm>
        </p:grpSpPr>
        <p:pic>
          <p:nvPicPr>
            <p:cNvPr id="22" name="Picture 21">
              <a:extLst>
                <a:ext uri="{FF2B5EF4-FFF2-40B4-BE49-F238E27FC236}">
                  <a16:creationId xmlns:a16="http://schemas.microsoft.com/office/drawing/2014/main" id="{63BD9327-FE0E-5A4B-8302-1CEDF23F512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36" name="Picture 35">
              <a:extLst>
                <a:ext uri="{FF2B5EF4-FFF2-40B4-BE49-F238E27FC236}">
                  <a16:creationId xmlns:a16="http://schemas.microsoft.com/office/drawing/2014/main" id="{F0C93647-7BD8-6841-B6B7-BB6C1FE2127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16" name="Group 15">
            <a:extLst>
              <a:ext uri="{FF2B5EF4-FFF2-40B4-BE49-F238E27FC236}">
                <a16:creationId xmlns:a16="http://schemas.microsoft.com/office/drawing/2014/main" id="{5A004E2C-6E6B-F44B-ADF9-68F6D8368D6F}"/>
              </a:ext>
            </a:extLst>
          </p:cNvPr>
          <p:cNvGrpSpPr/>
          <p:nvPr userDrawn="1"/>
        </p:nvGrpSpPr>
        <p:grpSpPr>
          <a:xfrm>
            <a:off x="-78191" y="6525344"/>
            <a:ext cx="9222191" cy="341967"/>
            <a:chOff x="-78191" y="6525344"/>
            <a:chExt cx="9222191" cy="341967"/>
          </a:xfrm>
        </p:grpSpPr>
        <p:sp>
          <p:nvSpPr>
            <p:cNvPr id="19" name="Rectangle 18">
              <a:extLst>
                <a:ext uri="{FF2B5EF4-FFF2-40B4-BE49-F238E27FC236}">
                  <a16:creationId xmlns:a16="http://schemas.microsoft.com/office/drawing/2014/main" id="{16F2EA2C-E9A1-E944-A7F6-5723ADD80EFF}"/>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Line 8">
              <a:extLst>
                <a:ext uri="{FF2B5EF4-FFF2-40B4-BE49-F238E27FC236}">
                  <a16:creationId xmlns:a16="http://schemas.microsoft.com/office/drawing/2014/main" id="{3DBE42E0-E9AE-844F-B41E-F523C8938A0E}"/>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4" name="Group 23">
              <a:extLst>
                <a:ext uri="{FF2B5EF4-FFF2-40B4-BE49-F238E27FC236}">
                  <a16:creationId xmlns:a16="http://schemas.microsoft.com/office/drawing/2014/main" id="{2647978E-1F50-1A4B-81A7-65033BF5534F}"/>
                </a:ext>
              </a:extLst>
            </p:cNvPr>
            <p:cNvGrpSpPr/>
            <p:nvPr userDrawn="1"/>
          </p:nvGrpSpPr>
          <p:grpSpPr>
            <a:xfrm>
              <a:off x="1514762" y="6721936"/>
              <a:ext cx="7307843" cy="91440"/>
              <a:chOff x="1514762" y="6537995"/>
              <a:chExt cx="7307843" cy="238514"/>
            </a:xfrm>
          </p:grpSpPr>
          <p:sp>
            <p:nvSpPr>
              <p:cNvPr id="26" name="Rectangle 25">
                <a:hlinkClick r:id="rId4" action="ppaction://hlinksldjump"/>
                <a:extLst>
                  <a:ext uri="{FF2B5EF4-FFF2-40B4-BE49-F238E27FC236}">
                    <a16:creationId xmlns:a16="http://schemas.microsoft.com/office/drawing/2014/main" id="{5C161740-6EE6-8946-A4E0-386648488002}"/>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rId5" action="ppaction://hlinksldjump"/>
                <a:extLst>
                  <a:ext uri="{FF2B5EF4-FFF2-40B4-BE49-F238E27FC236}">
                    <a16:creationId xmlns:a16="http://schemas.microsoft.com/office/drawing/2014/main" id="{2E75341C-E926-714F-A9BA-CECBC5789870}"/>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A21DEAE6-72C8-7249-B60A-2D79F6C302D4}"/>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D94127A4-B752-7C4F-A2B0-FF67DF9E22B1}"/>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60E2AEDF-3C42-614C-81AB-5D26FEE2386B}"/>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6" action="ppaction://hlinksldjump"/>
                <a:extLst>
                  <a:ext uri="{FF2B5EF4-FFF2-40B4-BE49-F238E27FC236}">
                    <a16:creationId xmlns:a16="http://schemas.microsoft.com/office/drawing/2014/main" id="{1D725A7D-C0B4-E74A-8875-FCC223F7702A}"/>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5" name="Rectangle 24">
              <a:extLst>
                <a:ext uri="{FF2B5EF4-FFF2-40B4-BE49-F238E27FC236}">
                  <a16:creationId xmlns:a16="http://schemas.microsoft.com/office/drawing/2014/main" id="{0BA18AC4-EF4A-EE42-918C-54AD61178C1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
        <p:nvSpPr>
          <p:cNvPr id="32" name="Text Placeholder 4"/>
          <p:cNvSpPr>
            <a:spLocks noGrp="1"/>
          </p:cNvSpPr>
          <p:nvPr>
            <p:ph type="body" sz="quarter" idx="22"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3" name="Text Placeholder 6"/>
          <p:cNvSpPr>
            <a:spLocks noGrp="1"/>
          </p:cNvSpPr>
          <p:nvPr>
            <p:ph type="body" sz="quarter" idx="23" hasCustomPrompt="1"/>
          </p:nvPr>
        </p:nvSpPr>
        <p:spPr>
          <a:xfrm>
            <a:off x="250825" y="1412776"/>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34" name="Content Placeholder 8"/>
          <p:cNvSpPr>
            <a:spLocks noGrp="1"/>
          </p:cNvSpPr>
          <p:nvPr>
            <p:ph sz="quarter" idx="24"/>
          </p:nvPr>
        </p:nvSpPr>
        <p:spPr>
          <a:xfrm>
            <a:off x="4822825" y="1428727"/>
            <a:ext cx="3938235" cy="2216075"/>
          </a:xfrm>
        </p:spPr>
        <p:txBody>
          <a:bodyPr>
            <a:normAutofit/>
          </a:bodyPr>
          <a:lstStyle>
            <a:lvl1pPr>
              <a:defRPr sz="1400"/>
            </a:lvl1pPr>
          </a:lstStyle>
          <a:p>
            <a:pPr lvl="0"/>
            <a:endParaRPr lang="en-US" dirty="0"/>
          </a:p>
        </p:txBody>
      </p:sp>
      <p:sp>
        <p:nvSpPr>
          <p:cNvPr id="35" name="Content Placeholder 8"/>
          <p:cNvSpPr>
            <a:spLocks noGrp="1"/>
          </p:cNvSpPr>
          <p:nvPr>
            <p:ph sz="quarter" idx="25"/>
          </p:nvPr>
        </p:nvSpPr>
        <p:spPr>
          <a:xfrm>
            <a:off x="4822825" y="3913173"/>
            <a:ext cx="3938235" cy="221607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2103873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7_Title Only">
    <p:spTree>
      <p:nvGrpSpPr>
        <p:cNvPr id="1" name=""/>
        <p:cNvGrpSpPr/>
        <p:nvPr/>
      </p:nvGrpSpPr>
      <p:grpSpPr>
        <a:xfrm>
          <a:off x="0" y="0"/>
          <a:ext cx="0" cy="0"/>
          <a:chOff x="0" y="0"/>
          <a:chExt cx="0" cy="0"/>
        </a:xfrm>
      </p:grpSpPr>
      <p:grpSp>
        <p:nvGrpSpPr>
          <p:cNvPr id="21" name="Group 20">
            <a:extLst>
              <a:ext uri="{FF2B5EF4-FFF2-40B4-BE49-F238E27FC236}">
                <a16:creationId xmlns:a16="http://schemas.microsoft.com/office/drawing/2014/main" id="{F8BA4073-5799-D045-A7BB-B1DAD5B9D7E1}"/>
              </a:ext>
            </a:extLst>
          </p:cNvPr>
          <p:cNvGrpSpPr/>
          <p:nvPr userDrawn="1"/>
        </p:nvGrpSpPr>
        <p:grpSpPr>
          <a:xfrm>
            <a:off x="-11380" y="-9311"/>
            <a:ext cx="9185167" cy="599171"/>
            <a:chOff x="-11380" y="-9311"/>
            <a:chExt cx="9185167" cy="599171"/>
          </a:xfrm>
        </p:grpSpPr>
        <p:pic>
          <p:nvPicPr>
            <p:cNvPr id="22" name="Picture 21">
              <a:extLst>
                <a:ext uri="{FF2B5EF4-FFF2-40B4-BE49-F238E27FC236}">
                  <a16:creationId xmlns:a16="http://schemas.microsoft.com/office/drawing/2014/main" id="{6CDE42CD-71AA-CD42-AFF6-37C6D82AA637}"/>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38" name="Picture 37">
              <a:extLst>
                <a:ext uri="{FF2B5EF4-FFF2-40B4-BE49-F238E27FC236}">
                  <a16:creationId xmlns:a16="http://schemas.microsoft.com/office/drawing/2014/main" id="{8A1749D4-4FBB-AF44-B7E7-1827DA67B58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8" name="Text Placeholder 2">
            <a:extLst>
              <a:ext uri="{FF2B5EF4-FFF2-40B4-BE49-F238E27FC236}">
                <a16:creationId xmlns:a16="http://schemas.microsoft.com/office/drawing/2014/main" id="{5BA16C3A-EE68-4B5D-BA5B-9A677189E30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1</a:t>
            </a:r>
          </a:p>
        </p:txBody>
      </p:sp>
      <p:grpSp>
        <p:nvGrpSpPr>
          <p:cNvPr id="20" name="Group 19">
            <a:extLst>
              <a:ext uri="{FF2B5EF4-FFF2-40B4-BE49-F238E27FC236}">
                <a16:creationId xmlns:a16="http://schemas.microsoft.com/office/drawing/2014/main" id="{DAB9D6B2-CF78-A44E-A4A3-2AF09FDBC457}"/>
              </a:ext>
            </a:extLst>
          </p:cNvPr>
          <p:cNvGrpSpPr/>
          <p:nvPr userDrawn="1"/>
        </p:nvGrpSpPr>
        <p:grpSpPr>
          <a:xfrm>
            <a:off x="-78191" y="6525344"/>
            <a:ext cx="9222191" cy="341967"/>
            <a:chOff x="-78191" y="6525344"/>
            <a:chExt cx="9222191" cy="341967"/>
          </a:xfrm>
        </p:grpSpPr>
        <p:sp>
          <p:nvSpPr>
            <p:cNvPr id="23" name="Rectangle 22">
              <a:extLst>
                <a:ext uri="{FF2B5EF4-FFF2-40B4-BE49-F238E27FC236}">
                  <a16:creationId xmlns:a16="http://schemas.microsoft.com/office/drawing/2014/main" id="{2CDCC5EC-53DE-7846-8F47-5A2CA75266FC}"/>
                </a:ext>
              </a:extLst>
            </p:cNvPr>
            <p:cNvSpPr/>
            <p:nvPr userDrawn="1"/>
          </p:nvSpPr>
          <p:spPr>
            <a:xfrm>
              <a:off x="282275"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Line 8">
              <a:extLst>
                <a:ext uri="{FF2B5EF4-FFF2-40B4-BE49-F238E27FC236}">
                  <a16:creationId xmlns:a16="http://schemas.microsoft.com/office/drawing/2014/main" id="{90C5F1CD-7849-AF4C-BA1F-5817E45AFBF4}"/>
                </a:ext>
              </a:extLst>
            </p:cNvPr>
            <p:cNvSpPr>
              <a:spLocks noChangeShapeType="1"/>
            </p:cNvSpPr>
            <p:nvPr userDrawn="1"/>
          </p:nvSpPr>
          <p:spPr bwMode="auto">
            <a:xfrm>
              <a:off x="643381"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grpSp>
          <p:nvGrpSpPr>
            <p:cNvPr id="25" name="Group 24">
              <a:extLst>
                <a:ext uri="{FF2B5EF4-FFF2-40B4-BE49-F238E27FC236}">
                  <a16:creationId xmlns:a16="http://schemas.microsoft.com/office/drawing/2014/main" id="{D9682A63-09BF-4346-B435-903D32D49973}"/>
                </a:ext>
              </a:extLst>
            </p:cNvPr>
            <p:cNvGrpSpPr/>
            <p:nvPr userDrawn="1"/>
          </p:nvGrpSpPr>
          <p:grpSpPr>
            <a:xfrm>
              <a:off x="1514762" y="6721936"/>
              <a:ext cx="7307843" cy="91440"/>
              <a:chOff x="1514762" y="6537995"/>
              <a:chExt cx="7307843" cy="238514"/>
            </a:xfrm>
          </p:grpSpPr>
          <p:sp>
            <p:nvSpPr>
              <p:cNvPr id="27" name="Rectangle 26">
                <a:hlinkClick r:id="rId4" action="ppaction://hlinksldjump"/>
                <a:extLst>
                  <a:ext uri="{FF2B5EF4-FFF2-40B4-BE49-F238E27FC236}">
                    <a16:creationId xmlns:a16="http://schemas.microsoft.com/office/drawing/2014/main" id="{40E85176-E8D3-B248-82E5-3C0DB4F4388A}"/>
                  </a:ext>
                </a:extLst>
              </p:cNvPr>
              <p:cNvSpPr/>
              <p:nvPr userDrawn="1"/>
            </p:nvSpPr>
            <p:spPr>
              <a:xfrm>
                <a:off x="1514762"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rId5" action="ppaction://hlinksldjump"/>
                <a:extLst>
                  <a:ext uri="{FF2B5EF4-FFF2-40B4-BE49-F238E27FC236}">
                    <a16:creationId xmlns:a16="http://schemas.microsoft.com/office/drawing/2014/main" id="{B39194AE-477B-0A4E-87FD-30E87A232E3A}"/>
                  </a:ext>
                </a:extLst>
              </p:cNvPr>
              <p:cNvSpPr/>
              <p:nvPr userDrawn="1"/>
            </p:nvSpPr>
            <p:spPr>
              <a:xfrm>
                <a:off x="2747249"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301A4E24-D2C3-8645-B719-814E89E60FD9}"/>
                  </a:ext>
                </a:extLst>
              </p:cNvPr>
              <p:cNvSpPr/>
              <p:nvPr userDrawn="1"/>
            </p:nvSpPr>
            <p:spPr>
              <a:xfrm>
                <a:off x="3979736"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1E7A9FF9-E3EF-1F4B-A19C-A1C7A5F2E290}"/>
                  </a:ext>
                </a:extLst>
              </p:cNvPr>
              <p:cNvSpPr/>
              <p:nvPr userDrawn="1"/>
            </p:nvSpPr>
            <p:spPr>
              <a:xfrm>
                <a:off x="5212223"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F2FA73E4-173F-8741-98F1-4B159D6DAF44}"/>
                  </a:ext>
                </a:extLst>
              </p:cNvPr>
              <p:cNvSpPr/>
              <p:nvPr userDrawn="1"/>
            </p:nvSpPr>
            <p:spPr>
              <a:xfrm>
                <a:off x="6444708"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rId6" action="ppaction://hlinksldjump"/>
                <a:extLst>
                  <a:ext uri="{FF2B5EF4-FFF2-40B4-BE49-F238E27FC236}">
                    <a16:creationId xmlns:a16="http://schemas.microsoft.com/office/drawing/2014/main" id="{F45F6847-C0BB-CD40-B717-9B494C385EFA}"/>
                  </a:ext>
                </a:extLst>
              </p:cNvPr>
              <p:cNvSpPr/>
              <p:nvPr userDrawn="1"/>
            </p:nvSpPr>
            <p:spPr>
              <a:xfrm>
                <a:off x="7668344" y="6537995"/>
                <a:ext cx="1154261" cy="238514"/>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6" name="Rectangle 25">
              <a:extLst>
                <a:ext uri="{FF2B5EF4-FFF2-40B4-BE49-F238E27FC236}">
                  <a16:creationId xmlns:a16="http://schemas.microsoft.com/office/drawing/2014/main" id="{41D9BC28-E32D-EC47-8293-23351403F7A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
        <p:nvSpPr>
          <p:cNvPr id="33" name="Text Placeholder 4"/>
          <p:cNvSpPr>
            <a:spLocks noGrp="1"/>
          </p:cNvSpPr>
          <p:nvPr>
            <p:ph type="body" sz="quarter" idx="23" hasCustomPrompt="1"/>
          </p:nvPr>
        </p:nvSpPr>
        <p:spPr>
          <a:xfrm>
            <a:off x="250825" y="871538"/>
            <a:ext cx="4321175" cy="325437"/>
          </a:xfrm>
        </p:spPr>
        <p:txBody>
          <a:bodyPr anchor="ctr">
            <a:normAutofit/>
          </a:bodyPr>
          <a:lstStyle>
            <a:lvl1pPr>
              <a:defRPr sz="1400">
                <a:solidFill>
                  <a:schemeClr val="bg1">
                    <a:lumMod val="50000"/>
                  </a:schemeClr>
                </a:solidFill>
              </a:defRPr>
            </a:lvl1pPr>
          </a:lstStyle>
          <a:p>
            <a:pPr lvl="0"/>
            <a:r>
              <a:rPr lang="en-US" dirty="0"/>
              <a:t>Sub heading</a:t>
            </a:r>
          </a:p>
        </p:txBody>
      </p:sp>
      <p:sp>
        <p:nvSpPr>
          <p:cNvPr id="39" name="Text Placeholder 6">
            <a:extLst>
              <a:ext uri="{FF2B5EF4-FFF2-40B4-BE49-F238E27FC236}">
                <a16:creationId xmlns:a16="http://schemas.microsoft.com/office/drawing/2014/main" id="{191CD0CF-2831-194A-87F6-9FAFD53BBA9C}"/>
              </a:ext>
            </a:extLst>
          </p:cNvPr>
          <p:cNvSpPr>
            <a:spLocks noGrp="1"/>
          </p:cNvSpPr>
          <p:nvPr>
            <p:ph type="body" sz="quarter" idx="24" hasCustomPrompt="1"/>
          </p:nvPr>
        </p:nvSpPr>
        <p:spPr>
          <a:xfrm>
            <a:off x="250825" y="1412776"/>
            <a:ext cx="4321175" cy="1658916"/>
          </a:xfrm>
        </p:spPr>
        <p:txBody>
          <a:bodyPr wrap="square">
            <a:spAutoFit/>
          </a:bodyPr>
          <a:lstStyle>
            <a:lvl1pPr>
              <a:defRPr b="0" cap="none">
                <a:solidFill>
                  <a:schemeClr val="bg1">
                    <a:lumMod val="50000"/>
                  </a:schemeClr>
                </a:solidFill>
              </a:defRPr>
            </a:lvl1pPr>
            <a:lvl4pPr marL="91440" indent="0">
              <a:buNone/>
              <a:defRPr/>
            </a:lvl4pPr>
          </a:lstStyle>
          <a:p>
            <a:r>
              <a:rPr lang="en-ZA" sz="1400" dirty="0">
                <a:solidFill>
                  <a:schemeClr val="bg1">
                    <a:lumMod val="50000"/>
                  </a:schemeClr>
                </a:solidFill>
                <a:latin typeface="Arial" panose="020B0604020202020204" pitchFamily="34" charset="0"/>
                <a:cs typeface="Arial" panose="020B0604020202020204" pitchFamily="34" charset="0"/>
              </a:rPr>
              <a:t>Content </a:t>
            </a:r>
            <a:r>
              <a:rPr lang="en-ZA" sz="1400" dirty="0" err="1">
                <a:solidFill>
                  <a:schemeClr val="bg1">
                    <a:lumMod val="50000"/>
                  </a:schemeClr>
                </a:solidFill>
                <a:latin typeface="Arial" panose="020B0604020202020204" pitchFamily="34" charset="0"/>
                <a:cs typeface="Arial" panose="020B0604020202020204" pitchFamily="34" charset="0"/>
              </a:rPr>
              <a:t>arial</a:t>
            </a:r>
            <a:r>
              <a:rPr lang="en-ZA" sz="1400" dirty="0">
                <a:solidFill>
                  <a:schemeClr val="bg1">
                    <a:lumMod val="50000"/>
                  </a:schemeClr>
                </a:solidFill>
                <a:latin typeface="Arial" panose="020B0604020202020204" pitchFamily="34" charset="0"/>
                <a:cs typeface="Arial" panose="020B0604020202020204" pitchFamily="34" charset="0"/>
              </a:rPr>
              <a:t>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Duis</a:t>
            </a:r>
            <a:r>
              <a:rPr lang="en-ZA" sz="1400" dirty="0">
                <a:solidFill>
                  <a:schemeClr val="bg1">
                    <a:lumMod val="50000"/>
                  </a:schemeClr>
                </a:solidFill>
                <a:latin typeface="Arial" panose="020B0604020202020204" pitchFamily="34" charset="0"/>
                <a:cs typeface="Arial" panose="020B0604020202020204" pitchFamily="34" charset="0"/>
              </a:rPr>
              <a:t>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pulvinar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40" name="Content Placeholder 8">
            <a:extLst>
              <a:ext uri="{FF2B5EF4-FFF2-40B4-BE49-F238E27FC236}">
                <a16:creationId xmlns:a16="http://schemas.microsoft.com/office/drawing/2014/main" id="{8D72D3DD-A4F4-304A-A035-EF45E1A0C79A}"/>
              </a:ext>
            </a:extLst>
          </p:cNvPr>
          <p:cNvSpPr>
            <a:spLocks noGrp="1"/>
          </p:cNvSpPr>
          <p:nvPr>
            <p:ph sz="quarter" idx="25"/>
          </p:nvPr>
        </p:nvSpPr>
        <p:spPr>
          <a:xfrm>
            <a:off x="4822825" y="1428727"/>
            <a:ext cx="3938235" cy="2216075"/>
          </a:xfrm>
        </p:spPr>
        <p:txBody>
          <a:bodyPr>
            <a:normAutofit/>
          </a:bodyPr>
          <a:lstStyle>
            <a:lvl1pPr>
              <a:defRPr sz="1400"/>
            </a:lvl1pPr>
          </a:lstStyle>
          <a:p>
            <a:pPr lvl="0"/>
            <a:endParaRPr lang="en-US" dirty="0"/>
          </a:p>
        </p:txBody>
      </p:sp>
      <p:sp>
        <p:nvSpPr>
          <p:cNvPr id="41" name="Content Placeholder 8">
            <a:extLst>
              <a:ext uri="{FF2B5EF4-FFF2-40B4-BE49-F238E27FC236}">
                <a16:creationId xmlns:a16="http://schemas.microsoft.com/office/drawing/2014/main" id="{BD963FE5-439D-9746-9554-9082468E37F2}"/>
              </a:ext>
            </a:extLst>
          </p:cNvPr>
          <p:cNvSpPr>
            <a:spLocks noGrp="1"/>
          </p:cNvSpPr>
          <p:nvPr>
            <p:ph sz="quarter" idx="26"/>
          </p:nvPr>
        </p:nvSpPr>
        <p:spPr>
          <a:xfrm>
            <a:off x="4822825" y="3913173"/>
            <a:ext cx="3938235" cy="2216075"/>
          </a:xfrm>
        </p:spPr>
        <p:txBody>
          <a:bodyPr>
            <a:normAutofit/>
          </a:bodyPr>
          <a:lstStyle>
            <a:lvl1pPr>
              <a:defRPr sz="1400"/>
            </a:lvl1pPr>
          </a:lstStyle>
          <a:p>
            <a:pPr lvl="0"/>
            <a:endParaRPr lang="en-US" dirty="0"/>
          </a:p>
        </p:txBody>
      </p:sp>
      <p:sp>
        <p:nvSpPr>
          <p:cNvPr id="42" name="Content Placeholder 8">
            <a:extLst>
              <a:ext uri="{FF2B5EF4-FFF2-40B4-BE49-F238E27FC236}">
                <a16:creationId xmlns:a16="http://schemas.microsoft.com/office/drawing/2014/main" id="{8382A8B0-D4ED-4345-A53E-E8D7037C4A69}"/>
              </a:ext>
            </a:extLst>
          </p:cNvPr>
          <p:cNvSpPr>
            <a:spLocks noGrp="1"/>
          </p:cNvSpPr>
          <p:nvPr>
            <p:ph sz="quarter" idx="27"/>
          </p:nvPr>
        </p:nvSpPr>
        <p:spPr>
          <a:xfrm>
            <a:off x="282275" y="3914909"/>
            <a:ext cx="4289725" cy="2216075"/>
          </a:xfrm>
        </p:spPr>
        <p:txBody>
          <a:bodyPr>
            <a:normAutofit/>
          </a:bodyPr>
          <a:lstStyle>
            <a:lvl1pPr>
              <a:defRPr sz="1400"/>
            </a:lvl1pPr>
          </a:lstStyle>
          <a:p>
            <a:pPr lvl="0"/>
            <a:endParaRPr lang="en-US" dirty="0"/>
          </a:p>
        </p:txBody>
      </p:sp>
    </p:spTree>
    <p:extLst>
      <p:ext uri="{BB962C8B-B14F-4D97-AF65-F5344CB8AC3E}">
        <p14:creationId xmlns:p14="http://schemas.microsoft.com/office/powerpoint/2010/main" val="30626326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pic>
        <p:nvPicPr>
          <p:cNvPr id="74" name="Picture 73">
            <a:extLst>
              <a:ext uri="{FF2B5EF4-FFF2-40B4-BE49-F238E27FC236}">
                <a16:creationId xmlns:a16="http://schemas.microsoft.com/office/drawing/2014/main" id="{22EEF094-7CF3-9141-8BB3-9F9E4F070B1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28838" y="-97020"/>
            <a:ext cx="9401673" cy="7052037"/>
          </a:xfrm>
          <a:prstGeom prst="rect">
            <a:avLst/>
          </a:prstGeom>
          <a:noFill/>
        </p:spPr>
      </p:pic>
      <p:sp>
        <p:nvSpPr>
          <p:cNvPr id="75" name="Rectangle 74">
            <a:extLst>
              <a:ext uri="{FF2B5EF4-FFF2-40B4-BE49-F238E27FC236}">
                <a16:creationId xmlns:a16="http://schemas.microsoft.com/office/drawing/2014/main" id="{9DAF18E4-4601-7946-A481-905DB8BA8891}"/>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rId3" action="ppaction://hlinksldjump"/>
            <a:extLst>
              <a:ext uri="{FF2B5EF4-FFF2-40B4-BE49-F238E27FC236}">
                <a16:creationId xmlns:a16="http://schemas.microsoft.com/office/drawing/2014/main" id="{6F425320-5D09-2949-B37C-C98BA82A33E6}"/>
              </a:ext>
            </a:extLst>
          </p:cNvPr>
          <p:cNvSpPr/>
          <p:nvPr userDrawn="1"/>
        </p:nvSpPr>
        <p:spPr>
          <a:xfrm>
            <a:off x="2747249"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 action="ppaction://noaction"/>
            <a:extLst>
              <a:ext uri="{FF2B5EF4-FFF2-40B4-BE49-F238E27FC236}">
                <a16:creationId xmlns:a16="http://schemas.microsoft.com/office/drawing/2014/main" id="{0C3463B7-A8BB-2841-A3B8-072655327FA4}"/>
              </a:ext>
            </a:extLst>
          </p:cNvPr>
          <p:cNvSpPr/>
          <p:nvPr userDrawn="1"/>
        </p:nvSpPr>
        <p:spPr>
          <a:xfrm>
            <a:off x="397973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 action="ppaction://noaction"/>
            <a:extLst>
              <a:ext uri="{FF2B5EF4-FFF2-40B4-BE49-F238E27FC236}">
                <a16:creationId xmlns:a16="http://schemas.microsoft.com/office/drawing/2014/main" id="{BF857FD0-5379-5249-9F81-237849DDC224}"/>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A7F44EAD-7844-A14B-996A-AB21F10DA2FC}"/>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4" action="ppaction://hlinksldjump"/>
            <a:extLst>
              <a:ext uri="{FF2B5EF4-FFF2-40B4-BE49-F238E27FC236}">
                <a16:creationId xmlns:a16="http://schemas.microsoft.com/office/drawing/2014/main" id="{6BCFB46E-303B-064E-A9C1-B160F04CFF2A}"/>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rId3" action="ppaction://hlinksldjump"/>
            <a:extLst>
              <a:ext uri="{FF2B5EF4-FFF2-40B4-BE49-F238E27FC236}">
                <a16:creationId xmlns:a16="http://schemas.microsoft.com/office/drawing/2014/main" id="{DA7E6C42-3CAF-C243-88D9-2599141C08D5}"/>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extLst>
              <a:ext uri="{FF2B5EF4-FFF2-40B4-BE49-F238E27FC236}">
                <a16:creationId xmlns:a16="http://schemas.microsoft.com/office/drawing/2014/main" id="{59ABB3A3-CCBC-2340-B61C-06D22A7FD05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0" name="Line 8">
            <a:extLst>
              <a:ext uri="{FF2B5EF4-FFF2-40B4-BE49-F238E27FC236}">
                <a16:creationId xmlns:a16="http://schemas.microsoft.com/office/drawing/2014/main" id="{4FB24D89-CE89-3149-B1ED-68870930C716}"/>
              </a:ext>
            </a:extLst>
          </p:cNvPr>
          <p:cNvSpPr>
            <a:spLocks noChangeShapeType="1"/>
          </p:cNvSpPr>
          <p:nvPr userDrawn="1"/>
        </p:nvSpPr>
        <p:spPr bwMode="auto">
          <a:xfrm flipH="1">
            <a:off x="1881957"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97BF51BE-5291-CD43-A755-8E7EE319C86D}"/>
              </a:ext>
            </a:extLst>
          </p:cNvPr>
          <p:cNvSpPr/>
          <p:nvPr userDrawn="1"/>
        </p:nvSpPr>
        <p:spPr>
          <a:xfrm flipH="1">
            <a:off x="157730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50" name="Text Placeholder 9">
            <a:extLst>
              <a:ext uri="{FF2B5EF4-FFF2-40B4-BE49-F238E27FC236}">
                <a16:creationId xmlns:a16="http://schemas.microsoft.com/office/drawing/2014/main" id="{8EE753FE-5354-E448-A469-25E96957AC6B}"/>
              </a:ext>
            </a:extLst>
          </p:cNvPr>
          <p:cNvSpPr>
            <a:spLocks noGrp="1"/>
          </p:cNvSpPr>
          <p:nvPr>
            <p:ph type="body" sz="quarter" idx="13" hasCustomPrompt="1"/>
          </p:nvPr>
        </p:nvSpPr>
        <p:spPr>
          <a:xfrm>
            <a:off x="1780734"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TWO</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04986334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2_Title and Content">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FBB32A41-D6CD-7E49-81DA-35C239B0069D}"/>
              </a:ext>
            </a:extLst>
          </p:cNvPr>
          <p:cNvGrpSpPr/>
          <p:nvPr userDrawn="1"/>
        </p:nvGrpSpPr>
        <p:grpSpPr>
          <a:xfrm>
            <a:off x="-11380" y="-9311"/>
            <a:ext cx="9185167" cy="599171"/>
            <a:chOff x="-11380" y="-9311"/>
            <a:chExt cx="9185167" cy="599171"/>
          </a:xfrm>
        </p:grpSpPr>
        <p:pic>
          <p:nvPicPr>
            <p:cNvPr id="30" name="Picture 29">
              <a:extLst>
                <a:ext uri="{FF2B5EF4-FFF2-40B4-BE49-F238E27FC236}">
                  <a16:creationId xmlns:a16="http://schemas.microsoft.com/office/drawing/2014/main" id="{7D1F2D8B-84B0-7D41-A6D8-9E039EB0B74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31" name="Picture 30">
              <a:extLst>
                <a:ext uri="{FF2B5EF4-FFF2-40B4-BE49-F238E27FC236}">
                  <a16:creationId xmlns:a16="http://schemas.microsoft.com/office/drawing/2014/main" id="{BA929B72-97F8-1C4E-83D1-D3BAD60ACAC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3" name="Text Placeholder 9">
            <a:extLst>
              <a:ext uri="{FF2B5EF4-FFF2-40B4-BE49-F238E27FC236}">
                <a16:creationId xmlns:a16="http://schemas.microsoft.com/office/drawing/2014/main" id="{C7110D0A-4DE5-8F48-BA1D-B64104B0A647}"/>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6" name="Text Placeholder 9">
            <a:extLst>
              <a:ext uri="{FF2B5EF4-FFF2-40B4-BE49-F238E27FC236}">
                <a16:creationId xmlns:a16="http://schemas.microsoft.com/office/drawing/2014/main" id="{DEDCD908-F5E6-114A-82C0-49493A98F04E}"/>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grpSp>
        <p:nvGrpSpPr>
          <p:cNvPr id="18" name="Group 17">
            <a:extLst>
              <a:ext uri="{FF2B5EF4-FFF2-40B4-BE49-F238E27FC236}">
                <a16:creationId xmlns:a16="http://schemas.microsoft.com/office/drawing/2014/main" id="{491BC0BC-56DB-9349-ADE9-C9EA6D4E21B1}"/>
              </a:ext>
            </a:extLst>
          </p:cNvPr>
          <p:cNvGrpSpPr/>
          <p:nvPr userDrawn="1"/>
        </p:nvGrpSpPr>
        <p:grpSpPr>
          <a:xfrm>
            <a:off x="-78191" y="6525344"/>
            <a:ext cx="9222191" cy="341967"/>
            <a:chOff x="-78191" y="6525344"/>
            <a:chExt cx="9222191" cy="341967"/>
          </a:xfrm>
        </p:grpSpPr>
        <p:sp>
          <p:nvSpPr>
            <p:cNvPr id="19" name="Rectangle 18">
              <a:hlinkClick r:id="rId4" action="ppaction://hlinksldjump"/>
              <a:extLst>
                <a:ext uri="{FF2B5EF4-FFF2-40B4-BE49-F238E27FC236}">
                  <a16:creationId xmlns:a16="http://schemas.microsoft.com/office/drawing/2014/main" id="{DF4A6A47-5D54-CF49-AEAE-D622F4EE2CFB}"/>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1A5699FB-E426-704B-ADA2-139C0119D5AE}"/>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CFA83988-8AFC-7B41-B0E4-08E2CC021493}"/>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EE8C5D74-D79C-E242-A526-01BFF478E0C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rId5" action="ppaction://hlinksldjump"/>
              <a:extLst>
                <a:ext uri="{FF2B5EF4-FFF2-40B4-BE49-F238E27FC236}">
                  <a16:creationId xmlns:a16="http://schemas.microsoft.com/office/drawing/2014/main" id="{71A8E190-B3D4-6A4A-8574-8B53FCC4F2C9}"/>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extLst>
                <a:ext uri="{FF2B5EF4-FFF2-40B4-BE49-F238E27FC236}">
                  <a16:creationId xmlns:a16="http://schemas.microsoft.com/office/drawing/2014/main" id="{99DC38A4-F2BE-9C4D-AEDE-94E64C472C4D}"/>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Line 8">
              <a:extLst>
                <a:ext uri="{FF2B5EF4-FFF2-40B4-BE49-F238E27FC236}">
                  <a16:creationId xmlns:a16="http://schemas.microsoft.com/office/drawing/2014/main" id="{DBF1F0C1-79A1-0346-8E09-F064AA82F740}"/>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7" name="Rectangle 26">
              <a:hlinkClick r:id="rId4" action="ppaction://hlinksldjump"/>
              <a:extLst>
                <a:ext uri="{FF2B5EF4-FFF2-40B4-BE49-F238E27FC236}">
                  <a16:creationId xmlns:a16="http://schemas.microsoft.com/office/drawing/2014/main" id="{C15E4A02-C62C-4749-89A5-E1C7E735CCAC}"/>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5771855B-F5B8-D94C-A3B1-CD383B03B91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6848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3_Title and Content">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611566A7-130F-3A4E-BA0C-DC93EE8FD7DC}"/>
              </a:ext>
            </a:extLst>
          </p:cNvPr>
          <p:cNvGrpSpPr/>
          <p:nvPr userDrawn="1"/>
        </p:nvGrpSpPr>
        <p:grpSpPr>
          <a:xfrm>
            <a:off x="-11380" y="-9311"/>
            <a:ext cx="9185167" cy="599171"/>
            <a:chOff x="-11380" y="-9311"/>
            <a:chExt cx="9185167" cy="599171"/>
          </a:xfrm>
        </p:grpSpPr>
        <p:pic>
          <p:nvPicPr>
            <p:cNvPr id="31" name="Picture 30">
              <a:extLst>
                <a:ext uri="{FF2B5EF4-FFF2-40B4-BE49-F238E27FC236}">
                  <a16:creationId xmlns:a16="http://schemas.microsoft.com/office/drawing/2014/main" id="{2A7332EC-22C8-9049-9540-5BAA18AF4FB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32" name="Picture 31">
              <a:extLst>
                <a:ext uri="{FF2B5EF4-FFF2-40B4-BE49-F238E27FC236}">
                  <a16:creationId xmlns:a16="http://schemas.microsoft.com/office/drawing/2014/main" id="{9B026240-14E0-644B-B947-50EB210D86B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20" name="Picture Placeholder 5">
            <a:extLst>
              <a:ext uri="{FF2B5EF4-FFF2-40B4-BE49-F238E27FC236}">
                <a16:creationId xmlns:a16="http://schemas.microsoft.com/office/drawing/2014/main" id="{CE907182-C9FA-6F4F-9704-D900CDA6E070}"/>
              </a:ext>
            </a:extLst>
          </p:cNvPr>
          <p:cNvSpPr>
            <a:spLocks noGrp="1"/>
          </p:cNvSpPr>
          <p:nvPr>
            <p:ph type="pic" sz="quarter" idx="12" hasCustomPrompt="1"/>
          </p:nvPr>
        </p:nvSpPr>
        <p:spPr>
          <a:xfrm>
            <a:off x="442327" y="2492896"/>
            <a:ext cx="8234129" cy="361540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one image only. If you have more than one image use the appropriate layout in the slide options panel.</a:t>
            </a:r>
          </a:p>
          <a:p>
            <a:endParaRPr lang="en-US" dirty="0"/>
          </a:p>
          <a:p>
            <a:endParaRPr lang="en-US" dirty="0"/>
          </a:p>
        </p:txBody>
      </p:sp>
      <p:sp>
        <p:nvSpPr>
          <p:cNvPr id="22" name="Text Placeholder 9">
            <a:extLst>
              <a:ext uri="{FF2B5EF4-FFF2-40B4-BE49-F238E27FC236}">
                <a16:creationId xmlns:a16="http://schemas.microsoft.com/office/drawing/2014/main" id="{8DE5D314-800F-BF44-AFCF-19CC01FF077E}"/>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grpSp>
        <p:nvGrpSpPr>
          <p:cNvPr id="16" name="Group 15">
            <a:extLst>
              <a:ext uri="{FF2B5EF4-FFF2-40B4-BE49-F238E27FC236}">
                <a16:creationId xmlns:a16="http://schemas.microsoft.com/office/drawing/2014/main" id="{B9858915-0042-DE45-99EE-278A3506519D}"/>
              </a:ext>
            </a:extLst>
          </p:cNvPr>
          <p:cNvGrpSpPr/>
          <p:nvPr userDrawn="1"/>
        </p:nvGrpSpPr>
        <p:grpSpPr>
          <a:xfrm>
            <a:off x="-78191" y="6525344"/>
            <a:ext cx="9222191" cy="341967"/>
            <a:chOff x="-78191" y="6525344"/>
            <a:chExt cx="9222191" cy="341967"/>
          </a:xfrm>
        </p:grpSpPr>
        <p:sp>
          <p:nvSpPr>
            <p:cNvPr id="17" name="Rectangle 16">
              <a:hlinkClick r:id="rId4" action="ppaction://hlinksldjump"/>
              <a:extLst>
                <a:ext uri="{FF2B5EF4-FFF2-40B4-BE49-F238E27FC236}">
                  <a16:creationId xmlns:a16="http://schemas.microsoft.com/office/drawing/2014/main" id="{355A3594-5834-0549-BFD7-F44804763FAD}"/>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4B20BA12-D96A-734E-AB42-D7CFE25DDA4B}"/>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503DBB0F-6732-214E-8CB4-3F116D72F06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026F81D7-25BE-CF47-BCCB-3815125D60D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rId5" action="ppaction://hlinksldjump"/>
              <a:extLst>
                <a:ext uri="{FF2B5EF4-FFF2-40B4-BE49-F238E27FC236}">
                  <a16:creationId xmlns:a16="http://schemas.microsoft.com/office/drawing/2014/main" id="{00FEA227-0535-804D-B7CE-BDA5E3EA39FD}"/>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extLst>
                <a:ext uri="{FF2B5EF4-FFF2-40B4-BE49-F238E27FC236}">
                  <a16:creationId xmlns:a16="http://schemas.microsoft.com/office/drawing/2014/main" id="{C80C7D98-02D1-4E47-A78D-14218FCB9F7F}"/>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Line 8">
              <a:extLst>
                <a:ext uri="{FF2B5EF4-FFF2-40B4-BE49-F238E27FC236}">
                  <a16:creationId xmlns:a16="http://schemas.microsoft.com/office/drawing/2014/main" id="{B534A4CF-F6A7-CF44-88D3-F2D97A2046AC}"/>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8" name="Rectangle 27">
              <a:hlinkClick r:id="rId4" action="ppaction://hlinksldjump"/>
              <a:extLst>
                <a:ext uri="{FF2B5EF4-FFF2-40B4-BE49-F238E27FC236}">
                  <a16:creationId xmlns:a16="http://schemas.microsoft.com/office/drawing/2014/main" id="{06169E8D-3051-E54A-AD99-CC35F929C788}"/>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095D4805-31BE-6D43-9A1F-2784C4806A0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3084020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4_Title and Content">
    <p:spTree>
      <p:nvGrpSpPr>
        <p:cNvPr id="1" name=""/>
        <p:cNvGrpSpPr/>
        <p:nvPr/>
      </p:nvGrpSpPr>
      <p:grpSpPr>
        <a:xfrm>
          <a:off x="0" y="0"/>
          <a:ext cx="0" cy="0"/>
          <a:chOff x="0" y="0"/>
          <a:chExt cx="0" cy="0"/>
        </a:xfrm>
      </p:grpSpPr>
      <p:grpSp>
        <p:nvGrpSpPr>
          <p:cNvPr id="30" name="Group 29">
            <a:extLst>
              <a:ext uri="{FF2B5EF4-FFF2-40B4-BE49-F238E27FC236}">
                <a16:creationId xmlns:a16="http://schemas.microsoft.com/office/drawing/2014/main" id="{7BFB45D2-53FB-4C40-B0F6-E5271FC84AA4}"/>
              </a:ext>
            </a:extLst>
          </p:cNvPr>
          <p:cNvGrpSpPr/>
          <p:nvPr userDrawn="1"/>
        </p:nvGrpSpPr>
        <p:grpSpPr>
          <a:xfrm>
            <a:off x="-11380" y="-9311"/>
            <a:ext cx="9185167" cy="599171"/>
            <a:chOff x="-11380" y="-9311"/>
            <a:chExt cx="9185167" cy="599171"/>
          </a:xfrm>
        </p:grpSpPr>
        <p:pic>
          <p:nvPicPr>
            <p:cNvPr id="31" name="Picture 30">
              <a:extLst>
                <a:ext uri="{FF2B5EF4-FFF2-40B4-BE49-F238E27FC236}">
                  <a16:creationId xmlns:a16="http://schemas.microsoft.com/office/drawing/2014/main" id="{9B98527D-6826-4A40-B1C6-57823AFF7D65}"/>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32" name="Picture 31">
              <a:extLst>
                <a:ext uri="{FF2B5EF4-FFF2-40B4-BE49-F238E27FC236}">
                  <a16:creationId xmlns:a16="http://schemas.microsoft.com/office/drawing/2014/main" id="{F6432971-58E7-4146-B361-7C4F202AB16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22" name="Picture Placeholder 3">
            <a:extLst>
              <a:ext uri="{FF2B5EF4-FFF2-40B4-BE49-F238E27FC236}">
                <a16:creationId xmlns:a16="http://schemas.microsoft.com/office/drawing/2014/main" id="{29A79780-587F-7F42-917F-95D0AB157CD2}"/>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two images only. If you have more or less than two images use the appropriate layout in the slide options panel.</a:t>
            </a:r>
          </a:p>
          <a:p>
            <a:endParaRPr lang="en-US" dirty="0"/>
          </a:p>
        </p:txBody>
      </p:sp>
      <p:sp>
        <p:nvSpPr>
          <p:cNvPr id="23" name="Picture Placeholder 3">
            <a:extLst>
              <a:ext uri="{FF2B5EF4-FFF2-40B4-BE49-F238E27FC236}">
                <a16:creationId xmlns:a16="http://schemas.microsoft.com/office/drawing/2014/main" id="{10FADFBB-88EE-624C-8334-C5EEC7221FD3}"/>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6" name="Group 15">
            <a:extLst>
              <a:ext uri="{FF2B5EF4-FFF2-40B4-BE49-F238E27FC236}">
                <a16:creationId xmlns:a16="http://schemas.microsoft.com/office/drawing/2014/main" id="{AE0FE825-ABBE-8D4C-A397-0FCF3DF1D49A}"/>
              </a:ext>
            </a:extLst>
          </p:cNvPr>
          <p:cNvGrpSpPr/>
          <p:nvPr userDrawn="1"/>
        </p:nvGrpSpPr>
        <p:grpSpPr>
          <a:xfrm>
            <a:off x="-78191" y="6525344"/>
            <a:ext cx="9222191" cy="341967"/>
            <a:chOff x="-78191" y="6525344"/>
            <a:chExt cx="9222191" cy="341967"/>
          </a:xfrm>
        </p:grpSpPr>
        <p:sp>
          <p:nvSpPr>
            <p:cNvPr id="17" name="Rectangle 16">
              <a:hlinkClick r:id="rId4" action="ppaction://hlinksldjump"/>
              <a:extLst>
                <a:ext uri="{FF2B5EF4-FFF2-40B4-BE49-F238E27FC236}">
                  <a16:creationId xmlns:a16="http://schemas.microsoft.com/office/drawing/2014/main" id="{F25C9B06-699F-4D4B-BE66-264C153787F4}"/>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AEE3B0A9-9603-7C4F-A22C-111E244F01B1}"/>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 action="ppaction://noaction"/>
              <a:extLst>
                <a:ext uri="{FF2B5EF4-FFF2-40B4-BE49-F238E27FC236}">
                  <a16:creationId xmlns:a16="http://schemas.microsoft.com/office/drawing/2014/main" id="{1ADCBDFE-5876-7647-9D6D-E588FA64C5F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0" name="Rectangle 19">
              <a:hlinkClick r:id="" action="ppaction://noaction"/>
              <a:extLst>
                <a:ext uri="{FF2B5EF4-FFF2-40B4-BE49-F238E27FC236}">
                  <a16:creationId xmlns:a16="http://schemas.microsoft.com/office/drawing/2014/main" id="{DABC32CE-D367-1540-986B-8DF875ACCA75}"/>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rId5" action="ppaction://hlinksldjump"/>
              <a:extLst>
                <a:ext uri="{FF2B5EF4-FFF2-40B4-BE49-F238E27FC236}">
                  <a16:creationId xmlns:a16="http://schemas.microsoft.com/office/drawing/2014/main" id="{505212AA-3429-BB4B-8CA4-F50FE4B5644F}"/>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extLst>
                <a:ext uri="{FF2B5EF4-FFF2-40B4-BE49-F238E27FC236}">
                  <a16:creationId xmlns:a16="http://schemas.microsoft.com/office/drawing/2014/main" id="{51A68C57-A92C-F247-90EC-00874BDDD228}"/>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Line 8">
              <a:extLst>
                <a:ext uri="{FF2B5EF4-FFF2-40B4-BE49-F238E27FC236}">
                  <a16:creationId xmlns:a16="http://schemas.microsoft.com/office/drawing/2014/main" id="{61F4714F-24D1-F14E-A638-39340FE19C4A}"/>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8" name="Rectangle 27">
              <a:hlinkClick r:id="rId4" action="ppaction://hlinksldjump"/>
              <a:extLst>
                <a:ext uri="{FF2B5EF4-FFF2-40B4-BE49-F238E27FC236}">
                  <a16:creationId xmlns:a16="http://schemas.microsoft.com/office/drawing/2014/main" id="{A4346FC3-ADF3-1F42-922C-4AEC001B928B}"/>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8F541731-474F-914A-AD7B-DC61DFBD76C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123735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6_Title and Content">
    <p:spTree>
      <p:nvGrpSpPr>
        <p:cNvPr id="1" name=""/>
        <p:cNvGrpSpPr/>
        <p:nvPr/>
      </p:nvGrpSpPr>
      <p:grpSpPr>
        <a:xfrm>
          <a:off x="0" y="0"/>
          <a:ext cx="0" cy="0"/>
          <a:chOff x="0" y="0"/>
          <a:chExt cx="0" cy="0"/>
        </a:xfrm>
      </p:grpSpPr>
      <p:grpSp>
        <p:nvGrpSpPr>
          <p:cNvPr id="31" name="Group 30">
            <a:extLst>
              <a:ext uri="{FF2B5EF4-FFF2-40B4-BE49-F238E27FC236}">
                <a16:creationId xmlns:a16="http://schemas.microsoft.com/office/drawing/2014/main" id="{A73F775E-0AE1-D741-893B-C8010E9DA6A7}"/>
              </a:ext>
            </a:extLst>
          </p:cNvPr>
          <p:cNvGrpSpPr/>
          <p:nvPr userDrawn="1"/>
        </p:nvGrpSpPr>
        <p:grpSpPr>
          <a:xfrm>
            <a:off x="-11380" y="-9311"/>
            <a:ext cx="9185167" cy="599171"/>
            <a:chOff x="-11380" y="-9311"/>
            <a:chExt cx="9185167" cy="599171"/>
          </a:xfrm>
        </p:grpSpPr>
        <p:pic>
          <p:nvPicPr>
            <p:cNvPr id="32" name="Picture 31">
              <a:extLst>
                <a:ext uri="{FF2B5EF4-FFF2-40B4-BE49-F238E27FC236}">
                  <a16:creationId xmlns:a16="http://schemas.microsoft.com/office/drawing/2014/main" id="{0A2B42B2-F062-614E-897B-88B654946130}"/>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33" name="Picture 32">
              <a:extLst>
                <a:ext uri="{FF2B5EF4-FFF2-40B4-BE49-F238E27FC236}">
                  <a16:creationId xmlns:a16="http://schemas.microsoft.com/office/drawing/2014/main" id="{A7BDB1C1-332E-B249-89BE-67B22C9F8B0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17" name="Picture Placeholder 3">
            <a:extLst>
              <a:ext uri="{FF2B5EF4-FFF2-40B4-BE49-F238E27FC236}">
                <a16:creationId xmlns:a16="http://schemas.microsoft.com/office/drawing/2014/main" id="{0DBBC622-5CB8-E64D-B79F-AE06B794BF1E}"/>
              </a:ext>
            </a:extLst>
          </p:cNvPr>
          <p:cNvSpPr>
            <a:spLocks noGrp="1"/>
          </p:cNvSpPr>
          <p:nvPr>
            <p:ph type="pic" sz="quarter" idx="16" hasCustomPrompt="1"/>
          </p:nvPr>
        </p:nvSpPr>
        <p:spPr>
          <a:xfrm>
            <a:off x="434975" y="1412453"/>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three images only. If you have more or less than three images use the appropriate layout in the slide options panel.</a:t>
            </a:r>
          </a:p>
          <a:p>
            <a:endParaRPr lang="en-US" dirty="0"/>
          </a:p>
        </p:txBody>
      </p:sp>
      <p:sp>
        <p:nvSpPr>
          <p:cNvPr id="19" name="Picture Placeholder 3">
            <a:extLst>
              <a:ext uri="{FF2B5EF4-FFF2-40B4-BE49-F238E27FC236}">
                <a16:creationId xmlns:a16="http://schemas.microsoft.com/office/drawing/2014/main" id="{90624ABF-7873-554E-92EA-9F072605C2AF}"/>
              </a:ext>
            </a:extLst>
          </p:cNvPr>
          <p:cNvSpPr>
            <a:spLocks noGrp="1"/>
          </p:cNvSpPr>
          <p:nvPr>
            <p:ph type="pic" sz="quarter" idx="19" hasCustomPrompt="1"/>
          </p:nvPr>
        </p:nvSpPr>
        <p:spPr>
          <a:xfrm>
            <a:off x="4807743" y="1412452"/>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81976EEE-B072-C645-8288-ED50EC9768A2}"/>
              </a:ext>
            </a:extLst>
          </p:cNvPr>
          <p:cNvSpPr>
            <a:spLocks noGrp="1"/>
          </p:cNvSpPr>
          <p:nvPr>
            <p:ph type="pic" sz="quarter" idx="20" hasCustomPrompt="1"/>
          </p:nvPr>
        </p:nvSpPr>
        <p:spPr>
          <a:xfrm>
            <a:off x="4807743" y="3851150"/>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8" name="Group 17">
            <a:extLst>
              <a:ext uri="{FF2B5EF4-FFF2-40B4-BE49-F238E27FC236}">
                <a16:creationId xmlns:a16="http://schemas.microsoft.com/office/drawing/2014/main" id="{03660F60-4B93-4F44-A1EB-03DE7DED32B3}"/>
              </a:ext>
            </a:extLst>
          </p:cNvPr>
          <p:cNvGrpSpPr/>
          <p:nvPr userDrawn="1"/>
        </p:nvGrpSpPr>
        <p:grpSpPr>
          <a:xfrm>
            <a:off x="-78191" y="6525344"/>
            <a:ext cx="9222191" cy="341967"/>
            <a:chOff x="-78191" y="6525344"/>
            <a:chExt cx="9222191" cy="341967"/>
          </a:xfrm>
        </p:grpSpPr>
        <p:sp>
          <p:nvSpPr>
            <p:cNvPr id="22" name="Rectangle 21">
              <a:hlinkClick r:id="rId4" action="ppaction://hlinksldjump"/>
              <a:extLst>
                <a:ext uri="{FF2B5EF4-FFF2-40B4-BE49-F238E27FC236}">
                  <a16:creationId xmlns:a16="http://schemas.microsoft.com/office/drawing/2014/main" id="{685AE02B-FFDB-F949-8224-1BF5DA9F9974}"/>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9ED30F2E-E269-7E4F-B308-9103D4A7A68C}"/>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F8ED667-8687-434E-80AE-067639944C3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C31202FD-D9D7-CD41-BD29-1B1DC3E6FA87}"/>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rId5" action="ppaction://hlinksldjump"/>
              <a:extLst>
                <a:ext uri="{FF2B5EF4-FFF2-40B4-BE49-F238E27FC236}">
                  <a16:creationId xmlns:a16="http://schemas.microsoft.com/office/drawing/2014/main" id="{9C57616F-2729-1D45-ABF8-D8DD21498A8F}"/>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extLst>
                <a:ext uri="{FF2B5EF4-FFF2-40B4-BE49-F238E27FC236}">
                  <a16:creationId xmlns:a16="http://schemas.microsoft.com/office/drawing/2014/main" id="{45319D6B-C20E-4842-A765-006B077D2E1B}"/>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FC7601C8-5FCF-A340-AF09-AE52CED58EEF}"/>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9" name="Rectangle 28">
              <a:hlinkClick r:id="rId4" action="ppaction://hlinksldjump"/>
              <a:extLst>
                <a:ext uri="{FF2B5EF4-FFF2-40B4-BE49-F238E27FC236}">
                  <a16:creationId xmlns:a16="http://schemas.microsoft.com/office/drawing/2014/main" id="{D5672CEB-FB32-DC4E-959F-B7209143644F}"/>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899A7C4B-4529-C146-A8A7-242E0D6E4F42}"/>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9315152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5_Title and Content">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CF2C6F4F-5432-CF44-84AC-44DA081B8080}"/>
              </a:ext>
            </a:extLst>
          </p:cNvPr>
          <p:cNvGrpSpPr/>
          <p:nvPr userDrawn="1"/>
        </p:nvGrpSpPr>
        <p:grpSpPr>
          <a:xfrm>
            <a:off x="-11380" y="-9311"/>
            <a:ext cx="9185167" cy="599171"/>
            <a:chOff x="-11380" y="-9311"/>
            <a:chExt cx="9185167" cy="599171"/>
          </a:xfrm>
        </p:grpSpPr>
        <p:pic>
          <p:nvPicPr>
            <p:cNvPr id="34" name="Picture 33">
              <a:extLst>
                <a:ext uri="{FF2B5EF4-FFF2-40B4-BE49-F238E27FC236}">
                  <a16:creationId xmlns:a16="http://schemas.microsoft.com/office/drawing/2014/main" id="{2C2F9C90-0E3E-3C4B-8080-593F57BBEDA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35" name="Picture 34">
              <a:extLst>
                <a:ext uri="{FF2B5EF4-FFF2-40B4-BE49-F238E27FC236}">
                  <a16:creationId xmlns:a16="http://schemas.microsoft.com/office/drawing/2014/main" id="{D1BBADD5-1C7C-DC43-B8FC-E1D1DF989BC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DD52E8DD-BEF7-344D-AF0F-854F88755A24}"/>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1" name="Text Placeholder 2">
            <a:extLst>
              <a:ext uri="{FF2B5EF4-FFF2-40B4-BE49-F238E27FC236}">
                <a16:creationId xmlns:a16="http://schemas.microsoft.com/office/drawing/2014/main" id="{F60916EC-F142-4F44-B486-888C75D3C69E}"/>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2</a:t>
            </a:r>
          </a:p>
        </p:txBody>
      </p:sp>
      <p:sp>
        <p:nvSpPr>
          <p:cNvPr id="17" name="Picture Placeholder 3">
            <a:extLst>
              <a:ext uri="{FF2B5EF4-FFF2-40B4-BE49-F238E27FC236}">
                <a16:creationId xmlns:a16="http://schemas.microsoft.com/office/drawing/2014/main" id="{3BF055CE-6AD2-4740-A9C1-71E722ED87D1}"/>
              </a:ext>
            </a:extLst>
          </p:cNvPr>
          <p:cNvSpPr>
            <a:spLocks noGrp="1"/>
          </p:cNvSpPr>
          <p:nvPr>
            <p:ph type="pic" sz="quarter" idx="16" hasCustomPrompt="1"/>
          </p:nvPr>
        </p:nvSpPr>
        <p:spPr>
          <a:xfrm>
            <a:off x="434886"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four images only. If you have more or less than four images use the appropriate layout in the slide options panel.</a:t>
            </a:r>
          </a:p>
          <a:p>
            <a:endParaRPr lang="en-US" dirty="0"/>
          </a:p>
        </p:txBody>
      </p:sp>
      <p:sp>
        <p:nvSpPr>
          <p:cNvPr id="19" name="Picture Placeholder 3">
            <a:extLst>
              <a:ext uri="{FF2B5EF4-FFF2-40B4-BE49-F238E27FC236}">
                <a16:creationId xmlns:a16="http://schemas.microsoft.com/office/drawing/2014/main" id="{E2D07440-AFAE-A54B-AD9B-76F4F0B48F31}"/>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726B2F85-EC48-6948-9ED7-7B37567D60AD}"/>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850DB995-8EE0-AF41-AD21-ED1ADD2D8DF0}"/>
              </a:ext>
            </a:extLst>
          </p:cNvPr>
          <p:cNvSpPr>
            <a:spLocks noGrp="1"/>
          </p:cNvSpPr>
          <p:nvPr>
            <p:ph type="pic" sz="quarter" idx="21" hasCustomPrompt="1"/>
          </p:nvPr>
        </p:nvSpPr>
        <p:spPr>
          <a:xfrm>
            <a:off x="434886" y="3995514"/>
            <a:ext cx="4206240"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8" name="Group 17">
            <a:extLst>
              <a:ext uri="{FF2B5EF4-FFF2-40B4-BE49-F238E27FC236}">
                <a16:creationId xmlns:a16="http://schemas.microsoft.com/office/drawing/2014/main" id="{963B3552-527F-3747-9111-E83D13618D41}"/>
              </a:ext>
            </a:extLst>
          </p:cNvPr>
          <p:cNvGrpSpPr/>
          <p:nvPr userDrawn="1"/>
        </p:nvGrpSpPr>
        <p:grpSpPr>
          <a:xfrm>
            <a:off x="-78191" y="6525344"/>
            <a:ext cx="9222191" cy="341967"/>
            <a:chOff x="-78191" y="6525344"/>
            <a:chExt cx="9222191" cy="341967"/>
          </a:xfrm>
        </p:grpSpPr>
        <p:sp>
          <p:nvSpPr>
            <p:cNvPr id="24" name="Rectangle 23">
              <a:hlinkClick r:id="rId4" action="ppaction://hlinksldjump"/>
              <a:extLst>
                <a:ext uri="{FF2B5EF4-FFF2-40B4-BE49-F238E27FC236}">
                  <a16:creationId xmlns:a16="http://schemas.microsoft.com/office/drawing/2014/main" id="{9A29099C-ADE5-5940-AF04-710F8E219C80}"/>
                </a:ext>
              </a:extLst>
            </p:cNvPr>
            <p:cNvSpPr/>
            <p:nvPr userDrawn="1"/>
          </p:nvSpPr>
          <p:spPr>
            <a:xfrm>
              <a:off x="2747249"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868B6C6A-28FA-4746-B16F-82BA020A6417}"/>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D132DA82-9613-DC43-8657-DA79E0A838C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21002D7B-293D-8A4B-AE99-85CC5C7EDEBD}"/>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rId5" action="ppaction://hlinksldjump"/>
              <a:extLst>
                <a:ext uri="{FF2B5EF4-FFF2-40B4-BE49-F238E27FC236}">
                  <a16:creationId xmlns:a16="http://schemas.microsoft.com/office/drawing/2014/main" id="{3B590A9A-9271-9E4F-89BF-1B866B1ADDD6}"/>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extLst>
                <a:ext uri="{FF2B5EF4-FFF2-40B4-BE49-F238E27FC236}">
                  <a16:creationId xmlns:a16="http://schemas.microsoft.com/office/drawing/2014/main" id="{B8461B59-207F-E345-916E-75C68AA66D0B}"/>
                </a:ext>
              </a:extLst>
            </p:cNvPr>
            <p:cNvSpPr/>
            <p:nvPr userDrawn="1"/>
          </p:nvSpPr>
          <p:spPr>
            <a:xfrm>
              <a:off x="1514728"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Line 8">
              <a:extLst>
                <a:ext uri="{FF2B5EF4-FFF2-40B4-BE49-F238E27FC236}">
                  <a16:creationId xmlns:a16="http://schemas.microsoft.com/office/drawing/2014/main" id="{D436902B-B9EB-7B45-B9B5-5A9873E2FD06}"/>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1" name="Rectangle 30">
              <a:hlinkClick r:id="rId4" action="ppaction://hlinksldjump"/>
              <a:extLst>
                <a:ext uri="{FF2B5EF4-FFF2-40B4-BE49-F238E27FC236}">
                  <a16:creationId xmlns:a16="http://schemas.microsoft.com/office/drawing/2014/main" id="{29982959-A65A-7C4A-BBC5-935B0BC71D8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09C388FA-5E55-3A4F-BCA2-1242ECCE4EBC}"/>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4129061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pic>
        <p:nvPicPr>
          <p:cNvPr id="56" name="Picture 55">
            <a:extLst>
              <a:ext uri="{FF2B5EF4-FFF2-40B4-BE49-F238E27FC236}">
                <a16:creationId xmlns:a16="http://schemas.microsoft.com/office/drawing/2014/main" id="{EBE6C10F-6A79-5F4B-A7F1-13837C33589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 y="-22329"/>
            <a:ext cx="9144000" cy="6858000"/>
          </a:xfrm>
          <a:prstGeom prst="rect">
            <a:avLst/>
          </a:prstGeom>
        </p:spPr>
      </p:pic>
      <p:sp>
        <p:nvSpPr>
          <p:cNvPr id="57" name="Rectangle 56">
            <a:extLst>
              <a:ext uri="{FF2B5EF4-FFF2-40B4-BE49-F238E27FC236}">
                <a16:creationId xmlns:a16="http://schemas.microsoft.com/office/drawing/2014/main" id="{3ACEA3EC-E10E-B945-83E5-3F764B19B1DF}"/>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6" name="Rectangle 15">
            <a:hlinkClick r:id="" action="ppaction://noaction"/>
            <a:extLst>
              <a:ext uri="{FF2B5EF4-FFF2-40B4-BE49-F238E27FC236}">
                <a16:creationId xmlns:a16="http://schemas.microsoft.com/office/drawing/2014/main" id="{A4107F39-58F4-A14B-993B-35BA9B8707CE}"/>
              </a:ext>
            </a:extLst>
          </p:cNvPr>
          <p:cNvSpPr/>
          <p:nvPr userDrawn="1"/>
        </p:nvSpPr>
        <p:spPr>
          <a:xfrm>
            <a:off x="397973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2C0B5402-EAE2-3544-A295-9B75D01BB609}"/>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 action="ppaction://noaction"/>
            <a:extLst>
              <a:ext uri="{FF2B5EF4-FFF2-40B4-BE49-F238E27FC236}">
                <a16:creationId xmlns:a16="http://schemas.microsoft.com/office/drawing/2014/main" id="{68F9DA10-DFDE-ED4A-B8EC-20BD96858800}"/>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rId3" action="ppaction://hlinksldjump"/>
            <a:extLst>
              <a:ext uri="{FF2B5EF4-FFF2-40B4-BE49-F238E27FC236}">
                <a16:creationId xmlns:a16="http://schemas.microsoft.com/office/drawing/2014/main" id="{EBB5048B-4798-B349-9B07-77B4E239AB9A}"/>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4A924FF6-98EA-0B4B-8C17-F7BE97669931}"/>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9" name="Rectangle 28">
            <a:hlinkClick r:id="rId4" action="ppaction://hlinksldjump"/>
            <a:extLst>
              <a:ext uri="{FF2B5EF4-FFF2-40B4-BE49-F238E27FC236}">
                <a16:creationId xmlns:a16="http://schemas.microsoft.com/office/drawing/2014/main" id="{627A0B23-4A27-AF45-B315-7B5E67072E9D}"/>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rId4" action="ppaction://hlinksldjump"/>
            <a:extLst>
              <a:ext uri="{FF2B5EF4-FFF2-40B4-BE49-F238E27FC236}">
                <a16:creationId xmlns:a16="http://schemas.microsoft.com/office/drawing/2014/main" id="{243CB80A-A58D-C549-A1C7-64836E1A4987}"/>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00F29395-66D7-5D40-AE06-CA162BF664C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0" name="Line 8">
            <a:extLst>
              <a:ext uri="{FF2B5EF4-FFF2-40B4-BE49-F238E27FC236}">
                <a16:creationId xmlns:a16="http://schemas.microsoft.com/office/drawing/2014/main" id="{B936CA94-3821-0D4C-BF79-C5D7A33E827C}"/>
              </a:ext>
            </a:extLst>
          </p:cNvPr>
          <p:cNvSpPr>
            <a:spLocks noChangeShapeType="1"/>
          </p:cNvSpPr>
          <p:nvPr userDrawn="1"/>
        </p:nvSpPr>
        <p:spPr bwMode="auto">
          <a:xfrm>
            <a:off x="3158252"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0" name="Rectangle 19">
            <a:extLst>
              <a:ext uri="{FF2B5EF4-FFF2-40B4-BE49-F238E27FC236}">
                <a16:creationId xmlns:a16="http://schemas.microsoft.com/office/drawing/2014/main" id="{C75DCAF2-69B3-364D-98F0-60200401922C}"/>
              </a:ext>
            </a:extLst>
          </p:cNvPr>
          <p:cNvSpPr/>
          <p:nvPr userDrawn="1"/>
        </p:nvSpPr>
        <p:spPr>
          <a:xfrm flipH="1">
            <a:off x="298782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1" name="Text Placeholder 9">
            <a:extLst>
              <a:ext uri="{FF2B5EF4-FFF2-40B4-BE49-F238E27FC236}">
                <a16:creationId xmlns:a16="http://schemas.microsoft.com/office/drawing/2014/main" id="{E46F4B12-1D0E-D543-BD2C-F7C80212CE61}"/>
              </a:ext>
            </a:extLst>
          </p:cNvPr>
          <p:cNvSpPr>
            <a:spLocks noGrp="1"/>
          </p:cNvSpPr>
          <p:nvPr>
            <p:ph type="body" sz="quarter" idx="13" hasCustomPrompt="1"/>
          </p:nvPr>
        </p:nvSpPr>
        <p:spPr>
          <a:xfrm>
            <a:off x="3191254" y="3398223"/>
            <a:ext cx="4087410" cy="369332"/>
          </a:xfrm>
        </p:spPr>
        <p:txBody>
          <a:bodyPr wrap="square">
            <a:spAutoFit/>
          </a:bodyPr>
          <a:lstStyle>
            <a:lvl1pPr algn="l">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THREE</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4670595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96FA7EE9-9AD8-B44A-8FF7-6C08428D8665}"/>
              </a:ext>
            </a:extLst>
          </p:cNvPr>
          <p:cNvGrpSpPr/>
          <p:nvPr userDrawn="1"/>
        </p:nvGrpSpPr>
        <p:grpSpPr>
          <a:xfrm>
            <a:off x="-11380" y="-9311"/>
            <a:ext cx="9185167" cy="599171"/>
            <a:chOff x="-11380" y="-9311"/>
            <a:chExt cx="9185167" cy="599171"/>
          </a:xfrm>
        </p:grpSpPr>
        <p:pic>
          <p:nvPicPr>
            <p:cNvPr id="27" name="Picture 26">
              <a:extLst>
                <a:ext uri="{FF2B5EF4-FFF2-40B4-BE49-F238E27FC236}">
                  <a16:creationId xmlns:a16="http://schemas.microsoft.com/office/drawing/2014/main" id="{B90C5062-2CDB-FA4A-836A-CE8127259AB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9" name="Picture 28">
              <a:extLst>
                <a:ext uri="{FF2B5EF4-FFF2-40B4-BE49-F238E27FC236}">
                  <a16:creationId xmlns:a16="http://schemas.microsoft.com/office/drawing/2014/main" id="{37786ABE-6EAE-F545-9BBA-7AD7919F0A3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1" name="Text Placeholder 9">
            <a:extLst>
              <a:ext uri="{FF2B5EF4-FFF2-40B4-BE49-F238E27FC236}">
                <a16:creationId xmlns:a16="http://schemas.microsoft.com/office/drawing/2014/main" id="{F32F1F13-7EAB-F248-A331-CD664E026084}"/>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C505A3BA-40D4-6D48-B59B-8326DEC227A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grpSp>
        <p:nvGrpSpPr>
          <p:cNvPr id="17" name="Group 16">
            <a:extLst>
              <a:ext uri="{FF2B5EF4-FFF2-40B4-BE49-F238E27FC236}">
                <a16:creationId xmlns:a16="http://schemas.microsoft.com/office/drawing/2014/main" id="{D2551DD5-AB52-DC42-9C18-67F1FE8FE2D8}"/>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165C53F7-8C3C-1D48-BCDE-246E3F86D7F5}"/>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1" name="Rectangle 20">
              <a:hlinkClick r:id="" action="ppaction://noaction"/>
              <a:extLst>
                <a:ext uri="{FF2B5EF4-FFF2-40B4-BE49-F238E27FC236}">
                  <a16:creationId xmlns:a16="http://schemas.microsoft.com/office/drawing/2014/main" id="{5CF9C159-1C22-D742-B971-BF109DBD8BD4}"/>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01733F89-D023-2542-81EF-B98976918D3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rId4" action="ppaction://hlinksldjump"/>
              <a:extLst>
                <a:ext uri="{FF2B5EF4-FFF2-40B4-BE49-F238E27FC236}">
                  <a16:creationId xmlns:a16="http://schemas.microsoft.com/office/drawing/2014/main" id="{D9D3C699-4B66-E04F-A9DB-DAFB6A3FC833}"/>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rId5" action="ppaction://hlinksldjump"/>
              <a:extLst>
                <a:ext uri="{FF2B5EF4-FFF2-40B4-BE49-F238E27FC236}">
                  <a16:creationId xmlns:a16="http://schemas.microsoft.com/office/drawing/2014/main" id="{58351C13-03C7-2A40-84BC-CB632A6DB89A}"/>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rId5" action="ppaction://hlinksldjump"/>
              <a:extLst>
                <a:ext uri="{FF2B5EF4-FFF2-40B4-BE49-F238E27FC236}">
                  <a16:creationId xmlns:a16="http://schemas.microsoft.com/office/drawing/2014/main" id="{3E53AFBB-9094-8349-A014-F627368C74DF}"/>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B9CB83D3-1506-A545-AA8A-4081E9268C91}"/>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Line 8">
              <a:extLst>
                <a:ext uri="{FF2B5EF4-FFF2-40B4-BE49-F238E27FC236}">
                  <a16:creationId xmlns:a16="http://schemas.microsoft.com/office/drawing/2014/main" id="{5DF64DEA-F5D1-844B-8F65-A6A7718705B3}"/>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5" name="Rectangle 34">
              <a:extLst>
                <a:ext uri="{FF2B5EF4-FFF2-40B4-BE49-F238E27FC236}">
                  <a16:creationId xmlns:a16="http://schemas.microsoft.com/office/drawing/2014/main" id="{FC392A3D-7B90-BF42-9EF2-155F0D3CD467}"/>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2286553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8_Title and Content">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2FAF9BD2-A3DE-914E-900D-A11756283BA9}"/>
              </a:ext>
            </a:extLst>
          </p:cNvPr>
          <p:cNvGrpSpPr/>
          <p:nvPr userDrawn="1"/>
        </p:nvGrpSpPr>
        <p:grpSpPr>
          <a:xfrm>
            <a:off x="-11380" y="-9311"/>
            <a:ext cx="9185167" cy="599171"/>
            <a:chOff x="-11380" y="-9311"/>
            <a:chExt cx="9185167" cy="599171"/>
          </a:xfrm>
        </p:grpSpPr>
        <p:pic>
          <p:nvPicPr>
            <p:cNvPr id="27" name="Picture 26">
              <a:extLst>
                <a:ext uri="{FF2B5EF4-FFF2-40B4-BE49-F238E27FC236}">
                  <a16:creationId xmlns:a16="http://schemas.microsoft.com/office/drawing/2014/main" id="{27231016-4716-BC48-BE46-AA71764F28B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9" name="Picture 28">
              <a:extLst>
                <a:ext uri="{FF2B5EF4-FFF2-40B4-BE49-F238E27FC236}">
                  <a16:creationId xmlns:a16="http://schemas.microsoft.com/office/drawing/2014/main" id="{42FDE361-A531-6F46-9D7D-3F2DC1E54C72}"/>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5">
            <a:extLst>
              <a:ext uri="{FF2B5EF4-FFF2-40B4-BE49-F238E27FC236}">
                <a16:creationId xmlns:a16="http://schemas.microsoft.com/office/drawing/2014/main" id="{78506E3D-99F4-3F49-A644-16E8CA2D68A8}"/>
              </a:ext>
            </a:extLst>
          </p:cNvPr>
          <p:cNvSpPr>
            <a:spLocks noGrp="1"/>
          </p:cNvSpPr>
          <p:nvPr>
            <p:ph type="pic" sz="quarter" idx="12" hasCustomPrompt="1"/>
          </p:nvPr>
        </p:nvSpPr>
        <p:spPr>
          <a:xfrm>
            <a:off x="442327" y="2526676"/>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one image only. If you have more than one image use the appropriate layout in the slide options panel.</a:t>
            </a:r>
          </a:p>
          <a:p>
            <a:endParaRPr lang="en-US" dirty="0"/>
          </a:p>
          <a:p>
            <a:endParaRPr lang="en-US" dirty="0"/>
          </a:p>
        </p:txBody>
      </p:sp>
      <p:sp>
        <p:nvSpPr>
          <p:cNvPr id="20" name="Text Placeholder 9">
            <a:extLst>
              <a:ext uri="{FF2B5EF4-FFF2-40B4-BE49-F238E27FC236}">
                <a16:creationId xmlns:a16="http://schemas.microsoft.com/office/drawing/2014/main" id="{519E696F-835C-3349-9F52-C7AEDF7D94A2}"/>
              </a:ext>
            </a:extLst>
          </p:cNvPr>
          <p:cNvSpPr>
            <a:spLocks noGrp="1"/>
          </p:cNvSpPr>
          <p:nvPr>
            <p:ph type="body" sz="quarter" idx="14" hasCustomPrompt="1"/>
          </p:nvPr>
        </p:nvSpPr>
        <p:spPr>
          <a:xfrm>
            <a:off x="434887" y="1436751"/>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grpSp>
        <p:nvGrpSpPr>
          <p:cNvPr id="17" name="Group 16">
            <a:extLst>
              <a:ext uri="{FF2B5EF4-FFF2-40B4-BE49-F238E27FC236}">
                <a16:creationId xmlns:a16="http://schemas.microsoft.com/office/drawing/2014/main" id="{CB898E70-42FA-824C-8E41-A7FAE3FD056F}"/>
              </a:ext>
            </a:extLst>
          </p:cNvPr>
          <p:cNvGrpSpPr/>
          <p:nvPr userDrawn="1"/>
        </p:nvGrpSpPr>
        <p:grpSpPr>
          <a:xfrm>
            <a:off x="-78191" y="6525344"/>
            <a:ext cx="9222191" cy="341967"/>
            <a:chOff x="-78191" y="6525344"/>
            <a:chExt cx="9222191" cy="341967"/>
          </a:xfrm>
        </p:grpSpPr>
        <p:sp>
          <p:nvSpPr>
            <p:cNvPr id="22" name="Rectangle 21">
              <a:hlinkClick r:id="" action="ppaction://noaction"/>
              <a:extLst>
                <a:ext uri="{FF2B5EF4-FFF2-40B4-BE49-F238E27FC236}">
                  <a16:creationId xmlns:a16="http://schemas.microsoft.com/office/drawing/2014/main" id="{3B6DC353-562F-274B-9A66-47843AC97168}"/>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746361C4-4F90-5447-9C79-DDA9365103BB}"/>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C53ECC55-0039-9848-AA3F-EB2B6FA44A0F}"/>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rId4" action="ppaction://hlinksldjump"/>
              <a:extLst>
                <a:ext uri="{FF2B5EF4-FFF2-40B4-BE49-F238E27FC236}">
                  <a16:creationId xmlns:a16="http://schemas.microsoft.com/office/drawing/2014/main" id="{3E07E0DA-9ABA-FE45-8B33-1BFEBF1A5A97}"/>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rId5" action="ppaction://hlinksldjump"/>
              <a:extLst>
                <a:ext uri="{FF2B5EF4-FFF2-40B4-BE49-F238E27FC236}">
                  <a16:creationId xmlns:a16="http://schemas.microsoft.com/office/drawing/2014/main" id="{C15C61A1-8883-2D48-A60E-A643498B2A35}"/>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5" action="ppaction://hlinksldjump"/>
              <a:extLst>
                <a:ext uri="{FF2B5EF4-FFF2-40B4-BE49-F238E27FC236}">
                  <a16:creationId xmlns:a16="http://schemas.microsoft.com/office/drawing/2014/main" id="{C6146D7E-FF53-564E-B447-30B71C85F0DE}"/>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extLst>
                <a:ext uri="{FF2B5EF4-FFF2-40B4-BE49-F238E27FC236}">
                  <a16:creationId xmlns:a16="http://schemas.microsoft.com/office/drawing/2014/main" id="{7B4AA06E-1424-EC44-AE7D-66B2C8FC879E}"/>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Line 8">
              <a:extLst>
                <a:ext uri="{FF2B5EF4-FFF2-40B4-BE49-F238E27FC236}">
                  <a16:creationId xmlns:a16="http://schemas.microsoft.com/office/drawing/2014/main" id="{26E6091B-D42C-974C-B758-92C5AE2C1DA1}"/>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7" name="Rectangle 36">
              <a:extLst>
                <a:ext uri="{FF2B5EF4-FFF2-40B4-BE49-F238E27FC236}">
                  <a16:creationId xmlns:a16="http://schemas.microsoft.com/office/drawing/2014/main" id="{529CA763-40EE-6F4B-B53A-B314D408353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21616366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7_Title and Content">
    <p:spTree>
      <p:nvGrpSpPr>
        <p:cNvPr id="1" name=""/>
        <p:cNvGrpSpPr/>
        <p:nvPr/>
      </p:nvGrpSpPr>
      <p:grpSpPr>
        <a:xfrm>
          <a:off x="0" y="0"/>
          <a:ext cx="0" cy="0"/>
          <a:chOff x="0" y="0"/>
          <a:chExt cx="0" cy="0"/>
        </a:xfrm>
      </p:grpSpPr>
      <p:grpSp>
        <p:nvGrpSpPr>
          <p:cNvPr id="26" name="Group 25">
            <a:extLst>
              <a:ext uri="{FF2B5EF4-FFF2-40B4-BE49-F238E27FC236}">
                <a16:creationId xmlns:a16="http://schemas.microsoft.com/office/drawing/2014/main" id="{5560DB5E-C16F-BB42-A7EB-2651FD072783}"/>
              </a:ext>
            </a:extLst>
          </p:cNvPr>
          <p:cNvGrpSpPr/>
          <p:nvPr userDrawn="1"/>
        </p:nvGrpSpPr>
        <p:grpSpPr>
          <a:xfrm>
            <a:off x="-11380" y="-9311"/>
            <a:ext cx="9185167" cy="599171"/>
            <a:chOff x="-11380" y="-9311"/>
            <a:chExt cx="9185167" cy="599171"/>
          </a:xfrm>
        </p:grpSpPr>
        <p:pic>
          <p:nvPicPr>
            <p:cNvPr id="27" name="Picture 26">
              <a:extLst>
                <a:ext uri="{FF2B5EF4-FFF2-40B4-BE49-F238E27FC236}">
                  <a16:creationId xmlns:a16="http://schemas.microsoft.com/office/drawing/2014/main" id="{90714AB6-40DE-8049-9DE7-9E91B5E0258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9" name="Picture 28">
              <a:extLst>
                <a:ext uri="{FF2B5EF4-FFF2-40B4-BE49-F238E27FC236}">
                  <a16:creationId xmlns:a16="http://schemas.microsoft.com/office/drawing/2014/main" id="{BE0A913E-5315-F846-9271-113FD20AC47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3">
            <a:extLst>
              <a:ext uri="{FF2B5EF4-FFF2-40B4-BE49-F238E27FC236}">
                <a16:creationId xmlns:a16="http://schemas.microsoft.com/office/drawing/2014/main" id="{ED3EFE92-2EBA-F545-A28E-D5DE78612D6F}"/>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two images only. If you have more or less than two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A120E441-5262-DE4A-ABBE-22BED7491FBF}"/>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34A686C9-130A-2748-B9D5-05AF26BEC9DC}"/>
              </a:ext>
            </a:extLst>
          </p:cNvPr>
          <p:cNvGrpSpPr/>
          <p:nvPr userDrawn="1"/>
        </p:nvGrpSpPr>
        <p:grpSpPr>
          <a:xfrm>
            <a:off x="-78191" y="6525344"/>
            <a:ext cx="9222191" cy="341967"/>
            <a:chOff x="-78191" y="6525344"/>
            <a:chExt cx="9222191" cy="341967"/>
          </a:xfrm>
        </p:grpSpPr>
        <p:sp>
          <p:nvSpPr>
            <p:cNvPr id="21" name="Rectangle 20">
              <a:hlinkClick r:id="" action="ppaction://noaction"/>
              <a:extLst>
                <a:ext uri="{FF2B5EF4-FFF2-40B4-BE49-F238E27FC236}">
                  <a16:creationId xmlns:a16="http://schemas.microsoft.com/office/drawing/2014/main" id="{2C20AFD4-E543-8641-837F-178C6D4E81FC}"/>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 action="ppaction://noaction"/>
              <a:extLst>
                <a:ext uri="{FF2B5EF4-FFF2-40B4-BE49-F238E27FC236}">
                  <a16:creationId xmlns:a16="http://schemas.microsoft.com/office/drawing/2014/main" id="{766B2511-E3BD-404F-A0EB-35BB417211CA}"/>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73060F43-3956-8D48-AFA5-91EE35E3FCED}"/>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rId4" action="ppaction://hlinksldjump"/>
              <a:extLst>
                <a:ext uri="{FF2B5EF4-FFF2-40B4-BE49-F238E27FC236}">
                  <a16:creationId xmlns:a16="http://schemas.microsoft.com/office/drawing/2014/main" id="{06D68CE5-B034-2044-98E4-5040DB66E619}"/>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rId5" action="ppaction://hlinksldjump"/>
              <a:extLst>
                <a:ext uri="{FF2B5EF4-FFF2-40B4-BE49-F238E27FC236}">
                  <a16:creationId xmlns:a16="http://schemas.microsoft.com/office/drawing/2014/main" id="{CB7E621B-06CB-BE4D-8742-7DE209F10AE8}"/>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5" action="ppaction://hlinksldjump"/>
              <a:extLst>
                <a:ext uri="{FF2B5EF4-FFF2-40B4-BE49-F238E27FC236}">
                  <a16:creationId xmlns:a16="http://schemas.microsoft.com/office/drawing/2014/main" id="{0D2FC226-E03E-FC40-A7D5-B335FBEA270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extLst>
                <a:ext uri="{FF2B5EF4-FFF2-40B4-BE49-F238E27FC236}">
                  <a16:creationId xmlns:a16="http://schemas.microsoft.com/office/drawing/2014/main" id="{FA5C84CB-2503-4E4F-BE9A-03AE6715AA1B}"/>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Line 8">
              <a:extLst>
                <a:ext uri="{FF2B5EF4-FFF2-40B4-BE49-F238E27FC236}">
                  <a16:creationId xmlns:a16="http://schemas.microsoft.com/office/drawing/2014/main" id="{CFAB3467-618E-2046-963A-7C9D4849DA32}"/>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7" name="Rectangle 36">
              <a:extLst>
                <a:ext uri="{FF2B5EF4-FFF2-40B4-BE49-F238E27FC236}">
                  <a16:creationId xmlns:a16="http://schemas.microsoft.com/office/drawing/2014/main" id="{C621AE74-B1A8-DF47-B1BD-A3C903053EC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34747116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_Title and Content">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9E7B7B67-C887-0D45-A7FB-E8859C81BCE2}"/>
              </a:ext>
            </a:extLst>
          </p:cNvPr>
          <p:cNvGrpSpPr/>
          <p:nvPr userDrawn="1"/>
        </p:nvGrpSpPr>
        <p:grpSpPr>
          <a:xfrm>
            <a:off x="-11380" y="-9311"/>
            <a:ext cx="9185167" cy="599171"/>
            <a:chOff x="-11380" y="-9311"/>
            <a:chExt cx="9185167" cy="599171"/>
          </a:xfrm>
        </p:grpSpPr>
        <p:pic>
          <p:nvPicPr>
            <p:cNvPr id="28" name="Picture 27">
              <a:extLst>
                <a:ext uri="{FF2B5EF4-FFF2-40B4-BE49-F238E27FC236}">
                  <a16:creationId xmlns:a16="http://schemas.microsoft.com/office/drawing/2014/main" id="{7CA59F19-8523-374C-AEF1-F7AC8332B1A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9" name="Picture 28">
              <a:extLst>
                <a:ext uri="{FF2B5EF4-FFF2-40B4-BE49-F238E27FC236}">
                  <a16:creationId xmlns:a16="http://schemas.microsoft.com/office/drawing/2014/main" id="{914730A4-CF24-2845-B7A6-06871CF00B3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3">
            <a:extLst>
              <a:ext uri="{FF2B5EF4-FFF2-40B4-BE49-F238E27FC236}">
                <a16:creationId xmlns:a16="http://schemas.microsoft.com/office/drawing/2014/main" id="{D402B5B9-EED0-5E44-8C7A-E5024CC358D3}"/>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three images only. If you have more or less than three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1997C34D-A856-9A42-9CC5-2DD61A79F95D}"/>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1" name="Picture Placeholder 3">
            <a:extLst>
              <a:ext uri="{FF2B5EF4-FFF2-40B4-BE49-F238E27FC236}">
                <a16:creationId xmlns:a16="http://schemas.microsoft.com/office/drawing/2014/main" id="{69CC5D94-8694-6E4C-A819-30436A700B50}"/>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85D8742C-E5CF-394C-9CCE-62D49665B23C}"/>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BB9166CE-48BF-414E-8820-A7BB16224E4F}"/>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E6444B21-62D2-2240-8A20-2DC72946C1A4}"/>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F46B094E-C8D4-D245-B477-A86A02DF1AE3}"/>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rId4" action="ppaction://hlinksldjump"/>
              <a:extLst>
                <a:ext uri="{FF2B5EF4-FFF2-40B4-BE49-F238E27FC236}">
                  <a16:creationId xmlns:a16="http://schemas.microsoft.com/office/drawing/2014/main" id="{01221763-CA19-A648-9CFF-20A54CF2A6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5" action="ppaction://hlinksldjump"/>
              <a:extLst>
                <a:ext uri="{FF2B5EF4-FFF2-40B4-BE49-F238E27FC236}">
                  <a16:creationId xmlns:a16="http://schemas.microsoft.com/office/drawing/2014/main" id="{4FA2FF3C-340E-3D4E-AD93-36C1DEABF11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rId5" action="ppaction://hlinksldjump"/>
              <a:extLst>
                <a:ext uri="{FF2B5EF4-FFF2-40B4-BE49-F238E27FC236}">
                  <a16:creationId xmlns:a16="http://schemas.microsoft.com/office/drawing/2014/main" id="{2DB184C1-2475-D04A-9C99-226BAFD25DE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extLst>
                <a:ext uri="{FF2B5EF4-FFF2-40B4-BE49-F238E27FC236}">
                  <a16:creationId xmlns:a16="http://schemas.microsoft.com/office/drawing/2014/main" id="{D30D1134-7F08-2D45-9173-32025787D0F2}"/>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Line 8">
              <a:extLst>
                <a:ext uri="{FF2B5EF4-FFF2-40B4-BE49-F238E27FC236}">
                  <a16:creationId xmlns:a16="http://schemas.microsoft.com/office/drawing/2014/main" id="{08259205-AAB2-D942-AB63-7FC055CD73B5}"/>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8" name="Rectangle 37">
              <a:extLst>
                <a:ext uri="{FF2B5EF4-FFF2-40B4-BE49-F238E27FC236}">
                  <a16:creationId xmlns:a16="http://schemas.microsoft.com/office/drawing/2014/main" id="{E4FADCDB-0A14-784C-8E5C-165EB6B41257}"/>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88642906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9_Title and Content">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04105CB7-59A0-254C-8473-58F833718C99}"/>
              </a:ext>
            </a:extLst>
          </p:cNvPr>
          <p:cNvGrpSpPr/>
          <p:nvPr userDrawn="1"/>
        </p:nvGrpSpPr>
        <p:grpSpPr>
          <a:xfrm>
            <a:off x="-11380" y="-9311"/>
            <a:ext cx="9185167" cy="599171"/>
            <a:chOff x="-11380" y="-9311"/>
            <a:chExt cx="9185167" cy="599171"/>
          </a:xfrm>
        </p:grpSpPr>
        <p:pic>
          <p:nvPicPr>
            <p:cNvPr id="29" name="Picture 28">
              <a:extLst>
                <a:ext uri="{FF2B5EF4-FFF2-40B4-BE49-F238E27FC236}">
                  <a16:creationId xmlns:a16="http://schemas.microsoft.com/office/drawing/2014/main" id="{C8FE115F-3364-894B-97A7-2687E84BD76D}"/>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30" name="Picture 29">
              <a:extLst>
                <a:ext uri="{FF2B5EF4-FFF2-40B4-BE49-F238E27FC236}">
                  <a16:creationId xmlns:a16="http://schemas.microsoft.com/office/drawing/2014/main" id="{80678DA4-31C6-3743-880A-048D5D0DB35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6F89F2B2-8541-E846-920C-17BF3CE051D8}"/>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8" name="Text Placeholder 2">
            <a:extLst>
              <a:ext uri="{FF2B5EF4-FFF2-40B4-BE49-F238E27FC236}">
                <a16:creationId xmlns:a16="http://schemas.microsoft.com/office/drawing/2014/main" id="{84B61890-A986-4AE5-A5A4-B2FC577145F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3</a:t>
            </a:r>
          </a:p>
        </p:txBody>
      </p:sp>
      <p:sp>
        <p:nvSpPr>
          <p:cNvPr id="19" name="Picture Placeholder 3">
            <a:extLst>
              <a:ext uri="{FF2B5EF4-FFF2-40B4-BE49-F238E27FC236}">
                <a16:creationId xmlns:a16="http://schemas.microsoft.com/office/drawing/2014/main" id="{953F8F57-677B-8945-9DAE-B8EF7E18D40B}"/>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four images only. If you have more or less than four images use the appropriate layout in the slide options panel.</a:t>
            </a:r>
          </a:p>
          <a:p>
            <a:endParaRPr lang="en-US" dirty="0"/>
          </a:p>
        </p:txBody>
      </p:sp>
      <p:sp>
        <p:nvSpPr>
          <p:cNvPr id="20" name="Picture Placeholder 3">
            <a:extLst>
              <a:ext uri="{FF2B5EF4-FFF2-40B4-BE49-F238E27FC236}">
                <a16:creationId xmlns:a16="http://schemas.microsoft.com/office/drawing/2014/main" id="{44B61453-E5E1-B446-B011-529175831002}"/>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1" name="Picture Placeholder 3">
            <a:extLst>
              <a:ext uri="{FF2B5EF4-FFF2-40B4-BE49-F238E27FC236}">
                <a16:creationId xmlns:a16="http://schemas.microsoft.com/office/drawing/2014/main" id="{0B922D29-DBCB-B345-9B33-5CF8A45EC3D9}"/>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CBF9EFEA-D7E8-BB45-95F3-CD4DC4B39893}"/>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17" name="Group 16">
            <a:extLst>
              <a:ext uri="{FF2B5EF4-FFF2-40B4-BE49-F238E27FC236}">
                <a16:creationId xmlns:a16="http://schemas.microsoft.com/office/drawing/2014/main" id="{23B30DB5-ABED-284A-B325-3F61FC7A5809}"/>
              </a:ext>
            </a:extLst>
          </p:cNvPr>
          <p:cNvGrpSpPr/>
          <p:nvPr userDrawn="1"/>
        </p:nvGrpSpPr>
        <p:grpSpPr>
          <a:xfrm>
            <a:off x="-78191" y="6525344"/>
            <a:ext cx="9222191" cy="341967"/>
            <a:chOff x="-78191" y="6525344"/>
            <a:chExt cx="9222191" cy="341967"/>
          </a:xfrm>
        </p:grpSpPr>
        <p:sp>
          <p:nvSpPr>
            <p:cNvPr id="24" name="Rectangle 23">
              <a:hlinkClick r:id="" action="ppaction://noaction"/>
              <a:extLst>
                <a:ext uri="{FF2B5EF4-FFF2-40B4-BE49-F238E27FC236}">
                  <a16:creationId xmlns:a16="http://schemas.microsoft.com/office/drawing/2014/main" id="{9346DE47-7EEF-D245-829D-A60139E62438}"/>
                </a:ext>
              </a:extLst>
            </p:cNvPr>
            <p:cNvSpPr/>
            <p:nvPr userDrawn="1"/>
          </p:nvSpPr>
          <p:spPr>
            <a:xfrm>
              <a:off x="397973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EEE506A9-055F-0047-BFC2-0E9B3C3C7997}"/>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D3258972-2A81-544C-895B-2981E48A53E9}"/>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rId4" action="ppaction://hlinksldjump"/>
              <a:extLst>
                <a:ext uri="{FF2B5EF4-FFF2-40B4-BE49-F238E27FC236}">
                  <a16:creationId xmlns:a16="http://schemas.microsoft.com/office/drawing/2014/main" id="{4C225037-EE9B-934A-815A-5B365CFB7B2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rId5" action="ppaction://hlinksldjump"/>
              <a:extLst>
                <a:ext uri="{FF2B5EF4-FFF2-40B4-BE49-F238E27FC236}">
                  <a16:creationId xmlns:a16="http://schemas.microsoft.com/office/drawing/2014/main" id="{CDCE7281-B7FC-0B43-80FA-F5FA80603825}"/>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rId5" action="ppaction://hlinksldjump"/>
              <a:extLst>
                <a:ext uri="{FF2B5EF4-FFF2-40B4-BE49-F238E27FC236}">
                  <a16:creationId xmlns:a16="http://schemas.microsoft.com/office/drawing/2014/main" id="{75A89D68-364F-B548-A480-2ABF92F976A3}"/>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extLst>
                <a:ext uri="{FF2B5EF4-FFF2-40B4-BE49-F238E27FC236}">
                  <a16:creationId xmlns:a16="http://schemas.microsoft.com/office/drawing/2014/main" id="{D916209C-604A-8143-B406-2153049D88DA}"/>
                </a:ext>
              </a:extLst>
            </p:cNvPr>
            <p:cNvSpPr/>
            <p:nvPr userDrawn="1"/>
          </p:nvSpPr>
          <p:spPr>
            <a:xfrm>
              <a:off x="274588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Line 8">
              <a:extLst>
                <a:ext uri="{FF2B5EF4-FFF2-40B4-BE49-F238E27FC236}">
                  <a16:creationId xmlns:a16="http://schemas.microsoft.com/office/drawing/2014/main" id="{44BF915F-2102-D74D-8C2C-F506C909EEAD}"/>
                </a:ext>
              </a:extLst>
            </p:cNvPr>
            <p:cNvSpPr>
              <a:spLocks noChangeShapeType="1"/>
            </p:cNvSpPr>
            <p:nvPr userDrawn="1"/>
          </p:nvSpPr>
          <p:spPr bwMode="auto">
            <a:xfrm>
              <a:off x="313885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9" name="Rectangle 38">
              <a:extLst>
                <a:ext uri="{FF2B5EF4-FFF2-40B4-BE49-F238E27FC236}">
                  <a16:creationId xmlns:a16="http://schemas.microsoft.com/office/drawing/2014/main" id="{0CBB4277-39B3-324B-9BB2-04BD4F439C0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5356578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38851E8B-DB9D-BA4D-83D2-1C8FE7C6455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9360" y="-97020"/>
            <a:ext cx="9402717" cy="7052038"/>
          </a:xfrm>
          <a:prstGeom prst="rect">
            <a:avLst/>
          </a:prstGeom>
        </p:spPr>
      </p:pic>
      <p:sp>
        <p:nvSpPr>
          <p:cNvPr id="33" name="Rectangle 32">
            <a:extLst>
              <a:ext uri="{FF2B5EF4-FFF2-40B4-BE49-F238E27FC236}">
                <a16:creationId xmlns:a16="http://schemas.microsoft.com/office/drawing/2014/main" id="{A1D61666-1D01-8946-9EB6-B92B0E8E5A68}"/>
              </a:ext>
            </a:extLst>
          </p:cNvPr>
          <p:cNvSpPr/>
          <p:nvPr userDrawn="1"/>
        </p:nvSpPr>
        <p:spPr>
          <a:xfrm>
            <a:off x="-129361" y="3645024"/>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6EABA225-2D9F-3D4D-9D78-1E247197D675}"/>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5824C232-E4AC-F54C-9937-7395C017D03B}"/>
              </a:ext>
            </a:extLst>
          </p:cNvPr>
          <p:cNvSpPr/>
          <p:nvPr userDrawn="1"/>
        </p:nvSpPr>
        <p:spPr>
          <a:xfrm>
            <a:off x="52122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hlinkClick r:id="" action="ppaction://noaction"/>
            <a:extLst>
              <a:ext uri="{FF2B5EF4-FFF2-40B4-BE49-F238E27FC236}">
                <a16:creationId xmlns:a16="http://schemas.microsoft.com/office/drawing/2014/main" id="{387A942C-C3F4-E045-B6AE-B8061AC1614B}"/>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hlinkClick r:id="rId3" action="ppaction://hlinksldjump"/>
            <a:extLst>
              <a:ext uri="{FF2B5EF4-FFF2-40B4-BE49-F238E27FC236}">
                <a16:creationId xmlns:a16="http://schemas.microsoft.com/office/drawing/2014/main" id="{2932DF66-703D-5A4E-9F80-4AD4EE2E1888}"/>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5A0FA087-8252-9644-9ADD-51E39FEB3BFC}"/>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hlinkClick r:id="rId4" action="ppaction://hlinksldjump"/>
            <a:extLst>
              <a:ext uri="{FF2B5EF4-FFF2-40B4-BE49-F238E27FC236}">
                <a16:creationId xmlns:a16="http://schemas.microsoft.com/office/drawing/2014/main" id="{E52D1B01-AAC9-5740-8C98-EBE6EC0C80DC}"/>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Rectangle 46">
            <a:hlinkClick r:id="rId4" action="ppaction://hlinksldjump"/>
            <a:extLst>
              <a:ext uri="{FF2B5EF4-FFF2-40B4-BE49-F238E27FC236}">
                <a16:creationId xmlns:a16="http://schemas.microsoft.com/office/drawing/2014/main" id="{12D812FD-2F1C-9546-9B71-C2B2F7F84EB2}"/>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Rectangle 49">
            <a:extLst>
              <a:ext uri="{FF2B5EF4-FFF2-40B4-BE49-F238E27FC236}">
                <a16:creationId xmlns:a16="http://schemas.microsoft.com/office/drawing/2014/main" id="{E09FF9DC-933E-8F4A-BDF2-AA5CDB08CF8D}"/>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64" name="Line 8">
            <a:extLst>
              <a:ext uri="{FF2B5EF4-FFF2-40B4-BE49-F238E27FC236}">
                <a16:creationId xmlns:a16="http://schemas.microsoft.com/office/drawing/2014/main" id="{18FB7A39-1231-4D48-B6D8-271EDE9A6685}"/>
              </a:ext>
            </a:extLst>
          </p:cNvPr>
          <p:cNvSpPr>
            <a:spLocks noChangeShapeType="1"/>
          </p:cNvSpPr>
          <p:nvPr userDrawn="1"/>
        </p:nvSpPr>
        <p:spPr bwMode="auto">
          <a:xfrm>
            <a:off x="4381563"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ED834173-F78F-3340-BC58-9706DAF5567E}"/>
              </a:ext>
            </a:extLst>
          </p:cNvPr>
          <p:cNvSpPr/>
          <p:nvPr userDrawn="1"/>
        </p:nvSpPr>
        <p:spPr>
          <a:xfrm>
            <a:off x="-870258"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18" name="Text Placeholder 9">
            <a:extLst>
              <a:ext uri="{FF2B5EF4-FFF2-40B4-BE49-F238E27FC236}">
                <a16:creationId xmlns:a16="http://schemas.microsoft.com/office/drawing/2014/main" id="{CC7D3549-4E81-A845-9487-AEF39CECD639}"/>
              </a:ext>
            </a:extLst>
          </p:cNvPr>
          <p:cNvSpPr>
            <a:spLocks noGrp="1"/>
          </p:cNvSpPr>
          <p:nvPr>
            <p:ph type="body" sz="quarter" idx="13" hasCustomPrompt="1"/>
          </p:nvPr>
        </p:nvSpPr>
        <p:spPr>
          <a:xfrm>
            <a:off x="726201"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FOUR</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6478936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9E28ADD0-3A49-454D-8206-7658C84B2287}"/>
              </a:ext>
            </a:extLst>
          </p:cNvPr>
          <p:cNvGrpSpPr/>
          <p:nvPr userDrawn="1"/>
        </p:nvGrpSpPr>
        <p:grpSpPr>
          <a:xfrm>
            <a:off x="-11380" y="-9311"/>
            <a:ext cx="9185167" cy="599171"/>
            <a:chOff x="-11380" y="-9311"/>
            <a:chExt cx="9185167" cy="599171"/>
          </a:xfrm>
        </p:grpSpPr>
        <p:pic>
          <p:nvPicPr>
            <p:cNvPr id="21" name="Picture 20">
              <a:extLst>
                <a:ext uri="{FF2B5EF4-FFF2-40B4-BE49-F238E27FC236}">
                  <a16:creationId xmlns:a16="http://schemas.microsoft.com/office/drawing/2014/main" id="{5292B931-23AE-7C4C-BE32-D9D3E10B5C6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2" name="Picture 21">
              <a:extLst>
                <a:ext uri="{FF2B5EF4-FFF2-40B4-BE49-F238E27FC236}">
                  <a16:creationId xmlns:a16="http://schemas.microsoft.com/office/drawing/2014/main" id="{97B5DD20-9A7A-9E47-B407-7976ECBF8DCA}"/>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B2554E36-76FE-4848-BC69-5A3F82DB9455}"/>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7" name="Text Placeholder 9">
            <a:extLst>
              <a:ext uri="{FF2B5EF4-FFF2-40B4-BE49-F238E27FC236}">
                <a16:creationId xmlns:a16="http://schemas.microsoft.com/office/drawing/2014/main" id="{43145CB0-BC73-ED4B-B3A7-68D890AA56DD}"/>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grpSp>
        <p:nvGrpSpPr>
          <p:cNvPr id="42" name="Group 41">
            <a:extLst>
              <a:ext uri="{FF2B5EF4-FFF2-40B4-BE49-F238E27FC236}">
                <a16:creationId xmlns:a16="http://schemas.microsoft.com/office/drawing/2014/main" id="{3A1D3704-968D-EC47-B1F9-4043A6B635D8}"/>
              </a:ext>
            </a:extLst>
          </p:cNvPr>
          <p:cNvGrpSpPr/>
          <p:nvPr userDrawn="1"/>
        </p:nvGrpSpPr>
        <p:grpSpPr>
          <a:xfrm>
            <a:off x="-78191" y="6525344"/>
            <a:ext cx="9222191" cy="341967"/>
            <a:chOff x="-78191" y="6525344"/>
            <a:chExt cx="9222191" cy="341967"/>
          </a:xfrm>
        </p:grpSpPr>
        <p:sp>
          <p:nvSpPr>
            <p:cNvPr id="43" name="Rectangle 42">
              <a:hlinkClick r:id="" action="ppaction://noaction"/>
              <a:extLst>
                <a:ext uri="{FF2B5EF4-FFF2-40B4-BE49-F238E27FC236}">
                  <a16:creationId xmlns:a16="http://schemas.microsoft.com/office/drawing/2014/main" id="{6B8B49A6-4B0F-4B41-AC3D-56ED222CFF1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hlinkClick r:id="" action="ppaction://noaction"/>
              <a:extLst>
                <a:ext uri="{FF2B5EF4-FFF2-40B4-BE49-F238E27FC236}">
                  <a16:creationId xmlns:a16="http://schemas.microsoft.com/office/drawing/2014/main" id="{BDD5613A-0017-B848-9456-5185D18BA90B}"/>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5" name="Rectangle 44">
              <a:hlinkClick r:id="" action="ppaction://noaction"/>
              <a:extLst>
                <a:ext uri="{FF2B5EF4-FFF2-40B4-BE49-F238E27FC236}">
                  <a16:creationId xmlns:a16="http://schemas.microsoft.com/office/drawing/2014/main" id="{445B3D8D-1081-B940-B134-1A25BD4B534E}"/>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hlinkClick r:id="rId4" action="ppaction://hlinksldjump"/>
              <a:extLst>
                <a:ext uri="{FF2B5EF4-FFF2-40B4-BE49-F238E27FC236}">
                  <a16:creationId xmlns:a16="http://schemas.microsoft.com/office/drawing/2014/main" id="{5F182947-2F20-2548-B711-1DF0852AA88D}"/>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Rectangle 49">
              <a:hlinkClick r:id="rId5" action="ppaction://hlinksldjump"/>
              <a:extLst>
                <a:ext uri="{FF2B5EF4-FFF2-40B4-BE49-F238E27FC236}">
                  <a16:creationId xmlns:a16="http://schemas.microsoft.com/office/drawing/2014/main" id="{33139F5B-A0CE-7D48-AA77-4660E63474A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5" name="Rectangle 54">
              <a:hlinkClick r:id="rId5" action="ppaction://hlinksldjump"/>
              <a:extLst>
                <a:ext uri="{FF2B5EF4-FFF2-40B4-BE49-F238E27FC236}">
                  <a16:creationId xmlns:a16="http://schemas.microsoft.com/office/drawing/2014/main" id="{51A808E4-2543-4C41-AB9B-80D254F682AD}"/>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6" name="Rectangle 55">
              <a:extLst>
                <a:ext uri="{FF2B5EF4-FFF2-40B4-BE49-F238E27FC236}">
                  <a16:creationId xmlns:a16="http://schemas.microsoft.com/office/drawing/2014/main" id="{1EBB68CB-9DA4-334B-808F-CB376B6FE228}"/>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7" name="Line 8">
              <a:extLst>
                <a:ext uri="{FF2B5EF4-FFF2-40B4-BE49-F238E27FC236}">
                  <a16:creationId xmlns:a16="http://schemas.microsoft.com/office/drawing/2014/main" id="{0A2B339C-F07A-B64E-A0B1-0A5437C8CF18}"/>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58" name="Rectangle 57">
              <a:extLst>
                <a:ext uri="{FF2B5EF4-FFF2-40B4-BE49-F238E27FC236}">
                  <a16:creationId xmlns:a16="http://schemas.microsoft.com/office/drawing/2014/main" id="{82764CDA-9532-AE40-99E2-4FFEE45725A6}"/>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20055449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0_Title and Conten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A330F930-630C-5042-AAF1-3C03D7383A55}"/>
              </a:ext>
            </a:extLst>
          </p:cNvPr>
          <p:cNvGrpSpPr/>
          <p:nvPr userDrawn="1"/>
        </p:nvGrpSpPr>
        <p:grpSpPr>
          <a:xfrm>
            <a:off x="-11380" y="-9311"/>
            <a:ext cx="9185167" cy="599171"/>
            <a:chOff x="-11380" y="-9311"/>
            <a:chExt cx="9185167" cy="599171"/>
          </a:xfrm>
        </p:grpSpPr>
        <p:pic>
          <p:nvPicPr>
            <p:cNvPr id="23" name="Picture 22">
              <a:extLst>
                <a:ext uri="{FF2B5EF4-FFF2-40B4-BE49-F238E27FC236}">
                  <a16:creationId xmlns:a16="http://schemas.microsoft.com/office/drawing/2014/main" id="{4E7C1A2B-7634-5245-9602-A430036D159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4" name="Picture 23">
              <a:extLst>
                <a:ext uri="{FF2B5EF4-FFF2-40B4-BE49-F238E27FC236}">
                  <a16:creationId xmlns:a16="http://schemas.microsoft.com/office/drawing/2014/main" id="{C71B2128-FC72-054C-B1D2-4A5C8151893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20" name="Picture Placeholder 5">
            <a:extLst>
              <a:ext uri="{FF2B5EF4-FFF2-40B4-BE49-F238E27FC236}">
                <a16:creationId xmlns:a16="http://schemas.microsoft.com/office/drawing/2014/main" id="{654A337E-3C1F-BC4A-87A6-A93150121B2B}"/>
              </a:ext>
            </a:extLst>
          </p:cNvPr>
          <p:cNvSpPr>
            <a:spLocks noGrp="1"/>
          </p:cNvSpPr>
          <p:nvPr>
            <p:ph type="pic" sz="quarter" idx="12" hasCustomPrompt="1"/>
          </p:nvPr>
        </p:nvSpPr>
        <p:spPr>
          <a:xfrm>
            <a:off x="442327" y="2286677"/>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one image only. If you have more than one image use the appropriate layout in the slide options panel.</a:t>
            </a:r>
          </a:p>
          <a:p>
            <a:endParaRPr lang="en-US" dirty="0"/>
          </a:p>
          <a:p>
            <a:endParaRPr lang="en-US" dirty="0"/>
          </a:p>
        </p:txBody>
      </p:sp>
      <p:sp>
        <p:nvSpPr>
          <p:cNvPr id="21" name="Text Placeholder 9">
            <a:extLst>
              <a:ext uri="{FF2B5EF4-FFF2-40B4-BE49-F238E27FC236}">
                <a16:creationId xmlns:a16="http://schemas.microsoft.com/office/drawing/2014/main" id="{D22D8DF5-D6BD-E74A-882A-AF0FC1ED9B7A}"/>
              </a:ext>
            </a:extLst>
          </p:cNvPr>
          <p:cNvSpPr>
            <a:spLocks noGrp="1"/>
          </p:cNvSpPr>
          <p:nvPr>
            <p:ph type="body" sz="quarter" idx="14" hasCustomPrompt="1"/>
          </p:nvPr>
        </p:nvSpPr>
        <p:spPr>
          <a:xfrm>
            <a:off x="434887" y="1196752"/>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grpSp>
        <p:nvGrpSpPr>
          <p:cNvPr id="32" name="Group 31">
            <a:extLst>
              <a:ext uri="{FF2B5EF4-FFF2-40B4-BE49-F238E27FC236}">
                <a16:creationId xmlns:a16="http://schemas.microsoft.com/office/drawing/2014/main" id="{83491D11-D7CC-1147-8866-F14CDEDC7DDB}"/>
              </a:ext>
            </a:extLst>
          </p:cNvPr>
          <p:cNvGrpSpPr/>
          <p:nvPr userDrawn="1"/>
        </p:nvGrpSpPr>
        <p:grpSpPr>
          <a:xfrm>
            <a:off x="-78191" y="6525344"/>
            <a:ext cx="9222191" cy="341967"/>
            <a:chOff x="-78191" y="6525344"/>
            <a:chExt cx="9222191" cy="341967"/>
          </a:xfrm>
        </p:grpSpPr>
        <p:sp>
          <p:nvSpPr>
            <p:cNvPr id="33" name="Rectangle 32">
              <a:hlinkClick r:id="" action="ppaction://noaction"/>
              <a:extLst>
                <a:ext uri="{FF2B5EF4-FFF2-40B4-BE49-F238E27FC236}">
                  <a16:creationId xmlns:a16="http://schemas.microsoft.com/office/drawing/2014/main" id="{EC89C1FA-6AAD-1C46-8216-E0A393BB862E}"/>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 action="ppaction://noaction"/>
              <a:extLst>
                <a:ext uri="{FF2B5EF4-FFF2-40B4-BE49-F238E27FC236}">
                  <a16:creationId xmlns:a16="http://schemas.microsoft.com/office/drawing/2014/main" id="{58D6703C-74E2-DB4D-92B8-82C9BE2CFC41}"/>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0B36FC35-45AC-4348-BD54-2BEC5DE25585}"/>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rId4" action="ppaction://hlinksldjump"/>
              <a:extLst>
                <a:ext uri="{FF2B5EF4-FFF2-40B4-BE49-F238E27FC236}">
                  <a16:creationId xmlns:a16="http://schemas.microsoft.com/office/drawing/2014/main" id="{4810CB2D-D9F3-D04E-B233-F61DE27B6EA0}"/>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5" action="ppaction://hlinksldjump"/>
              <a:extLst>
                <a:ext uri="{FF2B5EF4-FFF2-40B4-BE49-F238E27FC236}">
                  <a16:creationId xmlns:a16="http://schemas.microsoft.com/office/drawing/2014/main" id="{A60DC4EB-7144-4845-8C16-714AD39DFD5B}"/>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5" action="ppaction://hlinksldjump"/>
              <a:extLst>
                <a:ext uri="{FF2B5EF4-FFF2-40B4-BE49-F238E27FC236}">
                  <a16:creationId xmlns:a16="http://schemas.microsoft.com/office/drawing/2014/main" id="{3D3E9181-7D4E-FE48-ACE2-E7E22C0B16F4}"/>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861BAAB5-7905-954F-A3E1-94F14ED1E89B}"/>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EA1E52BA-0D86-9247-AEB4-01C6EF990751}"/>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extLst>
                <a:ext uri="{FF2B5EF4-FFF2-40B4-BE49-F238E27FC236}">
                  <a16:creationId xmlns:a16="http://schemas.microsoft.com/office/drawing/2014/main" id="{117BD7ED-258E-474D-887B-6D138DF4921F}"/>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418438909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1_Title and Conten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4AD86CE-9358-EB44-8D37-7C45C71AAE52}"/>
              </a:ext>
            </a:extLst>
          </p:cNvPr>
          <p:cNvGrpSpPr/>
          <p:nvPr userDrawn="1"/>
        </p:nvGrpSpPr>
        <p:grpSpPr>
          <a:xfrm>
            <a:off x="-11380" y="-9311"/>
            <a:ext cx="9185167" cy="599171"/>
            <a:chOff x="-11380" y="-9311"/>
            <a:chExt cx="9185167" cy="599171"/>
          </a:xfrm>
        </p:grpSpPr>
        <p:pic>
          <p:nvPicPr>
            <p:cNvPr id="23" name="Picture 22">
              <a:extLst>
                <a:ext uri="{FF2B5EF4-FFF2-40B4-BE49-F238E27FC236}">
                  <a16:creationId xmlns:a16="http://schemas.microsoft.com/office/drawing/2014/main" id="{42EE9AF4-85A4-3549-A960-17ECBA268FA2}"/>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4" name="Picture 23">
              <a:extLst>
                <a:ext uri="{FF2B5EF4-FFF2-40B4-BE49-F238E27FC236}">
                  <a16:creationId xmlns:a16="http://schemas.microsoft.com/office/drawing/2014/main" id="{C5B630DF-1FEC-CC41-8E7B-5E0C459A0EE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20" name="Picture Placeholder 3">
            <a:extLst>
              <a:ext uri="{FF2B5EF4-FFF2-40B4-BE49-F238E27FC236}">
                <a16:creationId xmlns:a16="http://schemas.microsoft.com/office/drawing/2014/main" id="{7983C393-8AA9-F140-BAEB-DB897CD76E65}"/>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two images only. If you have more or less than two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50B11911-6DCF-924E-8752-1C869524A14C}"/>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grpSp>
        <p:nvGrpSpPr>
          <p:cNvPr id="32" name="Group 31">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33" name="Rectangle 32">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rId4" action="ppaction://hlinksldjump"/>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5" action="ppaction://hlinksldjump"/>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5" action="ppaction://hlinksldjump"/>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44427977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2_Title and Content">
    <p:spTree>
      <p:nvGrpSpPr>
        <p:cNvPr id="1" name=""/>
        <p:cNvGrpSpPr/>
        <p:nvPr/>
      </p:nvGrpSpPr>
      <p:grpSpPr>
        <a:xfrm>
          <a:off x="0" y="0"/>
          <a:ext cx="0" cy="0"/>
          <a:chOff x="0" y="0"/>
          <a:chExt cx="0" cy="0"/>
        </a:xfrm>
      </p:grpSpPr>
      <p:grpSp>
        <p:nvGrpSpPr>
          <p:cNvPr id="29" name="Group 28">
            <a:extLst>
              <a:ext uri="{FF2B5EF4-FFF2-40B4-BE49-F238E27FC236}">
                <a16:creationId xmlns:a16="http://schemas.microsoft.com/office/drawing/2014/main" id="{4A9C47EA-CB2D-2448-987D-292B67337D4C}"/>
              </a:ext>
            </a:extLst>
          </p:cNvPr>
          <p:cNvGrpSpPr/>
          <p:nvPr userDrawn="1"/>
        </p:nvGrpSpPr>
        <p:grpSpPr>
          <a:xfrm>
            <a:off x="-11380" y="-9311"/>
            <a:ext cx="9185167" cy="599171"/>
            <a:chOff x="-11380" y="-9311"/>
            <a:chExt cx="9185167" cy="599171"/>
          </a:xfrm>
        </p:grpSpPr>
        <p:pic>
          <p:nvPicPr>
            <p:cNvPr id="33" name="Picture 32">
              <a:extLst>
                <a:ext uri="{FF2B5EF4-FFF2-40B4-BE49-F238E27FC236}">
                  <a16:creationId xmlns:a16="http://schemas.microsoft.com/office/drawing/2014/main" id="{4EA666A7-AA01-F84B-92F5-C8CB566B4FA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34" name="Picture 33">
              <a:extLst>
                <a:ext uri="{FF2B5EF4-FFF2-40B4-BE49-F238E27FC236}">
                  <a16:creationId xmlns:a16="http://schemas.microsoft.com/office/drawing/2014/main" id="{EE76DD4D-9402-D847-8830-F07EB2D0BEF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20" name="Picture Placeholder 3">
            <a:extLst>
              <a:ext uri="{FF2B5EF4-FFF2-40B4-BE49-F238E27FC236}">
                <a16:creationId xmlns:a16="http://schemas.microsoft.com/office/drawing/2014/main" id="{B819DAD9-89CA-2B4B-8512-673A2C92CA1E}"/>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three images only. If you have more or less than three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C37AD4D5-4ED8-7741-B97B-92C17E554A0D}"/>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9F263765-A6AF-AB49-B07A-27ABEC0BD452}"/>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4" name="Group 23">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25" name="Rectangle 24">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rId4" action="ppaction://hlinksldjump"/>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rId5" action="ppaction://hlinksldjump"/>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5" action="ppaction://hlinksldjump"/>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22945788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3_Title and Content">
    <p:spTree>
      <p:nvGrpSpPr>
        <p:cNvPr id="1" name=""/>
        <p:cNvGrpSpPr/>
        <p:nvPr/>
      </p:nvGrpSpPr>
      <p:grpSpPr>
        <a:xfrm>
          <a:off x="0" y="0"/>
          <a:ext cx="0" cy="0"/>
          <a:chOff x="0" y="0"/>
          <a:chExt cx="0" cy="0"/>
        </a:xfrm>
      </p:grpSpPr>
      <p:grpSp>
        <p:nvGrpSpPr>
          <p:cNvPr id="27" name="Group 26">
            <a:extLst>
              <a:ext uri="{FF2B5EF4-FFF2-40B4-BE49-F238E27FC236}">
                <a16:creationId xmlns:a16="http://schemas.microsoft.com/office/drawing/2014/main" id="{919FFC39-C505-3C49-BB6B-B52D1497C04D}"/>
              </a:ext>
            </a:extLst>
          </p:cNvPr>
          <p:cNvGrpSpPr/>
          <p:nvPr userDrawn="1"/>
        </p:nvGrpSpPr>
        <p:grpSpPr>
          <a:xfrm>
            <a:off x="-11380" y="-9311"/>
            <a:ext cx="9185167" cy="599171"/>
            <a:chOff x="-11380" y="-9311"/>
            <a:chExt cx="9185167" cy="599171"/>
          </a:xfrm>
        </p:grpSpPr>
        <p:pic>
          <p:nvPicPr>
            <p:cNvPr id="32" name="Picture 31">
              <a:extLst>
                <a:ext uri="{FF2B5EF4-FFF2-40B4-BE49-F238E27FC236}">
                  <a16:creationId xmlns:a16="http://schemas.microsoft.com/office/drawing/2014/main" id="{FAA2D2FF-19AE-854D-9447-BFFF91ABFC5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33" name="Picture 32">
              <a:extLst>
                <a:ext uri="{FF2B5EF4-FFF2-40B4-BE49-F238E27FC236}">
                  <a16:creationId xmlns:a16="http://schemas.microsoft.com/office/drawing/2014/main" id="{ABD7C005-A764-E44F-BE95-3E0EE250127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2811E19B-CA93-9A4C-A73B-EB92B9339CF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63AC087F-F69C-4C0D-B5B5-88DCCDD754FF}"/>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4</a:t>
            </a:r>
          </a:p>
        </p:txBody>
      </p:sp>
      <p:sp>
        <p:nvSpPr>
          <p:cNvPr id="13" name="Picture Placeholder 3">
            <a:extLst>
              <a:ext uri="{FF2B5EF4-FFF2-40B4-BE49-F238E27FC236}">
                <a16:creationId xmlns:a16="http://schemas.microsoft.com/office/drawing/2014/main" id="{328ED213-40DB-E14C-B063-A60D8DA4BFA4}"/>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four images only. If you have more or less than four images use the appropriate layout in the slide options panel.</a:t>
            </a:r>
          </a:p>
          <a:p>
            <a:endParaRPr lang="en-US" dirty="0"/>
          </a:p>
        </p:txBody>
      </p:sp>
      <p:sp>
        <p:nvSpPr>
          <p:cNvPr id="14" name="Picture Placeholder 3">
            <a:extLst>
              <a:ext uri="{FF2B5EF4-FFF2-40B4-BE49-F238E27FC236}">
                <a16:creationId xmlns:a16="http://schemas.microsoft.com/office/drawing/2014/main" id="{8A81D7CE-882D-844C-AF75-73DF686C51BF}"/>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17" name="Picture Placeholder 3">
            <a:extLst>
              <a:ext uri="{FF2B5EF4-FFF2-40B4-BE49-F238E27FC236}">
                <a16:creationId xmlns:a16="http://schemas.microsoft.com/office/drawing/2014/main" id="{83916B64-E88D-3548-A562-A651C3069044}"/>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0" name="Picture Placeholder 3">
            <a:extLst>
              <a:ext uri="{FF2B5EF4-FFF2-40B4-BE49-F238E27FC236}">
                <a16:creationId xmlns:a16="http://schemas.microsoft.com/office/drawing/2014/main" id="{B17626CE-3280-A943-BF7A-E04E7E9AE3B3}"/>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2" name="Group 21">
            <a:extLst>
              <a:ext uri="{FF2B5EF4-FFF2-40B4-BE49-F238E27FC236}">
                <a16:creationId xmlns:a16="http://schemas.microsoft.com/office/drawing/2014/main" id="{FA2E7B7D-A219-364C-A18D-619A157157F3}"/>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9DE9256C-7C3E-0640-9AF0-9FB5F989537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4" name="Rectangle 23">
              <a:hlinkClick r:id="" action="ppaction://noaction"/>
              <a:extLst>
                <a:ext uri="{FF2B5EF4-FFF2-40B4-BE49-F238E27FC236}">
                  <a16:creationId xmlns:a16="http://schemas.microsoft.com/office/drawing/2014/main" id="{0FC8D9B5-71BB-3F48-9EA2-407457ED3E1F}"/>
                </a:ext>
              </a:extLst>
            </p:cNvPr>
            <p:cNvSpPr/>
            <p:nvPr userDrawn="1"/>
          </p:nvSpPr>
          <p:spPr>
            <a:xfrm>
              <a:off x="52122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 action="ppaction://noaction"/>
              <a:extLst>
                <a:ext uri="{FF2B5EF4-FFF2-40B4-BE49-F238E27FC236}">
                  <a16:creationId xmlns:a16="http://schemas.microsoft.com/office/drawing/2014/main" id="{506AF78C-8E22-8448-9F23-7940F7FE01CB}"/>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rId4" action="ppaction://hlinksldjump"/>
              <a:extLst>
                <a:ext uri="{FF2B5EF4-FFF2-40B4-BE49-F238E27FC236}">
                  <a16:creationId xmlns:a16="http://schemas.microsoft.com/office/drawing/2014/main" id="{621FF0FD-335C-9146-B34F-C74786B826F5}"/>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rId5" action="ppaction://hlinksldjump"/>
              <a:extLst>
                <a:ext uri="{FF2B5EF4-FFF2-40B4-BE49-F238E27FC236}">
                  <a16:creationId xmlns:a16="http://schemas.microsoft.com/office/drawing/2014/main" id="{01A956D5-7013-C944-B150-D1CF62213F36}"/>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9" name="Rectangle 28">
              <a:hlinkClick r:id="rId5" action="ppaction://hlinksldjump"/>
              <a:extLst>
                <a:ext uri="{FF2B5EF4-FFF2-40B4-BE49-F238E27FC236}">
                  <a16:creationId xmlns:a16="http://schemas.microsoft.com/office/drawing/2014/main" id="{ACAD6E33-0452-F443-BF84-AB721679987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extLst>
                <a:ext uri="{FF2B5EF4-FFF2-40B4-BE49-F238E27FC236}">
                  <a16:creationId xmlns:a16="http://schemas.microsoft.com/office/drawing/2014/main" id="{56A1189F-EB5D-1948-B303-E5E514B22C55}"/>
                </a:ext>
              </a:extLst>
            </p:cNvPr>
            <p:cNvSpPr/>
            <p:nvPr userDrawn="1"/>
          </p:nvSpPr>
          <p:spPr>
            <a:xfrm>
              <a:off x="39833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Line 8">
              <a:extLst>
                <a:ext uri="{FF2B5EF4-FFF2-40B4-BE49-F238E27FC236}">
                  <a16:creationId xmlns:a16="http://schemas.microsoft.com/office/drawing/2014/main" id="{3961A12F-9AF1-B64D-A1E2-3D28D194C216}"/>
                </a:ext>
              </a:extLst>
            </p:cNvPr>
            <p:cNvSpPr>
              <a:spLocks noChangeShapeType="1"/>
            </p:cNvSpPr>
            <p:nvPr userDrawn="1"/>
          </p:nvSpPr>
          <p:spPr bwMode="auto">
            <a:xfrm>
              <a:off x="43763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extLst>
                <a:ext uri="{FF2B5EF4-FFF2-40B4-BE49-F238E27FC236}">
                  <a16:creationId xmlns:a16="http://schemas.microsoft.com/office/drawing/2014/main" id="{86B8971D-F0E9-964A-814F-42658EDEF465}"/>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420920663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52551036-BDF7-0246-BE39-7C069088192C}"/>
              </a:ext>
            </a:extLst>
          </p:cNvPr>
          <p:cNvPicPr>
            <a:picLocks noChangeAspect="1"/>
          </p:cNvPicPr>
          <p:nvPr userDrawn="1"/>
        </p:nvPicPr>
        <p:blipFill>
          <a:blip r:embed="rId2" cstate="screen">
            <a:extLst>
              <a:ext uri="{BEBA8EAE-BF5A-486C-A8C5-ECC9F3942E4B}">
                <a14:imgProps xmlns:a14="http://schemas.microsoft.com/office/drawing/2010/main">
                  <a14:imgLayer r:embed="rId3">
                    <a14:imgEffect>
                      <a14:brightnessContrast bright="19000"/>
                    </a14:imgEffect>
                  </a14:imgLayer>
                </a14:imgProps>
              </a:ext>
              <a:ext uri="{28A0092B-C50C-407E-A947-70E740481C1C}">
                <a14:useLocalDpi xmlns:a14="http://schemas.microsoft.com/office/drawing/2010/main"/>
              </a:ext>
            </a:extLst>
          </a:blip>
          <a:srcRect/>
          <a:stretch/>
        </p:blipFill>
        <p:spPr>
          <a:xfrm flipH="1">
            <a:off x="-55462" y="-64084"/>
            <a:ext cx="9224292" cy="6918219"/>
          </a:xfrm>
          <a:prstGeom prst="rect">
            <a:avLst/>
          </a:prstGeom>
        </p:spPr>
      </p:pic>
      <p:sp>
        <p:nvSpPr>
          <p:cNvPr id="2" name="Rectangle 1">
            <a:extLst>
              <a:ext uri="{FF2B5EF4-FFF2-40B4-BE49-F238E27FC236}">
                <a16:creationId xmlns:a16="http://schemas.microsoft.com/office/drawing/2014/main" id="{84D7778C-DCA2-DE42-AEF5-50FF00F4CE02}"/>
              </a:ext>
            </a:extLst>
          </p:cNvPr>
          <p:cNvSpPr/>
          <p:nvPr userDrawn="1"/>
        </p:nvSpPr>
        <p:spPr>
          <a:xfrm>
            <a:off x="-81695" y="-171400"/>
            <a:ext cx="9402719" cy="7045156"/>
          </a:xfrm>
          <a:prstGeom prst="rect">
            <a:avLst/>
          </a:prstGeom>
          <a:solidFill>
            <a:schemeClr val="accent1">
              <a:alpha val="31000"/>
            </a:schemeClr>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p>
        </p:txBody>
      </p:sp>
      <p:sp>
        <p:nvSpPr>
          <p:cNvPr id="33" name="Rectangle 32">
            <a:extLst>
              <a:ext uri="{FF2B5EF4-FFF2-40B4-BE49-F238E27FC236}">
                <a16:creationId xmlns:a16="http://schemas.microsoft.com/office/drawing/2014/main" id="{02FC743E-C909-1A45-BEF8-70EB7487ECBC}"/>
              </a:ext>
            </a:extLst>
          </p:cNvPr>
          <p:cNvSpPr/>
          <p:nvPr userDrawn="1"/>
        </p:nvSpPr>
        <p:spPr>
          <a:xfrm>
            <a:off x="-81695" y="3660780"/>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8BBD7566-9FA7-8948-8C78-57BECB71CEBE}"/>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 action="ppaction://noaction"/>
            <a:extLst>
              <a:ext uri="{FF2B5EF4-FFF2-40B4-BE49-F238E27FC236}">
                <a16:creationId xmlns:a16="http://schemas.microsoft.com/office/drawing/2014/main" id="{85763EBF-74FE-134D-947B-2A2FE2280F29}"/>
              </a:ext>
            </a:extLst>
          </p:cNvPr>
          <p:cNvSpPr/>
          <p:nvPr userDrawn="1"/>
        </p:nvSpPr>
        <p:spPr>
          <a:xfrm>
            <a:off x="644470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Rectangle 17">
            <a:hlinkClick r:id="rId4" action="ppaction://hlinksldjump"/>
            <a:extLst>
              <a:ext uri="{FF2B5EF4-FFF2-40B4-BE49-F238E27FC236}">
                <a16:creationId xmlns:a16="http://schemas.microsoft.com/office/drawing/2014/main" id="{AB1E0387-A651-7D48-96B3-7B55379030A4}"/>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Line 8">
            <a:extLst>
              <a:ext uri="{FF2B5EF4-FFF2-40B4-BE49-F238E27FC236}">
                <a16:creationId xmlns:a16="http://schemas.microsoft.com/office/drawing/2014/main" id="{6F2C6918-43A2-494B-B18E-8763EC900056}"/>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2" name="Rectangle 21">
            <a:hlinkClick r:id="rId5" action="ppaction://hlinksldjump"/>
            <a:extLst>
              <a:ext uri="{FF2B5EF4-FFF2-40B4-BE49-F238E27FC236}">
                <a16:creationId xmlns:a16="http://schemas.microsoft.com/office/drawing/2014/main" id="{9E36F111-2DA2-2249-BA1D-75B32577098B}"/>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hlinkClick r:id="rId5" action="ppaction://hlinksldjump"/>
            <a:extLst>
              <a:ext uri="{FF2B5EF4-FFF2-40B4-BE49-F238E27FC236}">
                <a16:creationId xmlns:a16="http://schemas.microsoft.com/office/drawing/2014/main" id="{A0BE516E-749D-6441-ACB6-AA7EC4BA1852}"/>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 action="ppaction://noaction"/>
            <a:extLst>
              <a:ext uri="{FF2B5EF4-FFF2-40B4-BE49-F238E27FC236}">
                <a16:creationId xmlns:a16="http://schemas.microsoft.com/office/drawing/2014/main" id="{4BC2C6BA-4456-3449-A460-B9F95722E410}"/>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extLst>
              <a:ext uri="{FF2B5EF4-FFF2-40B4-BE49-F238E27FC236}">
                <a16:creationId xmlns:a16="http://schemas.microsoft.com/office/drawing/2014/main" id="{F30A2F21-63FD-2747-8197-CDD0E34456E6}"/>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50" name="Line 8">
            <a:extLst>
              <a:ext uri="{FF2B5EF4-FFF2-40B4-BE49-F238E27FC236}">
                <a16:creationId xmlns:a16="http://schemas.microsoft.com/office/drawing/2014/main" id="{52DD3B96-6BCB-834B-8C5F-C9F8C2A00687}"/>
              </a:ext>
            </a:extLst>
          </p:cNvPr>
          <p:cNvSpPr>
            <a:spLocks noChangeShapeType="1"/>
          </p:cNvSpPr>
          <p:nvPr userDrawn="1"/>
        </p:nvSpPr>
        <p:spPr bwMode="auto">
          <a:xfrm>
            <a:off x="5596051"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1" name="Rectangle 20">
            <a:extLst>
              <a:ext uri="{FF2B5EF4-FFF2-40B4-BE49-F238E27FC236}">
                <a16:creationId xmlns:a16="http://schemas.microsoft.com/office/drawing/2014/main" id="{34FA00FA-7A53-5048-AA3D-C9266F80DEB1}"/>
              </a:ext>
            </a:extLst>
          </p:cNvPr>
          <p:cNvSpPr/>
          <p:nvPr userDrawn="1"/>
        </p:nvSpPr>
        <p:spPr>
          <a:xfrm>
            <a:off x="308016"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3" name="Text Placeholder 9">
            <a:extLst>
              <a:ext uri="{FF2B5EF4-FFF2-40B4-BE49-F238E27FC236}">
                <a16:creationId xmlns:a16="http://schemas.microsoft.com/office/drawing/2014/main" id="{118C4E86-661B-5E4E-AF38-96F7816EB6A3}"/>
              </a:ext>
            </a:extLst>
          </p:cNvPr>
          <p:cNvSpPr>
            <a:spLocks noGrp="1"/>
          </p:cNvSpPr>
          <p:nvPr>
            <p:ph type="body" sz="quarter" idx="13" hasCustomPrompt="1"/>
          </p:nvPr>
        </p:nvSpPr>
        <p:spPr>
          <a:xfrm>
            <a:off x="1904475"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FIVE</a:t>
            </a:r>
          </a:p>
        </p:txBody>
      </p:sp>
      <p:sp>
        <p:nvSpPr>
          <p:cNvPr id="3" name="Slide Number Placeholder 2"/>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81454286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9_Title and Content">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50100FAD-F888-324F-8751-15DA3DD088C5}"/>
              </a:ext>
            </a:extLst>
          </p:cNvPr>
          <p:cNvGrpSpPr/>
          <p:nvPr userDrawn="1"/>
        </p:nvGrpSpPr>
        <p:grpSpPr>
          <a:xfrm>
            <a:off x="-11380" y="-9311"/>
            <a:ext cx="9185167" cy="599171"/>
            <a:chOff x="-11380" y="-9311"/>
            <a:chExt cx="9185167" cy="599171"/>
          </a:xfrm>
        </p:grpSpPr>
        <p:pic>
          <p:nvPicPr>
            <p:cNvPr id="29" name="Picture 28">
              <a:extLst>
                <a:ext uri="{FF2B5EF4-FFF2-40B4-BE49-F238E27FC236}">
                  <a16:creationId xmlns:a16="http://schemas.microsoft.com/office/drawing/2014/main" id="{C088E282-0665-A94E-A0DC-D06E2B37B22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30" name="Picture 29">
              <a:extLst>
                <a:ext uri="{FF2B5EF4-FFF2-40B4-BE49-F238E27FC236}">
                  <a16:creationId xmlns:a16="http://schemas.microsoft.com/office/drawing/2014/main" id="{D280C986-82D9-D44E-BCD4-933717ABB13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0B6BDBB4-A9FD-7240-A329-4A65E1404D05}"/>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7" name="Text Placeholder 9">
            <a:extLst>
              <a:ext uri="{FF2B5EF4-FFF2-40B4-BE49-F238E27FC236}">
                <a16:creationId xmlns:a16="http://schemas.microsoft.com/office/drawing/2014/main" id="{6AC422DF-A83D-C940-B4D8-B6586F16A8BC}"/>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grpSp>
        <p:nvGrpSpPr>
          <p:cNvPr id="18" name="Group 17">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21" name="Rectangle 20">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rId4" action="ppaction://hlinksldjump"/>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5" name="Rectangle 24">
              <a:hlinkClick r:id="rId5" action="ppaction://hlinksldjump"/>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6" name="Rectangle 25">
              <a:hlinkClick r:id="rId5" action="ppaction://hlinksldjump"/>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7" name="Rectangle 26">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1" name="Rectangle 3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38928344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4_Title and Conten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5DE56D5A-F095-1F44-87C5-0B440CB8052F}"/>
              </a:ext>
            </a:extLst>
          </p:cNvPr>
          <p:cNvGrpSpPr/>
          <p:nvPr userDrawn="1"/>
        </p:nvGrpSpPr>
        <p:grpSpPr>
          <a:xfrm>
            <a:off x="-11380" y="-9311"/>
            <a:ext cx="9185167" cy="599171"/>
            <a:chOff x="-11380" y="-9311"/>
            <a:chExt cx="9185167" cy="599171"/>
          </a:xfrm>
        </p:grpSpPr>
        <p:pic>
          <p:nvPicPr>
            <p:cNvPr id="23" name="Picture 22">
              <a:extLst>
                <a:ext uri="{FF2B5EF4-FFF2-40B4-BE49-F238E27FC236}">
                  <a16:creationId xmlns:a16="http://schemas.microsoft.com/office/drawing/2014/main" id="{0DCF3647-6D08-6B40-B13B-2A574695C8EA}"/>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4" name="Picture 23">
              <a:extLst>
                <a:ext uri="{FF2B5EF4-FFF2-40B4-BE49-F238E27FC236}">
                  <a16:creationId xmlns:a16="http://schemas.microsoft.com/office/drawing/2014/main" id="{2E45832D-485C-D646-AF05-225E07512D4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5">
            <a:extLst>
              <a:ext uri="{FF2B5EF4-FFF2-40B4-BE49-F238E27FC236}">
                <a16:creationId xmlns:a16="http://schemas.microsoft.com/office/drawing/2014/main" id="{F8A75D2E-3170-564E-BCEE-71F7DDF8896D}"/>
              </a:ext>
            </a:extLst>
          </p:cNvPr>
          <p:cNvSpPr>
            <a:spLocks noGrp="1"/>
          </p:cNvSpPr>
          <p:nvPr>
            <p:ph type="pic" sz="quarter" idx="12" hasCustomPrompt="1"/>
          </p:nvPr>
        </p:nvSpPr>
        <p:spPr>
          <a:xfrm>
            <a:off x="442327" y="2526676"/>
            <a:ext cx="8234129" cy="3854652"/>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one image only. If you have more than one image use the appropriate layout in the slide options panel.</a:t>
            </a:r>
          </a:p>
          <a:p>
            <a:endParaRPr lang="en-US" dirty="0"/>
          </a:p>
          <a:p>
            <a:endParaRPr lang="en-US" dirty="0"/>
          </a:p>
        </p:txBody>
      </p:sp>
      <p:sp>
        <p:nvSpPr>
          <p:cNvPr id="21" name="Text Placeholder 9">
            <a:extLst>
              <a:ext uri="{FF2B5EF4-FFF2-40B4-BE49-F238E27FC236}">
                <a16:creationId xmlns:a16="http://schemas.microsoft.com/office/drawing/2014/main" id="{7CC72B95-E270-364A-B95F-7206EC63D7AD}"/>
              </a:ext>
            </a:extLst>
          </p:cNvPr>
          <p:cNvSpPr>
            <a:spLocks noGrp="1"/>
          </p:cNvSpPr>
          <p:nvPr>
            <p:ph type="body" sz="quarter" idx="14" hasCustomPrompt="1"/>
          </p:nvPr>
        </p:nvSpPr>
        <p:spPr>
          <a:xfrm>
            <a:off x="434887" y="1436751"/>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rId4" action="ppaction://hlinksldjump"/>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rId5" action="ppaction://hlinksldjump"/>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5" action="ppaction://hlinksldjump"/>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31924263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5_Title and Conten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3326995F-D55D-4D47-BE38-839FBC07C2C1}"/>
              </a:ext>
            </a:extLst>
          </p:cNvPr>
          <p:cNvGrpSpPr/>
          <p:nvPr userDrawn="1"/>
        </p:nvGrpSpPr>
        <p:grpSpPr>
          <a:xfrm>
            <a:off x="-11380" y="-9311"/>
            <a:ext cx="9185167" cy="599171"/>
            <a:chOff x="-11380" y="-9311"/>
            <a:chExt cx="9185167" cy="599171"/>
          </a:xfrm>
        </p:grpSpPr>
        <p:pic>
          <p:nvPicPr>
            <p:cNvPr id="23" name="Picture 22">
              <a:extLst>
                <a:ext uri="{FF2B5EF4-FFF2-40B4-BE49-F238E27FC236}">
                  <a16:creationId xmlns:a16="http://schemas.microsoft.com/office/drawing/2014/main" id="{C695178A-037E-C144-A557-EC248906FA76}"/>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4" name="Picture 23">
              <a:extLst>
                <a:ext uri="{FF2B5EF4-FFF2-40B4-BE49-F238E27FC236}">
                  <a16:creationId xmlns:a16="http://schemas.microsoft.com/office/drawing/2014/main" id="{D6D29AE1-8AAF-3340-A04C-9ABAE956A3B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3">
            <a:extLst>
              <a:ext uri="{FF2B5EF4-FFF2-40B4-BE49-F238E27FC236}">
                <a16:creationId xmlns:a16="http://schemas.microsoft.com/office/drawing/2014/main" id="{DF6325AE-FC76-4343-A1BD-E9E852BAB06A}"/>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two images only. If you have more or less than two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8A03A140-2FCC-5C4F-807C-CA0E66E62B62}"/>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rId4" action="ppaction://hlinksldjump"/>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rId5" action="ppaction://hlinksldjump"/>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5" action="ppaction://hlinksldjump"/>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413276444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6_Title and Content">
    <p:spTree>
      <p:nvGrpSpPr>
        <p:cNvPr id="1" name=""/>
        <p:cNvGrpSpPr/>
        <p:nvPr/>
      </p:nvGrpSpPr>
      <p:grpSpPr>
        <a:xfrm>
          <a:off x="0" y="0"/>
          <a:ext cx="0" cy="0"/>
          <a:chOff x="0" y="0"/>
          <a:chExt cx="0" cy="0"/>
        </a:xfrm>
      </p:grpSpPr>
      <p:grpSp>
        <p:nvGrpSpPr>
          <p:cNvPr id="24" name="Group 23">
            <a:extLst>
              <a:ext uri="{FF2B5EF4-FFF2-40B4-BE49-F238E27FC236}">
                <a16:creationId xmlns:a16="http://schemas.microsoft.com/office/drawing/2014/main" id="{221E951D-FE9C-AD40-8BCE-C5D8F4C5141D}"/>
              </a:ext>
            </a:extLst>
          </p:cNvPr>
          <p:cNvGrpSpPr/>
          <p:nvPr userDrawn="1"/>
        </p:nvGrpSpPr>
        <p:grpSpPr>
          <a:xfrm>
            <a:off x="-11380" y="-9311"/>
            <a:ext cx="9185167" cy="599171"/>
            <a:chOff x="-11380" y="-9311"/>
            <a:chExt cx="9185167" cy="599171"/>
          </a:xfrm>
        </p:grpSpPr>
        <p:pic>
          <p:nvPicPr>
            <p:cNvPr id="25" name="Picture 24">
              <a:extLst>
                <a:ext uri="{FF2B5EF4-FFF2-40B4-BE49-F238E27FC236}">
                  <a16:creationId xmlns:a16="http://schemas.microsoft.com/office/drawing/2014/main" id="{820F94A5-FAEC-F940-8D71-634D23169868}"/>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6" name="Picture 25">
              <a:extLst>
                <a:ext uri="{FF2B5EF4-FFF2-40B4-BE49-F238E27FC236}">
                  <a16:creationId xmlns:a16="http://schemas.microsoft.com/office/drawing/2014/main" id="{6F066794-56AD-FA49-9192-5A02247B801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3">
            <a:extLst>
              <a:ext uri="{FF2B5EF4-FFF2-40B4-BE49-F238E27FC236}">
                <a16:creationId xmlns:a16="http://schemas.microsoft.com/office/drawing/2014/main" id="{2764E57C-B122-6C4F-BFA1-A23E6DBE9B3C}"/>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three images only. If you have more or less than three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35AB51D1-FF73-1C42-A83F-7B51D2F6D936}"/>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A0BC47F5-933E-F64A-801C-47B4F3C34079}"/>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rId4" action="ppaction://hlinksldjump"/>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5" action="ppaction://hlinksldjump"/>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5" action="ppaction://hlinksldjump"/>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2" name="Rectangle 41">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9824770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7_Title and Content">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639C76C5-677C-D646-A6EC-3150C5E95528}"/>
              </a:ext>
            </a:extLst>
          </p:cNvPr>
          <p:cNvGrpSpPr/>
          <p:nvPr userDrawn="1"/>
        </p:nvGrpSpPr>
        <p:grpSpPr>
          <a:xfrm>
            <a:off x="-11380" y="-9311"/>
            <a:ext cx="9185167" cy="599171"/>
            <a:chOff x="-11380" y="-9311"/>
            <a:chExt cx="9185167" cy="599171"/>
          </a:xfrm>
        </p:grpSpPr>
        <p:pic>
          <p:nvPicPr>
            <p:cNvPr id="26" name="Picture 25">
              <a:extLst>
                <a:ext uri="{FF2B5EF4-FFF2-40B4-BE49-F238E27FC236}">
                  <a16:creationId xmlns:a16="http://schemas.microsoft.com/office/drawing/2014/main" id="{A75469FD-1F09-6B4B-8808-2D2D0E8C766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7" name="Picture 26">
              <a:extLst>
                <a:ext uri="{FF2B5EF4-FFF2-40B4-BE49-F238E27FC236}">
                  <a16:creationId xmlns:a16="http://schemas.microsoft.com/office/drawing/2014/main" id="{0F2A5D26-46D2-9941-86BD-BE001C8CE06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B7DF2069-14B8-7444-BF5E-88DE72649CAE}"/>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9" name="Text Placeholder 2">
            <a:extLst>
              <a:ext uri="{FF2B5EF4-FFF2-40B4-BE49-F238E27FC236}">
                <a16:creationId xmlns:a16="http://schemas.microsoft.com/office/drawing/2014/main" id="{0F5C24E8-7FDB-4BE8-8C9B-54A63B437577}"/>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5</a:t>
            </a:r>
          </a:p>
        </p:txBody>
      </p:sp>
      <p:sp>
        <p:nvSpPr>
          <p:cNvPr id="20" name="Picture Placeholder 3">
            <a:extLst>
              <a:ext uri="{FF2B5EF4-FFF2-40B4-BE49-F238E27FC236}">
                <a16:creationId xmlns:a16="http://schemas.microsoft.com/office/drawing/2014/main" id="{732B0E16-CF61-4F43-8958-32717F7A9EF0}"/>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four images only. If you have more or less than four images use the appropriate layout in the slide options panel.</a:t>
            </a:r>
          </a:p>
          <a:p>
            <a:endParaRPr lang="en-US" dirty="0"/>
          </a:p>
        </p:txBody>
      </p:sp>
      <p:sp>
        <p:nvSpPr>
          <p:cNvPr id="21" name="Picture Placeholder 3">
            <a:extLst>
              <a:ext uri="{FF2B5EF4-FFF2-40B4-BE49-F238E27FC236}">
                <a16:creationId xmlns:a16="http://schemas.microsoft.com/office/drawing/2014/main" id="{BDBE56AE-072A-BC4F-954F-6DE77B574EDE}"/>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2" name="Picture Placeholder 3">
            <a:extLst>
              <a:ext uri="{FF2B5EF4-FFF2-40B4-BE49-F238E27FC236}">
                <a16:creationId xmlns:a16="http://schemas.microsoft.com/office/drawing/2014/main" id="{3AF74EC3-DE98-DC49-A5BF-36938A62B7BD}"/>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3" name="Picture Placeholder 3">
            <a:extLst>
              <a:ext uri="{FF2B5EF4-FFF2-40B4-BE49-F238E27FC236}">
                <a16:creationId xmlns:a16="http://schemas.microsoft.com/office/drawing/2014/main" id="{0E23F43B-BF2F-8245-8671-2C1768703389}"/>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9" name="Group 28">
            <a:extLst>
              <a:ext uri="{FF2B5EF4-FFF2-40B4-BE49-F238E27FC236}">
                <a16:creationId xmlns:a16="http://schemas.microsoft.com/office/drawing/2014/main" id="{7E61E7AF-E02D-E848-BEC1-656A758E5A50}"/>
              </a:ext>
            </a:extLst>
          </p:cNvPr>
          <p:cNvGrpSpPr/>
          <p:nvPr userDrawn="1"/>
        </p:nvGrpSpPr>
        <p:grpSpPr>
          <a:xfrm>
            <a:off x="-78191" y="6525344"/>
            <a:ext cx="9222191" cy="341967"/>
            <a:chOff x="-78191" y="6525344"/>
            <a:chExt cx="9222191" cy="341967"/>
          </a:xfrm>
        </p:grpSpPr>
        <p:sp>
          <p:nvSpPr>
            <p:cNvPr id="30" name="Rectangle 29">
              <a:hlinkClick r:id="" action="ppaction://noaction"/>
              <a:extLst>
                <a:ext uri="{FF2B5EF4-FFF2-40B4-BE49-F238E27FC236}">
                  <a16:creationId xmlns:a16="http://schemas.microsoft.com/office/drawing/2014/main" id="{DFFEDA09-C807-BC4E-89ED-F49C3F40FF43}"/>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 action="ppaction://noaction"/>
              <a:extLst>
                <a:ext uri="{FF2B5EF4-FFF2-40B4-BE49-F238E27FC236}">
                  <a16:creationId xmlns:a16="http://schemas.microsoft.com/office/drawing/2014/main" id="{F02E4BE0-EE64-054A-B7EB-4C8F783015E2}"/>
                </a:ext>
              </a:extLst>
            </p:cNvPr>
            <p:cNvSpPr/>
            <p:nvPr userDrawn="1"/>
          </p:nvSpPr>
          <p:spPr>
            <a:xfrm>
              <a:off x="644470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rId4" action="ppaction://hlinksldjump"/>
              <a:extLst>
                <a:ext uri="{FF2B5EF4-FFF2-40B4-BE49-F238E27FC236}">
                  <a16:creationId xmlns:a16="http://schemas.microsoft.com/office/drawing/2014/main" id="{4FC02573-ED08-044D-9356-D19A6CA42D04}"/>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5" action="ppaction://hlinksldjump"/>
              <a:extLst>
                <a:ext uri="{FF2B5EF4-FFF2-40B4-BE49-F238E27FC236}">
                  <a16:creationId xmlns:a16="http://schemas.microsoft.com/office/drawing/2014/main" id="{2E9BD206-DCD0-8D44-9E2C-4FD32862BAD1}"/>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rId5" action="ppaction://hlinksldjump"/>
              <a:extLst>
                <a:ext uri="{FF2B5EF4-FFF2-40B4-BE49-F238E27FC236}">
                  <a16:creationId xmlns:a16="http://schemas.microsoft.com/office/drawing/2014/main" id="{FBED216D-2965-CC4F-A9A5-887896BFC4F8}"/>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5B018CDA-BC08-9B4D-AD2F-F4E14F6F9AE6}"/>
                </a:ext>
              </a:extLst>
            </p:cNvPr>
            <p:cNvSpPr/>
            <p:nvPr userDrawn="1"/>
          </p:nvSpPr>
          <p:spPr>
            <a:xfrm>
              <a:off x="520256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4665F9C4-44C8-534F-A25B-F27FA3F1CEB9}"/>
                </a:ext>
              </a:extLst>
            </p:cNvPr>
            <p:cNvSpPr>
              <a:spLocks noChangeShapeType="1"/>
            </p:cNvSpPr>
            <p:nvPr userDrawn="1"/>
          </p:nvSpPr>
          <p:spPr bwMode="auto">
            <a:xfrm>
              <a:off x="559554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B20D3CD6-D135-1944-B884-25651B386E5C}"/>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840E4A1F-EC9D-574A-9ED8-97A0E98FB9D8}"/>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75485406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7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52551036-BDF7-0246-BE39-7C069088192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38535" y="-97020"/>
            <a:ext cx="9402717" cy="7052037"/>
          </a:xfrm>
          <a:prstGeom prst="rect">
            <a:avLst/>
          </a:prstGeom>
        </p:spPr>
      </p:pic>
      <p:sp>
        <p:nvSpPr>
          <p:cNvPr id="33" name="Rectangle 32">
            <a:extLst>
              <a:ext uri="{FF2B5EF4-FFF2-40B4-BE49-F238E27FC236}">
                <a16:creationId xmlns:a16="http://schemas.microsoft.com/office/drawing/2014/main" id="{02FC743E-C909-1A45-BEF8-70EB7487ECBC}"/>
              </a:ext>
            </a:extLst>
          </p:cNvPr>
          <p:cNvSpPr/>
          <p:nvPr userDrawn="1"/>
        </p:nvSpPr>
        <p:spPr>
          <a:xfrm>
            <a:off x="-138535" y="3678261"/>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3CFE0C01-ADA5-9B46-9063-F4DBE0A1E90F}"/>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Rectangle 16">
            <a:hlinkClick r:id="rId3" action="ppaction://hlinksldjump"/>
            <a:extLst>
              <a:ext uri="{FF2B5EF4-FFF2-40B4-BE49-F238E27FC236}">
                <a16:creationId xmlns:a16="http://schemas.microsoft.com/office/drawing/2014/main" id="{4E37ED19-0BE5-684D-B312-25AF87928590}"/>
              </a:ext>
            </a:extLst>
          </p:cNvPr>
          <p:cNvSpPr/>
          <p:nvPr userDrawn="1"/>
        </p:nvSpPr>
        <p:spPr>
          <a:xfrm>
            <a:off x="7668344"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8" name="Line 8">
            <a:extLst>
              <a:ext uri="{FF2B5EF4-FFF2-40B4-BE49-F238E27FC236}">
                <a16:creationId xmlns:a16="http://schemas.microsoft.com/office/drawing/2014/main" id="{E4A65790-6036-A145-95C5-CE9890DBB9E4}"/>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9" name="Rectangle 18">
            <a:hlinkClick r:id="rId4" action="ppaction://hlinksldjump"/>
            <a:extLst>
              <a:ext uri="{FF2B5EF4-FFF2-40B4-BE49-F238E27FC236}">
                <a16:creationId xmlns:a16="http://schemas.microsoft.com/office/drawing/2014/main" id="{5F9F666E-34FC-EA46-95B2-DD165D7C38E7}"/>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rId4" action="ppaction://hlinksldjump"/>
            <a:extLst>
              <a:ext uri="{FF2B5EF4-FFF2-40B4-BE49-F238E27FC236}">
                <a16:creationId xmlns:a16="http://schemas.microsoft.com/office/drawing/2014/main" id="{6C1979E4-6BD7-6B4C-86D7-B4647ECC7A8F}"/>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 action="ppaction://noaction"/>
            <a:extLst>
              <a:ext uri="{FF2B5EF4-FFF2-40B4-BE49-F238E27FC236}">
                <a16:creationId xmlns:a16="http://schemas.microsoft.com/office/drawing/2014/main" id="{BE314639-4DBA-9F45-9549-9A5A2032E76D}"/>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A66491E6-D1C8-3648-84C5-27C7C4404E5F}"/>
              </a:ext>
            </a:extLst>
          </p:cNvPr>
          <p:cNvSpPr/>
          <p:nvPr userDrawn="1"/>
        </p:nvSpPr>
        <p:spPr>
          <a:xfrm>
            <a:off x="520946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Rectangle 33">
            <a:extLst>
              <a:ext uri="{FF2B5EF4-FFF2-40B4-BE49-F238E27FC236}">
                <a16:creationId xmlns:a16="http://schemas.microsoft.com/office/drawing/2014/main" id="{72917229-7D43-6F41-93CD-FDA4CBCEFBBE}"/>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Line 8">
            <a:extLst>
              <a:ext uri="{FF2B5EF4-FFF2-40B4-BE49-F238E27FC236}">
                <a16:creationId xmlns:a16="http://schemas.microsoft.com/office/drawing/2014/main" id="{96992ECF-61E2-B74B-81C5-A6B590E71923}"/>
              </a:ext>
            </a:extLst>
          </p:cNvPr>
          <p:cNvSpPr>
            <a:spLocks noChangeShapeType="1"/>
          </p:cNvSpPr>
          <p:nvPr userDrawn="1"/>
        </p:nvSpPr>
        <p:spPr bwMode="auto">
          <a:xfrm>
            <a:off x="6830787"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6" name="Rectangle 15">
            <a:extLst>
              <a:ext uri="{FF2B5EF4-FFF2-40B4-BE49-F238E27FC236}">
                <a16:creationId xmlns:a16="http://schemas.microsoft.com/office/drawing/2014/main" id="{E15EE815-4D00-9F41-9E34-55FBF9FFB8B8}"/>
              </a:ext>
            </a:extLst>
          </p:cNvPr>
          <p:cNvSpPr/>
          <p:nvPr userDrawn="1"/>
        </p:nvSpPr>
        <p:spPr>
          <a:xfrm>
            <a:off x="1574672"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0" name="Text Placeholder 9">
            <a:extLst>
              <a:ext uri="{FF2B5EF4-FFF2-40B4-BE49-F238E27FC236}">
                <a16:creationId xmlns:a16="http://schemas.microsoft.com/office/drawing/2014/main" id="{96F5138C-17F9-B843-BA66-3547C0DCD50C}"/>
              </a:ext>
            </a:extLst>
          </p:cNvPr>
          <p:cNvSpPr>
            <a:spLocks noGrp="1"/>
          </p:cNvSpPr>
          <p:nvPr>
            <p:ph type="body" sz="quarter" idx="13" hasCustomPrompt="1"/>
          </p:nvPr>
        </p:nvSpPr>
        <p:spPr>
          <a:xfrm>
            <a:off x="3171131"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SIX</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345073543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20_Title and Conten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68204DE1-CC90-3144-B201-24D8E35FAE6A}"/>
              </a:ext>
            </a:extLst>
          </p:cNvPr>
          <p:cNvGrpSpPr/>
          <p:nvPr userDrawn="1"/>
        </p:nvGrpSpPr>
        <p:grpSpPr>
          <a:xfrm>
            <a:off x="-11380" y="-9311"/>
            <a:ext cx="9185167" cy="599171"/>
            <a:chOff x="-11380" y="-9311"/>
            <a:chExt cx="9185167" cy="599171"/>
          </a:xfrm>
        </p:grpSpPr>
        <p:pic>
          <p:nvPicPr>
            <p:cNvPr id="19" name="Picture 18">
              <a:extLst>
                <a:ext uri="{FF2B5EF4-FFF2-40B4-BE49-F238E27FC236}">
                  <a16:creationId xmlns:a16="http://schemas.microsoft.com/office/drawing/2014/main" id="{F94635EB-1BB8-D64E-97B7-BB540BC28B79}"/>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0" name="Picture 19">
              <a:extLst>
                <a:ext uri="{FF2B5EF4-FFF2-40B4-BE49-F238E27FC236}">
                  <a16:creationId xmlns:a16="http://schemas.microsoft.com/office/drawing/2014/main" id="{745116EC-2AC0-3B41-95D5-52EBE955BE4D}"/>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6164E196-EE68-FB4F-8B31-62E7B1A1B12A}"/>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21" name="Text Placeholder 9">
            <a:extLst>
              <a:ext uri="{FF2B5EF4-FFF2-40B4-BE49-F238E27FC236}">
                <a16:creationId xmlns:a16="http://schemas.microsoft.com/office/drawing/2014/main" id="{36C551A9-C24E-1E40-9ECE-32C18CFB8AB8}"/>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grpSp>
        <p:nvGrpSpPr>
          <p:cNvPr id="24" name="Group 23">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7" name="Rectangle 26">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8" name="Rectangle 27">
              <a:hlinkClick r:id="rId4" action="ppaction://hlinksldjump"/>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rId5" action="ppaction://hlinksldjump"/>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hlinkClick r:id="rId5" action="ppaction://hlinksldjump"/>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2" name="Rectangle 31">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4"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35" name="Rectangle 34">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63849741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8_Title and Conten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FAF71408-4F48-F84A-BE13-250B4C0F90A5}"/>
              </a:ext>
            </a:extLst>
          </p:cNvPr>
          <p:cNvGrpSpPr/>
          <p:nvPr userDrawn="1"/>
        </p:nvGrpSpPr>
        <p:grpSpPr>
          <a:xfrm>
            <a:off x="-11380" y="-9311"/>
            <a:ext cx="9185167" cy="599171"/>
            <a:chOff x="-11380" y="-9311"/>
            <a:chExt cx="9185167" cy="599171"/>
          </a:xfrm>
        </p:grpSpPr>
        <p:pic>
          <p:nvPicPr>
            <p:cNvPr id="21" name="Picture 20">
              <a:extLst>
                <a:ext uri="{FF2B5EF4-FFF2-40B4-BE49-F238E27FC236}">
                  <a16:creationId xmlns:a16="http://schemas.microsoft.com/office/drawing/2014/main" id="{A1A44FED-250E-C743-8685-913FA283F264}"/>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3" name="Picture 22">
              <a:extLst>
                <a:ext uri="{FF2B5EF4-FFF2-40B4-BE49-F238E27FC236}">
                  <a16:creationId xmlns:a16="http://schemas.microsoft.com/office/drawing/2014/main" id="{73DAFEAC-0BD6-C345-B908-3782A8BB3BB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5">
            <a:extLst>
              <a:ext uri="{FF2B5EF4-FFF2-40B4-BE49-F238E27FC236}">
                <a16:creationId xmlns:a16="http://schemas.microsoft.com/office/drawing/2014/main" id="{5DEF1963-D3E5-074A-82AA-BA9D321FBC35}"/>
              </a:ext>
            </a:extLst>
          </p:cNvPr>
          <p:cNvSpPr>
            <a:spLocks noGrp="1"/>
          </p:cNvSpPr>
          <p:nvPr>
            <p:ph type="pic" sz="quarter" idx="12" hasCustomPrompt="1"/>
          </p:nvPr>
        </p:nvSpPr>
        <p:spPr>
          <a:xfrm>
            <a:off x="442327" y="2492896"/>
            <a:ext cx="8234129" cy="361540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one image only. If you have more than one image use the appropriate layout in the slide options panel.</a:t>
            </a:r>
          </a:p>
          <a:p>
            <a:endParaRPr lang="en-US" dirty="0"/>
          </a:p>
          <a:p>
            <a:endParaRPr lang="en-US" dirty="0"/>
          </a:p>
        </p:txBody>
      </p:sp>
      <p:sp>
        <p:nvSpPr>
          <p:cNvPr id="29" name="Text Placeholder 9">
            <a:extLst>
              <a:ext uri="{FF2B5EF4-FFF2-40B4-BE49-F238E27FC236}">
                <a16:creationId xmlns:a16="http://schemas.microsoft.com/office/drawing/2014/main" id="{106FA73D-D2A8-7B48-A4FB-40C45DC781A6}"/>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grpSp>
        <p:nvGrpSpPr>
          <p:cNvPr id="19" name="Group 18">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rId4" action="ppaction://hlinksldjump"/>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5" action="ppaction://hlinksldjump"/>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5" action="ppaction://hlinksldjump"/>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8314186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9_Title and Content">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72B73CFA-D869-2744-B6F8-B3179AEA5242}"/>
              </a:ext>
            </a:extLst>
          </p:cNvPr>
          <p:cNvGrpSpPr/>
          <p:nvPr userDrawn="1"/>
        </p:nvGrpSpPr>
        <p:grpSpPr>
          <a:xfrm>
            <a:off x="-11380" y="-9311"/>
            <a:ext cx="9185167" cy="599171"/>
            <a:chOff x="-11380" y="-9311"/>
            <a:chExt cx="9185167" cy="599171"/>
          </a:xfrm>
        </p:grpSpPr>
        <p:pic>
          <p:nvPicPr>
            <p:cNvPr id="21" name="Picture 20">
              <a:extLst>
                <a:ext uri="{FF2B5EF4-FFF2-40B4-BE49-F238E27FC236}">
                  <a16:creationId xmlns:a16="http://schemas.microsoft.com/office/drawing/2014/main" id="{102DB945-D3A9-CA4C-864F-9F57B8DD0B3F}"/>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3" name="Picture 22">
              <a:extLst>
                <a:ext uri="{FF2B5EF4-FFF2-40B4-BE49-F238E27FC236}">
                  <a16:creationId xmlns:a16="http://schemas.microsoft.com/office/drawing/2014/main" id="{3A66483C-E081-6D4D-BDE2-C193ECB26F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3">
            <a:extLst>
              <a:ext uri="{FF2B5EF4-FFF2-40B4-BE49-F238E27FC236}">
                <a16:creationId xmlns:a16="http://schemas.microsoft.com/office/drawing/2014/main" id="{3D05BCFB-2AB0-D543-B86D-DA8E81D1B93A}"/>
              </a:ext>
            </a:extLst>
          </p:cNvPr>
          <p:cNvSpPr>
            <a:spLocks noGrp="1"/>
          </p:cNvSpPr>
          <p:nvPr>
            <p:ph type="pic" sz="quarter" idx="16" hasCustomPrompt="1"/>
          </p:nvPr>
        </p:nvSpPr>
        <p:spPr>
          <a:xfrm>
            <a:off x="434975" y="1412776"/>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two images only. If you have more or less than two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DA848CBD-AA25-5B47-AE5D-3847258980B2}"/>
              </a:ext>
            </a:extLst>
          </p:cNvPr>
          <p:cNvSpPr>
            <a:spLocks noGrp="1"/>
          </p:cNvSpPr>
          <p:nvPr>
            <p:ph type="pic" sz="quarter" idx="17" hasCustomPrompt="1"/>
          </p:nvPr>
        </p:nvSpPr>
        <p:spPr>
          <a:xfrm>
            <a:off x="4785313" y="1426499"/>
            <a:ext cx="4137025"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18"/>
          </p:nvPr>
        </p:nvSpPr>
        <p:spPr/>
        <p:txBody>
          <a:bodyPr/>
          <a:lstStyle/>
          <a:p>
            <a:fld id="{26064075-3AAB-4C73-8B14-15F5C27661CD}" type="slidenum">
              <a:rPr lang="en-US" smtClean="0"/>
              <a:pPr/>
              <a:t>‹#›</a:t>
            </a:fld>
            <a:endParaRPr lang="en-US" dirty="0"/>
          </a:p>
        </p:txBody>
      </p:sp>
      <p:grpSp>
        <p:nvGrpSpPr>
          <p:cNvPr id="19" name="Group 18">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0" name="Rectangle 19">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rId4" action="ppaction://hlinksldjump"/>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8" name="Rectangle 37">
              <a:hlinkClick r:id="rId5" action="ppaction://hlinksldjump"/>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9" name="Rectangle 38">
              <a:hlinkClick r:id="rId5" action="ppaction://hlinksldjump"/>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3" name="Rectangle 42">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303056299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0_Title and Content">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41493EDD-1538-0744-A92B-EEFE6AB27B1B}"/>
              </a:ext>
            </a:extLst>
          </p:cNvPr>
          <p:cNvGrpSpPr/>
          <p:nvPr userDrawn="1"/>
        </p:nvGrpSpPr>
        <p:grpSpPr>
          <a:xfrm>
            <a:off x="-11380" y="-9311"/>
            <a:ext cx="9185167" cy="599171"/>
            <a:chOff x="-11380" y="-9311"/>
            <a:chExt cx="9185167" cy="599171"/>
          </a:xfrm>
        </p:grpSpPr>
        <p:pic>
          <p:nvPicPr>
            <p:cNvPr id="21" name="Picture 20">
              <a:extLst>
                <a:ext uri="{FF2B5EF4-FFF2-40B4-BE49-F238E27FC236}">
                  <a16:creationId xmlns:a16="http://schemas.microsoft.com/office/drawing/2014/main" id="{5FD3619E-98EE-4446-B594-B547BAFC4EA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4" name="Picture 23">
              <a:extLst>
                <a:ext uri="{FF2B5EF4-FFF2-40B4-BE49-F238E27FC236}">
                  <a16:creationId xmlns:a16="http://schemas.microsoft.com/office/drawing/2014/main" id="{37864057-75F5-FF4D-B474-01449196DA9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3">
            <a:extLst>
              <a:ext uri="{FF2B5EF4-FFF2-40B4-BE49-F238E27FC236}">
                <a16:creationId xmlns:a16="http://schemas.microsoft.com/office/drawing/2014/main" id="{E37DADDC-5D29-5043-90E5-98006DB2CBF8}"/>
              </a:ext>
            </a:extLst>
          </p:cNvPr>
          <p:cNvSpPr>
            <a:spLocks noGrp="1"/>
          </p:cNvSpPr>
          <p:nvPr>
            <p:ph type="pic" sz="quarter" idx="16" hasCustomPrompt="1"/>
          </p:nvPr>
        </p:nvSpPr>
        <p:spPr>
          <a:xfrm>
            <a:off x="434975" y="1412777"/>
            <a:ext cx="4202272" cy="4968875"/>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three images only. If you have more or less than three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FFB04055-9274-CB4A-9176-13187DBFBF64}"/>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49CC5621-A368-2E45-B5CF-32A10DF48AA5}"/>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1"/>
          </p:nvPr>
        </p:nvSpPr>
        <p:spPr/>
        <p:txBody>
          <a:bodyPr/>
          <a:lstStyle/>
          <a:p>
            <a:fld id="{26064075-3AAB-4C73-8B14-15F5C27661CD}" type="slidenum">
              <a:rPr lang="en-US" smtClean="0"/>
              <a:pPr/>
              <a:t>‹#›</a:t>
            </a:fld>
            <a:endParaRPr lang="en-US" dirty="0"/>
          </a:p>
        </p:txBody>
      </p:sp>
      <p:grpSp>
        <p:nvGrpSpPr>
          <p:cNvPr id="20" name="Group 19">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2" name="Rectangle 21">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3" name="Rectangle 22">
              <a:hlinkClick r:id="rId4" action="ppaction://hlinksldjump"/>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rId5" action="ppaction://hlinksldjump"/>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1" name="Rectangle 40">
              <a:hlinkClick r:id="rId5" action="ppaction://hlinksldjump"/>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5" name="Rectangle 44">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5141446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1_Title and Content">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C139758B-D689-A349-8FFF-3C0CF3B5E674}"/>
              </a:ext>
            </a:extLst>
          </p:cNvPr>
          <p:cNvGrpSpPr/>
          <p:nvPr userDrawn="1"/>
        </p:nvGrpSpPr>
        <p:grpSpPr>
          <a:xfrm>
            <a:off x="-11380" y="-9311"/>
            <a:ext cx="9185167" cy="599171"/>
            <a:chOff x="-11380" y="-9311"/>
            <a:chExt cx="9185167" cy="599171"/>
          </a:xfrm>
        </p:grpSpPr>
        <p:pic>
          <p:nvPicPr>
            <p:cNvPr id="21" name="Picture 20">
              <a:extLst>
                <a:ext uri="{FF2B5EF4-FFF2-40B4-BE49-F238E27FC236}">
                  <a16:creationId xmlns:a16="http://schemas.microsoft.com/office/drawing/2014/main" id="{E320C622-BA60-C847-A4AF-F3DB1A999A3E}"/>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4" name="Picture 23">
              <a:extLst>
                <a:ext uri="{FF2B5EF4-FFF2-40B4-BE49-F238E27FC236}">
                  <a16:creationId xmlns:a16="http://schemas.microsoft.com/office/drawing/2014/main" id="{B6107DC8-B9B7-B346-A535-A9B46F965CC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22570519-240B-2E45-B5AF-35E5A873FC0C}"/>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25" name="Text Placeholder 2">
            <a:extLst>
              <a:ext uri="{FF2B5EF4-FFF2-40B4-BE49-F238E27FC236}">
                <a16:creationId xmlns:a16="http://schemas.microsoft.com/office/drawing/2014/main" id="{7513DC6F-210B-4DB4-B12A-28AFCC9880A5}"/>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6</a:t>
            </a:r>
          </a:p>
        </p:txBody>
      </p:sp>
      <p:sp>
        <p:nvSpPr>
          <p:cNvPr id="26" name="Picture Placeholder 3">
            <a:extLst>
              <a:ext uri="{FF2B5EF4-FFF2-40B4-BE49-F238E27FC236}">
                <a16:creationId xmlns:a16="http://schemas.microsoft.com/office/drawing/2014/main" id="{C8091E06-21A7-DE4C-990C-530C2F6EDDF6}"/>
              </a:ext>
            </a:extLst>
          </p:cNvPr>
          <p:cNvSpPr>
            <a:spLocks noGrp="1"/>
          </p:cNvSpPr>
          <p:nvPr>
            <p:ph type="pic" sz="quarter" idx="16" hasCustomPrompt="1"/>
          </p:nvPr>
        </p:nvSpPr>
        <p:spPr>
          <a:xfrm>
            <a:off x="434975" y="1412778"/>
            <a:ext cx="4202272" cy="2395390"/>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Click the icon in the </a:t>
            </a:r>
            <a:r>
              <a:rPr lang="en-US" dirty="0" err="1"/>
              <a:t>centre</a:t>
            </a:r>
            <a:r>
              <a:rPr lang="en-US" dirty="0"/>
              <a:t> of the box to insert an image. This layout should be used for four images only. If you have more or less than four images use the appropriate layout in the slide options panel.</a:t>
            </a:r>
          </a:p>
          <a:p>
            <a:endParaRPr lang="en-US" dirty="0"/>
          </a:p>
        </p:txBody>
      </p:sp>
      <p:sp>
        <p:nvSpPr>
          <p:cNvPr id="27" name="Picture Placeholder 3">
            <a:extLst>
              <a:ext uri="{FF2B5EF4-FFF2-40B4-BE49-F238E27FC236}">
                <a16:creationId xmlns:a16="http://schemas.microsoft.com/office/drawing/2014/main" id="{AB6AAE8D-ED52-F24A-B278-8DAE28D6DA27}"/>
              </a:ext>
            </a:extLst>
          </p:cNvPr>
          <p:cNvSpPr>
            <a:spLocks noGrp="1"/>
          </p:cNvSpPr>
          <p:nvPr>
            <p:ph type="pic" sz="quarter" idx="19" hasCustomPrompt="1"/>
          </p:nvPr>
        </p:nvSpPr>
        <p:spPr>
          <a:xfrm>
            <a:off x="4807743" y="1412776"/>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8" name="Picture Placeholder 3">
            <a:extLst>
              <a:ext uri="{FF2B5EF4-FFF2-40B4-BE49-F238E27FC236}">
                <a16:creationId xmlns:a16="http://schemas.microsoft.com/office/drawing/2014/main" id="{B12D93A7-2CA0-D24C-A199-604D9ABB9E27}"/>
              </a:ext>
            </a:extLst>
          </p:cNvPr>
          <p:cNvSpPr>
            <a:spLocks noGrp="1"/>
          </p:cNvSpPr>
          <p:nvPr>
            <p:ph type="pic" sz="quarter" idx="20" hasCustomPrompt="1"/>
          </p:nvPr>
        </p:nvSpPr>
        <p:spPr>
          <a:xfrm>
            <a:off x="4807743"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9" name="Picture Placeholder 3">
            <a:extLst>
              <a:ext uri="{FF2B5EF4-FFF2-40B4-BE49-F238E27FC236}">
                <a16:creationId xmlns:a16="http://schemas.microsoft.com/office/drawing/2014/main" id="{6B86BA1F-98BF-7B47-AA87-829B582DDB94}"/>
              </a:ext>
            </a:extLst>
          </p:cNvPr>
          <p:cNvSpPr>
            <a:spLocks noGrp="1"/>
          </p:cNvSpPr>
          <p:nvPr>
            <p:ph type="pic" sz="quarter" idx="21" hasCustomPrompt="1"/>
          </p:nvPr>
        </p:nvSpPr>
        <p:spPr>
          <a:xfrm>
            <a:off x="473255" y="3995514"/>
            <a:ext cx="4137025" cy="2395391"/>
          </a:xfrm>
        </p:spPr>
        <p:txBody>
          <a:bodyPr>
            <a:normAutofit/>
          </a:bodyPr>
          <a:lstStyle>
            <a:lvl1pPr marL="0" marR="0" indent="0" algn="l" defTabSz="914400" rtl="0" eaLnBrk="1" fontAlgn="auto" latinLnBrk="0" hangingPunct="1">
              <a:lnSpc>
                <a:spcPct val="110000"/>
              </a:lnSpc>
              <a:spcBef>
                <a:spcPts val="1200"/>
              </a:spcBef>
              <a:spcAft>
                <a:spcPts val="400"/>
              </a:spcAft>
              <a:buClrTx/>
              <a:buSzTx/>
              <a:buFont typeface="Arial" pitchFamily="34" charset="0"/>
              <a:buNone/>
              <a:tabLst/>
              <a:defRPr sz="1400" b="0" cap="none">
                <a:solidFill>
                  <a:schemeClr val="bg1">
                    <a:lumMod val="50000"/>
                  </a:schemeClr>
                </a:solidFill>
              </a:defRPr>
            </a:lvl1pPr>
          </a:lstStyle>
          <a:p>
            <a:pPr marL="0" marR="0" lvl="0" indent="0" algn="l" defTabSz="914400" rtl="0" eaLnBrk="1" fontAlgn="auto" latinLnBrk="0" hangingPunct="1">
              <a:lnSpc>
                <a:spcPct val="110000"/>
              </a:lnSpc>
              <a:spcBef>
                <a:spcPts val="1200"/>
              </a:spcBef>
              <a:spcAft>
                <a:spcPts val="400"/>
              </a:spcAft>
              <a:buClrTx/>
              <a:buSzTx/>
              <a:buFont typeface="Arial" pitchFamily="34" charset="0"/>
              <a:buNone/>
              <a:tabLst/>
              <a:defRPr/>
            </a:pPr>
            <a:r>
              <a:rPr lang="en-US" dirty="0"/>
              <a:t>Insert picture here.</a:t>
            </a:r>
          </a:p>
          <a:p>
            <a:endParaRPr lang="en-US" dirty="0"/>
          </a:p>
        </p:txBody>
      </p:sp>
      <p:sp>
        <p:nvSpPr>
          <p:cNvPr id="2" name="Slide Number Placeholder 1"/>
          <p:cNvSpPr>
            <a:spLocks noGrp="1"/>
          </p:cNvSpPr>
          <p:nvPr>
            <p:ph type="sldNum" sz="quarter" idx="22"/>
          </p:nvPr>
        </p:nvSpPr>
        <p:spPr/>
        <p:txBody>
          <a:bodyPr/>
          <a:lstStyle/>
          <a:p>
            <a:fld id="{26064075-3AAB-4C73-8B14-15F5C27661CD}" type="slidenum">
              <a:rPr lang="en-US" smtClean="0"/>
              <a:pPr/>
              <a:t>‹#›</a:t>
            </a:fld>
            <a:endParaRPr lang="en-US" dirty="0"/>
          </a:p>
        </p:txBody>
      </p:sp>
      <p:grpSp>
        <p:nvGrpSpPr>
          <p:cNvPr id="22" name="Group 21">
            <a:extLst>
              <a:ext uri="{FF2B5EF4-FFF2-40B4-BE49-F238E27FC236}">
                <a16:creationId xmlns:a16="http://schemas.microsoft.com/office/drawing/2014/main" id="{B02D1684-735F-F94C-AE2D-DD83F2574D96}"/>
              </a:ext>
            </a:extLst>
          </p:cNvPr>
          <p:cNvGrpSpPr/>
          <p:nvPr userDrawn="1"/>
        </p:nvGrpSpPr>
        <p:grpSpPr>
          <a:xfrm>
            <a:off x="-78191" y="6525344"/>
            <a:ext cx="9222191" cy="341967"/>
            <a:chOff x="-78191" y="6525344"/>
            <a:chExt cx="9222191" cy="341967"/>
          </a:xfrm>
        </p:grpSpPr>
        <p:sp>
          <p:nvSpPr>
            <p:cNvPr id="23" name="Rectangle 22">
              <a:hlinkClick r:id="" action="ppaction://noaction"/>
              <a:extLst>
                <a:ext uri="{FF2B5EF4-FFF2-40B4-BE49-F238E27FC236}">
                  <a16:creationId xmlns:a16="http://schemas.microsoft.com/office/drawing/2014/main" id="{7DCBF0B2-165C-8944-AB4F-4AAA99B238D6}"/>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rId4" action="ppaction://hlinksldjump"/>
              <a:extLst>
                <a:ext uri="{FF2B5EF4-FFF2-40B4-BE49-F238E27FC236}">
                  <a16:creationId xmlns:a16="http://schemas.microsoft.com/office/drawing/2014/main" id="{1EA9FACD-F95C-7540-828B-B0961B18EBCC}"/>
                </a:ext>
              </a:extLst>
            </p:cNvPr>
            <p:cNvSpPr/>
            <p:nvPr userDrawn="1"/>
          </p:nvSpPr>
          <p:spPr>
            <a:xfrm>
              <a:off x="7668344"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2" name="Rectangle 41">
              <a:hlinkClick r:id="rId5" action="ppaction://hlinksldjump"/>
              <a:extLst>
                <a:ext uri="{FF2B5EF4-FFF2-40B4-BE49-F238E27FC236}">
                  <a16:creationId xmlns:a16="http://schemas.microsoft.com/office/drawing/2014/main" id="{60701CC3-CBDD-1E41-AA75-FCC1DAB9C702}"/>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3" name="Rectangle 42">
              <a:hlinkClick r:id="rId5" action="ppaction://hlinksldjump"/>
              <a:extLst>
                <a:ext uri="{FF2B5EF4-FFF2-40B4-BE49-F238E27FC236}">
                  <a16:creationId xmlns:a16="http://schemas.microsoft.com/office/drawing/2014/main" id="{1DEF2601-EFF9-0E48-A2F5-7EDF22D9CBE9}"/>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4" name="Rectangle 43">
              <a:hlinkClick r:id="" action="ppaction://noaction"/>
              <a:extLst>
                <a:ext uri="{FF2B5EF4-FFF2-40B4-BE49-F238E27FC236}">
                  <a16:creationId xmlns:a16="http://schemas.microsoft.com/office/drawing/2014/main" id="{9F19F7AF-F6FE-7A43-BD8C-C93751C2ECAB}"/>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5" name="Rectangle 44">
              <a:extLst>
                <a:ext uri="{FF2B5EF4-FFF2-40B4-BE49-F238E27FC236}">
                  <a16:creationId xmlns:a16="http://schemas.microsoft.com/office/drawing/2014/main" id="{1996E859-8968-CD4C-8980-ED6B67075677}"/>
                </a:ext>
              </a:extLst>
            </p:cNvPr>
            <p:cNvSpPr/>
            <p:nvPr userDrawn="1"/>
          </p:nvSpPr>
          <p:spPr>
            <a:xfrm>
              <a:off x="6437811"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Line 8">
              <a:extLst>
                <a:ext uri="{FF2B5EF4-FFF2-40B4-BE49-F238E27FC236}">
                  <a16:creationId xmlns:a16="http://schemas.microsoft.com/office/drawing/2014/main" id="{6C7D8829-7F99-0C4E-8A1D-B33459BEF5B6}"/>
                </a:ext>
              </a:extLst>
            </p:cNvPr>
            <p:cNvSpPr>
              <a:spLocks noChangeShapeType="1"/>
            </p:cNvSpPr>
            <p:nvPr userDrawn="1"/>
          </p:nvSpPr>
          <p:spPr bwMode="auto">
            <a:xfrm>
              <a:off x="6830787"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7" name="Rectangle 46">
              <a:hlinkClick r:id="" action="ppaction://noaction"/>
              <a:extLst>
                <a:ext uri="{FF2B5EF4-FFF2-40B4-BE49-F238E27FC236}">
                  <a16:creationId xmlns:a16="http://schemas.microsoft.com/office/drawing/2014/main" id="{4AE8FED6-0902-FB43-8C85-E8921D09BF44}"/>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8" name="Rectangle 47">
              <a:extLst>
                <a:ext uri="{FF2B5EF4-FFF2-40B4-BE49-F238E27FC236}">
                  <a16:creationId xmlns:a16="http://schemas.microsoft.com/office/drawing/2014/main" id="{9266B545-2C23-D845-997B-F3261648CD51}"/>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grpSp>
    </p:spTree>
    <p:extLst>
      <p:ext uri="{BB962C8B-B14F-4D97-AF65-F5344CB8AC3E}">
        <p14:creationId xmlns:p14="http://schemas.microsoft.com/office/powerpoint/2010/main" val="294633615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3_Title and Content">
    <p:spTree>
      <p:nvGrpSpPr>
        <p:cNvPr id="1" name=""/>
        <p:cNvGrpSpPr/>
        <p:nvPr/>
      </p:nvGrpSpPr>
      <p:grpSpPr>
        <a:xfrm>
          <a:off x="0" y="0"/>
          <a:ext cx="0" cy="0"/>
          <a:chOff x="0" y="0"/>
          <a:chExt cx="0" cy="0"/>
        </a:xfrm>
      </p:grpSpPr>
      <p:pic>
        <p:nvPicPr>
          <p:cNvPr id="32" name="Picture 31">
            <a:extLst>
              <a:ext uri="{FF2B5EF4-FFF2-40B4-BE49-F238E27FC236}">
                <a16:creationId xmlns:a16="http://schemas.microsoft.com/office/drawing/2014/main" id="{1489EE55-D9D8-8E44-A998-804B75748FA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38535" y="-97020"/>
            <a:ext cx="9402716" cy="7052037"/>
          </a:xfrm>
          <a:prstGeom prst="rect">
            <a:avLst/>
          </a:prstGeom>
        </p:spPr>
      </p:pic>
      <p:sp>
        <p:nvSpPr>
          <p:cNvPr id="33" name="Rectangle 32">
            <a:extLst>
              <a:ext uri="{FF2B5EF4-FFF2-40B4-BE49-F238E27FC236}">
                <a16:creationId xmlns:a16="http://schemas.microsoft.com/office/drawing/2014/main" id="{27D23D9E-5B67-5944-9DF1-FD8529777B8F}"/>
              </a:ext>
            </a:extLst>
          </p:cNvPr>
          <p:cNvSpPr/>
          <p:nvPr userDrawn="1"/>
        </p:nvSpPr>
        <p:spPr>
          <a:xfrm>
            <a:off x="-136569" y="3669598"/>
            <a:ext cx="9402719" cy="3212976"/>
          </a:xfrm>
          <a:prstGeom prst="rect">
            <a:avLst/>
          </a:prstGeom>
          <a:gradFill>
            <a:gsLst>
              <a:gs pos="0">
                <a:schemeClr val="tx1">
                  <a:alpha val="0"/>
                </a:schemeClr>
              </a:gs>
              <a:gs pos="100000">
                <a:schemeClr val="tx1">
                  <a:alpha val="69000"/>
                </a:schemeClr>
              </a:gs>
            </a:gsLst>
            <a:lin ang="54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5" name="Rectangle 14">
            <a:hlinkClick r:id="" action="ppaction://noaction"/>
            <a:extLst>
              <a:ext uri="{FF2B5EF4-FFF2-40B4-BE49-F238E27FC236}">
                <a16:creationId xmlns:a16="http://schemas.microsoft.com/office/drawing/2014/main" id="{33A3F0A1-C7E6-5046-9823-5597ACBA02FF}"/>
              </a:ext>
            </a:extLst>
          </p:cNvPr>
          <p:cNvSpPr/>
          <p:nvPr userDrawn="1"/>
        </p:nvSpPr>
        <p:spPr>
          <a:xfrm>
            <a:off x="274588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6" name="Rectangle 15">
            <a:hlinkClick r:id="rId3" action="ppaction://hlinksldjump"/>
            <a:extLst>
              <a:ext uri="{FF2B5EF4-FFF2-40B4-BE49-F238E27FC236}">
                <a16:creationId xmlns:a16="http://schemas.microsoft.com/office/drawing/2014/main" id="{AEFA49ED-7880-A04E-8F83-47B3FC19C131}"/>
              </a:ext>
            </a:extLst>
          </p:cNvPr>
          <p:cNvSpPr/>
          <p:nvPr userDrawn="1"/>
        </p:nvSpPr>
        <p:spPr>
          <a:xfrm>
            <a:off x="6437811"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7" name="Line 8">
            <a:extLst>
              <a:ext uri="{FF2B5EF4-FFF2-40B4-BE49-F238E27FC236}">
                <a16:creationId xmlns:a16="http://schemas.microsoft.com/office/drawing/2014/main" id="{7F76A0CE-BF06-7845-AD12-51764B36DE9F}"/>
              </a:ext>
            </a:extLst>
          </p:cNvPr>
          <p:cNvSpPr>
            <a:spLocks noChangeShapeType="1"/>
          </p:cNvSpPr>
          <p:nvPr userDrawn="1"/>
        </p:nvSpPr>
        <p:spPr bwMode="auto">
          <a:xfrm>
            <a:off x="1907704"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18" name="Rectangle 17">
            <a:hlinkClick r:id="rId4" action="ppaction://hlinksldjump"/>
            <a:extLst>
              <a:ext uri="{FF2B5EF4-FFF2-40B4-BE49-F238E27FC236}">
                <a16:creationId xmlns:a16="http://schemas.microsoft.com/office/drawing/2014/main" id="{73D6CA66-CE23-6143-8AFA-3B4881C51CAF}"/>
              </a:ext>
            </a:extLst>
          </p:cNvPr>
          <p:cNvSpPr/>
          <p:nvPr userDrawn="1"/>
        </p:nvSpPr>
        <p:spPr>
          <a:xfrm>
            <a:off x="282345"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19" name="Rectangle 18">
            <a:hlinkClick r:id="rId4" action="ppaction://hlinksldjump"/>
            <a:extLst>
              <a:ext uri="{FF2B5EF4-FFF2-40B4-BE49-F238E27FC236}">
                <a16:creationId xmlns:a16="http://schemas.microsoft.com/office/drawing/2014/main" id="{E4ACF841-A085-8145-8AB4-B94790F40576}"/>
              </a:ext>
            </a:extLst>
          </p:cNvPr>
          <p:cNvSpPr/>
          <p:nvPr userDrawn="1"/>
        </p:nvSpPr>
        <p:spPr>
          <a:xfrm>
            <a:off x="1514728"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2" name="Rectangle 21">
            <a:hlinkClick r:id="" action="ppaction://noaction"/>
            <a:extLst>
              <a:ext uri="{FF2B5EF4-FFF2-40B4-BE49-F238E27FC236}">
                <a16:creationId xmlns:a16="http://schemas.microsoft.com/office/drawing/2014/main" id="{0672D798-F9C4-8A40-B88C-98C35567EE3E}"/>
              </a:ext>
            </a:extLst>
          </p:cNvPr>
          <p:cNvSpPr/>
          <p:nvPr userDrawn="1"/>
        </p:nvSpPr>
        <p:spPr>
          <a:xfrm>
            <a:off x="3980323"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0" name="Rectangle 29">
            <a:hlinkClick r:id="" action="ppaction://noaction"/>
            <a:extLst>
              <a:ext uri="{FF2B5EF4-FFF2-40B4-BE49-F238E27FC236}">
                <a16:creationId xmlns:a16="http://schemas.microsoft.com/office/drawing/2014/main" id="{061DBDF7-8BDE-F942-80D2-C0D6214CBA75}"/>
              </a:ext>
            </a:extLst>
          </p:cNvPr>
          <p:cNvSpPr/>
          <p:nvPr userDrawn="1"/>
        </p:nvSpPr>
        <p:spPr>
          <a:xfrm>
            <a:off x="5209466" y="6606663"/>
            <a:ext cx="1154261" cy="223847"/>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1" name="Rectangle 30">
            <a:extLst>
              <a:ext uri="{FF2B5EF4-FFF2-40B4-BE49-F238E27FC236}">
                <a16:creationId xmlns:a16="http://schemas.microsoft.com/office/drawing/2014/main" id="{BBB3535A-B2DC-6C4C-8A98-5DABE1DF50D3}"/>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Line 8">
            <a:extLst>
              <a:ext uri="{FF2B5EF4-FFF2-40B4-BE49-F238E27FC236}">
                <a16:creationId xmlns:a16="http://schemas.microsoft.com/office/drawing/2014/main" id="{D942FA30-5EC6-FF4C-AAED-774C3C327CAD}"/>
              </a:ext>
            </a:extLst>
          </p:cNvPr>
          <p:cNvSpPr>
            <a:spLocks noChangeShapeType="1"/>
          </p:cNvSpPr>
          <p:nvPr userDrawn="1"/>
        </p:nvSpPr>
        <p:spPr bwMode="auto">
          <a:xfrm>
            <a:off x="8061320" y="6656429"/>
            <a:ext cx="432048" cy="0"/>
          </a:xfrm>
          <a:prstGeom prst="line">
            <a:avLst/>
          </a:prstGeom>
          <a:noFill/>
          <a:ln w="34925"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20" name="Rectangle 19">
            <a:extLst>
              <a:ext uri="{FF2B5EF4-FFF2-40B4-BE49-F238E27FC236}">
                <a16:creationId xmlns:a16="http://schemas.microsoft.com/office/drawing/2014/main" id="{677073C9-0665-7D43-B3EB-224451E97F40}"/>
              </a:ext>
            </a:extLst>
          </p:cNvPr>
          <p:cNvSpPr/>
          <p:nvPr userDrawn="1"/>
        </p:nvSpPr>
        <p:spPr>
          <a:xfrm>
            <a:off x="2679434" y="3078839"/>
            <a:ext cx="6021664" cy="1008100"/>
          </a:xfrm>
          <a:prstGeom prst="rect">
            <a:avLst/>
          </a:prstGeom>
          <a:gradFill>
            <a:gsLst>
              <a:gs pos="1000">
                <a:schemeClr val="accent1">
                  <a:alpha val="0"/>
                  <a:lumMod val="96000"/>
                </a:schemeClr>
              </a:gs>
              <a:gs pos="50000">
                <a:srgbClr val="00697E">
                  <a:alpha val="84000"/>
                </a:srgbClr>
              </a:gs>
              <a:gs pos="99000">
                <a:srgbClr val="00697E">
                  <a:alpha val="90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1" name="Text Placeholder 9">
            <a:extLst>
              <a:ext uri="{FF2B5EF4-FFF2-40B4-BE49-F238E27FC236}">
                <a16:creationId xmlns:a16="http://schemas.microsoft.com/office/drawing/2014/main" id="{756BD856-4560-C842-B14A-E3276617E5E1}"/>
              </a:ext>
            </a:extLst>
          </p:cNvPr>
          <p:cNvSpPr>
            <a:spLocks noGrp="1"/>
          </p:cNvSpPr>
          <p:nvPr>
            <p:ph type="body" sz="quarter" idx="13" hasCustomPrompt="1"/>
          </p:nvPr>
        </p:nvSpPr>
        <p:spPr>
          <a:xfrm>
            <a:off x="4275893" y="3398223"/>
            <a:ext cx="4087410" cy="369332"/>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r>
              <a:rPr lang="en-US" dirty="0"/>
              <a:t>SECTIONAL TITLE SEVEN</a:t>
            </a:r>
          </a:p>
        </p:txBody>
      </p:sp>
      <p:sp>
        <p:nvSpPr>
          <p:cNvPr id="2" name="Slide Number Placeholder 1"/>
          <p:cNvSpPr>
            <a:spLocks noGrp="1"/>
          </p:cNvSpPr>
          <p:nvPr>
            <p:ph type="sldNum" sz="quarter" idx="14"/>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78471072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1_Title and Content">
    <p:spTree>
      <p:nvGrpSpPr>
        <p:cNvPr id="1" name=""/>
        <p:cNvGrpSpPr/>
        <p:nvPr/>
      </p:nvGrpSpPr>
      <p:grpSpPr>
        <a:xfrm>
          <a:off x="0" y="0"/>
          <a:ext cx="0" cy="0"/>
          <a:chOff x="0" y="0"/>
          <a:chExt cx="0" cy="0"/>
        </a:xfrm>
      </p:grpSpPr>
      <p:grpSp>
        <p:nvGrpSpPr>
          <p:cNvPr id="19" name="Group 18">
            <a:extLst>
              <a:ext uri="{FF2B5EF4-FFF2-40B4-BE49-F238E27FC236}">
                <a16:creationId xmlns:a16="http://schemas.microsoft.com/office/drawing/2014/main" id="{4C89445F-2FCF-3943-831F-83EC45174F82}"/>
              </a:ext>
            </a:extLst>
          </p:cNvPr>
          <p:cNvGrpSpPr/>
          <p:nvPr userDrawn="1"/>
        </p:nvGrpSpPr>
        <p:grpSpPr>
          <a:xfrm>
            <a:off x="-11380" y="-9311"/>
            <a:ext cx="9185167" cy="599171"/>
            <a:chOff x="-11380" y="-9311"/>
            <a:chExt cx="9185167" cy="599171"/>
          </a:xfrm>
        </p:grpSpPr>
        <p:pic>
          <p:nvPicPr>
            <p:cNvPr id="21" name="Picture 20">
              <a:extLst>
                <a:ext uri="{FF2B5EF4-FFF2-40B4-BE49-F238E27FC236}">
                  <a16:creationId xmlns:a16="http://schemas.microsoft.com/office/drawing/2014/main" id="{8314582B-A2D0-1640-98DB-74CA8972F9A3}"/>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11380" y="-9311"/>
              <a:ext cx="9185167" cy="599171"/>
            </a:xfrm>
            <a:prstGeom prst="rect">
              <a:avLst/>
            </a:prstGeom>
          </p:spPr>
        </p:pic>
        <p:pic>
          <p:nvPicPr>
            <p:cNvPr id="22" name="Picture 21">
              <a:extLst>
                <a:ext uri="{FF2B5EF4-FFF2-40B4-BE49-F238E27FC236}">
                  <a16:creationId xmlns:a16="http://schemas.microsoft.com/office/drawing/2014/main" id="{9D8196B7-F707-9C4A-8EB1-24984956AAE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11559" y="47979"/>
              <a:ext cx="952929" cy="498568"/>
            </a:xfrm>
            <a:prstGeom prst="rect">
              <a:avLst/>
            </a:prstGeom>
          </p:spPr>
        </p:pic>
      </p:grpSp>
      <p:sp>
        <p:nvSpPr>
          <p:cNvPr id="12" name="Text Placeholder 9">
            <a:extLst>
              <a:ext uri="{FF2B5EF4-FFF2-40B4-BE49-F238E27FC236}">
                <a16:creationId xmlns:a16="http://schemas.microsoft.com/office/drawing/2014/main" id="{B58B19B4-2901-A546-9EE0-A53A3E79A069}"/>
              </a:ext>
            </a:extLst>
          </p:cNvPr>
          <p:cNvSpPr>
            <a:spLocks noGrp="1"/>
          </p:cNvSpPr>
          <p:nvPr>
            <p:ph type="body" sz="quarter" idx="13" hasCustomPrompt="1"/>
          </p:nvPr>
        </p:nvSpPr>
        <p:spPr>
          <a:xfrm>
            <a:off x="434887" y="871989"/>
            <a:ext cx="7848872" cy="21544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1"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SUB HEADING</a:t>
            </a:r>
          </a:p>
        </p:txBody>
      </p:sp>
      <p:sp>
        <p:nvSpPr>
          <p:cNvPr id="14" name="Text Placeholder 9">
            <a:extLst>
              <a:ext uri="{FF2B5EF4-FFF2-40B4-BE49-F238E27FC236}">
                <a16:creationId xmlns:a16="http://schemas.microsoft.com/office/drawing/2014/main" id="{65B8F7B5-D6CC-3241-8869-481F1B9C1764}"/>
              </a:ext>
            </a:extLst>
          </p:cNvPr>
          <p:cNvSpPr>
            <a:spLocks noGrp="1"/>
          </p:cNvSpPr>
          <p:nvPr>
            <p:ph type="body" sz="quarter" idx="12" hasCustomPrompt="1"/>
          </p:nvPr>
        </p:nvSpPr>
        <p:spPr>
          <a:xfrm>
            <a:off x="434887" y="2437192"/>
            <a:ext cx="7848872" cy="646331"/>
          </a:xfrm>
        </p:spPr>
        <p:txBody>
          <a:bodyPr wrap="square">
            <a:spAutoFit/>
          </a:bodyPr>
          <a:lstStyle>
            <a:lvl1pPr marL="285750" indent="-285750" algn="l">
              <a:lnSpc>
                <a:spcPct val="100000"/>
              </a:lnSpc>
              <a:spcBef>
                <a:spcPts val="0"/>
              </a:spcBef>
              <a:spcAft>
                <a:spcPts val="0"/>
              </a:spcAft>
              <a:buFont typeface="Arial" panose="020B0604020202020204" pitchFamily="34" charset="0"/>
              <a:buChar char="•"/>
              <a:defRPr sz="1400" b="0" i="0" cap="none">
                <a:solidFill>
                  <a:schemeClr val="bg1">
                    <a:lumMod val="50000"/>
                  </a:schemeClr>
                </a:solidFill>
                <a:latin typeface="Arial" panose="020B0604020202020204" pitchFamily="34" charset="0"/>
                <a:cs typeface="Arial" panose="020B0604020202020204" pitchFamily="34" charset="0"/>
              </a:defRPr>
            </a:lvl1pPr>
          </a:lstStyle>
          <a:p>
            <a:pPr lvl="0"/>
            <a:r>
              <a:rPr lang="en-US" dirty="0"/>
              <a:t>Bullet Point</a:t>
            </a:r>
          </a:p>
          <a:p>
            <a:pPr lvl="0"/>
            <a:r>
              <a:rPr lang="en-US" dirty="0"/>
              <a:t>Bullet Point</a:t>
            </a:r>
          </a:p>
          <a:p>
            <a:pPr lvl="0"/>
            <a:r>
              <a:rPr lang="en-US" dirty="0"/>
              <a:t>Bullet Point</a:t>
            </a:r>
          </a:p>
        </p:txBody>
      </p:sp>
      <p:sp>
        <p:nvSpPr>
          <p:cNvPr id="17" name="Text Placeholder 9">
            <a:extLst>
              <a:ext uri="{FF2B5EF4-FFF2-40B4-BE49-F238E27FC236}">
                <a16:creationId xmlns:a16="http://schemas.microsoft.com/office/drawing/2014/main" id="{638B18A6-9163-E647-A82D-DB976CB18B83}"/>
              </a:ext>
            </a:extLst>
          </p:cNvPr>
          <p:cNvSpPr>
            <a:spLocks noGrp="1"/>
          </p:cNvSpPr>
          <p:nvPr>
            <p:ph type="body" sz="quarter" idx="14" hasCustomPrompt="1"/>
          </p:nvPr>
        </p:nvSpPr>
        <p:spPr>
          <a:xfrm>
            <a:off x="434887" y="1436380"/>
            <a:ext cx="7848872" cy="861774"/>
          </a:xfrm>
        </p:spPr>
        <p:txBody>
          <a:bodyPr wrap="square">
            <a:spAutoFit/>
          </a:bodyPr>
          <a:lstStyle>
            <a:lvl1pPr marL="0" indent="0" algn="l">
              <a:lnSpc>
                <a:spcPct val="100000"/>
              </a:lnSpc>
              <a:spcBef>
                <a:spcPts val="0"/>
              </a:spcBef>
              <a:spcAft>
                <a:spcPts val="0"/>
              </a:spcAft>
              <a:buFont typeface="Arial" panose="020B0604020202020204" pitchFamily="34" charset="0"/>
              <a:buNone/>
              <a:defRPr sz="1400" b="0" i="0" cap="none">
                <a:solidFill>
                  <a:schemeClr val="bg1">
                    <a:lumMod val="50000"/>
                  </a:schemeClr>
                </a:solidFill>
                <a:latin typeface="Arial" panose="020B0604020202020204" pitchFamily="34" charset="0"/>
                <a:cs typeface="Arial" panose="020B0604020202020204" pitchFamily="34" charset="0"/>
              </a:defRPr>
            </a:lvl1pPr>
          </a:lstStyle>
          <a:p>
            <a:r>
              <a:rPr lang="en-ZA" sz="1400" dirty="0">
                <a:solidFill>
                  <a:schemeClr val="bg1">
                    <a:lumMod val="50000"/>
                  </a:schemeClr>
                </a:solidFill>
                <a:latin typeface="Arial" panose="020B0604020202020204" pitchFamily="34" charset="0"/>
                <a:cs typeface="Arial" panose="020B0604020202020204" pitchFamily="34" charset="0"/>
              </a:rPr>
              <a:t>Content Arial Regular 14 point text. Lorem ipsum </a:t>
            </a:r>
            <a:r>
              <a:rPr lang="en-ZA" sz="1400" dirty="0" err="1">
                <a:solidFill>
                  <a:schemeClr val="bg1">
                    <a:lumMod val="50000"/>
                  </a:schemeClr>
                </a:solidFill>
                <a:latin typeface="Arial" panose="020B0604020202020204" pitchFamily="34" charset="0"/>
                <a:cs typeface="Arial" panose="020B0604020202020204" pitchFamily="34" charset="0"/>
              </a:rPr>
              <a:t>dolor</a:t>
            </a:r>
            <a:r>
              <a:rPr lang="en-ZA" sz="1400" dirty="0">
                <a:solidFill>
                  <a:schemeClr val="bg1">
                    <a:lumMod val="50000"/>
                  </a:schemeClr>
                </a:solidFill>
                <a:latin typeface="Arial" panose="020B0604020202020204" pitchFamily="34" charset="0"/>
                <a:cs typeface="Arial" panose="020B0604020202020204" pitchFamily="34" charset="0"/>
              </a:rPr>
              <a:t> sit </a:t>
            </a:r>
            <a:r>
              <a:rPr lang="en-ZA" sz="1400" dirty="0" err="1">
                <a:solidFill>
                  <a:schemeClr val="bg1">
                    <a:lumMod val="50000"/>
                  </a:schemeClr>
                </a:solidFill>
                <a:latin typeface="Arial" panose="020B0604020202020204" pitchFamily="34" charset="0"/>
                <a:cs typeface="Arial" panose="020B0604020202020204" pitchFamily="34" charset="0"/>
              </a:rPr>
              <a:t>amet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consectetuer</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adipiscing</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elit</a:t>
            </a:r>
            <a:r>
              <a:rPr lang="en-ZA" sz="1400" dirty="0">
                <a:solidFill>
                  <a:schemeClr val="bg1">
                    <a:lumMod val="50000"/>
                  </a:schemeClr>
                </a:solidFill>
                <a:latin typeface="Arial" panose="020B0604020202020204" pitchFamily="34" charset="0"/>
                <a:cs typeface="Arial" panose="020B0604020202020204" pitchFamily="34" charset="0"/>
              </a:rPr>
              <a:t>. Ut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eros,faucibus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eget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dignissim</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eu</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nonummy</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ut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leo</a:t>
            </a:r>
            <a:r>
              <a:rPr lang="en-ZA" sz="1400" dirty="0">
                <a:solidFill>
                  <a:schemeClr val="bg1">
                    <a:lumMod val="50000"/>
                  </a:schemeClr>
                </a:solidFill>
                <a:latin typeface="Arial" panose="020B0604020202020204" pitchFamily="34" charset="0"/>
                <a:cs typeface="Arial" panose="020B0604020202020204" pitchFamily="34" charset="0"/>
              </a:rPr>
              <a:t>. Duis ac sem. </a:t>
            </a:r>
            <a:r>
              <a:rPr lang="en-ZA" sz="1400" dirty="0" err="1">
                <a:solidFill>
                  <a:schemeClr val="bg1">
                    <a:lumMod val="50000"/>
                  </a:schemeClr>
                </a:solidFill>
                <a:latin typeface="Arial" panose="020B0604020202020204" pitchFamily="34" charset="0"/>
                <a:cs typeface="Arial" panose="020B0604020202020204" pitchFamily="34" charset="0"/>
              </a:rPr>
              <a:t>Nulla</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sapien</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rhoncus</a:t>
            </a:r>
            <a:r>
              <a:rPr lang="en-ZA" sz="1400" dirty="0">
                <a:solidFill>
                  <a:schemeClr val="bg1">
                    <a:lumMod val="50000"/>
                  </a:schemeClr>
                </a:solidFill>
                <a:latin typeface="Arial" panose="020B0604020202020204" pitchFamily="34" charset="0"/>
                <a:cs typeface="Arial" panose="020B0604020202020204" pitchFamily="34" charset="0"/>
              </a:rPr>
              <a:t> ante. </a:t>
            </a:r>
            <a:r>
              <a:rPr lang="en-ZA" sz="1400" dirty="0" err="1">
                <a:solidFill>
                  <a:schemeClr val="bg1">
                    <a:lumMod val="50000"/>
                  </a:schemeClr>
                </a:solidFill>
                <a:latin typeface="Arial" panose="020B0604020202020204" pitchFamily="34" charset="0"/>
                <a:cs typeface="Arial" panose="020B0604020202020204" pitchFamily="34" charset="0"/>
              </a:rPr>
              <a:t>Praesent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justo</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turpis</a:t>
            </a:r>
            <a:r>
              <a:rPr lang="en-ZA" sz="1400" dirty="0">
                <a:solidFill>
                  <a:schemeClr val="bg1">
                    <a:lumMod val="50000"/>
                  </a:schemeClr>
                </a:solidFill>
                <a:latin typeface="Arial" panose="020B0604020202020204" pitchFamily="34" charset="0"/>
                <a:cs typeface="Arial" panose="020B0604020202020204" pitchFamily="34" charset="0"/>
              </a:rPr>
              <a:t>, pulvinar </a:t>
            </a:r>
            <a:r>
              <a:rPr lang="en-ZA" sz="1400" dirty="0" err="1">
                <a:solidFill>
                  <a:schemeClr val="bg1">
                    <a:lumMod val="50000"/>
                  </a:schemeClr>
                </a:solidFill>
                <a:latin typeface="Arial" panose="020B0604020202020204" pitchFamily="34" charset="0"/>
                <a:cs typeface="Arial" panose="020B0604020202020204" pitchFamily="34" charset="0"/>
              </a:rPr>
              <a:t>quis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tristique</a:t>
            </a:r>
            <a:r>
              <a:rPr lang="en-ZA" sz="1400" dirty="0">
                <a:solidFill>
                  <a:schemeClr val="bg1">
                    <a:lumMod val="50000"/>
                  </a:schemeClr>
                </a:solidFill>
                <a:latin typeface="Arial" panose="020B0604020202020204" pitchFamily="34" charset="0"/>
                <a:cs typeface="Arial" panose="020B0604020202020204" pitchFamily="34" charset="0"/>
              </a:rPr>
              <a:t> vitae, </a:t>
            </a:r>
            <a:r>
              <a:rPr lang="en-ZA" sz="1400" dirty="0" err="1">
                <a:solidFill>
                  <a:schemeClr val="bg1">
                    <a:lumMod val="50000"/>
                  </a:schemeClr>
                </a:solidFill>
                <a:latin typeface="Arial" panose="020B0604020202020204" pitchFamily="34" charset="0"/>
                <a:cs typeface="Arial" panose="020B0604020202020204" pitchFamily="34" charset="0"/>
              </a:rPr>
              <a:t>auctor</a:t>
            </a:r>
            <a:r>
              <a:rPr lang="en-ZA" sz="1400" dirty="0">
                <a:solidFill>
                  <a:schemeClr val="bg1">
                    <a:lumMod val="50000"/>
                  </a:schemeClr>
                </a:solidFill>
                <a:latin typeface="Arial" panose="020B0604020202020204" pitchFamily="34" charset="0"/>
                <a:cs typeface="Arial" panose="020B0604020202020204" pitchFamily="34" charset="0"/>
              </a:rPr>
              <a:t> a, </a:t>
            </a:r>
            <a:r>
              <a:rPr lang="en-ZA" sz="1400" dirty="0" err="1">
                <a:solidFill>
                  <a:schemeClr val="bg1">
                    <a:lumMod val="50000"/>
                  </a:schemeClr>
                </a:solidFill>
                <a:latin typeface="Arial" panose="020B0604020202020204" pitchFamily="34" charset="0"/>
                <a:cs typeface="Arial" panose="020B0604020202020204" pitchFamily="34" charset="0"/>
              </a:rPr>
              <a:t>pede</a:t>
            </a:r>
            <a:r>
              <a:rPr lang="en-ZA" sz="1400" dirty="0">
                <a:solidFill>
                  <a:schemeClr val="bg1">
                    <a:lumMod val="50000"/>
                  </a:schemeClr>
                </a:solidFill>
                <a:latin typeface="Arial" panose="020B0604020202020204" pitchFamily="34" charset="0"/>
                <a:cs typeface="Arial" panose="020B0604020202020204" pitchFamily="34" charset="0"/>
              </a:rPr>
              <a:t>. Nam </a:t>
            </a:r>
            <a:r>
              <a:rPr lang="en-ZA" sz="1400" dirty="0" err="1">
                <a:solidFill>
                  <a:schemeClr val="bg1">
                    <a:lumMod val="50000"/>
                  </a:schemeClr>
                </a:solidFill>
                <a:latin typeface="Arial" panose="020B0604020202020204" pitchFamily="34" charset="0"/>
                <a:cs typeface="Arial" panose="020B0604020202020204" pitchFamily="34" charset="0"/>
              </a:rPr>
              <a:t>nisl</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in, </a:t>
            </a:r>
            <a:r>
              <a:rPr lang="en-ZA" sz="1400" dirty="0" err="1">
                <a:solidFill>
                  <a:schemeClr val="bg1">
                    <a:lumMod val="50000"/>
                  </a:schemeClr>
                </a:solidFill>
                <a:latin typeface="Arial" panose="020B0604020202020204" pitchFamily="34" charset="0"/>
                <a:cs typeface="Arial" panose="020B0604020202020204" pitchFamily="34" charset="0"/>
              </a:rPr>
              <a:t>sodales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nec</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hendrerit</a:t>
            </a:r>
            <a:r>
              <a:rPr lang="en-ZA" sz="1400" dirty="0">
                <a:solidFill>
                  <a:schemeClr val="bg1">
                    <a:lumMod val="50000"/>
                  </a:schemeClr>
                </a:solidFill>
                <a:latin typeface="Arial" panose="020B0604020202020204" pitchFamily="34" charset="0"/>
                <a:cs typeface="Arial" panose="020B0604020202020204" pitchFamily="34" charset="0"/>
              </a:rPr>
              <a:t> id, </a:t>
            </a:r>
            <a:r>
              <a:rPr lang="en-ZA" sz="1400" dirty="0" err="1">
                <a:solidFill>
                  <a:schemeClr val="bg1">
                    <a:lumMod val="50000"/>
                  </a:schemeClr>
                </a:solidFill>
                <a:latin typeface="Arial" panose="020B0604020202020204" pitchFamily="34" charset="0"/>
                <a:cs typeface="Arial" panose="020B0604020202020204" pitchFamily="34" charset="0"/>
              </a:rPr>
              <a:t>metus.Sed</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varius</a:t>
            </a:r>
            <a:r>
              <a:rPr lang="en-ZA" sz="1400" dirty="0">
                <a:solidFill>
                  <a:schemeClr val="bg1">
                    <a:lumMod val="50000"/>
                  </a:schemeClr>
                </a:solidFill>
                <a:latin typeface="Arial" panose="020B0604020202020204" pitchFamily="34" charset="0"/>
                <a:cs typeface="Arial" panose="020B0604020202020204" pitchFamily="34" charset="0"/>
              </a:rPr>
              <a:t>, </a:t>
            </a:r>
            <a:r>
              <a:rPr lang="en-ZA" sz="1400" dirty="0" err="1">
                <a:solidFill>
                  <a:schemeClr val="bg1">
                    <a:lumMod val="50000"/>
                  </a:schemeClr>
                </a:solidFill>
                <a:latin typeface="Arial" panose="020B0604020202020204" pitchFamily="34" charset="0"/>
                <a:cs typeface="Arial" panose="020B0604020202020204" pitchFamily="34" charset="0"/>
              </a:rPr>
              <a:t>erat</a:t>
            </a:r>
            <a:r>
              <a:rPr lang="en-ZA" sz="1400" dirty="0">
                <a:solidFill>
                  <a:schemeClr val="bg1">
                    <a:lumMod val="50000"/>
                  </a:schemeClr>
                </a:solidFill>
                <a:latin typeface="Arial" panose="020B0604020202020204" pitchFamily="34" charset="0"/>
                <a:cs typeface="Arial" panose="020B0604020202020204" pitchFamily="34" charset="0"/>
              </a:rPr>
              <a:t> non:</a:t>
            </a:r>
          </a:p>
        </p:txBody>
      </p:sp>
      <p:sp>
        <p:nvSpPr>
          <p:cNvPr id="18" name="Text Placeholder 2">
            <a:extLst>
              <a:ext uri="{FF2B5EF4-FFF2-40B4-BE49-F238E27FC236}">
                <a16:creationId xmlns:a16="http://schemas.microsoft.com/office/drawing/2014/main" id="{6CFF3868-C71A-4F83-B771-72F274F095A1}"/>
              </a:ext>
            </a:extLst>
          </p:cNvPr>
          <p:cNvSpPr>
            <a:spLocks noGrp="1"/>
          </p:cNvSpPr>
          <p:nvPr>
            <p:ph type="body" sz="quarter" idx="15" hasCustomPrompt="1"/>
          </p:nvPr>
        </p:nvSpPr>
        <p:spPr>
          <a:xfrm>
            <a:off x="250825" y="116632"/>
            <a:ext cx="7416800" cy="404664"/>
          </a:xfrm>
        </p:spPr>
        <p:txBody>
          <a:bodyPr>
            <a:normAutofit/>
          </a:bodyPr>
          <a:lstStyle>
            <a:lvl1pPr>
              <a:defRPr sz="2300">
                <a:solidFill>
                  <a:srgbClr val="00697E"/>
                </a:solidFill>
                <a:latin typeface="Arial Black" panose="020B0A04020102020204" pitchFamily="34" charset="0"/>
              </a:defRPr>
            </a:lvl1pPr>
          </a:lstStyle>
          <a:p>
            <a:pPr lvl="0"/>
            <a:r>
              <a:rPr lang="en-US" dirty="0"/>
              <a:t>TOPIC 7</a:t>
            </a:r>
          </a:p>
        </p:txBody>
      </p:sp>
      <p:sp>
        <p:nvSpPr>
          <p:cNvPr id="32" name="Rectangle 31">
            <a:hlinkClick r:id="" action="ppaction://noaction"/>
            <a:extLst>
              <a:ext uri="{FF2B5EF4-FFF2-40B4-BE49-F238E27FC236}">
                <a16:creationId xmlns:a16="http://schemas.microsoft.com/office/drawing/2014/main" id="{BDAA17FA-0802-404D-A15A-DFE21C9F249A}"/>
              </a:ext>
            </a:extLst>
          </p:cNvPr>
          <p:cNvSpPr/>
          <p:nvPr userDrawn="1"/>
        </p:nvSpPr>
        <p:spPr>
          <a:xfrm>
            <a:off x="274588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3" name="Rectangle 32">
            <a:hlinkClick r:id="rId4" action="ppaction://hlinksldjump"/>
            <a:extLst>
              <a:ext uri="{FF2B5EF4-FFF2-40B4-BE49-F238E27FC236}">
                <a16:creationId xmlns:a16="http://schemas.microsoft.com/office/drawing/2014/main" id="{09CDE467-9E46-CD40-A7B8-527D94061B98}"/>
              </a:ext>
            </a:extLst>
          </p:cNvPr>
          <p:cNvSpPr/>
          <p:nvPr userDrawn="1"/>
        </p:nvSpPr>
        <p:spPr>
          <a:xfrm>
            <a:off x="6437811"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5" name="Rectangle 34">
            <a:hlinkClick r:id="rId5" action="ppaction://hlinksldjump"/>
            <a:extLst>
              <a:ext uri="{FF2B5EF4-FFF2-40B4-BE49-F238E27FC236}">
                <a16:creationId xmlns:a16="http://schemas.microsoft.com/office/drawing/2014/main" id="{52BC6730-24D2-DE46-A38D-675AD2C6F0BE}"/>
              </a:ext>
            </a:extLst>
          </p:cNvPr>
          <p:cNvSpPr/>
          <p:nvPr userDrawn="1"/>
        </p:nvSpPr>
        <p:spPr>
          <a:xfrm>
            <a:off x="282345"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6" name="Rectangle 35">
            <a:hlinkClick r:id="rId5" action="ppaction://hlinksldjump"/>
            <a:extLst>
              <a:ext uri="{FF2B5EF4-FFF2-40B4-BE49-F238E27FC236}">
                <a16:creationId xmlns:a16="http://schemas.microsoft.com/office/drawing/2014/main" id="{33920E26-5CD3-E644-B564-9E20540CE7A2}"/>
              </a:ext>
            </a:extLst>
          </p:cNvPr>
          <p:cNvSpPr/>
          <p:nvPr userDrawn="1"/>
        </p:nvSpPr>
        <p:spPr>
          <a:xfrm>
            <a:off x="1514728"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37" name="Rectangle 36">
            <a:hlinkClick r:id="" action="ppaction://noaction"/>
            <a:extLst>
              <a:ext uri="{FF2B5EF4-FFF2-40B4-BE49-F238E27FC236}">
                <a16:creationId xmlns:a16="http://schemas.microsoft.com/office/drawing/2014/main" id="{97F819F7-7D2A-7440-83B7-14B82DEC1CE5}"/>
              </a:ext>
            </a:extLst>
          </p:cNvPr>
          <p:cNvSpPr/>
          <p:nvPr userDrawn="1"/>
        </p:nvSpPr>
        <p:spPr>
          <a:xfrm>
            <a:off x="3980323"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0" name="Rectangle 39">
            <a:hlinkClick r:id="" action="ppaction://noaction"/>
            <a:extLst>
              <a:ext uri="{FF2B5EF4-FFF2-40B4-BE49-F238E27FC236}">
                <a16:creationId xmlns:a16="http://schemas.microsoft.com/office/drawing/2014/main" id="{355B95DC-596C-A14B-A415-0E88F6739592}"/>
              </a:ext>
            </a:extLst>
          </p:cNvPr>
          <p:cNvSpPr/>
          <p:nvPr userDrawn="1"/>
        </p:nvSpPr>
        <p:spPr>
          <a:xfrm>
            <a:off x="5209466" y="6721936"/>
            <a:ext cx="1154261" cy="91440"/>
          </a:xfrm>
          <a:prstGeom prst="rect">
            <a:avLst/>
          </a:prstGeom>
          <a:gradFill flip="none" rotWithShape="1">
            <a:gsLst>
              <a:gs pos="0">
                <a:schemeClr val="accent1">
                  <a:lumMod val="67000"/>
                </a:schemeClr>
              </a:gs>
              <a:gs pos="59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6" name="Rectangle 45">
            <a:extLst>
              <a:ext uri="{FF2B5EF4-FFF2-40B4-BE49-F238E27FC236}">
                <a16:creationId xmlns:a16="http://schemas.microsoft.com/office/drawing/2014/main" id="{EEA58B43-053C-C847-878A-8748105AC893}"/>
              </a:ext>
            </a:extLst>
          </p:cNvPr>
          <p:cNvSpPr/>
          <p:nvPr userDrawn="1"/>
        </p:nvSpPr>
        <p:spPr>
          <a:xfrm>
            <a:off x="7665249" y="6525344"/>
            <a:ext cx="1154261" cy="262170"/>
          </a:xfrm>
          <a:prstGeom prst="rect">
            <a:avLst/>
          </a:prstGeom>
          <a:gradFill flip="none" rotWithShape="1">
            <a:gsLst>
              <a:gs pos="0">
                <a:schemeClr val="accent1">
                  <a:lumMod val="67000"/>
                  <a:alpha val="70000"/>
                </a:schemeClr>
              </a:gs>
              <a:gs pos="48000">
                <a:schemeClr val="accent1">
                  <a:lumMod val="97000"/>
                  <a:lumOff val="3000"/>
                </a:schemeClr>
              </a:gs>
              <a:gs pos="100000">
                <a:schemeClr val="accent1">
                  <a:lumMod val="60000"/>
                  <a:lumOff val="40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47" name="Line 8">
            <a:extLst>
              <a:ext uri="{FF2B5EF4-FFF2-40B4-BE49-F238E27FC236}">
                <a16:creationId xmlns:a16="http://schemas.microsoft.com/office/drawing/2014/main" id="{CDC55B0F-2505-1F47-A6D4-2024853C69E2}"/>
              </a:ext>
            </a:extLst>
          </p:cNvPr>
          <p:cNvSpPr>
            <a:spLocks noChangeShapeType="1"/>
          </p:cNvSpPr>
          <p:nvPr userDrawn="1"/>
        </p:nvSpPr>
        <p:spPr bwMode="auto">
          <a:xfrm>
            <a:off x="8058225" y="6656429"/>
            <a:ext cx="432048" cy="0"/>
          </a:xfrm>
          <a:prstGeom prst="line">
            <a:avLst/>
          </a:prstGeom>
          <a:noFill/>
          <a:ln w="38100" cap="flat">
            <a:solidFill>
              <a:srgbClr val="D9D9D9"/>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dirty="0">
              <a:solidFill>
                <a:srgbClr val="231F20"/>
              </a:solidFill>
            </a:endParaRPr>
          </a:p>
        </p:txBody>
      </p:sp>
      <p:sp>
        <p:nvSpPr>
          <p:cNvPr id="41" name="Rectangle 40">
            <a:extLst>
              <a:ext uri="{FF2B5EF4-FFF2-40B4-BE49-F238E27FC236}">
                <a16:creationId xmlns:a16="http://schemas.microsoft.com/office/drawing/2014/main" id="{56E62EBF-1859-A844-BA56-215C102F272B}"/>
              </a:ext>
            </a:extLst>
          </p:cNvPr>
          <p:cNvSpPr/>
          <p:nvPr userDrawn="1"/>
        </p:nvSpPr>
        <p:spPr>
          <a:xfrm>
            <a:off x="-78191" y="6772954"/>
            <a:ext cx="9222191" cy="94357"/>
          </a:xfrm>
          <a:prstGeom prst="rect">
            <a:avLst/>
          </a:prstGeom>
          <a:solidFill>
            <a:srgbClr val="F5822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prstClr val="white"/>
              </a:solidFill>
            </a:endParaRPr>
          </a:p>
        </p:txBody>
      </p:sp>
      <p:sp>
        <p:nvSpPr>
          <p:cNvPr id="2" name="Slide Number Placeholder 1"/>
          <p:cNvSpPr>
            <a:spLocks noGrp="1"/>
          </p:cNvSpPr>
          <p:nvPr>
            <p:ph type="sldNum" sz="quarter" idx="16"/>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25566111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4" name="Picture 3">
            <a:hlinkClick r:id="rId2" action="ppaction://hlinksldjump"/>
            <a:extLst>
              <a:ext uri="{FF2B5EF4-FFF2-40B4-BE49-F238E27FC236}">
                <a16:creationId xmlns:a16="http://schemas.microsoft.com/office/drawing/2014/main" id="{FE1FB264-41C5-7347-9DE4-FBBC505B088A}"/>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180528" y="-162780"/>
            <a:ext cx="9505056" cy="7128792"/>
          </a:xfrm>
          <a:prstGeom prst="rect">
            <a:avLst/>
          </a:prstGeom>
        </p:spPr>
      </p:pic>
      <p:sp>
        <p:nvSpPr>
          <p:cNvPr id="2" name="Rectangle 1">
            <a:extLst>
              <a:ext uri="{FF2B5EF4-FFF2-40B4-BE49-F238E27FC236}">
                <a16:creationId xmlns:a16="http://schemas.microsoft.com/office/drawing/2014/main" id="{91EC6CC5-F656-5348-B556-C96D8433E675}"/>
              </a:ext>
            </a:extLst>
          </p:cNvPr>
          <p:cNvSpPr/>
          <p:nvPr userDrawn="1"/>
        </p:nvSpPr>
        <p:spPr>
          <a:xfrm>
            <a:off x="5580112" y="2132856"/>
            <a:ext cx="2646878" cy="1569660"/>
          </a:xfrm>
          <a:prstGeom prst="rect">
            <a:avLst/>
          </a:prstGeom>
        </p:spPr>
        <p:txBody>
          <a:bodyPr wrap="none">
            <a:spAutoFit/>
          </a:bodyPr>
          <a:lstStyle/>
          <a:p>
            <a:pPr algn="ctr">
              <a:spcBef>
                <a:spcPct val="0"/>
              </a:spcBef>
            </a:pPr>
            <a:r>
              <a:rPr lang="en-ZA" sz="4800" b="1" kern="1200" cap="all" dirty="0">
                <a:solidFill>
                  <a:schemeClr val="bg1">
                    <a:alpha val="60000"/>
                  </a:schemeClr>
                </a:solidFill>
                <a:latin typeface="Arial Black" panose="020B0A04020102020204" pitchFamily="34" charset="0"/>
                <a:ea typeface="+mn-ea"/>
                <a:cs typeface="Arial" panose="020B0604020202020204" pitchFamily="34" charset="0"/>
              </a:rPr>
              <a:t>THANK</a:t>
            </a:r>
            <a:br>
              <a:rPr lang="en-ZA" sz="4800" b="1" kern="1200" cap="all" dirty="0">
                <a:solidFill>
                  <a:schemeClr val="bg1">
                    <a:alpha val="60000"/>
                  </a:schemeClr>
                </a:solidFill>
                <a:latin typeface="Arial Black" panose="020B0A04020102020204" pitchFamily="34" charset="0"/>
                <a:ea typeface="+mn-ea"/>
                <a:cs typeface="Arial" panose="020B0604020202020204" pitchFamily="34" charset="0"/>
              </a:rPr>
            </a:br>
            <a:r>
              <a:rPr lang="en-ZA" sz="4800" b="1" kern="1200" cap="all" dirty="0">
                <a:solidFill>
                  <a:schemeClr val="bg1">
                    <a:alpha val="60000"/>
                  </a:schemeClr>
                </a:solidFill>
                <a:latin typeface="Arial Black" panose="020B0A04020102020204" pitchFamily="34" charset="0"/>
                <a:ea typeface="+mn-ea"/>
                <a:cs typeface="Arial" panose="020B0604020202020204" pitchFamily="34" charset="0"/>
              </a:rPr>
              <a:t>YOU</a:t>
            </a:r>
          </a:p>
        </p:txBody>
      </p:sp>
    </p:spTree>
    <p:extLst>
      <p:ext uri="{BB962C8B-B14F-4D97-AF65-F5344CB8AC3E}">
        <p14:creationId xmlns:p14="http://schemas.microsoft.com/office/powerpoint/2010/main" val="404045476"/>
      </p:ext>
    </p:extLst>
  </p:cSld>
  <p:clrMapOvr>
    <a:masterClrMapping/>
  </p:clrMapOvr>
  <p:extLst>
    <p:ext uri="{DCECCB84-F9BA-43D5-87BE-67443E8EF086}">
      <p15:sldGuideLst xmlns:p15="http://schemas.microsoft.com/office/powerpoint/2012/main"/>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2_Title Slide">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26064075-3AAB-4C73-8B14-15F5C27661CD}" type="slidenum">
              <a:rPr lang="en-US" smtClean="0"/>
              <a:pPr/>
              <a:t>‹#›</a:t>
            </a:fld>
            <a:endParaRPr lang="en-US" dirty="0"/>
          </a:p>
        </p:txBody>
      </p:sp>
    </p:spTree>
    <p:extLst>
      <p:ext uri="{BB962C8B-B14F-4D97-AF65-F5344CB8AC3E}">
        <p14:creationId xmlns:p14="http://schemas.microsoft.com/office/powerpoint/2010/main" val="111145993"/>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0826" y="1556940"/>
            <a:ext cx="8642349" cy="5184428"/>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2" name="Slide Number Placeholder 1"/>
          <p:cNvSpPr>
            <a:spLocks noGrp="1"/>
          </p:cNvSpPr>
          <p:nvPr>
            <p:ph type="sldNum" sz="quarter" idx="4"/>
          </p:nvPr>
        </p:nvSpPr>
        <p:spPr>
          <a:xfrm>
            <a:off x="8761060" y="6542180"/>
            <a:ext cx="352579" cy="288330"/>
          </a:xfrm>
          <a:prstGeom prst="rect">
            <a:avLst/>
          </a:prstGeom>
        </p:spPr>
        <p:txBody>
          <a:bodyPr vert="horz" lIns="0" tIns="45720" rIns="0" bIns="45720" rtlCol="0" anchor="ctr"/>
          <a:lstStyle>
            <a:lvl1pPr algn="r">
              <a:defRPr sz="1050" b="1">
                <a:solidFill>
                  <a:srgbClr val="0286A5"/>
                </a:solidFill>
                <a:latin typeface="Arial" panose="020B0604020202020204" pitchFamily="34" charset="0"/>
                <a:cs typeface="Arial" panose="020B0604020202020204" pitchFamily="34" charset="0"/>
              </a:defRPr>
            </a:lvl1pPr>
          </a:lstStyle>
          <a:p>
            <a:fld id="{26064075-3AAB-4C73-8B14-15F5C27661CD}" type="slidenum">
              <a:rPr lang="en-US" smtClean="0"/>
              <a:pPr/>
              <a:t>‹#›</a:t>
            </a:fld>
            <a:endParaRPr lang="en-US" dirty="0"/>
          </a:p>
        </p:txBody>
      </p:sp>
      <p:sp>
        <p:nvSpPr>
          <p:cNvPr id="4" name="MSIPCMContentMarking" descr="{&quot;HashCode&quot;:1070007800,&quot;Placement&quot;:&quot;Footer&quot;,&quot;Top&quot;:519.343,&quot;Left&quot;:648.568237,&quot;SlideWidth&quot;:720,&quot;SlideHeight&quot;:540}">
            <a:extLst>
              <a:ext uri="{FF2B5EF4-FFF2-40B4-BE49-F238E27FC236}">
                <a16:creationId xmlns:a16="http://schemas.microsoft.com/office/drawing/2014/main" id="{0EAA59FB-9FE8-6B7C-81F4-815D731D7C73}"/>
              </a:ext>
            </a:extLst>
          </p:cNvPr>
          <p:cNvSpPr txBox="1"/>
          <p:nvPr userDrawn="1"/>
        </p:nvSpPr>
        <p:spPr>
          <a:xfrm>
            <a:off x="8236817" y="6595656"/>
            <a:ext cx="907183" cy="262344"/>
          </a:xfrm>
          <a:prstGeom prst="rect">
            <a:avLst/>
          </a:prstGeom>
          <a:noFill/>
        </p:spPr>
        <p:txBody>
          <a:bodyPr vert="horz" wrap="square" lIns="0" tIns="0" rIns="0" bIns="0" rtlCol="0" anchor="ctr" anchorCtr="1">
            <a:spAutoFit/>
          </a:bodyPr>
          <a:lstStyle/>
          <a:p>
            <a:pPr algn="r">
              <a:spcBef>
                <a:spcPts val="0"/>
              </a:spcBef>
              <a:spcAft>
                <a:spcPts val="0"/>
              </a:spcAft>
            </a:pPr>
            <a:r>
              <a:rPr lang="en-ZA" sz="1000">
                <a:solidFill>
                  <a:srgbClr val="000000"/>
                </a:solidFill>
                <a:latin typeface="Calibri" panose="020F0502020204030204" pitchFamily="34" charset="0"/>
              </a:rPr>
              <a:t>Confidential</a:t>
            </a:r>
          </a:p>
        </p:txBody>
      </p:sp>
      <p:sp>
        <p:nvSpPr>
          <p:cNvPr id="5" name="MSIPCMContentMarking" descr="{&quot;HashCode&quot;:1047290088,&quot;Placement&quot;:&quot;Header&quot;,&quot;Top&quot;:0.0,&quot;Left&quot;:324.2841,&quot;SlideWidth&quot;:720,&quot;SlideHeight&quot;:540}">
            <a:extLst>
              <a:ext uri="{FF2B5EF4-FFF2-40B4-BE49-F238E27FC236}">
                <a16:creationId xmlns:a16="http://schemas.microsoft.com/office/drawing/2014/main" id="{E9ECF301-809D-F088-D629-CCCD0B8178CE}"/>
              </a:ext>
            </a:extLst>
          </p:cNvPr>
          <p:cNvSpPr txBox="1"/>
          <p:nvPr userDrawn="1"/>
        </p:nvSpPr>
        <p:spPr>
          <a:xfrm>
            <a:off x="4118408" y="0"/>
            <a:ext cx="907183" cy="262344"/>
          </a:xfrm>
          <a:prstGeom prst="rect">
            <a:avLst/>
          </a:prstGeom>
          <a:noFill/>
        </p:spPr>
        <p:txBody>
          <a:bodyPr vert="horz" wrap="square" lIns="0" tIns="0" rIns="0" bIns="0" rtlCol="0" anchor="ctr" anchorCtr="1">
            <a:spAutoFit/>
          </a:bodyPr>
          <a:lstStyle/>
          <a:p>
            <a:pPr algn="ctr">
              <a:spcBef>
                <a:spcPts val="0"/>
              </a:spcBef>
              <a:spcAft>
                <a:spcPts val="0"/>
              </a:spcAft>
            </a:pPr>
            <a:r>
              <a:rPr lang="en-ZA" sz="1000">
                <a:solidFill>
                  <a:srgbClr val="000000"/>
                </a:solidFill>
                <a:latin typeface="Calibri" panose="020F0502020204030204" pitchFamily="34" charset="0"/>
              </a:rPr>
              <a:t>Confidential</a:t>
            </a:r>
          </a:p>
        </p:txBody>
      </p:sp>
    </p:spTree>
    <p:extLst>
      <p:ext uri="{BB962C8B-B14F-4D97-AF65-F5344CB8AC3E}">
        <p14:creationId xmlns:p14="http://schemas.microsoft.com/office/powerpoint/2010/main" val="332924136"/>
      </p:ext>
    </p:extLst>
  </p:cSld>
  <p:clrMap bg1="lt1" tx1="dk1" bg2="lt2" tx2="dk2" accent1="accent1" accent2="accent2" accent3="accent3" accent4="accent4" accent5="accent5" accent6="accent6" hlink="hlink" folHlink="folHlink"/>
  <p:sldLayoutIdLst>
    <p:sldLayoutId id="2147483733" r:id="rId1"/>
    <p:sldLayoutId id="2147483794" r:id="rId2"/>
    <p:sldLayoutId id="2147483710" r:id="rId3"/>
    <p:sldLayoutId id="2147483795" r:id="rId4"/>
    <p:sldLayoutId id="2147483796" r:id="rId5"/>
    <p:sldLayoutId id="2147483797" r:id="rId6"/>
    <p:sldLayoutId id="2147483803" r:id="rId7"/>
    <p:sldLayoutId id="2147483798" r:id="rId8"/>
    <p:sldLayoutId id="2147483799" r:id="rId9"/>
    <p:sldLayoutId id="2147483800" r:id="rId10"/>
    <p:sldLayoutId id="2147483801" r:id="rId11"/>
    <p:sldLayoutId id="2147483802" r:id="rId12"/>
    <p:sldLayoutId id="2147483747" r:id="rId13"/>
    <p:sldLayoutId id="2147483769" r:id="rId14"/>
    <p:sldLayoutId id="2147483770" r:id="rId15"/>
    <p:sldLayoutId id="2147483771" r:id="rId16"/>
    <p:sldLayoutId id="2147483772" r:id="rId17"/>
    <p:sldLayoutId id="2147483714" r:id="rId18"/>
    <p:sldLayoutId id="2147483746" r:id="rId19"/>
    <p:sldLayoutId id="2147483773" r:id="rId20"/>
    <p:sldLayoutId id="2147483774" r:id="rId21"/>
    <p:sldLayoutId id="2147483776" r:id="rId22"/>
    <p:sldLayoutId id="2147483775" r:id="rId23"/>
    <p:sldLayoutId id="2147483719" r:id="rId24"/>
    <p:sldLayoutId id="2147483741" r:id="rId25"/>
    <p:sldLayoutId id="2147483777" r:id="rId26"/>
    <p:sldLayoutId id="2147483778" r:id="rId27"/>
    <p:sldLayoutId id="2147483779" r:id="rId28"/>
    <p:sldLayoutId id="2147483780" r:id="rId29"/>
    <p:sldLayoutId id="2147483720" r:id="rId30"/>
    <p:sldLayoutId id="2147483742" r:id="rId31"/>
    <p:sldLayoutId id="2147483781" r:id="rId32"/>
    <p:sldLayoutId id="2147483782" r:id="rId33"/>
    <p:sldLayoutId id="2147483783" r:id="rId34"/>
    <p:sldLayoutId id="2147483784" r:id="rId35"/>
    <p:sldLayoutId id="2147483724" r:id="rId36"/>
    <p:sldLayoutId id="2147483743" r:id="rId37"/>
    <p:sldLayoutId id="2147483785" r:id="rId38"/>
    <p:sldLayoutId id="2147483786" r:id="rId39"/>
    <p:sldLayoutId id="2147483787" r:id="rId40"/>
    <p:sldLayoutId id="2147483788" r:id="rId41"/>
    <p:sldLayoutId id="2147483739" r:id="rId42"/>
    <p:sldLayoutId id="2147483744" r:id="rId43"/>
    <p:sldLayoutId id="2147483789" r:id="rId44"/>
    <p:sldLayoutId id="2147483790" r:id="rId45"/>
    <p:sldLayoutId id="2147483791" r:id="rId46"/>
    <p:sldLayoutId id="2147483792" r:id="rId47"/>
    <p:sldLayoutId id="2147483728" r:id="rId48"/>
    <p:sldLayoutId id="2147483745" r:id="rId49"/>
    <p:sldLayoutId id="2147483692" r:id="rId50"/>
    <p:sldLayoutId id="2147483748" r:id="rId51"/>
  </p:sldLayoutIdLst>
  <p:hf hdr="0" ftr="0" dt="0"/>
  <p:txStyles>
    <p:titleStyle>
      <a:lvl1pPr algn="l" defTabSz="914400" rtl="0" eaLnBrk="1" latinLnBrk="0" hangingPunct="1">
        <a:spcBef>
          <a:spcPct val="0"/>
        </a:spcBef>
        <a:buNone/>
        <a:defRPr sz="2800" b="1" kern="1200" cap="all" spc="0" baseline="0">
          <a:solidFill>
            <a:schemeClr val="accent1"/>
          </a:solidFill>
          <a:latin typeface="Arial" panose="020B0604020202020204" pitchFamily="34" charset="0"/>
          <a:ea typeface="+mj-ea"/>
          <a:cs typeface="Arial" panose="020B0604020202020204" pitchFamily="34" charset="0"/>
        </a:defRPr>
      </a:lvl1pPr>
    </p:titleStyle>
    <p:bodyStyle>
      <a:lvl1pPr marL="0" indent="0" algn="l" defTabSz="914400" rtl="0" eaLnBrk="1" latinLnBrk="0" hangingPunct="1">
        <a:lnSpc>
          <a:spcPct val="110000"/>
        </a:lnSpc>
        <a:spcBef>
          <a:spcPts val="1200"/>
        </a:spcBef>
        <a:spcAft>
          <a:spcPts val="400"/>
        </a:spcAft>
        <a:buFont typeface="Arial" pitchFamily="34" charset="0"/>
        <a:buNone/>
        <a:defRPr sz="1800" b="1" kern="1200" cap="all" baseline="0">
          <a:solidFill>
            <a:schemeClr val="accent2"/>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l"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p15:clr>
            <a:srgbClr val="F26B43"/>
          </p15:clr>
        </p15:guide>
        <p15:guide id="2" orient="horz" pos="618">
          <p15:clr>
            <a:srgbClr val="F26B43"/>
          </p15:clr>
        </p15:guide>
        <p15:guide id="3" pos="158">
          <p15:clr>
            <a:srgbClr val="F26B43"/>
          </p15:clr>
        </p15:guide>
        <p15:guide id="4" pos="5602">
          <p15:clr>
            <a:srgbClr val="F26B43"/>
          </p15:clr>
        </p15:guide>
        <p15:guide id="5" orient="horz" pos="895" userDrawn="1">
          <p15:clr>
            <a:srgbClr val="F26B43"/>
          </p15:clr>
        </p15:guide>
        <p15:guide id="6" orient="horz" pos="164">
          <p15:clr>
            <a:srgbClr val="F26B43"/>
          </p15:clr>
        </p15:guide>
        <p15:guide id="7" orient="horz" pos="4065">
          <p15:clr>
            <a:srgbClr val="F26B43"/>
          </p15:clr>
        </p15:guide>
        <p15:guide id="8" orient="horz" pos="2387">
          <p15:clr>
            <a:srgbClr val="F26B43"/>
          </p15:clr>
        </p15:guide>
        <p15:guide id="9" pos="3787">
          <p15:clr>
            <a:srgbClr val="F26B43"/>
          </p15:clr>
        </p15:guide>
        <p15:guide id="10" pos="1973">
          <p15:clr>
            <a:srgbClr val="F26B43"/>
          </p15:clr>
        </p15:guide>
        <p15:guide id="11" orient="horz" pos="4020">
          <p15:clr>
            <a:srgbClr val="F26B43"/>
          </p15:clr>
        </p15:guide>
        <p15:guide id="12" orient="horz" pos="3475">
          <p15:clr>
            <a:srgbClr val="F26B43"/>
          </p15:clr>
        </p15:guide>
        <p15:guide id="13" orient="horz" pos="2115">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hyperlink" Target="mailto:Alicia.Sekoati@airports.co.za" TargetMode="Externa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37.xml"/><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7.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84000"/>
          </a:schemeClr>
        </a:solidFill>
        <a:effectLst/>
      </p:bgPr>
    </p:bg>
    <p:spTree>
      <p:nvGrpSpPr>
        <p:cNvPr id="1" name=""/>
        <p:cNvGrpSpPr/>
        <p:nvPr/>
      </p:nvGrpSpPr>
      <p:grpSpPr>
        <a:xfrm>
          <a:off x="0" y="0"/>
          <a:ext cx="0" cy="0"/>
          <a:chOff x="0" y="0"/>
          <a:chExt cx="0" cy="0"/>
        </a:xfrm>
      </p:grpSpPr>
      <p:sp>
        <p:nvSpPr>
          <p:cNvPr id="12" name="Text Placeholder 11"/>
          <p:cNvSpPr>
            <a:spLocks noGrp="1"/>
          </p:cNvSpPr>
          <p:nvPr>
            <p:ph type="body" sz="quarter" idx="11"/>
          </p:nvPr>
        </p:nvSpPr>
        <p:spPr>
          <a:xfrm>
            <a:off x="623686" y="3149745"/>
            <a:ext cx="6337300" cy="288379"/>
          </a:xfrm>
        </p:spPr>
        <p:txBody>
          <a:bodyPr/>
          <a:lstStyle/>
          <a:p>
            <a:pPr algn="l"/>
            <a:r>
              <a:rPr lang="en-GB" sz="1800" b="1" dirty="0">
                <a:effectLst/>
                <a:latin typeface="Arial" panose="020B0604020202020204" pitchFamily="34" charset="0"/>
                <a:ea typeface="Times New Roman" panose="02020603050405020304" pitchFamily="18" charset="0"/>
              </a:rPr>
              <a:t>COR7143/2023</a:t>
            </a:r>
            <a:endParaRPr lang="en-US" b="1" dirty="0">
              <a:solidFill>
                <a:schemeClr val="bg1"/>
              </a:solidFill>
            </a:endParaRPr>
          </a:p>
        </p:txBody>
      </p:sp>
      <p:sp>
        <p:nvSpPr>
          <p:cNvPr id="11" name="Text Placeholder 10"/>
          <p:cNvSpPr>
            <a:spLocks noGrp="1"/>
          </p:cNvSpPr>
          <p:nvPr>
            <p:ph type="body" sz="quarter" idx="12"/>
          </p:nvPr>
        </p:nvSpPr>
        <p:spPr>
          <a:xfrm>
            <a:off x="611560" y="1332910"/>
            <a:ext cx="8352928" cy="830997"/>
          </a:xfrm>
        </p:spPr>
        <p:txBody>
          <a:bodyPr wrap="square">
            <a:spAutoFit/>
          </a:bodyPr>
          <a:lstStyle/>
          <a:p>
            <a:pPr algn="l"/>
            <a:r>
              <a:rPr lang="en-GB" sz="1800" b="1" dirty="0">
                <a:effectLst/>
                <a:latin typeface="Arial" panose="020B0604020202020204" pitchFamily="34" charset="0"/>
                <a:ea typeface="Times New Roman" panose="02020603050405020304" pitchFamily="18" charset="0"/>
              </a:rPr>
              <a:t>Request for Proposals for the Provision of Tractors and grass cutting slashers for Airports Company South Africa on an Ad hoc basis over a period of 60 months.</a:t>
            </a:r>
            <a:endParaRPr lang="en-US" sz="4800" dirty="0">
              <a:solidFill>
                <a:schemeClr val="bg1">
                  <a:alpha val="67000"/>
                </a:schemeClr>
              </a:solidFill>
              <a:latin typeface="Arial" panose="020B0604020202020204" pitchFamily="34" charset="0"/>
            </a:endParaRPr>
          </a:p>
        </p:txBody>
      </p:sp>
      <p:cxnSp>
        <p:nvCxnSpPr>
          <p:cNvPr id="6" name="Straight Connector 5"/>
          <p:cNvCxnSpPr/>
          <p:nvPr/>
        </p:nvCxnSpPr>
        <p:spPr>
          <a:xfrm>
            <a:off x="642472" y="3068786"/>
            <a:ext cx="2849408"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5" name="Text Placeholder 11">
            <a:extLst>
              <a:ext uri="{FF2B5EF4-FFF2-40B4-BE49-F238E27FC236}">
                <a16:creationId xmlns:a16="http://schemas.microsoft.com/office/drawing/2014/main" id="{608AFA6E-EF98-3243-A705-06D0B35C6994}"/>
              </a:ext>
            </a:extLst>
          </p:cNvPr>
          <p:cNvSpPr txBox="1">
            <a:spLocks/>
          </p:cNvSpPr>
          <p:nvPr/>
        </p:nvSpPr>
        <p:spPr>
          <a:xfrm>
            <a:off x="623686" y="6408021"/>
            <a:ext cx="6337300" cy="288379"/>
          </a:xfrm>
          <a:prstGeom prst="rect">
            <a:avLst/>
          </a:prstGeom>
        </p:spPr>
        <p:txBody>
          <a:bodyPr vert="horz" lIns="0" tIns="0" rIns="0" bIns="0" rtlCol="0">
            <a:normAutofit/>
          </a:bodyPr>
          <a:lstStyle>
            <a:lvl1pPr marL="0" indent="0" algn="l" defTabSz="914400" rtl="0" eaLnBrk="1" latinLnBrk="0" hangingPunct="1">
              <a:lnSpc>
                <a:spcPct val="110000"/>
              </a:lnSpc>
              <a:spcBef>
                <a:spcPts val="1200"/>
              </a:spcBef>
              <a:spcAft>
                <a:spcPts val="400"/>
              </a:spcAft>
              <a:buFont typeface="Arial" pitchFamily="34" charset="0"/>
              <a:buNone/>
              <a:defRPr sz="1400" b="0" kern="1200" cap="none" baseline="0">
                <a:solidFill>
                  <a:schemeClr val="bg1"/>
                </a:solidFill>
                <a:latin typeface="Arial" panose="020B0604020202020204" pitchFamily="34" charset="0"/>
                <a:ea typeface="+mn-ea"/>
                <a:cs typeface="Arial" panose="020B0604020202020204" pitchFamily="34" charset="0"/>
              </a:defRPr>
            </a:lvl1pPr>
            <a:lvl2pPr marL="268288" indent="-166688" algn="r"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r"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r"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r"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sz="1000" dirty="0"/>
          </a:p>
        </p:txBody>
      </p:sp>
    </p:spTree>
    <p:extLst>
      <p:ext uri="{BB962C8B-B14F-4D97-AF65-F5344CB8AC3E}">
        <p14:creationId xmlns:p14="http://schemas.microsoft.com/office/powerpoint/2010/main" val="4288941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F4DBE821-314B-7C42-B57B-EA1BBD5961A8}"/>
              </a:ext>
            </a:extLst>
          </p:cNvPr>
          <p:cNvSpPr/>
          <p:nvPr/>
        </p:nvSpPr>
        <p:spPr>
          <a:xfrm flipH="1">
            <a:off x="395534" y="1995456"/>
            <a:ext cx="3960435" cy="489708"/>
          </a:xfrm>
          <a:prstGeom prst="rect">
            <a:avLst/>
          </a:prstGeom>
          <a:gradFill>
            <a:gsLst>
              <a:gs pos="1000">
                <a:schemeClr val="accent1">
                  <a:lumMod val="96000"/>
                  <a:alpha val="0"/>
                </a:schemeClr>
              </a:gs>
              <a:gs pos="50000">
                <a:srgbClr val="00697E">
                  <a:alpha val="71000"/>
                </a:srgbClr>
              </a:gs>
              <a:gs pos="99000">
                <a:srgbClr val="00697E">
                  <a:alpha val="72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8" name="Rectangle 27">
            <a:extLst>
              <a:ext uri="{FF2B5EF4-FFF2-40B4-BE49-F238E27FC236}">
                <a16:creationId xmlns:a16="http://schemas.microsoft.com/office/drawing/2014/main" id="{F655657A-5C13-F64D-A644-D149D1D518FB}"/>
              </a:ext>
            </a:extLst>
          </p:cNvPr>
          <p:cNvSpPr/>
          <p:nvPr/>
        </p:nvSpPr>
        <p:spPr>
          <a:xfrm flipH="1">
            <a:off x="395534" y="2741905"/>
            <a:ext cx="3960435" cy="489708"/>
          </a:xfrm>
          <a:prstGeom prst="rect">
            <a:avLst/>
          </a:prstGeom>
          <a:gradFill>
            <a:gsLst>
              <a:gs pos="1000">
                <a:schemeClr val="accent1">
                  <a:lumMod val="96000"/>
                  <a:alpha val="0"/>
                </a:schemeClr>
              </a:gs>
              <a:gs pos="50000">
                <a:srgbClr val="00697E">
                  <a:alpha val="71000"/>
                </a:srgbClr>
              </a:gs>
              <a:gs pos="99000">
                <a:srgbClr val="00697E">
                  <a:alpha val="72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29" name="Rectangle 28">
            <a:extLst>
              <a:ext uri="{FF2B5EF4-FFF2-40B4-BE49-F238E27FC236}">
                <a16:creationId xmlns:a16="http://schemas.microsoft.com/office/drawing/2014/main" id="{214B8292-B00B-C540-A782-74C39C182DBB}"/>
              </a:ext>
            </a:extLst>
          </p:cNvPr>
          <p:cNvSpPr/>
          <p:nvPr/>
        </p:nvSpPr>
        <p:spPr>
          <a:xfrm flipH="1">
            <a:off x="395534" y="3451031"/>
            <a:ext cx="3960435" cy="489708"/>
          </a:xfrm>
          <a:prstGeom prst="rect">
            <a:avLst/>
          </a:prstGeom>
          <a:gradFill>
            <a:gsLst>
              <a:gs pos="1000">
                <a:schemeClr val="accent1">
                  <a:lumMod val="96000"/>
                  <a:alpha val="0"/>
                </a:schemeClr>
              </a:gs>
              <a:gs pos="50000">
                <a:srgbClr val="00697E">
                  <a:alpha val="71000"/>
                </a:srgbClr>
              </a:gs>
              <a:gs pos="99000">
                <a:srgbClr val="00697E">
                  <a:alpha val="72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31" name="Rectangle 30">
            <a:extLst>
              <a:ext uri="{FF2B5EF4-FFF2-40B4-BE49-F238E27FC236}">
                <a16:creationId xmlns:a16="http://schemas.microsoft.com/office/drawing/2014/main" id="{F9C6A8D0-0E60-B246-A152-5D2F6137C721}"/>
              </a:ext>
            </a:extLst>
          </p:cNvPr>
          <p:cNvSpPr/>
          <p:nvPr/>
        </p:nvSpPr>
        <p:spPr>
          <a:xfrm flipH="1">
            <a:off x="4900808" y="3451031"/>
            <a:ext cx="3960435" cy="489708"/>
          </a:xfrm>
          <a:prstGeom prst="rect">
            <a:avLst/>
          </a:prstGeom>
          <a:gradFill>
            <a:gsLst>
              <a:gs pos="1000">
                <a:schemeClr val="accent1">
                  <a:lumMod val="96000"/>
                  <a:alpha val="0"/>
                </a:schemeClr>
              </a:gs>
              <a:gs pos="50000">
                <a:srgbClr val="00697E">
                  <a:alpha val="71000"/>
                </a:srgbClr>
              </a:gs>
              <a:gs pos="99000">
                <a:srgbClr val="00697E">
                  <a:alpha val="72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sp>
        <p:nvSpPr>
          <p:cNvPr id="32" name="Rectangle 31">
            <a:extLst>
              <a:ext uri="{FF2B5EF4-FFF2-40B4-BE49-F238E27FC236}">
                <a16:creationId xmlns:a16="http://schemas.microsoft.com/office/drawing/2014/main" id="{85FAC7F3-B6D6-AE4E-8A52-744F01607965}"/>
              </a:ext>
            </a:extLst>
          </p:cNvPr>
          <p:cNvSpPr/>
          <p:nvPr/>
        </p:nvSpPr>
        <p:spPr>
          <a:xfrm flipH="1">
            <a:off x="4900808" y="2761514"/>
            <a:ext cx="3960435" cy="489708"/>
          </a:xfrm>
          <a:prstGeom prst="rect">
            <a:avLst/>
          </a:prstGeom>
          <a:gradFill>
            <a:gsLst>
              <a:gs pos="1000">
                <a:schemeClr val="accent1">
                  <a:lumMod val="96000"/>
                  <a:alpha val="0"/>
                </a:schemeClr>
              </a:gs>
              <a:gs pos="50000">
                <a:srgbClr val="00697E">
                  <a:alpha val="71000"/>
                </a:srgbClr>
              </a:gs>
              <a:gs pos="99000">
                <a:srgbClr val="00697E">
                  <a:alpha val="72000"/>
                </a:srgbClr>
              </a:gs>
            </a:gsLst>
            <a:lin ang="9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US" sz="1400" dirty="0">
              <a:solidFill>
                <a:schemeClr val="lt1"/>
              </a:solidFill>
            </a:endParaRPr>
          </a:p>
        </p:txBody>
      </p:sp>
      <p:cxnSp>
        <p:nvCxnSpPr>
          <p:cNvPr id="33" name="Straight Connector 32">
            <a:extLst>
              <a:ext uri="{FF2B5EF4-FFF2-40B4-BE49-F238E27FC236}">
                <a16:creationId xmlns:a16="http://schemas.microsoft.com/office/drawing/2014/main" id="{97EF3AE3-1CD7-BE40-B4B6-241BC385F5CF}"/>
              </a:ext>
            </a:extLst>
          </p:cNvPr>
          <p:cNvCxnSpPr>
            <a:cxnSpLocks/>
          </p:cNvCxnSpPr>
          <p:nvPr/>
        </p:nvCxnSpPr>
        <p:spPr>
          <a:xfrm>
            <a:off x="793529" y="2060848"/>
            <a:ext cx="0" cy="3773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3D881B66-6336-2E47-9C81-1695636CE0E1}"/>
              </a:ext>
            </a:extLst>
          </p:cNvPr>
          <p:cNvCxnSpPr>
            <a:cxnSpLocks/>
          </p:cNvCxnSpPr>
          <p:nvPr/>
        </p:nvCxnSpPr>
        <p:spPr>
          <a:xfrm>
            <a:off x="793529" y="2796969"/>
            <a:ext cx="0" cy="3773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1ABAFC56-54D6-7943-8D2E-A03152EDA534}"/>
              </a:ext>
            </a:extLst>
          </p:cNvPr>
          <p:cNvCxnSpPr>
            <a:cxnSpLocks/>
          </p:cNvCxnSpPr>
          <p:nvPr/>
        </p:nvCxnSpPr>
        <p:spPr>
          <a:xfrm>
            <a:off x="793529" y="3521588"/>
            <a:ext cx="0" cy="3773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CBBF491C-7361-6341-ABC2-D542C438D500}"/>
              </a:ext>
            </a:extLst>
          </p:cNvPr>
          <p:cNvCxnSpPr>
            <a:cxnSpLocks/>
          </p:cNvCxnSpPr>
          <p:nvPr/>
        </p:nvCxnSpPr>
        <p:spPr>
          <a:xfrm>
            <a:off x="5148064" y="2118323"/>
            <a:ext cx="0" cy="3773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1A7A2261-3987-6A40-ADCE-13BA1091C942}"/>
              </a:ext>
            </a:extLst>
          </p:cNvPr>
          <p:cNvCxnSpPr>
            <a:cxnSpLocks/>
          </p:cNvCxnSpPr>
          <p:nvPr/>
        </p:nvCxnSpPr>
        <p:spPr>
          <a:xfrm>
            <a:off x="5148064" y="2817713"/>
            <a:ext cx="0" cy="3773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DC48EE4B-27D7-894F-85B3-D72141E46A15}"/>
              </a:ext>
            </a:extLst>
          </p:cNvPr>
          <p:cNvCxnSpPr>
            <a:cxnSpLocks/>
          </p:cNvCxnSpPr>
          <p:nvPr/>
        </p:nvCxnSpPr>
        <p:spPr>
          <a:xfrm>
            <a:off x="5160358" y="3544918"/>
            <a:ext cx="0" cy="37731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3" name="Text Placeholder 2">
            <a:extLst>
              <a:ext uri="{FF2B5EF4-FFF2-40B4-BE49-F238E27FC236}">
                <a16:creationId xmlns:a16="http://schemas.microsoft.com/office/drawing/2014/main" id="{7A7C45FA-83AF-AD45-8C9D-A74A2967109D}"/>
              </a:ext>
            </a:extLst>
          </p:cNvPr>
          <p:cNvSpPr>
            <a:spLocks noGrp="1"/>
          </p:cNvSpPr>
          <p:nvPr>
            <p:ph type="body" sz="quarter" idx="11"/>
          </p:nvPr>
        </p:nvSpPr>
        <p:spPr>
          <a:xfrm>
            <a:off x="937545" y="2204864"/>
            <a:ext cx="2570716" cy="181332"/>
          </a:xfrm>
        </p:spPr>
        <p:txBody>
          <a:bodyPr/>
          <a:lstStyle/>
          <a:p>
            <a:r>
              <a:rPr lang="en-US" dirty="0"/>
              <a:t>Welcome and Introductions</a:t>
            </a:r>
          </a:p>
        </p:txBody>
      </p:sp>
      <p:sp>
        <p:nvSpPr>
          <p:cNvPr id="4" name="Text Placeholder 3">
            <a:extLst>
              <a:ext uri="{FF2B5EF4-FFF2-40B4-BE49-F238E27FC236}">
                <a16:creationId xmlns:a16="http://schemas.microsoft.com/office/drawing/2014/main" id="{05A9F833-B30C-D949-8CCF-EA30B9F9FEA0}"/>
              </a:ext>
            </a:extLst>
          </p:cNvPr>
          <p:cNvSpPr>
            <a:spLocks noGrp="1"/>
          </p:cNvSpPr>
          <p:nvPr>
            <p:ph type="body" sz="quarter" idx="26"/>
          </p:nvPr>
        </p:nvSpPr>
        <p:spPr>
          <a:xfrm>
            <a:off x="937545" y="2917944"/>
            <a:ext cx="2570716" cy="181332"/>
          </a:xfrm>
        </p:spPr>
        <p:txBody>
          <a:bodyPr/>
          <a:lstStyle/>
          <a:p>
            <a:r>
              <a:rPr lang="en-US" dirty="0"/>
              <a:t>Key dates and Instructions</a:t>
            </a:r>
          </a:p>
        </p:txBody>
      </p:sp>
      <p:sp>
        <p:nvSpPr>
          <p:cNvPr id="5" name="Text Placeholder 4">
            <a:extLst>
              <a:ext uri="{FF2B5EF4-FFF2-40B4-BE49-F238E27FC236}">
                <a16:creationId xmlns:a16="http://schemas.microsoft.com/office/drawing/2014/main" id="{E43DDAC3-DA33-A34F-B6C5-DAF918CB948D}"/>
              </a:ext>
            </a:extLst>
          </p:cNvPr>
          <p:cNvSpPr>
            <a:spLocks noGrp="1"/>
          </p:cNvSpPr>
          <p:nvPr>
            <p:ph type="body" sz="quarter" idx="27"/>
          </p:nvPr>
        </p:nvSpPr>
        <p:spPr>
          <a:xfrm>
            <a:off x="940373" y="3655850"/>
            <a:ext cx="2570716" cy="360868"/>
          </a:xfrm>
        </p:spPr>
        <p:txBody>
          <a:bodyPr/>
          <a:lstStyle/>
          <a:p>
            <a:r>
              <a:rPr lang="en-US" dirty="0"/>
              <a:t>Background and Scope of Works</a:t>
            </a:r>
          </a:p>
        </p:txBody>
      </p:sp>
      <p:sp>
        <p:nvSpPr>
          <p:cNvPr id="6" name="Text Placeholder 5">
            <a:extLst>
              <a:ext uri="{FF2B5EF4-FFF2-40B4-BE49-F238E27FC236}">
                <a16:creationId xmlns:a16="http://schemas.microsoft.com/office/drawing/2014/main" id="{AE7D730B-A67D-744B-85F6-07102108CD26}"/>
              </a:ext>
            </a:extLst>
          </p:cNvPr>
          <p:cNvSpPr>
            <a:spLocks noGrp="1"/>
          </p:cNvSpPr>
          <p:nvPr>
            <p:ph type="body" sz="quarter" idx="28"/>
          </p:nvPr>
        </p:nvSpPr>
        <p:spPr>
          <a:xfrm>
            <a:off x="5319998" y="2247914"/>
            <a:ext cx="2570716" cy="181332"/>
          </a:xfrm>
        </p:spPr>
        <p:txBody>
          <a:bodyPr/>
          <a:lstStyle/>
          <a:p>
            <a:r>
              <a:rPr lang="en-US" dirty="0"/>
              <a:t>Tender Evaluation Criteria</a:t>
            </a:r>
          </a:p>
        </p:txBody>
      </p:sp>
      <p:sp>
        <p:nvSpPr>
          <p:cNvPr id="7" name="Text Placeholder 6">
            <a:extLst>
              <a:ext uri="{FF2B5EF4-FFF2-40B4-BE49-F238E27FC236}">
                <a16:creationId xmlns:a16="http://schemas.microsoft.com/office/drawing/2014/main" id="{B5282544-A75F-9C47-8C15-B922B775750A}"/>
              </a:ext>
            </a:extLst>
          </p:cNvPr>
          <p:cNvSpPr>
            <a:spLocks noGrp="1"/>
          </p:cNvSpPr>
          <p:nvPr>
            <p:ph type="body" sz="quarter" idx="29"/>
          </p:nvPr>
        </p:nvSpPr>
        <p:spPr>
          <a:xfrm>
            <a:off x="5409119" y="2935055"/>
            <a:ext cx="2570716" cy="181332"/>
          </a:xfrm>
        </p:spPr>
        <p:txBody>
          <a:bodyPr/>
          <a:lstStyle/>
          <a:p>
            <a:r>
              <a:rPr lang="en-US" dirty="0"/>
              <a:t>Price and Preference</a:t>
            </a:r>
          </a:p>
        </p:txBody>
      </p:sp>
      <p:sp>
        <p:nvSpPr>
          <p:cNvPr id="8" name="Text Placeholder 7">
            <a:extLst>
              <a:ext uri="{FF2B5EF4-FFF2-40B4-BE49-F238E27FC236}">
                <a16:creationId xmlns:a16="http://schemas.microsoft.com/office/drawing/2014/main" id="{347453D3-336B-2D4D-A97D-BD981BDD5E0A}"/>
              </a:ext>
            </a:extLst>
          </p:cNvPr>
          <p:cNvSpPr>
            <a:spLocks noGrp="1"/>
          </p:cNvSpPr>
          <p:nvPr>
            <p:ph type="body" sz="quarter" idx="30"/>
          </p:nvPr>
        </p:nvSpPr>
        <p:spPr>
          <a:xfrm>
            <a:off x="5351575" y="3656105"/>
            <a:ext cx="2570716" cy="181332"/>
          </a:xfrm>
        </p:spPr>
        <p:txBody>
          <a:bodyPr/>
          <a:lstStyle/>
          <a:p>
            <a:r>
              <a:rPr lang="en-US" dirty="0"/>
              <a:t>Questions</a:t>
            </a:r>
          </a:p>
        </p:txBody>
      </p:sp>
      <p:sp>
        <p:nvSpPr>
          <p:cNvPr id="15" name="Text Placeholder 2">
            <a:extLst>
              <a:ext uri="{FF2B5EF4-FFF2-40B4-BE49-F238E27FC236}">
                <a16:creationId xmlns:a16="http://schemas.microsoft.com/office/drawing/2014/main" id="{3795470C-99F2-654E-93B6-5E12E4056740}"/>
              </a:ext>
            </a:extLst>
          </p:cNvPr>
          <p:cNvSpPr txBox="1">
            <a:spLocks/>
          </p:cNvSpPr>
          <p:nvPr/>
        </p:nvSpPr>
        <p:spPr>
          <a:xfrm>
            <a:off x="431918" y="2204864"/>
            <a:ext cx="251650" cy="193066"/>
          </a:xfrm>
          <a:prstGeom prst="rect">
            <a:avLst/>
          </a:prstGeom>
        </p:spPr>
        <p:txBody>
          <a:bodyPr vert="horz" wrap="square" lIns="0" tIns="0" rIns="0" bIns="0" rtlCol="0">
            <a:spAutoFit/>
          </a:bodyPr>
          <a:lstStyle>
            <a:lvl1pPr marL="0" indent="0" algn="l" defTabSz="914400" rtl="0" eaLnBrk="1" latinLnBrk="0" hangingPunct="1">
              <a:lnSpc>
                <a:spcPts val="1400"/>
              </a:lnSpc>
              <a:spcBef>
                <a:spcPts val="0"/>
              </a:spcBef>
              <a:spcAft>
                <a:spcPts val="0"/>
              </a:spcAft>
              <a:buFont typeface="Arial" pitchFamily="34" charset="0"/>
              <a:buNone/>
              <a:defRPr sz="2000" b="1" i="0" kern="1200" cap="none" baseline="0">
                <a:solidFill>
                  <a:schemeClr val="bg1"/>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l"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dirty="0"/>
              <a:t>1</a:t>
            </a:r>
          </a:p>
        </p:txBody>
      </p:sp>
      <p:sp>
        <p:nvSpPr>
          <p:cNvPr id="16" name="Text Placeholder 2">
            <a:extLst>
              <a:ext uri="{FF2B5EF4-FFF2-40B4-BE49-F238E27FC236}">
                <a16:creationId xmlns:a16="http://schemas.microsoft.com/office/drawing/2014/main" id="{8A6518B0-BB13-4644-81F1-C049B91A9ACF}"/>
              </a:ext>
            </a:extLst>
          </p:cNvPr>
          <p:cNvSpPr txBox="1">
            <a:spLocks/>
          </p:cNvSpPr>
          <p:nvPr/>
        </p:nvSpPr>
        <p:spPr>
          <a:xfrm>
            <a:off x="431918" y="2923321"/>
            <a:ext cx="251650" cy="193066"/>
          </a:xfrm>
          <a:prstGeom prst="rect">
            <a:avLst/>
          </a:prstGeom>
        </p:spPr>
        <p:txBody>
          <a:bodyPr vert="horz" wrap="square" lIns="0" tIns="0" rIns="0" bIns="0" rtlCol="0">
            <a:spAutoFit/>
          </a:bodyPr>
          <a:lstStyle>
            <a:lvl1pPr marL="0" indent="0" algn="l" defTabSz="914400" rtl="0" eaLnBrk="1" latinLnBrk="0" hangingPunct="1">
              <a:lnSpc>
                <a:spcPts val="1400"/>
              </a:lnSpc>
              <a:spcBef>
                <a:spcPts val="0"/>
              </a:spcBef>
              <a:spcAft>
                <a:spcPts val="0"/>
              </a:spcAft>
              <a:buFont typeface="Arial" pitchFamily="34" charset="0"/>
              <a:buNone/>
              <a:defRPr sz="2000" b="1" i="0" kern="1200" cap="none" baseline="0">
                <a:solidFill>
                  <a:schemeClr val="bg1"/>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l"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dirty="0"/>
              <a:t>2</a:t>
            </a:r>
          </a:p>
        </p:txBody>
      </p:sp>
      <p:sp>
        <p:nvSpPr>
          <p:cNvPr id="17" name="Text Placeholder 2">
            <a:extLst>
              <a:ext uri="{FF2B5EF4-FFF2-40B4-BE49-F238E27FC236}">
                <a16:creationId xmlns:a16="http://schemas.microsoft.com/office/drawing/2014/main" id="{8C6EA4BB-0446-DB46-A509-FA0F0457152A}"/>
              </a:ext>
            </a:extLst>
          </p:cNvPr>
          <p:cNvSpPr txBox="1">
            <a:spLocks/>
          </p:cNvSpPr>
          <p:nvPr/>
        </p:nvSpPr>
        <p:spPr>
          <a:xfrm>
            <a:off x="431918" y="3663550"/>
            <a:ext cx="251650" cy="193066"/>
          </a:xfrm>
          <a:prstGeom prst="rect">
            <a:avLst/>
          </a:prstGeom>
        </p:spPr>
        <p:txBody>
          <a:bodyPr vert="horz" wrap="square" lIns="0" tIns="0" rIns="0" bIns="0" rtlCol="0">
            <a:spAutoFit/>
          </a:bodyPr>
          <a:lstStyle>
            <a:lvl1pPr marL="0" indent="0" algn="l" defTabSz="914400" rtl="0" eaLnBrk="1" latinLnBrk="0" hangingPunct="1">
              <a:lnSpc>
                <a:spcPts val="1400"/>
              </a:lnSpc>
              <a:spcBef>
                <a:spcPts val="0"/>
              </a:spcBef>
              <a:spcAft>
                <a:spcPts val="0"/>
              </a:spcAft>
              <a:buFont typeface="Arial" pitchFamily="34" charset="0"/>
              <a:buNone/>
              <a:defRPr sz="2000" b="1" i="0" kern="1200" cap="none" baseline="0">
                <a:solidFill>
                  <a:schemeClr val="bg1"/>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l"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dirty="0"/>
              <a:t>3</a:t>
            </a:r>
          </a:p>
        </p:txBody>
      </p:sp>
      <p:sp>
        <p:nvSpPr>
          <p:cNvPr id="19" name="Text Placeholder 2">
            <a:extLst>
              <a:ext uri="{FF2B5EF4-FFF2-40B4-BE49-F238E27FC236}">
                <a16:creationId xmlns:a16="http://schemas.microsoft.com/office/drawing/2014/main" id="{D64EA4FD-8B14-5A4C-855C-82833AB7FBEB}"/>
              </a:ext>
            </a:extLst>
          </p:cNvPr>
          <p:cNvSpPr txBox="1">
            <a:spLocks/>
          </p:cNvSpPr>
          <p:nvPr/>
        </p:nvSpPr>
        <p:spPr>
          <a:xfrm>
            <a:off x="797140" y="2959124"/>
            <a:ext cx="4284098" cy="193066"/>
          </a:xfrm>
          <a:prstGeom prst="rect">
            <a:avLst/>
          </a:prstGeom>
        </p:spPr>
        <p:txBody>
          <a:bodyPr vert="horz" wrap="square" lIns="0" tIns="0" rIns="0" bIns="0" rtlCol="0">
            <a:spAutoFit/>
          </a:bodyPr>
          <a:lstStyle>
            <a:lvl1pPr marL="0" indent="0" algn="l" defTabSz="914400" rtl="0" eaLnBrk="1" latinLnBrk="0" hangingPunct="1">
              <a:lnSpc>
                <a:spcPts val="1400"/>
              </a:lnSpc>
              <a:spcBef>
                <a:spcPts val="0"/>
              </a:spcBef>
              <a:spcAft>
                <a:spcPts val="0"/>
              </a:spcAft>
              <a:buFont typeface="Arial" pitchFamily="34" charset="0"/>
              <a:buNone/>
              <a:defRPr sz="2000" b="1" i="0" kern="1200" cap="none" baseline="0">
                <a:solidFill>
                  <a:schemeClr val="bg1"/>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l"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dirty="0"/>
              <a:t>5</a:t>
            </a:r>
          </a:p>
        </p:txBody>
      </p:sp>
      <p:sp>
        <p:nvSpPr>
          <p:cNvPr id="20" name="Text Placeholder 2">
            <a:extLst>
              <a:ext uri="{FF2B5EF4-FFF2-40B4-BE49-F238E27FC236}">
                <a16:creationId xmlns:a16="http://schemas.microsoft.com/office/drawing/2014/main" id="{FCB18D0F-32B8-A74C-9DD4-708BF2A819D4}"/>
              </a:ext>
            </a:extLst>
          </p:cNvPr>
          <p:cNvSpPr txBox="1">
            <a:spLocks/>
          </p:cNvSpPr>
          <p:nvPr/>
        </p:nvSpPr>
        <p:spPr>
          <a:xfrm>
            <a:off x="4829588" y="3693630"/>
            <a:ext cx="251650" cy="193066"/>
          </a:xfrm>
          <a:prstGeom prst="rect">
            <a:avLst/>
          </a:prstGeom>
        </p:spPr>
        <p:txBody>
          <a:bodyPr vert="horz" wrap="square" lIns="0" tIns="0" rIns="0" bIns="0" rtlCol="0">
            <a:spAutoFit/>
          </a:bodyPr>
          <a:lstStyle>
            <a:lvl1pPr marL="0" indent="0" algn="l" defTabSz="914400" rtl="0" eaLnBrk="1" latinLnBrk="0" hangingPunct="1">
              <a:lnSpc>
                <a:spcPts val="1400"/>
              </a:lnSpc>
              <a:spcBef>
                <a:spcPts val="0"/>
              </a:spcBef>
              <a:spcAft>
                <a:spcPts val="0"/>
              </a:spcAft>
              <a:buFont typeface="Arial" pitchFamily="34" charset="0"/>
              <a:buNone/>
              <a:defRPr sz="2000" b="1" i="0" kern="1200" cap="none" baseline="0">
                <a:solidFill>
                  <a:schemeClr val="bg1"/>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l"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dirty="0"/>
              <a:t>6</a:t>
            </a:r>
          </a:p>
        </p:txBody>
      </p:sp>
      <p:sp>
        <p:nvSpPr>
          <p:cNvPr id="51" name="Slide Number Placeholder 50"/>
          <p:cNvSpPr>
            <a:spLocks noGrp="1"/>
          </p:cNvSpPr>
          <p:nvPr>
            <p:ph type="sldNum" sz="quarter" idx="37"/>
          </p:nvPr>
        </p:nvSpPr>
        <p:spPr/>
        <p:txBody>
          <a:bodyPr/>
          <a:lstStyle/>
          <a:p>
            <a:fld id="{26064075-3AAB-4C73-8B14-15F5C27661CD}" type="slidenum">
              <a:rPr lang="en-US" smtClean="0"/>
              <a:pPr/>
              <a:t>2</a:t>
            </a:fld>
            <a:endParaRPr lang="en-US" dirty="0"/>
          </a:p>
        </p:txBody>
      </p:sp>
      <p:sp>
        <p:nvSpPr>
          <p:cNvPr id="52" name="Text Placeholder 2">
            <a:extLst>
              <a:ext uri="{FF2B5EF4-FFF2-40B4-BE49-F238E27FC236}">
                <a16:creationId xmlns:a16="http://schemas.microsoft.com/office/drawing/2014/main" id="{F2C958DF-C7C7-501E-2928-A89797B10ACA}"/>
              </a:ext>
            </a:extLst>
          </p:cNvPr>
          <p:cNvSpPr txBox="1">
            <a:spLocks/>
          </p:cNvSpPr>
          <p:nvPr/>
        </p:nvSpPr>
        <p:spPr>
          <a:xfrm>
            <a:off x="4788033" y="2273601"/>
            <a:ext cx="251650" cy="193066"/>
          </a:xfrm>
          <a:prstGeom prst="rect">
            <a:avLst/>
          </a:prstGeom>
        </p:spPr>
        <p:txBody>
          <a:bodyPr vert="horz" wrap="square" lIns="0" tIns="0" rIns="0" bIns="0" rtlCol="0">
            <a:spAutoFit/>
          </a:bodyPr>
          <a:lstStyle>
            <a:lvl1pPr marL="0" indent="0" algn="l" defTabSz="914400" rtl="0" eaLnBrk="1" latinLnBrk="0" hangingPunct="1">
              <a:lnSpc>
                <a:spcPts val="1400"/>
              </a:lnSpc>
              <a:spcBef>
                <a:spcPts val="0"/>
              </a:spcBef>
              <a:spcAft>
                <a:spcPts val="0"/>
              </a:spcAft>
              <a:buFont typeface="Arial" pitchFamily="34" charset="0"/>
              <a:buNone/>
              <a:defRPr sz="2000" b="1" i="0" kern="1200" cap="none" baseline="0">
                <a:solidFill>
                  <a:schemeClr val="bg1"/>
                </a:solidFill>
                <a:latin typeface="Arial" panose="020B0604020202020204" pitchFamily="34" charset="0"/>
                <a:ea typeface="+mn-ea"/>
                <a:cs typeface="Arial" panose="020B0604020202020204" pitchFamily="34" charset="0"/>
              </a:defRPr>
            </a:lvl1pPr>
            <a:lvl2pPr marL="268288" indent="-166688" algn="l" defTabSz="914400" rtl="0" eaLnBrk="1" latinLnBrk="0" hangingPunct="1">
              <a:lnSpc>
                <a:spcPct val="110000"/>
              </a:lnSpc>
              <a:spcBef>
                <a:spcPts val="200"/>
              </a:spcBef>
              <a:spcAft>
                <a:spcPts val="200"/>
              </a:spcAft>
              <a:buClr>
                <a:schemeClr val="accent1"/>
              </a:buClr>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2pPr>
            <a:lvl3pPr marL="623888" indent="-188913" algn="l" defTabSz="914400" rtl="0" eaLnBrk="1" latinLnBrk="0" hangingPunct="1">
              <a:lnSpc>
                <a:spcPct val="110000"/>
              </a:lnSpc>
              <a:spcBef>
                <a:spcPts val="100"/>
              </a:spcBef>
              <a:spcAft>
                <a:spcPts val="200"/>
              </a:spcAft>
              <a:buFont typeface="Arial" pitchFamily="34" charset="0"/>
              <a:buChar char="›"/>
              <a:defRPr sz="1600" kern="1200">
                <a:solidFill>
                  <a:schemeClr val="tx2"/>
                </a:solidFill>
                <a:latin typeface="Arial" panose="020B0604020202020204" pitchFamily="34" charset="0"/>
                <a:ea typeface="+mn-ea"/>
                <a:cs typeface="Arial" panose="020B0604020202020204" pitchFamily="34" charset="0"/>
              </a:defRPr>
            </a:lvl3pPr>
            <a:lvl4pPr marL="896938" indent="-182563"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4pPr>
            <a:lvl5pPr marL="1265238" indent="-184150" algn="l" defTabSz="914400" rtl="0" eaLnBrk="1" latinLnBrk="0" hangingPunct="1">
              <a:lnSpc>
                <a:spcPct val="110000"/>
              </a:lnSpc>
              <a:spcBef>
                <a:spcPts val="100"/>
              </a:spcBef>
              <a:spcAft>
                <a:spcPts val="200"/>
              </a:spcAft>
              <a:buFont typeface="Arial" pitchFamily="34" charset="0"/>
              <a:buChar char="»"/>
              <a:defRPr sz="14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r"/>
            <a:r>
              <a:rPr lang="en-US" dirty="0"/>
              <a:t>4</a:t>
            </a:r>
          </a:p>
        </p:txBody>
      </p:sp>
    </p:spTree>
    <p:extLst>
      <p:ext uri="{BB962C8B-B14F-4D97-AF65-F5344CB8AC3E}">
        <p14:creationId xmlns:p14="http://schemas.microsoft.com/office/powerpoint/2010/main" val="1609598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C476A07-E50D-A8FE-6FF8-1BAC954B97BC}"/>
              </a:ext>
            </a:extLst>
          </p:cNvPr>
          <p:cNvSpPr>
            <a:spLocks noGrp="1"/>
          </p:cNvSpPr>
          <p:nvPr>
            <p:ph type="body" sz="quarter" idx="13"/>
          </p:nvPr>
        </p:nvSpPr>
        <p:spPr/>
        <p:txBody>
          <a:bodyPr/>
          <a:lstStyle/>
          <a:p>
            <a:r>
              <a:rPr lang="en-ZA" dirty="0"/>
              <a:t>ACSA’s TENDER PREPARATION &amp; EVALUATION COMMITTEE (TPEC):</a:t>
            </a:r>
          </a:p>
        </p:txBody>
      </p:sp>
      <p:sp>
        <p:nvSpPr>
          <p:cNvPr id="3" name="Text Placeholder 2">
            <a:extLst>
              <a:ext uri="{FF2B5EF4-FFF2-40B4-BE49-F238E27FC236}">
                <a16:creationId xmlns:a16="http://schemas.microsoft.com/office/drawing/2014/main" id="{E91667FD-448C-9CD4-02BF-4F5C7CF70EFA}"/>
              </a:ext>
            </a:extLst>
          </p:cNvPr>
          <p:cNvSpPr>
            <a:spLocks noGrp="1"/>
          </p:cNvSpPr>
          <p:nvPr>
            <p:ph type="body" sz="quarter" idx="12"/>
          </p:nvPr>
        </p:nvSpPr>
        <p:spPr>
          <a:xfrm>
            <a:off x="457140" y="3519255"/>
            <a:ext cx="7804365" cy="246221"/>
          </a:xfrm>
        </p:spPr>
        <p:txBody>
          <a:bodyPr/>
          <a:lstStyle/>
          <a:p>
            <a:pPr marL="0" indent="0">
              <a:buNone/>
            </a:pPr>
            <a:r>
              <a:rPr lang="en-ZA" sz="1600" dirty="0"/>
              <a:t>Alicia Sekoati is the </a:t>
            </a:r>
            <a:r>
              <a:rPr lang="en-ZA" sz="1600" b="1" i="1" dirty="0"/>
              <a:t>only</a:t>
            </a:r>
            <a:r>
              <a:rPr lang="en-ZA" sz="1600" dirty="0"/>
              <a:t> contact person for this tender process until its finalization.</a:t>
            </a:r>
          </a:p>
        </p:txBody>
      </p:sp>
      <p:sp>
        <p:nvSpPr>
          <p:cNvPr id="4" name="Text Placeholder 3">
            <a:extLst>
              <a:ext uri="{FF2B5EF4-FFF2-40B4-BE49-F238E27FC236}">
                <a16:creationId xmlns:a16="http://schemas.microsoft.com/office/drawing/2014/main" id="{D240D90E-B4F3-C16F-D31B-6CBC4FBC3460}"/>
              </a:ext>
            </a:extLst>
          </p:cNvPr>
          <p:cNvSpPr>
            <a:spLocks noGrp="1"/>
          </p:cNvSpPr>
          <p:nvPr>
            <p:ph type="body" sz="quarter" idx="14"/>
          </p:nvPr>
        </p:nvSpPr>
        <p:spPr>
          <a:xfrm>
            <a:off x="434887" y="1670405"/>
            <a:ext cx="7848872" cy="3200876"/>
          </a:xfrm>
        </p:spPr>
        <p:txBody>
          <a:bodyPr/>
          <a:lstStyle/>
          <a:p>
            <a:pPr marL="285750" indent="-285750">
              <a:buFont typeface="Arial" panose="020B0604020202020204" pitchFamily="34" charset="0"/>
              <a:buChar char="•"/>
            </a:pPr>
            <a:r>
              <a:rPr lang="en-ZA" sz="1600" b="1" dirty="0">
                <a:solidFill>
                  <a:srgbClr val="00B0F0"/>
                </a:solidFill>
              </a:rPr>
              <a:t>TPEC Chairperson:	Alicia Sekoati</a:t>
            </a:r>
          </a:p>
          <a:p>
            <a:pPr marL="285750" indent="-285750">
              <a:buFont typeface="Arial" panose="020B0604020202020204" pitchFamily="34" charset="0"/>
              <a:buChar char="•"/>
            </a:pPr>
            <a:r>
              <a:rPr lang="en-ZA" sz="1600" b="1" dirty="0">
                <a:solidFill>
                  <a:srgbClr val="0286A5"/>
                </a:solidFill>
              </a:rPr>
              <a:t>Technical Evaluator:	Surajh Singh</a:t>
            </a:r>
          </a:p>
          <a:p>
            <a:pPr marL="285750" indent="-285750">
              <a:buFont typeface="Arial" panose="020B0604020202020204" pitchFamily="34" charset="0"/>
              <a:buChar char="•"/>
            </a:pPr>
            <a:r>
              <a:rPr lang="en-ZA" sz="1600" b="1" dirty="0">
                <a:solidFill>
                  <a:srgbClr val="00697E"/>
                </a:solidFill>
              </a:rPr>
              <a:t>Technical Evaluator:	Marclen Stallenberg</a:t>
            </a:r>
          </a:p>
          <a:p>
            <a:pPr marL="285750" indent="-285750">
              <a:buFont typeface="Arial" panose="020B0604020202020204" pitchFamily="34" charset="0"/>
              <a:buChar char="•"/>
            </a:pPr>
            <a:r>
              <a:rPr lang="en-ZA" sz="1600" b="1" dirty="0">
                <a:solidFill>
                  <a:srgbClr val="0070C0"/>
                </a:solidFill>
              </a:rPr>
              <a:t>Technical Evaluator:	Siseko Tshangana</a:t>
            </a:r>
          </a:p>
          <a:p>
            <a:pPr marL="285750" indent="-285750">
              <a:buFont typeface="Arial" panose="020B0604020202020204" pitchFamily="34" charset="0"/>
              <a:buChar char="•"/>
            </a:pPr>
            <a:r>
              <a:rPr lang="en-ZA" sz="1600" b="1" dirty="0">
                <a:solidFill>
                  <a:schemeClr val="bg2">
                    <a:lumMod val="90000"/>
                  </a:schemeClr>
                </a:solidFill>
              </a:rPr>
              <a:t>Technical Evaluator:	</a:t>
            </a:r>
            <a:r>
              <a:rPr lang="it-IT" sz="1600" b="1" dirty="0">
                <a:solidFill>
                  <a:schemeClr val="bg2">
                    <a:lumMod val="90000"/>
                  </a:schemeClr>
                </a:solidFill>
              </a:rPr>
              <a:t>Siphiwe Msimango</a:t>
            </a:r>
          </a:p>
          <a:p>
            <a:pPr marL="285750" indent="-285750">
              <a:buFont typeface="Arial" panose="020B0604020202020204" pitchFamily="34" charset="0"/>
              <a:buChar char="•"/>
            </a:pPr>
            <a:r>
              <a:rPr lang="en-ZA" sz="1600" b="1" dirty="0">
                <a:solidFill>
                  <a:schemeClr val="accent1">
                    <a:lumMod val="50000"/>
                  </a:schemeClr>
                </a:solidFill>
              </a:rPr>
              <a:t>Technical Evaluator:	</a:t>
            </a:r>
            <a:r>
              <a:rPr lang="pl-PL" sz="1600" b="1" dirty="0">
                <a:solidFill>
                  <a:schemeClr val="accent1">
                    <a:lumMod val="50000"/>
                  </a:schemeClr>
                </a:solidFill>
              </a:rPr>
              <a:t>Mzukisi Zazini</a:t>
            </a:r>
            <a:endParaRPr lang="en-ZA" sz="1600" b="1" dirty="0">
              <a:solidFill>
                <a:schemeClr val="accent1">
                  <a:lumMod val="50000"/>
                </a:schemeClr>
              </a:solidFill>
            </a:endParaRPr>
          </a:p>
          <a:p>
            <a:pPr marL="285750" indent="-285750">
              <a:buFont typeface="Arial" panose="020B0604020202020204" pitchFamily="34" charset="0"/>
              <a:buChar char="•"/>
            </a:pPr>
            <a:endParaRPr lang="it-IT" sz="1600" b="1" dirty="0">
              <a:solidFill>
                <a:srgbClr val="0070C0"/>
              </a:solidFill>
            </a:endParaRPr>
          </a:p>
          <a:p>
            <a:endParaRPr lang="en-ZA" sz="1600" b="1" dirty="0">
              <a:solidFill>
                <a:srgbClr val="0070C0"/>
              </a:solidFill>
            </a:endParaRPr>
          </a:p>
          <a:p>
            <a:endParaRPr lang="en-ZA" sz="1600" b="1" dirty="0">
              <a:solidFill>
                <a:srgbClr val="0070C0"/>
              </a:solidFill>
            </a:endParaRPr>
          </a:p>
          <a:p>
            <a:endParaRPr lang="en-ZA" sz="1600" b="1" dirty="0">
              <a:solidFill>
                <a:srgbClr val="0070C0"/>
              </a:solidFill>
            </a:endParaRPr>
          </a:p>
          <a:p>
            <a:endParaRPr lang="en-ZA" sz="1600" b="1" dirty="0">
              <a:solidFill>
                <a:srgbClr val="0070C0"/>
              </a:solidFill>
            </a:endParaRPr>
          </a:p>
          <a:p>
            <a:endParaRPr lang="en-ZA" sz="1600" b="1" dirty="0">
              <a:solidFill>
                <a:srgbClr val="0070C0"/>
              </a:solidFill>
            </a:endParaRPr>
          </a:p>
          <a:p>
            <a:endParaRPr lang="en-ZA" sz="1600" dirty="0"/>
          </a:p>
        </p:txBody>
      </p:sp>
      <p:sp>
        <p:nvSpPr>
          <p:cNvPr id="5" name="Text Placeholder 4">
            <a:extLst>
              <a:ext uri="{FF2B5EF4-FFF2-40B4-BE49-F238E27FC236}">
                <a16:creationId xmlns:a16="http://schemas.microsoft.com/office/drawing/2014/main" id="{84AC5246-E144-B814-1283-51E7AAFB4977}"/>
              </a:ext>
            </a:extLst>
          </p:cNvPr>
          <p:cNvSpPr>
            <a:spLocks noGrp="1"/>
          </p:cNvSpPr>
          <p:nvPr>
            <p:ph type="body" sz="quarter" idx="15"/>
          </p:nvPr>
        </p:nvSpPr>
        <p:spPr/>
        <p:txBody>
          <a:bodyPr/>
          <a:lstStyle/>
          <a:p>
            <a:r>
              <a:rPr lang="en-ZA" dirty="0"/>
              <a:t>1. WELCOME AND INTRODUCTIONS</a:t>
            </a:r>
          </a:p>
        </p:txBody>
      </p:sp>
      <p:sp>
        <p:nvSpPr>
          <p:cNvPr id="6" name="Slide Number Placeholder 5">
            <a:extLst>
              <a:ext uri="{FF2B5EF4-FFF2-40B4-BE49-F238E27FC236}">
                <a16:creationId xmlns:a16="http://schemas.microsoft.com/office/drawing/2014/main" id="{E866A597-91D9-FF9E-A7A3-46107E188334}"/>
              </a:ext>
            </a:extLst>
          </p:cNvPr>
          <p:cNvSpPr>
            <a:spLocks noGrp="1"/>
          </p:cNvSpPr>
          <p:nvPr>
            <p:ph type="sldNum" sz="quarter" idx="16"/>
          </p:nvPr>
        </p:nvSpPr>
        <p:spPr/>
        <p:txBody>
          <a:bodyPr/>
          <a:lstStyle/>
          <a:p>
            <a:fld id="{26064075-3AAB-4C73-8B14-15F5C27661CD}" type="slidenum">
              <a:rPr lang="en-US" smtClean="0"/>
              <a:pPr/>
              <a:t>3</a:t>
            </a:fld>
            <a:endParaRPr lang="en-US" dirty="0"/>
          </a:p>
        </p:txBody>
      </p:sp>
    </p:spTree>
    <p:extLst>
      <p:ext uri="{BB962C8B-B14F-4D97-AF65-F5344CB8AC3E}">
        <p14:creationId xmlns:p14="http://schemas.microsoft.com/office/powerpoint/2010/main" val="2340251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002388CA-6491-4BA2-AAAA-E54A458C0139}"/>
              </a:ext>
            </a:extLst>
          </p:cNvPr>
          <p:cNvSpPr>
            <a:spLocks noGrp="1"/>
          </p:cNvSpPr>
          <p:nvPr>
            <p:ph type="body" sz="quarter" idx="15"/>
          </p:nvPr>
        </p:nvSpPr>
        <p:spPr/>
        <p:txBody>
          <a:bodyPr/>
          <a:lstStyle/>
          <a:p>
            <a:r>
              <a:rPr lang="en-ZA" dirty="0"/>
              <a:t>2. KEY DATES AND INSTRUCTIONS</a:t>
            </a:r>
          </a:p>
        </p:txBody>
      </p:sp>
      <p:sp>
        <p:nvSpPr>
          <p:cNvPr id="6" name="Freeform 5">
            <a:extLst>
              <a:ext uri="{FF2B5EF4-FFF2-40B4-BE49-F238E27FC236}">
                <a16:creationId xmlns:a16="http://schemas.microsoft.com/office/drawing/2014/main" id="{EDBAA567-24B5-4B37-9272-070B80A5359F}"/>
              </a:ext>
            </a:extLst>
          </p:cNvPr>
          <p:cNvSpPr>
            <a:spLocks noEditPoints="1"/>
          </p:cNvSpPr>
          <p:nvPr/>
        </p:nvSpPr>
        <p:spPr bwMode="auto">
          <a:xfrm flipH="1">
            <a:off x="5942830" y="935037"/>
            <a:ext cx="3170809" cy="4987925"/>
          </a:xfrm>
          <a:custGeom>
            <a:avLst/>
            <a:gdLst>
              <a:gd name="T0" fmla="*/ 34 w 894"/>
              <a:gd name="T1" fmla="*/ 1576 h 1576"/>
              <a:gd name="T2" fmla="*/ 318 w 894"/>
              <a:gd name="T3" fmla="*/ 1405 h 1576"/>
              <a:gd name="T4" fmla="*/ 369 w 894"/>
              <a:gd name="T5" fmla="*/ 826 h 1576"/>
              <a:gd name="T6" fmla="*/ 633 w 894"/>
              <a:gd name="T7" fmla="*/ 723 h 1576"/>
              <a:gd name="T8" fmla="*/ 512 w 894"/>
              <a:gd name="T9" fmla="*/ 624 h 1576"/>
              <a:gd name="T10" fmla="*/ 411 w 894"/>
              <a:gd name="T11" fmla="*/ 516 h 1576"/>
              <a:gd name="T12" fmla="*/ 287 w 894"/>
              <a:gd name="T13" fmla="*/ 538 h 1576"/>
              <a:gd name="T14" fmla="*/ 0 w 894"/>
              <a:gd name="T15" fmla="*/ 0 h 1576"/>
              <a:gd name="T16" fmla="*/ 85 w 894"/>
              <a:gd name="T17" fmla="*/ 1129 h 1576"/>
              <a:gd name="T18" fmla="*/ 64 w 894"/>
              <a:gd name="T19" fmla="*/ 1096 h 1576"/>
              <a:gd name="T20" fmla="*/ 74 w 894"/>
              <a:gd name="T21" fmla="*/ 1107 h 1576"/>
              <a:gd name="T22" fmla="*/ 74 w 894"/>
              <a:gd name="T23" fmla="*/ 1052 h 1576"/>
              <a:gd name="T24" fmla="*/ 64 w 894"/>
              <a:gd name="T25" fmla="*/ 1063 h 1576"/>
              <a:gd name="T26" fmla="*/ 85 w 894"/>
              <a:gd name="T27" fmla="*/ 1030 h 1576"/>
              <a:gd name="T28" fmla="*/ 64 w 894"/>
              <a:gd name="T29" fmla="*/ 997 h 1576"/>
              <a:gd name="T30" fmla="*/ 74 w 894"/>
              <a:gd name="T31" fmla="*/ 1007 h 1576"/>
              <a:gd name="T32" fmla="*/ 74 w 894"/>
              <a:gd name="T33" fmla="*/ 953 h 1576"/>
              <a:gd name="T34" fmla="*/ 64 w 894"/>
              <a:gd name="T35" fmla="*/ 963 h 1576"/>
              <a:gd name="T36" fmla="*/ 85 w 894"/>
              <a:gd name="T37" fmla="*/ 930 h 1576"/>
              <a:gd name="T38" fmla="*/ 64 w 894"/>
              <a:gd name="T39" fmla="*/ 897 h 1576"/>
              <a:gd name="T40" fmla="*/ 74 w 894"/>
              <a:gd name="T41" fmla="*/ 908 h 1576"/>
              <a:gd name="T42" fmla="*/ 74 w 894"/>
              <a:gd name="T43" fmla="*/ 816 h 1576"/>
              <a:gd name="T44" fmla="*/ 64 w 894"/>
              <a:gd name="T45" fmla="*/ 826 h 1576"/>
              <a:gd name="T46" fmla="*/ 85 w 894"/>
              <a:gd name="T47" fmla="*/ 793 h 1576"/>
              <a:gd name="T48" fmla="*/ 64 w 894"/>
              <a:gd name="T49" fmla="*/ 760 h 1576"/>
              <a:gd name="T50" fmla="*/ 74 w 894"/>
              <a:gd name="T51" fmla="*/ 771 h 1576"/>
              <a:gd name="T52" fmla="*/ 74 w 894"/>
              <a:gd name="T53" fmla="*/ 716 h 1576"/>
              <a:gd name="T54" fmla="*/ 64 w 894"/>
              <a:gd name="T55" fmla="*/ 727 h 1576"/>
              <a:gd name="T56" fmla="*/ 85 w 894"/>
              <a:gd name="T57" fmla="*/ 694 h 1576"/>
              <a:gd name="T58" fmla="*/ 64 w 894"/>
              <a:gd name="T59" fmla="*/ 660 h 1576"/>
              <a:gd name="T60" fmla="*/ 74 w 894"/>
              <a:gd name="T61" fmla="*/ 671 h 1576"/>
              <a:gd name="T62" fmla="*/ 74 w 894"/>
              <a:gd name="T63" fmla="*/ 617 h 1576"/>
              <a:gd name="T64" fmla="*/ 64 w 894"/>
              <a:gd name="T65" fmla="*/ 627 h 1576"/>
              <a:gd name="T66" fmla="*/ 85 w 894"/>
              <a:gd name="T67" fmla="*/ 594 h 1576"/>
              <a:gd name="T68" fmla="*/ 64 w 894"/>
              <a:gd name="T69" fmla="*/ 515 h 1576"/>
              <a:gd name="T70" fmla="*/ 74 w 894"/>
              <a:gd name="T71" fmla="*/ 525 h 1576"/>
              <a:gd name="T72" fmla="*/ 74 w 894"/>
              <a:gd name="T73" fmla="*/ 471 h 1576"/>
              <a:gd name="T74" fmla="*/ 64 w 894"/>
              <a:gd name="T75" fmla="*/ 481 h 1576"/>
              <a:gd name="T76" fmla="*/ 85 w 894"/>
              <a:gd name="T77" fmla="*/ 448 h 1576"/>
              <a:gd name="T78" fmla="*/ 64 w 894"/>
              <a:gd name="T79" fmla="*/ 415 h 1576"/>
              <a:gd name="T80" fmla="*/ 74 w 894"/>
              <a:gd name="T81" fmla="*/ 426 h 1576"/>
              <a:gd name="T82" fmla="*/ 74 w 894"/>
              <a:gd name="T83" fmla="*/ 371 h 1576"/>
              <a:gd name="T84" fmla="*/ 64 w 894"/>
              <a:gd name="T85" fmla="*/ 382 h 1576"/>
              <a:gd name="T86" fmla="*/ 85 w 894"/>
              <a:gd name="T87" fmla="*/ 349 h 1576"/>
              <a:gd name="T88" fmla="*/ 64 w 894"/>
              <a:gd name="T89" fmla="*/ 316 h 1576"/>
              <a:gd name="T90" fmla="*/ 74 w 894"/>
              <a:gd name="T91" fmla="*/ 326 h 1576"/>
              <a:gd name="T92" fmla="*/ 74 w 894"/>
              <a:gd name="T93" fmla="*/ 272 h 1576"/>
              <a:gd name="T94" fmla="*/ 64 w 894"/>
              <a:gd name="T95" fmla="*/ 282 h 1576"/>
              <a:gd name="T96" fmla="*/ 61 w 894"/>
              <a:gd name="T97" fmla="*/ 164 h 1576"/>
              <a:gd name="T98" fmla="*/ 9 w 894"/>
              <a:gd name="T99" fmla="*/ 92 h 1576"/>
              <a:gd name="T100" fmla="*/ 9 w 894"/>
              <a:gd name="T101" fmla="*/ 125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4" h="1576">
                <a:moveTo>
                  <a:pt x="0" y="0"/>
                </a:moveTo>
                <a:cubicBezTo>
                  <a:pt x="0" y="1576"/>
                  <a:pt x="0" y="1576"/>
                  <a:pt x="0" y="1576"/>
                </a:cubicBezTo>
                <a:cubicBezTo>
                  <a:pt x="34" y="1576"/>
                  <a:pt x="34" y="1576"/>
                  <a:pt x="34" y="1576"/>
                </a:cubicBezTo>
                <a:cubicBezTo>
                  <a:pt x="41" y="1549"/>
                  <a:pt x="64" y="1417"/>
                  <a:pt x="64" y="1417"/>
                </a:cubicBezTo>
                <a:cubicBezTo>
                  <a:pt x="318" y="1468"/>
                  <a:pt x="318" y="1468"/>
                  <a:pt x="318" y="1468"/>
                </a:cubicBezTo>
                <a:cubicBezTo>
                  <a:pt x="318" y="1405"/>
                  <a:pt x="318" y="1405"/>
                  <a:pt x="318" y="1405"/>
                </a:cubicBezTo>
                <a:cubicBezTo>
                  <a:pt x="84" y="1287"/>
                  <a:pt x="84" y="1287"/>
                  <a:pt x="84" y="1287"/>
                </a:cubicBezTo>
                <a:cubicBezTo>
                  <a:pt x="105" y="1184"/>
                  <a:pt x="99" y="821"/>
                  <a:pt x="99" y="821"/>
                </a:cubicBezTo>
                <a:cubicBezTo>
                  <a:pt x="369" y="826"/>
                  <a:pt x="369" y="826"/>
                  <a:pt x="369" y="826"/>
                </a:cubicBezTo>
                <a:cubicBezTo>
                  <a:pt x="894" y="958"/>
                  <a:pt x="894" y="958"/>
                  <a:pt x="894" y="958"/>
                </a:cubicBezTo>
                <a:cubicBezTo>
                  <a:pt x="876" y="856"/>
                  <a:pt x="876" y="856"/>
                  <a:pt x="876" y="856"/>
                </a:cubicBezTo>
                <a:cubicBezTo>
                  <a:pt x="633" y="723"/>
                  <a:pt x="633" y="723"/>
                  <a:pt x="633" y="723"/>
                </a:cubicBezTo>
                <a:cubicBezTo>
                  <a:pt x="633" y="630"/>
                  <a:pt x="633" y="630"/>
                  <a:pt x="633" y="630"/>
                </a:cubicBezTo>
                <a:cubicBezTo>
                  <a:pt x="633" y="630"/>
                  <a:pt x="629" y="590"/>
                  <a:pt x="574" y="590"/>
                </a:cubicBezTo>
                <a:cubicBezTo>
                  <a:pt x="518" y="590"/>
                  <a:pt x="512" y="624"/>
                  <a:pt x="512" y="624"/>
                </a:cubicBezTo>
                <a:cubicBezTo>
                  <a:pt x="512" y="662"/>
                  <a:pt x="512" y="662"/>
                  <a:pt x="512" y="662"/>
                </a:cubicBezTo>
                <a:cubicBezTo>
                  <a:pt x="411" y="603"/>
                  <a:pt x="411" y="603"/>
                  <a:pt x="411" y="603"/>
                </a:cubicBezTo>
                <a:cubicBezTo>
                  <a:pt x="411" y="516"/>
                  <a:pt x="411" y="516"/>
                  <a:pt x="411" y="516"/>
                </a:cubicBezTo>
                <a:cubicBezTo>
                  <a:pt x="411" y="516"/>
                  <a:pt x="414" y="477"/>
                  <a:pt x="352" y="477"/>
                </a:cubicBezTo>
                <a:cubicBezTo>
                  <a:pt x="290" y="477"/>
                  <a:pt x="287" y="512"/>
                  <a:pt x="287" y="512"/>
                </a:cubicBezTo>
                <a:cubicBezTo>
                  <a:pt x="287" y="538"/>
                  <a:pt x="287" y="538"/>
                  <a:pt x="287" y="538"/>
                </a:cubicBezTo>
                <a:cubicBezTo>
                  <a:pt x="102" y="435"/>
                  <a:pt x="102" y="435"/>
                  <a:pt x="102" y="435"/>
                </a:cubicBezTo>
                <a:cubicBezTo>
                  <a:pt x="102" y="435"/>
                  <a:pt x="104" y="350"/>
                  <a:pt x="91" y="186"/>
                </a:cubicBezTo>
                <a:cubicBezTo>
                  <a:pt x="79" y="21"/>
                  <a:pt x="0" y="0"/>
                  <a:pt x="0" y="0"/>
                </a:cubicBezTo>
                <a:close/>
                <a:moveTo>
                  <a:pt x="64" y="1129"/>
                </a:moveTo>
                <a:cubicBezTo>
                  <a:pt x="64" y="1123"/>
                  <a:pt x="69" y="1119"/>
                  <a:pt x="74" y="1119"/>
                </a:cubicBezTo>
                <a:cubicBezTo>
                  <a:pt x="80" y="1119"/>
                  <a:pt x="85" y="1123"/>
                  <a:pt x="85" y="1129"/>
                </a:cubicBezTo>
                <a:cubicBezTo>
                  <a:pt x="85" y="1135"/>
                  <a:pt x="80" y="1140"/>
                  <a:pt x="74" y="1140"/>
                </a:cubicBezTo>
                <a:cubicBezTo>
                  <a:pt x="69" y="1140"/>
                  <a:pt x="64" y="1135"/>
                  <a:pt x="64" y="1129"/>
                </a:cubicBezTo>
                <a:close/>
                <a:moveTo>
                  <a:pt x="64" y="1096"/>
                </a:moveTo>
                <a:cubicBezTo>
                  <a:pt x="64" y="1090"/>
                  <a:pt x="69" y="1086"/>
                  <a:pt x="74" y="1086"/>
                </a:cubicBezTo>
                <a:cubicBezTo>
                  <a:pt x="80" y="1086"/>
                  <a:pt x="85" y="1090"/>
                  <a:pt x="85" y="1096"/>
                </a:cubicBezTo>
                <a:cubicBezTo>
                  <a:pt x="85" y="1102"/>
                  <a:pt x="80" y="1107"/>
                  <a:pt x="74" y="1107"/>
                </a:cubicBezTo>
                <a:cubicBezTo>
                  <a:pt x="69" y="1107"/>
                  <a:pt x="64" y="1102"/>
                  <a:pt x="64" y="1096"/>
                </a:cubicBezTo>
                <a:close/>
                <a:moveTo>
                  <a:pt x="64" y="1063"/>
                </a:moveTo>
                <a:cubicBezTo>
                  <a:pt x="64" y="1057"/>
                  <a:pt x="69" y="1052"/>
                  <a:pt x="74" y="1052"/>
                </a:cubicBezTo>
                <a:cubicBezTo>
                  <a:pt x="80" y="1052"/>
                  <a:pt x="85" y="1057"/>
                  <a:pt x="85" y="1063"/>
                </a:cubicBezTo>
                <a:cubicBezTo>
                  <a:pt x="85" y="1069"/>
                  <a:pt x="80" y="1074"/>
                  <a:pt x="74" y="1074"/>
                </a:cubicBezTo>
                <a:cubicBezTo>
                  <a:pt x="69" y="1074"/>
                  <a:pt x="64" y="1069"/>
                  <a:pt x="64" y="1063"/>
                </a:cubicBezTo>
                <a:close/>
                <a:moveTo>
                  <a:pt x="64" y="1030"/>
                </a:moveTo>
                <a:cubicBezTo>
                  <a:pt x="64" y="1024"/>
                  <a:pt x="69" y="1019"/>
                  <a:pt x="74" y="1019"/>
                </a:cubicBezTo>
                <a:cubicBezTo>
                  <a:pt x="80" y="1019"/>
                  <a:pt x="85" y="1024"/>
                  <a:pt x="85" y="1030"/>
                </a:cubicBezTo>
                <a:cubicBezTo>
                  <a:pt x="85" y="1036"/>
                  <a:pt x="80" y="1040"/>
                  <a:pt x="74" y="1040"/>
                </a:cubicBezTo>
                <a:cubicBezTo>
                  <a:pt x="69" y="1040"/>
                  <a:pt x="64" y="1036"/>
                  <a:pt x="64" y="1030"/>
                </a:cubicBezTo>
                <a:close/>
                <a:moveTo>
                  <a:pt x="64" y="997"/>
                </a:moveTo>
                <a:cubicBezTo>
                  <a:pt x="64" y="991"/>
                  <a:pt x="69" y="986"/>
                  <a:pt x="74" y="986"/>
                </a:cubicBezTo>
                <a:cubicBezTo>
                  <a:pt x="80" y="986"/>
                  <a:pt x="85" y="991"/>
                  <a:pt x="85" y="997"/>
                </a:cubicBezTo>
                <a:cubicBezTo>
                  <a:pt x="85" y="1002"/>
                  <a:pt x="80" y="1007"/>
                  <a:pt x="74" y="1007"/>
                </a:cubicBezTo>
                <a:cubicBezTo>
                  <a:pt x="69" y="1007"/>
                  <a:pt x="64" y="1002"/>
                  <a:pt x="64" y="997"/>
                </a:cubicBezTo>
                <a:close/>
                <a:moveTo>
                  <a:pt x="64" y="963"/>
                </a:moveTo>
                <a:cubicBezTo>
                  <a:pt x="64" y="958"/>
                  <a:pt x="69" y="953"/>
                  <a:pt x="74" y="953"/>
                </a:cubicBezTo>
                <a:cubicBezTo>
                  <a:pt x="80" y="953"/>
                  <a:pt x="85" y="958"/>
                  <a:pt x="85" y="963"/>
                </a:cubicBezTo>
                <a:cubicBezTo>
                  <a:pt x="85" y="969"/>
                  <a:pt x="80" y="974"/>
                  <a:pt x="74" y="974"/>
                </a:cubicBezTo>
                <a:cubicBezTo>
                  <a:pt x="69" y="974"/>
                  <a:pt x="64" y="969"/>
                  <a:pt x="64" y="963"/>
                </a:cubicBezTo>
                <a:close/>
                <a:moveTo>
                  <a:pt x="64" y="930"/>
                </a:moveTo>
                <a:cubicBezTo>
                  <a:pt x="64" y="924"/>
                  <a:pt x="69" y="920"/>
                  <a:pt x="74" y="920"/>
                </a:cubicBezTo>
                <a:cubicBezTo>
                  <a:pt x="80" y="920"/>
                  <a:pt x="85" y="924"/>
                  <a:pt x="85" y="930"/>
                </a:cubicBezTo>
                <a:cubicBezTo>
                  <a:pt x="85" y="936"/>
                  <a:pt x="80" y="941"/>
                  <a:pt x="74" y="941"/>
                </a:cubicBezTo>
                <a:cubicBezTo>
                  <a:pt x="69" y="941"/>
                  <a:pt x="64" y="936"/>
                  <a:pt x="64" y="930"/>
                </a:cubicBezTo>
                <a:close/>
                <a:moveTo>
                  <a:pt x="64" y="897"/>
                </a:moveTo>
                <a:cubicBezTo>
                  <a:pt x="64" y="891"/>
                  <a:pt x="69" y="886"/>
                  <a:pt x="74" y="886"/>
                </a:cubicBezTo>
                <a:cubicBezTo>
                  <a:pt x="80" y="886"/>
                  <a:pt x="85" y="891"/>
                  <a:pt x="85" y="897"/>
                </a:cubicBezTo>
                <a:cubicBezTo>
                  <a:pt x="85" y="903"/>
                  <a:pt x="80" y="908"/>
                  <a:pt x="74" y="908"/>
                </a:cubicBezTo>
                <a:cubicBezTo>
                  <a:pt x="69" y="908"/>
                  <a:pt x="64" y="903"/>
                  <a:pt x="64" y="897"/>
                </a:cubicBezTo>
                <a:close/>
                <a:moveTo>
                  <a:pt x="64" y="826"/>
                </a:moveTo>
                <a:cubicBezTo>
                  <a:pt x="64" y="820"/>
                  <a:pt x="69" y="816"/>
                  <a:pt x="74" y="816"/>
                </a:cubicBezTo>
                <a:cubicBezTo>
                  <a:pt x="80" y="816"/>
                  <a:pt x="85" y="820"/>
                  <a:pt x="85" y="826"/>
                </a:cubicBezTo>
                <a:cubicBezTo>
                  <a:pt x="85" y="832"/>
                  <a:pt x="80" y="837"/>
                  <a:pt x="74" y="837"/>
                </a:cubicBezTo>
                <a:cubicBezTo>
                  <a:pt x="69" y="837"/>
                  <a:pt x="64" y="832"/>
                  <a:pt x="64" y="826"/>
                </a:cubicBezTo>
                <a:close/>
                <a:moveTo>
                  <a:pt x="64" y="793"/>
                </a:moveTo>
                <a:cubicBezTo>
                  <a:pt x="64" y="787"/>
                  <a:pt x="69" y="783"/>
                  <a:pt x="74" y="783"/>
                </a:cubicBezTo>
                <a:cubicBezTo>
                  <a:pt x="80" y="783"/>
                  <a:pt x="85" y="787"/>
                  <a:pt x="85" y="793"/>
                </a:cubicBezTo>
                <a:cubicBezTo>
                  <a:pt x="85" y="799"/>
                  <a:pt x="80" y="804"/>
                  <a:pt x="74" y="804"/>
                </a:cubicBezTo>
                <a:cubicBezTo>
                  <a:pt x="69" y="804"/>
                  <a:pt x="64" y="799"/>
                  <a:pt x="64" y="793"/>
                </a:cubicBezTo>
                <a:close/>
                <a:moveTo>
                  <a:pt x="64" y="760"/>
                </a:moveTo>
                <a:cubicBezTo>
                  <a:pt x="64" y="754"/>
                  <a:pt x="69" y="749"/>
                  <a:pt x="74" y="749"/>
                </a:cubicBezTo>
                <a:cubicBezTo>
                  <a:pt x="80" y="749"/>
                  <a:pt x="85" y="754"/>
                  <a:pt x="85" y="760"/>
                </a:cubicBezTo>
                <a:cubicBezTo>
                  <a:pt x="85" y="766"/>
                  <a:pt x="80" y="771"/>
                  <a:pt x="74" y="771"/>
                </a:cubicBezTo>
                <a:cubicBezTo>
                  <a:pt x="69" y="771"/>
                  <a:pt x="64" y="766"/>
                  <a:pt x="64" y="760"/>
                </a:cubicBezTo>
                <a:close/>
                <a:moveTo>
                  <a:pt x="64" y="727"/>
                </a:moveTo>
                <a:cubicBezTo>
                  <a:pt x="64" y="721"/>
                  <a:pt x="69" y="716"/>
                  <a:pt x="74" y="716"/>
                </a:cubicBezTo>
                <a:cubicBezTo>
                  <a:pt x="80" y="716"/>
                  <a:pt x="85" y="721"/>
                  <a:pt x="85" y="727"/>
                </a:cubicBezTo>
                <a:cubicBezTo>
                  <a:pt x="85" y="733"/>
                  <a:pt x="80" y="737"/>
                  <a:pt x="74" y="737"/>
                </a:cubicBezTo>
                <a:cubicBezTo>
                  <a:pt x="69" y="737"/>
                  <a:pt x="64" y="733"/>
                  <a:pt x="64" y="727"/>
                </a:cubicBezTo>
                <a:close/>
                <a:moveTo>
                  <a:pt x="64" y="694"/>
                </a:moveTo>
                <a:cubicBezTo>
                  <a:pt x="64" y="688"/>
                  <a:pt x="69" y="683"/>
                  <a:pt x="74" y="683"/>
                </a:cubicBezTo>
                <a:cubicBezTo>
                  <a:pt x="80" y="683"/>
                  <a:pt x="85" y="688"/>
                  <a:pt x="85" y="694"/>
                </a:cubicBezTo>
                <a:cubicBezTo>
                  <a:pt x="85" y="699"/>
                  <a:pt x="80" y="704"/>
                  <a:pt x="74" y="704"/>
                </a:cubicBezTo>
                <a:cubicBezTo>
                  <a:pt x="69" y="704"/>
                  <a:pt x="64" y="699"/>
                  <a:pt x="64" y="694"/>
                </a:cubicBezTo>
                <a:close/>
                <a:moveTo>
                  <a:pt x="64" y="660"/>
                </a:moveTo>
                <a:cubicBezTo>
                  <a:pt x="64" y="655"/>
                  <a:pt x="69" y="650"/>
                  <a:pt x="74" y="650"/>
                </a:cubicBezTo>
                <a:cubicBezTo>
                  <a:pt x="80" y="650"/>
                  <a:pt x="85" y="655"/>
                  <a:pt x="85" y="660"/>
                </a:cubicBezTo>
                <a:cubicBezTo>
                  <a:pt x="85" y="666"/>
                  <a:pt x="80" y="671"/>
                  <a:pt x="74" y="671"/>
                </a:cubicBezTo>
                <a:cubicBezTo>
                  <a:pt x="69" y="671"/>
                  <a:pt x="64" y="666"/>
                  <a:pt x="64" y="660"/>
                </a:cubicBezTo>
                <a:close/>
                <a:moveTo>
                  <a:pt x="64" y="627"/>
                </a:moveTo>
                <a:cubicBezTo>
                  <a:pt x="64" y="621"/>
                  <a:pt x="69" y="617"/>
                  <a:pt x="74" y="617"/>
                </a:cubicBezTo>
                <a:cubicBezTo>
                  <a:pt x="80" y="617"/>
                  <a:pt x="85" y="621"/>
                  <a:pt x="85" y="627"/>
                </a:cubicBezTo>
                <a:cubicBezTo>
                  <a:pt x="85" y="633"/>
                  <a:pt x="80" y="638"/>
                  <a:pt x="74" y="638"/>
                </a:cubicBezTo>
                <a:cubicBezTo>
                  <a:pt x="69" y="638"/>
                  <a:pt x="64" y="633"/>
                  <a:pt x="64" y="627"/>
                </a:cubicBezTo>
                <a:close/>
                <a:moveTo>
                  <a:pt x="64" y="594"/>
                </a:moveTo>
                <a:cubicBezTo>
                  <a:pt x="64" y="588"/>
                  <a:pt x="69" y="583"/>
                  <a:pt x="74" y="583"/>
                </a:cubicBezTo>
                <a:cubicBezTo>
                  <a:pt x="80" y="583"/>
                  <a:pt x="85" y="588"/>
                  <a:pt x="85" y="594"/>
                </a:cubicBezTo>
                <a:cubicBezTo>
                  <a:pt x="85" y="600"/>
                  <a:pt x="80" y="605"/>
                  <a:pt x="74" y="605"/>
                </a:cubicBezTo>
                <a:cubicBezTo>
                  <a:pt x="69" y="605"/>
                  <a:pt x="64" y="600"/>
                  <a:pt x="64" y="594"/>
                </a:cubicBezTo>
                <a:close/>
                <a:moveTo>
                  <a:pt x="64" y="515"/>
                </a:moveTo>
                <a:cubicBezTo>
                  <a:pt x="64" y="509"/>
                  <a:pt x="69" y="504"/>
                  <a:pt x="74" y="504"/>
                </a:cubicBezTo>
                <a:cubicBezTo>
                  <a:pt x="80" y="504"/>
                  <a:pt x="85" y="509"/>
                  <a:pt x="85" y="515"/>
                </a:cubicBezTo>
                <a:cubicBezTo>
                  <a:pt x="85" y="520"/>
                  <a:pt x="80" y="525"/>
                  <a:pt x="74" y="525"/>
                </a:cubicBezTo>
                <a:cubicBezTo>
                  <a:pt x="69" y="525"/>
                  <a:pt x="64" y="520"/>
                  <a:pt x="64" y="515"/>
                </a:cubicBezTo>
                <a:close/>
                <a:moveTo>
                  <a:pt x="64" y="481"/>
                </a:moveTo>
                <a:cubicBezTo>
                  <a:pt x="64" y="476"/>
                  <a:pt x="69" y="471"/>
                  <a:pt x="74" y="471"/>
                </a:cubicBezTo>
                <a:cubicBezTo>
                  <a:pt x="80" y="471"/>
                  <a:pt x="85" y="476"/>
                  <a:pt x="85" y="481"/>
                </a:cubicBezTo>
                <a:cubicBezTo>
                  <a:pt x="85" y="487"/>
                  <a:pt x="80" y="492"/>
                  <a:pt x="74" y="492"/>
                </a:cubicBezTo>
                <a:cubicBezTo>
                  <a:pt x="69" y="492"/>
                  <a:pt x="64" y="487"/>
                  <a:pt x="64" y="481"/>
                </a:cubicBezTo>
                <a:close/>
                <a:moveTo>
                  <a:pt x="64" y="448"/>
                </a:moveTo>
                <a:cubicBezTo>
                  <a:pt x="64" y="442"/>
                  <a:pt x="69" y="438"/>
                  <a:pt x="74" y="438"/>
                </a:cubicBezTo>
                <a:cubicBezTo>
                  <a:pt x="80" y="438"/>
                  <a:pt x="85" y="442"/>
                  <a:pt x="85" y="448"/>
                </a:cubicBezTo>
                <a:cubicBezTo>
                  <a:pt x="85" y="454"/>
                  <a:pt x="80" y="459"/>
                  <a:pt x="74" y="459"/>
                </a:cubicBezTo>
                <a:cubicBezTo>
                  <a:pt x="69" y="459"/>
                  <a:pt x="64" y="454"/>
                  <a:pt x="64" y="448"/>
                </a:cubicBezTo>
                <a:close/>
                <a:moveTo>
                  <a:pt x="64" y="415"/>
                </a:moveTo>
                <a:cubicBezTo>
                  <a:pt x="64" y="409"/>
                  <a:pt x="69" y="404"/>
                  <a:pt x="74" y="404"/>
                </a:cubicBezTo>
                <a:cubicBezTo>
                  <a:pt x="80" y="404"/>
                  <a:pt x="85" y="409"/>
                  <a:pt x="85" y="415"/>
                </a:cubicBezTo>
                <a:cubicBezTo>
                  <a:pt x="85" y="421"/>
                  <a:pt x="80" y="426"/>
                  <a:pt x="74" y="426"/>
                </a:cubicBezTo>
                <a:cubicBezTo>
                  <a:pt x="69" y="426"/>
                  <a:pt x="64" y="421"/>
                  <a:pt x="64" y="415"/>
                </a:cubicBezTo>
                <a:close/>
                <a:moveTo>
                  <a:pt x="64" y="382"/>
                </a:moveTo>
                <a:cubicBezTo>
                  <a:pt x="64" y="376"/>
                  <a:pt x="69" y="371"/>
                  <a:pt x="74" y="371"/>
                </a:cubicBezTo>
                <a:cubicBezTo>
                  <a:pt x="80" y="371"/>
                  <a:pt x="85" y="376"/>
                  <a:pt x="85" y="382"/>
                </a:cubicBezTo>
                <a:cubicBezTo>
                  <a:pt x="85" y="388"/>
                  <a:pt x="80" y="392"/>
                  <a:pt x="74" y="392"/>
                </a:cubicBezTo>
                <a:cubicBezTo>
                  <a:pt x="69" y="392"/>
                  <a:pt x="64" y="388"/>
                  <a:pt x="64" y="382"/>
                </a:cubicBezTo>
                <a:close/>
                <a:moveTo>
                  <a:pt x="64" y="349"/>
                </a:moveTo>
                <a:cubicBezTo>
                  <a:pt x="64" y="343"/>
                  <a:pt x="69" y="338"/>
                  <a:pt x="74" y="338"/>
                </a:cubicBezTo>
                <a:cubicBezTo>
                  <a:pt x="80" y="338"/>
                  <a:pt x="85" y="343"/>
                  <a:pt x="85" y="349"/>
                </a:cubicBezTo>
                <a:cubicBezTo>
                  <a:pt x="85" y="355"/>
                  <a:pt x="80" y="359"/>
                  <a:pt x="74" y="359"/>
                </a:cubicBezTo>
                <a:cubicBezTo>
                  <a:pt x="69" y="359"/>
                  <a:pt x="64" y="355"/>
                  <a:pt x="64" y="349"/>
                </a:cubicBezTo>
                <a:close/>
                <a:moveTo>
                  <a:pt x="64" y="316"/>
                </a:moveTo>
                <a:cubicBezTo>
                  <a:pt x="64" y="310"/>
                  <a:pt x="69" y="305"/>
                  <a:pt x="74" y="305"/>
                </a:cubicBezTo>
                <a:cubicBezTo>
                  <a:pt x="80" y="305"/>
                  <a:pt x="85" y="310"/>
                  <a:pt x="85" y="316"/>
                </a:cubicBezTo>
                <a:cubicBezTo>
                  <a:pt x="85" y="321"/>
                  <a:pt x="80" y="326"/>
                  <a:pt x="74" y="326"/>
                </a:cubicBezTo>
                <a:cubicBezTo>
                  <a:pt x="69" y="326"/>
                  <a:pt x="64" y="321"/>
                  <a:pt x="64" y="316"/>
                </a:cubicBezTo>
                <a:close/>
                <a:moveTo>
                  <a:pt x="64" y="282"/>
                </a:moveTo>
                <a:cubicBezTo>
                  <a:pt x="64" y="277"/>
                  <a:pt x="69" y="272"/>
                  <a:pt x="74" y="272"/>
                </a:cubicBezTo>
                <a:cubicBezTo>
                  <a:pt x="80" y="272"/>
                  <a:pt x="85" y="277"/>
                  <a:pt x="85" y="282"/>
                </a:cubicBezTo>
                <a:cubicBezTo>
                  <a:pt x="85" y="288"/>
                  <a:pt x="80" y="293"/>
                  <a:pt x="74" y="293"/>
                </a:cubicBezTo>
                <a:cubicBezTo>
                  <a:pt x="69" y="293"/>
                  <a:pt x="64" y="288"/>
                  <a:pt x="64" y="282"/>
                </a:cubicBezTo>
                <a:close/>
                <a:moveTo>
                  <a:pt x="37" y="150"/>
                </a:moveTo>
                <a:cubicBezTo>
                  <a:pt x="50" y="127"/>
                  <a:pt x="50" y="127"/>
                  <a:pt x="50" y="127"/>
                </a:cubicBezTo>
                <a:cubicBezTo>
                  <a:pt x="58" y="137"/>
                  <a:pt x="61" y="164"/>
                  <a:pt x="61" y="164"/>
                </a:cubicBezTo>
                <a:cubicBezTo>
                  <a:pt x="44" y="164"/>
                  <a:pt x="44" y="164"/>
                  <a:pt x="44" y="164"/>
                </a:cubicBezTo>
                <a:cubicBezTo>
                  <a:pt x="44" y="164"/>
                  <a:pt x="42" y="155"/>
                  <a:pt x="37" y="150"/>
                </a:cubicBezTo>
                <a:close/>
                <a:moveTo>
                  <a:pt x="9" y="92"/>
                </a:moveTo>
                <a:cubicBezTo>
                  <a:pt x="31" y="100"/>
                  <a:pt x="43" y="120"/>
                  <a:pt x="43" y="120"/>
                </a:cubicBezTo>
                <a:cubicBezTo>
                  <a:pt x="32" y="141"/>
                  <a:pt x="32" y="141"/>
                  <a:pt x="32" y="141"/>
                </a:cubicBezTo>
                <a:cubicBezTo>
                  <a:pt x="28" y="135"/>
                  <a:pt x="9" y="125"/>
                  <a:pt x="9" y="125"/>
                </a:cubicBezTo>
                <a:lnTo>
                  <a:pt x="9" y="92"/>
                </a:lnTo>
                <a:close/>
              </a:path>
            </a:pathLst>
          </a:custGeom>
          <a:solidFill>
            <a:schemeClr val="bg2">
              <a:lumMod val="90000"/>
              <a:alpha val="64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7" name="Slide Number Placeholder 6"/>
          <p:cNvSpPr>
            <a:spLocks noGrp="1"/>
          </p:cNvSpPr>
          <p:nvPr>
            <p:ph type="sldNum" sz="quarter" idx="16"/>
          </p:nvPr>
        </p:nvSpPr>
        <p:spPr/>
        <p:txBody>
          <a:bodyPr/>
          <a:lstStyle/>
          <a:p>
            <a:fld id="{26064075-3AAB-4C73-8B14-15F5C27661CD}" type="slidenum">
              <a:rPr lang="en-US" smtClean="0"/>
              <a:pPr/>
              <a:t>4</a:t>
            </a:fld>
            <a:endParaRPr lang="en-US" dirty="0"/>
          </a:p>
        </p:txBody>
      </p:sp>
      <p:sp>
        <p:nvSpPr>
          <p:cNvPr id="9" name="TextBox 8">
            <a:extLst>
              <a:ext uri="{FF2B5EF4-FFF2-40B4-BE49-F238E27FC236}">
                <a16:creationId xmlns:a16="http://schemas.microsoft.com/office/drawing/2014/main" id="{2EFDB993-2731-31D0-ECD4-C72D2111E0AF}"/>
              </a:ext>
            </a:extLst>
          </p:cNvPr>
          <p:cNvSpPr txBox="1"/>
          <p:nvPr/>
        </p:nvSpPr>
        <p:spPr>
          <a:xfrm>
            <a:off x="179512" y="699511"/>
            <a:ext cx="8856984" cy="6017032"/>
          </a:xfrm>
          <a:prstGeom prst="rect">
            <a:avLst/>
          </a:prstGeom>
          <a:noFill/>
        </p:spPr>
        <p:txBody>
          <a:bodyPr wrap="square">
            <a:spAutoFit/>
          </a:bodyPr>
          <a:lstStyle/>
          <a:p>
            <a:r>
              <a:rPr lang="en-ZA" sz="1600" u="sng" dirty="0"/>
              <a:t>Key Dates:</a:t>
            </a:r>
          </a:p>
          <a:p>
            <a:endParaRPr lang="en-ZA" sz="1600" u="sng" dirty="0"/>
          </a:p>
          <a:p>
            <a:pPr algn="l" fontAlgn="t">
              <a:lnSpc>
                <a:spcPct val="150000"/>
              </a:lnSpc>
              <a:spcBef>
                <a:spcPts val="0"/>
              </a:spcBef>
            </a:pPr>
            <a:r>
              <a:rPr lang="en-GB" sz="1600" b="0" dirty="0">
                <a:solidFill>
                  <a:srgbClr val="006E81"/>
                </a:solidFill>
                <a:ea typeface="Times New Roman" panose="02020603050405020304" pitchFamily="18" charset="0"/>
                <a:cs typeface="Times New Roman" panose="02020603050405020304" pitchFamily="18" charset="0"/>
              </a:rPr>
              <a:t>Closing Date for Enquires</a:t>
            </a:r>
            <a:r>
              <a:rPr lang="en-GB" sz="1600" dirty="0">
                <a:solidFill>
                  <a:srgbClr val="006E81"/>
                </a:solidFill>
                <a:ea typeface="Times New Roman" panose="02020603050405020304" pitchFamily="18" charset="0"/>
                <a:cs typeface="Times New Roman" panose="02020603050405020304" pitchFamily="18" charset="0"/>
              </a:rPr>
              <a:t>: 		</a:t>
            </a:r>
            <a:r>
              <a:rPr lang="en-GB" sz="1600" b="1" dirty="0">
                <a:solidFill>
                  <a:srgbClr val="00697E"/>
                </a:solidFill>
                <a:ea typeface="Times New Roman" panose="02020603050405020304" pitchFamily="18" charset="0"/>
                <a:cs typeface="Times New Roman" panose="02020603050405020304" pitchFamily="18" charset="0"/>
              </a:rPr>
              <a:t>28 July 2023</a:t>
            </a:r>
            <a:endParaRPr lang="en-ZA" sz="1600" b="1" dirty="0">
              <a:solidFill>
                <a:srgbClr val="00697E"/>
              </a:solidFill>
            </a:endParaRPr>
          </a:p>
          <a:p>
            <a:pPr algn="just" fontAlgn="t">
              <a:lnSpc>
                <a:spcPct val="150000"/>
              </a:lnSpc>
              <a:spcBef>
                <a:spcPts val="0"/>
              </a:spcBef>
            </a:pPr>
            <a:r>
              <a:rPr lang="en-GB" sz="1600" b="0" dirty="0">
                <a:solidFill>
                  <a:srgbClr val="00697E"/>
                </a:solidFill>
                <a:ea typeface="Times New Roman" panose="02020603050405020304" pitchFamily="18" charset="0"/>
                <a:cs typeface="Times New Roman" panose="02020603050405020304" pitchFamily="18" charset="0"/>
              </a:rPr>
              <a:t>Closing Date for Submission:</a:t>
            </a:r>
            <a:r>
              <a:rPr lang="en-ZA" sz="1600" b="0" dirty="0">
                <a:solidFill>
                  <a:srgbClr val="00697E"/>
                </a:solidFill>
              </a:rPr>
              <a:t> </a:t>
            </a:r>
            <a:r>
              <a:rPr lang="en-GB" sz="1600" dirty="0">
                <a:solidFill>
                  <a:srgbClr val="00697E"/>
                </a:solidFill>
              </a:rPr>
              <a:t>   	</a:t>
            </a:r>
            <a:r>
              <a:rPr lang="en-GB" sz="1600" b="1" dirty="0">
                <a:solidFill>
                  <a:srgbClr val="00697E"/>
                </a:solidFill>
              </a:rPr>
              <a:t>4 August 2023 @ 12:00 pm</a:t>
            </a:r>
            <a:endParaRPr lang="en-GB" sz="1600" b="0" i="1" dirty="0">
              <a:solidFill>
                <a:srgbClr val="00697E"/>
              </a:solidFill>
              <a:cs typeface="Times New Roman" panose="02020603050405020304" pitchFamily="18" charset="0"/>
            </a:endParaRPr>
          </a:p>
          <a:p>
            <a:endParaRPr lang="en-ZA" sz="1600" dirty="0"/>
          </a:p>
          <a:p>
            <a:r>
              <a:rPr lang="en-ZA" sz="1600" u="sng" dirty="0"/>
              <a:t>Tender Submission Instructions:</a:t>
            </a:r>
          </a:p>
          <a:p>
            <a:endParaRPr lang="en-ZA" sz="1600" dirty="0"/>
          </a:p>
          <a:p>
            <a:pPr marL="285750" indent="-285750">
              <a:buFont typeface="Arial" panose="020B0604020202020204" pitchFamily="34" charset="0"/>
              <a:buChar char="•"/>
            </a:pPr>
            <a:r>
              <a:rPr lang="en-ZA" sz="1600" dirty="0">
                <a:solidFill>
                  <a:srgbClr val="00697E"/>
                </a:solidFill>
                <a:cs typeface="Times New Roman" panose="02020603050405020304" pitchFamily="18" charset="0"/>
              </a:rPr>
              <a:t>Bidders should submit their proposals via email to </a:t>
            </a:r>
            <a:r>
              <a:rPr lang="en-ZA" sz="1600" dirty="0">
                <a:solidFill>
                  <a:srgbClr val="00697E"/>
                </a:solidFill>
                <a:cs typeface="Times New Roman" panose="02020603050405020304" pitchFamily="18" charset="0"/>
                <a:hlinkClick r:id="rId2"/>
              </a:rPr>
              <a:t>Alicia.Sekoati@airports.co.za</a:t>
            </a:r>
            <a:r>
              <a:rPr lang="en-ZA" sz="1600" dirty="0">
                <a:solidFill>
                  <a:srgbClr val="00697E"/>
                </a:solidFill>
                <a:cs typeface="Times New Roman" panose="02020603050405020304" pitchFamily="18" charset="0"/>
              </a:rPr>
              <a:t> only.</a:t>
            </a:r>
          </a:p>
          <a:p>
            <a:pPr marL="285750" indent="-285750">
              <a:buFont typeface="Arial" panose="020B0604020202020204" pitchFamily="34" charset="0"/>
              <a:buChar char="•"/>
            </a:pPr>
            <a:r>
              <a:rPr lang="en-ZA" sz="1600" dirty="0">
                <a:solidFill>
                  <a:srgbClr val="00697E"/>
                </a:solidFill>
                <a:cs typeface="Times New Roman" panose="02020603050405020304" pitchFamily="18" charset="0"/>
              </a:rPr>
              <a:t>Please note that the email incoming message size limit is 35MB, </a:t>
            </a:r>
          </a:p>
          <a:p>
            <a:pPr marL="285750" indent="-285750">
              <a:buFont typeface="Arial" panose="020B0604020202020204" pitchFamily="34" charset="0"/>
              <a:buChar char="•"/>
            </a:pPr>
            <a:r>
              <a:rPr lang="en-ZA" sz="1600" dirty="0">
                <a:solidFill>
                  <a:srgbClr val="00697E"/>
                </a:solidFill>
                <a:cs typeface="Times New Roman" panose="02020603050405020304" pitchFamily="18" charset="0"/>
              </a:rPr>
              <a:t>Please clearly label (by numbering) the emails in the subject line(E.g., COR7143/2023: XXX LTD email 1 of 7). </a:t>
            </a:r>
          </a:p>
          <a:p>
            <a:pPr marL="285750" indent="-285750">
              <a:buFont typeface="Arial" panose="020B0604020202020204" pitchFamily="34" charset="0"/>
              <a:buChar char="•"/>
            </a:pPr>
            <a:r>
              <a:rPr lang="en-ZA" sz="1600" dirty="0">
                <a:solidFill>
                  <a:srgbClr val="00697E"/>
                </a:solidFill>
                <a:cs typeface="Times New Roman" panose="02020603050405020304" pitchFamily="18" charset="0"/>
              </a:rPr>
              <a:t>Ensure that all of your emails are sent/received before the deadline of 4 August 2023 @12:00PM.</a:t>
            </a:r>
          </a:p>
          <a:p>
            <a:pPr marL="285750" indent="-285750">
              <a:buFont typeface="Arial" panose="020B0604020202020204" pitchFamily="34" charset="0"/>
              <a:buChar char="•"/>
            </a:pPr>
            <a:r>
              <a:rPr lang="en-ZA" sz="1600" dirty="0">
                <a:solidFill>
                  <a:srgbClr val="00697E"/>
                </a:solidFill>
                <a:cs typeface="Times New Roman" panose="02020603050405020304" pitchFamily="18" charset="0"/>
              </a:rPr>
              <a:t>Please don’t wait until the last minute to send your submissions.</a:t>
            </a:r>
          </a:p>
          <a:p>
            <a:pPr marL="285750" indent="-285750">
              <a:buFont typeface="Arial" panose="020B0604020202020204" pitchFamily="34" charset="0"/>
              <a:buChar char="•"/>
            </a:pPr>
            <a:r>
              <a:rPr lang="en-ZA" sz="1600" dirty="0">
                <a:solidFill>
                  <a:srgbClr val="00697E"/>
                </a:solidFill>
                <a:cs typeface="Times New Roman" panose="02020603050405020304" pitchFamily="18" charset="0"/>
              </a:rPr>
              <a:t>ACSA will only evaluate the information sent/received before deadline. No excuses.</a:t>
            </a:r>
          </a:p>
          <a:p>
            <a:r>
              <a:rPr lang="en-ZA" sz="1400" dirty="0">
                <a:solidFill>
                  <a:srgbClr val="00697E"/>
                </a:solidFill>
                <a:cs typeface="Times New Roman" panose="02020603050405020304" pitchFamily="18" charset="0"/>
              </a:rPr>
              <a:t>	.</a:t>
            </a:r>
          </a:p>
          <a:p>
            <a:endParaRPr lang="en-GB" sz="1700" i="1" dirty="0">
              <a:solidFill>
                <a:srgbClr val="006E81"/>
              </a:solidFill>
              <a:cs typeface="Times New Roman" panose="02020603050405020304" pitchFamily="18" charset="0"/>
            </a:endParaRPr>
          </a:p>
          <a:p>
            <a:r>
              <a:rPr lang="en-GB" sz="1600" b="1" i="1" dirty="0">
                <a:solidFill>
                  <a:srgbClr val="FF0000"/>
                </a:solidFill>
                <a:latin typeface="Arial" panose="020B0604020202020204" pitchFamily="34" charset="0"/>
                <a:cs typeface="Times New Roman" panose="02020603050405020304" pitchFamily="18" charset="0"/>
              </a:rPr>
              <a:t>No bids will be accepted after closing time</a:t>
            </a:r>
          </a:p>
          <a:p>
            <a:endParaRPr lang="en-GB" sz="1600" i="1" dirty="0">
              <a:solidFill>
                <a:srgbClr val="006E81"/>
              </a:solidFill>
              <a:cs typeface="Times New Roman" panose="02020603050405020304" pitchFamily="18" charset="0"/>
            </a:endParaRPr>
          </a:p>
          <a:p>
            <a:r>
              <a:rPr lang="en-ZA" sz="1600" u="sng" dirty="0"/>
              <a:t>Key Information:</a:t>
            </a:r>
          </a:p>
          <a:p>
            <a:endParaRPr lang="en-ZA" sz="1600" dirty="0"/>
          </a:p>
          <a:p>
            <a:r>
              <a:rPr lang="en-ZA" sz="1600" dirty="0">
                <a:solidFill>
                  <a:srgbClr val="00697E"/>
                </a:solidFill>
              </a:rPr>
              <a:t>Can those in attendance assist whoever will be compiling a response to this tender.</a:t>
            </a:r>
          </a:p>
          <a:p>
            <a:endParaRPr lang="en-ZA" sz="1800" dirty="0"/>
          </a:p>
        </p:txBody>
      </p:sp>
    </p:spTree>
    <p:extLst>
      <p:ext uri="{BB962C8B-B14F-4D97-AF65-F5344CB8AC3E}">
        <p14:creationId xmlns:p14="http://schemas.microsoft.com/office/powerpoint/2010/main" val="9361422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96DEE48-3ABE-4623-82F3-D97858C93DD5}"/>
              </a:ext>
            </a:extLst>
          </p:cNvPr>
          <p:cNvSpPr>
            <a:spLocks noGrp="1"/>
          </p:cNvSpPr>
          <p:nvPr>
            <p:ph type="body" sz="quarter" idx="15"/>
          </p:nvPr>
        </p:nvSpPr>
        <p:spPr/>
        <p:txBody>
          <a:bodyPr/>
          <a:lstStyle/>
          <a:p>
            <a:r>
              <a:rPr lang="en-ZA" dirty="0"/>
              <a:t>3. Background and scope of works</a:t>
            </a:r>
          </a:p>
        </p:txBody>
      </p:sp>
      <p:sp>
        <p:nvSpPr>
          <p:cNvPr id="6" name="Slide Number Placeholder 5"/>
          <p:cNvSpPr>
            <a:spLocks noGrp="1"/>
          </p:cNvSpPr>
          <p:nvPr>
            <p:ph type="sldNum" sz="quarter" idx="16"/>
          </p:nvPr>
        </p:nvSpPr>
        <p:spPr/>
        <p:txBody>
          <a:bodyPr/>
          <a:lstStyle/>
          <a:p>
            <a:fld id="{26064075-3AAB-4C73-8B14-15F5C27661CD}" type="slidenum">
              <a:rPr lang="en-US" smtClean="0"/>
              <a:pPr/>
              <a:t>5</a:t>
            </a:fld>
            <a:endParaRPr lang="en-US" dirty="0"/>
          </a:p>
        </p:txBody>
      </p:sp>
      <p:sp>
        <p:nvSpPr>
          <p:cNvPr id="7" name="TextBox 6">
            <a:extLst>
              <a:ext uri="{FF2B5EF4-FFF2-40B4-BE49-F238E27FC236}">
                <a16:creationId xmlns:a16="http://schemas.microsoft.com/office/drawing/2014/main" id="{746F9DCD-B525-BB31-DCB5-C452CCC7191A}"/>
              </a:ext>
            </a:extLst>
          </p:cNvPr>
          <p:cNvSpPr txBox="1"/>
          <p:nvPr/>
        </p:nvSpPr>
        <p:spPr>
          <a:xfrm>
            <a:off x="107504" y="764704"/>
            <a:ext cx="9036496" cy="3939540"/>
          </a:xfrm>
          <a:prstGeom prst="rect">
            <a:avLst/>
          </a:prstGeom>
          <a:noFill/>
        </p:spPr>
        <p:txBody>
          <a:bodyPr wrap="square">
            <a:spAutoFit/>
          </a:bodyPr>
          <a:lstStyle/>
          <a:p>
            <a:pPr marL="285750" indent="-285750">
              <a:buFont typeface="Wingdings" panose="05000000000000000000" pitchFamily="2" charset="2"/>
              <a:buChar char="Ø"/>
            </a:pPr>
            <a:endParaRPr lang="en-ZA" dirty="0"/>
          </a:p>
          <a:p>
            <a:pPr marL="285750" indent="-285750">
              <a:buFont typeface="Wingdings" panose="05000000000000000000" pitchFamily="2" charset="2"/>
              <a:buChar char="Ø"/>
            </a:pPr>
            <a:endParaRPr lang="en-ZA" dirty="0"/>
          </a:p>
          <a:p>
            <a:endParaRPr lang="en-ZA" sz="1600"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p:txBody>
      </p:sp>
      <p:sp>
        <p:nvSpPr>
          <p:cNvPr id="8" name="AutoShape 6" descr="MARKET RESEARCH Vector Icons free download in SVG, PNG Format">
            <a:extLst>
              <a:ext uri="{FF2B5EF4-FFF2-40B4-BE49-F238E27FC236}">
                <a16:creationId xmlns:a16="http://schemas.microsoft.com/office/drawing/2014/main" id="{8BEA8D7C-1566-F468-85B2-E1CD9EA4B26A}"/>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ZA"/>
          </a:p>
        </p:txBody>
      </p:sp>
      <p:graphicFrame>
        <p:nvGraphicFramePr>
          <p:cNvPr id="10" name="Table 9">
            <a:extLst>
              <a:ext uri="{FF2B5EF4-FFF2-40B4-BE49-F238E27FC236}">
                <a16:creationId xmlns:a16="http://schemas.microsoft.com/office/drawing/2014/main" id="{6C680095-EF09-5FCD-36AD-3F0DB7F5481B}"/>
              </a:ext>
            </a:extLst>
          </p:cNvPr>
          <p:cNvGraphicFramePr>
            <a:graphicFrameLocks noGrp="1"/>
          </p:cNvGraphicFramePr>
          <p:nvPr>
            <p:extLst>
              <p:ext uri="{D42A27DB-BD31-4B8C-83A1-F6EECF244321}">
                <p14:modId xmlns:p14="http://schemas.microsoft.com/office/powerpoint/2010/main" val="360567063"/>
              </p:ext>
            </p:extLst>
          </p:nvPr>
        </p:nvGraphicFramePr>
        <p:xfrm>
          <a:off x="827584" y="620688"/>
          <a:ext cx="7272808" cy="6048805"/>
        </p:xfrm>
        <a:graphic>
          <a:graphicData uri="http://schemas.openxmlformats.org/drawingml/2006/table">
            <a:tbl>
              <a:tblPr bandRow="1"/>
              <a:tblGrid>
                <a:gridCol w="2265089">
                  <a:extLst>
                    <a:ext uri="{9D8B030D-6E8A-4147-A177-3AD203B41FA5}">
                      <a16:colId xmlns:a16="http://schemas.microsoft.com/office/drawing/2014/main" val="4101366625"/>
                    </a:ext>
                  </a:extLst>
                </a:gridCol>
                <a:gridCol w="5007719">
                  <a:extLst>
                    <a:ext uri="{9D8B030D-6E8A-4147-A177-3AD203B41FA5}">
                      <a16:colId xmlns:a16="http://schemas.microsoft.com/office/drawing/2014/main" val="533112991"/>
                    </a:ext>
                  </a:extLst>
                </a:gridCol>
              </a:tblGrid>
              <a:tr h="149726">
                <a:tc gridSpan="2">
                  <a:txBody>
                    <a:bodyPr/>
                    <a:lstStyle/>
                    <a:p>
                      <a:pPr lvl="0"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                                                       TRACTOR SPECIFICATIONS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ZA"/>
                    </a:p>
                  </a:txBody>
                  <a:tcPr/>
                </a:tc>
                <a:extLst>
                  <a:ext uri="{0D108BD9-81ED-4DB2-BD59-A6C34878D82A}">
                    <a16:rowId xmlns:a16="http://schemas.microsoft.com/office/drawing/2014/main" val="3203698778"/>
                  </a:ext>
                </a:extLst>
              </a:tr>
              <a:tr h="376126">
                <a:tc>
                  <a:txBody>
                    <a:bodyPr/>
                    <a:lstStyle/>
                    <a:p>
                      <a:pPr lvl="0"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1. Engine capacity</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285750" lvl="0" indent="-285750" algn="just" hangingPunct="0">
                        <a:spcBef>
                          <a:spcPts val="600"/>
                        </a:spcBef>
                        <a:buFont typeface="+mj-lt"/>
                        <a:buAutoNum type="arabicPeriod"/>
                      </a:pP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Minimum 88KW (bidders to quote for the closest to the minimum capacity stated- nothing less than 88KW)</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2457437"/>
                  </a:ext>
                </a:extLst>
              </a:tr>
              <a:tr h="374315">
                <a:tc>
                  <a:txBody>
                    <a:bodyPr/>
                    <a:lstStyle/>
                    <a:p>
                      <a:pPr lvl="0"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2. Engine Torque</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lvl="0"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2.1 Must have enough torque to pull slasher supplied as per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pPr lvl="0"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      specifications.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86796892"/>
                  </a:ext>
                </a:extLst>
              </a:tr>
              <a:tr h="149726">
                <a:tc>
                  <a:txBody>
                    <a:bodyPr/>
                    <a:lstStyle/>
                    <a:p>
                      <a:pPr lvl="0"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3. Fuel Type</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lvl="0"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3.1 Diesel</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4127864"/>
                  </a:ext>
                </a:extLst>
              </a:tr>
              <a:tr h="374315">
                <a:tc>
                  <a:txBody>
                    <a:bodyPr/>
                    <a:lstStyle/>
                    <a:p>
                      <a:pPr lvl="0" algn="l"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4. Drive train &amp;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pPr lvl="0" algn="l"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    Transmission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lvl="0"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4.1 Min four speed with reverse gear, rear mechanical diff lock,4WD.</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4314010"/>
                  </a:ext>
                </a:extLst>
              </a:tr>
              <a:tr h="149726">
                <a:tc>
                  <a:txBody>
                    <a:bodyPr/>
                    <a:lstStyle/>
                    <a:p>
                      <a:pPr lvl="0"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5. Steering</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lvl="0"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5.1 Power steering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6981929"/>
                  </a:ext>
                </a:extLst>
              </a:tr>
              <a:tr h="374315">
                <a:tc>
                  <a:txBody>
                    <a:bodyPr/>
                    <a:lstStyle/>
                    <a:p>
                      <a:pPr lvl="0"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6. Clutch</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lvl="0"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6.1 Manual gear selection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pPr lvl="0"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6.2 PTO for implements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51621437"/>
                  </a:ext>
                </a:extLst>
              </a:tr>
              <a:tr h="2467046">
                <a:tc>
                  <a:txBody>
                    <a:bodyPr/>
                    <a:lstStyle/>
                    <a:p>
                      <a:pPr lvl="0"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7. Slasher specifications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lvl="0" algn="just" hangingPunct="0">
                        <a:lnSpc>
                          <a:spcPct val="105000"/>
                        </a:lnSpc>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7.1  2/3 Rotor flex wings Slashers heavy duty</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lvl="0" algn="just" hangingPunct="0">
                        <a:lnSpc>
                          <a:spcPct val="105000"/>
                        </a:lnSpc>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7.2  4 - 6 metre cutting width</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lvl="0" algn="just" hangingPunct="0">
                        <a:lnSpc>
                          <a:spcPct val="105000"/>
                        </a:lnSpc>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7.3  50 mm minimum Cutting height</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lvl="0" algn="just" hangingPunct="0">
                        <a:lnSpc>
                          <a:spcPct val="105000"/>
                        </a:lnSpc>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7.4  Solid tyres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lvl="0" algn="just" hangingPunct="0">
                        <a:lnSpc>
                          <a:spcPct val="105000"/>
                        </a:lnSpc>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7.5  12 - 16 x heavy duty cutting blades (3/4 per rotor)</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lvl="0" algn="just" hangingPunct="0">
                        <a:lnSpc>
                          <a:spcPct val="105000"/>
                        </a:lnSpc>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7.6  Slip clutch protection</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lvl="0" algn="just" hangingPunct="0">
                        <a:lnSpc>
                          <a:spcPct val="105000"/>
                        </a:lnSpc>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7.7  Heavy duty rotor gearboxes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lvl="0" algn="just" hangingPunct="0">
                        <a:lnSpc>
                          <a:spcPct val="105000"/>
                        </a:lnSpc>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7.8  Anti-scalp rotor protection dishes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lvl="0" algn="just" hangingPunct="0">
                        <a:lnSpc>
                          <a:spcPct val="105000"/>
                        </a:lnSpc>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7.9  Floating wings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lvl="0" algn="just" hangingPunct="0">
                        <a:lnSpc>
                          <a:spcPct val="105000"/>
                        </a:lnSpc>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7.10 Leaf-spring suspension</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lvl="0" algn="just" hangingPunct="0">
                        <a:lnSpc>
                          <a:spcPct val="105000"/>
                        </a:lnSpc>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7.11 Parking jack</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90038385"/>
                  </a:ext>
                </a:extLst>
              </a:tr>
              <a:tr h="455400">
                <a:tc>
                  <a:txBody>
                    <a:bodyPr/>
                    <a:lstStyle/>
                    <a:p>
                      <a:pPr lvl="0"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8. Cabin</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lvl="0"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8.1 Enclosed cabin with retractable windows, adjustable driver’s seat</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pPr lvl="0"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      &amp; air-conditioned.</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49275907"/>
                  </a:ext>
                </a:extLst>
              </a:tr>
              <a:tr h="650571">
                <a:tc>
                  <a:txBody>
                    <a:bodyPr/>
                    <a:lstStyle/>
                    <a:p>
                      <a:pPr lvl="0"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9. Working lights</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lvl="0"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9.1 Standard working lights &amp; LED (amber) star bar light mounted on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pPr lvl="0"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      top of enclosed cabin roof   </a:t>
                      </a:r>
                      <a:r>
                        <a:rPr lang="en-GB"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rear working light and swivel flood </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p>
                      <a:pPr lvl="0" algn="just" hangingPunct="0">
                        <a:spcBef>
                          <a:spcPts val="600"/>
                        </a:spcBef>
                      </a:pPr>
                      <a:r>
                        <a:rPr lang="en-GB" sz="10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light mounted on the roof.</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87403163"/>
                  </a:ext>
                </a:extLst>
              </a:tr>
              <a:tr h="455400">
                <a:tc>
                  <a:txBody>
                    <a:bodyPr/>
                    <a:lstStyle/>
                    <a:p>
                      <a:pPr lvl="0"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10. Operators layout</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lvl="0" algn="just" hangingPunct="0">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10.1 Programable Analog control panel, manual selection ergonomic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lvl="0" algn="just" hangingPunct="0">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        controls for ease of operation.</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6938" marR="5693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5734520"/>
                  </a:ext>
                </a:extLst>
              </a:tr>
            </a:tbl>
          </a:graphicData>
        </a:graphic>
      </p:graphicFrame>
    </p:spTree>
    <p:extLst>
      <p:ext uri="{BB962C8B-B14F-4D97-AF65-F5344CB8AC3E}">
        <p14:creationId xmlns:p14="http://schemas.microsoft.com/office/powerpoint/2010/main" val="1896322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96DEE48-3ABE-4623-82F3-D97858C93DD5}"/>
              </a:ext>
            </a:extLst>
          </p:cNvPr>
          <p:cNvSpPr>
            <a:spLocks noGrp="1"/>
          </p:cNvSpPr>
          <p:nvPr>
            <p:ph type="body" sz="quarter" idx="15"/>
          </p:nvPr>
        </p:nvSpPr>
        <p:spPr/>
        <p:txBody>
          <a:bodyPr/>
          <a:lstStyle/>
          <a:p>
            <a:r>
              <a:rPr lang="en-ZA" dirty="0"/>
              <a:t>3. Background and scope of works</a:t>
            </a:r>
          </a:p>
        </p:txBody>
      </p:sp>
      <p:sp>
        <p:nvSpPr>
          <p:cNvPr id="6" name="Slide Number Placeholder 5"/>
          <p:cNvSpPr>
            <a:spLocks noGrp="1"/>
          </p:cNvSpPr>
          <p:nvPr>
            <p:ph type="sldNum" sz="quarter" idx="16"/>
          </p:nvPr>
        </p:nvSpPr>
        <p:spPr/>
        <p:txBody>
          <a:bodyPr/>
          <a:lstStyle/>
          <a:p>
            <a:fld id="{26064075-3AAB-4C73-8B14-15F5C27661CD}" type="slidenum">
              <a:rPr lang="en-US" smtClean="0"/>
              <a:pPr/>
              <a:t>6</a:t>
            </a:fld>
            <a:endParaRPr lang="en-US" dirty="0"/>
          </a:p>
        </p:txBody>
      </p:sp>
      <p:sp>
        <p:nvSpPr>
          <p:cNvPr id="3" name="TextBox 2">
            <a:extLst>
              <a:ext uri="{FF2B5EF4-FFF2-40B4-BE49-F238E27FC236}">
                <a16:creationId xmlns:a16="http://schemas.microsoft.com/office/drawing/2014/main" id="{DEA02696-B094-AE13-2675-E6CCA80D948E}"/>
              </a:ext>
            </a:extLst>
          </p:cNvPr>
          <p:cNvSpPr txBox="1"/>
          <p:nvPr/>
        </p:nvSpPr>
        <p:spPr>
          <a:xfrm>
            <a:off x="0" y="692696"/>
            <a:ext cx="9144000" cy="861774"/>
          </a:xfrm>
          <a:prstGeom prst="rect">
            <a:avLst/>
          </a:prstGeom>
          <a:noFill/>
        </p:spPr>
        <p:txBody>
          <a:bodyPr wrap="square">
            <a:spAutoFit/>
          </a:bodyPr>
          <a:lstStyle/>
          <a:p>
            <a:endParaRPr lang="en-ZA" sz="1600" dirty="0"/>
          </a:p>
          <a:p>
            <a:endParaRPr lang="en-ZA" sz="1600" dirty="0"/>
          </a:p>
          <a:p>
            <a:endParaRPr lang="en-ZA" dirty="0"/>
          </a:p>
        </p:txBody>
      </p:sp>
      <p:graphicFrame>
        <p:nvGraphicFramePr>
          <p:cNvPr id="4" name="Table 3">
            <a:extLst>
              <a:ext uri="{FF2B5EF4-FFF2-40B4-BE49-F238E27FC236}">
                <a16:creationId xmlns:a16="http://schemas.microsoft.com/office/drawing/2014/main" id="{7753485C-41DD-73DD-E552-C43D1C7E406F}"/>
              </a:ext>
            </a:extLst>
          </p:cNvPr>
          <p:cNvGraphicFramePr>
            <a:graphicFrameLocks noGrp="1"/>
          </p:cNvGraphicFramePr>
          <p:nvPr>
            <p:extLst>
              <p:ext uri="{D42A27DB-BD31-4B8C-83A1-F6EECF244321}">
                <p14:modId xmlns:p14="http://schemas.microsoft.com/office/powerpoint/2010/main" val="3842671113"/>
              </p:ext>
            </p:extLst>
          </p:nvPr>
        </p:nvGraphicFramePr>
        <p:xfrm>
          <a:off x="971600" y="836712"/>
          <a:ext cx="6462980" cy="5522814"/>
        </p:xfrm>
        <a:graphic>
          <a:graphicData uri="http://schemas.openxmlformats.org/drawingml/2006/table">
            <a:tbl>
              <a:tblPr bandRow="1"/>
              <a:tblGrid>
                <a:gridCol w="2012871">
                  <a:extLst>
                    <a:ext uri="{9D8B030D-6E8A-4147-A177-3AD203B41FA5}">
                      <a16:colId xmlns:a16="http://schemas.microsoft.com/office/drawing/2014/main" val="2255935320"/>
                    </a:ext>
                  </a:extLst>
                </a:gridCol>
                <a:gridCol w="4450109">
                  <a:extLst>
                    <a:ext uri="{9D8B030D-6E8A-4147-A177-3AD203B41FA5}">
                      <a16:colId xmlns:a16="http://schemas.microsoft.com/office/drawing/2014/main" val="1652021921"/>
                    </a:ext>
                  </a:extLst>
                </a:gridCol>
              </a:tblGrid>
              <a:tr h="190442">
                <a:tc>
                  <a:txBody>
                    <a:bodyPr/>
                    <a:lstStyle/>
                    <a:p>
                      <a:pPr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11. Colour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11.1 Standard as per manufacturer.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04936574"/>
                  </a:ext>
                </a:extLst>
              </a:tr>
              <a:tr h="761767">
                <a:tc>
                  <a:txBody>
                    <a:bodyPr/>
                    <a:lstStyle/>
                    <a:p>
                      <a:pPr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12. Signage &amp; branding</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12.1 As per ACSA specifications supplied, numbering &amp; company</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        logo on both sides with reflective tape &amp; numbering on roof.</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 </a:t>
                      </a:r>
                      <a:r>
                        <a:rPr lang="en-GB" sz="1000" b="1" i="1">
                          <a:effectLst/>
                          <a:latin typeface="Arial" panose="020B0604020202020204" pitchFamily="34" charset="0"/>
                          <a:ea typeface="Times New Roman" panose="02020603050405020304" pitchFamily="18" charset="0"/>
                          <a:cs typeface="Arial" panose="020B0604020202020204" pitchFamily="34" charset="0"/>
                        </a:rPr>
                        <a:t>SEE APPENDIX B</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4870442"/>
                  </a:ext>
                </a:extLst>
              </a:tr>
              <a:tr h="190442">
                <a:tc>
                  <a:txBody>
                    <a:bodyPr/>
                    <a:lstStyle/>
                    <a:p>
                      <a:pPr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13. Warranty</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13.1 Standard Manufacturer warranty (minimum of 12 months)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4068739"/>
                  </a:ext>
                </a:extLst>
              </a:tr>
              <a:tr h="476105">
                <a:tc>
                  <a:txBody>
                    <a:bodyPr/>
                    <a:lstStyle/>
                    <a:p>
                      <a:pPr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14. Accessories required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13.1 Tow bar,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13.2 Fire extinguisher (2.5kg) with mounting bracket inside of cab.</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78421473"/>
                  </a:ext>
                </a:extLst>
              </a:tr>
              <a:tr h="476105">
                <a:tc>
                  <a:txBody>
                    <a:bodyPr/>
                    <a:lstStyle/>
                    <a:p>
                      <a:pPr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15. Quantity required</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15.1 Rate based per tractor (estimated thirteen (13) tractors &amp;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        thirteen (13) slashers for year one (1) 2023 order).</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4171260"/>
                  </a:ext>
                </a:extLst>
              </a:tr>
              <a:tr h="3427953">
                <a:tc>
                  <a:txBody>
                    <a:bodyPr/>
                    <a:lstStyle/>
                    <a:p>
                      <a:pPr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16. Airports for delivery</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hangingPunct="0">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16.1 </a:t>
                      </a:r>
                      <a:r>
                        <a:rPr lang="en-US"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Bram Fischer International Airport (two (2) tractors)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16.2 </a:t>
                      </a:r>
                      <a:r>
                        <a:rPr lang="en-US"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George Airport (three (3) tractors)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16.3 </a:t>
                      </a:r>
                      <a:r>
                        <a:rPr lang="en-US"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King Shaka International Airport (two (2) tractors)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16.4 </a:t>
                      </a:r>
                      <a:r>
                        <a:rPr lang="en-US"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King Phalo Airport (two (2) tractors)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16.5 </a:t>
                      </a:r>
                      <a:r>
                        <a:rPr lang="en-US"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Kimberly Airport (two (2) tractors)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16.6 </a:t>
                      </a:r>
                      <a:r>
                        <a:rPr lang="en-US" sz="1000" dirty="0">
                          <a:solidFill>
                            <a:srgbClr val="000000"/>
                          </a:solidFill>
                          <a:effectLst/>
                          <a:latin typeface="Arial" panose="020B0604020202020204" pitchFamily="34" charset="0"/>
                          <a:ea typeface="Calibri" panose="020F0502020204030204" pitchFamily="34" charset="0"/>
                          <a:cs typeface="Arial" panose="020B0604020202020204" pitchFamily="34" charset="0"/>
                        </a:rPr>
                        <a:t>OR Tambo International Airport </a:t>
                      </a:r>
                      <a:r>
                        <a:rPr lang="en-GB" sz="10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(two (2) tractors)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i="1" dirty="0">
                          <a:effectLst/>
                          <a:latin typeface="Arial" panose="020B0604020202020204" pitchFamily="34" charset="0"/>
                          <a:ea typeface="Times New Roman" panose="02020603050405020304" pitchFamily="18" charset="0"/>
                          <a:cs typeface="Arial" panose="020B0604020202020204" pitchFamily="34" charset="0"/>
                        </a:rPr>
                        <a:t>The above is estimated airport sites and number of units required for first order placement (2023). ACSA will confirm the specific delivery sites at contracting stage.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b="1" u="sng" dirty="0">
                          <a:effectLst/>
                          <a:latin typeface="Arial" panose="020B0604020202020204" pitchFamily="34" charset="0"/>
                          <a:ea typeface="Times New Roman" panose="02020603050405020304" pitchFamily="18" charset="0"/>
                          <a:cs typeface="Arial" panose="020B0604020202020204" pitchFamily="34" charset="0"/>
                        </a:rPr>
                        <a:t>Other possible sites after year one (1):</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16.7 Cape Town International Airport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16.8 Upington Airport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16.9 Chief </a:t>
                      </a:r>
                      <a:r>
                        <a:rPr lang="en-GB" sz="1000" dirty="0" err="1">
                          <a:effectLst/>
                          <a:latin typeface="Arial" panose="020B0604020202020204" pitchFamily="34" charset="0"/>
                          <a:ea typeface="Times New Roman" panose="02020603050405020304" pitchFamily="18" charset="0"/>
                          <a:cs typeface="Arial" panose="020B0604020202020204" pitchFamily="34" charset="0"/>
                        </a:rPr>
                        <a:t>Dawid</a:t>
                      </a:r>
                      <a:r>
                        <a:rPr lang="en-GB" sz="1000" dirty="0">
                          <a:effectLst/>
                          <a:latin typeface="Arial" panose="020B0604020202020204" pitchFamily="34" charset="0"/>
                          <a:ea typeface="Times New Roman" panose="02020603050405020304" pitchFamily="18" charset="0"/>
                          <a:cs typeface="Arial" panose="020B0604020202020204" pitchFamily="34" charset="0"/>
                        </a:rPr>
                        <a:t> Stuurman International Airport</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73062072"/>
                  </a:ext>
                </a:extLst>
              </a:tr>
            </a:tbl>
          </a:graphicData>
        </a:graphic>
      </p:graphicFrame>
    </p:spTree>
    <p:extLst>
      <p:ext uri="{BB962C8B-B14F-4D97-AF65-F5344CB8AC3E}">
        <p14:creationId xmlns:p14="http://schemas.microsoft.com/office/powerpoint/2010/main" val="36288731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96DEE48-3ABE-4623-82F3-D97858C93DD5}"/>
              </a:ext>
            </a:extLst>
          </p:cNvPr>
          <p:cNvSpPr>
            <a:spLocks noGrp="1"/>
          </p:cNvSpPr>
          <p:nvPr>
            <p:ph type="body" sz="quarter" idx="15"/>
          </p:nvPr>
        </p:nvSpPr>
        <p:spPr/>
        <p:txBody>
          <a:bodyPr/>
          <a:lstStyle/>
          <a:p>
            <a:r>
              <a:rPr lang="en-ZA" dirty="0"/>
              <a:t>3. Background and scope of works</a:t>
            </a:r>
          </a:p>
        </p:txBody>
      </p:sp>
      <p:sp>
        <p:nvSpPr>
          <p:cNvPr id="6" name="Slide Number Placeholder 5"/>
          <p:cNvSpPr>
            <a:spLocks noGrp="1"/>
          </p:cNvSpPr>
          <p:nvPr>
            <p:ph type="sldNum" sz="quarter" idx="16"/>
          </p:nvPr>
        </p:nvSpPr>
        <p:spPr/>
        <p:txBody>
          <a:bodyPr/>
          <a:lstStyle/>
          <a:p>
            <a:fld id="{26064075-3AAB-4C73-8B14-15F5C27661CD}" type="slidenum">
              <a:rPr lang="en-US" smtClean="0"/>
              <a:pPr/>
              <a:t>7</a:t>
            </a:fld>
            <a:endParaRPr lang="en-US" dirty="0"/>
          </a:p>
        </p:txBody>
      </p:sp>
      <p:sp>
        <p:nvSpPr>
          <p:cNvPr id="7" name="TextBox 6">
            <a:extLst>
              <a:ext uri="{FF2B5EF4-FFF2-40B4-BE49-F238E27FC236}">
                <a16:creationId xmlns:a16="http://schemas.microsoft.com/office/drawing/2014/main" id="{1B9A527D-890F-227A-64D0-093DCF05FB1C}"/>
              </a:ext>
            </a:extLst>
          </p:cNvPr>
          <p:cNvSpPr txBox="1"/>
          <p:nvPr/>
        </p:nvSpPr>
        <p:spPr>
          <a:xfrm>
            <a:off x="251520" y="764704"/>
            <a:ext cx="8424936" cy="2154436"/>
          </a:xfrm>
          <a:prstGeom prst="rect">
            <a:avLst/>
          </a:prstGeom>
          <a:noFill/>
        </p:spPr>
        <p:txBody>
          <a:bodyPr wrap="square">
            <a:spAutoFit/>
          </a:bodyPr>
          <a:lstStyle/>
          <a:p>
            <a:endParaRPr lang="en-ZA" sz="1600" dirty="0"/>
          </a:p>
          <a:p>
            <a:endParaRPr lang="en-ZA" sz="1600" dirty="0"/>
          </a:p>
          <a:p>
            <a:endParaRPr lang="en-ZA" sz="1600" dirty="0"/>
          </a:p>
          <a:p>
            <a:endParaRPr lang="en-ZA" sz="1600" dirty="0"/>
          </a:p>
          <a:p>
            <a:endParaRPr lang="en-ZA" sz="1600" dirty="0"/>
          </a:p>
          <a:p>
            <a:endParaRPr lang="en-ZA" dirty="0"/>
          </a:p>
          <a:p>
            <a:endParaRPr lang="en-ZA" dirty="0"/>
          </a:p>
          <a:p>
            <a:endParaRPr lang="en-ZA" dirty="0"/>
          </a:p>
        </p:txBody>
      </p:sp>
      <p:graphicFrame>
        <p:nvGraphicFramePr>
          <p:cNvPr id="3" name="Table 2">
            <a:extLst>
              <a:ext uri="{FF2B5EF4-FFF2-40B4-BE49-F238E27FC236}">
                <a16:creationId xmlns:a16="http://schemas.microsoft.com/office/drawing/2014/main" id="{97C5B374-64AF-F54A-17C4-94DA5C0D6AB0}"/>
              </a:ext>
            </a:extLst>
          </p:cNvPr>
          <p:cNvGraphicFramePr>
            <a:graphicFrameLocks noGrp="1"/>
          </p:cNvGraphicFramePr>
          <p:nvPr>
            <p:extLst>
              <p:ext uri="{D42A27DB-BD31-4B8C-83A1-F6EECF244321}">
                <p14:modId xmlns:p14="http://schemas.microsoft.com/office/powerpoint/2010/main" val="706999633"/>
              </p:ext>
            </p:extLst>
          </p:nvPr>
        </p:nvGraphicFramePr>
        <p:xfrm>
          <a:off x="827584" y="836712"/>
          <a:ext cx="6984776" cy="5328593"/>
        </p:xfrm>
        <a:graphic>
          <a:graphicData uri="http://schemas.openxmlformats.org/drawingml/2006/table">
            <a:tbl>
              <a:tblPr bandRow="1"/>
              <a:tblGrid>
                <a:gridCol w="2175383">
                  <a:extLst>
                    <a:ext uri="{9D8B030D-6E8A-4147-A177-3AD203B41FA5}">
                      <a16:colId xmlns:a16="http://schemas.microsoft.com/office/drawing/2014/main" val="1452378290"/>
                    </a:ext>
                  </a:extLst>
                </a:gridCol>
                <a:gridCol w="4809393">
                  <a:extLst>
                    <a:ext uri="{9D8B030D-6E8A-4147-A177-3AD203B41FA5}">
                      <a16:colId xmlns:a16="http://schemas.microsoft.com/office/drawing/2014/main" val="3508239867"/>
                    </a:ext>
                  </a:extLst>
                </a:gridCol>
              </a:tblGrid>
              <a:tr h="2448273">
                <a:tc>
                  <a:txBody>
                    <a:bodyPr/>
                    <a:lstStyle/>
                    <a:p>
                      <a:pPr algn="l"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17. Mandatory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      requirements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hangingPunct="0">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17.1      OEM letter of support/document confirming that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marL="457200" algn="l" hangingPunct="0">
                        <a:spcBef>
                          <a:spcPts val="600"/>
                        </a:spcBef>
                        <a:spcAft>
                          <a:spcPts val="0"/>
                        </a:spcAft>
                      </a:pPr>
                      <a:r>
                        <a:rPr lang="en-GB" sz="1000" dirty="0">
                          <a:effectLst/>
                          <a:latin typeface="Arial" panose="020B0604020202020204" pitchFamily="34" charset="0"/>
                          <a:ea typeface="Times New Roman" panose="02020603050405020304" pitchFamily="18" charset="0"/>
                          <a:cs typeface="Arial" panose="020B0604020202020204" pitchFamily="34" charset="0"/>
                        </a:rPr>
                        <a:t>maintenance support exists at </a:t>
                      </a:r>
                      <a:r>
                        <a:rPr lang="en-GB" sz="1000" b="1" i="1" dirty="0">
                          <a:effectLst/>
                          <a:latin typeface="Arial" panose="020B0604020202020204" pitchFamily="34" charset="0"/>
                          <a:ea typeface="Times New Roman" panose="02020603050405020304" pitchFamily="18" charset="0"/>
                          <a:cs typeface="Arial" panose="020B0604020202020204" pitchFamily="34" charset="0"/>
                        </a:rPr>
                        <a:t>all</a:t>
                      </a:r>
                      <a:r>
                        <a:rPr lang="en-GB" sz="1000" dirty="0">
                          <a:effectLst/>
                          <a:latin typeface="Arial" panose="020B0604020202020204" pitchFamily="34" charset="0"/>
                          <a:ea typeface="Times New Roman" panose="02020603050405020304" pitchFamily="18" charset="0"/>
                          <a:cs typeface="Arial" panose="020B0604020202020204" pitchFamily="34" charset="0"/>
                        </a:rPr>
                        <a:t> the various airport regions where the tractors will be delivered (as per above listed airports). The bidders are required to provide a detailed list of accredited dealers, workshops, or service providers in each of the town or cities where the airports are located, that will assist with aftermarket service (spares supply, warranty &amp; maintenance).</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4191467"/>
                  </a:ext>
                </a:extLst>
              </a:tr>
              <a:tr h="720080">
                <a:tc>
                  <a:txBody>
                    <a:bodyPr/>
                    <a:lstStyle/>
                    <a:p>
                      <a:pPr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18. Registration &amp; licensing</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18.1 The supplier shall register &amp; license the tractors on ACSA’s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        name at the specific registering authority per relevant region/s.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04708784"/>
                  </a:ext>
                </a:extLst>
              </a:tr>
              <a:tr h="720080">
                <a:tc>
                  <a:txBody>
                    <a:bodyPr/>
                    <a:lstStyle/>
                    <a:p>
                      <a:pPr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19. On road charges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19.1 Delivery (to airport destination) and Handling (registration &amp;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        licensing) charges to be included in price.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7935934"/>
                  </a:ext>
                </a:extLst>
              </a:tr>
              <a:tr h="720080">
                <a:tc>
                  <a:txBody>
                    <a:bodyPr/>
                    <a:lstStyle/>
                    <a:p>
                      <a:pPr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20. Onsite training</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20.1 Once-off introductory operator training for six (6) people per </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a:effectLst/>
                          <a:latin typeface="Arial" panose="020B0604020202020204" pitchFamily="34" charset="0"/>
                          <a:ea typeface="Times New Roman" panose="02020603050405020304" pitchFamily="18" charset="0"/>
                          <a:cs typeface="Arial" panose="020B0604020202020204" pitchFamily="34" charset="0"/>
                        </a:rPr>
                        <a:t>         site.</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2850110"/>
                  </a:ext>
                </a:extLst>
              </a:tr>
              <a:tr h="720080">
                <a:tc>
                  <a:txBody>
                    <a:bodyPr/>
                    <a:lstStyle/>
                    <a:p>
                      <a:pPr algn="just" hangingPunct="0">
                        <a:spcBef>
                          <a:spcPts val="600"/>
                        </a:spcBef>
                      </a:pPr>
                      <a:r>
                        <a:rPr lang="en-GB" sz="1000" b="1">
                          <a:solidFill>
                            <a:srgbClr val="000000"/>
                          </a:solidFill>
                          <a:effectLst/>
                          <a:latin typeface="Arial" panose="020B0604020202020204" pitchFamily="34" charset="0"/>
                          <a:ea typeface="Times New Roman" panose="02020603050405020304" pitchFamily="18" charset="0"/>
                          <a:cs typeface="Arial" panose="020B0604020202020204" pitchFamily="34" charset="0"/>
                        </a:rPr>
                        <a:t>21. Implements</a:t>
                      </a:r>
                      <a:endParaRPr lang="en-ZA" sz="12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hangingPunct="0">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21.1 The tractor offering from the bidders must be adaptable to front </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1000" dirty="0">
                          <a:effectLst/>
                          <a:latin typeface="Arial" panose="020B0604020202020204" pitchFamily="34" charset="0"/>
                          <a:ea typeface="Times New Roman" panose="02020603050405020304" pitchFamily="18" charset="0"/>
                          <a:cs typeface="Arial" panose="020B0604020202020204" pitchFamily="34" charset="0"/>
                        </a:rPr>
                        <a:t>         load buckets, grass bailers, sprayers, slashers, rakes etc</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58642578"/>
                  </a:ext>
                </a:extLst>
              </a:tr>
            </a:tbl>
          </a:graphicData>
        </a:graphic>
      </p:graphicFrame>
    </p:spTree>
    <p:extLst>
      <p:ext uri="{BB962C8B-B14F-4D97-AF65-F5344CB8AC3E}">
        <p14:creationId xmlns:p14="http://schemas.microsoft.com/office/powerpoint/2010/main" val="10948623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96DEE48-3ABE-4623-82F3-D97858C93DD5}"/>
              </a:ext>
            </a:extLst>
          </p:cNvPr>
          <p:cNvSpPr>
            <a:spLocks noGrp="1"/>
          </p:cNvSpPr>
          <p:nvPr>
            <p:ph type="body" sz="quarter" idx="15"/>
          </p:nvPr>
        </p:nvSpPr>
        <p:spPr/>
        <p:txBody>
          <a:bodyPr/>
          <a:lstStyle/>
          <a:p>
            <a:r>
              <a:rPr lang="en-ZA" dirty="0"/>
              <a:t>3. Background and scope of works</a:t>
            </a:r>
          </a:p>
        </p:txBody>
      </p:sp>
      <p:sp>
        <p:nvSpPr>
          <p:cNvPr id="6" name="Slide Number Placeholder 5"/>
          <p:cNvSpPr>
            <a:spLocks noGrp="1"/>
          </p:cNvSpPr>
          <p:nvPr>
            <p:ph type="sldNum" sz="quarter" idx="16"/>
          </p:nvPr>
        </p:nvSpPr>
        <p:spPr/>
        <p:txBody>
          <a:bodyPr/>
          <a:lstStyle/>
          <a:p>
            <a:fld id="{26064075-3AAB-4C73-8B14-15F5C27661CD}" type="slidenum">
              <a:rPr lang="en-US" smtClean="0"/>
              <a:pPr/>
              <a:t>8</a:t>
            </a:fld>
            <a:endParaRPr lang="en-US" dirty="0"/>
          </a:p>
        </p:txBody>
      </p:sp>
      <p:sp>
        <p:nvSpPr>
          <p:cNvPr id="7" name="TextBox 6">
            <a:extLst>
              <a:ext uri="{FF2B5EF4-FFF2-40B4-BE49-F238E27FC236}">
                <a16:creationId xmlns:a16="http://schemas.microsoft.com/office/drawing/2014/main" id="{1B9A527D-890F-227A-64D0-093DCF05FB1C}"/>
              </a:ext>
            </a:extLst>
          </p:cNvPr>
          <p:cNvSpPr txBox="1"/>
          <p:nvPr/>
        </p:nvSpPr>
        <p:spPr>
          <a:xfrm>
            <a:off x="0" y="692696"/>
            <a:ext cx="9036496" cy="4185761"/>
          </a:xfrm>
          <a:prstGeom prst="rect">
            <a:avLst/>
          </a:prstGeom>
          <a:noFill/>
        </p:spPr>
        <p:txBody>
          <a:bodyPr wrap="square">
            <a:spAutoFit/>
          </a:bodyPr>
          <a:lstStyle/>
          <a:p>
            <a:pPr marL="342900" lvl="0" indent="-342900" algn="just">
              <a:spcBef>
                <a:spcPts val="1200"/>
              </a:spcBef>
              <a:spcAft>
                <a:spcPts val="0"/>
              </a:spcAft>
              <a:buFont typeface="+mj-lt"/>
              <a:buAutoNum type="alphaLcParenR"/>
              <a:tabLst>
                <a:tab pos="1319530" algn="l"/>
                <a:tab pos="457200" algn="l"/>
              </a:tabLst>
            </a:pPr>
            <a:endParaRPr lang="en-GB" sz="1200" b="0" dirty="0">
              <a:effectLst/>
              <a:ea typeface="Times New Roman" panose="02020603050405020304" pitchFamily="18" charset="0"/>
              <a:cs typeface="Times New Roman" panose="02020603050405020304" pitchFamily="18" charset="0"/>
            </a:endParaRPr>
          </a:p>
          <a:p>
            <a:pPr marL="342900" lvl="0" indent="-342900" algn="just">
              <a:spcBef>
                <a:spcPts val="1200"/>
              </a:spcBef>
              <a:spcAft>
                <a:spcPts val="0"/>
              </a:spcAft>
              <a:buFont typeface="+mj-lt"/>
              <a:buAutoNum type="alphaLcParenR"/>
              <a:tabLst>
                <a:tab pos="1319530" algn="l"/>
                <a:tab pos="457200" algn="l"/>
              </a:tabLst>
            </a:pPr>
            <a:r>
              <a:rPr lang="en-GB" sz="1200" b="0" dirty="0">
                <a:effectLst/>
                <a:ea typeface="Times New Roman" panose="02020603050405020304" pitchFamily="18" charset="0"/>
                <a:cs typeface="Times New Roman" panose="02020603050405020304" pitchFamily="18" charset="0"/>
              </a:rPr>
              <a:t>Supply and fitment of any additional accessories as per specifications.</a:t>
            </a:r>
            <a:endParaRPr lang="en-ZA" sz="1200" b="1" dirty="0">
              <a:effectLst/>
              <a:ea typeface="Times New Roman" panose="02020603050405020304" pitchFamily="18" charset="0"/>
              <a:cs typeface="Times New Roman" panose="02020603050405020304" pitchFamily="18" charset="0"/>
            </a:endParaRPr>
          </a:p>
          <a:p>
            <a:pPr marL="342900" lvl="0" indent="-342900" algn="just">
              <a:spcBef>
                <a:spcPts val="1200"/>
              </a:spcBef>
              <a:spcAft>
                <a:spcPts val="0"/>
              </a:spcAft>
              <a:buFont typeface="+mj-lt"/>
              <a:buAutoNum type="alphaLcParenR"/>
              <a:tabLst>
                <a:tab pos="1319530" algn="l"/>
                <a:tab pos="457200" algn="l"/>
              </a:tabLst>
            </a:pPr>
            <a:r>
              <a:rPr lang="en-GB" sz="1200" b="0" dirty="0">
                <a:effectLst/>
                <a:ea typeface="Times New Roman" panose="02020603050405020304" pitchFamily="18" charset="0"/>
                <a:cs typeface="Times New Roman" panose="02020603050405020304" pitchFamily="18" charset="0"/>
              </a:rPr>
              <a:t>Supply of slashers as per specification.</a:t>
            </a:r>
            <a:endParaRPr lang="en-ZA" sz="1200" b="1" dirty="0">
              <a:effectLst/>
              <a:ea typeface="Times New Roman" panose="02020603050405020304" pitchFamily="18" charset="0"/>
              <a:cs typeface="Times New Roman" panose="02020603050405020304" pitchFamily="18" charset="0"/>
            </a:endParaRPr>
          </a:p>
          <a:p>
            <a:pPr marL="342900" lvl="0" indent="-342900" algn="just">
              <a:spcBef>
                <a:spcPts val="1200"/>
              </a:spcBef>
              <a:spcAft>
                <a:spcPts val="0"/>
              </a:spcAft>
              <a:buFont typeface="+mj-lt"/>
              <a:buAutoNum type="alphaLcParenR"/>
              <a:tabLst>
                <a:tab pos="1319530" algn="l"/>
                <a:tab pos="457200" algn="l"/>
              </a:tabLst>
            </a:pPr>
            <a:r>
              <a:rPr lang="en-GB" sz="1200" b="0" dirty="0">
                <a:effectLst/>
                <a:ea typeface="Times New Roman" panose="02020603050405020304" pitchFamily="18" charset="0"/>
                <a:cs typeface="Times New Roman" panose="02020603050405020304" pitchFamily="18" charset="0"/>
              </a:rPr>
              <a:t>Apply signage and branding as per ACSA’s specification (as provided).</a:t>
            </a:r>
            <a:endParaRPr lang="en-ZA" sz="1200" b="1" dirty="0">
              <a:effectLst/>
              <a:ea typeface="Times New Roman" panose="02020603050405020304" pitchFamily="18" charset="0"/>
              <a:cs typeface="Times New Roman" panose="02020603050405020304" pitchFamily="18" charset="0"/>
            </a:endParaRPr>
          </a:p>
          <a:p>
            <a:pPr marL="342900" lvl="0" indent="-342900" algn="just">
              <a:spcBef>
                <a:spcPts val="1200"/>
              </a:spcBef>
              <a:spcAft>
                <a:spcPts val="0"/>
              </a:spcAft>
              <a:buFont typeface="+mj-lt"/>
              <a:buAutoNum type="alphaLcParenR"/>
              <a:tabLst>
                <a:tab pos="1319530" algn="l"/>
                <a:tab pos="457200" algn="l"/>
              </a:tabLst>
            </a:pPr>
            <a:r>
              <a:rPr lang="en-GB" sz="1200" b="0" dirty="0">
                <a:effectLst/>
                <a:ea typeface="Times New Roman" panose="02020603050405020304" pitchFamily="18" charset="0"/>
                <a:cs typeface="Times New Roman" panose="02020603050405020304" pitchFamily="18" charset="0"/>
              </a:rPr>
              <a:t>The Bidder will be expected to process the homologation, registration and licensing of the tractors to be categorised as a specialised vehicles into Airports Company South Africa’s (ACSAs) name at the respective regions local traffic authorities.</a:t>
            </a:r>
            <a:endParaRPr lang="en-ZA" sz="1200" b="1" dirty="0">
              <a:effectLst/>
              <a:ea typeface="Times New Roman" panose="02020603050405020304" pitchFamily="18" charset="0"/>
              <a:cs typeface="Times New Roman" panose="02020603050405020304" pitchFamily="18" charset="0"/>
            </a:endParaRPr>
          </a:p>
          <a:p>
            <a:pPr marL="342900" lvl="0" indent="-342900" algn="just">
              <a:spcBef>
                <a:spcPts val="1200"/>
              </a:spcBef>
              <a:spcAft>
                <a:spcPts val="0"/>
              </a:spcAft>
              <a:buFont typeface="+mj-lt"/>
              <a:buAutoNum type="alphaLcParenR"/>
              <a:tabLst>
                <a:tab pos="1319530" algn="l"/>
                <a:tab pos="457200" algn="l"/>
              </a:tabLst>
            </a:pPr>
            <a:r>
              <a:rPr lang="en-GB" sz="1200" b="0" dirty="0">
                <a:effectLst/>
                <a:ea typeface="Times New Roman" panose="02020603050405020304" pitchFamily="18" charset="0"/>
                <a:cs typeface="Times New Roman" panose="02020603050405020304" pitchFamily="18" charset="0"/>
              </a:rPr>
              <a:t>Pre-delivery inspections and acceptance testing.</a:t>
            </a:r>
            <a:endParaRPr lang="en-ZA" sz="1200" b="1" dirty="0">
              <a:effectLst/>
              <a:ea typeface="Times New Roman" panose="02020603050405020304" pitchFamily="18" charset="0"/>
              <a:cs typeface="Times New Roman" panose="02020603050405020304" pitchFamily="18" charset="0"/>
            </a:endParaRPr>
          </a:p>
          <a:p>
            <a:pPr marL="342900" lvl="0" indent="-342900" algn="just">
              <a:spcBef>
                <a:spcPts val="1200"/>
              </a:spcBef>
              <a:spcAft>
                <a:spcPts val="0"/>
              </a:spcAft>
              <a:buFont typeface="+mj-lt"/>
              <a:buAutoNum type="alphaLcParenR"/>
              <a:tabLst>
                <a:tab pos="1319530" algn="l"/>
                <a:tab pos="457200" algn="l"/>
              </a:tabLst>
            </a:pPr>
            <a:r>
              <a:rPr lang="en-GB" sz="1200" b="0" dirty="0">
                <a:effectLst/>
                <a:ea typeface="Times New Roman" panose="02020603050405020304" pitchFamily="18" charset="0"/>
                <a:cs typeface="Times New Roman" panose="02020603050405020304" pitchFamily="18" charset="0"/>
              </a:rPr>
              <a:t>Delivery to the specified airports.</a:t>
            </a:r>
          </a:p>
          <a:p>
            <a:pPr lvl="0" algn="just">
              <a:spcBef>
                <a:spcPts val="1200"/>
              </a:spcBef>
              <a:spcAft>
                <a:spcPts val="0"/>
              </a:spcAft>
              <a:tabLst>
                <a:tab pos="1319530" algn="l"/>
                <a:tab pos="457200" algn="l"/>
              </a:tabLst>
            </a:pPr>
            <a:endParaRPr lang="en-GB" sz="1200" dirty="0">
              <a:latin typeface="Arial" panose="020B0604020202020204" pitchFamily="34" charset="0"/>
              <a:ea typeface="Times New Roman" panose="02020603050405020304" pitchFamily="18" charset="0"/>
              <a:cs typeface="Times New Roman" panose="02020603050405020304" pitchFamily="18" charset="0"/>
            </a:endParaRPr>
          </a:p>
          <a:p>
            <a:pPr lvl="0" algn="just">
              <a:spcBef>
                <a:spcPts val="1200"/>
              </a:spcBef>
              <a:spcAft>
                <a:spcPts val="0"/>
              </a:spcAft>
              <a:tabLst>
                <a:tab pos="1319530" algn="l"/>
                <a:tab pos="457200"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Additional Scope</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marL="342900" lvl="0" indent="-342900" algn="l">
              <a:spcBef>
                <a:spcPts val="1200"/>
              </a:spcBef>
              <a:spcAft>
                <a:spcPts val="0"/>
              </a:spcAft>
              <a:buFont typeface="+mj-lt"/>
              <a:buAutoNum type="alphaLcParenR"/>
              <a:tabLst>
                <a:tab pos="1319530" algn="l"/>
                <a:tab pos="457200" algn="l"/>
              </a:tabLst>
            </a:pPr>
            <a:r>
              <a:rPr lang="en-GB" sz="1200" b="0" dirty="0">
                <a:effectLst/>
                <a:latin typeface="Arial" panose="020B0604020202020204" pitchFamily="34" charset="0"/>
                <a:ea typeface="Times New Roman" panose="02020603050405020304" pitchFamily="18" charset="0"/>
                <a:cs typeface="Times New Roman" panose="02020603050405020304" pitchFamily="18" charset="0"/>
              </a:rPr>
              <a:t>The bidder must provide a standard manufacturer warranty (minimum of 12 months).</a:t>
            </a:r>
          </a:p>
          <a:p>
            <a:pPr marL="342900" lvl="0" indent="-342900" algn="l">
              <a:spcBef>
                <a:spcPts val="1200"/>
              </a:spcBef>
              <a:spcAft>
                <a:spcPts val="0"/>
              </a:spcAft>
              <a:buFont typeface="+mj-lt"/>
              <a:buAutoNum type="alphaLcParenR"/>
              <a:tabLst>
                <a:tab pos="1319530" algn="l"/>
                <a:tab pos="457200" algn="l"/>
              </a:tabLst>
            </a:pPr>
            <a:r>
              <a:rPr lang="en-GB" sz="1200" b="0" dirty="0">
                <a:effectLst/>
                <a:latin typeface="Arial" panose="020B0604020202020204" pitchFamily="34" charset="0"/>
                <a:ea typeface="Times New Roman" panose="02020603050405020304" pitchFamily="18" charset="0"/>
                <a:cs typeface="Times New Roman" panose="02020603050405020304" pitchFamily="18" charset="0"/>
              </a:rPr>
              <a:t>The bidder will be expected to provide basic training to operators and provide operator manuals. </a:t>
            </a:r>
          </a:p>
          <a:p>
            <a:pPr marL="342900" lvl="0" indent="-342900" algn="l">
              <a:spcBef>
                <a:spcPts val="1200"/>
              </a:spcBef>
              <a:spcAft>
                <a:spcPts val="0"/>
              </a:spcAft>
              <a:buFont typeface="+mj-lt"/>
              <a:buAutoNum type="alphaLcParenR"/>
              <a:tabLst>
                <a:tab pos="1319530" algn="l"/>
                <a:tab pos="457200" algn="l"/>
              </a:tabLst>
            </a:pPr>
            <a:r>
              <a:rPr lang="en-GB" sz="1200" dirty="0">
                <a:effectLst/>
                <a:latin typeface="Arial" panose="020B0604020202020204" pitchFamily="34" charset="0"/>
                <a:ea typeface="Times New Roman" panose="02020603050405020304" pitchFamily="18" charset="0"/>
              </a:rPr>
              <a:t> All outsourced costs and accessories, signage and branding requirements must be included in the bid offer</a:t>
            </a:r>
            <a:endParaRPr lang="en-ZA" sz="1200" b="1"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350728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E96DEE48-3ABE-4623-82F3-D97858C93DD5}"/>
              </a:ext>
            </a:extLst>
          </p:cNvPr>
          <p:cNvSpPr>
            <a:spLocks noGrp="1"/>
          </p:cNvSpPr>
          <p:nvPr>
            <p:ph type="body" sz="quarter" idx="15"/>
          </p:nvPr>
        </p:nvSpPr>
        <p:spPr/>
        <p:txBody>
          <a:bodyPr/>
          <a:lstStyle/>
          <a:p>
            <a:r>
              <a:rPr lang="en-ZA" dirty="0"/>
              <a:t>3. Background and scope of works</a:t>
            </a:r>
          </a:p>
        </p:txBody>
      </p:sp>
      <p:sp>
        <p:nvSpPr>
          <p:cNvPr id="6" name="Slide Number Placeholder 5"/>
          <p:cNvSpPr>
            <a:spLocks noGrp="1"/>
          </p:cNvSpPr>
          <p:nvPr>
            <p:ph type="sldNum" sz="quarter" idx="16"/>
          </p:nvPr>
        </p:nvSpPr>
        <p:spPr/>
        <p:txBody>
          <a:bodyPr/>
          <a:lstStyle/>
          <a:p>
            <a:fld id="{26064075-3AAB-4C73-8B14-15F5C27661CD}" type="slidenum">
              <a:rPr lang="en-US" smtClean="0"/>
              <a:pPr/>
              <a:t>9</a:t>
            </a:fld>
            <a:endParaRPr lang="en-US" dirty="0"/>
          </a:p>
        </p:txBody>
      </p:sp>
      <p:sp>
        <p:nvSpPr>
          <p:cNvPr id="7" name="TextBox 6">
            <a:extLst>
              <a:ext uri="{FF2B5EF4-FFF2-40B4-BE49-F238E27FC236}">
                <a16:creationId xmlns:a16="http://schemas.microsoft.com/office/drawing/2014/main" id="{1B9A527D-890F-227A-64D0-093DCF05FB1C}"/>
              </a:ext>
            </a:extLst>
          </p:cNvPr>
          <p:cNvSpPr txBox="1"/>
          <p:nvPr/>
        </p:nvSpPr>
        <p:spPr>
          <a:xfrm>
            <a:off x="0" y="692696"/>
            <a:ext cx="9036496" cy="3836435"/>
          </a:xfrm>
          <a:prstGeom prst="rect">
            <a:avLst/>
          </a:prstGeom>
          <a:noFill/>
        </p:spPr>
        <p:txBody>
          <a:bodyPr wrap="square">
            <a:spAutoFit/>
          </a:bodyPr>
          <a:lstStyle/>
          <a:p>
            <a:pPr algn="just">
              <a:lnSpc>
                <a:spcPct val="115000"/>
              </a:lnSpc>
              <a:spcBef>
                <a:spcPts val="1200"/>
              </a:spcBef>
              <a:tabLst>
                <a:tab pos="1319530" algn="l"/>
              </a:tabLst>
            </a:pPr>
            <a:endParaRPr lang="en-GB" sz="1000" b="1" dirty="0">
              <a:effectLst/>
              <a:latin typeface="Arial" panose="020B060402020202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tabLst>
                <a:tab pos="1319530"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The Bidder must provide these additional insurances:</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tabLst>
                <a:tab pos="1319530" algn="l"/>
              </a:tabLst>
            </a:pPr>
            <a:r>
              <a:rPr lang="en-GB" sz="1200" b="0" dirty="0">
                <a:effectLst/>
                <a:latin typeface="Arial" panose="020B0604020202020204" pitchFamily="34" charset="0"/>
                <a:ea typeface="Times New Roman" panose="02020603050405020304" pitchFamily="18" charset="0"/>
                <a:cs typeface="Times New Roman" panose="02020603050405020304" pitchFamily="18" charset="0"/>
              </a:rPr>
              <a:t>Goods in Transit Insurance; against all risks of physical loss or damage while in transit by sea, air, road or rail from country or place of origin anywhere in the world to the site in the Republic of South Africa. The cost for Insurance shall be for the bidders own account. </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tabLst>
                <a:tab pos="1319530" algn="l"/>
              </a:tabLst>
            </a:pPr>
            <a:r>
              <a:rPr lang="en-GB" sz="1200" b="0" dirty="0">
                <a:effectLst/>
                <a:latin typeface="Arial" panose="020B0604020202020204" pitchFamily="34" charset="0"/>
                <a:ea typeface="Times New Roman" panose="02020603050405020304" pitchFamily="18" charset="0"/>
                <a:cs typeface="Times New Roman" panose="02020603050405020304" pitchFamily="18" charset="0"/>
              </a:rPr>
              <a:t> </a:t>
            </a:r>
          </a:p>
          <a:p>
            <a:pPr algn="just">
              <a:lnSpc>
                <a:spcPct val="115000"/>
              </a:lnSpc>
              <a:spcBef>
                <a:spcPts val="1200"/>
              </a:spcBef>
              <a:tabLst>
                <a:tab pos="1319530" algn="l"/>
              </a:tabLst>
            </a:pPr>
            <a:endParaRPr lang="en-ZA" sz="1200" b="1" dirty="0">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tabLst>
                <a:tab pos="1319530"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Factory/dealer acceptance test</a:t>
            </a:r>
            <a:endParaRPr lang="en-ZA" sz="1200" b="1" dirty="0">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15000"/>
              </a:lnSpc>
              <a:spcBef>
                <a:spcPts val="1200"/>
              </a:spcBef>
              <a:tabLst>
                <a:tab pos="1319530" algn="l"/>
              </a:tabLst>
            </a:pPr>
            <a:r>
              <a:rPr lang="en-ZA" sz="1200" dirty="0">
                <a:effectLst/>
                <a:latin typeface="Arial" panose="020B0604020202020204" pitchFamily="34" charset="0"/>
                <a:ea typeface="Times New Roman" panose="02020603050405020304" pitchFamily="18" charset="0"/>
                <a:cs typeface="Times New Roman" panose="02020603050405020304" pitchFamily="18" charset="0"/>
              </a:rPr>
              <a:t>Each Tractor shall be subjected to an acceptance test program prior to shipment/delivery. The test shall be conducted in the presence of ACSA company representatives, unless otherwise advised in writing by the Company and shall be in accordance with the bidder’s quality control programme. The acceptance test shall be conducted for a period of one (1) day or as agreed between the parties.</a:t>
            </a:r>
          </a:p>
          <a:p>
            <a:pPr lvl="0" algn="just">
              <a:spcBef>
                <a:spcPts val="1200"/>
              </a:spcBef>
              <a:spcAft>
                <a:spcPts val="0"/>
              </a:spcAft>
              <a:tabLst>
                <a:tab pos="1319530" algn="l"/>
                <a:tab pos="457200" algn="l"/>
              </a:tabLst>
            </a:pPr>
            <a:endParaRPr lang="en-ZA" sz="1000" b="1" dirty="0">
              <a:effectLs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89945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6BE1F48-ABC0-6265-537F-3FF33253B788}"/>
              </a:ext>
            </a:extLst>
          </p:cNvPr>
          <p:cNvSpPr>
            <a:spLocks noGrp="1"/>
          </p:cNvSpPr>
          <p:nvPr>
            <p:ph type="body" sz="quarter" idx="15"/>
          </p:nvPr>
        </p:nvSpPr>
        <p:spPr/>
        <p:txBody>
          <a:bodyPr/>
          <a:lstStyle/>
          <a:p>
            <a:r>
              <a:rPr lang="en-ZA" dirty="0"/>
              <a:t>4. TENDER EVALUATION CRITERIA</a:t>
            </a:r>
          </a:p>
        </p:txBody>
      </p:sp>
      <p:sp>
        <p:nvSpPr>
          <p:cNvPr id="6" name="Slide Number Placeholder 5">
            <a:extLst>
              <a:ext uri="{FF2B5EF4-FFF2-40B4-BE49-F238E27FC236}">
                <a16:creationId xmlns:a16="http://schemas.microsoft.com/office/drawing/2014/main" id="{1F26ACF6-2AF6-5869-7AED-DCF8036E5FB2}"/>
              </a:ext>
            </a:extLst>
          </p:cNvPr>
          <p:cNvSpPr>
            <a:spLocks noGrp="1"/>
          </p:cNvSpPr>
          <p:nvPr>
            <p:ph type="sldNum" sz="quarter" idx="16"/>
          </p:nvPr>
        </p:nvSpPr>
        <p:spPr/>
        <p:txBody>
          <a:bodyPr/>
          <a:lstStyle/>
          <a:p>
            <a:fld id="{26064075-3AAB-4C73-8B14-15F5C27661CD}" type="slidenum">
              <a:rPr lang="en-US" smtClean="0"/>
              <a:pPr/>
              <a:t>10</a:t>
            </a:fld>
            <a:endParaRPr lang="en-US" dirty="0"/>
          </a:p>
        </p:txBody>
      </p:sp>
      <p:sp>
        <p:nvSpPr>
          <p:cNvPr id="7" name="Freeform 5">
            <a:extLst>
              <a:ext uri="{FF2B5EF4-FFF2-40B4-BE49-F238E27FC236}">
                <a16:creationId xmlns:a16="http://schemas.microsoft.com/office/drawing/2014/main" id="{7035CCD2-0F6A-FD9C-A628-D9435AACECAC}"/>
              </a:ext>
            </a:extLst>
          </p:cNvPr>
          <p:cNvSpPr>
            <a:spLocks noEditPoints="1"/>
          </p:cNvSpPr>
          <p:nvPr/>
        </p:nvSpPr>
        <p:spPr bwMode="auto">
          <a:xfrm flipH="1">
            <a:off x="5942830" y="1052736"/>
            <a:ext cx="3170809" cy="4987925"/>
          </a:xfrm>
          <a:custGeom>
            <a:avLst/>
            <a:gdLst>
              <a:gd name="T0" fmla="*/ 34 w 894"/>
              <a:gd name="T1" fmla="*/ 1576 h 1576"/>
              <a:gd name="T2" fmla="*/ 318 w 894"/>
              <a:gd name="T3" fmla="*/ 1405 h 1576"/>
              <a:gd name="T4" fmla="*/ 369 w 894"/>
              <a:gd name="T5" fmla="*/ 826 h 1576"/>
              <a:gd name="T6" fmla="*/ 633 w 894"/>
              <a:gd name="T7" fmla="*/ 723 h 1576"/>
              <a:gd name="T8" fmla="*/ 512 w 894"/>
              <a:gd name="T9" fmla="*/ 624 h 1576"/>
              <a:gd name="T10" fmla="*/ 411 w 894"/>
              <a:gd name="T11" fmla="*/ 516 h 1576"/>
              <a:gd name="T12" fmla="*/ 287 w 894"/>
              <a:gd name="T13" fmla="*/ 538 h 1576"/>
              <a:gd name="T14" fmla="*/ 0 w 894"/>
              <a:gd name="T15" fmla="*/ 0 h 1576"/>
              <a:gd name="T16" fmla="*/ 85 w 894"/>
              <a:gd name="T17" fmla="*/ 1129 h 1576"/>
              <a:gd name="T18" fmla="*/ 64 w 894"/>
              <a:gd name="T19" fmla="*/ 1096 h 1576"/>
              <a:gd name="T20" fmla="*/ 74 w 894"/>
              <a:gd name="T21" fmla="*/ 1107 h 1576"/>
              <a:gd name="T22" fmla="*/ 74 w 894"/>
              <a:gd name="T23" fmla="*/ 1052 h 1576"/>
              <a:gd name="T24" fmla="*/ 64 w 894"/>
              <a:gd name="T25" fmla="*/ 1063 h 1576"/>
              <a:gd name="T26" fmla="*/ 85 w 894"/>
              <a:gd name="T27" fmla="*/ 1030 h 1576"/>
              <a:gd name="T28" fmla="*/ 64 w 894"/>
              <a:gd name="T29" fmla="*/ 997 h 1576"/>
              <a:gd name="T30" fmla="*/ 74 w 894"/>
              <a:gd name="T31" fmla="*/ 1007 h 1576"/>
              <a:gd name="T32" fmla="*/ 74 w 894"/>
              <a:gd name="T33" fmla="*/ 953 h 1576"/>
              <a:gd name="T34" fmla="*/ 64 w 894"/>
              <a:gd name="T35" fmla="*/ 963 h 1576"/>
              <a:gd name="T36" fmla="*/ 85 w 894"/>
              <a:gd name="T37" fmla="*/ 930 h 1576"/>
              <a:gd name="T38" fmla="*/ 64 w 894"/>
              <a:gd name="T39" fmla="*/ 897 h 1576"/>
              <a:gd name="T40" fmla="*/ 74 w 894"/>
              <a:gd name="T41" fmla="*/ 908 h 1576"/>
              <a:gd name="T42" fmla="*/ 74 w 894"/>
              <a:gd name="T43" fmla="*/ 816 h 1576"/>
              <a:gd name="T44" fmla="*/ 64 w 894"/>
              <a:gd name="T45" fmla="*/ 826 h 1576"/>
              <a:gd name="T46" fmla="*/ 85 w 894"/>
              <a:gd name="T47" fmla="*/ 793 h 1576"/>
              <a:gd name="T48" fmla="*/ 64 w 894"/>
              <a:gd name="T49" fmla="*/ 760 h 1576"/>
              <a:gd name="T50" fmla="*/ 74 w 894"/>
              <a:gd name="T51" fmla="*/ 771 h 1576"/>
              <a:gd name="T52" fmla="*/ 74 w 894"/>
              <a:gd name="T53" fmla="*/ 716 h 1576"/>
              <a:gd name="T54" fmla="*/ 64 w 894"/>
              <a:gd name="T55" fmla="*/ 727 h 1576"/>
              <a:gd name="T56" fmla="*/ 85 w 894"/>
              <a:gd name="T57" fmla="*/ 694 h 1576"/>
              <a:gd name="T58" fmla="*/ 64 w 894"/>
              <a:gd name="T59" fmla="*/ 660 h 1576"/>
              <a:gd name="T60" fmla="*/ 74 w 894"/>
              <a:gd name="T61" fmla="*/ 671 h 1576"/>
              <a:gd name="T62" fmla="*/ 74 w 894"/>
              <a:gd name="T63" fmla="*/ 617 h 1576"/>
              <a:gd name="T64" fmla="*/ 64 w 894"/>
              <a:gd name="T65" fmla="*/ 627 h 1576"/>
              <a:gd name="T66" fmla="*/ 85 w 894"/>
              <a:gd name="T67" fmla="*/ 594 h 1576"/>
              <a:gd name="T68" fmla="*/ 64 w 894"/>
              <a:gd name="T69" fmla="*/ 515 h 1576"/>
              <a:gd name="T70" fmla="*/ 74 w 894"/>
              <a:gd name="T71" fmla="*/ 525 h 1576"/>
              <a:gd name="T72" fmla="*/ 74 w 894"/>
              <a:gd name="T73" fmla="*/ 471 h 1576"/>
              <a:gd name="T74" fmla="*/ 64 w 894"/>
              <a:gd name="T75" fmla="*/ 481 h 1576"/>
              <a:gd name="T76" fmla="*/ 85 w 894"/>
              <a:gd name="T77" fmla="*/ 448 h 1576"/>
              <a:gd name="T78" fmla="*/ 64 w 894"/>
              <a:gd name="T79" fmla="*/ 415 h 1576"/>
              <a:gd name="T80" fmla="*/ 74 w 894"/>
              <a:gd name="T81" fmla="*/ 426 h 1576"/>
              <a:gd name="T82" fmla="*/ 74 w 894"/>
              <a:gd name="T83" fmla="*/ 371 h 1576"/>
              <a:gd name="T84" fmla="*/ 64 w 894"/>
              <a:gd name="T85" fmla="*/ 382 h 1576"/>
              <a:gd name="T86" fmla="*/ 85 w 894"/>
              <a:gd name="T87" fmla="*/ 349 h 1576"/>
              <a:gd name="T88" fmla="*/ 64 w 894"/>
              <a:gd name="T89" fmla="*/ 316 h 1576"/>
              <a:gd name="T90" fmla="*/ 74 w 894"/>
              <a:gd name="T91" fmla="*/ 326 h 1576"/>
              <a:gd name="T92" fmla="*/ 74 w 894"/>
              <a:gd name="T93" fmla="*/ 272 h 1576"/>
              <a:gd name="T94" fmla="*/ 64 w 894"/>
              <a:gd name="T95" fmla="*/ 282 h 1576"/>
              <a:gd name="T96" fmla="*/ 61 w 894"/>
              <a:gd name="T97" fmla="*/ 164 h 1576"/>
              <a:gd name="T98" fmla="*/ 9 w 894"/>
              <a:gd name="T99" fmla="*/ 92 h 1576"/>
              <a:gd name="T100" fmla="*/ 9 w 894"/>
              <a:gd name="T101" fmla="*/ 125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4" h="1576">
                <a:moveTo>
                  <a:pt x="0" y="0"/>
                </a:moveTo>
                <a:cubicBezTo>
                  <a:pt x="0" y="1576"/>
                  <a:pt x="0" y="1576"/>
                  <a:pt x="0" y="1576"/>
                </a:cubicBezTo>
                <a:cubicBezTo>
                  <a:pt x="34" y="1576"/>
                  <a:pt x="34" y="1576"/>
                  <a:pt x="34" y="1576"/>
                </a:cubicBezTo>
                <a:cubicBezTo>
                  <a:pt x="41" y="1549"/>
                  <a:pt x="64" y="1417"/>
                  <a:pt x="64" y="1417"/>
                </a:cubicBezTo>
                <a:cubicBezTo>
                  <a:pt x="318" y="1468"/>
                  <a:pt x="318" y="1468"/>
                  <a:pt x="318" y="1468"/>
                </a:cubicBezTo>
                <a:cubicBezTo>
                  <a:pt x="318" y="1405"/>
                  <a:pt x="318" y="1405"/>
                  <a:pt x="318" y="1405"/>
                </a:cubicBezTo>
                <a:cubicBezTo>
                  <a:pt x="84" y="1287"/>
                  <a:pt x="84" y="1287"/>
                  <a:pt x="84" y="1287"/>
                </a:cubicBezTo>
                <a:cubicBezTo>
                  <a:pt x="105" y="1184"/>
                  <a:pt x="99" y="821"/>
                  <a:pt x="99" y="821"/>
                </a:cubicBezTo>
                <a:cubicBezTo>
                  <a:pt x="369" y="826"/>
                  <a:pt x="369" y="826"/>
                  <a:pt x="369" y="826"/>
                </a:cubicBezTo>
                <a:cubicBezTo>
                  <a:pt x="894" y="958"/>
                  <a:pt x="894" y="958"/>
                  <a:pt x="894" y="958"/>
                </a:cubicBezTo>
                <a:cubicBezTo>
                  <a:pt x="876" y="856"/>
                  <a:pt x="876" y="856"/>
                  <a:pt x="876" y="856"/>
                </a:cubicBezTo>
                <a:cubicBezTo>
                  <a:pt x="633" y="723"/>
                  <a:pt x="633" y="723"/>
                  <a:pt x="633" y="723"/>
                </a:cubicBezTo>
                <a:cubicBezTo>
                  <a:pt x="633" y="630"/>
                  <a:pt x="633" y="630"/>
                  <a:pt x="633" y="630"/>
                </a:cubicBezTo>
                <a:cubicBezTo>
                  <a:pt x="633" y="630"/>
                  <a:pt x="629" y="590"/>
                  <a:pt x="574" y="590"/>
                </a:cubicBezTo>
                <a:cubicBezTo>
                  <a:pt x="518" y="590"/>
                  <a:pt x="512" y="624"/>
                  <a:pt x="512" y="624"/>
                </a:cubicBezTo>
                <a:cubicBezTo>
                  <a:pt x="512" y="662"/>
                  <a:pt x="512" y="662"/>
                  <a:pt x="512" y="662"/>
                </a:cubicBezTo>
                <a:cubicBezTo>
                  <a:pt x="411" y="603"/>
                  <a:pt x="411" y="603"/>
                  <a:pt x="411" y="603"/>
                </a:cubicBezTo>
                <a:cubicBezTo>
                  <a:pt x="411" y="516"/>
                  <a:pt x="411" y="516"/>
                  <a:pt x="411" y="516"/>
                </a:cubicBezTo>
                <a:cubicBezTo>
                  <a:pt x="411" y="516"/>
                  <a:pt x="414" y="477"/>
                  <a:pt x="352" y="477"/>
                </a:cubicBezTo>
                <a:cubicBezTo>
                  <a:pt x="290" y="477"/>
                  <a:pt x="287" y="512"/>
                  <a:pt x="287" y="512"/>
                </a:cubicBezTo>
                <a:cubicBezTo>
                  <a:pt x="287" y="538"/>
                  <a:pt x="287" y="538"/>
                  <a:pt x="287" y="538"/>
                </a:cubicBezTo>
                <a:cubicBezTo>
                  <a:pt x="102" y="435"/>
                  <a:pt x="102" y="435"/>
                  <a:pt x="102" y="435"/>
                </a:cubicBezTo>
                <a:cubicBezTo>
                  <a:pt x="102" y="435"/>
                  <a:pt x="104" y="350"/>
                  <a:pt x="91" y="186"/>
                </a:cubicBezTo>
                <a:cubicBezTo>
                  <a:pt x="79" y="21"/>
                  <a:pt x="0" y="0"/>
                  <a:pt x="0" y="0"/>
                </a:cubicBezTo>
                <a:close/>
                <a:moveTo>
                  <a:pt x="64" y="1129"/>
                </a:moveTo>
                <a:cubicBezTo>
                  <a:pt x="64" y="1123"/>
                  <a:pt x="69" y="1119"/>
                  <a:pt x="74" y="1119"/>
                </a:cubicBezTo>
                <a:cubicBezTo>
                  <a:pt x="80" y="1119"/>
                  <a:pt x="85" y="1123"/>
                  <a:pt x="85" y="1129"/>
                </a:cubicBezTo>
                <a:cubicBezTo>
                  <a:pt x="85" y="1135"/>
                  <a:pt x="80" y="1140"/>
                  <a:pt x="74" y="1140"/>
                </a:cubicBezTo>
                <a:cubicBezTo>
                  <a:pt x="69" y="1140"/>
                  <a:pt x="64" y="1135"/>
                  <a:pt x="64" y="1129"/>
                </a:cubicBezTo>
                <a:close/>
                <a:moveTo>
                  <a:pt x="64" y="1096"/>
                </a:moveTo>
                <a:cubicBezTo>
                  <a:pt x="64" y="1090"/>
                  <a:pt x="69" y="1086"/>
                  <a:pt x="74" y="1086"/>
                </a:cubicBezTo>
                <a:cubicBezTo>
                  <a:pt x="80" y="1086"/>
                  <a:pt x="85" y="1090"/>
                  <a:pt x="85" y="1096"/>
                </a:cubicBezTo>
                <a:cubicBezTo>
                  <a:pt x="85" y="1102"/>
                  <a:pt x="80" y="1107"/>
                  <a:pt x="74" y="1107"/>
                </a:cubicBezTo>
                <a:cubicBezTo>
                  <a:pt x="69" y="1107"/>
                  <a:pt x="64" y="1102"/>
                  <a:pt x="64" y="1096"/>
                </a:cubicBezTo>
                <a:close/>
                <a:moveTo>
                  <a:pt x="64" y="1063"/>
                </a:moveTo>
                <a:cubicBezTo>
                  <a:pt x="64" y="1057"/>
                  <a:pt x="69" y="1052"/>
                  <a:pt x="74" y="1052"/>
                </a:cubicBezTo>
                <a:cubicBezTo>
                  <a:pt x="80" y="1052"/>
                  <a:pt x="85" y="1057"/>
                  <a:pt x="85" y="1063"/>
                </a:cubicBezTo>
                <a:cubicBezTo>
                  <a:pt x="85" y="1069"/>
                  <a:pt x="80" y="1074"/>
                  <a:pt x="74" y="1074"/>
                </a:cubicBezTo>
                <a:cubicBezTo>
                  <a:pt x="69" y="1074"/>
                  <a:pt x="64" y="1069"/>
                  <a:pt x="64" y="1063"/>
                </a:cubicBezTo>
                <a:close/>
                <a:moveTo>
                  <a:pt x="64" y="1030"/>
                </a:moveTo>
                <a:cubicBezTo>
                  <a:pt x="64" y="1024"/>
                  <a:pt x="69" y="1019"/>
                  <a:pt x="74" y="1019"/>
                </a:cubicBezTo>
                <a:cubicBezTo>
                  <a:pt x="80" y="1019"/>
                  <a:pt x="85" y="1024"/>
                  <a:pt x="85" y="1030"/>
                </a:cubicBezTo>
                <a:cubicBezTo>
                  <a:pt x="85" y="1036"/>
                  <a:pt x="80" y="1040"/>
                  <a:pt x="74" y="1040"/>
                </a:cubicBezTo>
                <a:cubicBezTo>
                  <a:pt x="69" y="1040"/>
                  <a:pt x="64" y="1036"/>
                  <a:pt x="64" y="1030"/>
                </a:cubicBezTo>
                <a:close/>
                <a:moveTo>
                  <a:pt x="64" y="997"/>
                </a:moveTo>
                <a:cubicBezTo>
                  <a:pt x="64" y="991"/>
                  <a:pt x="69" y="986"/>
                  <a:pt x="74" y="986"/>
                </a:cubicBezTo>
                <a:cubicBezTo>
                  <a:pt x="80" y="986"/>
                  <a:pt x="85" y="991"/>
                  <a:pt x="85" y="997"/>
                </a:cubicBezTo>
                <a:cubicBezTo>
                  <a:pt x="85" y="1002"/>
                  <a:pt x="80" y="1007"/>
                  <a:pt x="74" y="1007"/>
                </a:cubicBezTo>
                <a:cubicBezTo>
                  <a:pt x="69" y="1007"/>
                  <a:pt x="64" y="1002"/>
                  <a:pt x="64" y="997"/>
                </a:cubicBezTo>
                <a:close/>
                <a:moveTo>
                  <a:pt x="64" y="963"/>
                </a:moveTo>
                <a:cubicBezTo>
                  <a:pt x="64" y="958"/>
                  <a:pt x="69" y="953"/>
                  <a:pt x="74" y="953"/>
                </a:cubicBezTo>
                <a:cubicBezTo>
                  <a:pt x="80" y="953"/>
                  <a:pt x="85" y="958"/>
                  <a:pt x="85" y="963"/>
                </a:cubicBezTo>
                <a:cubicBezTo>
                  <a:pt x="85" y="969"/>
                  <a:pt x="80" y="974"/>
                  <a:pt x="74" y="974"/>
                </a:cubicBezTo>
                <a:cubicBezTo>
                  <a:pt x="69" y="974"/>
                  <a:pt x="64" y="969"/>
                  <a:pt x="64" y="963"/>
                </a:cubicBezTo>
                <a:close/>
                <a:moveTo>
                  <a:pt x="64" y="930"/>
                </a:moveTo>
                <a:cubicBezTo>
                  <a:pt x="64" y="924"/>
                  <a:pt x="69" y="920"/>
                  <a:pt x="74" y="920"/>
                </a:cubicBezTo>
                <a:cubicBezTo>
                  <a:pt x="80" y="920"/>
                  <a:pt x="85" y="924"/>
                  <a:pt x="85" y="930"/>
                </a:cubicBezTo>
                <a:cubicBezTo>
                  <a:pt x="85" y="936"/>
                  <a:pt x="80" y="941"/>
                  <a:pt x="74" y="941"/>
                </a:cubicBezTo>
                <a:cubicBezTo>
                  <a:pt x="69" y="941"/>
                  <a:pt x="64" y="936"/>
                  <a:pt x="64" y="930"/>
                </a:cubicBezTo>
                <a:close/>
                <a:moveTo>
                  <a:pt x="64" y="897"/>
                </a:moveTo>
                <a:cubicBezTo>
                  <a:pt x="64" y="891"/>
                  <a:pt x="69" y="886"/>
                  <a:pt x="74" y="886"/>
                </a:cubicBezTo>
                <a:cubicBezTo>
                  <a:pt x="80" y="886"/>
                  <a:pt x="85" y="891"/>
                  <a:pt x="85" y="897"/>
                </a:cubicBezTo>
                <a:cubicBezTo>
                  <a:pt x="85" y="903"/>
                  <a:pt x="80" y="908"/>
                  <a:pt x="74" y="908"/>
                </a:cubicBezTo>
                <a:cubicBezTo>
                  <a:pt x="69" y="908"/>
                  <a:pt x="64" y="903"/>
                  <a:pt x="64" y="897"/>
                </a:cubicBezTo>
                <a:close/>
                <a:moveTo>
                  <a:pt x="64" y="826"/>
                </a:moveTo>
                <a:cubicBezTo>
                  <a:pt x="64" y="820"/>
                  <a:pt x="69" y="816"/>
                  <a:pt x="74" y="816"/>
                </a:cubicBezTo>
                <a:cubicBezTo>
                  <a:pt x="80" y="816"/>
                  <a:pt x="85" y="820"/>
                  <a:pt x="85" y="826"/>
                </a:cubicBezTo>
                <a:cubicBezTo>
                  <a:pt x="85" y="832"/>
                  <a:pt x="80" y="837"/>
                  <a:pt x="74" y="837"/>
                </a:cubicBezTo>
                <a:cubicBezTo>
                  <a:pt x="69" y="837"/>
                  <a:pt x="64" y="832"/>
                  <a:pt x="64" y="826"/>
                </a:cubicBezTo>
                <a:close/>
                <a:moveTo>
                  <a:pt x="64" y="793"/>
                </a:moveTo>
                <a:cubicBezTo>
                  <a:pt x="64" y="787"/>
                  <a:pt x="69" y="783"/>
                  <a:pt x="74" y="783"/>
                </a:cubicBezTo>
                <a:cubicBezTo>
                  <a:pt x="80" y="783"/>
                  <a:pt x="85" y="787"/>
                  <a:pt x="85" y="793"/>
                </a:cubicBezTo>
                <a:cubicBezTo>
                  <a:pt x="85" y="799"/>
                  <a:pt x="80" y="804"/>
                  <a:pt x="74" y="804"/>
                </a:cubicBezTo>
                <a:cubicBezTo>
                  <a:pt x="69" y="804"/>
                  <a:pt x="64" y="799"/>
                  <a:pt x="64" y="793"/>
                </a:cubicBezTo>
                <a:close/>
                <a:moveTo>
                  <a:pt x="64" y="760"/>
                </a:moveTo>
                <a:cubicBezTo>
                  <a:pt x="64" y="754"/>
                  <a:pt x="69" y="749"/>
                  <a:pt x="74" y="749"/>
                </a:cubicBezTo>
                <a:cubicBezTo>
                  <a:pt x="80" y="749"/>
                  <a:pt x="85" y="754"/>
                  <a:pt x="85" y="760"/>
                </a:cubicBezTo>
                <a:cubicBezTo>
                  <a:pt x="85" y="766"/>
                  <a:pt x="80" y="771"/>
                  <a:pt x="74" y="771"/>
                </a:cubicBezTo>
                <a:cubicBezTo>
                  <a:pt x="69" y="771"/>
                  <a:pt x="64" y="766"/>
                  <a:pt x="64" y="760"/>
                </a:cubicBezTo>
                <a:close/>
                <a:moveTo>
                  <a:pt x="64" y="727"/>
                </a:moveTo>
                <a:cubicBezTo>
                  <a:pt x="64" y="721"/>
                  <a:pt x="69" y="716"/>
                  <a:pt x="74" y="716"/>
                </a:cubicBezTo>
                <a:cubicBezTo>
                  <a:pt x="80" y="716"/>
                  <a:pt x="85" y="721"/>
                  <a:pt x="85" y="727"/>
                </a:cubicBezTo>
                <a:cubicBezTo>
                  <a:pt x="85" y="733"/>
                  <a:pt x="80" y="737"/>
                  <a:pt x="74" y="737"/>
                </a:cubicBezTo>
                <a:cubicBezTo>
                  <a:pt x="69" y="737"/>
                  <a:pt x="64" y="733"/>
                  <a:pt x="64" y="727"/>
                </a:cubicBezTo>
                <a:close/>
                <a:moveTo>
                  <a:pt x="64" y="694"/>
                </a:moveTo>
                <a:cubicBezTo>
                  <a:pt x="64" y="688"/>
                  <a:pt x="69" y="683"/>
                  <a:pt x="74" y="683"/>
                </a:cubicBezTo>
                <a:cubicBezTo>
                  <a:pt x="80" y="683"/>
                  <a:pt x="85" y="688"/>
                  <a:pt x="85" y="694"/>
                </a:cubicBezTo>
                <a:cubicBezTo>
                  <a:pt x="85" y="699"/>
                  <a:pt x="80" y="704"/>
                  <a:pt x="74" y="704"/>
                </a:cubicBezTo>
                <a:cubicBezTo>
                  <a:pt x="69" y="704"/>
                  <a:pt x="64" y="699"/>
                  <a:pt x="64" y="694"/>
                </a:cubicBezTo>
                <a:close/>
                <a:moveTo>
                  <a:pt x="64" y="660"/>
                </a:moveTo>
                <a:cubicBezTo>
                  <a:pt x="64" y="655"/>
                  <a:pt x="69" y="650"/>
                  <a:pt x="74" y="650"/>
                </a:cubicBezTo>
                <a:cubicBezTo>
                  <a:pt x="80" y="650"/>
                  <a:pt x="85" y="655"/>
                  <a:pt x="85" y="660"/>
                </a:cubicBezTo>
                <a:cubicBezTo>
                  <a:pt x="85" y="666"/>
                  <a:pt x="80" y="671"/>
                  <a:pt x="74" y="671"/>
                </a:cubicBezTo>
                <a:cubicBezTo>
                  <a:pt x="69" y="671"/>
                  <a:pt x="64" y="666"/>
                  <a:pt x="64" y="660"/>
                </a:cubicBezTo>
                <a:close/>
                <a:moveTo>
                  <a:pt x="64" y="627"/>
                </a:moveTo>
                <a:cubicBezTo>
                  <a:pt x="64" y="621"/>
                  <a:pt x="69" y="617"/>
                  <a:pt x="74" y="617"/>
                </a:cubicBezTo>
                <a:cubicBezTo>
                  <a:pt x="80" y="617"/>
                  <a:pt x="85" y="621"/>
                  <a:pt x="85" y="627"/>
                </a:cubicBezTo>
                <a:cubicBezTo>
                  <a:pt x="85" y="633"/>
                  <a:pt x="80" y="638"/>
                  <a:pt x="74" y="638"/>
                </a:cubicBezTo>
                <a:cubicBezTo>
                  <a:pt x="69" y="638"/>
                  <a:pt x="64" y="633"/>
                  <a:pt x="64" y="627"/>
                </a:cubicBezTo>
                <a:close/>
                <a:moveTo>
                  <a:pt x="64" y="594"/>
                </a:moveTo>
                <a:cubicBezTo>
                  <a:pt x="64" y="588"/>
                  <a:pt x="69" y="583"/>
                  <a:pt x="74" y="583"/>
                </a:cubicBezTo>
                <a:cubicBezTo>
                  <a:pt x="80" y="583"/>
                  <a:pt x="85" y="588"/>
                  <a:pt x="85" y="594"/>
                </a:cubicBezTo>
                <a:cubicBezTo>
                  <a:pt x="85" y="600"/>
                  <a:pt x="80" y="605"/>
                  <a:pt x="74" y="605"/>
                </a:cubicBezTo>
                <a:cubicBezTo>
                  <a:pt x="69" y="605"/>
                  <a:pt x="64" y="600"/>
                  <a:pt x="64" y="594"/>
                </a:cubicBezTo>
                <a:close/>
                <a:moveTo>
                  <a:pt x="64" y="515"/>
                </a:moveTo>
                <a:cubicBezTo>
                  <a:pt x="64" y="509"/>
                  <a:pt x="69" y="504"/>
                  <a:pt x="74" y="504"/>
                </a:cubicBezTo>
                <a:cubicBezTo>
                  <a:pt x="80" y="504"/>
                  <a:pt x="85" y="509"/>
                  <a:pt x="85" y="515"/>
                </a:cubicBezTo>
                <a:cubicBezTo>
                  <a:pt x="85" y="520"/>
                  <a:pt x="80" y="525"/>
                  <a:pt x="74" y="525"/>
                </a:cubicBezTo>
                <a:cubicBezTo>
                  <a:pt x="69" y="525"/>
                  <a:pt x="64" y="520"/>
                  <a:pt x="64" y="515"/>
                </a:cubicBezTo>
                <a:close/>
                <a:moveTo>
                  <a:pt x="64" y="481"/>
                </a:moveTo>
                <a:cubicBezTo>
                  <a:pt x="64" y="476"/>
                  <a:pt x="69" y="471"/>
                  <a:pt x="74" y="471"/>
                </a:cubicBezTo>
                <a:cubicBezTo>
                  <a:pt x="80" y="471"/>
                  <a:pt x="85" y="476"/>
                  <a:pt x="85" y="481"/>
                </a:cubicBezTo>
                <a:cubicBezTo>
                  <a:pt x="85" y="487"/>
                  <a:pt x="80" y="492"/>
                  <a:pt x="74" y="492"/>
                </a:cubicBezTo>
                <a:cubicBezTo>
                  <a:pt x="69" y="492"/>
                  <a:pt x="64" y="487"/>
                  <a:pt x="64" y="481"/>
                </a:cubicBezTo>
                <a:close/>
                <a:moveTo>
                  <a:pt x="64" y="448"/>
                </a:moveTo>
                <a:cubicBezTo>
                  <a:pt x="64" y="442"/>
                  <a:pt x="69" y="438"/>
                  <a:pt x="74" y="438"/>
                </a:cubicBezTo>
                <a:cubicBezTo>
                  <a:pt x="80" y="438"/>
                  <a:pt x="85" y="442"/>
                  <a:pt x="85" y="448"/>
                </a:cubicBezTo>
                <a:cubicBezTo>
                  <a:pt x="85" y="454"/>
                  <a:pt x="80" y="459"/>
                  <a:pt x="74" y="459"/>
                </a:cubicBezTo>
                <a:cubicBezTo>
                  <a:pt x="69" y="459"/>
                  <a:pt x="64" y="454"/>
                  <a:pt x="64" y="448"/>
                </a:cubicBezTo>
                <a:close/>
                <a:moveTo>
                  <a:pt x="64" y="415"/>
                </a:moveTo>
                <a:cubicBezTo>
                  <a:pt x="64" y="409"/>
                  <a:pt x="69" y="404"/>
                  <a:pt x="74" y="404"/>
                </a:cubicBezTo>
                <a:cubicBezTo>
                  <a:pt x="80" y="404"/>
                  <a:pt x="85" y="409"/>
                  <a:pt x="85" y="415"/>
                </a:cubicBezTo>
                <a:cubicBezTo>
                  <a:pt x="85" y="421"/>
                  <a:pt x="80" y="426"/>
                  <a:pt x="74" y="426"/>
                </a:cubicBezTo>
                <a:cubicBezTo>
                  <a:pt x="69" y="426"/>
                  <a:pt x="64" y="421"/>
                  <a:pt x="64" y="415"/>
                </a:cubicBezTo>
                <a:close/>
                <a:moveTo>
                  <a:pt x="64" y="382"/>
                </a:moveTo>
                <a:cubicBezTo>
                  <a:pt x="64" y="376"/>
                  <a:pt x="69" y="371"/>
                  <a:pt x="74" y="371"/>
                </a:cubicBezTo>
                <a:cubicBezTo>
                  <a:pt x="80" y="371"/>
                  <a:pt x="85" y="376"/>
                  <a:pt x="85" y="382"/>
                </a:cubicBezTo>
                <a:cubicBezTo>
                  <a:pt x="85" y="388"/>
                  <a:pt x="80" y="392"/>
                  <a:pt x="74" y="392"/>
                </a:cubicBezTo>
                <a:cubicBezTo>
                  <a:pt x="69" y="392"/>
                  <a:pt x="64" y="388"/>
                  <a:pt x="64" y="382"/>
                </a:cubicBezTo>
                <a:close/>
                <a:moveTo>
                  <a:pt x="64" y="349"/>
                </a:moveTo>
                <a:cubicBezTo>
                  <a:pt x="64" y="343"/>
                  <a:pt x="69" y="338"/>
                  <a:pt x="74" y="338"/>
                </a:cubicBezTo>
                <a:cubicBezTo>
                  <a:pt x="80" y="338"/>
                  <a:pt x="85" y="343"/>
                  <a:pt x="85" y="349"/>
                </a:cubicBezTo>
                <a:cubicBezTo>
                  <a:pt x="85" y="355"/>
                  <a:pt x="80" y="359"/>
                  <a:pt x="74" y="359"/>
                </a:cubicBezTo>
                <a:cubicBezTo>
                  <a:pt x="69" y="359"/>
                  <a:pt x="64" y="355"/>
                  <a:pt x="64" y="349"/>
                </a:cubicBezTo>
                <a:close/>
                <a:moveTo>
                  <a:pt x="64" y="316"/>
                </a:moveTo>
                <a:cubicBezTo>
                  <a:pt x="64" y="310"/>
                  <a:pt x="69" y="305"/>
                  <a:pt x="74" y="305"/>
                </a:cubicBezTo>
                <a:cubicBezTo>
                  <a:pt x="80" y="305"/>
                  <a:pt x="85" y="310"/>
                  <a:pt x="85" y="316"/>
                </a:cubicBezTo>
                <a:cubicBezTo>
                  <a:pt x="85" y="321"/>
                  <a:pt x="80" y="326"/>
                  <a:pt x="74" y="326"/>
                </a:cubicBezTo>
                <a:cubicBezTo>
                  <a:pt x="69" y="326"/>
                  <a:pt x="64" y="321"/>
                  <a:pt x="64" y="316"/>
                </a:cubicBezTo>
                <a:close/>
                <a:moveTo>
                  <a:pt x="64" y="282"/>
                </a:moveTo>
                <a:cubicBezTo>
                  <a:pt x="64" y="277"/>
                  <a:pt x="69" y="272"/>
                  <a:pt x="74" y="272"/>
                </a:cubicBezTo>
                <a:cubicBezTo>
                  <a:pt x="80" y="272"/>
                  <a:pt x="85" y="277"/>
                  <a:pt x="85" y="282"/>
                </a:cubicBezTo>
                <a:cubicBezTo>
                  <a:pt x="85" y="288"/>
                  <a:pt x="80" y="293"/>
                  <a:pt x="74" y="293"/>
                </a:cubicBezTo>
                <a:cubicBezTo>
                  <a:pt x="69" y="293"/>
                  <a:pt x="64" y="288"/>
                  <a:pt x="64" y="282"/>
                </a:cubicBezTo>
                <a:close/>
                <a:moveTo>
                  <a:pt x="37" y="150"/>
                </a:moveTo>
                <a:cubicBezTo>
                  <a:pt x="50" y="127"/>
                  <a:pt x="50" y="127"/>
                  <a:pt x="50" y="127"/>
                </a:cubicBezTo>
                <a:cubicBezTo>
                  <a:pt x="58" y="137"/>
                  <a:pt x="61" y="164"/>
                  <a:pt x="61" y="164"/>
                </a:cubicBezTo>
                <a:cubicBezTo>
                  <a:pt x="44" y="164"/>
                  <a:pt x="44" y="164"/>
                  <a:pt x="44" y="164"/>
                </a:cubicBezTo>
                <a:cubicBezTo>
                  <a:pt x="44" y="164"/>
                  <a:pt x="42" y="155"/>
                  <a:pt x="37" y="150"/>
                </a:cubicBezTo>
                <a:close/>
                <a:moveTo>
                  <a:pt x="9" y="92"/>
                </a:moveTo>
                <a:cubicBezTo>
                  <a:pt x="31" y="100"/>
                  <a:pt x="43" y="120"/>
                  <a:pt x="43" y="120"/>
                </a:cubicBezTo>
                <a:cubicBezTo>
                  <a:pt x="32" y="141"/>
                  <a:pt x="32" y="141"/>
                  <a:pt x="32" y="141"/>
                </a:cubicBezTo>
                <a:cubicBezTo>
                  <a:pt x="28" y="135"/>
                  <a:pt x="9" y="125"/>
                  <a:pt x="9" y="125"/>
                </a:cubicBezTo>
                <a:lnTo>
                  <a:pt x="9" y="92"/>
                </a:lnTo>
                <a:close/>
              </a:path>
            </a:pathLst>
          </a:custGeom>
          <a:solidFill>
            <a:schemeClr val="bg2">
              <a:lumMod val="90000"/>
              <a:alpha val="64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TextBox 7">
            <a:extLst>
              <a:ext uri="{FF2B5EF4-FFF2-40B4-BE49-F238E27FC236}">
                <a16:creationId xmlns:a16="http://schemas.microsoft.com/office/drawing/2014/main" id="{1E4B6676-835E-C3BF-F068-EFACA7135E6A}"/>
              </a:ext>
            </a:extLst>
          </p:cNvPr>
          <p:cNvSpPr txBox="1"/>
          <p:nvPr/>
        </p:nvSpPr>
        <p:spPr>
          <a:xfrm>
            <a:off x="250825" y="908720"/>
            <a:ext cx="8137599" cy="5078313"/>
          </a:xfrm>
          <a:prstGeom prst="rect">
            <a:avLst/>
          </a:prstGeom>
          <a:noFill/>
        </p:spPr>
        <p:txBody>
          <a:bodyPr wrap="square" rtlCol="0">
            <a:spAutoFit/>
          </a:bodyPr>
          <a:lstStyle/>
          <a:p>
            <a:r>
              <a:rPr lang="en-ZA" b="1" dirty="0">
                <a:solidFill>
                  <a:srgbClr val="00697E"/>
                </a:solidFill>
              </a:rPr>
              <a:t>MANDATORY REQUIREMENTS</a:t>
            </a:r>
          </a:p>
          <a:p>
            <a:endParaRPr lang="en-ZA" dirty="0"/>
          </a:p>
          <a:p>
            <a:endParaRPr lang="en-ZA" dirty="0"/>
          </a:p>
          <a:p>
            <a:pPr marL="285750" indent="-285750">
              <a:buFontTx/>
              <a:buChar char="-"/>
            </a:pPr>
            <a:r>
              <a:rPr lang="en-ZA" dirty="0"/>
              <a:t>Sign and initial each page of the tender document</a:t>
            </a:r>
          </a:p>
          <a:p>
            <a:pPr marL="285750" indent="-285750">
              <a:buFontTx/>
              <a:buChar char="-"/>
            </a:pPr>
            <a:r>
              <a:rPr lang="en-ZA" dirty="0"/>
              <a:t>Complete the entire tender document in full</a:t>
            </a:r>
          </a:p>
          <a:p>
            <a:pPr marL="285750" indent="-285750">
              <a:buFontTx/>
              <a:buChar char="-"/>
            </a:pPr>
            <a:r>
              <a:rPr lang="en-ZA" sz="1800" b="0" i="0" u="none" strike="noStrike" baseline="0" dirty="0">
                <a:latin typeface="ArialMT"/>
              </a:rPr>
              <a:t>Accepted the Airports Company South Africa’s tender terms and conditions. (Section 5.5)</a:t>
            </a:r>
          </a:p>
          <a:p>
            <a:pPr marL="285750" indent="-285750">
              <a:buFontTx/>
              <a:buChar char="-"/>
            </a:pPr>
            <a:r>
              <a:rPr lang="en-ZA" sz="1800" b="0" i="0" u="none" strike="noStrike" baseline="0" dirty="0">
                <a:latin typeface="ArialMT"/>
              </a:rPr>
              <a:t>Completed the Bidder’s Disclosure (SBD4) (Section 5.2)</a:t>
            </a:r>
          </a:p>
          <a:p>
            <a:endParaRPr lang="en-ZA" dirty="0"/>
          </a:p>
          <a:p>
            <a:endParaRPr lang="en-ZA" dirty="0"/>
          </a:p>
          <a:p>
            <a:r>
              <a:rPr lang="en-ZA" b="1" dirty="0">
                <a:solidFill>
                  <a:srgbClr val="00697E"/>
                </a:solidFill>
              </a:rPr>
              <a:t>TECHNICAL REQUIREMENTS</a:t>
            </a:r>
          </a:p>
          <a:p>
            <a:endParaRPr lang="en-ZA" b="1" dirty="0">
              <a:solidFill>
                <a:srgbClr val="00697E"/>
              </a:solidFill>
            </a:endParaRPr>
          </a:p>
          <a:p>
            <a:pPr marL="285750" indent="-285750">
              <a:buFont typeface="Arial" panose="020B0604020202020204" pitchFamily="34" charset="0"/>
              <a:buChar char="•"/>
            </a:pPr>
            <a:r>
              <a:rPr lang="en-ZA" dirty="0"/>
              <a:t>The overall minimum required score for this tender is </a:t>
            </a:r>
            <a:r>
              <a:rPr lang="en-ZA" b="1" dirty="0"/>
              <a:t>70 points</a:t>
            </a:r>
          </a:p>
          <a:p>
            <a:pPr marL="285750" indent="-285750" algn="l">
              <a:buFont typeface="Arial" panose="020B0604020202020204" pitchFamily="34" charset="0"/>
              <a:buChar char="•"/>
            </a:pPr>
            <a:r>
              <a:rPr lang="en-ZA" sz="1800" b="0" i="0" u="none" strike="noStrike" baseline="0" dirty="0">
                <a:latin typeface="ArialMT"/>
              </a:rPr>
              <a:t>Failure to achieve </a:t>
            </a:r>
            <a:r>
              <a:rPr lang="en-ZA" sz="1800" b="1" i="1" u="none" strike="noStrike" baseline="0" dirty="0">
                <a:latin typeface="ArialMT"/>
              </a:rPr>
              <a:t>any</a:t>
            </a:r>
            <a:r>
              <a:rPr lang="en-ZA" sz="1800" b="0" i="0" u="none" strike="noStrike" baseline="0" dirty="0">
                <a:latin typeface="ArialMT"/>
              </a:rPr>
              <a:t> of the minimum scores would result in disqualification for further consideration </a:t>
            </a:r>
            <a:r>
              <a:rPr lang="en-ZA" sz="1800" b="1" i="1" u="none" strike="noStrike" baseline="0" dirty="0">
                <a:latin typeface="ArialMT"/>
              </a:rPr>
              <a:t>even if </a:t>
            </a:r>
            <a:r>
              <a:rPr lang="en-ZA" sz="1800" b="0" i="0" u="none" strike="noStrike" baseline="0" dirty="0">
                <a:latin typeface="ArialMT"/>
              </a:rPr>
              <a:t>the overall minimum total score had been achieved.</a:t>
            </a:r>
            <a:endParaRPr lang="en-ZA" b="1" dirty="0">
              <a:solidFill>
                <a:srgbClr val="00697E"/>
              </a:solidFill>
            </a:endParaRPr>
          </a:p>
          <a:p>
            <a:endParaRPr lang="en-ZA" b="1" dirty="0">
              <a:solidFill>
                <a:srgbClr val="00697E"/>
              </a:solidFill>
            </a:endParaRPr>
          </a:p>
          <a:p>
            <a:endParaRPr lang="en-ZA" b="1" dirty="0">
              <a:solidFill>
                <a:srgbClr val="00697E"/>
              </a:solidFill>
            </a:endParaRPr>
          </a:p>
        </p:txBody>
      </p:sp>
    </p:spTree>
    <p:extLst>
      <p:ext uri="{BB962C8B-B14F-4D97-AF65-F5344CB8AC3E}">
        <p14:creationId xmlns:p14="http://schemas.microsoft.com/office/powerpoint/2010/main" val="24658004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6BE1F48-ABC0-6265-537F-3FF33253B788}"/>
              </a:ext>
            </a:extLst>
          </p:cNvPr>
          <p:cNvSpPr>
            <a:spLocks noGrp="1"/>
          </p:cNvSpPr>
          <p:nvPr>
            <p:ph type="body" sz="quarter" idx="15"/>
          </p:nvPr>
        </p:nvSpPr>
        <p:spPr/>
        <p:txBody>
          <a:bodyPr/>
          <a:lstStyle/>
          <a:p>
            <a:r>
              <a:rPr lang="en-ZA" dirty="0"/>
              <a:t>4. TENDER EVALUATION CRITERIA</a:t>
            </a:r>
          </a:p>
        </p:txBody>
      </p:sp>
      <p:sp>
        <p:nvSpPr>
          <p:cNvPr id="6" name="Slide Number Placeholder 5">
            <a:extLst>
              <a:ext uri="{FF2B5EF4-FFF2-40B4-BE49-F238E27FC236}">
                <a16:creationId xmlns:a16="http://schemas.microsoft.com/office/drawing/2014/main" id="{1F26ACF6-2AF6-5869-7AED-DCF8036E5FB2}"/>
              </a:ext>
            </a:extLst>
          </p:cNvPr>
          <p:cNvSpPr>
            <a:spLocks noGrp="1"/>
          </p:cNvSpPr>
          <p:nvPr>
            <p:ph type="sldNum" sz="quarter" idx="16"/>
          </p:nvPr>
        </p:nvSpPr>
        <p:spPr/>
        <p:txBody>
          <a:bodyPr/>
          <a:lstStyle/>
          <a:p>
            <a:fld id="{26064075-3AAB-4C73-8B14-15F5C27661CD}" type="slidenum">
              <a:rPr lang="en-US" smtClean="0"/>
              <a:pPr/>
              <a:t>11</a:t>
            </a:fld>
            <a:endParaRPr lang="en-US" dirty="0"/>
          </a:p>
        </p:txBody>
      </p:sp>
      <p:sp>
        <p:nvSpPr>
          <p:cNvPr id="7" name="Freeform 5">
            <a:extLst>
              <a:ext uri="{FF2B5EF4-FFF2-40B4-BE49-F238E27FC236}">
                <a16:creationId xmlns:a16="http://schemas.microsoft.com/office/drawing/2014/main" id="{7035CCD2-0F6A-FD9C-A628-D9435AACECAC}"/>
              </a:ext>
            </a:extLst>
          </p:cNvPr>
          <p:cNvSpPr>
            <a:spLocks noEditPoints="1"/>
          </p:cNvSpPr>
          <p:nvPr/>
        </p:nvSpPr>
        <p:spPr bwMode="auto">
          <a:xfrm flipH="1">
            <a:off x="5942830" y="1052736"/>
            <a:ext cx="3170809" cy="4987925"/>
          </a:xfrm>
          <a:custGeom>
            <a:avLst/>
            <a:gdLst>
              <a:gd name="T0" fmla="*/ 34 w 894"/>
              <a:gd name="T1" fmla="*/ 1576 h 1576"/>
              <a:gd name="T2" fmla="*/ 318 w 894"/>
              <a:gd name="T3" fmla="*/ 1405 h 1576"/>
              <a:gd name="T4" fmla="*/ 369 w 894"/>
              <a:gd name="T5" fmla="*/ 826 h 1576"/>
              <a:gd name="T6" fmla="*/ 633 w 894"/>
              <a:gd name="T7" fmla="*/ 723 h 1576"/>
              <a:gd name="T8" fmla="*/ 512 w 894"/>
              <a:gd name="T9" fmla="*/ 624 h 1576"/>
              <a:gd name="T10" fmla="*/ 411 w 894"/>
              <a:gd name="T11" fmla="*/ 516 h 1576"/>
              <a:gd name="T12" fmla="*/ 287 w 894"/>
              <a:gd name="T13" fmla="*/ 538 h 1576"/>
              <a:gd name="T14" fmla="*/ 0 w 894"/>
              <a:gd name="T15" fmla="*/ 0 h 1576"/>
              <a:gd name="T16" fmla="*/ 85 w 894"/>
              <a:gd name="T17" fmla="*/ 1129 h 1576"/>
              <a:gd name="T18" fmla="*/ 64 w 894"/>
              <a:gd name="T19" fmla="*/ 1096 h 1576"/>
              <a:gd name="T20" fmla="*/ 74 w 894"/>
              <a:gd name="T21" fmla="*/ 1107 h 1576"/>
              <a:gd name="T22" fmla="*/ 74 w 894"/>
              <a:gd name="T23" fmla="*/ 1052 h 1576"/>
              <a:gd name="T24" fmla="*/ 64 w 894"/>
              <a:gd name="T25" fmla="*/ 1063 h 1576"/>
              <a:gd name="T26" fmla="*/ 85 w 894"/>
              <a:gd name="T27" fmla="*/ 1030 h 1576"/>
              <a:gd name="T28" fmla="*/ 64 w 894"/>
              <a:gd name="T29" fmla="*/ 997 h 1576"/>
              <a:gd name="T30" fmla="*/ 74 w 894"/>
              <a:gd name="T31" fmla="*/ 1007 h 1576"/>
              <a:gd name="T32" fmla="*/ 74 w 894"/>
              <a:gd name="T33" fmla="*/ 953 h 1576"/>
              <a:gd name="T34" fmla="*/ 64 w 894"/>
              <a:gd name="T35" fmla="*/ 963 h 1576"/>
              <a:gd name="T36" fmla="*/ 85 w 894"/>
              <a:gd name="T37" fmla="*/ 930 h 1576"/>
              <a:gd name="T38" fmla="*/ 64 w 894"/>
              <a:gd name="T39" fmla="*/ 897 h 1576"/>
              <a:gd name="T40" fmla="*/ 74 w 894"/>
              <a:gd name="T41" fmla="*/ 908 h 1576"/>
              <a:gd name="T42" fmla="*/ 74 w 894"/>
              <a:gd name="T43" fmla="*/ 816 h 1576"/>
              <a:gd name="T44" fmla="*/ 64 w 894"/>
              <a:gd name="T45" fmla="*/ 826 h 1576"/>
              <a:gd name="T46" fmla="*/ 85 w 894"/>
              <a:gd name="T47" fmla="*/ 793 h 1576"/>
              <a:gd name="T48" fmla="*/ 64 w 894"/>
              <a:gd name="T49" fmla="*/ 760 h 1576"/>
              <a:gd name="T50" fmla="*/ 74 w 894"/>
              <a:gd name="T51" fmla="*/ 771 h 1576"/>
              <a:gd name="T52" fmla="*/ 74 w 894"/>
              <a:gd name="T53" fmla="*/ 716 h 1576"/>
              <a:gd name="T54" fmla="*/ 64 w 894"/>
              <a:gd name="T55" fmla="*/ 727 h 1576"/>
              <a:gd name="T56" fmla="*/ 85 w 894"/>
              <a:gd name="T57" fmla="*/ 694 h 1576"/>
              <a:gd name="T58" fmla="*/ 64 w 894"/>
              <a:gd name="T59" fmla="*/ 660 h 1576"/>
              <a:gd name="T60" fmla="*/ 74 w 894"/>
              <a:gd name="T61" fmla="*/ 671 h 1576"/>
              <a:gd name="T62" fmla="*/ 74 w 894"/>
              <a:gd name="T63" fmla="*/ 617 h 1576"/>
              <a:gd name="T64" fmla="*/ 64 w 894"/>
              <a:gd name="T65" fmla="*/ 627 h 1576"/>
              <a:gd name="T66" fmla="*/ 85 w 894"/>
              <a:gd name="T67" fmla="*/ 594 h 1576"/>
              <a:gd name="T68" fmla="*/ 64 w 894"/>
              <a:gd name="T69" fmla="*/ 515 h 1576"/>
              <a:gd name="T70" fmla="*/ 74 w 894"/>
              <a:gd name="T71" fmla="*/ 525 h 1576"/>
              <a:gd name="T72" fmla="*/ 74 w 894"/>
              <a:gd name="T73" fmla="*/ 471 h 1576"/>
              <a:gd name="T74" fmla="*/ 64 w 894"/>
              <a:gd name="T75" fmla="*/ 481 h 1576"/>
              <a:gd name="T76" fmla="*/ 85 w 894"/>
              <a:gd name="T77" fmla="*/ 448 h 1576"/>
              <a:gd name="T78" fmla="*/ 64 w 894"/>
              <a:gd name="T79" fmla="*/ 415 h 1576"/>
              <a:gd name="T80" fmla="*/ 74 w 894"/>
              <a:gd name="T81" fmla="*/ 426 h 1576"/>
              <a:gd name="T82" fmla="*/ 74 w 894"/>
              <a:gd name="T83" fmla="*/ 371 h 1576"/>
              <a:gd name="T84" fmla="*/ 64 w 894"/>
              <a:gd name="T85" fmla="*/ 382 h 1576"/>
              <a:gd name="T86" fmla="*/ 85 w 894"/>
              <a:gd name="T87" fmla="*/ 349 h 1576"/>
              <a:gd name="T88" fmla="*/ 64 w 894"/>
              <a:gd name="T89" fmla="*/ 316 h 1576"/>
              <a:gd name="T90" fmla="*/ 74 w 894"/>
              <a:gd name="T91" fmla="*/ 326 h 1576"/>
              <a:gd name="T92" fmla="*/ 74 w 894"/>
              <a:gd name="T93" fmla="*/ 272 h 1576"/>
              <a:gd name="T94" fmla="*/ 64 w 894"/>
              <a:gd name="T95" fmla="*/ 282 h 1576"/>
              <a:gd name="T96" fmla="*/ 61 w 894"/>
              <a:gd name="T97" fmla="*/ 164 h 1576"/>
              <a:gd name="T98" fmla="*/ 9 w 894"/>
              <a:gd name="T99" fmla="*/ 92 h 1576"/>
              <a:gd name="T100" fmla="*/ 9 w 894"/>
              <a:gd name="T101" fmla="*/ 125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4" h="1576">
                <a:moveTo>
                  <a:pt x="0" y="0"/>
                </a:moveTo>
                <a:cubicBezTo>
                  <a:pt x="0" y="1576"/>
                  <a:pt x="0" y="1576"/>
                  <a:pt x="0" y="1576"/>
                </a:cubicBezTo>
                <a:cubicBezTo>
                  <a:pt x="34" y="1576"/>
                  <a:pt x="34" y="1576"/>
                  <a:pt x="34" y="1576"/>
                </a:cubicBezTo>
                <a:cubicBezTo>
                  <a:pt x="41" y="1549"/>
                  <a:pt x="64" y="1417"/>
                  <a:pt x="64" y="1417"/>
                </a:cubicBezTo>
                <a:cubicBezTo>
                  <a:pt x="318" y="1468"/>
                  <a:pt x="318" y="1468"/>
                  <a:pt x="318" y="1468"/>
                </a:cubicBezTo>
                <a:cubicBezTo>
                  <a:pt x="318" y="1405"/>
                  <a:pt x="318" y="1405"/>
                  <a:pt x="318" y="1405"/>
                </a:cubicBezTo>
                <a:cubicBezTo>
                  <a:pt x="84" y="1287"/>
                  <a:pt x="84" y="1287"/>
                  <a:pt x="84" y="1287"/>
                </a:cubicBezTo>
                <a:cubicBezTo>
                  <a:pt x="105" y="1184"/>
                  <a:pt x="99" y="821"/>
                  <a:pt x="99" y="821"/>
                </a:cubicBezTo>
                <a:cubicBezTo>
                  <a:pt x="369" y="826"/>
                  <a:pt x="369" y="826"/>
                  <a:pt x="369" y="826"/>
                </a:cubicBezTo>
                <a:cubicBezTo>
                  <a:pt x="894" y="958"/>
                  <a:pt x="894" y="958"/>
                  <a:pt x="894" y="958"/>
                </a:cubicBezTo>
                <a:cubicBezTo>
                  <a:pt x="876" y="856"/>
                  <a:pt x="876" y="856"/>
                  <a:pt x="876" y="856"/>
                </a:cubicBezTo>
                <a:cubicBezTo>
                  <a:pt x="633" y="723"/>
                  <a:pt x="633" y="723"/>
                  <a:pt x="633" y="723"/>
                </a:cubicBezTo>
                <a:cubicBezTo>
                  <a:pt x="633" y="630"/>
                  <a:pt x="633" y="630"/>
                  <a:pt x="633" y="630"/>
                </a:cubicBezTo>
                <a:cubicBezTo>
                  <a:pt x="633" y="630"/>
                  <a:pt x="629" y="590"/>
                  <a:pt x="574" y="590"/>
                </a:cubicBezTo>
                <a:cubicBezTo>
                  <a:pt x="518" y="590"/>
                  <a:pt x="512" y="624"/>
                  <a:pt x="512" y="624"/>
                </a:cubicBezTo>
                <a:cubicBezTo>
                  <a:pt x="512" y="662"/>
                  <a:pt x="512" y="662"/>
                  <a:pt x="512" y="662"/>
                </a:cubicBezTo>
                <a:cubicBezTo>
                  <a:pt x="411" y="603"/>
                  <a:pt x="411" y="603"/>
                  <a:pt x="411" y="603"/>
                </a:cubicBezTo>
                <a:cubicBezTo>
                  <a:pt x="411" y="516"/>
                  <a:pt x="411" y="516"/>
                  <a:pt x="411" y="516"/>
                </a:cubicBezTo>
                <a:cubicBezTo>
                  <a:pt x="411" y="516"/>
                  <a:pt x="414" y="477"/>
                  <a:pt x="352" y="477"/>
                </a:cubicBezTo>
                <a:cubicBezTo>
                  <a:pt x="290" y="477"/>
                  <a:pt x="287" y="512"/>
                  <a:pt x="287" y="512"/>
                </a:cubicBezTo>
                <a:cubicBezTo>
                  <a:pt x="287" y="538"/>
                  <a:pt x="287" y="538"/>
                  <a:pt x="287" y="538"/>
                </a:cubicBezTo>
                <a:cubicBezTo>
                  <a:pt x="102" y="435"/>
                  <a:pt x="102" y="435"/>
                  <a:pt x="102" y="435"/>
                </a:cubicBezTo>
                <a:cubicBezTo>
                  <a:pt x="102" y="435"/>
                  <a:pt x="104" y="350"/>
                  <a:pt x="91" y="186"/>
                </a:cubicBezTo>
                <a:cubicBezTo>
                  <a:pt x="79" y="21"/>
                  <a:pt x="0" y="0"/>
                  <a:pt x="0" y="0"/>
                </a:cubicBezTo>
                <a:close/>
                <a:moveTo>
                  <a:pt x="64" y="1129"/>
                </a:moveTo>
                <a:cubicBezTo>
                  <a:pt x="64" y="1123"/>
                  <a:pt x="69" y="1119"/>
                  <a:pt x="74" y="1119"/>
                </a:cubicBezTo>
                <a:cubicBezTo>
                  <a:pt x="80" y="1119"/>
                  <a:pt x="85" y="1123"/>
                  <a:pt x="85" y="1129"/>
                </a:cubicBezTo>
                <a:cubicBezTo>
                  <a:pt x="85" y="1135"/>
                  <a:pt x="80" y="1140"/>
                  <a:pt x="74" y="1140"/>
                </a:cubicBezTo>
                <a:cubicBezTo>
                  <a:pt x="69" y="1140"/>
                  <a:pt x="64" y="1135"/>
                  <a:pt x="64" y="1129"/>
                </a:cubicBezTo>
                <a:close/>
                <a:moveTo>
                  <a:pt x="64" y="1096"/>
                </a:moveTo>
                <a:cubicBezTo>
                  <a:pt x="64" y="1090"/>
                  <a:pt x="69" y="1086"/>
                  <a:pt x="74" y="1086"/>
                </a:cubicBezTo>
                <a:cubicBezTo>
                  <a:pt x="80" y="1086"/>
                  <a:pt x="85" y="1090"/>
                  <a:pt x="85" y="1096"/>
                </a:cubicBezTo>
                <a:cubicBezTo>
                  <a:pt x="85" y="1102"/>
                  <a:pt x="80" y="1107"/>
                  <a:pt x="74" y="1107"/>
                </a:cubicBezTo>
                <a:cubicBezTo>
                  <a:pt x="69" y="1107"/>
                  <a:pt x="64" y="1102"/>
                  <a:pt x="64" y="1096"/>
                </a:cubicBezTo>
                <a:close/>
                <a:moveTo>
                  <a:pt x="64" y="1063"/>
                </a:moveTo>
                <a:cubicBezTo>
                  <a:pt x="64" y="1057"/>
                  <a:pt x="69" y="1052"/>
                  <a:pt x="74" y="1052"/>
                </a:cubicBezTo>
                <a:cubicBezTo>
                  <a:pt x="80" y="1052"/>
                  <a:pt x="85" y="1057"/>
                  <a:pt x="85" y="1063"/>
                </a:cubicBezTo>
                <a:cubicBezTo>
                  <a:pt x="85" y="1069"/>
                  <a:pt x="80" y="1074"/>
                  <a:pt x="74" y="1074"/>
                </a:cubicBezTo>
                <a:cubicBezTo>
                  <a:pt x="69" y="1074"/>
                  <a:pt x="64" y="1069"/>
                  <a:pt x="64" y="1063"/>
                </a:cubicBezTo>
                <a:close/>
                <a:moveTo>
                  <a:pt x="64" y="1030"/>
                </a:moveTo>
                <a:cubicBezTo>
                  <a:pt x="64" y="1024"/>
                  <a:pt x="69" y="1019"/>
                  <a:pt x="74" y="1019"/>
                </a:cubicBezTo>
                <a:cubicBezTo>
                  <a:pt x="80" y="1019"/>
                  <a:pt x="85" y="1024"/>
                  <a:pt x="85" y="1030"/>
                </a:cubicBezTo>
                <a:cubicBezTo>
                  <a:pt x="85" y="1036"/>
                  <a:pt x="80" y="1040"/>
                  <a:pt x="74" y="1040"/>
                </a:cubicBezTo>
                <a:cubicBezTo>
                  <a:pt x="69" y="1040"/>
                  <a:pt x="64" y="1036"/>
                  <a:pt x="64" y="1030"/>
                </a:cubicBezTo>
                <a:close/>
                <a:moveTo>
                  <a:pt x="64" y="997"/>
                </a:moveTo>
                <a:cubicBezTo>
                  <a:pt x="64" y="991"/>
                  <a:pt x="69" y="986"/>
                  <a:pt x="74" y="986"/>
                </a:cubicBezTo>
                <a:cubicBezTo>
                  <a:pt x="80" y="986"/>
                  <a:pt x="85" y="991"/>
                  <a:pt x="85" y="997"/>
                </a:cubicBezTo>
                <a:cubicBezTo>
                  <a:pt x="85" y="1002"/>
                  <a:pt x="80" y="1007"/>
                  <a:pt x="74" y="1007"/>
                </a:cubicBezTo>
                <a:cubicBezTo>
                  <a:pt x="69" y="1007"/>
                  <a:pt x="64" y="1002"/>
                  <a:pt x="64" y="997"/>
                </a:cubicBezTo>
                <a:close/>
                <a:moveTo>
                  <a:pt x="64" y="963"/>
                </a:moveTo>
                <a:cubicBezTo>
                  <a:pt x="64" y="958"/>
                  <a:pt x="69" y="953"/>
                  <a:pt x="74" y="953"/>
                </a:cubicBezTo>
                <a:cubicBezTo>
                  <a:pt x="80" y="953"/>
                  <a:pt x="85" y="958"/>
                  <a:pt x="85" y="963"/>
                </a:cubicBezTo>
                <a:cubicBezTo>
                  <a:pt x="85" y="969"/>
                  <a:pt x="80" y="974"/>
                  <a:pt x="74" y="974"/>
                </a:cubicBezTo>
                <a:cubicBezTo>
                  <a:pt x="69" y="974"/>
                  <a:pt x="64" y="969"/>
                  <a:pt x="64" y="963"/>
                </a:cubicBezTo>
                <a:close/>
                <a:moveTo>
                  <a:pt x="64" y="930"/>
                </a:moveTo>
                <a:cubicBezTo>
                  <a:pt x="64" y="924"/>
                  <a:pt x="69" y="920"/>
                  <a:pt x="74" y="920"/>
                </a:cubicBezTo>
                <a:cubicBezTo>
                  <a:pt x="80" y="920"/>
                  <a:pt x="85" y="924"/>
                  <a:pt x="85" y="930"/>
                </a:cubicBezTo>
                <a:cubicBezTo>
                  <a:pt x="85" y="936"/>
                  <a:pt x="80" y="941"/>
                  <a:pt x="74" y="941"/>
                </a:cubicBezTo>
                <a:cubicBezTo>
                  <a:pt x="69" y="941"/>
                  <a:pt x="64" y="936"/>
                  <a:pt x="64" y="930"/>
                </a:cubicBezTo>
                <a:close/>
                <a:moveTo>
                  <a:pt x="64" y="897"/>
                </a:moveTo>
                <a:cubicBezTo>
                  <a:pt x="64" y="891"/>
                  <a:pt x="69" y="886"/>
                  <a:pt x="74" y="886"/>
                </a:cubicBezTo>
                <a:cubicBezTo>
                  <a:pt x="80" y="886"/>
                  <a:pt x="85" y="891"/>
                  <a:pt x="85" y="897"/>
                </a:cubicBezTo>
                <a:cubicBezTo>
                  <a:pt x="85" y="903"/>
                  <a:pt x="80" y="908"/>
                  <a:pt x="74" y="908"/>
                </a:cubicBezTo>
                <a:cubicBezTo>
                  <a:pt x="69" y="908"/>
                  <a:pt x="64" y="903"/>
                  <a:pt x="64" y="897"/>
                </a:cubicBezTo>
                <a:close/>
                <a:moveTo>
                  <a:pt x="64" y="826"/>
                </a:moveTo>
                <a:cubicBezTo>
                  <a:pt x="64" y="820"/>
                  <a:pt x="69" y="816"/>
                  <a:pt x="74" y="816"/>
                </a:cubicBezTo>
                <a:cubicBezTo>
                  <a:pt x="80" y="816"/>
                  <a:pt x="85" y="820"/>
                  <a:pt x="85" y="826"/>
                </a:cubicBezTo>
                <a:cubicBezTo>
                  <a:pt x="85" y="832"/>
                  <a:pt x="80" y="837"/>
                  <a:pt x="74" y="837"/>
                </a:cubicBezTo>
                <a:cubicBezTo>
                  <a:pt x="69" y="837"/>
                  <a:pt x="64" y="832"/>
                  <a:pt x="64" y="826"/>
                </a:cubicBezTo>
                <a:close/>
                <a:moveTo>
                  <a:pt x="64" y="793"/>
                </a:moveTo>
                <a:cubicBezTo>
                  <a:pt x="64" y="787"/>
                  <a:pt x="69" y="783"/>
                  <a:pt x="74" y="783"/>
                </a:cubicBezTo>
                <a:cubicBezTo>
                  <a:pt x="80" y="783"/>
                  <a:pt x="85" y="787"/>
                  <a:pt x="85" y="793"/>
                </a:cubicBezTo>
                <a:cubicBezTo>
                  <a:pt x="85" y="799"/>
                  <a:pt x="80" y="804"/>
                  <a:pt x="74" y="804"/>
                </a:cubicBezTo>
                <a:cubicBezTo>
                  <a:pt x="69" y="804"/>
                  <a:pt x="64" y="799"/>
                  <a:pt x="64" y="793"/>
                </a:cubicBezTo>
                <a:close/>
                <a:moveTo>
                  <a:pt x="64" y="760"/>
                </a:moveTo>
                <a:cubicBezTo>
                  <a:pt x="64" y="754"/>
                  <a:pt x="69" y="749"/>
                  <a:pt x="74" y="749"/>
                </a:cubicBezTo>
                <a:cubicBezTo>
                  <a:pt x="80" y="749"/>
                  <a:pt x="85" y="754"/>
                  <a:pt x="85" y="760"/>
                </a:cubicBezTo>
                <a:cubicBezTo>
                  <a:pt x="85" y="766"/>
                  <a:pt x="80" y="771"/>
                  <a:pt x="74" y="771"/>
                </a:cubicBezTo>
                <a:cubicBezTo>
                  <a:pt x="69" y="771"/>
                  <a:pt x="64" y="766"/>
                  <a:pt x="64" y="760"/>
                </a:cubicBezTo>
                <a:close/>
                <a:moveTo>
                  <a:pt x="64" y="727"/>
                </a:moveTo>
                <a:cubicBezTo>
                  <a:pt x="64" y="721"/>
                  <a:pt x="69" y="716"/>
                  <a:pt x="74" y="716"/>
                </a:cubicBezTo>
                <a:cubicBezTo>
                  <a:pt x="80" y="716"/>
                  <a:pt x="85" y="721"/>
                  <a:pt x="85" y="727"/>
                </a:cubicBezTo>
                <a:cubicBezTo>
                  <a:pt x="85" y="733"/>
                  <a:pt x="80" y="737"/>
                  <a:pt x="74" y="737"/>
                </a:cubicBezTo>
                <a:cubicBezTo>
                  <a:pt x="69" y="737"/>
                  <a:pt x="64" y="733"/>
                  <a:pt x="64" y="727"/>
                </a:cubicBezTo>
                <a:close/>
                <a:moveTo>
                  <a:pt x="64" y="694"/>
                </a:moveTo>
                <a:cubicBezTo>
                  <a:pt x="64" y="688"/>
                  <a:pt x="69" y="683"/>
                  <a:pt x="74" y="683"/>
                </a:cubicBezTo>
                <a:cubicBezTo>
                  <a:pt x="80" y="683"/>
                  <a:pt x="85" y="688"/>
                  <a:pt x="85" y="694"/>
                </a:cubicBezTo>
                <a:cubicBezTo>
                  <a:pt x="85" y="699"/>
                  <a:pt x="80" y="704"/>
                  <a:pt x="74" y="704"/>
                </a:cubicBezTo>
                <a:cubicBezTo>
                  <a:pt x="69" y="704"/>
                  <a:pt x="64" y="699"/>
                  <a:pt x="64" y="694"/>
                </a:cubicBezTo>
                <a:close/>
                <a:moveTo>
                  <a:pt x="64" y="660"/>
                </a:moveTo>
                <a:cubicBezTo>
                  <a:pt x="64" y="655"/>
                  <a:pt x="69" y="650"/>
                  <a:pt x="74" y="650"/>
                </a:cubicBezTo>
                <a:cubicBezTo>
                  <a:pt x="80" y="650"/>
                  <a:pt x="85" y="655"/>
                  <a:pt x="85" y="660"/>
                </a:cubicBezTo>
                <a:cubicBezTo>
                  <a:pt x="85" y="666"/>
                  <a:pt x="80" y="671"/>
                  <a:pt x="74" y="671"/>
                </a:cubicBezTo>
                <a:cubicBezTo>
                  <a:pt x="69" y="671"/>
                  <a:pt x="64" y="666"/>
                  <a:pt x="64" y="660"/>
                </a:cubicBezTo>
                <a:close/>
                <a:moveTo>
                  <a:pt x="64" y="627"/>
                </a:moveTo>
                <a:cubicBezTo>
                  <a:pt x="64" y="621"/>
                  <a:pt x="69" y="617"/>
                  <a:pt x="74" y="617"/>
                </a:cubicBezTo>
                <a:cubicBezTo>
                  <a:pt x="80" y="617"/>
                  <a:pt x="85" y="621"/>
                  <a:pt x="85" y="627"/>
                </a:cubicBezTo>
                <a:cubicBezTo>
                  <a:pt x="85" y="633"/>
                  <a:pt x="80" y="638"/>
                  <a:pt x="74" y="638"/>
                </a:cubicBezTo>
                <a:cubicBezTo>
                  <a:pt x="69" y="638"/>
                  <a:pt x="64" y="633"/>
                  <a:pt x="64" y="627"/>
                </a:cubicBezTo>
                <a:close/>
                <a:moveTo>
                  <a:pt x="64" y="594"/>
                </a:moveTo>
                <a:cubicBezTo>
                  <a:pt x="64" y="588"/>
                  <a:pt x="69" y="583"/>
                  <a:pt x="74" y="583"/>
                </a:cubicBezTo>
                <a:cubicBezTo>
                  <a:pt x="80" y="583"/>
                  <a:pt x="85" y="588"/>
                  <a:pt x="85" y="594"/>
                </a:cubicBezTo>
                <a:cubicBezTo>
                  <a:pt x="85" y="600"/>
                  <a:pt x="80" y="605"/>
                  <a:pt x="74" y="605"/>
                </a:cubicBezTo>
                <a:cubicBezTo>
                  <a:pt x="69" y="605"/>
                  <a:pt x="64" y="600"/>
                  <a:pt x="64" y="594"/>
                </a:cubicBezTo>
                <a:close/>
                <a:moveTo>
                  <a:pt x="64" y="515"/>
                </a:moveTo>
                <a:cubicBezTo>
                  <a:pt x="64" y="509"/>
                  <a:pt x="69" y="504"/>
                  <a:pt x="74" y="504"/>
                </a:cubicBezTo>
                <a:cubicBezTo>
                  <a:pt x="80" y="504"/>
                  <a:pt x="85" y="509"/>
                  <a:pt x="85" y="515"/>
                </a:cubicBezTo>
                <a:cubicBezTo>
                  <a:pt x="85" y="520"/>
                  <a:pt x="80" y="525"/>
                  <a:pt x="74" y="525"/>
                </a:cubicBezTo>
                <a:cubicBezTo>
                  <a:pt x="69" y="525"/>
                  <a:pt x="64" y="520"/>
                  <a:pt x="64" y="515"/>
                </a:cubicBezTo>
                <a:close/>
                <a:moveTo>
                  <a:pt x="64" y="481"/>
                </a:moveTo>
                <a:cubicBezTo>
                  <a:pt x="64" y="476"/>
                  <a:pt x="69" y="471"/>
                  <a:pt x="74" y="471"/>
                </a:cubicBezTo>
                <a:cubicBezTo>
                  <a:pt x="80" y="471"/>
                  <a:pt x="85" y="476"/>
                  <a:pt x="85" y="481"/>
                </a:cubicBezTo>
                <a:cubicBezTo>
                  <a:pt x="85" y="487"/>
                  <a:pt x="80" y="492"/>
                  <a:pt x="74" y="492"/>
                </a:cubicBezTo>
                <a:cubicBezTo>
                  <a:pt x="69" y="492"/>
                  <a:pt x="64" y="487"/>
                  <a:pt x="64" y="481"/>
                </a:cubicBezTo>
                <a:close/>
                <a:moveTo>
                  <a:pt x="64" y="448"/>
                </a:moveTo>
                <a:cubicBezTo>
                  <a:pt x="64" y="442"/>
                  <a:pt x="69" y="438"/>
                  <a:pt x="74" y="438"/>
                </a:cubicBezTo>
                <a:cubicBezTo>
                  <a:pt x="80" y="438"/>
                  <a:pt x="85" y="442"/>
                  <a:pt x="85" y="448"/>
                </a:cubicBezTo>
                <a:cubicBezTo>
                  <a:pt x="85" y="454"/>
                  <a:pt x="80" y="459"/>
                  <a:pt x="74" y="459"/>
                </a:cubicBezTo>
                <a:cubicBezTo>
                  <a:pt x="69" y="459"/>
                  <a:pt x="64" y="454"/>
                  <a:pt x="64" y="448"/>
                </a:cubicBezTo>
                <a:close/>
                <a:moveTo>
                  <a:pt x="64" y="415"/>
                </a:moveTo>
                <a:cubicBezTo>
                  <a:pt x="64" y="409"/>
                  <a:pt x="69" y="404"/>
                  <a:pt x="74" y="404"/>
                </a:cubicBezTo>
                <a:cubicBezTo>
                  <a:pt x="80" y="404"/>
                  <a:pt x="85" y="409"/>
                  <a:pt x="85" y="415"/>
                </a:cubicBezTo>
                <a:cubicBezTo>
                  <a:pt x="85" y="421"/>
                  <a:pt x="80" y="426"/>
                  <a:pt x="74" y="426"/>
                </a:cubicBezTo>
                <a:cubicBezTo>
                  <a:pt x="69" y="426"/>
                  <a:pt x="64" y="421"/>
                  <a:pt x="64" y="415"/>
                </a:cubicBezTo>
                <a:close/>
                <a:moveTo>
                  <a:pt x="64" y="382"/>
                </a:moveTo>
                <a:cubicBezTo>
                  <a:pt x="64" y="376"/>
                  <a:pt x="69" y="371"/>
                  <a:pt x="74" y="371"/>
                </a:cubicBezTo>
                <a:cubicBezTo>
                  <a:pt x="80" y="371"/>
                  <a:pt x="85" y="376"/>
                  <a:pt x="85" y="382"/>
                </a:cubicBezTo>
                <a:cubicBezTo>
                  <a:pt x="85" y="388"/>
                  <a:pt x="80" y="392"/>
                  <a:pt x="74" y="392"/>
                </a:cubicBezTo>
                <a:cubicBezTo>
                  <a:pt x="69" y="392"/>
                  <a:pt x="64" y="388"/>
                  <a:pt x="64" y="382"/>
                </a:cubicBezTo>
                <a:close/>
                <a:moveTo>
                  <a:pt x="64" y="349"/>
                </a:moveTo>
                <a:cubicBezTo>
                  <a:pt x="64" y="343"/>
                  <a:pt x="69" y="338"/>
                  <a:pt x="74" y="338"/>
                </a:cubicBezTo>
                <a:cubicBezTo>
                  <a:pt x="80" y="338"/>
                  <a:pt x="85" y="343"/>
                  <a:pt x="85" y="349"/>
                </a:cubicBezTo>
                <a:cubicBezTo>
                  <a:pt x="85" y="355"/>
                  <a:pt x="80" y="359"/>
                  <a:pt x="74" y="359"/>
                </a:cubicBezTo>
                <a:cubicBezTo>
                  <a:pt x="69" y="359"/>
                  <a:pt x="64" y="355"/>
                  <a:pt x="64" y="349"/>
                </a:cubicBezTo>
                <a:close/>
                <a:moveTo>
                  <a:pt x="64" y="316"/>
                </a:moveTo>
                <a:cubicBezTo>
                  <a:pt x="64" y="310"/>
                  <a:pt x="69" y="305"/>
                  <a:pt x="74" y="305"/>
                </a:cubicBezTo>
                <a:cubicBezTo>
                  <a:pt x="80" y="305"/>
                  <a:pt x="85" y="310"/>
                  <a:pt x="85" y="316"/>
                </a:cubicBezTo>
                <a:cubicBezTo>
                  <a:pt x="85" y="321"/>
                  <a:pt x="80" y="326"/>
                  <a:pt x="74" y="326"/>
                </a:cubicBezTo>
                <a:cubicBezTo>
                  <a:pt x="69" y="326"/>
                  <a:pt x="64" y="321"/>
                  <a:pt x="64" y="316"/>
                </a:cubicBezTo>
                <a:close/>
                <a:moveTo>
                  <a:pt x="64" y="282"/>
                </a:moveTo>
                <a:cubicBezTo>
                  <a:pt x="64" y="277"/>
                  <a:pt x="69" y="272"/>
                  <a:pt x="74" y="272"/>
                </a:cubicBezTo>
                <a:cubicBezTo>
                  <a:pt x="80" y="272"/>
                  <a:pt x="85" y="277"/>
                  <a:pt x="85" y="282"/>
                </a:cubicBezTo>
                <a:cubicBezTo>
                  <a:pt x="85" y="288"/>
                  <a:pt x="80" y="293"/>
                  <a:pt x="74" y="293"/>
                </a:cubicBezTo>
                <a:cubicBezTo>
                  <a:pt x="69" y="293"/>
                  <a:pt x="64" y="288"/>
                  <a:pt x="64" y="282"/>
                </a:cubicBezTo>
                <a:close/>
                <a:moveTo>
                  <a:pt x="37" y="150"/>
                </a:moveTo>
                <a:cubicBezTo>
                  <a:pt x="50" y="127"/>
                  <a:pt x="50" y="127"/>
                  <a:pt x="50" y="127"/>
                </a:cubicBezTo>
                <a:cubicBezTo>
                  <a:pt x="58" y="137"/>
                  <a:pt x="61" y="164"/>
                  <a:pt x="61" y="164"/>
                </a:cubicBezTo>
                <a:cubicBezTo>
                  <a:pt x="44" y="164"/>
                  <a:pt x="44" y="164"/>
                  <a:pt x="44" y="164"/>
                </a:cubicBezTo>
                <a:cubicBezTo>
                  <a:pt x="44" y="164"/>
                  <a:pt x="42" y="155"/>
                  <a:pt x="37" y="150"/>
                </a:cubicBezTo>
                <a:close/>
                <a:moveTo>
                  <a:pt x="9" y="92"/>
                </a:moveTo>
                <a:cubicBezTo>
                  <a:pt x="31" y="100"/>
                  <a:pt x="43" y="120"/>
                  <a:pt x="43" y="120"/>
                </a:cubicBezTo>
                <a:cubicBezTo>
                  <a:pt x="32" y="141"/>
                  <a:pt x="32" y="141"/>
                  <a:pt x="32" y="141"/>
                </a:cubicBezTo>
                <a:cubicBezTo>
                  <a:pt x="28" y="135"/>
                  <a:pt x="9" y="125"/>
                  <a:pt x="9" y="125"/>
                </a:cubicBezTo>
                <a:lnTo>
                  <a:pt x="9" y="92"/>
                </a:lnTo>
                <a:close/>
              </a:path>
            </a:pathLst>
          </a:custGeom>
          <a:solidFill>
            <a:schemeClr val="bg2">
              <a:lumMod val="90000"/>
              <a:alpha val="64000"/>
            </a:schemeClr>
          </a:solidFill>
          <a:ln>
            <a:noFill/>
          </a:ln>
        </p:spPr>
        <p:txBody>
          <a:bodyPr vert="horz" wrap="square" lIns="91440" tIns="45720" rIns="91440" bIns="45720" numCol="1" anchor="t" anchorCtr="0" compatLnSpc="1">
            <a:prstTxWarp prst="textNoShape">
              <a:avLst/>
            </a:prstTxWarp>
          </a:bodyPr>
          <a:lstStyle/>
          <a:p>
            <a:endParaRPr lang="en-US" dirty="0"/>
          </a:p>
        </p:txBody>
      </p:sp>
      <p:graphicFrame>
        <p:nvGraphicFramePr>
          <p:cNvPr id="23" name="Table 22">
            <a:extLst>
              <a:ext uri="{FF2B5EF4-FFF2-40B4-BE49-F238E27FC236}">
                <a16:creationId xmlns:a16="http://schemas.microsoft.com/office/drawing/2014/main" id="{46186E3F-5E8F-C461-6354-55CFC70AFA2E}"/>
              </a:ext>
            </a:extLst>
          </p:cNvPr>
          <p:cNvGraphicFramePr>
            <a:graphicFrameLocks noGrp="1"/>
          </p:cNvGraphicFramePr>
          <p:nvPr>
            <p:extLst>
              <p:ext uri="{D42A27DB-BD31-4B8C-83A1-F6EECF244321}">
                <p14:modId xmlns:p14="http://schemas.microsoft.com/office/powerpoint/2010/main" val="1979076106"/>
              </p:ext>
            </p:extLst>
          </p:nvPr>
        </p:nvGraphicFramePr>
        <p:xfrm>
          <a:off x="118710" y="8823269"/>
          <a:ext cx="8642350" cy="2926080"/>
        </p:xfrm>
        <a:graphic>
          <a:graphicData uri="http://schemas.openxmlformats.org/drawingml/2006/table">
            <a:tbl>
              <a:tblPr firstRow="1" firstCol="1" bandRow="1"/>
              <a:tblGrid>
                <a:gridCol w="492850">
                  <a:extLst>
                    <a:ext uri="{9D8B030D-6E8A-4147-A177-3AD203B41FA5}">
                      <a16:colId xmlns:a16="http://schemas.microsoft.com/office/drawing/2014/main" val="1417526752"/>
                    </a:ext>
                  </a:extLst>
                </a:gridCol>
                <a:gridCol w="8149500">
                  <a:extLst>
                    <a:ext uri="{9D8B030D-6E8A-4147-A177-3AD203B41FA5}">
                      <a16:colId xmlns:a16="http://schemas.microsoft.com/office/drawing/2014/main" val="2098737205"/>
                    </a:ext>
                  </a:extLst>
                </a:gridCol>
              </a:tblGrid>
              <a:tr h="1346143">
                <a:tc>
                  <a:txBody>
                    <a:bodyPr/>
                    <a:lstStyle/>
                    <a:p>
                      <a:pPr algn="just" hangingPunct="0">
                        <a:spcBef>
                          <a:spcPts val="600"/>
                        </a:spcBef>
                      </a:pPr>
                      <a:r>
                        <a:rPr lang="en-GB" sz="800">
                          <a:effectLst/>
                          <a:latin typeface="Arial" panose="020B0604020202020204" pitchFamily="34" charset="0"/>
                          <a:ea typeface="Times New Roman" panose="02020603050405020304" pitchFamily="18" charset="0"/>
                          <a:cs typeface="Arial" panose="020B0604020202020204" pitchFamily="34" charset="0"/>
                        </a:rPr>
                        <a:t>1.2</a:t>
                      </a:r>
                      <a:endParaRPr lang="en-ZA" sz="1000">
                        <a:effectLst/>
                        <a:latin typeface="Arial" panose="020B0604020202020204" pitchFamily="34" charset="0"/>
                        <a:ea typeface="Times New Roman" panose="02020603050405020304" pitchFamily="18" charset="0"/>
                        <a:cs typeface="Times New Roman" panose="02020603050405020304" pitchFamily="18" charset="0"/>
                      </a:endParaRPr>
                    </a:p>
                  </a:txBody>
                  <a:tcPr marL="57755" marR="57755"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spcBef>
                          <a:spcPts val="600"/>
                        </a:spcBef>
                      </a:pPr>
                      <a:r>
                        <a:rPr lang="en-GB" sz="800" dirty="0">
                          <a:effectLst/>
                          <a:latin typeface="Arial" panose="020B0604020202020204" pitchFamily="34" charset="0"/>
                          <a:ea typeface="Times New Roman" panose="02020603050405020304" pitchFamily="18" charset="0"/>
                          <a:cs typeface="Arial" panose="020B0604020202020204" pitchFamily="34" charset="0"/>
                        </a:rPr>
                        <a:t>CLIENT REFERENCE LETTERS</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800"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800" dirty="0">
                          <a:effectLst/>
                          <a:latin typeface="Arial" panose="020B0604020202020204" pitchFamily="34" charset="0"/>
                          <a:ea typeface="Times New Roman" panose="02020603050405020304" pitchFamily="18" charset="0"/>
                          <a:cs typeface="Arial" panose="020B0604020202020204" pitchFamily="34" charset="0"/>
                        </a:rPr>
                        <a:t>Provide a</a:t>
                      </a:r>
                      <a:r>
                        <a:rPr lang="en-GB" sz="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GB" sz="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signed/stamped</a:t>
                      </a:r>
                      <a:r>
                        <a:rPr lang="en-GB" sz="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en-GB" sz="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client Reference</a:t>
                      </a:r>
                      <a:r>
                        <a:rPr lang="en-GB" sz="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letter with </a:t>
                      </a:r>
                      <a:r>
                        <a:rPr lang="en-GB" sz="8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Client letterhead</a:t>
                      </a:r>
                      <a:r>
                        <a:rPr lang="en-GB" sz="8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with contactable references for each project listed in </a:t>
                      </a:r>
                      <a:r>
                        <a:rPr lang="en-GB" sz="800" b="1" i="1" dirty="0">
                          <a:effectLst/>
                          <a:latin typeface="Arial" panose="020B0604020202020204" pitchFamily="34" charset="0"/>
                          <a:ea typeface="Times New Roman" panose="02020603050405020304" pitchFamily="18" charset="0"/>
                          <a:cs typeface="Arial" panose="020B0604020202020204" pitchFamily="34" charset="0"/>
                        </a:rPr>
                        <a:t>Annexure 10</a:t>
                      </a:r>
                      <a:r>
                        <a:rPr lang="en-GB" sz="800" b="1" dirty="0">
                          <a:effectLst/>
                          <a:latin typeface="Arial" panose="020B0604020202020204" pitchFamily="34" charset="0"/>
                          <a:ea typeface="Times New Roman" panose="02020603050405020304" pitchFamily="18" charset="0"/>
                          <a:cs typeface="Arial" panose="020B0604020202020204" pitchFamily="34" charset="0"/>
                        </a:rPr>
                        <a:t>.</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spcBef>
                          <a:spcPts val="600"/>
                        </a:spcBef>
                      </a:pPr>
                      <a:r>
                        <a:rPr lang="en-GB" sz="800" b="1"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800" b="1" dirty="0">
                          <a:effectLst/>
                          <a:latin typeface="Arial" panose="020B0604020202020204" pitchFamily="34" charset="0"/>
                          <a:ea typeface="Times New Roman" panose="02020603050405020304" pitchFamily="18" charset="0"/>
                          <a:cs typeface="Arial" panose="020B0604020202020204" pitchFamily="34" charset="0"/>
                        </a:rPr>
                        <a:t> </a:t>
                      </a: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p>
                      <a:pPr algn="just" hangingPunct="0">
                        <a:spcBef>
                          <a:spcPts val="600"/>
                        </a:spcBef>
                      </a:pPr>
                      <a:r>
                        <a:rPr lang="en-GB" sz="800" dirty="0">
                          <a:effectLst/>
                          <a:latin typeface="Arial" panose="020B0604020202020204" pitchFamily="34" charset="0"/>
                          <a:ea typeface="Times New Roman" panose="02020603050405020304" pitchFamily="18" charset="0"/>
                          <a:cs typeface="Arial" panose="020B0604020202020204" pitchFamily="34" charset="0"/>
                        </a:rPr>
                        <a:t> </a:t>
                      </a:r>
                    </a:p>
                    <a:p>
                      <a:pPr algn="just" hangingPunct="0">
                        <a:spcBef>
                          <a:spcPts val="600"/>
                        </a:spcBef>
                      </a:pPr>
                      <a:endParaRPr lang="en-GB" sz="8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pPr>
                      <a:endParaRPr lang="en-GB" sz="8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pPr>
                      <a:endParaRPr lang="en-GB" sz="8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pPr>
                      <a:endParaRPr lang="en-GB" sz="8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pPr>
                      <a:endParaRPr lang="en-GB" sz="8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pPr>
                      <a:endParaRPr lang="en-GB" sz="8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pPr>
                      <a:endParaRPr lang="en-GB" sz="8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pPr>
                      <a:endParaRPr lang="en-GB" sz="800" dirty="0">
                        <a:effectLst/>
                        <a:latin typeface="Arial" panose="020B0604020202020204" pitchFamily="34" charset="0"/>
                        <a:ea typeface="Times New Roman" panose="02020603050405020304" pitchFamily="18" charset="0"/>
                        <a:cs typeface="Arial" panose="020B0604020202020204" pitchFamily="34" charset="0"/>
                      </a:endParaRPr>
                    </a:p>
                    <a:p>
                      <a:pPr algn="just" hangingPunct="0">
                        <a:spcBef>
                          <a:spcPts val="600"/>
                        </a:spcBef>
                      </a:pPr>
                      <a:endParaRPr lang="en-ZA" sz="1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7755" marR="57755"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63612844"/>
                  </a:ext>
                </a:extLst>
              </a:tr>
            </a:tbl>
          </a:graphicData>
        </a:graphic>
      </p:graphicFrame>
      <p:graphicFrame>
        <p:nvGraphicFramePr>
          <p:cNvPr id="3" name="Table 2">
            <a:extLst>
              <a:ext uri="{FF2B5EF4-FFF2-40B4-BE49-F238E27FC236}">
                <a16:creationId xmlns:a16="http://schemas.microsoft.com/office/drawing/2014/main" id="{6FA1DD61-C5FF-2FB4-2345-0E98B6F34FC5}"/>
              </a:ext>
            </a:extLst>
          </p:cNvPr>
          <p:cNvGraphicFramePr>
            <a:graphicFrameLocks noGrp="1"/>
          </p:cNvGraphicFramePr>
          <p:nvPr>
            <p:extLst>
              <p:ext uri="{D42A27DB-BD31-4B8C-83A1-F6EECF244321}">
                <p14:modId xmlns:p14="http://schemas.microsoft.com/office/powerpoint/2010/main" val="1267521678"/>
              </p:ext>
            </p:extLst>
          </p:nvPr>
        </p:nvGraphicFramePr>
        <p:xfrm>
          <a:off x="30361" y="692697"/>
          <a:ext cx="6557863" cy="5221395"/>
        </p:xfrm>
        <a:graphic>
          <a:graphicData uri="http://schemas.openxmlformats.org/drawingml/2006/table">
            <a:tbl>
              <a:tblPr firstRow="1" firstCol="1" bandRow="1"/>
              <a:tblGrid>
                <a:gridCol w="510201">
                  <a:extLst>
                    <a:ext uri="{9D8B030D-6E8A-4147-A177-3AD203B41FA5}">
                      <a16:colId xmlns:a16="http://schemas.microsoft.com/office/drawing/2014/main" val="3128300058"/>
                    </a:ext>
                  </a:extLst>
                </a:gridCol>
                <a:gridCol w="4528860">
                  <a:extLst>
                    <a:ext uri="{9D8B030D-6E8A-4147-A177-3AD203B41FA5}">
                      <a16:colId xmlns:a16="http://schemas.microsoft.com/office/drawing/2014/main" val="2358836293"/>
                    </a:ext>
                  </a:extLst>
                </a:gridCol>
                <a:gridCol w="730546">
                  <a:extLst>
                    <a:ext uri="{9D8B030D-6E8A-4147-A177-3AD203B41FA5}">
                      <a16:colId xmlns:a16="http://schemas.microsoft.com/office/drawing/2014/main" val="4039642668"/>
                    </a:ext>
                  </a:extLst>
                </a:gridCol>
                <a:gridCol w="788256">
                  <a:extLst>
                    <a:ext uri="{9D8B030D-6E8A-4147-A177-3AD203B41FA5}">
                      <a16:colId xmlns:a16="http://schemas.microsoft.com/office/drawing/2014/main" val="3834572211"/>
                    </a:ext>
                  </a:extLst>
                </a:gridCol>
              </a:tblGrid>
              <a:tr h="440035">
                <a:tc>
                  <a:txBody>
                    <a:bodyPr/>
                    <a:lstStyle/>
                    <a:p>
                      <a:pPr algn="ctr">
                        <a:lnSpc>
                          <a:spcPct val="150000"/>
                        </a:lnSpc>
                        <a:spcBef>
                          <a:spcPts val="1200"/>
                        </a:spcBef>
                        <a:tabLst>
                          <a:tab pos="1319530" algn="l"/>
                        </a:tabLst>
                      </a:pPr>
                      <a:r>
                        <a:rPr lang="en-GB"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1200"/>
                        </a:spcBef>
                        <a:tabLst>
                          <a:tab pos="1319530" algn="l"/>
                        </a:tabLst>
                      </a:pPr>
                      <a:r>
                        <a:rPr lang="en-GB"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EVALUATION CRITERIA</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1200"/>
                        </a:spcBef>
                        <a:tabLst>
                          <a:tab pos="1319530" algn="l"/>
                        </a:tabLst>
                      </a:pPr>
                      <a:r>
                        <a:rPr lang="en-GB"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Min</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50000"/>
                        </a:lnSpc>
                        <a:spcBef>
                          <a:spcPts val="1200"/>
                        </a:spcBef>
                        <a:tabLst>
                          <a:tab pos="1319530" algn="l"/>
                        </a:tabLst>
                      </a:pPr>
                      <a:r>
                        <a:rPr lang="en-GB"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Max</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128958255"/>
                  </a:ext>
                </a:extLst>
              </a:tr>
              <a:tr h="4168477">
                <a:tc>
                  <a:txBody>
                    <a:bodyPr/>
                    <a:lstStyle/>
                    <a:p>
                      <a:pPr algn="ctr">
                        <a:lnSpc>
                          <a:spcPct val="150000"/>
                        </a:lnSpc>
                        <a:spcBef>
                          <a:spcPts val="1200"/>
                        </a:spcBef>
                        <a:tabLst>
                          <a:tab pos="1319530" algn="l"/>
                        </a:tabLst>
                      </a:pPr>
                      <a:r>
                        <a:rPr lang="en-GB" sz="1200" b="1">
                          <a:effectLst/>
                          <a:latin typeface="Arial" panose="020B0604020202020204" pitchFamily="34" charset="0"/>
                          <a:ea typeface="Times New Roman" panose="02020603050405020304" pitchFamily="18" charset="0"/>
                          <a:cs typeface="Times New Roman" panose="02020603050405020304" pitchFamily="18" charset="0"/>
                        </a:rPr>
                        <a:t>1</a:t>
                      </a:r>
                      <a:endParaRPr lang="en-ZA" sz="12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1200"/>
                        </a:spcBef>
                        <a:spcAft>
                          <a:spcPts val="1200"/>
                        </a:spcAft>
                        <a:tabLst>
                          <a:tab pos="1319530" algn="l"/>
                          <a:tab pos="228600" algn="l"/>
                          <a:tab pos="1319530" algn="l"/>
                        </a:tabLst>
                      </a:pPr>
                      <a:r>
                        <a:rPr lang="en-GB"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DELIVERY ON SITE FROM PURCHASE ORDER DATE:</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00000"/>
                        </a:lnSpc>
                        <a:spcBef>
                          <a:spcPts val="1200"/>
                        </a:spcBef>
                        <a:tabLst>
                          <a:tab pos="1319530" algn="l"/>
                          <a:tab pos="228600" algn="l"/>
                          <a:tab pos="1319530" algn="l"/>
                        </a:tabLst>
                      </a:pPr>
                      <a:r>
                        <a:rPr lang="en-GB"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More than 8 months = 0 points</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00000"/>
                        </a:lnSpc>
                        <a:spcBef>
                          <a:spcPts val="1200"/>
                        </a:spcBef>
                        <a:tabLst>
                          <a:tab pos="1319530" algn="l"/>
                          <a:tab pos="228600" algn="l"/>
                          <a:tab pos="1319530" algn="l"/>
                        </a:tabLst>
                      </a:pPr>
                      <a:r>
                        <a:rPr lang="en-GB"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More than 6 months to a maximum of 8 months = 30 points</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00000"/>
                        </a:lnSpc>
                        <a:spcBef>
                          <a:spcPts val="1200"/>
                        </a:spcBef>
                        <a:tabLst>
                          <a:tab pos="1319530" algn="l"/>
                          <a:tab pos="228600" algn="l"/>
                          <a:tab pos="1319530" algn="l"/>
                        </a:tabLst>
                      </a:pPr>
                      <a:r>
                        <a:rPr lang="en-GB"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From 4 to 6 months- 40 points</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00000"/>
                        </a:lnSpc>
                        <a:spcBef>
                          <a:spcPts val="1200"/>
                        </a:spcBef>
                        <a:tabLst>
                          <a:tab pos="1319530" algn="l"/>
                          <a:tab pos="228600" algn="l"/>
                          <a:tab pos="1319530" algn="l"/>
                        </a:tabLst>
                      </a:pPr>
                      <a:r>
                        <a:rPr lang="en-GB"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Less than 4 months = 50 points</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1200"/>
                        </a:spcBef>
                        <a:tabLst>
                          <a:tab pos="1319530" algn="l"/>
                          <a:tab pos="228600" algn="l"/>
                          <a:tab pos="1319530" algn="l"/>
                        </a:tabLst>
                      </a:pPr>
                      <a:r>
                        <a:rPr lang="en-GB" sz="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Bidders must include a detailed preliminary Scope of Programme indicating each stage from order date to delivery on site. Lead times for each stage to be included (e.g., manufacturing, shipment, delivery to site etc). Bidders that only provide a delivery date and not a detailed scope of programme will be penalised with </a:t>
                      </a:r>
                      <a:r>
                        <a:rPr lang="en-GB" sz="12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0 points.</a:t>
                      </a:r>
                      <a:endParaRPr lang="en-ZA" sz="1200" dirty="0">
                        <a:effectLst/>
                        <a:latin typeface="Arial" panose="020B0604020202020204" pitchFamily="34" charset="0"/>
                        <a:ea typeface="Times New Roman" panose="02020603050405020304" pitchFamily="18" charset="0"/>
                        <a:cs typeface="Times New Roman" panose="02020603050405020304" pitchFamily="18" charset="0"/>
                      </a:endParaRPr>
                    </a:p>
                    <a:p>
                      <a:pPr algn="l">
                        <a:lnSpc>
                          <a:spcPct val="150000"/>
                        </a:lnSpc>
                        <a:spcBef>
                          <a:spcPts val="1200"/>
                        </a:spcBef>
                        <a:spcAft>
                          <a:spcPts val="1200"/>
                        </a:spcAft>
                        <a:tabLst>
                          <a:tab pos="1319530" algn="l"/>
                          <a:tab pos="1319530" algn="l"/>
                        </a:tabLst>
                      </a:pPr>
                      <a:r>
                        <a:rPr lang="en-US" sz="12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For illustrative purposes use 01 August 2023 as the purchase order date for an estimated thirteen (13) tractors and thirteen (13) grass cutting slashers for year one (1) of the supply period.</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Bef>
                          <a:spcPts val="1200"/>
                        </a:spcBef>
                        <a:tabLst>
                          <a:tab pos="1319530"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30</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tabLst>
                          <a:tab pos="1319530"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50</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6527752"/>
                  </a:ext>
                </a:extLst>
              </a:tr>
            </a:tbl>
          </a:graphicData>
        </a:graphic>
      </p:graphicFrame>
      <p:sp>
        <p:nvSpPr>
          <p:cNvPr id="4" name="Rectangle: Rounded Corners 3">
            <a:extLst>
              <a:ext uri="{FF2B5EF4-FFF2-40B4-BE49-F238E27FC236}">
                <a16:creationId xmlns:a16="http://schemas.microsoft.com/office/drawing/2014/main" id="{3B6AD226-C1FC-DF7C-337B-F61197D44655}"/>
              </a:ext>
            </a:extLst>
          </p:cNvPr>
          <p:cNvSpPr/>
          <p:nvPr/>
        </p:nvSpPr>
        <p:spPr>
          <a:xfrm>
            <a:off x="6660232" y="1052736"/>
            <a:ext cx="2453407" cy="4608512"/>
          </a:xfrm>
          <a:prstGeom prst="roundRect">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8" name="TextBox 7">
            <a:extLst>
              <a:ext uri="{FF2B5EF4-FFF2-40B4-BE49-F238E27FC236}">
                <a16:creationId xmlns:a16="http://schemas.microsoft.com/office/drawing/2014/main" id="{3EDD989F-4D12-8B86-57CE-D0EC3025BB86}"/>
              </a:ext>
            </a:extLst>
          </p:cNvPr>
          <p:cNvSpPr txBox="1"/>
          <p:nvPr/>
        </p:nvSpPr>
        <p:spPr>
          <a:xfrm>
            <a:off x="6876256" y="1457400"/>
            <a:ext cx="2088232" cy="3016210"/>
          </a:xfrm>
          <a:prstGeom prst="rect">
            <a:avLst/>
          </a:prstGeom>
          <a:noFill/>
        </p:spPr>
        <p:txBody>
          <a:bodyPr wrap="square" rtlCol="0">
            <a:spAutoFit/>
          </a:bodyPr>
          <a:lstStyle/>
          <a:p>
            <a:pPr algn="ctr"/>
            <a:r>
              <a:rPr lang="en-ZA" sz="1000" b="1" dirty="0">
                <a:solidFill>
                  <a:schemeClr val="bg1"/>
                </a:solidFill>
              </a:rPr>
              <a:t>Scope of Programme</a:t>
            </a:r>
          </a:p>
          <a:p>
            <a:pPr algn="ctr"/>
            <a:endParaRPr lang="en-ZA" sz="1000" b="1" dirty="0">
              <a:solidFill>
                <a:schemeClr val="bg1"/>
              </a:solidFill>
            </a:endParaRPr>
          </a:p>
          <a:p>
            <a:r>
              <a:rPr lang="en-ZA" sz="1000" b="1" dirty="0">
                <a:solidFill>
                  <a:schemeClr val="bg1"/>
                </a:solidFill>
              </a:rPr>
              <a:t>Must demonstrate all of the following:</a:t>
            </a:r>
          </a:p>
          <a:p>
            <a:endParaRPr lang="en-ZA" sz="1000" b="1" dirty="0">
              <a:solidFill>
                <a:schemeClr val="bg1"/>
              </a:solidFill>
            </a:endParaRPr>
          </a:p>
          <a:p>
            <a:r>
              <a:rPr lang="en-ZA" sz="1000" b="1" dirty="0">
                <a:solidFill>
                  <a:schemeClr val="bg1"/>
                </a:solidFill>
              </a:rPr>
              <a:t>A breakdown of the entire process from the order date of 1 August 2023 to the final delivery date</a:t>
            </a:r>
          </a:p>
          <a:p>
            <a:endParaRPr lang="en-ZA" sz="1000" b="1" dirty="0">
              <a:solidFill>
                <a:schemeClr val="bg1"/>
              </a:solidFill>
            </a:endParaRPr>
          </a:p>
          <a:p>
            <a:r>
              <a:rPr lang="en-ZA" sz="1000" b="1" dirty="0">
                <a:solidFill>
                  <a:schemeClr val="bg1"/>
                </a:solidFill>
              </a:rPr>
              <a:t>Must be detailed with timelines for each stage of the process</a:t>
            </a:r>
          </a:p>
          <a:p>
            <a:endParaRPr lang="en-ZA" sz="1000" b="1" dirty="0">
              <a:solidFill>
                <a:schemeClr val="bg1"/>
              </a:solidFill>
            </a:endParaRPr>
          </a:p>
          <a:p>
            <a:r>
              <a:rPr lang="en-ZA" sz="1000" b="1" dirty="0">
                <a:solidFill>
                  <a:schemeClr val="bg1"/>
                </a:solidFill>
              </a:rPr>
              <a:t>Estimated dates of delivery at each site</a:t>
            </a:r>
          </a:p>
          <a:p>
            <a:endParaRPr lang="en-ZA" sz="1000" b="1" dirty="0">
              <a:solidFill>
                <a:schemeClr val="bg1"/>
              </a:solidFill>
            </a:endParaRPr>
          </a:p>
          <a:p>
            <a:r>
              <a:rPr lang="en-ZA" sz="1000" b="1" dirty="0">
                <a:solidFill>
                  <a:schemeClr val="bg1"/>
                </a:solidFill>
              </a:rPr>
              <a:t>If your scope of programme is not detailed you will be awarded 0 points</a:t>
            </a:r>
          </a:p>
        </p:txBody>
      </p:sp>
    </p:spTree>
    <p:extLst>
      <p:ext uri="{BB962C8B-B14F-4D97-AF65-F5344CB8AC3E}">
        <p14:creationId xmlns:p14="http://schemas.microsoft.com/office/powerpoint/2010/main" val="35595085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6BE1F48-ABC0-6265-537F-3FF33253B788}"/>
              </a:ext>
            </a:extLst>
          </p:cNvPr>
          <p:cNvSpPr>
            <a:spLocks noGrp="1"/>
          </p:cNvSpPr>
          <p:nvPr>
            <p:ph type="body" sz="quarter" idx="15"/>
          </p:nvPr>
        </p:nvSpPr>
        <p:spPr/>
        <p:txBody>
          <a:bodyPr/>
          <a:lstStyle/>
          <a:p>
            <a:r>
              <a:rPr lang="en-ZA" dirty="0"/>
              <a:t>4. TENDER EVALUATION CRITERIA</a:t>
            </a:r>
          </a:p>
        </p:txBody>
      </p:sp>
      <p:sp>
        <p:nvSpPr>
          <p:cNvPr id="6" name="Slide Number Placeholder 5">
            <a:extLst>
              <a:ext uri="{FF2B5EF4-FFF2-40B4-BE49-F238E27FC236}">
                <a16:creationId xmlns:a16="http://schemas.microsoft.com/office/drawing/2014/main" id="{1F26ACF6-2AF6-5869-7AED-DCF8036E5FB2}"/>
              </a:ext>
            </a:extLst>
          </p:cNvPr>
          <p:cNvSpPr>
            <a:spLocks noGrp="1"/>
          </p:cNvSpPr>
          <p:nvPr>
            <p:ph type="sldNum" sz="quarter" idx="16"/>
          </p:nvPr>
        </p:nvSpPr>
        <p:spPr/>
        <p:txBody>
          <a:bodyPr/>
          <a:lstStyle/>
          <a:p>
            <a:fld id="{26064075-3AAB-4C73-8B14-15F5C27661CD}" type="slidenum">
              <a:rPr lang="en-US" smtClean="0"/>
              <a:pPr/>
              <a:t>12</a:t>
            </a:fld>
            <a:endParaRPr lang="en-US" dirty="0"/>
          </a:p>
        </p:txBody>
      </p:sp>
      <p:sp>
        <p:nvSpPr>
          <p:cNvPr id="7" name="Freeform 5">
            <a:extLst>
              <a:ext uri="{FF2B5EF4-FFF2-40B4-BE49-F238E27FC236}">
                <a16:creationId xmlns:a16="http://schemas.microsoft.com/office/drawing/2014/main" id="{7035CCD2-0F6A-FD9C-A628-D9435AACECAC}"/>
              </a:ext>
            </a:extLst>
          </p:cNvPr>
          <p:cNvSpPr>
            <a:spLocks noEditPoints="1"/>
          </p:cNvSpPr>
          <p:nvPr/>
        </p:nvSpPr>
        <p:spPr bwMode="auto">
          <a:xfrm flipH="1">
            <a:off x="5942830" y="1052736"/>
            <a:ext cx="3170809" cy="4987925"/>
          </a:xfrm>
          <a:custGeom>
            <a:avLst/>
            <a:gdLst>
              <a:gd name="T0" fmla="*/ 34 w 894"/>
              <a:gd name="T1" fmla="*/ 1576 h 1576"/>
              <a:gd name="T2" fmla="*/ 318 w 894"/>
              <a:gd name="T3" fmla="*/ 1405 h 1576"/>
              <a:gd name="T4" fmla="*/ 369 w 894"/>
              <a:gd name="T5" fmla="*/ 826 h 1576"/>
              <a:gd name="T6" fmla="*/ 633 w 894"/>
              <a:gd name="T7" fmla="*/ 723 h 1576"/>
              <a:gd name="T8" fmla="*/ 512 w 894"/>
              <a:gd name="T9" fmla="*/ 624 h 1576"/>
              <a:gd name="T10" fmla="*/ 411 w 894"/>
              <a:gd name="T11" fmla="*/ 516 h 1576"/>
              <a:gd name="T12" fmla="*/ 287 w 894"/>
              <a:gd name="T13" fmla="*/ 538 h 1576"/>
              <a:gd name="T14" fmla="*/ 0 w 894"/>
              <a:gd name="T15" fmla="*/ 0 h 1576"/>
              <a:gd name="T16" fmla="*/ 85 w 894"/>
              <a:gd name="T17" fmla="*/ 1129 h 1576"/>
              <a:gd name="T18" fmla="*/ 64 w 894"/>
              <a:gd name="T19" fmla="*/ 1096 h 1576"/>
              <a:gd name="T20" fmla="*/ 74 w 894"/>
              <a:gd name="T21" fmla="*/ 1107 h 1576"/>
              <a:gd name="T22" fmla="*/ 74 w 894"/>
              <a:gd name="T23" fmla="*/ 1052 h 1576"/>
              <a:gd name="T24" fmla="*/ 64 w 894"/>
              <a:gd name="T25" fmla="*/ 1063 h 1576"/>
              <a:gd name="T26" fmla="*/ 85 w 894"/>
              <a:gd name="T27" fmla="*/ 1030 h 1576"/>
              <a:gd name="T28" fmla="*/ 64 w 894"/>
              <a:gd name="T29" fmla="*/ 997 h 1576"/>
              <a:gd name="T30" fmla="*/ 74 w 894"/>
              <a:gd name="T31" fmla="*/ 1007 h 1576"/>
              <a:gd name="T32" fmla="*/ 74 w 894"/>
              <a:gd name="T33" fmla="*/ 953 h 1576"/>
              <a:gd name="T34" fmla="*/ 64 w 894"/>
              <a:gd name="T35" fmla="*/ 963 h 1576"/>
              <a:gd name="T36" fmla="*/ 85 w 894"/>
              <a:gd name="T37" fmla="*/ 930 h 1576"/>
              <a:gd name="T38" fmla="*/ 64 w 894"/>
              <a:gd name="T39" fmla="*/ 897 h 1576"/>
              <a:gd name="T40" fmla="*/ 74 w 894"/>
              <a:gd name="T41" fmla="*/ 908 h 1576"/>
              <a:gd name="T42" fmla="*/ 74 w 894"/>
              <a:gd name="T43" fmla="*/ 816 h 1576"/>
              <a:gd name="T44" fmla="*/ 64 w 894"/>
              <a:gd name="T45" fmla="*/ 826 h 1576"/>
              <a:gd name="T46" fmla="*/ 85 w 894"/>
              <a:gd name="T47" fmla="*/ 793 h 1576"/>
              <a:gd name="T48" fmla="*/ 64 w 894"/>
              <a:gd name="T49" fmla="*/ 760 h 1576"/>
              <a:gd name="T50" fmla="*/ 74 w 894"/>
              <a:gd name="T51" fmla="*/ 771 h 1576"/>
              <a:gd name="T52" fmla="*/ 74 w 894"/>
              <a:gd name="T53" fmla="*/ 716 h 1576"/>
              <a:gd name="T54" fmla="*/ 64 w 894"/>
              <a:gd name="T55" fmla="*/ 727 h 1576"/>
              <a:gd name="T56" fmla="*/ 85 w 894"/>
              <a:gd name="T57" fmla="*/ 694 h 1576"/>
              <a:gd name="T58" fmla="*/ 64 w 894"/>
              <a:gd name="T59" fmla="*/ 660 h 1576"/>
              <a:gd name="T60" fmla="*/ 74 w 894"/>
              <a:gd name="T61" fmla="*/ 671 h 1576"/>
              <a:gd name="T62" fmla="*/ 74 w 894"/>
              <a:gd name="T63" fmla="*/ 617 h 1576"/>
              <a:gd name="T64" fmla="*/ 64 w 894"/>
              <a:gd name="T65" fmla="*/ 627 h 1576"/>
              <a:gd name="T66" fmla="*/ 85 w 894"/>
              <a:gd name="T67" fmla="*/ 594 h 1576"/>
              <a:gd name="T68" fmla="*/ 64 w 894"/>
              <a:gd name="T69" fmla="*/ 515 h 1576"/>
              <a:gd name="T70" fmla="*/ 74 w 894"/>
              <a:gd name="T71" fmla="*/ 525 h 1576"/>
              <a:gd name="T72" fmla="*/ 74 w 894"/>
              <a:gd name="T73" fmla="*/ 471 h 1576"/>
              <a:gd name="T74" fmla="*/ 64 w 894"/>
              <a:gd name="T75" fmla="*/ 481 h 1576"/>
              <a:gd name="T76" fmla="*/ 85 w 894"/>
              <a:gd name="T77" fmla="*/ 448 h 1576"/>
              <a:gd name="T78" fmla="*/ 64 w 894"/>
              <a:gd name="T79" fmla="*/ 415 h 1576"/>
              <a:gd name="T80" fmla="*/ 74 w 894"/>
              <a:gd name="T81" fmla="*/ 426 h 1576"/>
              <a:gd name="T82" fmla="*/ 74 w 894"/>
              <a:gd name="T83" fmla="*/ 371 h 1576"/>
              <a:gd name="T84" fmla="*/ 64 w 894"/>
              <a:gd name="T85" fmla="*/ 382 h 1576"/>
              <a:gd name="T86" fmla="*/ 85 w 894"/>
              <a:gd name="T87" fmla="*/ 349 h 1576"/>
              <a:gd name="T88" fmla="*/ 64 w 894"/>
              <a:gd name="T89" fmla="*/ 316 h 1576"/>
              <a:gd name="T90" fmla="*/ 74 w 894"/>
              <a:gd name="T91" fmla="*/ 326 h 1576"/>
              <a:gd name="T92" fmla="*/ 74 w 894"/>
              <a:gd name="T93" fmla="*/ 272 h 1576"/>
              <a:gd name="T94" fmla="*/ 64 w 894"/>
              <a:gd name="T95" fmla="*/ 282 h 1576"/>
              <a:gd name="T96" fmla="*/ 61 w 894"/>
              <a:gd name="T97" fmla="*/ 164 h 1576"/>
              <a:gd name="T98" fmla="*/ 9 w 894"/>
              <a:gd name="T99" fmla="*/ 92 h 1576"/>
              <a:gd name="T100" fmla="*/ 9 w 894"/>
              <a:gd name="T101" fmla="*/ 125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4" h="1576">
                <a:moveTo>
                  <a:pt x="0" y="0"/>
                </a:moveTo>
                <a:cubicBezTo>
                  <a:pt x="0" y="1576"/>
                  <a:pt x="0" y="1576"/>
                  <a:pt x="0" y="1576"/>
                </a:cubicBezTo>
                <a:cubicBezTo>
                  <a:pt x="34" y="1576"/>
                  <a:pt x="34" y="1576"/>
                  <a:pt x="34" y="1576"/>
                </a:cubicBezTo>
                <a:cubicBezTo>
                  <a:pt x="41" y="1549"/>
                  <a:pt x="64" y="1417"/>
                  <a:pt x="64" y="1417"/>
                </a:cubicBezTo>
                <a:cubicBezTo>
                  <a:pt x="318" y="1468"/>
                  <a:pt x="318" y="1468"/>
                  <a:pt x="318" y="1468"/>
                </a:cubicBezTo>
                <a:cubicBezTo>
                  <a:pt x="318" y="1405"/>
                  <a:pt x="318" y="1405"/>
                  <a:pt x="318" y="1405"/>
                </a:cubicBezTo>
                <a:cubicBezTo>
                  <a:pt x="84" y="1287"/>
                  <a:pt x="84" y="1287"/>
                  <a:pt x="84" y="1287"/>
                </a:cubicBezTo>
                <a:cubicBezTo>
                  <a:pt x="105" y="1184"/>
                  <a:pt x="99" y="821"/>
                  <a:pt x="99" y="821"/>
                </a:cubicBezTo>
                <a:cubicBezTo>
                  <a:pt x="369" y="826"/>
                  <a:pt x="369" y="826"/>
                  <a:pt x="369" y="826"/>
                </a:cubicBezTo>
                <a:cubicBezTo>
                  <a:pt x="894" y="958"/>
                  <a:pt x="894" y="958"/>
                  <a:pt x="894" y="958"/>
                </a:cubicBezTo>
                <a:cubicBezTo>
                  <a:pt x="876" y="856"/>
                  <a:pt x="876" y="856"/>
                  <a:pt x="876" y="856"/>
                </a:cubicBezTo>
                <a:cubicBezTo>
                  <a:pt x="633" y="723"/>
                  <a:pt x="633" y="723"/>
                  <a:pt x="633" y="723"/>
                </a:cubicBezTo>
                <a:cubicBezTo>
                  <a:pt x="633" y="630"/>
                  <a:pt x="633" y="630"/>
                  <a:pt x="633" y="630"/>
                </a:cubicBezTo>
                <a:cubicBezTo>
                  <a:pt x="633" y="630"/>
                  <a:pt x="629" y="590"/>
                  <a:pt x="574" y="590"/>
                </a:cubicBezTo>
                <a:cubicBezTo>
                  <a:pt x="518" y="590"/>
                  <a:pt x="512" y="624"/>
                  <a:pt x="512" y="624"/>
                </a:cubicBezTo>
                <a:cubicBezTo>
                  <a:pt x="512" y="662"/>
                  <a:pt x="512" y="662"/>
                  <a:pt x="512" y="662"/>
                </a:cubicBezTo>
                <a:cubicBezTo>
                  <a:pt x="411" y="603"/>
                  <a:pt x="411" y="603"/>
                  <a:pt x="411" y="603"/>
                </a:cubicBezTo>
                <a:cubicBezTo>
                  <a:pt x="411" y="516"/>
                  <a:pt x="411" y="516"/>
                  <a:pt x="411" y="516"/>
                </a:cubicBezTo>
                <a:cubicBezTo>
                  <a:pt x="411" y="516"/>
                  <a:pt x="414" y="477"/>
                  <a:pt x="352" y="477"/>
                </a:cubicBezTo>
                <a:cubicBezTo>
                  <a:pt x="290" y="477"/>
                  <a:pt x="287" y="512"/>
                  <a:pt x="287" y="512"/>
                </a:cubicBezTo>
                <a:cubicBezTo>
                  <a:pt x="287" y="538"/>
                  <a:pt x="287" y="538"/>
                  <a:pt x="287" y="538"/>
                </a:cubicBezTo>
                <a:cubicBezTo>
                  <a:pt x="102" y="435"/>
                  <a:pt x="102" y="435"/>
                  <a:pt x="102" y="435"/>
                </a:cubicBezTo>
                <a:cubicBezTo>
                  <a:pt x="102" y="435"/>
                  <a:pt x="104" y="350"/>
                  <a:pt x="91" y="186"/>
                </a:cubicBezTo>
                <a:cubicBezTo>
                  <a:pt x="79" y="21"/>
                  <a:pt x="0" y="0"/>
                  <a:pt x="0" y="0"/>
                </a:cubicBezTo>
                <a:close/>
                <a:moveTo>
                  <a:pt x="64" y="1129"/>
                </a:moveTo>
                <a:cubicBezTo>
                  <a:pt x="64" y="1123"/>
                  <a:pt x="69" y="1119"/>
                  <a:pt x="74" y="1119"/>
                </a:cubicBezTo>
                <a:cubicBezTo>
                  <a:pt x="80" y="1119"/>
                  <a:pt x="85" y="1123"/>
                  <a:pt x="85" y="1129"/>
                </a:cubicBezTo>
                <a:cubicBezTo>
                  <a:pt x="85" y="1135"/>
                  <a:pt x="80" y="1140"/>
                  <a:pt x="74" y="1140"/>
                </a:cubicBezTo>
                <a:cubicBezTo>
                  <a:pt x="69" y="1140"/>
                  <a:pt x="64" y="1135"/>
                  <a:pt x="64" y="1129"/>
                </a:cubicBezTo>
                <a:close/>
                <a:moveTo>
                  <a:pt x="64" y="1096"/>
                </a:moveTo>
                <a:cubicBezTo>
                  <a:pt x="64" y="1090"/>
                  <a:pt x="69" y="1086"/>
                  <a:pt x="74" y="1086"/>
                </a:cubicBezTo>
                <a:cubicBezTo>
                  <a:pt x="80" y="1086"/>
                  <a:pt x="85" y="1090"/>
                  <a:pt x="85" y="1096"/>
                </a:cubicBezTo>
                <a:cubicBezTo>
                  <a:pt x="85" y="1102"/>
                  <a:pt x="80" y="1107"/>
                  <a:pt x="74" y="1107"/>
                </a:cubicBezTo>
                <a:cubicBezTo>
                  <a:pt x="69" y="1107"/>
                  <a:pt x="64" y="1102"/>
                  <a:pt x="64" y="1096"/>
                </a:cubicBezTo>
                <a:close/>
                <a:moveTo>
                  <a:pt x="64" y="1063"/>
                </a:moveTo>
                <a:cubicBezTo>
                  <a:pt x="64" y="1057"/>
                  <a:pt x="69" y="1052"/>
                  <a:pt x="74" y="1052"/>
                </a:cubicBezTo>
                <a:cubicBezTo>
                  <a:pt x="80" y="1052"/>
                  <a:pt x="85" y="1057"/>
                  <a:pt x="85" y="1063"/>
                </a:cubicBezTo>
                <a:cubicBezTo>
                  <a:pt x="85" y="1069"/>
                  <a:pt x="80" y="1074"/>
                  <a:pt x="74" y="1074"/>
                </a:cubicBezTo>
                <a:cubicBezTo>
                  <a:pt x="69" y="1074"/>
                  <a:pt x="64" y="1069"/>
                  <a:pt x="64" y="1063"/>
                </a:cubicBezTo>
                <a:close/>
                <a:moveTo>
                  <a:pt x="64" y="1030"/>
                </a:moveTo>
                <a:cubicBezTo>
                  <a:pt x="64" y="1024"/>
                  <a:pt x="69" y="1019"/>
                  <a:pt x="74" y="1019"/>
                </a:cubicBezTo>
                <a:cubicBezTo>
                  <a:pt x="80" y="1019"/>
                  <a:pt x="85" y="1024"/>
                  <a:pt x="85" y="1030"/>
                </a:cubicBezTo>
                <a:cubicBezTo>
                  <a:pt x="85" y="1036"/>
                  <a:pt x="80" y="1040"/>
                  <a:pt x="74" y="1040"/>
                </a:cubicBezTo>
                <a:cubicBezTo>
                  <a:pt x="69" y="1040"/>
                  <a:pt x="64" y="1036"/>
                  <a:pt x="64" y="1030"/>
                </a:cubicBezTo>
                <a:close/>
                <a:moveTo>
                  <a:pt x="64" y="997"/>
                </a:moveTo>
                <a:cubicBezTo>
                  <a:pt x="64" y="991"/>
                  <a:pt x="69" y="986"/>
                  <a:pt x="74" y="986"/>
                </a:cubicBezTo>
                <a:cubicBezTo>
                  <a:pt x="80" y="986"/>
                  <a:pt x="85" y="991"/>
                  <a:pt x="85" y="997"/>
                </a:cubicBezTo>
                <a:cubicBezTo>
                  <a:pt x="85" y="1002"/>
                  <a:pt x="80" y="1007"/>
                  <a:pt x="74" y="1007"/>
                </a:cubicBezTo>
                <a:cubicBezTo>
                  <a:pt x="69" y="1007"/>
                  <a:pt x="64" y="1002"/>
                  <a:pt x="64" y="997"/>
                </a:cubicBezTo>
                <a:close/>
                <a:moveTo>
                  <a:pt x="64" y="963"/>
                </a:moveTo>
                <a:cubicBezTo>
                  <a:pt x="64" y="958"/>
                  <a:pt x="69" y="953"/>
                  <a:pt x="74" y="953"/>
                </a:cubicBezTo>
                <a:cubicBezTo>
                  <a:pt x="80" y="953"/>
                  <a:pt x="85" y="958"/>
                  <a:pt x="85" y="963"/>
                </a:cubicBezTo>
                <a:cubicBezTo>
                  <a:pt x="85" y="969"/>
                  <a:pt x="80" y="974"/>
                  <a:pt x="74" y="974"/>
                </a:cubicBezTo>
                <a:cubicBezTo>
                  <a:pt x="69" y="974"/>
                  <a:pt x="64" y="969"/>
                  <a:pt x="64" y="963"/>
                </a:cubicBezTo>
                <a:close/>
                <a:moveTo>
                  <a:pt x="64" y="930"/>
                </a:moveTo>
                <a:cubicBezTo>
                  <a:pt x="64" y="924"/>
                  <a:pt x="69" y="920"/>
                  <a:pt x="74" y="920"/>
                </a:cubicBezTo>
                <a:cubicBezTo>
                  <a:pt x="80" y="920"/>
                  <a:pt x="85" y="924"/>
                  <a:pt x="85" y="930"/>
                </a:cubicBezTo>
                <a:cubicBezTo>
                  <a:pt x="85" y="936"/>
                  <a:pt x="80" y="941"/>
                  <a:pt x="74" y="941"/>
                </a:cubicBezTo>
                <a:cubicBezTo>
                  <a:pt x="69" y="941"/>
                  <a:pt x="64" y="936"/>
                  <a:pt x="64" y="930"/>
                </a:cubicBezTo>
                <a:close/>
                <a:moveTo>
                  <a:pt x="64" y="897"/>
                </a:moveTo>
                <a:cubicBezTo>
                  <a:pt x="64" y="891"/>
                  <a:pt x="69" y="886"/>
                  <a:pt x="74" y="886"/>
                </a:cubicBezTo>
                <a:cubicBezTo>
                  <a:pt x="80" y="886"/>
                  <a:pt x="85" y="891"/>
                  <a:pt x="85" y="897"/>
                </a:cubicBezTo>
                <a:cubicBezTo>
                  <a:pt x="85" y="903"/>
                  <a:pt x="80" y="908"/>
                  <a:pt x="74" y="908"/>
                </a:cubicBezTo>
                <a:cubicBezTo>
                  <a:pt x="69" y="908"/>
                  <a:pt x="64" y="903"/>
                  <a:pt x="64" y="897"/>
                </a:cubicBezTo>
                <a:close/>
                <a:moveTo>
                  <a:pt x="64" y="826"/>
                </a:moveTo>
                <a:cubicBezTo>
                  <a:pt x="64" y="820"/>
                  <a:pt x="69" y="816"/>
                  <a:pt x="74" y="816"/>
                </a:cubicBezTo>
                <a:cubicBezTo>
                  <a:pt x="80" y="816"/>
                  <a:pt x="85" y="820"/>
                  <a:pt x="85" y="826"/>
                </a:cubicBezTo>
                <a:cubicBezTo>
                  <a:pt x="85" y="832"/>
                  <a:pt x="80" y="837"/>
                  <a:pt x="74" y="837"/>
                </a:cubicBezTo>
                <a:cubicBezTo>
                  <a:pt x="69" y="837"/>
                  <a:pt x="64" y="832"/>
                  <a:pt x="64" y="826"/>
                </a:cubicBezTo>
                <a:close/>
                <a:moveTo>
                  <a:pt x="64" y="793"/>
                </a:moveTo>
                <a:cubicBezTo>
                  <a:pt x="64" y="787"/>
                  <a:pt x="69" y="783"/>
                  <a:pt x="74" y="783"/>
                </a:cubicBezTo>
                <a:cubicBezTo>
                  <a:pt x="80" y="783"/>
                  <a:pt x="85" y="787"/>
                  <a:pt x="85" y="793"/>
                </a:cubicBezTo>
                <a:cubicBezTo>
                  <a:pt x="85" y="799"/>
                  <a:pt x="80" y="804"/>
                  <a:pt x="74" y="804"/>
                </a:cubicBezTo>
                <a:cubicBezTo>
                  <a:pt x="69" y="804"/>
                  <a:pt x="64" y="799"/>
                  <a:pt x="64" y="793"/>
                </a:cubicBezTo>
                <a:close/>
                <a:moveTo>
                  <a:pt x="64" y="760"/>
                </a:moveTo>
                <a:cubicBezTo>
                  <a:pt x="64" y="754"/>
                  <a:pt x="69" y="749"/>
                  <a:pt x="74" y="749"/>
                </a:cubicBezTo>
                <a:cubicBezTo>
                  <a:pt x="80" y="749"/>
                  <a:pt x="85" y="754"/>
                  <a:pt x="85" y="760"/>
                </a:cubicBezTo>
                <a:cubicBezTo>
                  <a:pt x="85" y="766"/>
                  <a:pt x="80" y="771"/>
                  <a:pt x="74" y="771"/>
                </a:cubicBezTo>
                <a:cubicBezTo>
                  <a:pt x="69" y="771"/>
                  <a:pt x="64" y="766"/>
                  <a:pt x="64" y="760"/>
                </a:cubicBezTo>
                <a:close/>
                <a:moveTo>
                  <a:pt x="64" y="727"/>
                </a:moveTo>
                <a:cubicBezTo>
                  <a:pt x="64" y="721"/>
                  <a:pt x="69" y="716"/>
                  <a:pt x="74" y="716"/>
                </a:cubicBezTo>
                <a:cubicBezTo>
                  <a:pt x="80" y="716"/>
                  <a:pt x="85" y="721"/>
                  <a:pt x="85" y="727"/>
                </a:cubicBezTo>
                <a:cubicBezTo>
                  <a:pt x="85" y="733"/>
                  <a:pt x="80" y="737"/>
                  <a:pt x="74" y="737"/>
                </a:cubicBezTo>
                <a:cubicBezTo>
                  <a:pt x="69" y="737"/>
                  <a:pt x="64" y="733"/>
                  <a:pt x="64" y="727"/>
                </a:cubicBezTo>
                <a:close/>
                <a:moveTo>
                  <a:pt x="64" y="694"/>
                </a:moveTo>
                <a:cubicBezTo>
                  <a:pt x="64" y="688"/>
                  <a:pt x="69" y="683"/>
                  <a:pt x="74" y="683"/>
                </a:cubicBezTo>
                <a:cubicBezTo>
                  <a:pt x="80" y="683"/>
                  <a:pt x="85" y="688"/>
                  <a:pt x="85" y="694"/>
                </a:cubicBezTo>
                <a:cubicBezTo>
                  <a:pt x="85" y="699"/>
                  <a:pt x="80" y="704"/>
                  <a:pt x="74" y="704"/>
                </a:cubicBezTo>
                <a:cubicBezTo>
                  <a:pt x="69" y="704"/>
                  <a:pt x="64" y="699"/>
                  <a:pt x="64" y="694"/>
                </a:cubicBezTo>
                <a:close/>
                <a:moveTo>
                  <a:pt x="64" y="660"/>
                </a:moveTo>
                <a:cubicBezTo>
                  <a:pt x="64" y="655"/>
                  <a:pt x="69" y="650"/>
                  <a:pt x="74" y="650"/>
                </a:cubicBezTo>
                <a:cubicBezTo>
                  <a:pt x="80" y="650"/>
                  <a:pt x="85" y="655"/>
                  <a:pt x="85" y="660"/>
                </a:cubicBezTo>
                <a:cubicBezTo>
                  <a:pt x="85" y="666"/>
                  <a:pt x="80" y="671"/>
                  <a:pt x="74" y="671"/>
                </a:cubicBezTo>
                <a:cubicBezTo>
                  <a:pt x="69" y="671"/>
                  <a:pt x="64" y="666"/>
                  <a:pt x="64" y="660"/>
                </a:cubicBezTo>
                <a:close/>
                <a:moveTo>
                  <a:pt x="64" y="627"/>
                </a:moveTo>
                <a:cubicBezTo>
                  <a:pt x="64" y="621"/>
                  <a:pt x="69" y="617"/>
                  <a:pt x="74" y="617"/>
                </a:cubicBezTo>
                <a:cubicBezTo>
                  <a:pt x="80" y="617"/>
                  <a:pt x="85" y="621"/>
                  <a:pt x="85" y="627"/>
                </a:cubicBezTo>
                <a:cubicBezTo>
                  <a:pt x="85" y="633"/>
                  <a:pt x="80" y="638"/>
                  <a:pt x="74" y="638"/>
                </a:cubicBezTo>
                <a:cubicBezTo>
                  <a:pt x="69" y="638"/>
                  <a:pt x="64" y="633"/>
                  <a:pt x="64" y="627"/>
                </a:cubicBezTo>
                <a:close/>
                <a:moveTo>
                  <a:pt x="64" y="594"/>
                </a:moveTo>
                <a:cubicBezTo>
                  <a:pt x="64" y="588"/>
                  <a:pt x="69" y="583"/>
                  <a:pt x="74" y="583"/>
                </a:cubicBezTo>
                <a:cubicBezTo>
                  <a:pt x="80" y="583"/>
                  <a:pt x="85" y="588"/>
                  <a:pt x="85" y="594"/>
                </a:cubicBezTo>
                <a:cubicBezTo>
                  <a:pt x="85" y="600"/>
                  <a:pt x="80" y="605"/>
                  <a:pt x="74" y="605"/>
                </a:cubicBezTo>
                <a:cubicBezTo>
                  <a:pt x="69" y="605"/>
                  <a:pt x="64" y="600"/>
                  <a:pt x="64" y="594"/>
                </a:cubicBezTo>
                <a:close/>
                <a:moveTo>
                  <a:pt x="64" y="515"/>
                </a:moveTo>
                <a:cubicBezTo>
                  <a:pt x="64" y="509"/>
                  <a:pt x="69" y="504"/>
                  <a:pt x="74" y="504"/>
                </a:cubicBezTo>
                <a:cubicBezTo>
                  <a:pt x="80" y="504"/>
                  <a:pt x="85" y="509"/>
                  <a:pt x="85" y="515"/>
                </a:cubicBezTo>
                <a:cubicBezTo>
                  <a:pt x="85" y="520"/>
                  <a:pt x="80" y="525"/>
                  <a:pt x="74" y="525"/>
                </a:cubicBezTo>
                <a:cubicBezTo>
                  <a:pt x="69" y="525"/>
                  <a:pt x="64" y="520"/>
                  <a:pt x="64" y="515"/>
                </a:cubicBezTo>
                <a:close/>
                <a:moveTo>
                  <a:pt x="64" y="481"/>
                </a:moveTo>
                <a:cubicBezTo>
                  <a:pt x="64" y="476"/>
                  <a:pt x="69" y="471"/>
                  <a:pt x="74" y="471"/>
                </a:cubicBezTo>
                <a:cubicBezTo>
                  <a:pt x="80" y="471"/>
                  <a:pt x="85" y="476"/>
                  <a:pt x="85" y="481"/>
                </a:cubicBezTo>
                <a:cubicBezTo>
                  <a:pt x="85" y="487"/>
                  <a:pt x="80" y="492"/>
                  <a:pt x="74" y="492"/>
                </a:cubicBezTo>
                <a:cubicBezTo>
                  <a:pt x="69" y="492"/>
                  <a:pt x="64" y="487"/>
                  <a:pt x="64" y="481"/>
                </a:cubicBezTo>
                <a:close/>
                <a:moveTo>
                  <a:pt x="64" y="448"/>
                </a:moveTo>
                <a:cubicBezTo>
                  <a:pt x="64" y="442"/>
                  <a:pt x="69" y="438"/>
                  <a:pt x="74" y="438"/>
                </a:cubicBezTo>
                <a:cubicBezTo>
                  <a:pt x="80" y="438"/>
                  <a:pt x="85" y="442"/>
                  <a:pt x="85" y="448"/>
                </a:cubicBezTo>
                <a:cubicBezTo>
                  <a:pt x="85" y="454"/>
                  <a:pt x="80" y="459"/>
                  <a:pt x="74" y="459"/>
                </a:cubicBezTo>
                <a:cubicBezTo>
                  <a:pt x="69" y="459"/>
                  <a:pt x="64" y="454"/>
                  <a:pt x="64" y="448"/>
                </a:cubicBezTo>
                <a:close/>
                <a:moveTo>
                  <a:pt x="64" y="415"/>
                </a:moveTo>
                <a:cubicBezTo>
                  <a:pt x="64" y="409"/>
                  <a:pt x="69" y="404"/>
                  <a:pt x="74" y="404"/>
                </a:cubicBezTo>
                <a:cubicBezTo>
                  <a:pt x="80" y="404"/>
                  <a:pt x="85" y="409"/>
                  <a:pt x="85" y="415"/>
                </a:cubicBezTo>
                <a:cubicBezTo>
                  <a:pt x="85" y="421"/>
                  <a:pt x="80" y="426"/>
                  <a:pt x="74" y="426"/>
                </a:cubicBezTo>
                <a:cubicBezTo>
                  <a:pt x="69" y="426"/>
                  <a:pt x="64" y="421"/>
                  <a:pt x="64" y="415"/>
                </a:cubicBezTo>
                <a:close/>
                <a:moveTo>
                  <a:pt x="64" y="382"/>
                </a:moveTo>
                <a:cubicBezTo>
                  <a:pt x="64" y="376"/>
                  <a:pt x="69" y="371"/>
                  <a:pt x="74" y="371"/>
                </a:cubicBezTo>
                <a:cubicBezTo>
                  <a:pt x="80" y="371"/>
                  <a:pt x="85" y="376"/>
                  <a:pt x="85" y="382"/>
                </a:cubicBezTo>
                <a:cubicBezTo>
                  <a:pt x="85" y="388"/>
                  <a:pt x="80" y="392"/>
                  <a:pt x="74" y="392"/>
                </a:cubicBezTo>
                <a:cubicBezTo>
                  <a:pt x="69" y="392"/>
                  <a:pt x="64" y="388"/>
                  <a:pt x="64" y="382"/>
                </a:cubicBezTo>
                <a:close/>
                <a:moveTo>
                  <a:pt x="64" y="349"/>
                </a:moveTo>
                <a:cubicBezTo>
                  <a:pt x="64" y="343"/>
                  <a:pt x="69" y="338"/>
                  <a:pt x="74" y="338"/>
                </a:cubicBezTo>
                <a:cubicBezTo>
                  <a:pt x="80" y="338"/>
                  <a:pt x="85" y="343"/>
                  <a:pt x="85" y="349"/>
                </a:cubicBezTo>
                <a:cubicBezTo>
                  <a:pt x="85" y="355"/>
                  <a:pt x="80" y="359"/>
                  <a:pt x="74" y="359"/>
                </a:cubicBezTo>
                <a:cubicBezTo>
                  <a:pt x="69" y="359"/>
                  <a:pt x="64" y="355"/>
                  <a:pt x="64" y="349"/>
                </a:cubicBezTo>
                <a:close/>
                <a:moveTo>
                  <a:pt x="64" y="316"/>
                </a:moveTo>
                <a:cubicBezTo>
                  <a:pt x="64" y="310"/>
                  <a:pt x="69" y="305"/>
                  <a:pt x="74" y="305"/>
                </a:cubicBezTo>
                <a:cubicBezTo>
                  <a:pt x="80" y="305"/>
                  <a:pt x="85" y="310"/>
                  <a:pt x="85" y="316"/>
                </a:cubicBezTo>
                <a:cubicBezTo>
                  <a:pt x="85" y="321"/>
                  <a:pt x="80" y="326"/>
                  <a:pt x="74" y="326"/>
                </a:cubicBezTo>
                <a:cubicBezTo>
                  <a:pt x="69" y="326"/>
                  <a:pt x="64" y="321"/>
                  <a:pt x="64" y="316"/>
                </a:cubicBezTo>
                <a:close/>
                <a:moveTo>
                  <a:pt x="64" y="282"/>
                </a:moveTo>
                <a:cubicBezTo>
                  <a:pt x="64" y="277"/>
                  <a:pt x="69" y="272"/>
                  <a:pt x="74" y="272"/>
                </a:cubicBezTo>
                <a:cubicBezTo>
                  <a:pt x="80" y="272"/>
                  <a:pt x="85" y="277"/>
                  <a:pt x="85" y="282"/>
                </a:cubicBezTo>
                <a:cubicBezTo>
                  <a:pt x="85" y="288"/>
                  <a:pt x="80" y="293"/>
                  <a:pt x="74" y="293"/>
                </a:cubicBezTo>
                <a:cubicBezTo>
                  <a:pt x="69" y="293"/>
                  <a:pt x="64" y="288"/>
                  <a:pt x="64" y="282"/>
                </a:cubicBezTo>
                <a:close/>
                <a:moveTo>
                  <a:pt x="37" y="150"/>
                </a:moveTo>
                <a:cubicBezTo>
                  <a:pt x="50" y="127"/>
                  <a:pt x="50" y="127"/>
                  <a:pt x="50" y="127"/>
                </a:cubicBezTo>
                <a:cubicBezTo>
                  <a:pt x="58" y="137"/>
                  <a:pt x="61" y="164"/>
                  <a:pt x="61" y="164"/>
                </a:cubicBezTo>
                <a:cubicBezTo>
                  <a:pt x="44" y="164"/>
                  <a:pt x="44" y="164"/>
                  <a:pt x="44" y="164"/>
                </a:cubicBezTo>
                <a:cubicBezTo>
                  <a:pt x="44" y="164"/>
                  <a:pt x="42" y="155"/>
                  <a:pt x="37" y="150"/>
                </a:cubicBezTo>
                <a:close/>
                <a:moveTo>
                  <a:pt x="9" y="92"/>
                </a:moveTo>
                <a:cubicBezTo>
                  <a:pt x="31" y="100"/>
                  <a:pt x="43" y="120"/>
                  <a:pt x="43" y="120"/>
                </a:cubicBezTo>
                <a:cubicBezTo>
                  <a:pt x="32" y="141"/>
                  <a:pt x="32" y="141"/>
                  <a:pt x="32" y="141"/>
                </a:cubicBezTo>
                <a:cubicBezTo>
                  <a:pt x="28" y="135"/>
                  <a:pt x="9" y="125"/>
                  <a:pt x="9" y="125"/>
                </a:cubicBezTo>
                <a:lnTo>
                  <a:pt x="9" y="92"/>
                </a:lnTo>
                <a:close/>
              </a:path>
            </a:pathLst>
          </a:custGeom>
          <a:solidFill>
            <a:schemeClr val="bg2">
              <a:lumMod val="90000"/>
              <a:alpha val="64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TextBox 7">
            <a:extLst>
              <a:ext uri="{FF2B5EF4-FFF2-40B4-BE49-F238E27FC236}">
                <a16:creationId xmlns:a16="http://schemas.microsoft.com/office/drawing/2014/main" id="{1E4B6676-835E-C3BF-F068-EFACA7135E6A}"/>
              </a:ext>
            </a:extLst>
          </p:cNvPr>
          <p:cNvSpPr txBox="1"/>
          <p:nvPr/>
        </p:nvSpPr>
        <p:spPr>
          <a:xfrm>
            <a:off x="250825" y="908720"/>
            <a:ext cx="8137599" cy="646331"/>
          </a:xfrm>
          <a:prstGeom prst="rect">
            <a:avLst/>
          </a:prstGeom>
          <a:noFill/>
        </p:spPr>
        <p:txBody>
          <a:bodyPr wrap="square" rtlCol="0">
            <a:spAutoFit/>
          </a:bodyPr>
          <a:lstStyle/>
          <a:p>
            <a:endParaRPr lang="en-ZA" b="1" dirty="0">
              <a:solidFill>
                <a:srgbClr val="00697E"/>
              </a:solidFill>
            </a:endParaRPr>
          </a:p>
          <a:p>
            <a:endParaRPr lang="en-ZA" b="1" dirty="0">
              <a:solidFill>
                <a:srgbClr val="00697E"/>
              </a:solidFill>
            </a:endParaRPr>
          </a:p>
        </p:txBody>
      </p:sp>
      <p:graphicFrame>
        <p:nvGraphicFramePr>
          <p:cNvPr id="4" name="Table 3">
            <a:extLst>
              <a:ext uri="{FF2B5EF4-FFF2-40B4-BE49-F238E27FC236}">
                <a16:creationId xmlns:a16="http://schemas.microsoft.com/office/drawing/2014/main" id="{E786A358-37E6-2C4E-32F0-4EE1E771E9C1}"/>
              </a:ext>
            </a:extLst>
          </p:cNvPr>
          <p:cNvGraphicFramePr>
            <a:graphicFrameLocks noGrp="1"/>
          </p:cNvGraphicFramePr>
          <p:nvPr>
            <p:extLst>
              <p:ext uri="{D42A27DB-BD31-4B8C-83A1-F6EECF244321}">
                <p14:modId xmlns:p14="http://schemas.microsoft.com/office/powerpoint/2010/main" val="2566219389"/>
              </p:ext>
            </p:extLst>
          </p:nvPr>
        </p:nvGraphicFramePr>
        <p:xfrm>
          <a:off x="30361" y="665312"/>
          <a:ext cx="8137600" cy="2547664"/>
        </p:xfrm>
        <a:graphic>
          <a:graphicData uri="http://schemas.openxmlformats.org/drawingml/2006/table">
            <a:tbl>
              <a:tblPr firstRow="1" firstCol="1" bandRow="1"/>
              <a:tblGrid>
                <a:gridCol w="633106">
                  <a:extLst>
                    <a:ext uri="{9D8B030D-6E8A-4147-A177-3AD203B41FA5}">
                      <a16:colId xmlns:a16="http://schemas.microsoft.com/office/drawing/2014/main" val="22541587"/>
                    </a:ext>
                  </a:extLst>
                </a:gridCol>
                <a:gridCol w="5619825">
                  <a:extLst>
                    <a:ext uri="{9D8B030D-6E8A-4147-A177-3AD203B41FA5}">
                      <a16:colId xmlns:a16="http://schemas.microsoft.com/office/drawing/2014/main" val="3878309958"/>
                    </a:ext>
                  </a:extLst>
                </a:gridCol>
                <a:gridCol w="906529">
                  <a:extLst>
                    <a:ext uri="{9D8B030D-6E8A-4147-A177-3AD203B41FA5}">
                      <a16:colId xmlns:a16="http://schemas.microsoft.com/office/drawing/2014/main" val="3440991348"/>
                    </a:ext>
                  </a:extLst>
                </a:gridCol>
                <a:gridCol w="978140">
                  <a:extLst>
                    <a:ext uri="{9D8B030D-6E8A-4147-A177-3AD203B41FA5}">
                      <a16:colId xmlns:a16="http://schemas.microsoft.com/office/drawing/2014/main" val="420568816"/>
                    </a:ext>
                  </a:extLst>
                </a:gridCol>
              </a:tblGrid>
              <a:tr h="2547664">
                <a:tc>
                  <a:txBody>
                    <a:bodyPr/>
                    <a:lstStyle/>
                    <a:p>
                      <a:pPr algn="ctr">
                        <a:lnSpc>
                          <a:spcPct val="150000"/>
                        </a:lnSpc>
                        <a:spcBef>
                          <a:spcPts val="1200"/>
                        </a:spcBef>
                        <a:tabLst>
                          <a:tab pos="1319530"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2</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1200"/>
                        </a:spcBef>
                        <a:tabLst>
                          <a:tab pos="1319530"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DECLARATION OF COMPLIANCE TO THE TECHNICAL SPECIFICATIONS FOR THE TRACTOR AND GRASS CUTTING SLASHERS (SEE APPENDIX C)</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algn="l">
                        <a:lnSpc>
                          <a:spcPct val="150000"/>
                        </a:lnSpc>
                        <a:spcBef>
                          <a:spcPts val="1200"/>
                        </a:spcBef>
                        <a:tabLst>
                          <a:tab pos="1319530"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 </a:t>
                      </a:r>
                      <a:r>
                        <a:rPr lang="en-GB" sz="1200" b="0" dirty="0">
                          <a:effectLst/>
                          <a:latin typeface="Arial" panose="020B0604020202020204" pitchFamily="34" charset="0"/>
                          <a:ea typeface="Times New Roman" panose="02020603050405020304" pitchFamily="18" charset="0"/>
                          <a:cs typeface="Times New Roman" panose="02020603050405020304" pitchFamily="18" charset="0"/>
                        </a:rPr>
                        <a:t>Bidders are required to comply 100% on the specifications of the tractors and grass cutting slashers.</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marL="228600" indent="-228600" algn="just">
                        <a:lnSpc>
                          <a:spcPct val="100000"/>
                        </a:lnSpc>
                        <a:spcBef>
                          <a:spcPts val="1200"/>
                        </a:spcBef>
                        <a:buFont typeface="+mj-lt"/>
                        <a:buAutoNum type="alphaLcParenR"/>
                        <a:tabLst>
                          <a:tab pos="1319530"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Meets 100% compliance =30 points</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marL="228600" indent="-228600" algn="just">
                        <a:lnSpc>
                          <a:spcPct val="100000"/>
                        </a:lnSpc>
                        <a:spcBef>
                          <a:spcPts val="1200"/>
                        </a:spcBef>
                        <a:buFont typeface="+mj-lt"/>
                        <a:buAutoNum type="alphaLcParenR"/>
                        <a:tabLst>
                          <a:tab pos="1319530"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Non-compliance= 0 points</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marL="457200" algn="just">
                        <a:lnSpc>
                          <a:spcPct val="100000"/>
                        </a:lnSpc>
                        <a:spcBef>
                          <a:spcPts val="1200"/>
                        </a:spcBef>
                        <a:spcAft>
                          <a:spcPts val="0"/>
                        </a:spcAft>
                        <a:tabLst>
                          <a:tab pos="1319530" algn="l"/>
                        </a:tabLst>
                      </a:pPr>
                      <a:r>
                        <a:rPr lang="en-GB" sz="1200" b="0" dirty="0">
                          <a:effectLst/>
                          <a:latin typeface="Arial" panose="020B0604020202020204" pitchFamily="34" charset="0"/>
                          <a:ea typeface="Times New Roman" panose="02020603050405020304" pitchFamily="18" charset="0"/>
                          <a:cs typeface="Times New Roman" panose="02020603050405020304" pitchFamily="18" charset="0"/>
                        </a:rPr>
                        <a:t> </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tabLst>
                          <a:tab pos="1319530"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30</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tabLst>
                          <a:tab pos="1319530" algn="l"/>
                        </a:tabLst>
                      </a:pPr>
                      <a:r>
                        <a:rPr lang="en-GB" sz="1200" b="1" dirty="0">
                          <a:effectLst/>
                          <a:latin typeface="Arial" panose="020B0604020202020204" pitchFamily="34" charset="0"/>
                          <a:ea typeface="Times New Roman" panose="02020603050405020304" pitchFamily="18" charset="0"/>
                          <a:cs typeface="Times New Roman" panose="02020603050405020304" pitchFamily="18" charset="0"/>
                        </a:rPr>
                        <a:t>30</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8807991"/>
                  </a:ext>
                </a:extLst>
              </a:tr>
            </a:tbl>
          </a:graphicData>
        </a:graphic>
      </p:graphicFrame>
      <p:sp>
        <p:nvSpPr>
          <p:cNvPr id="16" name="TextBox 15">
            <a:extLst>
              <a:ext uri="{FF2B5EF4-FFF2-40B4-BE49-F238E27FC236}">
                <a16:creationId xmlns:a16="http://schemas.microsoft.com/office/drawing/2014/main" id="{D0960E29-B179-DA86-D5EF-D85A9C09AEED}"/>
              </a:ext>
            </a:extLst>
          </p:cNvPr>
          <p:cNvSpPr txBox="1"/>
          <p:nvPr/>
        </p:nvSpPr>
        <p:spPr>
          <a:xfrm>
            <a:off x="75447" y="3369078"/>
            <a:ext cx="8864621" cy="1323439"/>
          </a:xfrm>
          <a:prstGeom prst="rect">
            <a:avLst/>
          </a:prstGeom>
          <a:noFill/>
        </p:spPr>
        <p:txBody>
          <a:bodyPr wrap="square" rtlCol="0">
            <a:spAutoFit/>
          </a:bodyPr>
          <a:lstStyle/>
          <a:p>
            <a:r>
              <a:rPr lang="en-ZA" sz="1000" b="1" dirty="0"/>
              <a:t>REQUIREMENTS:</a:t>
            </a:r>
          </a:p>
          <a:p>
            <a:endParaRPr lang="en-ZA" sz="1000" dirty="0"/>
          </a:p>
          <a:p>
            <a:pPr marL="171450" indent="-171450">
              <a:buFont typeface="Arial" panose="020B0604020202020204" pitchFamily="34" charset="0"/>
              <a:buChar char="•"/>
            </a:pPr>
            <a:r>
              <a:rPr lang="en-ZA" sz="1000" dirty="0"/>
              <a:t>Complete Appendix C </a:t>
            </a:r>
            <a:r>
              <a:rPr lang="en-ZA" sz="1000" u="sng" dirty="0"/>
              <a:t>in full </a:t>
            </a:r>
            <a:r>
              <a:rPr lang="en-ZA" sz="1000" dirty="0"/>
              <a:t>or you will receive </a:t>
            </a:r>
            <a:r>
              <a:rPr lang="en-ZA" sz="1000" b="1" dirty="0"/>
              <a:t>0 points</a:t>
            </a:r>
          </a:p>
          <a:p>
            <a:pPr marL="171450" indent="-171450">
              <a:buFont typeface="Arial" panose="020B0604020202020204" pitchFamily="34" charset="0"/>
              <a:buChar char="•"/>
            </a:pPr>
            <a:r>
              <a:rPr lang="en-ZA" sz="1000" dirty="0"/>
              <a:t>Mark each row with a ‘yes’ or ‘no’ to indicate whether the appropriate specification is met</a:t>
            </a:r>
          </a:p>
          <a:p>
            <a:pPr marL="171450" indent="-171450">
              <a:buFont typeface="Arial" panose="020B0604020202020204" pitchFamily="34" charset="0"/>
              <a:buChar char="•"/>
            </a:pPr>
            <a:r>
              <a:rPr lang="en-ZA" sz="1000" dirty="0"/>
              <a:t>Make a comment with further details in the ‘comment’ column </a:t>
            </a:r>
          </a:p>
          <a:p>
            <a:pPr marL="171450" indent="-171450">
              <a:buFont typeface="Arial" panose="020B0604020202020204" pitchFamily="34" charset="0"/>
              <a:buChar char="•"/>
            </a:pPr>
            <a:r>
              <a:rPr lang="en-ZA" sz="1000" dirty="0"/>
              <a:t>In order to meet this requirement and receive 30 points, you have to tick ‘yes’ and meet each of the specifications listed</a:t>
            </a:r>
          </a:p>
          <a:p>
            <a:endParaRPr lang="en-ZA" sz="1000" dirty="0"/>
          </a:p>
          <a:p>
            <a:r>
              <a:rPr lang="en-ZA" sz="1000" dirty="0"/>
              <a:t>See example below:</a:t>
            </a:r>
          </a:p>
        </p:txBody>
      </p:sp>
      <p:graphicFrame>
        <p:nvGraphicFramePr>
          <p:cNvPr id="18" name="Table 17">
            <a:extLst>
              <a:ext uri="{FF2B5EF4-FFF2-40B4-BE49-F238E27FC236}">
                <a16:creationId xmlns:a16="http://schemas.microsoft.com/office/drawing/2014/main" id="{25297EC1-EAFD-862C-1D52-1B90E328B562}"/>
              </a:ext>
            </a:extLst>
          </p:cNvPr>
          <p:cNvGraphicFramePr>
            <a:graphicFrameLocks noGrp="1"/>
          </p:cNvGraphicFramePr>
          <p:nvPr>
            <p:extLst>
              <p:ext uri="{D42A27DB-BD31-4B8C-83A1-F6EECF244321}">
                <p14:modId xmlns:p14="http://schemas.microsoft.com/office/powerpoint/2010/main" val="3704034903"/>
              </p:ext>
            </p:extLst>
          </p:nvPr>
        </p:nvGraphicFramePr>
        <p:xfrm>
          <a:off x="103296" y="4854073"/>
          <a:ext cx="8848848" cy="1728725"/>
        </p:xfrm>
        <a:graphic>
          <a:graphicData uri="http://schemas.openxmlformats.org/drawingml/2006/table">
            <a:tbl>
              <a:tblPr firstRow="1" firstCol="1" bandRow="1"/>
              <a:tblGrid>
                <a:gridCol w="1461955">
                  <a:extLst>
                    <a:ext uri="{9D8B030D-6E8A-4147-A177-3AD203B41FA5}">
                      <a16:colId xmlns:a16="http://schemas.microsoft.com/office/drawing/2014/main" val="3955537108"/>
                    </a:ext>
                  </a:extLst>
                </a:gridCol>
                <a:gridCol w="4219764">
                  <a:extLst>
                    <a:ext uri="{9D8B030D-6E8A-4147-A177-3AD203B41FA5}">
                      <a16:colId xmlns:a16="http://schemas.microsoft.com/office/drawing/2014/main" val="2334225763"/>
                    </a:ext>
                  </a:extLst>
                </a:gridCol>
                <a:gridCol w="473916">
                  <a:extLst>
                    <a:ext uri="{9D8B030D-6E8A-4147-A177-3AD203B41FA5}">
                      <a16:colId xmlns:a16="http://schemas.microsoft.com/office/drawing/2014/main" val="2095617980"/>
                    </a:ext>
                  </a:extLst>
                </a:gridCol>
                <a:gridCol w="461392">
                  <a:extLst>
                    <a:ext uri="{9D8B030D-6E8A-4147-A177-3AD203B41FA5}">
                      <a16:colId xmlns:a16="http://schemas.microsoft.com/office/drawing/2014/main" val="1998690200"/>
                    </a:ext>
                  </a:extLst>
                </a:gridCol>
                <a:gridCol w="2231821">
                  <a:extLst>
                    <a:ext uri="{9D8B030D-6E8A-4147-A177-3AD203B41FA5}">
                      <a16:colId xmlns:a16="http://schemas.microsoft.com/office/drawing/2014/main" val="4240450701"/>
                    </a:ext>
                  </a:extLst>
                </a:gridCol>
              </a:tblGrid>
              <a:tr h="438785">
                <a:tc rowSpan="2" gridSpan="2">
                  <a:txBody>
                    <a:bodyPr/>
                    <a:lstStyle/>
                    <a:p>
                      <a:pPr algn="ctr" hangingPunct="0">
                        <a:lnSpc>
                          <a:spcPct val="107000"/>
                        </a:lnSpc>
                        <a:spcBef>
                          <a:spcPts val="600"/>
                        </a:spcBef>
                      </a:pPr>
                      <a:r>
                        <a:rPr lang="en-GB" sz="1000" b="1" kern="1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TRACTOR SPECIFICATIONS</a:t>
                      </a:r>
                      <a:endParaRPr lang="en-ZA" sz="1200" kern="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FBFBF"/>
                    </a:solidFill>
                  </a:tcPr>
                </a:tc>
                <a:tc rowSpan="2" hMerge="1">
                  <a:txBody>
                    <a:bodyPr/>
                    <a:lstStyle/>
                    <a:p>
                      <a:endParaRPr lang="en-ZA"/>
                    </a:p>
                  </a:txBody>
                  <a:tcPr/>
                </a:tc>
                <a:tc gridSpan="2">
                  <a:txBody>
                    <a:bodyPr/>
                    <a:lstStyle/>
                    <a:p>
                      <a:pPr algn="ctr" hangingPunct="0">
                        <a:lnSpc>
                          <a:spcPct val="107000"/>
                        </a:lnSpc>
                        <a:spcBef>
                          <a:spcPts val="600"/>
                        </a:spcBef>
                      </a:pPr>
                      <a:r>
                        <a:rPr lang="en-GB" sz="10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PLEASE MARK THE APPROPRIATE COLUMN</a:t>
                      </a:r>
                      <a:endParaRPr lang="en-ZA" sz="12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FBFBF"/>
                    </a:solidFill>
                  </a:tcPr>
                </a:tc>
                <a:tc hMerge="1">
                  <a:txBody>
                    <a:bodyPr/>
                    <a:lstStyle/>
                    <a:p>
                      <a:endParaRPr lang="en-ZA"/>
                    </a:p>
                  </a:txBody>
                  <a:tcPr/>
                </a:tc>
                <a:tc rowSpan="2">
                  <a:txBody>
                    <a:bodyPr/>
                    <a:lstStyle/>
                    <a:p>
                      <a:pPr algn="ctr" hangingPunct="0">
                        <a:lnSpc>
                          <a:spcPct val="107000"/>
                        </a:lnSpc>
                        <a:spcBef>
                          <a:spcPts val="600"/>
                        </a:spcBef>
                      </a:pPr>
                      <a:r>
                        <a:rPr lang="en-GB" sz="1000" b="1" kern="100">
                          <a:effectLst/>
                          <a:latin typeface="Arial" panose="020B0604020202020204" pitchFamily="34" charset="0"/>
                          <a:ea typeface="Times New Roman" panose="02020603050405020304" pitchFamily="18" charset="0"/>
                          <a:cs typeface="Arial" panose="020B0604020202020204" pitchFamily="34" charset="0"/>
                        </a:rPr>
                        <a:t> </a:t>
                      </a:r>
                      <a:endParaRPr lang="en-ZA" sz="1200" kern="10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lnSpc>
                          <a:spcPct val="107000"/>
                        </a:lnSpc>
                        <a:spcBef>
                          <a:spcPts val="600"/>
                        </a:spcBef>
                      </a:pPr>
                      <a:r>
                        <a:rPr lang="en-GB" sz="1000" b="1" kern="100">
                          <a:effectLst/>
                          <a:latin typeface="Arial" panose="020B0604020202020204" pitchFamily="34" charset="0"/>
                          <a:ea typeface="Times New Roman" panose="02020603050405020304" pitchFamily="18" charset="0"/>
                          <a:cs typeface="Arial" panose="020B0604020202020204" pitchFamily="34" charset="0"/>
                        </a:rPr>
                        <a:t> </a:t>
                      </a:r>
                      <a:endParaRPr lang="en-ZA" sz="1200" kern="10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lnSpc>
                          <a:spcPct val="107000"/>
                        </a:lnSpc>
                        <a:spcBef>
                          <a:spcPts val="600"/>
                        </a:spcBef>
                      </a:pPr>
                      <a:r>
                        <a:rPr lang="en-GB" sz="1000" b="1" kern="100">
                          <a:effectLst/>
                          <a:latin typeface="Arial" panose="020B0604020202020204" pitchFamily="34" charset="0"/>
                          <a:ea typeface="Times New Roman" panose="02020603050405020304" pitchFamily="18" charset="0"/>
                          <a:cs typeface="Arial" panose="020B0604020202020204" pitchFamily="34" charset="0"/>
                        </a:rPr>
                        <a:t> </a:t>
                      </a:r>
                      <a:endParaRPr lang="en-ZA" sz="1200" kern="100">
                        <a:effectLst/>
                        <a:latin typeface="Arial" panose="020B0604020202020204" pitchFamily="34" charset="0"/>
                        <a:ea typeface="Times New Roman" panose="02020603050405020304" pitchFamily="18" charset="0"/>
                        <a:cs typeface="Times New Roman" panose="02020603050405020304" pitchFamily="18" charset="0"/>
                      </a:endParaRPr>
                    </a:p>
                    <a:p>
                      <a:pPr algn="ctr" hangingPunct="0">
                        <a:lnSpc>
                          <a:spcPct val="107000"/>
                        </a:lnSpc>
                        <a:spcBef>
                          <a:spcPts val="600"/>
                        </a:spcBef>
                      </a:pPr>
                      <a:r>
                        <a:rPr lang="en-GB" sz="10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COMMENT</a:t>
                      </a:r>
                      <a:endParaRPr lang="en-ZA" sz="12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BFBFBF"/>
                    </a:solidFill>
                  </a:tcPr>
                </a:tc>
                <a:extLst>
                  <a:ext uri="{0D108BD9-81ED-4DB2-BD59-A6C34878D82A}">
                    <a16:rowId xmlns:a16="http://schemas.microsoft.com/office/drawing/2014/main" val="948914290"/>
                  </a:ext>
                </a:extLst>
              </a:tr>
              <a:tr h="438785">
                <a:tc gridSpan="2" vMerge="1">
                  <a:txBody>
                    <a:bodyPr/>
                    <a:lstStyle/>
                    <a:p>
                      <a:endParaRPr lang="en-ZA"/>
                    </a:p>
                  </a:txBody>
                  <a:tcPr/>
                </a:tc>
                <a:tc hMerge="1" vMerge="1">
                  <a:txBody>
                    <a:bodyPr/>
                    <a:lstStyle/>
                    <a:p>
                      <a:endParaRPr lang="en-ZA"/>
                    </a:p>
                  </a:txBody>
                  <a:tcPr/>
                </a:tc>
                <a:tc>
                  <a:txBody>
                    <a:bodyPr/>
                    <a:lstStyle/>
                    <a:p>
                      <a:pPr algn="ctr" hangingPunct="0">
                        <a:lnSpc>
                          <a:spcPct val="107000"/>
                        </a:lnSpc>
                        <a:spcBef>
                          <a:spcPts val="600"/>
                        </a:spcBef>
                      </a:pPr>
                      <a:r>
                        <a:rPr lang="en-GB" sz="10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YES</a:t>
                      </a:r>
                      <a:endParaRPr lang="en-ZA" sz="12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BFBFBF"/>
                    </a:solidFill>
                  </a:tcPr>
                </a:tc>
                <a:tc>
                  <a:txBody>
                    <a:bodyPr/>
                    <a:lstStyle/>
                    <a:p>
                      <a:pPr algn="ctr" hangingPunct="0">
                        <a:lnSpc>
                          <a:spcPct val="107000"/>
                        </a:lnSpc>
                        <a:spcBef>
                          <a:spcPts val="600"/>
                        </a:spcBef>
                      </a:pPr>
                      <a:r>
                        <a:rPr lang="en-GB" sz="10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NO</a:t>
                      </a:r>
                      <a:endParaRPr lang="en-ZA" sz="12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BFBFBF"/>
                    </a:solidFill>
                  </a:tcPr>
                </a:tc>
                <a:tc vMerge="1">
                  <a:txBody>
                    <a:bodyPr/>
                    <a:lstStyle/>
                    <a:p>
                      <a:endParaRPr lang="en-ZA"/>
                    </a:p>
                  </a:txBody>
                  <a:tcPr/>
                </a:tc>
                <a:extLst>
                  <a:ext uri="{0D108BD9-81ED-4DB2-BD59-A6C34878D82A}">
                    <a16:rowId xmlns:a16="http://schemas.microsoft.com/office/drawing/2014/main" val="4136659161"/>
                  </a:ext>
                </a:extLst>
              </a:tr>
              <a:tr h="335280">
                <a:tc>
                  <a:txBody>
                    <a:bodyPr/>
                    <a:lstStyle/>
                    <a:p>
                      <a:pPr algn="l" hangingPunct="0">
                        <a:lnSpc>
                          <a:spcPct val="107000"/>
                        </a:lnSpc>
                        <a:spcBef>
                          <a:spcPts val="600"/>
                        </a:spcBef>
                      </a:pPr>
                      <a:r>
                        <a:rPr lang="en-GB" sz="1000" b="1" kern="100">
                          <a:effectLst/>
                          <a:latin typeface="Arial" panose="020B0604020202020204" pitchFamily="34" charset="0"/>
                          <a:ea typeface="Times New Roman" panose="02020603050405020304" pitchFamily="18" charset="0"/>
                          <a:cs typeface="Arial" panose="020B0604020202020204" pitchFamily="34" charset="0"/>
                        </a:rPr>
                        <a:t>1. Engine capacity</a:t>
                      </a:r>
                      <a:endParaRPr lang="en-ZA" sz="12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ct val="107000"/>
                        </a:lnSpc>
                        <a:spcBef>
                          <a:spcPts val="600"/>
                        </a:spcBef>
                      </a:pPr>
                      <a:r>
                        <a:rPr lang="en-GB" sz="10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1.1</a:t>
                      </a:r>
                      <a:r>
                        <a:rPr lang="en-GB" sz="7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0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Minimum 88KW (bidders to quote for the closest to the minimum capacity stated- nothing less than 88KW)</a:t>
                      </a:r>
                      <a:endParaRPr lang="en-ZA" sz="12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hangingPunct="0">
                        <a:lnSpc>
                          <a:spcPct val="107000"/>
                        </a:lnSpc>
                        <a:spcBef>
                          <a:spcPts val="600"/>
                        </a:spcBef>
                      </a:pPr>
                      <a:r>
                        <a:rPr lang="en-GB" sz="1000" b="1" kern="100">
                          <a:solidFill>
                            <a:srgbClr val="FF0000"/>
                          </a:solidFill>
                          <a:effectLst/>
                          <a:latin typeface="Segoe UI Symbol" panose="020B0502040204020203" pitchFamily="34" charset="0"/>
                          <a:ea typeface="Times New Roman" panose="02020603050405020304" pitchFamily="18" charset="0"/>
                          <a:cs typeface="Arial" panose="020B0604020202020204" pitchFamily="34" charset="0"/>
                        </a:rPr>
                        <a:t>✓</a:t>
                      </a:r>
                      <a:endParaRPr lang="en-ZA" sz="12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ct val="107000"/>
                        </a:lnSpc>
                        <a:spcBef>
                          <a:spcPts val="600"/>
                        </a:spcBef>
                      </a:pPr>
                      <a:r>
                        <a:rPr lang="en-GB" sz="10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ZA" sz="12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ct val="107000"/>
                        </a:lnSpc>
                        <a:spcBef>
                          <a:spcPts val="600"/>
                        </a:spcBef>
                      </a:pPr>
                      <a:r>
                        <a:rPr lang="en-GB" sz="1000" b="1" kern="100">
                          <a:solidFill>
                            <a:srgbClr val="FF0000"/>
                          </a:solidFill>
                          <a:effectLst/>
                          <a:latin typeface="Arial" panose="020B0604020202020204" pitchFamily="34" charset="0"/>
                          <a:ea typeface="Times New Roman" panose="02020603050405020304" pitchFamily="18" charset="0"/>
                          <a:cs typeface="Arial" panose="020B0604020202020204" pitchFamily="34" charset="0"/>
                        </a:rPr>
                        <a:t>Engine capacity is 100KW</a:t>
                      </a:r>
                      <a:endParaRPr lang="en-ZA" sz="12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4515731"/>
                  </a:ext>
                </a:extLst>
              </a:tr>
              <a:tr h="182880">
                <a:tc>
                  <a:txBody>
                    <a:bodyPr/>
                    <a:lstStyle/>
                    <a:p>
                      <a:pPr algn="l" hangingPunct="0">
                        <a:lnSpc>
                          <a:spcPct val="107000"/>
                        </a:lnSpc>
                        <a:spcBef>
                          <a:spcPts val="600"/>
                        </a:spcBef>
                      </a:pPr>
                      <a:r>
                        <a:rPr lang="en-GB" sz="1000" b="1"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 Engine Torque</a:t>
                      </a:r>
                      <a:endParaRPr lang="en-ZA" sz="12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9D9D9"/>
                    </a:solidFill>
                  </a:tcPr>
                </a:tc>
                <a:tc>
                  <a:txBody>
                    <a:bodyPr/>
                    <a:lstStyle/>
                    <a:p>
                      <a:pPr algn="just" hangingPunct="0">
                        <a:lnSpc>
                          <a:spcPct val="107000"/>
                        </a:lnSpc>
                        <a:spcBef>
                          <a:spcPts val="600"/>
                        </a:spcBef>
                      </a:pPr>
                      <a:r>
                        <a:rPr lang="en-GB" sz="10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2.1 Must have enough torque to pull slasher supplied as per specifications.</a:t>
                      </a:r>
                      <a:endParaRPr lang="en-ZA" sz="12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9D9D9"/>
                    </a:solidFill>
                  </a:tcPr>
                </a:tc>
                <a:tc>
                  <a:txBody>
                    <a:bodyPr/>
                    <a:lstStyle/>
                    <a:p>
                      <a:pPr algn="ctr" hangingPunct="0">
                        <a:lnSpc>
                          <a:spcPct val="107000"/>
                        </a:lnSpc>
                        <a:spcBef>
                          <a:spcPts val="600"/>
                        </a:spcBef>
                      </a:pPr>
                      <a:r>
                        <a:rPr lang="en-GB" sz="1000" b="1" kern="100">
                          <a:solidFill>
                            <a:srgbClr val="FF0000"/>
                          </a:solidFill>
                          <a:effectLst/>
                          <a:latin typeface="Segoe UI Symbol" panose="020B0502040204020203" pitchFamily="34" charset="0"/>
                          <a:ea typeface="Times New Roman" panose="02020603050405020304" pitchFamily="18" charset="0"/>
                          <a:cs typeface="Arial" panose="020B0604020202020204" pitchFamily="34" charset="0"/>
                        </a:rPr>
                        <a:t>✓</a:t>
                      </a:r>
                      <a:endParaRPr lang="en-ZA" sz="12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9D9D9"/>
                    </a:solidFill>
                  </a:tcPr>
                </a:tc>
                <a:tc>
                  <a:txBody>
                    <a:bodyPr/>
                    <a:lstStyle/>
                    <a:p>
                      <a:pPr algn="just" hangingPunct="0">
                        <a:lnSpc>
                          <a:spcPct val="107000"/>
                        </a:lnSpc>
                        <a:spcBef>
                          <a:spcPts val="600"/>
                        </a:spcBef>
                      </a:pPr>
                      <a:r>
                        <a:rPr lang="en-GB" sz="1000" kern="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en-ZA" sz="1200" kern="1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9D9D9"/>
                    </a:solidFill>
                  </a:tcPr>
                </a:tc>
                <a:tc>
                  <a:txBody>
                    <a:bodyPr/>
                    <a:lstStyle/>
                    <a:p>
                      <a:pPr algn="just" hangingPunct="0">
                        <a:lnSpc>
                          <a:spcPct val="107000"/>
                        </a:lnSpc>
                        <a:spcBef>
                          <a:spcPts val="600"/>
                        </a:spcBef>
                      </a:pPr>
                      <a:r>
                        <a:rPr lang="en-GB" sz="1000" b="1" kern="100" dirty="0">
                          <a:solidFill>
                            <a:srgbClr val="FF0000"/>
                          </a:solidFill>
                          <a:effectLst/>
                          <a:latin typeface="Arial" panose="020B0604020202020204" pitchFamily="34" charset="0"/>
                          <a:ea typeface="Times New Roman" panose="02020603050405020304" pitchFamily="18" charset="0"/>
                          <a:cs typeface="Arial" panose="020B0604020202020204" pitchFamily="34" charset="0"/>
                        </a:rPr>
                        <a:t>250 Nm</a:t>
                      </a:r>
                      <a:endParaRPr lang="en-ZA" sz="1200" kern="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075298889"/>
                  </a:ext>
                </a:extLst>
              </a:tr>
            </a:tbl>
          </a:graphicData>
        </a:graphic>
      </p:graphicFrame>
    </p:spTree>
    <p:extLst>
      <p:ext uri="{BB962C8B-B14F-4D97-AF65-F5344CB8AC3E}">
        <p14:creationId xmlns:p14="http://schemas.microsoft.com/office/powerpoint/2010/main" val="2144018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C6BE1F48-ABC0-6265-537F-3FF33253B788}"/>
              </a:ext>
            </a:extLst>
          </p:cNvPr>
          <p:cNvSpPr>
            <a:spLocks noGrp="1"/>
          </p:cNvSpPr>
          <p:nvPr>
            <p:ph type="body" sz="quarter" idx="15"/>
          </p:nvPr>
        </p:nvSpPr>
        <p:spPr/>
        <p:txBody>
          <a:bodyPr/>
          <a:lstStyle/>
          <a:p>
            <a:r>
              <a:rPr lang="en-ZA" dirty="0"/>
              <a:t>4. TENDER EVALUATION CRITERIA</a:t>
            </a:r>
          </a:p>
        </p:txBody>
      </p:sp>
      <p:sp>
        <p:nvSpPr>
          <p:cNvPr id="6" name="Slide Number Placeholder 5">
            <a:extLst>
              <a:ext uri="{FF2B5EF4-FFF2-40B4-BE49-F238E27FC236}">
                <a16:creationId xmlns:a16="http://schemas.microsoft.com/office/drawing/2014/main" id="{1F26ACF6-2AF6-5869-7AED-DCF8036E5FB2}"/>
              </a:ext>
            </a:extLst>
          </p:cNvPr>
          <p:cNvSpPr>
            <a:spLocks noGrp="1"/>
          </p:cNvSpPr>
          <p:nvPr>
            <p:ph type="sldNum" sz="quarter" idx="16"/>
          </p:nvPr>
        </p:nvSpPr>
        <p:spPr/>
        <p:txBody>
          <a:bodyPr/>
          <a:lstStyle/>
          <a:p>
            <a:fld id="{26064075-3AAB-4C73-8B14-15F5C27661CD}" type="slidenum">
              <a:rPr lang="en-US" smtClean="0"/>
              <a:pPr/>
              <a:t>13</a:t>
            </a:fld>
            <a:endParaRPr lang="en-US" dirty="0"/>
          </a:p>
        </p:txBody>
      </p:sp>
      <p:sp>
        <p:nvSpPr>
          <p:cNvPr id="7" name="Freeform 5">
            <a:extLst>
              <a:ext uri="{FF2B5EF4-FFF2-40B4-BE49-F238E27FC236}">
                <a16:creationId xmlns:a16="http://schemas.microsoft.com/office/drawing/2014/main" id="{7035CCD2-0F6A-FD9C-A628-D9435AACECAC}"/>
              </a:ext>
            </a:extLst>
          </p:cNvPr>
          <p:cNvSpPr>
            <a:spLocks noEditPoints="1"/>
          </p:cNvSpPr>
          <p:nvPr/>
        </p:nvSpPr>
        <p:spPr bwMode="auto">
          <a:xfrm flipH="1">
            <a:off x="5942830" y="1052736"/>
            <a:ext cx="3170809" cy="4987925"/>
          </a:xfrm>
          <a:custGeom>
            <a:avLst/>
            <a:gdLst>
              <a:gd name="T0" fmla="*/ 34 w 894"/>
              <a:gd name="T1" fmla="*/ 1576 h 1576"/>
              <a:gd name="T2" fmla="*/ 318 w 894"/>
              <a:gd name="T3" fmla="*/ 1405 h 1576"/>
              <a:gd name="T4" fmla="*/ 369 w 894"/>
              <a:gd name="T5" fmla="*/ 826 h 1576"/>
              <a:gd name="T6" fmla="*/ 633 w 894"/>
              <a:gd name="T7" fmla="*/ 723 h 1576"/>
              <a:gd name="T8" fmla="*/ 512 w 894"/>
              <a:gd name="T9" fmla="*/ 624 h 1576"/>
              <a:gd name="T10" fmla="*/ 411 w 894"/>
              <a:gd name="T11" fmla="*/ 516 h 1576"/>
              <a:gd name="T12" fmla="*/ 287 w 894"/>
              <a:gd name="T13" fmla="*/ 538 h 1576"/>
              <a:gd name="T14" fmla="*/ 0 w 894"/>
              <a:gd name="T15" fmla="*/ 0 h 1576"/>
              <a:gd name="T16" fmla="*/ 85 w 894"/>
              <a:gd name="T17" fmla="*/ 1129 h 1576"/>
              <a:gd name="T18" fmla="*/ 64 w 894"/>
              <a:gd name="T19" fmla="*/ 1096 h 1576"/>
              <a:gd name="T20" fmla="*/ 74 w 894"/>
              <a:gd name="T21" fmla="*/ 1107 h 1576"/>
              <a:gd name="T22" fmla="*/ 74 w 894"/>
              <a:gd name="T23" fmla="*/ 1052 h 1576"/>
              <a:gd name="T24" fmla="*/ 64 w 894"/>
              <a:gd name="T25" fmla="*/ 1063 h 1576"/>
              <a:gd name="T26" fmla="*/ 85 w 894"/>
              <a:gd name="T27" fmla="*/ 1030 h 1576"/>
              <a:gd name="T28" fmla="*/ 64 w 894"/>
              <a:gd name="T29" fmla="*/ 997 h 1576"/>
              <a:gd name="T30" fmla="*/ 74 w 894"/>
              <a:gd name="T31" fmla="*/ 1007 h 1576"/>
              <a:gd name="T32" fmla="*/ 74 w 894"/>
              <a:gd name="T33" fmla="*/ 953 h 1576"/>
              <a:gd name="T34" fmla="*/ 64 w 894"/>
              <a:gd name="T35" fmla="*/ 963 h 1576"/>
              <a:gd name="T36" fmla="*/ 85 w 894"/>
              <a:gd name="T37" fmla="*/ 930 h 1576"/>
              <a:gd name="T38" fmla="*/ 64 w 894"/>
              <a:gd name="T39" fmla="*/ 897 h 1576"/>
              <a:gd name="T40" fmla="*/ 74 w 894"/>
              <a:gd name="T41" fmla="*/ 908 h 1576"/>
              <a:gd name="T42" fmla="*/ 74 w 894"/>
              <a:gd name="T43" fmla="*/ 816 h 1576"/>
              <a:gd name="T44" fmla="*/ 64 w 894"/>
              <a:gd name="T45" fmla="*/ 826 h 1576"/>
              <a:gd name="T46" fmla="*/ 85 w 894"/>
              <a:gd name="T47" fmla="*/ 793 h 1576"/>
              <a:gd name="T48" fmla="*/ 64 w 894"/>
              <a:gd name="T49" fmla="*/ 760 h 1576"/>
              <a:gd name="T50" fmla="*/ 74 w 894"/>
              <a:gd name="T51" fmla="*/ 771 h 1576"/>
              <a:gd name="T52" fmla="*/ 74 w 894"/>
              <a:gd name="T53" fmla="*/ 716 h 1576"/>
              <a:gd name="T54" fmla="*/ 64 w 894"/>
              <a:gd name="T55" fmla="*/ 727 h 1576"/>
              <a:gd name="T56" fmla="*/ 85 w 894"/>
              <a:gd name="T57" fmla="*/ 694 h 1576"/>
              <a:gd name="T58" fmla="*/ 64 w 894"/>
              <a:gd name="T59" fmla="*/ 660 h 1576"/>
              <a:gd name="T60" fmla="*/ 74 w 894"/>
              <a:gd name="T61" fmla="*/ 671 h 1576"/>
              <a:gd name="T62" fmla="*/ 74 w 894"/>
              <a:gd name="T63" fmla="*/ 617 h 1576"/>
              <a:gd name="T64" fmla="*/ 64 w 894"/>
              <a:gd name="T65" fmla="*/ 627 h 1576"/>
              <a:gd name="T66" fmla="*/ 85 w 894"/>
              <a:gd name="T67" fmla="*/ 594 h 1576"/>
              <a:gd name="T68" fmla="*/ 64 w 894"/>
              <a:gd name="T69" fmla="*/ 515 h 1576"/>
              <a:gd name="T70" fmla="*/ 74 w 894"/>
              <a:gd name="T71" fmla="*/ 525 h 1576"/>
              <a:gd name="T72" fmla="*/ 74 w 894"/>
              <a:gd name="T73" fmla="*/ 471 h 1576"/>
              <a:gd name="T74" fmla="*/ 64 w 894"/>
              <a:gd name="T75" fmla="*/ 481 h 1576"/>
              <a:gd name="T76" fmla="*/ 85 w 894"/>
              <a:gd name="T77" fmla="*/ 448 h 1576"/>
              <a:gd name="T78" fmla="*/ 64 w 894"/>
              <a:gd name="T79" fmla="*/ 415 h 1576"/>
              <a:gd name="T80" fmla="*/ 74 w 894"/>
              <a:gd name="T81" fmla="*/ 426 h 1576"/>
              <a:gd name="T82" fmla="*/ 74 w 894"/>
              <a:gd name="T83" fmla="*/ 371 h 1576"/>
              <a:gd name="T84" fmla="*/ 64 w 894"/>
              <a:gd name="T85" fmla="*/ 382 h 1576"/>
              <a:gd name="T86" fmla="*/ 85 w 894"/>
              <a:gd name="T87" fmla="*/ 349 h 1576"/>
              <a:gd name="T88" fmla="*/ 64 w 894"/>
              <a:gd name="T89" fmla="*/ 316 h 1576"/>
              <a:gd name="T90" fmla="*/ 74 w 894"/>
              <a:gd name="T91" fmla="*/ 326 h 1576"/>
              <a:gd name="T92" fmla="*/ 74 w 894"/>
              <a:gd name="T93" fmla="*/ 272 h 1576"/>
              <a:gd name="T94" fmla="*/ 64 w 894"/>
              <a:gd name="T95" fmla="*/ 282 h 1576"/>
              <a:gd name="T96" fmla="*/ 61 w 894"/>
              <a:gd name="T97" fmla="*/ 164 h 1576"/>
              <a:gd name="T98" fmla="*/ 9 w 894"/>
              <a:gd name="T99" fmla="*/ 92 h 1576"/>
              <a:gd name="T100" fmla="*/ 9 w 894"/>
              <a:gd name="T101" fmla="*/ 125 h 15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894" h="1576">
                <a:moveTo>
                  <a:pt x="0" y="0"/>
                </a:moveTo>
                <a:cubicBezTo>
                  <a:pt x="0" y="1576"/>
                  <a:pt x="0" y="1576"/>
                  <a:pt x="0" y="1576"/>
                </a:cubicBezTo>
                <a:cubicBezTo>
                  <a:pt x="34" y="1576"/>
                  <a:pt x="34" y="1576"/>
                  <a:pt x="34" y="1576"/>
                </a:cubicBezTo>
                <a:cubicBezTo>
                  <a:pt x="41" y="1549"/>
                  <a:pt x="64" y="1417"/>
                  <a:pt x="64" y="1417"/>
                </a:cubicBezTo>
                <a:cubicBezTo>
                  <a:pt x="318" y="1468"/>
                  <a:pt x="318" y="1468"/>
                  <a:pt x="318" y="1468"/>
                </a:cubicBezTo>
                <a:cubicBezTo>
                  <a:pt x="318" y="1405"/>
                  <a:pt x="318" y="1405"/>
                  <a:pt x="318" y="1405"/>
                </a:cubicBezTo>
                <a:cubicBezTo>
                  <a:pt x="84" y="1287"/>
                  <a:pt x="84" y="1287"/>
                  <a:pt x="84" y="1287"/>
                </a:cubicBezTo>
                <a:cubicBezTo>
                  <a:pt x="105" y="1184"/>
                  <a:pt x="99" y="821"/>
                  <a:pt x="99" y="821"/>
                </a:cubicBezTo>
                <a:cubicBezTo>
                  <a:pt x="369" y="826"/>
                  <a:pt x="369" y="826"/>
                  <a:pt x="369" y="826"/>
                </a:cubicBezTo>
                <a:cubicBezTo>
                  <a:pt x="894" y="958"/>
                  <a:pt x="894" y="958"/>
                  <a:pt x="894" y="958"/>
                </a:cubicBezTo>
                <a:cubicBezTo>
                  <a:pt x="876" y="856"/>
                  <a:pt x="876" y="856"/>
                  <a:pt x="876" y="856"/>
                </a:cubicBezTo>
                <a:cubicBezTo>
                  <a:pt x="633" y="723"/>
                  <a:pt x="633" y="723"/>
                  <a:pt x="633" y="723"/>
                </a:cubicBezTo>
                <a:cubicBezTo>
                  <a:pt x="633" y="630"/>
                  <a:pt x="633" y="630"/>
                  <a:pt x="633" y="630"/>
                </a:cubicBezTo>
                <a:cubicBezTo>
                  <a:pt x="633" y="630"/>
                  <a:pt x="629" y="590"/>
                  <a:pt x="574" y="590"/>
                </a:cubicBezTo>
                <a:cubicBezTo>
                  <a:pt x="518" y="590"/>
                  <a:pt x="512" y="624"/>
                  <a:pt x="512" y="624"/>
                </a:cubicBezTo>
                <a:cubicBezTo>
                  <a:pt x="512" y="662"/>
                  <a:pt x="512" y="662"/>
                  <a:pt x="512" y="662"/>
                </a:cubicBezTo>
                <a:cubicBezTo>
                  <a:pt x="411" y="603"/>
                  <a:pt x="411" y="603"/>
                  <a:pt x="411" y="603"/>
                </a:cubicBezTo>
                <a:cubicBezTo>
                  <a:pt x="411" y="516"/>
                  <a:pt x="411" y="516"/>
                  <a:pt x="411" y="516"/>
                </a:cubicBezTo>
                <a:cubicBezTo>
                  <a:pt x="411" y="516"/>
                  <a:pt x="414" y="477"/>
                  <a:pt x="352" y="477"/>
                </a:cubicBezTo>
                <a:cubicBezTo>
                  <a:pt x="290" y="477"/>
                  <a:pt x="287" y="512"/>
                  <a:pt x="287" y="512"/>
                </a:cubicBezTo>
                <a:cubicBezTo>
                  <a:pt x="287" y="538"/>
                  <a:pt x="287" y="538"/>
                  <a:pt x="287" y="538"/>
                </a:cubicBezTo>
                <a:cubicBezTo>
                  <a:pt x="102" y="435"/>
                  <a:pt x="102" y="435"/>
                  <a:pt x="102" y="435"/>
                </a:cubicBezTo>
                <a:cubicBezTo>
                  <a:pt x="102" y="435"/>
                  <a:pt x="104" y="350"/>
                  <a:pt x="91" y="186"/>
                </a:cubicBezTo>
                <a:cubicBezTo>
                  <a:pt x="79" y="21"/>
                  <a:pt x="0" y="0"/>
                  <a:pt x="0" y="0"/>
                </a:cubicBezTo>
                <a:close/>
                <a:moveTo>
                  <a:pt x="64" y="1129"/>
                </a:moveTo>
                <a:cubicBezTo>
                  <a:pt x="64" y="1123"/>
                  <a:pt x="69" y="1119"/>
                  <a:pt x="74" y="1119"/>
                </a:cubicBezTo>
                <a:cubicBezTo>
                  <a:pt x="80" y="1119"/>
                  <a:pt x="85" y="1123"/>
                  <a:pt x="85" y="1129"/>
                </a:cubicBezTo>
                <a:cubicBezTo>
                  <a:pt x="85" y="1135"/>
                  <a:pt x="80" y="1140"/>
                  <a:pt x="74" y="1140"/>
                </a:cubicBezTo>
                <a:cubicBezTo>
                  <a:pt x="69" y="1140"/>
                  <a:pt x="64" y="1135"/>
                  <a:pt x="64" y="1129"/>
                </a:cubicBezTo>
                <a:close/>
                <a:moveTo>
                  <a:pt x="64" y="1096"/>
                </a:moveTo>
                <a:cubicBezTo>
                  <a:pt x="64" y="1090"/>
                  <a:pt x="69" y="1086"/>
                  <a:pt x="74" y="1086"/>
                </a:cubicBezTo>
                <a:cubicBezTo>
                  <a:pt x="80" y="1086"/>
                  <a:pt x="85" y="1090"/>
                  <a:pt x="85" y="1096"/>
                </a:cubicBezTo>
                <a:cubicBezTo>
                  <a:pt x="85" y="1102"/>
                  <a:pt x="80" y="1107"/>
                  <a:pt x="74" y="1107"/>
                </a:cubicBezTo>
                <a:cubicBezTo>
                  <a:pt x="69" y="1107"/>
                  <a:pt x="64" y="1102"/>
                  <a:pt x="64" y="1096"/>
                </a:cubicBezTo>
                <a:close/>
                <a:moveTo>
                  <a:pt x="64" y="1063"/>
                </a:moveTo>
                <a:cubicBezTo>
                  <a:pt x="64" y="1057"/>
                  <a:pt x="69" y="1052"/>
                  <a:pt x="74" y="1052"/>
                </a:cubicBezTo>
                <a:cubicBezTo>
                  <a:pt x="80" y="1052"/>
                  <a:pt x="85" y="1057"/>
                  <a:pt x="85" y="1063"/>
                </a:cubicBezTo>
                <a:cubicBezTo>
                  <a:pt x="85" y="1069"/>
                  <a:pt x="80" y="1074"/>
                  <a:pt x="74" y="1074"/>
                </a:cubicBezTo>
                <a:cubicBezTo>
                  <a:pt x="69" y="1074"/>
                  <a:pt x="64" y="1069"/>
                  <a:pt x="64" y="1063"/>
                </a:cubicBezTo>
                <a:close/>
                <a:moveTo>
                  <a:pt x="64" y="1030"/>
                </a:moveTo>
                <a:cubicBezTo>
                  <a:pt x="64" y="1024"/>
                  <a:pt x="69" y="1019"/>
                  <a:pt x="74" y="1019"/>
                </a:cubicBezTo>
                <a:cubicBezTo>
                  <a:pt x="80" y="1019"/>
                  <a:pt x="85" y="1024"/>
                  <a:pt x="85" y="1030"/>
                </a:cubicBezTo>
                <a:cubicBezTo>
                  <a:pt x="85" y="1036"/>
                  <a:pt x="80" y="1040"/>
                  <a:pt x="74" y="1040"/>
                </a:cubicBezTo>
                <a:cubicBezTo>
                  <a:pt x="69" y="1040"/>
                  <a:pt x="64" y="1036"/>
                  <a:pt x="64" y="1030"/>
                </a:cubicBezTo>
                <a:close/>
                <a:moveTo>
                  <a:pt x="64" y="997"/>
                </a:moveTo>
                <a:cubicBezTo>
                  <a:pt x="64" y="991"/>
                  <a:pt x="69" y="986"/>
                  <a:pt x="74" y="986"/>
                </a:cubicBezTo>
                <a:cubicBezTo>
                  <a:pt x="80" y="986"/>
                  <a:pt x="85" y="991"/>
                  <a:pt x="85" y="997"/>
                </a:cubicBezTo>
                <a:cubicBezTo>
                  <a:pt x="85" y="1002"/>
                  <a:pt x="80" y="1007"/>
                  <a:pt x="74" y="1007"/>
                </a:cubicBezTo>
                <a:cubicBezTo>
                  <a:pt x="69" y="1007"/>
                  <a:pt x="64" y="1002"/>
                  <a:pt x="64" y="997"/>
                </a:cubicBezTo>
                <a:close/>
                <a:moveTo>
                  <a:pt x="64" y="963"/>
                </a:moveTo>
                <a:cubicBezTo>
                  <a:pt x="64" y="958"/>
                  <a:pt x="69" y="953"/>
                  <a:pt x="74" y="953"/>
                </a:cubicBezTo>
                <a:cubicBezTo>
                  <a:pt x="80" y="953"/>
                  <a:pt x="85" y="958"/>
                  <a:pt x="85" y="963"/>
                </a:cubicBezTo>
                <a:cubicBezTo>
                  <a:pt x="85" y="969"/>
                  <a:pt x="80" y="974"/>
                  <a:pt x="74" y="974"/>
                </a:cubicBezTo>
                <a:cubicBezTo>
                  <a:pt x="69" y="974"/>
                  <a:pt x="64" y="969"/>
                  <a:pt x="64" y="963"/>
                </a:cubicBezTo>
                <a:close/>
                <a:moveTo>
                  <a:pt x="64" y="930"/>
                </a:moveTo>
                <a:cubicBezTo>
                  <a:pt x="64" y="924"/>
                  <a:pt x="69" y="920"/>
                  <a:pt x="74" y="920"/>
                </a:cubicBezTo>
                <a:cubicBezTo>
                  <a:pt x="80" y="920"/>
                  <a:pt x="85" y="924"/>
                  <a:pt x="85" y="930"/>
                </a:cubicBezTo>
                <a:cubicBezTo>
                  <a:pt x="85" y="936"/>
                  <a:pt x="80" y="941"/>
                  <a:pt x="74" y="941"/>
                </a:cubicBezTo>
                <a:cubicBezTo>
                  <a:pt x="69" y="941"/>
                  <a:pt x="64" y="936"/>
                  <a:pt x="64" y="930"/>
                </a:cubicBezTo>
                <a:close/>
                <a:moveTo>
                  <a:pt x="64" y="897"/>
                </a:moveTo>
                <a:cubicBezTo>
                  <a:pt x="64" y="891"/>
                  <a:pt x="69" y="886"/>
                  <a:pt x="74" y="886"/>
                </a:cubicBezTo>
                <a:cubicBezTo>
                  <a:pt x="80" y="886"/>
                  <a:pt x="85" y="891"/>
                  <a:pt x="85" y="897"/>
                </a:cubicBezTo>
                <a:cubicBezTo>
                  <a:pt x="85" y="903"/>
                  <a:pt x="80" y="908"/>
                  <a:pt x="74" y="908"/>
                </a:cubicBezTo>
                <a:cubicBezTo>
                  <a:pt x="69" y="908"/>
                  <a:pt x="64" y="903"/>
                  <a:pt x="64" y="897"/>
                </a:cubicBezTo>
                <a:close/>
                <a:moveTo>
                  <a:pt x="64" y="826"/>
                </a:moveTo>
                <a:cubicBezTo>
                  <a:pt x="64" y="820"/>
                  <a:pt x="69" y="816"/>
                  <a:pt x="74" y="816"/>
                </a:cubicBezTo>
                <a:cubicBezTo>
                  <a:pt x="80" y="816"/>
                  <a:pt x="85" y="820"/>
                  <a:pt x="85" y="826"/>
                </a:cubicBezTo>
                <a:cubicBezTo>
                  <a:pt x="85" y="832"/>
                  <a:pt x="80" y="837"/>
                  <a:pt x="74" y="837"/>
                </a:cubicBezTo>
                <a:cubicBezTo>
                  <a:pt x="69" y="837"/>
                  <a:pt x="64" y="832"/>
                  <a:pt x="64" y="826"/>
                </a:cubicBezTo>
                <a:close/>
                <a:moveTo>
                  <a:pt x="64" y="793"/>
                </a:moveTo>
                <a:cubicBezTo>
                  <a:pt x="64" y="787"/>
                  <a:pt x="69" y="783"/>
                  <a:pt x="74" y="783"/>
                </a:cubicBezTo>
                <a:cubicBezTo>
                  <a:pt x="80" y="783"/>
                  <a:pt x="85" y="787"/>
                  <a:pt x="85" y="793"/>
                </a:cubicBezTo>
                <a:cubicBezTo>
                  <a:pt x="85" y="799"/>
                  <a:pt x="80" y="804"/>
                  <a:pt x="74" y="804"/>
                </a:cubicBezTo>
                <a:cubicBezTo>
                  <a:pt x="69" y="804"/>
                  <a:pt x="64" y="799"/>
                  <a:pt x="64" y="793"/>
                </a:cubicBezTo>
                <a:close/>
                <a:moveTo>
                  <a:pt x="64" y="760"/>
                </a:moveTo>
                <a:cubicBezTo>
                  <a:pt x="64" y="754"/>
                  <a:pt x="69" y="749"/>
                  <a:pt x="74" y="749"/>
                </a:cubicBezTo>
                <a:cubicBezTo>
                  <a:pt x="80" y="749"/>
                  <a:pt x="85" y="754"/>
                  <a:pt x="85" y="760"/>
                </a:cubicBezTo>
                <a:cubicBezTo>
                  <a:pt x="85" y="766"/>
                  <a:pt x="80" y="771"/>
                  <a:pt x="74" y="771"/>
                </a:cubicBezTo>
                <a:cubicBezTo>
                  <a:pt x="69" y="771"/>
                  <a:pt x="64" y="766"/>
                  <a:pt x="64" y="760"/>
                </a:cubicBezTo>
                <a:close/>
                <a:moveTo>
                  <a:pt x="64" y="727"/>
                </a:moveTo>
                <a:cubicBezTo>
                  <a:pt x="64" y="721"/>
                  <a:pt x="69" y="716"/>
                  <a:pt x="74" y="716"/>
                </a:cubicBezTo>
                <a:cubicBezTo>
                  <a:pt x="80" y="716"/>
                  <a:pt x="85" y="721"/>
                  <a:pt x="85" y="727"/>
                </a:cubicBezTo>
                <a:cubicBezTo>
                  <a:pt x="85" y="733"/>
                  <a:pt x="80" y="737"/>
                  <a:pt x="74" y="737"/>
                </a:cubicBezTo>
                <a:cubicBezTo>
                  <a:pt x="69" y="737"/>
                  <a:pt x="64" y="733"/>
                  <a:pt x="64" y="727"/>
                </a:cubicBezTo>
                <a:close/>
                <a:moveTo>
                  <a:pt x="64" y="694"/>
                </a:moveTo>
                <a:cubicBezTo>
                  <a:pt x="64" y="688"/>
                  <a:pt x="69" y="683"/>
                  <a:pt x="74" y="683"/>
                </a:cubicBezTo>
                <a:cubicBezTo>
                  <a:pt x="80" y="683"/>
                  <a:pt x="85" y="688"/>
                  <a:pt x="85" y="694"/>
                </a:cubicBezTo>
                <a:cubicBezTo>
                  <a:pt x="85" y="699"/>
                  <a:pt x="80" y="704"/>
                  <a:pt x="74" y="704"/>
                </a:cubicBezTo>
                <a:cubicBezTo>
                  <a:pt x="69" y="704"/>
                  <a:pt x="64" y="699"/>
                  <a:pt x="64" y="694"/>
                </a:cubicBezTo>
                <a:close/>
                <a:moveTo>
                  <a:pt x="64" y="660"/>
                </a:moveTo>
                <a:cubicBezTo>
                  <a:pt x="64" y="655"/>
                  <a:pt x="69" y="650"/>
                  <a:pt x="74" y="650"/>
                </a:cubicBezTo>
                <a:cubicBezTo>
                  <a:pt x="80" y="650"/>
                  <a:pt x="85" y="655"/>
                  <a:pt x="85" y="660"/>
                </a:cubicBezTo>
                <a:cubicBezTo>
                  <a:pt x="85" y="666"/>
                  <a:pt x="80" y="671"/>
                  <a:pt x="74" y="671"/>
                </a:cubicBezTo>
                <a:cubicBezTo>
                  <a:pt x="69" y="671"/>
                  <a:pt x="64" y="666"/>
                  <a:pt x="64" y="660"/>
                </a:cubicBezTo>
                <a:close/>
                <a:moveTo>
                  <a:pt x="64" y="627"/>
                </a:moveTo>
                <a:cubicBezTo>
                  <a:pt x="64" y="621"/>
                  <a:pt x="69" y="617"/>
                  <a:pt x="74" y="617"/>
                </a:cubicBezTo>
                <a:cubicBezTo>
                  <a:pt x="80" y="617"/>
                  <a:pt x="85" y="621"/>
                  <a:pt x="85" y="627"/>
                </a:cubicBezTo>
                <a:cubicBezTo>
                  <a:pt x="85" y="633"/>
                  <a:pt x="80" y="638"/>
                  <a:pt x="74" y="638"/>
                </a:cubicBezTo>
                <a:cubicBezTo>
                  <a:pt x="69" y="638"/>
                  <a:pt x="64" y="633"/>
                  <a:pt x="64" y="627"/>
                </a:cubicBezTo>
                <a:close/>
                <a:moveTo>
                  <a:pt x="64" y="594"/>
                </a:moveTo>
                <a:cubicBezTo>
                  <a:pt x="64" y="588"/>
                  <a:pt x="69" y="583"/>
                  <a:pt x="74" y="583"/>
                </a:cubicBezTo>
                <a:cubicBezTo>
                  <a:pt x="80" y="583"/>
                  <a:pt x="85" y="588"/>
                  <a:pt x="85" y="594"/>
                </a:cubicBezTo>
                <a:cubicBezTo>
                  <a:pt x="85" y="600"/>
                  <a:pt x="80" y="605"/>
                  <a:pt x="74" y="605"/>
                </a:cubicBezTo>
                <a:cubicBezTo>
                  <a:pt x="69" y="605"/>
                  <a:pt x="64" y="600"/>
                  <a:pt x="64" y="594"/>
                </a:cubicBezTo>
                <a:close/>
                <a:moveTo>
                  <a:pt x="64" y="515"/>
                </a:moveTo>
                <a:cubicBezTo>
                  <a:pt x="64" y="509"/>
                  <a:pt x="69" y="504"/>
                  <a:pt x="74" y="504"/>
                </a:cubicBezTo>
                <a:cubicBezTo>
                  <a:pt x="80" y="504"/>
                  <a:pt x="85" y="509"/>
                  <a:pt x="85" y="515"/>
                </a:cubicBezTo>
                <a:cubicBezTo>
                  <a:pt x="85" y="520"/>
                  <a:pt x="80" y="525"/>
                  <a:pt x="74" y="525"/>
                </a:cubicBezTo>
                <a:cubicBezTo>
                  <a:pt x="69" y="525"/>
                  <a:pt x="64" y="520"/>
                  <a:pt x="64" y="515"/>
                </a:cubicBezTo>
                <a:close/>
                <a:moveTo>
                  <a:pt x="64" y="481"/>
                </a:moveTo>
                <a:cubicBezTo>
                  <a:pt x="64" y="476"/>
                  <a:pt x="69" y="471"/>
                  <a:pt x="74" y="471"/>
                </a:cubicBezTo>
                <a:cubicBezTo>
                  <a:pt x="80" y="471"/>
                  <a:pt x="85" y="476"/>
                  <a:pt x="85" y="481"/>
                </a:cubicBezTo>
                <a:cubicBezTo>
                  <a:pt x="85" y="487"/>
                  <a:pt x="80" y="492"/>
                  <a:pt x="74" y="492"/>
                </a:cubicBezTo>
                <a:cubicBezTo>
                  <a:pt x="69" y="492"/>
                  <a:pt x="64" y="487"/>
                  <a:pt x="64" y="481"/>
                </a:cubicBezTo>
                <a:close/>
                <a:moveTo>
                  <a:pt x="64" y="448"/>
                </a:moveTo>
                <a:cubicBezTo>
                  <a:pt x="64" y="442"/>
                  <a:pt x="69" y="438"/>
                  <a:pt x="74" y="438"/>
                </a:cubicBezTo>
                <a:cubicBezTo>
                  <a:pt x="80" y="438"/>
                  <a:pt x="85" y="442"/>
                  <a:pt x="85" y="448"/>
                </a:cubicBezTo>
                <a:cubicBezTo>
                  <a:pt x="85" y="454"/>
                  <a:pt x="80" y="459"/>
                  <a:pt x="74" y="459"/>
                </a:cubicBezTo>
                <a:cubicBezTo>
                  <a:pt x="69" y="459"/>
                  <a:pt x="64" y="454"/>
                  <a:pt x="64" y="448"/>
                </a:cubicBezTo>
                <a:close/>
                <a:moveTo>
                  <a:pt x="64" y="415"/>
                </a:moveTo>
                <a:cubicBezTo>
                  <a:pt x="64" y="409"/>
                  <a:pt x="69" y="404"/>
                  <a:pt x="74" y="404"/>
                </a:cubicBezTo>
                <a:cubicBezTo>
                  <a:pt x="80" y="404"/>
                  <a:pt x="85" y="409"/>
                  <a:pt x="85" y="415"/>
                </a:cubicBezTo>
                <a:cubicBezTo>
                  <a:pt x="85" y="421"/>
                  <a:pt x="80" y="426"/>
                  <a:pt x="74" y="426"/>
                </a:cubicBezTo>
                <a:cubicBezTo>
                  <a:pt x="69" y="426"/>
                  <a:pt x="64" y="421"/>
                  <a:pt x="64" y="415"/>
                </a:cubicBezTo>
                <a:close/>
                <a:moveTo>
                  <a:pt x="64" y="382"/>
                </a:moveTo>
                <a:cubicBezTo>
                  <a:pt x="64" y="376"/>
                  <a:pt x="69" y="371"/>
                  <a:pt x="74" y="371"/>
                </a:cubicBezTo>
                <a:cubicBezTo>
                  <a:pt x="80" y="371"/>
                  <a:pt x="85" y="376"/>
                  <a:pt x="85" y="382"/>
                </a:cubicBezTo>
                <a:cubicBezTo>
                  <a:pt x="85" y="388"/>
                  <a:pt x="80" y="392"/>
                  <a:pt x="74" y="392"/>
                </a:cubicBezTo>
                <a:cubicBezTo>
                  <a:pt x="69" y="392"/>
                  <a:pt x="64" y="388"/>
                  <a:pt x="64" y="382"/>
                </a:cubicBezTo>
                <a:close/>
                <a:moveTo>
                  <a:pt x="64" y="349"/>
                </a:moveTo>
                <a:cubicBezTo>
                  <a:pt x="64" y="343"/>
                  <a:pt x="69" y="338"/>
                  <a:pt x="74" y="338"/>
                </a:cubicBezTo>
                <a:cubicBezTo>
                  <a:pt x="80" y="338"/>
                  <a:pt x="85" y="343"/>
                  <a:pt x="85" y="349"/>
                </a:cubicBezTo>
                <a:cubicBezTo>
                  <a:pt x="85" y="355"/>
                  <a:pt x="80" y="359"/>
                  <a:pt x="74" y="359"/>
                </a:cubicBezTo>
                <a:cubicBezTo>
                  <a:pt x="69" y="359"/>
                  <a:pt x="64" y="355"/>
                  <a:pt x="64" y="349"/>
                </a:cubicBezTo>
                <a:close/>
                <a:moveTo>
                  <a:pt x="64" y="316"/>
                </a:moveTo>
                <a:cubicBezTo>
                  <a:pt x="64" y="310"/>
                  <a:pt x="69" y="305"/>
                  <a:pt x="74" y="305"/>
                </a:cubicBezTo>
                <a:cubicBezTo>
                  <a:pt x="80" y="305"/>
                  <a:pt x="85" y="310"/>
                  <a:pt x="85" y="316"/>
                </a:cubicBezTo>
                <a:cubicBezTo>
                  <a:pt x="85" y="321"/>
                  <a:pt x="80" y="326"/>
                  <a:pt x="74" y="326"/>
                </a:cubicBezTo>
                <a:cubicBezTo>
                  <a:pt x="69" y="326"/>
                  <a:pt x="64" y="321"/>
                  <a:pt x="64" y="316"/>
                </a:cubicBezTo>
                <a:close/>
                <a:moveTo>
                  <a:pt x="64" y="282"/>
                </a:moveTo>
                <a:cubicBezTo>
                  <a:pt x="64" y="277"/>
                  <a:pt x="69" y="272"/>
                  <a:pt x="74" y="272"/>
                </a:cubicBezTo>
                <a:cubicBezTo>
                  <a:pt x="80" y="272"/>
                  <a:pt x="85" y="277"/>
                  <a:pt x="85" y="282"/>
                </a:cubicBezTo>
                <a:cubicBezTo>
                  <a:pt x="85" y="288"/>
                  <a:pt x="80" y="293"/>
                  <a:pt x="74" y="293"/>
                </a:cubicBezTo>
                <a:cubicBezTo>
                  <a:pt x="69" y="293"/>
                  <a:pt x="64" y="288"/>
                  <a:pt x="64" y="282"/>
                </a:cubicBezTo>
                <a:close/>
                <a:moveTo>
                  <a:pt x="37" y="150"/>
                </a:moveTo>
                <a:cubicBezTo>
                  <a:pt x="50" y="127"/>
                  <a:pt x="50" y="127"/>
                  <a:pt x="50" y="127"/>
                </a:cubicBezTo>
                <a:cubicBezTo>
                  <a:pt x="58" y="137"/>
                  <a:pt x="61" y="164"/>
                  <a:pt x="61" y="164"/>
                </a:cubicBezTo>
                <a:cubicBezTo>
                  <a:pt x="44" y="164"/>
                  <a:pt x="44" y="164"/>
                  <a:pt x="44" y="164"/>
                </a:cubicBezTo>
                <a:cubicBezTo>
                  <a:pt x="44" y="164"/>
                  <a:pt x="42" y="155"/>
                  <a:pt x="37" y="150"/>
                </a:cubicBezTo>
                <a:close/>
                <a:moveTo>
                  <a:pt x="9" y="92"/>
                </a:moveTo>
                <a:cubicBezTo>
                  <a:pt x="31" y="100"/>
                  <a:pt x="43" y="120"/>
                  <a:pt x="43" y="120"/>
                </a:cubicBezTo>
                <a:cubicBezTo>
                  <a:pt x="32" y="141"/>
                  <a:pt x="32" y="141"/>
                  <a:pt x="32" y="141"/>
                </a:cubicBezTo>
                <a:cubicBezTo>
                  <a:pt x="28" y="135"/>
                  <a:pt x="9" y="125"/>
                  <a:pt x="9" y="125"/>
                </a:cubicBezTo>
                <a:lnTo>
                  <a:pt x="9" y="92"/>
                </a:lnTo>
                <a:close/>
              </a:path>
            </a:pathLst>
          </a:custGeom>
          <a:solidFill>
            <a:schemeClr val="bg2">
              <a:lumMod val="90000"/>
              <a:alpha val="64000"/>
            </a:schemeClr>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8" name="TextBox 7">
            <a:extLst>
              <a:ext uri="{FF2B5EF4-FFF2-40B4-BE49-F238E27FC236}">
                <a16:creationId xmlns:a16="http://schemas.microsoft.com/office/drawing/2014/main" id="{1E4B6676-835E-C3BF-F068-EFACA7135E6A}"/>
              </a:ext>
            </a:extLst>
          </p:cNvPr>
          <p:cNvSpPr txBox="1"/>
          <p:nvPr/>
        </p:nvSpPr>
        <p:spPr>
          <a:xfrm>
            <a:off x="250825" y="908720"/>
            <a:ext cx="8137599" cy="646331"/>
          </a:xfrm>
          <a:prstGeom prst="rect">
            <a:avLst/>
          </a:prstGeom>
          <a:noFill/>
        </p:spPr>
        <p:txBody>
          <a:bodyPr wrap="square" rtlCol="0">
            <a:spAutoFit/>
          </a:bodyPr>
          <a:lstStyle/>
          <a:p>
            <a:endParaRPr lang="en-ZA" b="1" dirty="0">
              <a:solidFill>
                <a:srgbClr val="00697E"/>
              </a:solidFill>
            </a:endParaRPr>
          </a:p>
          <a:p>
            <a:endParaRPr lang="en-ZA" b="1" dirty="0">
              <a:solidFill>
                <a:srgbClr val="00697E"/>
              </a:solidFill>
            </a:endParaRPr>
          </a:p>
        </p:txBody>
      </p:sp>
      <p:graphicFrame>
        <p:nvGraphicFramePr>
          <p:cNvPr id="3" name="Table 2">
            <a:extLst>
              <a:ext uri="{FF2B5EF4-FFF2-40B4-BE49-F238E27FC236}">
                <a16:creationId xmlns:a16="http://schemas.microsoft.com/office/drawing/2014/main" id="{920373D8-141E-3A78-306F-A25075F02A70}"/>
              </a:ext>
            </a:extLst>
          </p:cNvPr>
          <p:cNvGraphicFramePr>
            <a:graphicFrameLocks noGrp="1"/>
          </p:cNvGraphicFramePr>
          <p:nvPr>
            <p:extLst>
              <p:ext uri="{D42A27DB-BD31-4B8C-83A1-F6EECF244321}">
                <p14:modId xmlns:p14="http://schemas.microsoft.com/office/powerpoint/2010/main" val="4261264873"/>
              </p:ext>
            </p:extLst>
          </p:nvPr>
        </p:nvGraphicFramePr>
        <p:xfrm>
          <a:off x="107504" y="665313"/>
          <a:ext cx="8352929" cy="3739256"/>
        </p:xfrm>
        <a:graphic>
          <a:graphicData uri="http://schemas.openxmlformats.org/drawingml/2006/table">
            <a:tbl>
              <a:tblPr firstRow="1" firstCol="1" bandRow="1"/>
              <a:tblGrid>
                <a:gridCol w="649858">
                  <a:extLst>
                    <a:ext uri="{9D8B030D-6E8A-4147-A177-3AD203B41FA5}">
                      <a16:colId xmlns:a16="http://schemas.microsoft.com/office/drawing/2014/main" val="201124826"/>
                    </a:ext>
                  </a:extLst>
                </a:gridCol>
                <a:gridCol w="5768533">
                  <a:extLst>
                    <a:ext uri="{9D8B030D-6E8A-4147-A177-3AD203B41FA5}">
                      <a16:colId xmlns:a16="http://schemas.microsoft.com/office/drawing/2014/main" val="1891018322"/>
                    </a:ext>
                  </a:extLst>
                </a:gridCol>
                <a:gridCol w="930517">
                  <a:extLst>
                    <a:ext uri="{9D8B030D-6E8A-4147-A177-3AD203B41FA5}">
                      <a16:colId xmlns:a16="http://schemas.microsoft.com/office/drawing/2014/main" val="3427419698"/>
                    </a:ext>
                  </a:extLst>
                </a:gridCol>
                <a:gridCol w="1004021">
                  <a:extLst>
                    <a:ext uri="{9D8B030D-6E8A-4147-A177-3AD203B41FA5}">
                      <a16:colId xmlns:a16="http://schemas.microsoft.com/office/drawing/2014/main" val="307836139"/>
                    </a:ext>
                  </a:extLst>
                </a:gridCol>
              </a:tblGrid>
              <a:tr h="2870239">
                <a:tc>
                  <a:txBody>
                    <a:bodyPr/>
                    <a:lstStyle/>
                    <a:p>
                      <a:pPr algn="ctr">
                        <a:lnSpc>
                          <a:spcPct val="150000"/>
                        </a:lnSpc>
                        <a:spcBef>
                          <a:spcPts val="1200"/>
                        </a:spcBef>
                        <a:tabLst>
                          <a:tab pos="1319530" algn="l"/>
                        </a:tabLst>
                      </a:pPr>
                      <a:r>
                        <a:rPr lang="en-GB" sz="1200" b="1">
                          <a:effectLst/>
                          <a:latin typeface="Arial" panose="020B0604020202020204" pitchFamily="34" charset="0"/>
                          <a:ea typeface="Times New Roman" panose="02020603050405020304" pitchFamily="18" charset="0"/>
                          <a:cs typeface="Times New Roman" panose="02020603050405020304" pitchFamily="18" charset="0"/>
                        </a:rPr>
                        <a:t>3.</a:t>
                      </a:r>
                      <a:endParaRPr lang="en-ZA" sz="12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1200"/>
                        </a:spcBef>
                        <a:spcAft>
                          <a:spcPts val="1200"/>
                        </a:spcAft>
                        <a:tabLst>
                          <a:tab pos="1319530" algn="l"/>
                          <a:tab pos="1319530" algn="l"/>
                        </a:tabLst>
                      </a:pPr>
                      <a:r>
                        <a:rPr lang="en-GB"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REFERENCES </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1200"/>
                        </a:spcBef>
                        <a:spcAft>
                          <a:spcPts val="1200"/>
                        </a:spcAft>
                        <a:tabLst>
                          <a:tab pos="1319530" algn="l"/>
                          <a:tab pos="1319530" algn="l"/>
                        </a:tabLst>
                      </a:pPr>
                      <a:r>
                        <a:rPr lang="en-GB" sz="12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Provide three (3) relevant signed/stamped client Reference letters [with Client letterhead and contactable (email &amp; contact number) references] from three (3) different companies/clients providing proof that you supplied and delivered tractors within the last 10 years (2013-2023).</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algn="just">
                        <a:lnSpc>
                          <a:spcPct val="150000"/>
                        </a:lnSpc>
                        <a:spcBef>
                          <a:spcPts val="1200"/>
                        </a:spcBef>
                        <a:spcAft>
                          <a:spcPts val="1200"/>
                        </a:spcAft>
                        <a:tabLst>
                          <a:tab pos="1319530" algn="l"/>
                          <a:tab pos="1319530" algn="l"/>
                        </a:tabLst>
                      </a:pPr>
                      <a:r>
                        <a:rPr lang="en-GB" sz="1200" b="1" i="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ACSA reserves the right to verify the reference letters</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algn="l">
                        <a:lnSpc>
                          <a:spcPct val="100000"/>
                        </a:lnSpc>
                        <a:spcBef>
                          <a:spcPts val="1200"/>
                        </a:spcBef>
                        <a:tabLst>
                          <a:tab pos="1319530" algn="l"/>
                          <a:tab pos="1319530" algn="l"/>
                        </a:tabLst>
                      </a:pPr>
                      <a:r>
                        <a:rPr lang="en-GB"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a:t>
                      </a:r>
                      <a:r>
                        <a:rPr lang="en-GB" sz="1200" b="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GB"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Less than three (3) relevant reference letters = 0 Points</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algn="l">
                        <a:lnSpc>
                          <a:spcPct val="100000"/>
                        </a:lnSpc>
                        <a:spcBef>
                          <a:spcPts val="1200"/>
                        </a:spcBef>
                        <a:tabLst>
                          <a:tab pos="1319530" algn="l"/>
                          <a:tab pos="1319530" algn="l"/>
                        </a:tabLst>
                      </a:pPr>
                      <a:r>
                        <a:rPr lang="en-GB"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 Three (3) reference letters =10 Points</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p>
                      <a:pPr algn="l">
                        <a:lnSpc>
                          <a:spcPct val="100000"/>
                        </a:lnSpc>
                        <a:spcBef>
                          <a:spcPts val="1200"/>
                        </a:spcBef>
                        <a:tabLst>
                          <a:tab pos="1319530" algn="l"/>
                          <a:tab pos="1319530" algn="l"/>
                        </a:tabLst>
                      </a:pPr>
                      <a:r>
                        <a:rPr lang="en-GB"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c) More than three (3) references = 20 Points</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a:lnSpc>
                          <a:spcPct val="150000"/>
                        </a:lnSpc>
                        <a:spcBef>
                          <a:spcPts val="1200"/>
                        </a:spcBef>
                        <a:tabLst>
                          <a:tab pos="1319530" algn="l"/>
                        </a:tabLst>
                      </a:pPr>
                      <a:r>
                        <a:rPr lang="en-GB" sz="1200" b="1">
                          <a:effectLst/>
                          <a:latin typeface="Arial" panose="020B0604020202020204" pitchFamily="34" charset="0"/>
                          <a:ea typeface="Times New Roman" panose="02020603050405020304" pitchFamily="18" charset="0"/>
                          <a:cs typeface="Times New Roman" panose="02020603050405020304" pitchFamily="18" charset="0"/>
                        </a:rPr>
                        <a:t>10</a:t>
                      </a:r>
                      <a:endParaRPr lang="en-ZA" sz="12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1200"/>
                        </a:spcBef>
                        <a:tabLst>
                          <a:tab pos="1319530" algn="l"/>
                        </a:tabLst>
                      </a:pPr>
                      <a:r>
                        <a:rPr lang="en-GB" sz="1200" b="1">
                          <a:effectLst/>
                          <a:latin typeface="Arial" panose="020B0604020202020204" pitchFamily="34" charset="0"/>
                          <a:ea typeface="Times New Roman" panose="02020603050405020304" pitchFamily="18" charset="0"/>
                          <a:cs typeface="Times New Roman" panose="02020603050405020304" pitchFamily="18" charset="0"/>
                        </a:rPr>
                        <a:t>20</a:t>
                      </a:r>
                      <a:endParaRPr lang="en-ZA" sz="12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60040116"/>
                  </a:ext>
                </a:extLst>
              </a:tr>
              <a:tr h="325496">
                <a:tc>
                  <a:txBody>
                    <a:bodyPr/>
                    <a:lstStyle/>
                    <a:p>
                      <a:pPr algn="just">
                        <a:lnSpc>
                          <a:spcPct val="150000"/>
                        </a:lnSpc>
                        <a:spcBef>
                          <a:spcPts val="1200"/>
                        </a:spcBef>
                        <a:tabLst>
                          <a:tab pos="1319530" algn="l"/>
                        </a:tabLst>
                      </a:pPr>
                      <a:r>
                        <a:rPr lang="en-GB" sz="1200" b="1">
                          <a:effectLst/>
                          <a:latin typeface="Arial" panose="020B0604020202020204" pitchFamily="34" charset="0"/>
                          <a:ea typeface="Times New Roman" panose="02020603050405020304" pitchFamily="18" charset="0"/>
                          <a:cs typeface="Times New Roman" panose="02020603050405020304" pitchFamily="18" charset="0"/>
                        </a:rPr>
                        <a:t> </a:t>
                      </a:r>
                      <a:endParaRPr lang="en-ZA" sz="12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just">
                        <a:lnSpc>
                          <a:spcPct val="150000"/>
                        </a:lnSpc>
                        <a:spcBef>
                          <a:spcPts val="1200"/>
                        </a:spcBef>
                        <a:tabLst>
                          <a:tab pos="1319530" algn="l"/>
                        </a:tabLst>
                      </a:pPr>
                      <a:r>
                        <a:rPr lang="en-GB"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TOTAL</a:t>
                      </a:r>
                      <a:endParaRPr lang="en-ZA" sz="12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50000"/>
                        </a:lnSpc>
                        <a:spcBef>
                          <a:spcPts val="1200"/>
                        </a:spcBef>
                        <a:tabLst>
                          <a:tab pos="1319530" algn="l"/>
                        </a:tabLst>
                      </a:pPr>
                      <a:r>
                        <a:rPr lang="en-GB" sz="12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70</a:t>
                      </a:r>
                      <a:endParaRPr lang="en-ZA" sz="1200" b="1">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tc>
                  <a:txBody>
                    <a:bodyPr/>
                    <a:lstStyle/>
                    <a:p>
                      <a:pPr algn="ctr">
                        <a:lnSpc>
                          <a:spcPct val="150000"/>
                        </a:lnSpc>
                        <a:spcBef>
                          <a:spcPts val="1200"/>
                        </a:spcBef>
                        <a:tabLst>
                          <a:tab pos="1319530" algn="l"/>
                        </a:tabLst>
                      </a:pPr>
                      <a:r>
                        <a:rPr lang="en-GB" sz="12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100</a:t>
                      </a:r>
                      <a:endParaRPr lang="en-ZA" sz="1200" b="1" dirty="0">
                        <a:effectLst/>
                        <a:latin typeface="Tahoma" panose="020B060403050404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2407360695"/>
                  </a:ext>
                </a:extLst>
              </a:tr>
            </a:tbl>
          </a:graphicData>
        </a:graphic>
      </p:graphicFrame>
      <p:sp>
        <p:nvSpPr>
          <p:cNvPr id="4" name="Rectangle: Top Corners Rounded 3">
            <a:extLst>
              <a:ext uri="{FF2B5EF4-FFF2-40B4-BE49-F238E27FC236}">
                <a16:creationId xmlns:a16="http://schemas.microsoft.com/office/drawing/2014/main" id="{50F7E549-167A-184B-FE87-2113C6F9C470}"/>
              </a:ext>
            </a:extLst>
          </p:cNvPr>
          <p:cNvSpPr/>
          <p:nvPr/>
        </p:nvSpPr>
        <p:spPr>
          <a:xfrm>
            <a:off x="107504" y="4419165"/>
            <a:ext cx="8569647" cy="2407937"/>
          </a:xfrm>
          <a:prstGeom prst="round2SameRect">
            <a:avLst/>
          </a:prstGeom>
          <a:solidFill>
            <a:schemeClr val="bg2">
              <a:lumMod val="90000"/>
            </a:schemeClr>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9" name="TextBox 8">
            <a:extLst>
              <a:ext uri="{FF2B5EF4-FFF2-40B4-BE49-F238E27FC236}">
                <a16:creationId xmlns:a16="http://schemas.microsoft.com/office/drawing/2014/main" id="{8FCC0E6C-5179-AEFE-DC10-3749A9CFB745}"/>
              </a:ext>
            </a:extLst>
          </p:cNvPr>
          <p:cNvSpPr txBox="1"/>
          <p:nvPr/>
        </p:nvSpPr>
        <p:spPr>
          <a:xfrm>
            <a:off x="467543" y="4647976"/>
            <a:ext cx="8208913" cy="1015663"/>
          </a:xfrm>
          <a:prstGeom prst="rect">
            <a:avLst/>
          </a:prstGeom>
          <a:noFill/>
        </p:spPr>
        <p:txBody>
          <a:bodyPr wrap="square" rtlCol="0">
            <a:spAutoFit/>
          </a:bodyPr>
          <a:lstStyle/>
          <a:p>
            <a:r>
              <a:rPr lang="en-ZA" sz="1000" dirty="0"/>
              <a:t>REQUIREMENT:</a:t>
            </a:r>
          </a:p>
          <a:p>
            <a:endParaRPr lang="en-ZA" sz="1000" dirty="0"/>
          </a:p>
          <a:p>
            <a:pPr marL="171450" indent="-171450">
              <a:buFont typeface="Arial" panose="020B0604020202020204" pitchFamily="34" charset="0"/>
              <a:buChar char="•"/>
            </a:pPr>
            <a:r>
              <a:rPr lang="en-ZA" sz="1000" dirty="0"/>
              <a:t>3 Reference letters from 3 different companies/clients</a:t>
            </a:r>
          </a:p>
          <a:p>
            <a:pPr marL="171450" indent="-171450">
              <a:buFont typeface="Arial" panose="020B0604020202020204" pitchFamily="34" charset="0"/>
              <a:buChar char="•"/>
            </a:pPr>
            <a:r>
              <a:rPr lang="en-ZA" sz="1000" dirty="0"/>
              <a:t>Reference received between 2013 and 2023</a:t>
            </a:r>
          </a:p>
          <a:p>
            <a:pPr marL="171450" indent="-171450">
              <a:buFont typeface="Arial" panose="020B0604020202020204" pitchFamily="34" charset="0"/>
              <a:buChar char="•"/>
            </a:pPr>
            <a:r>
              <a:rPr lang="en-ZA" sz="1000" dirty="0"/>
              <a:t>Call the references to ensure that they are indeed contactable</a:t>
            </a:r>
          </a:p>
          <a:p>
            <a:pPr marL="171450" indent="-171450">
              <a:buFont typeface="Arial" panose="020B0604020202020204" pitchFamily="34" charset="0"/>
              <a:buChar char="•"/>
            </a:pPr>
            <a:endParaRPr lang="en-ZA" sz="1000" dirty="0"/>
          </a:p>
        </p:txBody>
      </p:sp>
      <p:pic>
        <p:nvPicPr>
          <p:cNvPr id="10" name="Picture 9">
            <a:extLst>
              <a:ext uri="{FF2B5EF4-FFF2-40B4-BE49-F238E27FC236}">
                <a16:creationId xmlns:a16="http://schemas.microsoft.com/office/drawing/2014/main" id="{D19A7837-650C-A98B-E640-362FBEC081AC}"/>
              </a:ext>
            </a:extLst>
          </p:cNvPr>
          <p:cNvPicPr>
            <a:picLocks noChangeAspect="1"/>
          </p:cNvPicPr>
          <p:nvPr/>
        </p:nvPicPr>
        <p:blipFill>
          <a:blip r:embed="rId2"/>
          <a:stretch>
            <a:fillRect/>
          </a:stretch>
        </p:blipFill>
        <p:spPr>
          <a:xfrm>
            <a:off x="5008851" y="4357685"/>
            <a:ext cx="1867957" cy="2407938"/>
          </a:xfrm>
          <a:prstGeom prst="rect">
            <a:avLst/>
          </a:prstGeom>
        </p:spPr>
      </p:pic>
      <p:sp>
        <p:nvSpPr>
          <p:cNvPr id="11" name="Arrow: Right 10">
            <a:extLst>
              <a:ext uri="{FF2B5EF4-FFF2-40B4-BE49-F238E27FC236}">
                <a16:creationId xmlns:a16="http://schemas.microsoft.com/office/drawing/2014/main" id="{72958887-91F4-D37E-44F4-5A0E82DD7523}"/>
              </a:ext>
            </a:extLst>
          </p:cNvPr>
          <p:cNvSpPr/>
          <p:nvPr/>
        </p:nvSpPr>
        <p:spPr>
          <a:xfrm>
            <a:off x="3856723" y="4467956"/>
            <a:ext cx="1152128" cy="360040"/>
          </a:xfrm>
          <a:prstGeom prst="rightArrow">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r>
              <a:rPr lang="en-ZA" sz="800" dirty="0"/>
              <a:t>Client letterhead</a:t>
            </a:r>
          </a:p>
        </p:txBody>
      </p:sp>
      <p:sp>
        <p:nvSpPr>
          <p:cNvPr id="13" name="Arrow: Left 12">
            <a:extLst>
              <a:ext uri="{FF2B5EF4-FFF2-40B4-BE49-F238E27FC236}">
                <a16:creationId xmlns:a16="http://schemas.microsoft.com/office/drawing/2014/main" id="{59D01BE2-DF63-4715-3901-9D1E313665E5}"/>
              </a:ext>
            </a:extLst>
          </p:cNvPr>
          <p:cNvSpPr/>
          <p:nvPr/>
        </p:nvSpPr>
        <p:spPr>
          <a:xfrm>
            <a:off x="5822023" y="6040661"/>
            <a:ext cx="1231065" cy="360039"/>
          </a:xfrm>
          <a:prstGeom prst="leftArrow">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r>
              <a:rPr lang="en-ZA" sz="800" dirty="0"/>
              <a:t>Client </a:t>
            </a:r>
            <a:r>
              <a:rPr lang="en-ZA" sz="800" dirty="0" err="1"/>
              <a:t>siganture</a:t>
            </a:r>
            <a:endParaRPr lang="en-ZA" sz="800" dirty="0"/>
          </a:p>
        </p:txBody>
      </p:sp>
      <p:sp>
        <p:nvSpPr>
          <p:cNvPr id="14" name="Arrow: Right 13">
            <a:extLst>
              <a:ext uri="{FF2B5EF4-FFF2-40B4-BE49-F238E27FC236}">
                <a16:creationId xmlns:a16="http://schemas.microsoft.com/office/drawing/2014/main" id="{68715750-F2D8-BF23-632A-8DA9CCF9C894}"/>
              </a:ext>
            </a:extLst>
          </p:cNvPr>
          <p:cNvSpPr/>
          <p:nvPr/>
        </p:nvSpPr>
        <p:spPr>
          <a:xfrm>
            <a:off x="3491880" y="6415787"/>
            <a:ext cx="1440160" cy="457300"/>
          </a:xfrm>
          <a:prstGeom prst="rightArrow">
            <a:avLst/>
          </a:prstGeom>
          <a:solidFill>
            <a:schemeClr val="accent5"/>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r>
              <a:rPr lang="en-ZA" sz="800" dirty="0"/>
              <a:t>Client contact number and email</a:t>
            </a:r>
          </a:p>
        </p:txBody>
      </p:sp>
    </p:spTree>
    <p:extLst>
      <p:ext uri="{BB962C8B-B14F-4D97-AF65-F5344CB8AC3E}">
        <p14:creationId xmlns:p14="http://schemas.microsoft.com/office/powerpoint/2010/main" val="38396762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8810955-A411-B2D9-22C7-24EFEF89C0D0}"/>
              </a:ext>
            </a:extLst>
          </p:cNvPr>
          <p:cNvSpPr>
            <a:spLocks noGrp="1"/>
          </p:cNvSpPr>
          <p:nvPr>
            <p:ph type="body" sz="quarter" idx="15"/>
          </p:nvPr>
        </p:nvSpPr>
        <p:spPr/>
        <p:txBody>
          <a:bodyPr/>
          <a:lstStyle/>
          <a:p>
            <a:r>
              <a:rPr lang="en-ZA" dirty="0"/>
              <a:t>5. PRICE AND PREFERENCE</a:t>
            </a:r>
          </a:p>
        </p:txBody>
      </p:sp>
      <p:sp>
        <p:nvSpPr>
          <p:cNvPr id="6" name="Slide Number Placeholder 5">
            <a:extLst>
              <a:ext uri="{FF2B5EF4-FFF2-40B4-BE49-F238E27FC236}">
                <a16:creationId xmlns:a16="http://schemas.microsoft.com/office/drawing/2014/main" id="{B24340B5-1BE0-4698-C6C3-0E86BC7D58E3}"/>
              </a:ext>
            </a:extLst>
          </p:cNvPr>
          <p:cNvSpPr>
            <a:spLocks noGrp="1"/>
          </p:cNvSpPr>
          <p:nvPr>
            <p:ph type="sldNum" sz="quarter" idx="16"/>
          </p:nvPr>
        </p:nvSpPr>
        <p:spPr/>
        <p:txBody>
          <a:bodyPr/>
          <a:lstStyle/>
          <a:p>
            <a:fld id="{26064075-3AAB-4C73-8B14-15F5C27661CD}" type="slidenum">
              <a:rPr lang="en-US" smtClean="0"/>
              <a:pPr/>
              <a:t>14</a:t>
            </a:fld>
            <a:endParaRPr lang="en-US" dirty="0"/>
          </a:p>
        </p:txBody>
      </p:sp>
      <p:sp>
        <p:nvSpPr>
          <p:cNvPr id="3" name="TextBox 2">
            <a:extLst>
              <a:ext uri="{FF2B5EF4-FFF2-40B4-BE49-F238E27FC236}">
                <a16:creationId xmlns:a16="http://schemas.microsoft.com/office/drawing/2014/main" id="{8119DE34-E935-C70B-AE2E-0BB1D2DC094F}"/>
              </a:ext>
            </a:extLst>
          </p:cNvPr>
          <p:cNvSpPr txBox="1"/>
          <p:nvPr/>
        </p:nvSpPr>
        <p:spPr>
          <a:xfrm>
            <a:off x="-1" y="764704"/>
            <a:ext cx="9113639" cy="5724644"/>
          </a:xfrm>
          <a:prstGeom prst="rect">
            <a:avLst/>
          </a:prstGeom>
          <a:noFill/>
        </p:spPr>
        <p:txBody>
          <a:bodyPr wrap="square">
            <a:spAutoFit/>
          </a:bodyPr>
          <a:lstStyle/>
          <a:p>
            <a:pPr algn="l"/>
            <a:r>
              <a:rPr lang="en-ZA" sz="1600" b="0" i="0" u="none" strike="noStrike" baseline="0" dirty="0">
                <a:latin typeface="ArialMT"/>
              </a:rPr>
              <a:t>This stage of the evaluation process will be based on the PPPFA preference point system. Bidders will be ranked by applying the preferential point scoring </a:t>
            </a:r>
            <a:r>
              <a:rPr lang="en-ZA" sz="1600" b="0" i="1" u="none" strike="noStrike" baseline="0" dirty="0">
                <a:latin typeface="Arial" panose="020B0604020202020204" pitchFamily="34" charset="0"/>
              </a:rPr>
              <a:t>80/20 for bids</a:t>
            </a:r>
          </a:p>
          <a:p>
            <a:pPr algn="l"/>
            <a:endParaRPr lang="en-ZA" sz="1600" b="0" i="1" u="none" strike="noStrike" baseline="0" dirty="0">
              <a:latin typeface="Arial" panose="020B0604020202020204" pitchFamily="34" charset="0"/>
            </a:endParaRPr>
          </a:p>
          <a:p>
            <a:pPr algn="l"/>
            <a:endParaRPr lang="en-ZA" sz="1600" b="1" dirty="0">
              <a:solidFill>
                <a:srgbClr val="00697E"/>
              </a:solidFill>
            </a:endParaRPr>
          </a:p>
          <a:p>
            <a:r>
              <a:rPr lang="en-ZA" sz="1600" b="1" dirty="0">
                <a:solidFill>
                  <a:srgbClr val="00697E"/>
                </a:solidFill>
              </a:rPr>
              <a:t>PRICE (80)</a:t>
            </a:r>
          </a:p>
          <a:p>
            <a:endParaRPr lang="en-ZA" sz="1600" b="1" dirty="0">
              <a:solidFill>
                <a:srgbClr val="00697E"/>
              </a:solidFill>
            </a:endParaRPr>
          </a:p>
          <a:p>
            <a:pPr marL="285750" indent="-285750">
              <a:buFont typeface="Arial" panose="020B0604020202020204" pitchFamily="34" charset="0"/>
              <a:buChar char="•"/>
            </a:pPr>
            <a:r>
              <a:rPr lang="en-ZA" sz="1600" dirty="0"/>
              <a:t>Complete Appendix A in full</a:t>
            </a:r>
          </a:p>
          <a:p>
            <a:pPr marL="285750" indent="-285750">
              <a:buFont typeface="Arial" panose="020B0604020202020204" pitchFamily="34" charset="0"/>
              <a:buChar char="•"/>
            </a:pPr>
            <a:r>
              <a:rPr lang="en-ZA" sz="1600" dirty="0"/>
              <a:t>Place R0.00 for items you will not charge ACSA for (don’t leave blanks)</a:t>
            </a:r>
          </a:p>
          <a:p>
            <a:pPr marL="285750" indent="-285750">
              <a:buFont typeface="Arial" panose="020B0604020202020204" pitchFamily="34" charset="0"/>
              <a:buChar char="•"/>
            </a:pPr>
            <a:r>
              <a:rPr lang="en-ZA" sz="1600" dirty="0"/>
              <a:t>The prices/rates provided are final and no further amounts will be awarded to the winning bidder</a:t>
            </a:r>
          </a:p>
          <a:p>
            <a:pPr marL="285750" indent="-285750">
              <a:buFont typeface="Arial" panose="020B0604020202020204" pitchFamily="34" charset="0"/>
              <a:buChar char="•"/>
            </a:pPr>
            <a:endParaRPr lang="en-ZA" sz="1600" dirty="0"/>
          </a:p>
          <a:p>
            <a:pPr algn="just" hangingPunct="0">
              <a:lnSpc>
                <a:spcPts val="1800"/>
              </a:lnSpc>
              <a:spcBef>
                <a:spcPts val="600"/>
              </a:spcBef>
            </a:pPr>
            <a:r>
              <a:rPr lang="en-GB" sz="1600" b="1" dirty="0">
                <a:effectLst/>
                <a:latin typeface="Arial" panose="020B0604020202020204" pitchFamily="34" charset="0"/>
                <a:ea typeface="Calibri" panose="020F0502020204030204" pitchFamily="34" charset="0"/>
                <a:cs typeface="Times New Roman" panose="02020603050405020304" pitchFamily="18" charset="0"/>
              </a:rPr>
              <a:t>NOTES:</a:t>
            </a:r>
          </a:p>
          <a:p>
            <a:pPr algn="just" hangingPunct="0">
              <a:lnSpc>
                <a:spcPts val="1800"/>
              </a:lnSpc>
              <a:spcBef>
                <a:spcPts val="600"/>
              </a:spcBef>
            </a:pPr>
            <a:endParaRPr lang="en-ZA" sz="1600" b="1"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hangingPunct="0">
              <a:lnSpc>
                <a:spcPts val="1800"/>
              </a:lnSpc>
              <a:spcBef>
                <a:spcPts val="600"/>
              </a:spcBef>
              <a:buFont typeface="+mj-lt"/>
              <a:buAutoNum type="arabicPeriod"/>
            </a:pPr>
            <a:r>
              <a:rPr lang="en-GB" sz="1600" dirty="0">
                <a:effectLst/>
                <a:latin typeface="Arial" panose="020B0604020202020204" pitchFamily="34" charset="0"/>
                <a:ea typeface="Calibri" panose="020F0502020204030204" pitchFamily="34" charset="0"/>
                <a:cs typeface="Times New Roman" panose="02020603050405020304" pitchFamily="18" charset="0"/>
              </a:rPr>
              <a:t>The prices shall be indicated in South African Rand (ZAR) </a:t>
            </a:r>
            <a:r>
              <a:rPr lang="en-ZA" sz="1600" dirty="0">
                <a:effectLst/>
                <a:latin typeface="Arial" panose="020B0604020202020204" pitchFamily="34" charset="0"/>
                <a:ea typeface="Calibri" panose="020F0502020204030204" pitchFamily="34" charset="0"/>
                <a:cs typeface="Arial" panose="020B0604020202020204" pitchFamily="34" charset="0"/>
              </a:rPr>
              <a:t>where there is a foreign exchange component for imported goods, it is the bidder’s responsibility to include this cost in the total bid offer.</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hangingPunct="0">
              <a:lnSpc>
                <a:spcPts val="1800"/>
              </a:lnSpc>
              <a:spcBef>
                <a:spcPts val="600"/>
              </a:spcBef>
              <a:buFont typeface="+mj-lt"/>
              <a:buAutoNum type="arabicPeriod"/>
            </a:pPr>
            <a:r>
              <a:rPr lang="en-GB" sz="1600" dirty="0">
                <a:effectLst/>
                <a:latin typeface="Arial" panose="020B0604020202020204" pitchFamily="34" charset="0"/>
                <a:ea typeface="Calibri" panose="020F0502020204030204" pitchFamily="34" charset="0"/>
                <a:cs typeface="Times New Roman" panose="02020603050405020304" pitchFamily="18" charset="0"/>
              </a:rPr>
              <a:t>The prices shall exclude Value Added Tax (15%).</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hangingPunct="0">
              <a:lnSpc>
                <a:spcPts val="1800"/>
              </a:lnSpc>
              <a:spcBef>
                <a:spcPts val="600"/>
              </a:spcBef>
              <a:buFont typeface="+mj-lt"/>
              <a:buAutoNum type="arabicPeriod"/>
            </a:pPr>
            <a:r>
              <a:rPr lang="en-GB" sz="1600" dirty="0">
                <a:effectLst/>
                <a:latin typeface="Arial" panose="020B0604020202020204" pitchFamily="34" charset="0"/>
                <a:ea typeface="Calibri" panose="020F0502020204030204" pitchFamily="34" charset="0"/>
                <a:cs typeface="Times New Roman" panose="02020603050405020304" pitchFamily="18" charset="0"/>
              </a:rPr>
              <a:t>The prices shall include escalation, which shall be an annual increase that is market related.</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hangingPunct="0">
              <a:lnSpc>
                <a:spcPts val="1800"/>
              </a:lnSpc>
              <a:spcBef>
                <a:spcPts val="600"/>
              </a:spcBef>
              <a:buFont typeface="+mj-lt"/>
              <a:buAutoNum type="arabicPeriod"/>
            </a:pPr>
            <a:r>
              <a:rPr lang="en-GB" sz="1600" dirty="0">
                <a:effectLst/>
                <a:latin typeface="Arial" panose="020B0604020202020204" pitchFamily="34" charset="0"/>
                <a:ea typeface="Calibri" panose="020F0502020204030204" pitchFamily="34" charset="0"/>
                <a:cs typeface="Times New Roman" panose="02020603050405020304" pitchFamily="18" charset="0"/>
              </a:rPr>
              <a:t>The prices / rates shall be </a:t>
            </a:r>
            <a:r>
              <a:rPr lang="en-GB" sz="1600" b="1" dirty="0">
                <a:effectLst/>
                <a:latin typeface="Arial" panose="020B0604020202020204" pitchFamily="34" charset="0"/>
                <a:ea typeface="Calibri" panose="020F0502020204030204" pitchFamily="34" charset="0"/>
                <a:cs typeface="Times New Roman" panose="02020603050405020304" pitchFamily="18" charset="0"/>
              </a:rPr>
              <a:t>fixed</a:t>
            </a:r>
            <a:r>
              <a:rPr lang="en-GB" sz="1600" dirty="0">
                <a:effectLst/>
                <a:latin typeface="Arial" panose="020B0604020202020204" pitchFamily="34" charset="0"/>
                <a:ea typeface="Calibri" panose="020F0502020204030204" pitchFamily="34" charset="0"/>
                <a:cs typeface="Times New Roman" panose="02020603050405020304" pitchFamily="18" charset="0"/>
              </a:rPr>
              <a:t> for the 5-year supply period.</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pPr marL="342900" lvl="0" indent="-342900" algn="just" hangingPunct="0">
              <a:lnSpc>
                <a:spcPts val="1800"/>
              </a:lnSpc>
              <a:spcBef>
                <a:spcPts val="600"/>
              </a:spcBef>
              <a:buFont typeface="+mj-lt"/>
              <a:buAutoNum type="arabicPeriod"/>
            </a:pPr>
            <a:r>
              <a:rPr lang="en-GB" sz="1600" dirty="0">
                <a:effectLst/>
                <a:latin typeface="Arial" panose="020B0604020202020204" pitchFamily="34" charset="0"/>
                <a:ea typeface="Times New Roman" panose="02020603050405020304" pitchFamily="18" charset="0"/>
                <a:cs typeface="Times New Roman" panose="02020603050405020304" pitchFamily="18" charset="0"/>
              </a:rPr>
              <a:t>The prices/rates applicable shall be in accordance with the year of order placement.</a:t>
            </a:r>
            <a:endParaRPr lang="en-ZA" sz="1600" dirty="0">
              <a:effectLst/>
              <a:latin typeface="Arial" panose="020B0604020202020204" pitchFamily="34" charset="0"/>
              <a:ea typeface="Times New Roman" panose="02020603050405020304" pitchFamily="18" charset="0"/>
              <a:cs typeface="Times New Roman" panose="02020603050405020304" pitchFamily="18" charset="0"/>
            </a:endParaRPr>
          </a:p>
          <a:p>
            <a:endParaRPr lang="en-ZA" dirty="0"/>
          </a:p>
          <a:p>
            <a:pPr marL="285750" indent="-285750">
              <a:buFont typeface="Arial" panose="020B0604020202020204" pitchFamily="34" charset="0"/>
              <a:buChar char="•"/>
            </a:pPr>
            <a:endParaRPr lang="en-ZA" dirty="0"/>
          </a:p>
        </p:txBody>
      </p:sp>
    </p:spTree>
    <p:extLst>
      <p:ext uri="{BB962C8B-B14F-4D97-AF65-F5344CB8AC3E}">
        <p14:creationId xmlns:p14="http://schemas.microsoft.com/office/powerpoint/2010/main" val="2086909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8810955-A411-B2D9-22C7-24EFEF89C0D0}"/>
              </a:ext>
            </a:extLst>
          </p:cNvPr>
          <p:cNvSpPr>
            <a:spLocks noGrp="1"/>
          </p:cNvSpPr>
          <p:nvPr>
            <p:ph type="body" sz="quarter" idx="15"/>
          </p:nvPr>
        </p:nvSpPr>
        <p:spPr/>
        <p:txBody>
          <a:bodyPr/>
          <a:lstStyle/>
          <a:p>
            <a:r>
              <a:rPr lang="en-ZA" dirty="0"/>
              <a:t>5. PRICE AND PREFERENCE</a:t>
            </a:r>
          </a:p>
        </p:txBody>
      </p:sp>
      <p:sp>
        <p:nvSpPr>
          <p:cNvPr id="6" name="Slide Number Placeholder 5">
            <a:extLst>
              <a:ext uri="{FF2B5EF4-FFF2-40B4-BE49-F238E27FC236}">
                <a16:creationId xmlns:a16="http://schemas.microsoft.com/office/drawing/2014/main" id="{B24340B5-1BE0-4698-C6C3-0E86BC7D58E3}"/>
              </a:ext>
            </a:extLst>
          </p:cNvPr>
          <p:cNvSpPr>
            <a:spLocks noGrp="1"/>
          </p:cNvSpPr>
          <p:nvPr>
            <p:ph type="sldNum" sz="quarter" idx="16"/>
          </p:nvPr>
        </p:nvSpPr>
        <p:spPr/>
        <p:txBody>
          <a:bodyPr/>
          <a:lstStyle/>
          <a:p>
            <a:fld id="{26064075-3AAB-4C73-8B14-15F5C27661CD}" type="slidenum">
              <a:rPr lang="en-US" smtClean="0"/>
              <a:pPr/>
              <a:t>15</a:t>
            </a:fld>
            <a:endParaRPr lang="en-US" dirty="0"/>
          </a:p>
        </p:txBody>
      </p:sp>
      <p:graphicFrame>
        <p:nvGraphicFramePr>
          <p:cNvPr id="12" name="Table 11">
            <a:extLst>
              <a:ext uri="{FF2B5EF4-FFF2-40B4-BE49-F238E27FC236}">
                <a16:creationId xmlns:a16="http://schemas.microsoft.com/office/drawing/2014/main" id="{6DFDC9CA-4CCF-75F3-348E-41E92D4A597E}"/>
              </a:ext>
            </a:extLst>
          </p:cNvPr>
          <p:cNvGraphicFramePr>
            <a:graphicFrameLocks noGrp="1"/>
          </p:cNvGraphicFramePr>
          <p:nvPr>
            <p:extLst>
              <p:ext uri="{D42A27DB-BD31-4B8C-83A1-F6EECF244321}">
                <p14:modId xmlns:p14="http://schemas.microsoft.com/office/powerpoint/2010/main" val="1166509564"/>
              </p:ext>
            </p:extLst>
          </p:nvPr>
        </p:nvGraphicFramePr>
        <p:xfrm>
          <a:off x="15181" y="1268760"/>
          <a:ext cx="9098457" cy="4320480"/>
        </p:xfrm>
        <a:graphic>
          <a:graphicData uri="http://schemas.openxmlformats.org/drawingml/2006/table">
            <a:tbl>
              <a:tblPr firstRow="1" firstCol="1" bandRow="1"/>
              <a:tblGrid>
                <a:gridCol w="750594">
                  <a:extLst>
                    <a:ext uri="{9D8B030D-6E8A-4147-A177-3AD203B41FA5}">
                      <a16:colId xmlns:a16="http://schemas.microsoft.com/office/drawing/2014/main" val="3458901183"/>
                    </a:ext>
                  </a:extLst>
                </a:gridCol>
                <a:gridCol w="1567324">
                  <a:extLst>
                    <a:ext uri="{9D8B030D-6E8A-4147-A177-3AD203B41FA5}">
                      <a16:colId xmlns:a16="http://schemas.microsoft.com/office/drawing/2014/main" val="648904376"/>
                    </a:ext>
                  </a:extLst>
                </a:gridCol>
                <a:gridCol w="1567324">
                  <a:extLst>
                    <a:ext uri="{9D8B030D-6E8A-4147-A177-3AD203B41FA5}">
                      <a16:colId xmlns:a16="http://schemas.microsoft.com/office/drawing/2014/main" val="13674471"/>
                    </a:ext>
                  </a:extLst>
                </a:gridCol>
                <a:gridCol w="1042415">
                  <a:extLst>
                    <a:ext uri="{9D8B030D-6E8A-4147-A177-3AD203B41FA5}">
                      <a16:colId xmlns:a16="http://schemas.microsoft.com/office/drawing/2014/main" val="4138577359"/>
                    </a:ext>
                  </a:extLst>
                </a:gridCol>
                <a:gridCol w="1042415">
                  <a:extLst>
                    <a:ext uri="{9D8B030D-6E8A-4147-A177-3AD203B41FA5}">
                      <a16:colId xmlns:a16="http://schemas.microsoft.com/office/drawing/2014/main" val="3980451795"/>
                    </a:ext>
                  </a:extLst>
                </a:gridCol>
                <a:gridCol w="1042985">
                  <a:extLst>
                    <a:ext uri="{9D8B030D-6E8A-4147-A177-3AD203B41FA5}">
                      <a16:colId xmlns:a16="http://schemas.microsoft.com/office/drawing/2014/main" val="1570807257"/>
                    </a:ext>
                  </a:extLst>
                </a:gridCol>
                <a:gridCol w="1042415">
                  <a:extLst>
                    <a:ext uri="{9D8B030D-6E8A-4147-A177-3AD203B41FA5}">
                      <a16:colId xmlns:a16="http://schemas.microsoft.com/office/drawing/2014/main" val="3964047345"/>
                    </a:ext>
                  </a:extLst>
                </a:gridCol>
                <a:gridCol w="1042985">
                  <a:extLst>
                    <a:ext uri="{9D8B030D-6E8A-4147-A177-3AD203B41FA5}">
                      <a16:colId xmlns:a16="http://schemas.microsoft.com/office/drawing/2014/main" val="1516765635"/>
                    </a:ext>
                  </a:extLst>
                </a:gridCol>
              </a:tblGrid>
              <a:tr h="502704">
                <a:tc>
                  <a:txBody>
                    <a:bodyPr/>
                    <a:lstStyle/>
                    <a:p>
                      <a:pPr algn="ctr" hangingPunct="0">
                        <a:lnSpc>
                          <a:spcPts val="1800"/>
                        </a:lnSpc>
                        <a:spcBef>
                          <a:spcPts val="600"/>
                        </a:spcBef>
                        <a:spcAft>
                          <a:spcPts val="1200"/>
                        </a:spcAft>
                      </a:pPr>
                      <a:r>
                        <a:rPr lang="en-ZA"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ITEM NO.</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hangingPunct="0">
                        <a:lnSpc>
                          <a:spcPts val="1800"/>
                        </a:lnSpc>
                        <a:spcBef>
                          <a:spcPts val="600"/>
                        </a:spcBef>
                        <a:spcAft>
                          <a:spcPts val="1200"/>
                        </a:spcAft>
                      </a:pPr>
                      <a:r>
                        <a:rPr lang="en-ZA" sz="1100" b="1"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DESCRIPTION</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hangingPunct="0">
                        <a:lnSpc>
                          <a:spcPts val="1800"/>
                        </a:lnSpc>
                        <a:spcBef>
                          <a:spcPts val="600"/>
                        </a:spcBef>
                        <a:spcAft>
                          <a:spcPts val="1200"/>
                        </a:spcAft>
                      </a:pPr>
                      <a:r>
                        <a:rPr lang="en-ZA"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QUANTITY(EACH)</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hangingPunct="0">
                        <a:lnSpc>
                          <a:spcPts val="1800"/>
                        </a:lnSpc>
                        <a:spcBef>
                          <a:spcPts val="600"/>
                        </a:spcBef>
                        <a:spcAft>
                          <a:spcPts val="1200"/>
                        </a:spcAft>
                      </a:pPr>
                      <a:r>
                        <a:rPr lang="en-ZA"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YEAR 1: 2023</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hangingPunct="0">
                        <a:lnSpc>
                          <a:spcPts val="1800"/>
                        </a:lnSpc>
                        <a:spcBef>
                          <a:spcPts val="600"/>
                        </a:spcBef>
                        <a:spcAft>
                          <a:spcPts val="1200"/>
                        </a:spcAft>
                      </a:pPr>
                      <a:r>
                        <a:rPr lang="en-ZA"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YEAR 2: 2024</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hangingPunct="0">
                        <a:lnSpc>
                          <a:spcPts val="1800"/>
                        </a:lnSpc>
                        <a:spcBef>
                          <a:spcPts val="600"/>
                        </a:spcBef>
                        <a:spcAft>
                          <a:spcPts val="1200"/>
                        </a:spcAft>
                      </a:pPr>
                      <a:r>
                        <a:rPr lang="en-ZA"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YEAR 3: 2025</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hangingPunct="0">
                        <a:lnSpc>
                          <a:spcPts val="1800"/>
                        </a:lnSpc>
                        <a:spcBef>
                          <a:spcPts val="600"/>
                        </a:spcBef>
                        <a:spcAft>
                          <a:spcPts val="1200"/>
                        </a:spcAft>
                      </a:pPr>
                      <a:r>
                        <a:rPr lang="en-ZA"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YEAR 4: 2026</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hangingPunct="0">
                        <a:lnSpc>
                          <a:spcPts val="1800"/>
                        </a:lnSpc>
                        <a:spcBef>
                          <a:spcPts val="600"/>
                        </a:spcBef>
                        <a:spcAft>
                          <a:spcPts val="1200"/>
                        </a:spcAft>
                      </a:pPr>
                      <a:r>
                        <a:rPr lang="en-ZA" sz="1100" b="1">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YEAR 5: 2027</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106641606"/>
                  </a:ext>
                </a:extLst>
              </a:tr>
              <a:tr h="562903">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1</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hangingPunct="0">
                        <a:lnSpc>
                          <a:spcPts val="1800"/>
                        </a:lnSpc>
                        <a:spcBef>
                          <a:spcPts val="600"/>
                        </a:spcBef>
                        <a:spcAft>
                          <a:spcPts val="1200"/>
                        </a:spcAft>
                      </a:pPr>
                      <a:r>
                        <a:rPr lang="en-ZA" sz="1100" dirty="0">
                          <a:effectLst/>
                          <a:latin typeface="Arial" panose="020B0604020202020204" pitchFamily="34" charset="0"/>
                          <a:ea typeface="Times New Roman" panose="02020603050405020304" pitchFamily="18" charset="0"/>
                          <a:cs typeface="Times New Roman" panose="02020603050405020304" pitchFamily="18" charset="0"/>
                        </a:rPr>
                        <a:t>Unit Price for Tractor as per specification</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ts val="1800"/>
                        </a:lnSpc>
                        <a:spcBef>
                          <a:spcPts val="600"/>
                        </a:spcBef>
                        <a:spcAft>
                          <a:spcPts val="1200"/>
                        </a:spcAft>
                      </a:pPr>
                      <a:r>
                        <a:rPr lang="en-ZA" sz="1100" dirty="0">
                          <a:effectLst/>
                          <a:latin typeface="Arial" panose="020B0604020202020204" pitchFamily="34" charset="0"/>
                          <a:ea typeface="Times New Roman" panose="02020603050405020304" pitchFamily="18" charset="0"/>
                          <a:cs typeface="Times New Roman" panose="02020603050405020304" pitchFamily="18" charset="0"/>
                        </a:rPr>
                        <a:t>1 x Unit</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dirty="0">
                          <a:effectLst/>
                          <a:latin typeface="Arial" panose="020B0604020202020204" pitchFamily="34" charset="0"/>
                          <a:ea typeface="Times New Roman" panose="02020603050405020304" pitchFamily="18" charset="0"/>
                          <a:cs typeface="Times New Roman" panose="02020603050405020304" pitchFamily="18" charset="0"/>
                        </a:rPr>
                        <a:t>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68804150"/>
                  </a:ext>
                </a:extLst>
              </a:tr>
              <a:tr h="702802">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2</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Grass cutting slasher as per specification</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1x Unit</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 </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dirty="0">
                          <a:effectLst/>
                          <a:latin typeface="Arial" panose="020B0604020202020204" pitchFamily="34" charset="0"/>
                          <a:ea typeface="Times New Roman" panose="02020603050405020304" pitchFamily="18" charset="0"/>
                          <a:cs typeface="Times New Roman" panose="02020603050405020304" pitchFamily="18" charset="0"/>
                        </a:rPr>
                        <a:t>R </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 </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tabLst>
                          <a:tab pos="708660" algn="l"/>
                          <a:tab pos="899160" algn="l"/>
                        </a:tabLs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2945630"/>
                  </a:ext>
                </a:extLst>
              </a:tr>
              <a:tr h="941491">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3</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hangingPunct="0">
                        <a:lnSpc>
                          <a:spcPts val="1800"/>
                        </a:lnSpc>
                        <a:spcBef>
                          <a:spcPts val="600"/>
                        </a:spcBef>
                        <a:spcAft>
                          <a:spcPts val="1200"/>
                        </a:spcAft>
                      </a:pPr>
                      <a:r>
                        <a:rPr lang="en-ZA" sz="1100" dirty="0">
                          <a:effectLst/>
                          <a:latin typeface="Arial" panose="020B0604020202020204" pitchFamily="34" charset="0"/>
                          <a:ea typeface="Times New Roman" panose="02020603050405020304" pitchFamily="18" charset="0"/>
                          <a:cs typeface="Times New Roman" panose="02020603050405020304" pitchFamily="18" charset="0"/>
                        </a:rPr>
                        <a:t>All accessories and signage costs as per specification</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1x tractor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tabLst>
                          <a:tab pos="632460" algn="l"/>
                        </a:tabLst>
                      </a:pPr>
                      <a:r>
                        <a:rPr lang="en-ZA" sz="1100">
                          <a:effectLst/>
                          <a:latin typeface="Arial" panose="020B0604020202020204" pitchFamily="34" charset="0"/>
                          <a:ea typeface="Times New Roman" panose="02020603050405020304" pitchFamily="18" charset="0"/>
                          <a:cs typeface="Times New Roman" panose="02020603050405020304" pitchFamily="18" charset="0"/>
                        </a:rPr>
                        <a:t>R   </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tabLst>
                          <a:tab pos="320040" algn="l"/>
                        </a:tabLst>
                      </a:pPr>
                      <a:r>
                        <a:rPr lang="en-ZA" sz="1100">
                          <a:effectLst/>
                          <a:latin typeface="Arial" panose="020B0604020202020204" pitchFamily="34" charset="0"/>
                          <a:ea typeface="Times New Roman" panose="02020603050405020304" pitchFamily="18" charset="0"/>
                          <a:cs typeface="Times New Roman" panose="02020603050405020304" pitchFamily="18" charset="0"/>
                        </a:rPr>
                        <a:t>R </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dirty="0">
                          <a:effectLst/>
                          <a:latin typeface="Arial" panose="020B0604020202020204" pitchFamily="34" charset="0"/>
                          <a:ea typeface="Times New Roman" panose="02020603050405020304" pitchFamily="18" charset="0"/>
                          <a:cs typeface="Times New Roman" panose="02020603050405020304" pitchFamily="18" charset="0"/>
                        </a:rPr>
                        <a:t>R </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9726696"/>
                  </a:ext>
                </a:extLst>
              </a:tr>
              <a:tr h="755907">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4</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hangingPunct="0">
                        <a:lnSpc>
                          <a:spcPts val="1800"/>
                        </a:lnSpc>
                        <a:spcBef>
                          <a:spcPts val="600"/>
                        </a:spcBef>
                        <a:spcAft>
                          <a:spcPts val="1200"/>
                        </a:spcAft>
                      </a:pPr>
                      <a:r>
                        <a:rPr lang="en-GB" sz="1100">
                          <a:effectLst/>
                          <a:latin typeface="Arial" panose="020B0604020202020204" pitchFamily="34" charset="0"/>
                          <a:ea typeface="Times New Roman" panose="02020603050405020304" pitchFamily="18" charset="0"/>
                          <a:cs typeface="Times New Roman" panose="02020603050405020304" pitchFamily="18" charset="0"/>
                        </a:rPr>
                        <a:t>Registration &amp; licensing costs(each)</a:t>
                      </a:r>
                      <a:r>
                        <a:rPr lang="en-GB" sz="1100">
                          <a:effectLst/>
                          <a:latin typeface="Arial" panose="020B0604020202020204" pitchFamily="34" charset="0"/>
                          <a:ea typeface="Times New Roman" panose="02020603050405020304" pitchFamily="18" charset="0"/>
                          <a:cs typeface="Arial" panose="020B0604020202020204" pitchFamily="34" charset="0"/>
                        </a:rPr>
                        <a:t>for Tractors</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1x tractor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   </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  </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 </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dirty="0">
                          <a:effectLst/>
                          <a:latin typeface="Arial" panose="020B0604020202020204" pitchFamily="34" charset="0"/>
                          <a:ea typeface="Times New Roman" panose="02020603050405020304" pitchFamily="18" charset="0"/>
                          <a:cs typeface="Times New Roman" panose="02020603050405020304" pitchFamily="18" charset="0"/>
                        </a:rPr>
                        <a:t>R </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dirty="0">
                          <a:effectLst/>
                          <a:latin typeface="Arial" panose="020B0604020202020204" pitchFamily="34" charset="0"/>
                          <a:ea typeface="Times New Roman" panose="02020603050405020304" pitchFamily="18" charset="0"/>
                          <a:cs typeface="Times New Roman" panose="02020603050405020304" pitchFamily="18" charset="0"/>
                        </a:rPr>
                        <a:t>R </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5768145"/>
                  </a:ext>
                </a:extLst>
              </a:tr>
              <a:tr h="854673">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5</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hangingPunct="0">
                        <a:spcBef>
                          <a:spcPts val="600"/>
                        </a:spcBef>
                      </a:pPr>
                      <a:r>
                        <a:rPr lang="en-ZA" sz="1100">
                          <a:effectLst/>
                          <a:latin typeface="Arial" panose="020B0604020202020204" pitchFamily="34" charset="0"/>
                          <a:ea typeface="Times New Roman" panose="02020603050405020304" pitchFamily="18" charset="0"/>
                          <a:cs typeface="Times New Roman" panose="02020603050405020304" pitchFamily="18" charset="0"/>
                        </a:rPr>
                        <a:t>Delivery cost </a:t>
                      </a:r>
                      <a:r>
                        <a:rPr lang="en-US"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Bram Fischer International Airport</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pPr>
                      <a:r>
                        <a:rPr lang="en-ZA" sz="1100">
                          <a:effectLst/>
                          <a:latin typeface="Arial" panose="020B0604020202020204" pitchFamily="34" charset="0"/>
                          <a:ea typeface="Times New Roman" panose="02020603050405020304" pitchFamily="18" charset="0"/>
                          <a:cs typeface="Times New Roman" panose="02020603050405020304" pitchFamily="18" charset="0"/>
                        </a:rPr>
                        <a:t> </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1x tractor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dirty="0">
                          <a:effectLst/>
                          <a:latin typeface="Arial" panose="020B0604020202020204" pitchFamily="34" charset="0"/>
                          <a:ea typeface="Times New Roman" panose="02020603050405020304" pitchFamily="18" charset="0"/>
                          <a:cs typeface="Times New Roman" panose="02020603050405020304" pitchFamily="18" charset="0"/>
                        </a:rPr>
                        <a:t>R</a:t>
                      </a:r>
                    </a:p>
                  </a:txBody>
                  <a:tcPr marL="60684" marR="60684"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12607539"/>
                  </a:ext>
                </a:extLst>
              </a:tr>
            </a:tbl>
          </a:graphicData>
        </a:graphic>
      </p:graphicFrame>
    </p:spTree>
    <p:extLst>
      <p:ext uri="{BB962C8B-B14F-4D97-AF65-F5344CB8AC3E}">
        <p14:creationId xmlns:p14="http://schemas.microsoft.com/office/powerpoint/2010/main" val="629069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D59DF56-5C54-71C8-6E19-CE1D125366F9}"/>
              </a:ext>
            </a:extLst>
          </p:cNvPr>
          <p:cNvSpPr>
            <a:spLocks noGrp="1"/>
          </p:cNvSpPr>
          <p:nvPr>
            <p:ph type="body" sz="quarter" idx="15"/>
          </p:nvPr>
        </p:nvSpPr>
        <p:spPr/>
        <p:txBody>
          <a:bodyPr>
            <a:normAutofit lnSpcReduction="10000"/>
          </a:bodyPr>
          <a:lstStyle/>
          <a:p>
            <a:r>
              <a:rPr lang="en-ZA" dirty="0"/>
              <a:t>5. PRICE AND PREFERENCE</a:t>
            </a:r>
          </a:p>
          <a:p>
            <a:endParaRPr lang="en-ZA" dirty="0"/>
          </a:p>
        </p:txBody>
      </p:sp>
      <p:graphicFrame>
        <p:nvGraphicFramePr>
          <p:cNvPr id="9" name="Table 8">
            <a:extLst>
              <a:ext uri="{FF2B5EF4-FFF2-40B4-BE49-F238E27FC236}">
                <a16:creationId xmlns:a16="http://schemas.microsoft.com/office/drawing/2014/main" id="{54B9D027-BD93-8440-1C5A-27B4979DA914}"/>
              </a:ext>
            </a:extLst>
          </p:cNvPr>
          <p:cNvGraphicFramePr>
            <a:graphicFrameLocks noGrp="1"/>
          </p:cNvGraphicFramePr>
          <p:nvPr>
            <p:extLst>
              <p:ext uri="{D42A27DB-BD31-4B8C-83A1-F6EECF244321}">
                <p14:modId xmlns:p14="http://schemas.microsoft.com/office/powerpoint/2010/main" val="1000017107"/>
              </p:ext>
            </p:extLst>
          </p:nvPr>
        </p:nvGraphicFramePr>
        <p:xfrm>
          <a:off x="0" y="620688"/>
          <a:ext cx="9143999" cy="5650020"/>
        </p:xfrm>
        <a:graphic>
          <a:graphicData uri="http://schemas.openxmlformats.org/drawingml/2006/table">
            <a:tbl>
              <a:tblPr firstRow="1" firstCol="1" bandRow="1"/>
              <a:tblGrid>
                <a:gridCol w="426850">
                  <a:extLst>
                    <a:ext uri="{9D8B030D-6E8A-4147-A177-3AD203B41FA5}">
                      <a16:colId xmlns:a16="http://schemas.microsoft.com/office/drawing/2014/main" val="2888680353"/>
                    </a:ext>
                  </a:extLst>
                </a:gridCol>
                <a:gridCol w="1636658">
                  <a:extLst>
                    <a:ext uri="{9D8B030D-6E8A-4147-A177-3AD203B41FA5}">
                      <a16:colId xmlns:a16="http://schemas.microsoft.com/office/drawing/2014/main" val="1109111488"/>
                    </a:ext>
                  </a:extLst>
                </a:gridCol>
                <a:gridCol w="1636658">
                  <a:extLst>
                    <a:ext uri="{9D8B030D-6E8A-4147-A177-3AD203B41FA5}">
                      <a16:colId xmlns:a16="http://schemas.microsoft.com/office/drawing/2014/main" val="1632536588"/>
                    </a:ext>
                  </a:extLst>
                </a:gridCol>
                <a:gridCol w="1088529">
                  <a:extLst>
                    <a:ext uri="{9D8B030D-6E8A-4147-A177-3AD203B41FA5}">
                      <a16:colId xmlns:a16="http://schemas.microsoft.com/office/drawing/2014/main" val="2844171011"/>
                    </a:ext>
                  </a:extLst>
                </a:gridCol>
                <a:gridCol w="1088529">
                  <a:extLst>
                    <a:ext uri="{9D8B030D-6E8A-4147-A177-3AD203B41FA5}">
                      <a16:colId xmlns:a16="http://schemas.microsoft.com/office/drawing/2014/main" val="3535874161"/>
                    </a:ext>
                  </a:extLst>
                </a:gridCol>
                <a:gridCol w="1089123">
                  <a:extLst>
                    <a:ext uri="{9D8B030D-6E8A-4147-A177-3AD203B41FA5}">
                      <a16:colId xmlns:a16="http://schemas.microsoft.com/office/drawing/2014/main" val="3337036929"/>
                    </a:ext>
                  </a:extLst>
                </a:gridCol>
                <a:gridCol w="1088529">
                  <a:extLst>
                    <a:ext uri="{9D8B030D-6E8A-4147-A177-3AD203B41FA5}">
                      <a16:colId xmlns:a16="http://schemas.microsoft.com/office/drawing/2014/main" val="850403703"/>
                    </a:ext>
                  </a:extLst>
                </a:gridCol>
                <a:gridCol w="1089123">
                  <a:extLst>
                    <a:ext uri="{9D8B030D-6E8A-4147-A177-3AD203B41FA5}">
                      <a16:colId xmlns:a16="http://schemas.microsoft.com/office/drawing/2014/main" val="677098202"/>
                    </a:ext>
                  </a:extLst>
                </a:gridCol>
              </a:tblGrid>
              <a:tr h="465113">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6</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hangingPunct="0">
                        <a:spcBef>
                          <a:spcPts val="600"/>
                        </a:spcBef>
                      </a:pPr>
                      <a:r>
                        <a:rPr lang="en-ZA" sz="1100">
                          <a:effectLst/>
                          <a:latin typeface="Arial" panose="020B0604020202020204" pitchFamily="34" charset="0"/>
                          <a:ea typeface="Times New Roman" panose="02020603050405020304" pitchFamily="18" charset="0"/>
                          <a:cs typeface="Times New Roman" panose="02020603050405020304" pitchFamily="18" charset="0"/>
                        </a:rPr>
                        <a:t>Delivery cost </a:t>
                      </a:r>
                      <a:r>
                        <a:rPr lang="en-US"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George Airport</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pPr>
                      <a:r>
                        <a:rPr lang="en-ZA" sz="1100">
                          <a:effectLst/>
                          <a:latin typeface="Arial" panose="020B0604020202020204" pitchFamily="34" charset="0"/>
                          <a:ea typeface="Times New Roman" panose="02020603050405020304" pitchFamily="18" charset="0"/>
                          <a:cs typeface="Times New Roman" panose="02020603050405020304" pitchFamily="18" charset="0"/>
                        </a:rPr>
                        <a:t> </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1x tractor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0756649"/>
                  </a:ext>
                </a:extLst>
              </a:tr>
              <a:tr h="599751">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7</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hangingPunct="0">
                        <a:spcBef>
                          <a:spcPts val="600"/>
                        </a:spcBef>
                      </a:pPr>
                      <a:r>
                        <a:rPr lang="en-ZA" sz="1100">
                          <a:effectLst/>
                          <a:latin typeface="Arial" panose="020B0604020202020204" pitchFamily="34" charset="0"/>
                          <a:ea typeface="Times New Roman" panose="02020603050405020304" pitchFamily="18" charset="0"/>
                          <a:cs typeface="Times New Roman" panose="02020603050405020304" pitchFamily="18" charset="0"/>
                        </a:rPr>
                        <a:t>Delivery cost </a:t>
                      </a:r>
                      <a:r>
                        <a:rPr lang="en-US"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King Shaka International Airport</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pPr>
                      <a:r>
                        <a:rPr lang="en-ZA" sz="1100">
                          <a:effectLst/>
                          <a:latin typeface="Arial" panose="020B0604020202020204" pitchFamily="34" charset="0"/>
                          <a:ea typeface="Times New Roman" panose="02020603050405020304" pitchFamily="18" charset="0"/>
                          <a:cs typeface="Times New Roman" panose="02020603050405020304" pitchFamily="18" charset="0"/>
                        </a:rPr>
                        <a:t> </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1x tractor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35744432"/>
                  </a:ext>
                </a:extLst>
              </a:tr>
              <a:tr h="465113">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8</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hangingPunct="0">
                        <a:spcBef>
                          <a:spcPts val="600"/>
                        </a:spcBef>
                      </a:pPr>
                      <a:r>
                        <a:rPr lang="en-ZA" sz="1100">
                          <a:effectLst/>
                          <a:latin typeface="Arial" panose="020B0604020202020204" pitchFamily="34" charset="0"/>
                          <a:ea typeface="Times New Roman" panose="02020603050405020304" pitchFamily="18" charset="0"/>
                          <a:cs typeface="Times New Roman" panose="02020603050405020304" pitchFamily="18" charset="0"/>
                        </a:rPr>
                        <a:t>Delivery cost </a:t>
                      </a:r>
                      <a:r>
                        <a:rPr lang="en-US"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King Phalo Airport</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p>
                      <a:pPr algn="l" hangingPunct="0">
                        <a:spcBef>
                          <a:spcPts val="600"/>
                        </a:spcBef>
                      </a:pPr>
                      <a:r>
                        <a:rPr lang="en-ZA" sz="1100">
                          <a:effectLst/>
                          <a:latin typeface="Arial" panose="020B0604020202020204" pitchFamily="34" charset="0"/>
                          <a:ea typeface="Times New Roman" panose="02020603050405020304" pitchFamily="18" charset="0"/>
                          <a:cs typeface="Times New Roman" panose="02020603050405020304" pitchFamily="18" charset="0"/>
                        </a:rPr>
                        <a:t> </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ts val="1800"/>
                        </a:lnSpc>
                        <a:spcBef>
                          <a:spcPts val="600"/>
                        </a:spcBef>
                        <a:spcAft>
                          <a:spcPts val="1200"/>
                        </a:spcAft>
                      </a:pPr>
                      <a:r>
                        <a:rPr lang="en-ZA" sz="1100" dirty="0">
                          <a:effectLst/>
                          <a:latin typeface="Arial" panose="020B0604020202020204" pitchFamily="34" charset="0"/>
                          <a:ea typeface="Times New Roman" panose="02020603050405020304" pitchFamily="18" charset="0"/>
                          <a:cs typeface="Times New Roman" panose="02020603050405020304" pitchFamily="18" charset="0"/>
                        </a:rPr>
                        <a:t>1x tractor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50903912"/>
                  </a:ext>
                </a:extLst>
              </a:tr>
              <a:tr h="409871">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9</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hangingPunct="0">
                        <a:spcBef>
                          <a:spcPts val="600"/>
                        </a:spcBef>
                      </a:pPr>
                      <a:r>
                        <a:rPr lang="en-ZA" sz="1100">
                          <a:effectLst/>
                          <a:latin typeface="Arial" panose="020B0604020202020204" pitchFamily="34" charset="0"/>
                          <a:ea typeface="Times New Roman" panose="02020603050405020304" pitchFamily="18" charset="0"/>
                          <a:cs typeface="Times New Roman" panose="02020603050405020304" pitchFamily="18" charset="0"/>
                        </a:rPr>
                        <a:t>Delivery cost </a:t>
                      </a:r>
                      <a:r>
                        <a:rPr lang="en-US"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Kimberly Airport</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1x tractor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5652798"/>
                  </a:ext>
                </a:extLst>
              </a:tr>
              <a:tr h="409871">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10</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hangingPunct="0">
                        <a:spcBef>
                          <a:spcPts val="600"/>
                        </a:spcBef>
                      </a:pPr>
                      <a:r>
                        <a:rPr lang="en-ZA" sz="1100">
                          <a:effectLst/>
                          <a:latin typeface="Arial" panose="020B0604020202020204" pitchFamily="34" charset="0"/>
                          <a:ea typeface="Times New Roman" panose="02020603050405020304" pitchFamily="18" charset="0"/>
                          <a:cs typeface="Times New Roman" panose="02020603050405020304" pitchFamily="18" charset="0"/>
                        </a:rPr>
                        <a:t>Delivery cost </a:t>
                      </a:r>
                      <a:r>
                        <a:rPr lang="en-US" sz="1100">
                          <a:solidFill>
                            <a:srgbClr val="000000"/>
                          </a:solidFill>
                          <a:effectLst/>
                          <a:latin typeface="Arial" panose="020B0604020202020204" pitchFamily="34" charset="0"/>
                          <a:ea typeface="Times New Roman" panose="02020603050405020304" pitchFamily="18" charset="0"/>
                          <a:cs typeface="Arial" panose="020B0604020202020204" pitchFamily="34" charset="0"/>
                        </a:rPr>
                        <a:t>O.R. Tambo International Airport</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1x tractor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dirty="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dirty="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18624135"/>
                  </a:ext>
                </a:extLst>
              </a:tr>
              <a:tr h="409871">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11</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hangingPunct="0">
                        <a:spcBef>
                          <a:spcPts val="600"/>
                        </a:spcBef>
                      </a:pPr>
                      <a:r>
                        <a:rPr lang="en-ZA" sz="1100">
                          <a:effectLst/>
                          <a:latin typeface="Arial" panose="020B0604020202020204" pitchFamily="34" charset="0"/>
                          <a:ea typeface="Times New Roman" panose="02020603050405020304" pitchFamily="18" charset="0"/>
                          <a:cs typeface="Times New Roman" panose="02020603050405020304" pitchFamily="18" charset="0"/>
                        </a:rPr>
                        <a:t>Delivery cost Cape Town International Airport</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1x tractor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910494"/>
                  </a:ext>
                </a:extLst>
              </a:tr>
              <a:tr h="409871">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12</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hangingPunct="0">
                        <a:spcBef>
                          <a:spcPts val="600"/>
                        </a:spcBef>
                      </a:pPr>
                      <a:r>
                        <a:rPr lang="en-ZA" sz="1100">
                          <a:effectLst/>
                          <a:latin typeface="Arial" panose="020B0604020202020204" pitchFamily="34" charset="0"/>
                          <a:ea typeface="Times New Roman" panose="02020603050405020304" pitchFamily="18" charset="0"/>
                          <a:cs typeface="Times New Roman" panose="02020603050405020304" pitchFamily="18" charset="0"/>
                        </a:rPr>
                        <a:t>Delivery cost Upington Airport</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1x tractor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29742"/>
                  </a:ext>
                </a:extLst>
              </a:tr>
              <a:tr h="409871">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13</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hangingPunct="0">
                        <a:spcBef>
                          <a:spcPts val="600"/>
                        </a:spcBef>
                      </a:pPr>
                      <a:r>
                        <a:rPr lang="en-ZA" sz="1100">
                          <a:effectLst/>
                          <a:latin typeface="Arial" panose="020B0604020202020204" pitchFamily="34" charset="0"/>
                          <a:ea typeface="Times New Roman" panose="02020603050405020304" pitchFamily="18" charset="0"/>
                          <a:cs typeface="Times New Roman" panose="02020603050405020304" pitchFamily="18" charset="0"/>
                        </a:rPr>
                        <a:t>Delivery cost Chief Dawid Stuurman International Airport</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1x tractor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9959314"/>
                  </a:ext>
                </a:extLst>
              </a:tr>
              <a:tr h="430123">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14</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TOTAL PRICE (Excluding 15 % VAT)</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Each</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R</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R</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R</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R</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R</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35730071"/>
                  </a:ext>
                </a:extLst>
              </a:tr>
              <a:tr h="552602">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15</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15 % Value Added Tax </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Each</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dirty="0">
                          <a:effectLst/>
                          <a:latin typeface="Arial" panose="020B0604020202020204" pitchFamily="34" charset="0"/>
                          <a:ea typeface="Times New Roman" panose="02020603050405020304" pitchFamily="18" charset="0"/>
                          <a:cs typeface="Times New Roman" panose="02020603050405020304" pitchFamily="18" charset="0"/>
                        </a:rPr>
                        <a:t>R</a:t>
                      </a:r>
                    </a:p>
                  </a:txBody>
                  <a:tcPr marL="57526" marR="57526"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2568603"/>
                  </a:ext>
                </a:extLst>
              </a:tr>
              <a:tr h="432052">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16</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l"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TOTAL PRICE (Including 15 % VAT)</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ctr"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Each</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R</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R</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R</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b="1">
                          <a:effectLst/>
                          <a:latin typeface="Arial" panose="020B0604020202020204" pitchFamily="34" charset="0"/>
                          <a:ea typeface="Times New Roman" panose="02020603050405020304" pitchFamily="18" charset="0"/>
                          <a:cs typeface="Times New Roman" panose="02020603050405020304" pitchFamily="18" charset="0"/>
                        </a:rPr>
                        <a:t>R</a:t>
                      </a:r>
                      <a:endParaRPr lang="en-ZA" sz="110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tc>
                  <a:txBody>
                    <a:bodyPr/>
                    <a:lstStyle/>
                    <a:p>
                      <a:pPr algn="just" hangingPunct="0">
                        <a:lnSpc>
                          <a:spcPts val="1800"/>
                        </a:lnSpc>
                        <a:spcBef>
                          <a:spcPts val="600"/>
                        </a:spcBef>
                        <a:spcAft>
                          <a:spcPts val="1200"/>
                        </a:spcAft>
                      </a:pPr>
                      <a:r>
                        <a:rPr lang="en-ZA" sz="1100" b="1" dirty="0">
                          <a:effectLst/>
                          <a:latin typeface="Arial" panose="020B0604020202020204" pitchFamily="34" charset="0"/>
                          <a:ea typeface="Times New Roman" panose="02020603050405020304" pitchFamily="18" charset="0"/>
                          <a:cs typeface="Times New Roman" panose="02020603050405020304" pitchFamily="18" charset="0"/>
                        </a:rPr>
                        <a:t>R</a:t>
                      </a:r>
                      <a:endParaRPr lang="en-ZA" sz="11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57526" marR="57526"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0527022"/>
                  </a:ext>
                </a:extLst>
              </a:tr>
            </a:tbl>
          </a:graphicData>
        </a:graphic>
      </p:graphicFrame>
    </p:spTree>
    <p:extLst>
      <p:ext uri="{BB962C8B-B14F-4D97-AF65-F5344CB8AC3E}">
        <p14:creationId xmlns:p14="http://schemas.microsoft.com/office/powerpoint/2010/main" val="23738200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8810955-A411-B2D9-22C7-24EFEF89C0D0}"/>
              </a:ext>
            </a:extLst>
          </p:cNvPr>
          <p:cNvSpPr>
            <a:spLocks noGrp="1"/>
          </p:cNvSpPr>
          <p:nvPr>
            <p:ph type="body" sz="quarter" idx="15"/>
          </p:nvPr>
        </p:nvSpPr>
        <p:spPr/>
        <p:txBody>
          <a:bodyPr/>
          <a:lstStyle/>
          <a:p>
            <a:r>
              <a:rPr lang="en-ZA" dirty="0"/>
              <a:t>5. PRICE AND PREFERENCE</a:t>
            </a:r>
          </a:p>
        </p:txBody>
      </p:sp>
      <p:sp>
        <p:nvSpPr>
          <p:cNvPr id="6" name="Slide Number Placeholder 5">
            <a:extLst>
              <a:ext uri="{FF2B5EF4-FFF2-40B4-BE49-F238E27FC236}">
                <a16:creationId xmlns:a16="http://schemas.microsoft.com/office/drawing/2014/main" id="{B24340B5-1BE0-4698-C6C3-0E86BC7D58E3}"/>
              </a:ext>
            </a:extLst>
          </p:cNvPr>
          <p:cNvSpPr>
            <a:spLocks noGrp="1"/>
          </p:cNvSpPr>
          <p:nvPr>
            <p:ph type="sldNum" sz="quarter" idx="16"/>
          </p:nvPr>
        </p:nvSpPr>
        <p:spPr/>
        <p:txBody>
          <a:bodyPr/>
          <a:lstStyle/>
          <a:p>
            <a:fld id="{26064075-3AAB-4C73-8B14-15F5C27661CD}" type="slidenum">
              <a:rPr lang="en-US" smtClean="0"/>
              <a:pPr/>
              <a:t>17</a:t>
            </a:fld>
            <a:endParaRPr lang="en-US" dirty="0"/>
          </a:p>
        </p:txBody>
      </p:sp>
      <p:sp>
        <p:nvSpPr>
          <p:cNvPr id="3" name="TextBox 2">
            <a:extLst>
              <a:ext uri="{FF2B5EF4-FFF2-40B4-BE49-F238E27FC236}">
                <a16:creationId xmlns:a16="http://schemas.microsoft.com/office/drawing/2014/main" id="{8119DE34-E935-C70B-AE2E-0BB1D2DC094F}"/>
              </a:ext>
            </a:extLst>
          </p:cNvPr>
          <p:cNvSpPr txBox="1"/>
          <p:nvPr/>
        </p:nvSpPr>
        <p:spPr>
          <a:xfrm>
            <a:off x="206437" y="764704"/>
            <a:ext cx="8496944" cy="2031325"/>
          </a:xfrm>
          <a:prstGeom prst="rect">
            <a:avLst/>
          </a:prstGeom>
          <a:noFill/>
        </p:spPr>
        <p:txBody>
          <a:bodyPr wrap="square">
            <a:spAutoFit/>
          </a:bodyPr>
          <a:lstStyle/>
          <a:p>
            <a:r>
              <a:rPr lang="en-ZA" b="1" dirty="0">
                <a:solidFill>
                  <a:srgbClr val="00697E"/>
                </a:solidFill>
              </a:rPr>
              <a:t>PREFERENCE (20)</a:t>
            </a:r>
          </a:p>
          <a:p>
            <a:endParaRPr lang="en-ZA" b="1" dirty="0">
              <a:solidFill>
                <a:srgbClr val="00697E"/>
              </a:solidFill>
            </a:endParaRPr>
          </a:p>
          <a:p>
            <a:r>
              <a:rPr lang="en-GB" sz="1800" dirty="0">
                <a:effectLst/>
                <a:latin typeface="Arial" panose="020B0604020202020204" pitchFamily="34" charset="0"/>
                <a:ea typeface="Times New Roman" panose="02020603050405020304" pitchFamily="18" charset="0"/>
              </a:rPr>
              <a:t>ACSA will score specific goals out of </a:t>
            </a:r>
            <a:r>
              <a:rPr lang="en-GB" sz="1800" i="1" dirty="0">
                <a:effectLst/>
                <a:latin typeface="Arial" panose="020B0604020202020204" pitchFamily="34" charset="0"/>
                <a:ea typeface="Times New Roman" panose="02020603050405020304" pitchFamily="18" charset="0"/>
              </a:rPr>
              <a:t>20 </a:t>
            </a:r>
            <a:r>
              <a:rPr lang="en-GB" sz="1800" dirty="0">
                <a:effectLst/>
                <a:latin typeface="Arial" panose="020B0604020202020204" pitchFamily="34" charset="0"/>
                <a:ea typeface="Times New Roman" panose="02020603050405020304" pitchFamily="18" charset="0"/>
              </a:rPr>
              <a:t>in accordance with the PPP Regulations 2022/2023.</a:t>
            </a:r>
          </a:p>
          <a:p>
            <a:endParaRPr lang="en-ZA" sz="1800" b="1" dirty="0">
              <a:solidFill>
                <a:srgbClr val="00697E"/>
              </a:solidFill>
              <a:effectLst/>
              <a:latin typeface="Arial" panose="020B0604020202020204" pitchFamily="34" charset="0"/>
              <a:ea typeface="Times New Roman" panose="02020603050405020304" pitchFamily="18" charset="0"/>
            </a:endParaRPr>
          </a:p>
          <a:p>
            <a:endParaRPr lang="en-ZA" b="1" dirty="0">
              <a:solidFill>
                <a:srgbClr val="00697E"/>
              </a:solidFill>
              <a:latin typeface="Arial" panose="020B0604020202020204" pitchFamily="34" charset="0"/>
            </a:endParaRPr>
          </a:p>
          <a:p>
            <a:endParaRPr lang="en-ZA" b="1" dirty="0">
              <a:solidFill>
                <a:srgbClr val="00697E"/>
              </a:solidFill>
            </a:endParaRPr>
          </a:p>
        </p:txBody>
      </p:sp>
      <p:sp>
        <p:nvSpPr>
          <p:cNvPr id="18" name="Arrow: Right 17">
            <a:extLst>
              <a:ext uri="{FF2B5EF4-FFF2-40B4-BE49-F238E27FC236}">
                <a16:creationId xmlns:a16="http://schemas.microsoft.com/office/drawing/2014/main" id="{49CF1165-00E6-664F-A712-32854BC633A2}"/>
              </a:ext>
            </a:extLst>
          </p:cNvPr>
          <p:cNvSpPr/>
          <p:nvPr/>
        </p:nvSpPr>
        <p:spPr>
          <a:xfrm>
            <a:off x="4572000" y="2708920"/>
            <a:ext cx="216024" cy="216024"/>
          </a:xfrm>
          <a:prstGeom prst="rightArrow">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19" name="Arrow: Right 18">
            <a:extLst>
              <a:ext uri="{FF2B5EF4-FFF2-40B4-BE49-F238E27FC236}">
                <a16:creationId xmlns:a16="http://schemas.microsoft.com/office/drawing/2014/main" id="{B6401BB6-876E-DAB4-BE50-B22380D14562}"/>
              </a:ext>
            </a:extLst>
          </p:cNvPr>
          <p:cNvSpPr/>
          <p:nvPr/>
        </p:nvSpPr>
        <p:spPr>
          <a:xfrm>
            <a:off x="4572000" y="3541947"/>
            <a:ext cx="216024" cy="216024"/>
          </a:xfrm>
          <a:prstGeom prst="rightArrow">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20" name="Arrow: Right 19">
            <a:extLst>
              <a:ext uri="{FF2B5EF4-FFF2-40B4-BE49-F238E27FC236}">
                <a16:creationId xmlns:a16="http://schemas.microsoft.com/office/drawing/2014/main" id="{71BFB304-8222-7BD9-531D-0700AEC94AA7}"/>
              </a:ext>
            </a:extLst>
          </p:cNvPr>
          <p:cNvSpPr/>
          <p:nvPr/>
        </p:nvSpPr>
        <p:spPr>
          <a:xfrm>
            <a:off x="4572000" y="4374974"/>
            <a:ext cx="216024" cy="216024"/>
          </a:xfrm>
          <a:prstGeom prst="rightArrow">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21" name="Arrow: Right 20">
            <a:extLst>
              <a:ext uri="{FF2B5EF4-FFF2-40B4-BE49-F238E27FC236}">
                <a16:creationId xmlns:a16="http://schemas.microsoft.com/office/drawing/2014/main" id="{CE74B19E-3DC4-3A32-594B-F6ABB4ECC4C5}"/>
              </a:ext>
            </a:extLst>
          </p:cNvPr>
          <p:cNvSpPr/>
          <p:nvPr/>
        </p:nvSpPr>
        <p:spPr>
          <a:xfrm>
            <a:off x="4572000" y="5039579"/>
            <a:ext cx="216024" cy="216024"/>
          </a:xfrm>
          <a:prstGeom prst="rightArrow">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22" name="Arrow: Right 21">
            <a:extLst>
              <a:ext uri="{FF2B5EF4-FFF2-40B4-BE49-F238E27FC236}">
                <a16:creationId xmlns:a16="http://schemas.microsoft.com/office/drawing/2014/main" id="{0D54C287-60E2-6A5C-34BA-E27D101ED8C9}"/>
              </a:ext>
            </a:extLst>
          </p:cNvPr>
          <p:cNvSpPr/>
          <p:nvPr/>
        </p:nvSpPr>
        <p:spPr>
          <a:xfrm>
            <a:off x="4573480" y="5671118"/>
            <a:ext cx="216024" cy="216024"/>
          </a:xfrm>
          <a:prstGeom prst="rightArrow">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pic>
        <p:nvPicPr>
          <p:cNvPr id="24" name="Picture 23">
            <a:extLst>
              <a:ext uri="{FF2B5EF4-FFF2-40B4-BE49-F238E27FC236}">
                <a16:creationId xmlns:a16="http://schemas.microsoft.com/office/drawing/2014/main" id="{30D09781-1565-0C31-BD02-2A5F568B02A6}"/>
              </a:ext>
            </a:extLst>
          </p:cNvPr>
          <p:cNvPicPr>
            <a:picLocks noChangeAspect="1"/>
          </p:cNvPicPr>
          <p:nvPr/>
        </p:nvPicPr>
        <p:blipFill>
          <a:blip r:embed="rId2"/>
          <a:stretch>
            <a:fillRect/>
          </a:stretch>
        </p:blipFill>
        <p:spPr>
          <a:xfrm>
            <a:off x="323528" y="2059868"/>
            <a:ext cx="4048125" cy="3962400"/>
          </a:xfrm>
          <a:prstGeom prst="rect">
            <a:avLst/>
          </a:prstGeom>
        </p:spPr>
      </p:pic>
      <mc:AlternateContent xmlns:mc="http://schemas.openxmlformats.org/markup-compatibility/2006" xmlns:a14="http://schemas.microsoft.com/office/drawing/2010/main">
        <mc:Choice Requires="a14">
          <p:sp>
            <p:nvSpPr>
              <p:cNvPr id="25" name="TextBox 24">
                <a:extLst>
                  <a:ext uri="{FF2B5EF4-FFF2-40B4-BE49-F238E27FC236}">
                    <a16:creationId xmlns:a16="http://schemas.microsoft.com/office/drawing/2014/main" id="{318FFF0B-3C72-37F8-BA3B-5F437493A94B}"/>
                  </a:ext>
                </a:extLst>
              </p:cNvPr>
              <p:cNvSpPr txBox="1"/>
              <p:nvPr/>
            </p:nvSpPr>
            <p:spPr>
              <a:xfrm>
                <a:off x="4849288" y="2506544"/>
                <a:ext cx="4253607" cy="738664"/>
              </a:xfrm>
              <a:prstGeom prst="rect">
                <a:avLst/>
              </a:prstGeom>
              <a:noFill/>
            </p:spPr>
            <p:txBody>
              <a:bodyPr wrap="square" rtlCol="0">
                <a:spAutoFit/>
              </a:bodyPr>
              <a:lstStyle/>
              <a:p>
                <a:pPr marL="171450" indent="-171450">
                  <a:buFont typeface="Arial" panose="020B0604020202020204" pitchFamily="34" charset="0"/>
                  <a:buChar char="•"/>
                </a:pPr>
                <a:r>
                  <a:rPr lang="en-GB" sz="1050" dirty="0">
                    <a:effectLst/>
                    <a:latin typeface="Arial" panose="020B0604020202020204" pitchFamily="34" charset="0"/>
                    <a:ea typeface="Times New Roman" panose="02020603050405020304" pitchFamily="18" charset="0"/>
                    <a:cs typeface="Times New Roman" panose="02020603050405020304" pitchFamily="18" charset="0"/>
                  </a:rPr>
                  <a:t>%(Black male) + %(Black women) + %(Black youth) + %(People living with disabilities) </a:t>
                </a:r>
                <a14:m>
                  <m:oMath xmlns:m="http://schemas.openxmlformats.org/officeDocument/2006/math">
                    <m:r>
                      <a:rPr lang="en-GB" sz="1050" b="1" i="1" smtClean="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ZA" sz="1050" dirty="0">
                    <a:effectLst/>
                    <a:latin typeface="Arial" panose="020B0604020202020204" pitchFamily="34" charset="0"/>
                    <a:ea typeface="Times New Roman" panose="02020603050405020304" pitchFamily="18" charset="0"/>
                    <a:cs typeface="Times New Roman" panose="02020603050405020304" pitchFamily="18" charset="0"/>
                  </a:rPr>
                  <a:t> 51%</a:t>
                </a:r>
              </a:p>
              <a:p>
                <a:pPr marL="171450" indent="-171450">
                  <a:buFont typeface="Arial" panose="020B0604020202020204" pitchFamily="34" charset="0"/>
                  <a:buChar char="•"/>
                </a:pPr>
                <a:r>
                  <a:rPr lang="en-ZA" sz="1050" dirty="0">
                    <a:latin typeface="Arial" panose="020B0604020202020204" pitchFamily="34" charset="0"/>
                    <a:ea typeface="Times New Roman" panose="02020603050405020304" pitchFamily="18" charset="0"/>
                    <a:cs typeface="Times New Roman" panose="02020603050405020304" pitchFamily="18" charset="0"/>
                  </a:rPr>
                  <a:t>You must have ownership in </a:t>
                </a:r>
                <a:r>
                  <a:rPr lang="en-ZA" sz="1050" b="1" dirty="0">
                    <a:latin typeface="Arial" panose="020B0604020202020204" pitchFamily="34" charset="0"/>
                    <a:ea typeface="Times New Roman" panose="02020603050405020304" pitchFamily="18" charset="0"/>
                    <a:cs typeface="Times New Roman" panose="02020603050405020304" pitchFamily="18" charset="0"/>
                  </a:rPr>
                  <a:t>all </a:t>
                </a:r>
                <a:r>
                  <a:rPr lang="en-ZA" sz="1050" dirty="0">
                    <a:latin typeface="Arial" panose="020B0604020202020204" pitchFamily="34" charset="0"/>
                    <a:ea typeface="Times New Roman" panose="02020603050405020304" pitchFamily="18" charset="0"/>
                    <a:cs typeface="Times New Roman" panose="02020603050405020304" pitchFamily="18" charset="0"/>
                  </a:rPr>
                  <a:t>of the designated groups in order to qualify for the score of 20</a:t>
                </a:r>
                <a:endParaRPr lang="en-ZA" sz="1050" dirty="0"/>
              </a:p>
            </p:txBody>
          </p:sp>
        </mc:Choice>
        <mc:Fallback xmlns="">
          <p:sp>
            <p:nvSpPr>
              <p:cNvPr id="25" name="TextBox 24">
                <a:extLst>
                  <a:ext uri="{FF2B5EF4-FFF2-40B4-BE49-F238E27FC236}">
                    <a16:creationId xmlns:a16="http://schemas.microsoft.com/office/drawing/2014/main" id="{318FFF0B-3C72-37F8-BA3B-5F437493A94B}"/>
                  </a:ext>
                </a:extLst>
              </p:cNvPr>
              <p:cNvSpPr txBox="1">
                <a:spLocks noRot="1" noChangeAspect="1" noMove="1" noResize="1" noEditPoints="1" noAdjustHandles="1" noChangeArrowheads="1" noChangeShapeType="1" noTextEdit="1"/>
              </p:cNvSpPr>
              <p:nvPr/>
            </p:nvSpPr>
            <p:spPr>
              <a:xfrm>
                <a:off x="4849288" y="2506544"/>
                <a:ext cx="4253607" cy="738664"/>
              </a:xfrm>
              <a:prstGeom prst="rect">
                <a:avLst/>
              </a:prstGeom>
              <a:blipFill>
                <a:blip r:embed="rId3"/>
                <a:stretch>
                  <a:fillRect b="-4132"/>
                </a:stretch>
              </a:blipFill>
            </p:spPr>
            <p:txBody>
              <a:bodyPr/>
              <a:lstStyle/>
              <a:p>
                <a:r>
                  <a:rPr lang="en-ZA">
                    <a:noFill/>
                  </a:rPr>
                  <a:t> </a:t>
                </a:r>
              </a:p>
            </p:txBody>
          </p:sp>
        </mc:Fallback>
      </mc:AlternateContent>
      <mc:AlternateContent xmlns:mc="http://schemas.openxmlformats.org/markup-compatibility/2006" xmlns:a14="http://schemas.microsoft.com/office/drawing/2010/main">
        <mc:Choice Requires="a14">
          <p:sp>
            <p:nvSpPr>
              <p:cNvPr id="26" name="TextBox 25">
                <a:extLst>
                  <a:ext uri="{FF2B5EF4-FFF2-40B4-BE49-F238E27FC236}">
                    <a16:creationId xmlns:a16="http://schemas.microsoft.com/office/drawing/2014/main" id="{46A82557-2FEE-49C0-85FC-F1B83AADE951}"/>
                  </a:ext>
                </a:extLst>
              </p:cNvPr>
              <p:cNvSpPr txBox="1"/>
              <p:nvPr/>
            </p:nvSpPr>
            <p:spPr>
              <a:xfrm>
                <a:off x="4889224" y="3388639"/>
                <a:ext cx="4048125" cy="738664"/>
              </a:xfrm>
              <a:prstGeom prst="rect">
                <a:avLst/>
              </a:prstGeom>
              <a:noFill/>
            </p:spPr>
            <p:txBody>
              <a:bodyPr wrap="square" rtlCol="0">
                <a:spAutoFit/>
              </a:bodyPr>
              <a:lstStyle/>
              <a:p>
                <a:pPr marL="171450" indent="-171450">
                  <a:buFont typeface="Arial" panose="020B0604020202020204" pitchFamily="34" charset="0"/>
                  <a:buChar char="•"/>
                </a:pPr>
                <a:r>
                  <a:rPr lang="en-GB" sz="1050" dirty="0">
                    <a:effectLst/>
                    <a:latin typeface="Arial" panose="020B0604020202020204" pitchFamily="34" charset="0"/>
                    <a:ea typeface="Times New Roman" panose="02020603050405020304" pitchFamily="18" charset="0"/>
                    <a:cs typeface="Times New Roman" panose="02020603050405020304" pitchFamily="18" charset="0"/>
                  </a:rPr>
                  <a:t>%(Black male) + %(Black women) + %(Black youth) + %(People living with disabilities) </a:t>
                </a:r>
                <a14:m>
                  <m:oMath xmlns:m="http://schemas.openxmlformats.org/officeDocument/2006/math">
                    <m:r>
                      <a:rPr lang="en-GB" sz="1050" i="1" smtClean="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ZA" sz="1050" dirty="0">
                    <a:effectLst/>
                    <a:latin typeface="Arial" panose="020B0604020202020204" pitchFamily="34" charset="0"/>
                    <a:ea typeface="Times New Roman" panose="02020603050405020304" pitchFamily="18" charset="0"/>
                    <a:cs typeface="Times New Roman" panose="02020603050405020304" pitchFamily="18" charset="0"/>
                  </a:rPr>
                  <a:t> 51%</a:t>
                </a:r>
              </a:p>
              <a:p>
                <a:pPr marL="171450" indent="-171450">
                  <a:buFont typeface="Arial" panose="020B0604020202020204" pitchFamily="34" charset="0"/>
                  <a:buChar char="•"/>
                </a:pPr>
                <a:r>
                  <a:rPr lang="en-ZA" sz="1050" dirty="0">
                    <a:latin typeface="Arial" panose="020B0604020202020204" pitchFamily="34" charset="0"/>
                    <a:ea typeface="Times New Roman" panose="02020603050405020304" pitchFamily="18" charset="0"/>
                    <a:cs typeface="Times New Roman" panose="02020603050405020304" pitchFamily="18" charset="0"/>
                  </a:rPr>
                  <a:t>You must have ownership in </a:t>
                </a:r>
                <a:r>
                  <a:rPr lang="en-ZA" sz="1050" b="1" dirty="0" err="1">
                    <a:latin typeface="Arial" panose="020B0604020202020204" pitchFamily="34" charset="0"/>
                    <a:ea typeface="Times New Roman" panose="02020603050405020304" pitchFamily="18" charset="0"/>
                    <a:cs typeface="Times New Roman" panose="02020603050405020304" pitchFamily="18" charset="0"/>
                  </a:rPr>
                  <a:t>atleast</a:t>
                </a:r>
                <a:r>
                  <a:rPr lang="en-ZA" sz="1050" b="1" dirty="0">
                    <a:latin typeface="Arial" panose="020B0604020202020204" pitchFamily="34" charset="0"/>
                    <a:ea typeface="Times New Roman" panose="02020603050405020304" pitchFamily="18" charset="0"/>
                    <a:cs typeface="Times New Roman" panose="02020603050405020304" pitchFamily="18" charset="0"/>
                  </a:rPr>
                  <a:t> 2  </a:t>
                </a:r>
                <a:r>
                  <a:rPr lang="en-ZA" sz="1050" dirty="0">
                    <a:latin typeface="Arial" panose="020B0604020202020204" pitchFamily="34" charset="0"/>
                    <a:ea typeface="Times New Roman" panose="02020603050405020304" pitchFamily="18" charset="0"/>
                    <a:cs typeface="Times New Roman" panose="02020603050405020304" pitchFamily="18" charset="0"/>
                  </a:rPr>
                  <a:t>of the designated groups in order to qualify for the score of 15</a:t>
                </a:r>
                <a:endParaRPr lang="en-ZA" sz="1050" dirty="0">
                  <a:effectLst/>
                  <a:latin typeface="Arial" panose="020B0604020202020204" pitchFamily="34" charset="0"/>
                  <a:ea typeface="Times New Roman" panose="02020603050405020304" pitchFamily="18" charset="0"/>
                  <a:cs typeface="Times New Roman" panose="02020603050405020304" pitchFamily="18" charset="0"/>
                </a:endParaRPr>
              </a:p>
            </p:txBody>
          </p:sp>
        </mc:Choice>
        <mc:Fallback xmlns="">
          <p:sp>
            <p:nvSpPr>
              <p:cNvPr id="26" name="TextBox 25">
                <a:extLst>
                  <a:ext uri="{FF2B5EF4-FFF2-40B4-BE49-F238E27FC236}">
                    <a16:creationId xmlns:a16="http://schemas.microsoft.com/office/drawing/2014/main" id="{46A82557-2FEE-49C0-85FC-F1B83AADE951}"/>
                  </a:ext>
                </a:extLst>
              </p:cNvPr>
              <p:cNvSpPr txBox="1">
                <a:spLocks noRot="1" noChangeAspect="1" noMove="1" noResize="1" noEditPoints="1" noAdjustHandles="1" noChangeArrowheads="1" noChangeShapeType="1" noTextEdit="1"/>
              </p:cNvSpPr>
              <p:nvPr/>
            </p:nvSpPr>
            <p:spPr>
              <a:xfrm>
                <a:off x="4889224" y="3388639"/>
                <a:ext cx="4048125" cy="738664"/>
              </a:xfrm>
              <a:prstGeom prst="rect">
                <a:avLst/>
              </a:prstGeom>
              <a:blipFill>
                <a:blip r:embed="rId4"/>
                <a:stretch>
                  <a:fillRect b="-4132"/>
                </a:stretch>
              </a:blipFill>
            </p:spPr>
            <p:txBody>
              <a:bodyPr/>
              <a:lstStyle/>
              <a:p>
                <a:r>
                  <a:rPr lang="en-ZA">
                    <a:noFill/>
                  </a:rPr>
                  <a:t> </a:t>
                </a:r>
              </a:p>
            </p:txBody>
          </p:sp>
        </mc:Fallback>
      </mc:AlternateContent>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id="{C5085897-A968-B712-5C17-24D402A3E762}"/>
                  </a:ext>
                </a:extLst>
              </p:cNvPr>
              <p:cNvSpPr txBox="1"/>
              <p:nvPr/>
            </p:nvSpPr>
            <p:spPr>
              <a:xfrm>
                <a:off x="4915486" y="4227853"/>
                <a:ext cx="4170855" cy="738664"/>
              </a:xfrm>
              <a:prstGeom prst="rect">
                <a:avLst/>
              </a:prstGeom>
              <a:noFill/>
            </p:spPr>
            <p:txBody>
              <a:bodyPr wrap="square" rtlCol="0">
                <a:spAutoFit/>
              </a:bodyPr>
              <a:lstStyle/>
              <a:p>
                <a:pPr marL="171450" indent="-171450">
                  <a:buFont typeface="Arial" panose="020B0604020202020204" pitchFamily="34" charset="0"/>
                  <a:buChar char="•"/>
                </a:pPr>
                <a:r>
                  <a:rPr lang="en-GB" sz="1050" dirty="0">
                    <a:effectLst/>
                    <a:latin typeface="Arial" panose="020B0604020202020204" pitchFamily="34" charset="0"/>
                    <a:ea typeface="Times New Roman" panose="02020603050405020304" pitchFamily="18" charset="0"/>
                    <a:cs typeface="Times New Roman" panose="02020603050405020304" pitchFamily="18" charset="0"/>
                  </a:rPr>
                  <a:t>%(Black male) + %(Black women) + %(Black youth) + %(People living with disabilities) </a:t>
                </a:r>
                <a14:m>
                  <m:oMath xmlns:m="http://schemas.openxmlformats.org/officeDocument/2006/math">
                    <m:r>
                      <a:rPr lang="en-GB" sz="1050" i="1" smtClean="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ZA" sz="1050" dirty="0">
                    <a:effectLst/>
                    <a:latin typeface="Arial" panose="020B0604020202020204" pitchFamily="34" charset="0"/>
                    <a:ea typeface="Times New Roman" panose="02020603050405020304" pitchFamily="18" charset="0"/>
                    <a:cs typeface="Times New Roman" panose="02020603050405020304" pitchFamily="18" charset="0"/>
                  </a:rPr>
                  <a:t> 51%</a:t>
                </a:r>
              </a:p>
              <a:p>
                <a:pPr marL="171450" indent="-171450">
                  <a:buFont typeface="Arial" panose="020B0604020202020204" pitchFamily="34" charset="0"/>
                  <a:buChar char="•"/>
                </a:pPr>
                <a:r>
                  <a:rPr lang="en-ZA" sz="1050" dirty="0">
                    <a:latin typeface="Arial" panose="020B0604020202020204" pitchFamily="34" charset="0"/>
                    <a:ea typeface="Times New Roman" panose="02020603050405020304" pitchFamily="18" charset="0"/>
                    <a:cs typeface="Times New Roman" panose="02020603050405020304" pitchFamily="18" charset="0"/>
                  </a:rPr>
                  <a:t>In order to qualify for a score of 10, the bidder has ownership that is </a:t>
                </a:r>
                <a14:m>
                  <m:oMath xmlns:m="http://schemas.openxmlformats.org/officeDocument/2006/math">
                    <m:r>
                      <a:rPr lang="en-GB" sz="1050" i="1" smtClean="0">
                        <a:effectLst/>
                        <a:latin typeface="Cambria Math" panose="02040503050406030204" pitchFamily="18" charset="0"/>
                        <a:ea typeface="Times New Roman" panose="02020603050405020304" pitchFamily="18" charset="0"/>
                        <a:cs typeface="Times New Roman" panose="02020603050405020304" pitchFamily="18" charset="0"/>
                      </a:rPr>
                      <m:t>≥</m:t>
                    </m:r>
                  </m:oMath>
                </a14:m>
                <a:r>
                  <a:rPr lang="en-ZA" sz="1050" dirty="0">
                    <a:effectLst/>
                    <a:latin typeface="Arial" panose="020B0604020202020204" pitchFamily="34" charset="0"/>
                    <a:ea typeface="Times New Roman" panose="02020603050405020304" pitchFamily="18" charset="0"/>
                    <a:cs typeface="Times New Roman" panose="02020603050405020304" pitchFamily="18" charset="0"/>
                  </a:rPr>
                  <a:t> 51% in </a:t>
                </a:r>
                <a:r>
                  <a:rPr lang="en-ZA" sz="1050" b="1" dirty="0">
                    <a:effectLst/>
                    <a:latin typeface="Arial" panose="020B0604020202020204" pitchFamily="34" charset="0"/>
                    <a:ea typeface="Times New Roman" panose="02020603050405020304" pitchFamily="18" charset="0"/>
                    <a:cs typeface="Times New Roman" panose="02020603050405020304" pitchFamily="18" charset="0"/>
                  </a:rPr>
                  <a:t>one </a:t>
                </a:r>
                <a:r>
                  <a:rPr lang="en-ZA" sz="1050" dirty="0">
                    <a:effectLst/>
                    <a:latin typeface="Arial" panose="020B0604020202020204" pitchFamily="34" charset="0"/>
                    <a:ea typeface="Times New Roman" panose="02020603050405020304" pitchFamily="18" charset="0"/>
                    <a:cs typeface="Times New Roman" panose="02020603050405020304" pitchFamily="18" charset="0"/>
                  </a:rPr>
                  <a:t>of the designated groups</a:t>
                </a:r>
                <a:endParaRPr lang="en-ZA" sz="1050" dirty="0"/>
              </a:p>
            </p:txBody>
          </p:sp>
        </mc:Choice>
        <mc:Fallback xmlns="">
          <p:sp>
            <p:nvSpPr>
              <p:cNvPr id="27" name="TextBox 26">
                <a:extLst>
                  <a:ext uri="{FF2B5EF4-FFF2-40B4-BE49-F238E27FC236}">
                    <a16:creationId xmlns:a16="http://schemas.microsoft.com/office/drawing/2014/main" id="{C5085897-A968-B712-5C17-24D402A3E762}"/>
                  </a:ext>
                </a:extLst>
              </p:cNvPr>
              <p:cNvSpPr txBox="1">
                <a:spLocks noRot="1" noChangeAspect="1" noMove="1" noResize="1" noEditPoints="1" noAdjustHandles="1" noChangeArrowheads="1" noChangeShapeType="1" noTextEdit="1"/>
              </p:cNvSpPr>
              <p:nvPr/>
            </p:nvSpPr>
            <p:spPr>
              <a:xfrm>
                <a:off x="4915486" y="4227853"/>
                <a:ext cx="4170855" cy="738664"/>
              </a:xfrm>
              <a:prstGeom prst="rect">
                <a:avLst/>
              </a:prstGeom>
              <a:blipFill>
                <a:blip r:embed="rId5"/>
                <a:stretch>
                  <a:fillRect r="-146" b="-4132"/>
                </a:stretch>
              </a:blipFill>
            </p:spPr>
            <p:txBody>
              <a:bodyPr/>
              <a:lstStyle/>
              <a:p>
                <a:r>
                  <a:rPr lang="en-ZA">
                    <a:noFill/>
                  </a:rPr>
                  <a:t> </a:t>
                </a:r>
              </a:p>
            </p:txBody>
          </p:sp>
        </mc:Fallback>
      </mc:AlternateContent>
      <p:sp>
        <p:nvSpPr>
          <p:cNvPr id="28" name="TextBox 27">
            <a:extLst>
              <a:ext uri="{FF2B5EF4-FFF2-40B4-BE49-F238E27FC236}">
                <a16:creationId xmlns:a16="http://schemas.microsoft.com/office/drawing/2014/main" id="{CA5B9CCC-4D02-B92F-F2FD-61B5F68083FC}"/>
              </a:ext>
            </a:extLst>
          </p:cNvPr>
          <p:cNvSpPr txBox="1"/>
          <p:nvPr/>
        </p:nvSpPr>
        <p:spPr>
          <a:xfrm>
            <a:off x="4915486" y="5039579"/>
            <a:ext cx="4048125" cy="415498"/>
          </a:xfrm>
          <a:prstGeom prst="rect">
            <a:avLst/>
          </a:prstGeom>
          <a:noFill/>
        </p:spPr>
        <p:txBody>
          <a:bodyPr wrap="square" rtlCol="0">
            <a:spAutoFit/>
          </a:bodyPr>
          <a:lstStyle/>
          <a:p>
            <a:pPr marL="171450" indent="-171450">
              <a:buFont typeface="Arial" panose="020B0604020202020204" pitchFamily="34" charset="0"/>
              <a:buChar char="•"/>
            </a:pPr>
            <a:r>
              <a:rPr lang="en-GB" sz="1050" dirty="0">
                <a:effectLst/>
                <a:latin typeface="Arial" panose="020B0604020202020204" pitchFamily="34" charset="0"/>
                <a:ea typeface="Times New Roman" panose="02020603050405020304" pitchFamily="18" charset="0"/>
                <a:cs typeface="Times New Roman" panose="02020603050405020304" pitchFamily="18" charset="0"/>
              </a:rPr>
              <a:t>%(Black male) + %(Black women) + %(Black youth) + %(People living with disabilities) &lt; </a:t>
            </a:r>
            <a:r>
              <a:rPr lang="en-ZA" sz="1050" dirty="0">
                <a:effectLst/>
                <a:latin typeface="Arial" panose="020B0604020202020204" pitchFamily="34" charset="0"/>
                <a:ea typeface="Times New Roman" panose="02020603050405020304" pitchFamily="18" charset="0"/>
                <a:cs typeface="Times New Roman" panose="02020603050405020304" pitchFamily="18" charset="0"/>
              </a:rPr>
              <a:t>51%</a:t>
            </a:r>
          </a:p>
        </p:txBody>
      </p:sp>
      <p:sp>
        <p:nvSpPr>
          <p:cNvPr id="29" name="TextBox 28">
            <a:extLst>
              <a:ext uri="{FF2B5EF4-FFF2-40B4-BE49-F238E27FC236}">
                <a16:creationId xmlns:a16="http://schemas.microsoft.com/office/drawing/2014/main" id="{4E5DE708-5C10-D843-C2A3-FBCDDDEC042E}"/>
              </a:ext>
            </a:extLst>
          </p:cNvPr>
          <p:cNvSpPr txBox="1"/>
          <p:nvPr/>
        </p:nvSpPr>
        <p:spPr>
          <a:xfrm>
            <a:off x="4930869" y="5616815"/>
            <a:ext cx="4048125" cy="415498"/>
          </a:xfrm>
          <a:prstGeom prst="rect">
            <a:avLst/>
          </a:prstGeom>
          <a:noFill/>
        </p:spPr>
        <p:txBody>
          <a:bodyPr wrap="square" rtlCol="0">
            <a:spAutoFit/>
          </a:bodyPr>
          <a:lstStyle/>
          <a:p>
            <a:pPr marL="171450" indent="-171450">
              <a:buFont typeface="Arial" panose="020B0604020202020204" pitchFamily="34" charset="0"/>
              <a:buChar char="•"/>
            </a:pPr>
            <a:r>
              <a:rPr lang="en-ZA" sz="1050" dirty="0"/>
              <a:t>Any % ownership in groups other than those stated in this table</a:t>
            </a:r>
          </a:p>
        </p:txBody>
      </p:sp>
    </p:spTree>
    <p:extLst>
      <p:ext uri="{BB962C8B-B14F-4D97-AF65-F5344CB8AC3E}">
        <p14:creationId xmlns:p14="http://schemas.microsoft.com/office/powerpoint/2010/main" val="50605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8810955-A411-B2D9-22C7-24EFEF89C0D0}"/>
              </a:ext>
            </a:extLst>
          </p:cNvPr>
          <p:cNvSpPr>
            <a:spLocks noGrp="1"/>
          </p:cNvSpPr>
          <p:nvPr>
            <p:ph type="body" sz="quarter" idx="15"/>
          </p:nvPr>
        </p:nvSpPr>
        <p:spPr/>
        <p:txBody>
          <a:bodyPr/>
          <a:lstStyle/>
          <a:p>
            <a:r>
              <a:rPr lang="en-ZA" dirty="0"/>
              <a:t>5. PRICE AND PREFERENCE</a:t>
            </a:r>
          </a:p>
        </p:txBody>
      </p:sp>
      <p:sp>
        <p:nvSpPr>
          <p:cNvPr id="6" name="Slide Number Placeholder 5">
            <a:extLst>
              <a:ext uri="{FF2B5EF4-FFF2-40B4-BE49-F238E27FC236}">
                <a16:creationId xmlns:a16="http://schemas.microsoft.com/office/drawing/2014/main" id="{B24340B5-1BE0-4698-C6C3-0E86BC7D58E3}"/>
              </a:ext>
            </a:extLst>
          </p:cNvPr>
          <p:cNvSpPr>
            <a:spLocks noGrp="1"/>
          </p:cNvSpPr>
          <p:nvPr>
            <p:ph type="sldNum" sz="quarter" idx="16"/>
          </p:nvPr>
        </p:nvSpPr>
        <p:spPr/>
        <p:txBody>
          <a:bodyPr/>
          <a:lstStyle/>
          <a:p>
            <a:fld id="{26064075-3AAB-4C73-8B14-15F5C27661CD}" type="slidenum">
              <a:rPr lang="en-US" smtClean="0"/>
              <a:pPr/>
              <a:t>18</a:t>
            </a:fld>
            <a:endParaRPr lang="en-US" dirty="0"/>
          </a:p>
        </p:txBody>
      </p:sp>
      <p:sp>
        <p:nvSpPr>
          <p:cNvPr id="3" name="TextBox 2">
            <a:extLst>
              <a:ext uri="{FF2B5EF4-FFF2-40B4-BE49-F238E27FC236}">
                <a16:creationId xmlns:a16="http://schemas.microsoft.com/office/drawing/2014/main" id="{8119DE34-E935-C70B-AE2E-0BB1D2DC094F}"/>
              </a:ext>
            </a:extLst>
          </p:cNvPr>
          <p:cNvSpPr txBox="1"/>
          <p:nvPr/>
        </p:nvSpPr>
        <p:spPr>
          <a:xfrm>
            <a:off x="206437" y="764704"/>
            <a:ext cx="8496944" cy="2308324"/>
          </a:xfrm>
          <a:prstGeom prst="rect">
            <a:avLst/>
          </a:prstGeom>
          <a:noFill/>
        </p:spPr>
        <p:txBody>
          <a:bodyPr wrap="square">
            <a:spAutoFit/>
          </a:bodyPr>
          <a:lstStyle/>
          <a:p>
            <a:r>
              <a:rPr lang="en-ZA" b="1" dirty="0">
                <a:solidFill>
                  <a:srgbClr val="00697E"/>
                </a:solidFill>
              </a:rPr>
              <a:t>PREFERENCE</a:t>
            </a:r>
          </a:p>
          <a:p>
            <a:endParaRPr lang="en-ZA" b="1" dirty="0">
              <a:solidFill>
                <a:srgbClr val="00697E"/>
              </a:solidFill>
            </a:endParaRPr>
          </a:p>
          <a:p>
            <a:r>
              <a:rPr lang="en-ZA" sz="1800" dirty="0">
                <a:effectLst/>
                <a:latin typeface="Arial" panose="020B0604020202020204" pitchFamily="34" charset="0"/>
                <a:ea typeface="Times New Roman" panose="02020603050405020304" pitchFamily="18" charset="0"/>
              </a:rPr>
              <a:t>In order to determine </a:t>
            </a:r>
            <a:r>
              <a:rPr lang="en-ZA" dirty="0">
                <a:latin typeface="Arial" panose="020B0604020202020204" pitchFamily="34" charset="0"/>
                <a:ea typeface="Times New Roman" panose="02020603050405020304" pitchFamily="18" charset="0"/>
              </a:rPr>
              <a:t>your preference score, bidders are required to provide a </a:t>
            </a:r>
            <a:r>
              <a:rPr lang="en-GB" sz="1800" i="1" dirty="0">
                <a:effectLst/>
                <a:latin typeface="Arial" panose="020B0604020202020204" pitchFamily="34" charset="0"/>
                <a:ea typeface="Times New Roman" panose="02020603050405020304" pitchFamily="18" charset="0"/>
                <a:cs typeface="Times New Roman" panose="02020603050405020304" pitchFamily="18" charset="0"/>
              </a:rPr>
              <a:t>BEE Certificate (issued by a Verification Agency accredited by SANAS) and Scorecard or BBBEE QSE/EME sworn Affidavit including scorecard</a:t>
            </a:r>
          </a:p>
          <a:p>
            <a:r>
              <a:rPr lang="en-GB" i="1" dirty="0">
                <a:latin typeface="Arial" panose="020B0604020202020204" pitchFamily="34" charset="0"/>
                <a:ea typeface="Times New Roman" panose="02020603050405020304" pitchFamily="18" charset="0"/>
                <a:cs typeface="Times New Roman" panose="02020603050405020304" pitchFamily="18" charset="0"/>
              </a:rPr>
              <a:t>E.g.</a:t>
            </a:r>
            <a:endParaRPr lang="en-ZA" sz="1800" dirty="0">
              <a:effectLst/>
              <a:latin typeface="Arial" panose="020B0604020202020204" pitchFamily="34" charset="0"/>
              <a:ea typeface="Times New Roman" panose="02020603050405020304" pitchFamily="18" charset="0"/>
            </a:endParaRPr>
          </a:p>
          <a:p>
            <a:endParaRPr lang="en-ZA" b="1" dirty="0">
              <a:solidFill>
                <a:srgbClr val="00697E"/>
              </a:solidFill>
              <a:latin typeface="Arial" panose="020B0604020202020204" pitchFamily="34" charset="0"/>
            </a:endParaRPr>
          </a:p>
          <a:p>
            <a:endParaRPr lang="en-ZA" b="1" dirty="0">
              <a:solidFill>
                <a:srgbClr val="00697E"/>
              </a:solidFill>
            </a:endParaRPr>
          </a:p>
        </p:txBody>
      </p:sp>
      <p:pic>
        <p:nvPicPr>
          <p:cNvPr id="2" name="Picture 1">
            <a:extLst>
              <a:ext uri="{FF2B5EF4-FFF2-40B4-BE49-F238E27FC236}">
                <a16:creationId xmlns:a16="http://schemas.microsoft.com/office/drawing/2014/main" id="{83150ADF-1905-4765-6C0C-E303600068C4}"/>
              </a:ext>
            </a:extLst>
          </p:cNvPr>
          <p:cNvPicPr>
            <a:picLocks noChangeAspect="1"/>
          </p:cNvPicPr>
          <p:nvPr/>
        </p:nvPicPr>
        <p:blipFill>
          <a:blip r:embed="rId2"/>
          <a:stretch>
            <a:fillRect/>
          </a:stretch>
        </p:blipFill>
        <p:spPr>
          <a:xfrm>
            <a:off x="1979712" y="2564904"/>
            <a:ext cx="3959761" cy="3672408"/>
          </a:xfrm>
          <a:prstGeom prst="rect">
            <a:avLst/>
          </a:prstGeom>
        </p:spPr>
      </p:pic>
      <p:sp>
        <p:nvSpPr>
          <p:cNvPr id="4" name="Minus Sign 3">
            <a:extLst>
              <a:ext uri="{FF2B5EF4-FFF2-40B4-BE49-F238E27FC236}">
                <a16:creationId xmlns:a16="http://schemas.microsoft.com/office/drawing/2014/main" id="{2A474A08-49BF-0571-BDC0-1B5923282BF3}"/>
              </a:ext>
            </a:extLst>
          </p:cNvPr>
          <p:cNvSpPr/>
          <p:nvPr/>
        </p:nvSpPr>
        <p:spPr>
          <a:xfrm>
            <a:off x="5220072" y="4005064"/>
            <a:ext cx="432048" cy="216024"/>
          </a:xfrm>
          <a:prstGeom prst="mathMinus">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7" name="Minus Sign 6">
            <a:extLst>
              <a:ext uri="{FF2B5EF4-FFF2-40B4-BE49-F238E27FC236}">
                <a16:creationId xmlns:a16="http://schemas.microsoft.com/office/drawing/2014/main" id="{B935D328-5B45-D307-5B31-6400B942FADF}"/>
              </a:ext>
            </a:extLst>
          </p:cNvPr>
          <p:cNvSpPr/>
          <p:nvPr/>
        </p:nvSpPr>
        <p:spPr>
          <a:xfrm>
            <a:off x="2267744" y="5373216"/>
            <a:ext cx="504056" cy="288032"/>
          </a:xfrm>
          <a:prstGeom prst="mathMinus">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Tree>
    <p:extLst>
      <p:ext uri="{BB962C8B-B14F-4D97-AF65-F5344CB8AC3E}">
        <p14:creationId xmlns:p14="http://schemas.microsoft.com/office/powerpoint/2010/main" val="36857316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8810955-A411-B2D9-22C7-24EFEF89C0D0}"/>
              </a:ext>
            </a:extLst>
          </p:cNvPr>
          <p:cNvSpPr>
            <a:spLocks noGrp="1"/>
          </p:cNvSpPr>
          <p:nvPr>
            <p:ph type="body" sz="quarter" idx="15"/>
          </p:nvPr>
        </p:nvSpPr>
        <p:spPr/>
        <p:txBody>
          <a:bodyPr/>
          <a:lstStyle/>
          <a:p>
            <a:r>
              <a:rPr lang="en-ZA" dirty="0"/>
              <a:t>5. PRICE AND PREFERENCE</a:t>
            </a:r>
          </a:p>
        </p:txBody>
      </p:sp>
      <p:sp>
        <p:nvSpPr>
          <p:cNvPr id="6" name="Slide Number Placeholder 5">
            <a:extLst>
              <a:ext uri="{FF2B5EF4-FFF2-40B4-BE49-F238E27FC236}">
                <a16:creationId xmlns:a16="http://schemas.microsoft.com/office/drawing/2014/main" id="{B24340B5-1BE0-4698-C6C3-0E86BC7D58E3}"/>
              </a:ext>
            </a:extLst>
          </p:cNvPr>
          <p:cNvSpPr>
            <a:spLocks noGrp="1"/>
          </p:cNvSpPr>
          <p:nvPr>
            <p:ph type="sldNum" sz="quarter" idx="16"/>
          </p:nvPr>
        </p:nvSpPr>
        <p:spPr/>
        <p:txBody>
          <a:bodyPr/>
          <a:lstStyle/>
          <a:p>
            <a:fld id="{26064075-3AAB-4C73-8B14-15F5C27661CD}" type="slidenum">
              <a:rPr lang="en-US" smtClean="0"/>
              <a:pPr/>
              <a:t>19</a:t>
            </a:fld>
            <a:endParaRPr lang="en-US" dirty="0"/>
          </a:p>
        </p:txBody>
      </p:sp>
      <p:pic>
        <p:nvPicPr>
          <p:cNvPr id="4" name="Picture 3">
            <a:extLst>
              <a:ext uri="{FF2B5EF4-FFF2-40B4-BE49-F238E27FC236}">
                <a16:creationId xmlns:a16="http://schemas.microsoft.com/office/drawing/2014/main" id="{920BF456-6703-F421-384A-8B7E6EC5FEB9}"/>
              </a:ext>
            </a:extLst>
          </p:cNvPr>
          <p:cNvPicPr>
            <a:picLocks noChangeAspect="1"/>
          </p:cNvPicPr>
          <p:nvPr/>
        </p:nvPicPr>
        <p:blipFill>
          <a:blip r:embed="rId2"/>
          <a:stretch>
            <a:fillRect/>
          </a:stretch>
        </p:blipFill>
        <p:spPr>
          <a:xfrm>
            <a:off x="1864869" y="671950"/>
            <a:ext cx="4188711" cy="5976664"/>
          </a:xfrm>
          <a:prstGeom prst="rect">
            <a:avLst/>
          </a:prstGeom>
        </p:spPr>
      </p:pic>
      <p:sp>
        <p:nvSpPr>
          <p:cNvPr id="7" name="Minus Sign 6">
            <a:extLst>
              <a:ext uri="{FF2B5EF4-FFF2-40B4-BE49-F238E27FC236}">
                <a16:creationId xmlns:a16="http://schemas.microsoft.com/office/drawing/2014/main" id="{0D11497B-ECB7-5972-02C8-62C8FEB01ECC}"/>
              </a:ext>
            </a:extLst>
          </p:cNvPr>
          <p:cNvSpPr/>
          <p:nvPr/>
        </p:nvSpPr>
        <p:spPr>
          <a:xfrm>
            <a:off x="3131840" y="2924944"/>
            <a:ext cx="1008112" cy="360040"/>
          </a:xfrm>
          <a:prstGeom prst="mathMinus">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8" name="Minus Sign 7">
            <a:extLst>
              <a:ext uri="{FF2B5EF4-FFF2-40B4-BE49-F238E27FC236}">
                <a16:creationId xmlns:a16="http://schemas.microsoft.com/office/drawing/2014/main" id="{5F114097-F15E-9982-E922-A43EAB4B1951}"/>
              </a:ext>
            </a:extLst>
          </p:cNvPr>
          <p:cNvSpPr/>
          <p:nvPr/>
        </p:nvSpPr>
        <p:spPr>
          <a:xfrm>
            <a:off x="3203848" y="5229200"/>
            <a:ext cx="1008112" cy="360040"/>
          </a:xfrm>
          <a:prstGeom prst="mathMinus">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9" name="Minus Sign 8">
            <a:extLst>
              <a:ext uri="{FF2B5EF4-FFF2-40B4-BE49-F238E27FC236}">
                <a16:creationId xmlns:a16="http://schemas.microsoft.com/office/drawing/2014/main" id="{F3CCD7CB-0F14-035F-3799-75B79D13130B}"/>
              </a:ext>
            </a:extLst>
          </p:cNvPr>
          <p:cNvSpPr/>
          <p:nvPr/>
        </p:nvSpPr>
        <p:spPr>
          <a:xfrm>
            <a:off x="3203848" y="5229200"/>
            <a:ext cx="1041154" cy="488798"/>
          </a:xfrm>
          <a:prstGeom prst="mathMinus">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Tree>
    <p:extLst>
      <p:ext uri="{BB962C8B-B14F-4D97-AF65-F5344CB8AC3E}">
        <p14:creationId xmlns:p14="http://schemas.microsoft.com/office/powerpoint/2010/main" val="11083526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8810955-A411-B2D9-22C7-24EFEF89C0D0}"/>
              </a:ext>
            </a:extLst>
          </p:cNvPr>
          <p:cNvSpPr>
            <a:spLocks noGrp="1"/>
          </p:cNvSpPr>
          <p:nvPr>
            <p:ph type="body" sz="quarter" idx="15"/>
          </p:nvPr>
        </p:nvSpPr>
        <p:spPr>
          <a:xfrm>
            <a:off x="250825" y="116632"/>
            <a:ext cx="7416800" cy="404664"/>
          </a:xfrm>
        </p:spPr>
        <p:txBody>
          <a:bodyPr>
            <a:normAutofit/>
          </a:bodyPr>
          <a:lstStyle/>
          <a:p>
            <a:r>
              <a:rPr lang="en-ZA" dirty="0"/>
              <a:t>5. PRICE AND PREFERENCE</a:t>
            </a:r>
          </a:p>
        </p:txBody>
      </p:sp>
      <p:pic>
        <p:nvPicPr>
          <p:cNvPr id="3" name="Picture 2">
            <a:extLst>
              <a:ext uri="{FF2B5EF4-FFF2-40B4-BE49-F238E27FC236}">
                <a16:creationId xmlns:a16="http://schemas.microsoft.com/office/drawing/2014/main" id="{F94CF895-CAC7-6C21-3FB2-8F8D9121AD74}"/>
              </a:ext>
            </a:extLst>
          </p:cNvPr>
          <p:cNvPicPr>
            <a:picLocks noChangeAspect="1"/>
          </p:cNvPicPr>
          <p:nvPr/>
        </p:nvPicPr>
        <p:blipFill>
          <a:blip r:embed="rId2"/>
          <a:stretch>
            <a:fillRect/>
          </a:stretch>
        </p:blipFill>
        <p:spPr>
          <a:xfrm>
            <a:off x="5130391" y="799569"/>
            <a:ext cx="3791157" cy="5595805"/>
          </a:xfrm>
          <a:prstGeom prst="rect">
            <a:avLst/>
          </a:prstGeom>
          <a:noFill/>
        </p:spPr>
      </p:pic>
      <p:pic>
        <p:nvPicPr>
          <p:cNvPr id="2" name="Picture 1">
            <a:extLst>
              <a:ext uri="{FF2B5EF4-FFF2-40B4-BE49-F238E27FC236}">
                <a16:creationId xmlns:a16="http://schemas.microsoft.com/office/drawing/2014/main" id="{22AEB00F-23E1-21BF-5E9F-CFA0E59EF537}"/>
              </a:ext>
            </a:extLst>
          </p:cNvPr>
          <p:cNvPicPr>
            <a:picLocks noChangeAspect="1"/>
          </p:cNvPicPr>
          <p:nvPr/>
        </p:nvPicPr>
        <p:blipFill>
          <a:blip r:embed="rId3"/>
          <a:stretch>
            <a:fillRect/>
          </a:stretch>
        </p:blipFill>
        <p:spPr>
          <a:xfrm>
            <a:off x="282385" y="908720"/>
            <a:ext cx="3839797" cy="5544835"/>
          </a:xfrm>
          <a:prstGeom prst="rect">
            <a:avLst/>
          </a:prstGeom>
          <a:noFill/>
        </p:spPr>
      </p:pic>
      <p:sp>
        <p:nvSpPr>
          <p:cNvPr id="6" name="Slide Number Placeholder 5">
            <a:extLst>
              <a:ext uri="{FF2B5EF4-FFF2-40B4-BE49-F238E27FC236}">
                <a16:creationId xmlns:a16="http://schemas.microsoft.com/office/drawing/2014/main" id="{B24340B5-1BE0-4698-C6C3-0E86BC7D58E3}"/>
              </a:ext>
            </a:extLst>
          </p:cNvPr>
          <p:cNvSpPr>
            <a:spLocks noGrp="1"/>
          </p:cNvSpPr>
          <p:nvPr>
            <p:ph type="sldNum" sz="quarter" idx="18"/>
          </p:nvPr>
        </p:nvSpPr>
        <p:spPr>
          <a:xfrm>
            <a:off x="8761060" y="6542180"/>
            <a:ext cx="352579" cy="288330"/>
          </a:xfrm>
        </p:spPr>
        <p:txBody>
          <a:bodyPr anchor="ctr">
            <a:normAutofit/>
          </a:bodyPr>
          <a:lstStyle/>
          <a:p>
            <a:pPr>
              <a:spcAft>
                <a:spcPts val="600"/>
              </a:spcAft>
            </a:pPr>
            <a:fld id="{26064075-3AAB-4C73-8B14-15F5C27661CD}" type="slidenum">
              <a:rPr lang="en-US" smtClean="0"/>
              <a:pPr>
                <a:spcAft>
                  <a:spcPts val="600"/>
                </a:spcAft>
              </a:pPr>
              <a:t>20</a:t>
            </a:fld>
            <a:endParaRPr lang="en-US"/>
          </a:p>
        </p:txBody>
      </p:sp>
      <p:sp>
        <p:nvSpPr>
          <p:cNvPr id="4" name="Minus Sign 3">
            <a:extLst>
              <a:ext uri="{FF2B5EF4-FFF2-40B4-BE49-F238E27FC236}">
                <a16:creationId xmlns:a16="http://schemas.microsoft.com/office/drawing/2014/main" id="{24CFCDAF-4C8C-224A-3BB0-5509133EBEA1}"/>
              </a:ext>
            </a:extLst>
          </p:cNvPr>
          <p:cNvSpPr/>
          <p:nvPr/>
        </p:nvSpPr>
        <p:spPr>
          <a:xfrm>
            <a:off x="1302538" y="997345"/>
            <a:ext cx="1881776" cy="1372993"/>
          </a:xfrm>
          <a:prstGeom prst="mathMinus">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
        <p:nvSpPr>
          <p:cNvPr id="7" name="Minus Sign 6">
            <a:extLst>
              <a:ext uri="{FF2B5EF4-FFF2-40B4-BE49-F238E27FC236}">
                <a16:creationId xmlns:a16="http://schemas.microsoft.com/office/drawing/2014/main" id="{E49C766F-5752-F9E1-1E0C-0D39EEC313B1}"/>
              </a:ext>
            </a:extLst>
          </p:cNvPr>
          <p:cNvSpPr/>
          <p:nvPr/>
        </p:nvSpPr>
        <p:spPr>
          <a:xfrm>
            <a:off x="1187624" y="1052736"/>
            <a:ext cx="2662533" cy="3860830"/>
          </a:xfrm>
          <a:prstGeom prst="mathMinus">
            <a:avLst/>
          </a:prstGeom>
          <a:solidFill>
            <a:schemeClr val="dk1"/>
          </a:solidFill>
          <a:ln>
            <a:noFill/>
          </a:ln>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algn="ctr">
              <a:lnSpc>
                <a:spcPct val="110000"/>
              </a:lnSpc>
              <a:spcBef>
                <a:spcPts val="100"/>
              </a:spcBef>
              <a:spcAft>
                <a:spcPts val="100"/>
              </a:spcAft>
            </a:pPr>
            <a:endParaRPr lang="en-ZA" sz="1400" dirty="0"/>
          </a:p>
        </p:txBody>
      </p:sp>
    </p:spTree>
    <p:extLst>
      <p:ext uri="{BB962C8B-B14F-4D97-AF65-F5344CB8AC3E}">
        <p14:creationId xmlns:p14="http://schemas.microsoft.com/office/powerpoint/2010/main" val="5406852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9">
            <a:extLst>
              <a:ext uri="{FF2B5EF4-FFF2-40B4-BE49-F238E27FC236}">
                <a16:creationId xmlns:a16="http://schemas.microsoft.com/office/drawing/2014/main" id="{2C877CAA-C40D-B143-B9E2-E537E4AA9A41}"/>
              </a:ext>
            </a:extLst>
          </p:cNvPr>
          <p:cNvSpPr>
            <a:spLocks noGrp="1"/>
          </p:cNvSpPr>
          <p:nvPr>
            <p:ph type="body" sz="quarter" idx="13" hasCustomPrompt="1"/>
          </p:nvPr>
        </p:nvSpPr>
        <p:spPr>
          <a:xfrm>
            <a:off x="3635896" y="3140968"/>
            <a:ext cx="4943431" cy="430887"/>
          </a:xfrm>
        </p:spPr>
        <p:txBody>
          <a:bodyPr wrap="square">
            <a:spAutoFit/>
          </a:bodyPr>
          <a:lstStyle>
            <a:lvl1pPr algn="r">
              <a:lnSpc>
                <a:spcPct val="100000"/>
              </a:lnSpc>
              <a:spcBef>
                <a:spcPts val="0"/>
              </a:spcBef>
              <a:spcAft>
                <a:spcPts val="0"/>
              </a:spcAft>
              <a:defRPr sz="2400" b="1" i="0" cap="none">
                <a:solidFill>
                  <a:schemeClr val="bg1">
                    <a:lumMod val="95000"/>
                  </a:schemeClr>
                </a:solidFill>
                <a:latin typeface="Arial" panose="020B0604020202020204" pitchFamily="34" charset="0"/>
                <a:cs typeface="Arial" panose="020B0604020202020204" pitchFamily="34" charset="0"/>
              </a:defRPr>
            </a:lvl1pPr>
          </a:lstStyle>
          <a:p>
            <a:pPr lvl="0" algn="ctr"/>
            <a:r>
              <a:rPr lang="en-US" sz="2800" dirty="0"/>
              <a:t>QUESTIONS</a:t>
            </a:r>
          </a:p>
        </p:txBody>
      </p:sp>
      <p:sp>
        <p:nvSpPr>
          <p:cNvPr id="2" name="Slide Number Placeholder 1"/>
          <p:cNvSpPr>
            <a:spLocks noGrp="1"/>
          </p:cNvSpPr>
          <p:nvPr>
            <p:ph type="sldNum" sz="quarter" idx="14"/>
          </p:nvPr>
        </p:nvSpPr>
        <p:spPr/>
        <p:txBody>
          <a:bodyPr/>
          <a:lstStyle/>
          <a:p>
            <a:fld id="{26064075-3AAB-4C73-8B14-15F5C27661CD}" type="slidenum">
              <a:rPr lang="en-US" smtClean="0"/>
              <a:pPr/>
              <a:t>21</a:t>
            </a:fld>
            <a:endParaRPr lang="en-US" dirty="0"/>
          </a:p>
        </p:txBody>
      </p:sp>
    </p:spTree>
    <p:extLst>
      <p:ext uri="{BB962C8B-B14F-4D97-AF65-F5344CB8AC3E}">
        <p14:creationId xmlns:p14="http://schemas.microsoft.com/office/powerpoint/2010/main" val="4004440832"/>
      </p:ext>
    </p:extLst>
  </p:cSld>
  <p:clrMapOvr>
    <a:masterClrMapping/>
  </p:clrMapOvr>
</p:sld>
</file>

<file path=ppt/theme/theme1.xml><?xml version="1.0" encoding="utf-8"?>
<a:theme xmlns:a="http://schemas.openxmlformats.org/drawingml/2006/main" name="1_ACSA">
  <a:themeElements>
    <a:clrScheme name="ACSA">
      <a:dk1>
        <a:srgbClr val="231F20"/>
      </a:dk1>
      <a:lt1>
        <a:sysClr val="window" lastClr="FFFFFF"/>
      </a:lt1>
      <a:dk2>
        <a:srgbClr val="818284"/>
      </a:dk2>
      <a:lt2>
        <a:srgbClr val="C2DCE3"/>
      </a:lt2>
      <a:accent1>
        <a:srgbClr val="006880"/>
      </a:accent1>
      <a:accent2>
        <a:srgbClr val="F58221"/>
      </a:accent2>
      <a:accent3>
        <a:srgbClr val="06AAD3"/>
      </a:accent3>
      <a:accent4>
        <a:srgbClr val="FDAF17"/>
      </a:accent4>
      <a:accent5>
        <a:srgbClr val="59B59E"/>
      </a:accent5>
      <a:accent6>
        <a:srgbClr val="EE2E24"/>
      </a:accent6>
      <a:hlink>
        <a:srgbClr val="00B0F0"/>
      </a:hlink>
      <a:folHlink>
        <a:srgbClr val="7030A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a:noFill/>
        </a:ln>
      </a:spPr>
      <a:bodyPr rot="0" spcFirstLastPara="0" vertOverflow="overflow" horzOverflow="overflow" vert="horz" wrap="square" lIns="0" tIns="0" rIns="0" bIns="0" numCol="1" spcCol="0" rtlCol="0" fromWordArt="0" anchor="ctr" anchorCtr="0" forceAA="0" compatLnSpc="1">
        <a:prstTxWarp prst="textNoShape">
          <a:avLst/>
        </a:prstTxWarp>
        <a:noAutofit/>
      </a:bodyPr>
      <a:lstStyle>
        <a:defPPr algn="ctr">
          <a:lnSpc>
            <a:spcPct val="110000"/>
          </a:lnSpc>
          <a:spcBef>
            <a:spcPts val="100"/>
          </a:spcBef>
          <a:spcAft>
            <a:spcPts val="100"/>
          </a:spcAft>
          <a:defRPr sz="1400"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3f5218c6-7808-4fb1-8cb9-140a3c57cbb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CBD55BA7BD1D8A44BF491C23C0C414E3" ma:contentTypeVersion="15" ma:contentTypeDescription="Create a new document." ma:contentTypeScope="" ma:versionID="3ab5613535bc03c205ce37b84800ba58">
  <xsd:schema xmlns:xsd="http://www.w3.org/2001/XMLSchema" xmlns:xs="http://www.w3.org/2001/XMLSchema" xmlns:p="http://schemas.microsoft.com/office/2006/metadata/properties" xmlns:ns3="d8c5d671-5fd2-4c7b-9bfe-f256d71ff94d" xmlns:ns4="3f5218c6-7808-4fb1-8cb9-140a3c57cbb9" targetNamespace="http://schemas.microsoft.com/office/2006/metadata/properties" ma:root="true" ma:fieldsID="551c949536f148e029b47020d1bfe385" ns3:_="" ns4:_="">
    <xsd:import namespace="d8c5d671-5fd2-4c7b-9bfe-f256d71ff94d"/>
    <xsd:import namespace="3f5218c6-7808-4fb1-8cb9-140a3c57cbb9"/>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GenerationTime" minOccurs="0"/>
                <xsd:element ref="ns4:MediaServiceEventHashCode" minOccurs="0"/>
                <xsd:element ref="ns4:MediaServiceAutoKeyPoints" minOccurs="0"/>
                <xsd:element ref="ns4:MediaServiceKeyPoints" minOccurs="0"/>
                <xsd:element ref="ns4:MediaServiceDateTaken" minOccurs="0"/>
                <xsd:element ref="ns4:MediaLengthInSeconds" minOccurs="0"/>
                <xsd:element ref="ns4:MediaServiceLocation" minOccurs="0"/>
                <xsd:element ref="ns4:_activit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c5d671-5fd2-4c7b-9bfe-f256d71ff94d"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f5218c6-7808-4fb1-8cb9-140a3c57cbb9" elementFormDefault="qualified">
    <xsd:import namespace="http://schemas.microsoft.com/office/2006/documentManagement/types"/>
    <xsd:import namespace="http://schemas.microsoft.com/office/infopath/2007/PartnerControls"/>
    <xsd:element name="MediaServiceMetadata" ma:index="11" nillable="true" ma:displayName="MediaServiceMetadata" ma:description="" ma:hidden="true" ma:internalName="MediaServiceMetadata" ma:readOnly="true">
      <xsd:simpleType>
        <xsd:restriction base="dms:Note"/>
      </xsd:simpleType>
    </xsd:element>
    <xsd:element name="MediaServiceFastMetadata" ma:index="12" nillable="true" ma:displayName="MediaServiceFastMetadata" ma:description=""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MediaServiceLocation" ma:index="21" nillable="true" ma:displayName="Location" ma:internalName="MediaServiceLocation" ma:readOnly="true">
      <xsd:simpleType>
        <xsd:restriction base="dms:Text"/>
      </xsd:simpleType>
    </xsd:element>
    <xsd:element name="_activity" ma:index="22" nillable="true" ma:displayName="_activity" ma:hidden="true" ma:internalName="_activity">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D03E335-F6BC-44E1-AAAC-0E0BB548371D}">
  <ds:schemaRefs>
    <ds:schemaRef ds:uri="http://schemas.microsoft.com/office/2006/documentManagement/types"/>
    <ds:schemaRef ds:uri="http://schemas.microsoft.com/office/2006/metadata/properties"/>
    <ds:schemaRef ds:uri="http://purl.org/dc/dcmitype/"/>
    <ds:schemaRef ds:uri="http://schemas.openxmlformats.org/package/2006/metadata/core-properties"/>
    <ds:schemaRef ds:uri="http://www.w3.org/XML/1998/namespace"/>
    <ds:schemaRef ds:uri="d8c5d671-5fd2-4c7b-9bfe-f256d71ff94d"/>
    <ds:schemaRef ds:uri="http://schemas.microsoft.com/office/infopath/2007/PartnerControls"/>
    <ds:schemaRef ds:uri="3f5218c6-7808-4fb1-8cb9-140a3c57cbb9"/>
    <ds:schemaRef ds:uri="http://purl.org/dc/terms/"/>
    <ds:schemaRef ds:uri="http://purl.org/dc/elements/1.1/"/>
  </ds:schemaRefs>
</ds:datastoreItem>
</file>

<file path=customXml/itemProps2.xml><?xml version="1.0" encoding="utf-8"?>
<ds:datastoreItem xmlns:ds="http://schemas.openxmlformats.org/officeDocument/2006/customXml" ds:itemID="{DEA7825B-3348-4048-97FF-F53F2367B531}">
  <ds:schemaRefs>
    <ds:schemaRef ds:uri="http://schemas.microsoft.com/sharepoint/v3/contenttype/forms"/>
  </ds:schemaRefs>
</ds:datastoreItem>
</file>

<file path=customXml/itemProps3.xml><?xml version="1.0" encoding="utf-8"?>
<ds:datastoreItem xmlns:ds="http://schemas.openxmlformats.org/officeDocument/2006/customXml" ds:itemID="{9661A2F7-774D-4E8E-9D7C-6162FC52CA4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c5d671-5fd2-4c7b-9bfe-f256d71ff94d"/>
    <ds:schemaRef ds:uri="3f5218c6-7808-4fb1-8cb9-140a3c57cb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{215F49CD-64F3-B94F-B6DE-14D1A20BFB88}tf16401378</Template>
  <TotalTime>26074</TotalTime>
  <Words>2642</Words>
  <Application>Microsoft Office PowerPoint</Application>
  <PresentationFormat>On-screen Show (4:3)</PresentationFormat>
  <Paragraphs>487</Paragraphs>
  <Slides>21</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21</vt:i4>
      </vt:variant>
    </vt:vector>
  </HeadingPairs>
  <TitlesOfParts>
    <vt:vector size="31" baseType="lpstr">
      <vt:lpstr>Arial</vt:lpstr>
      <vt:lpstr>Arial Black</vt:lpstr>
      <vt:lpstr>ArialMT</vt:lpstr>
      <vt:lpstr>Calibri</vt:lpstr>
      <vt:lpstr>Cambria Math</vt:lpstr>
      <vt:lpstr>Segoe UI Symbol</vt:lpstr>
      <vt:lpstr>Tahoma</vt:lpstr>
      <vt:lpstr>Times New Roman</vt:lpstr>
      <vt:lpstr>Wingdings</vt:lpstr>
      <vt:lpstr>1_ACSA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Zeenat Jaffer</dc:creator>
  <cp:lastModifiedBy>Alicia Sekoati</cp:lastModifiedBy>
  <cp:revision>1359</cp:revision>
  <cp:lastPrinted>2016-09-22T08:48:17Z</cp:lastPrinted>
  <dcterms:created xsi:type="dcterms:W3CDTF">2011-01-12T12:11:52Z</dcterms:created>
  <dcterms:modified xsi:type="dcterms:W3CDTF">2023-07-06T09:26:09Z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4510263</vt:lpwstr>
  </property>
  <property fmtid="{D5CDD505-2E9C-101B-9397-08002B2CF9AE}" pid="3" name="NXPowerLiteSettings">
    <vt:lpwstr>C7000400038000</vt:lpwstr>
  </property>
  <property fmtid="{D5CDD505-2E9C-101B-9397-08002B2CF9AE}" pid="4" name="NXPowerLiteVersion">
    <vt:lpwstr>S9.0.1</vt:lpwstr>
  </property>
  <property fmtid="{D5CDD505-2E9C-101B-9397-08002B2CF9AE}" pid="5" name="ContentTypeId">
    <vt:lpwstr>0x010100CBD55BA7BD1D8A44BF491C23C0C414E3</vt:lpwstr>
  </property>
  <property fmtid="{D5CDD505-2E9C-101B-9397-08002B2CF9AE}" pid="6" name="MSIP_Label_a11864d1-c16a-45ad-949f-bdea3b8c9e66_Enabled">
    <vt:lpwstr>true</vt:lpwstr>
  </property>
  <property fmtid="{D5CDD505-2E9C-101B-9397-08002B2CF9AE}" pid="7" name="MSIP_Label_a11864d1-c16a-45ad-949f-bdea3b8c9e66_SetDate">
    <vt:lpwstr>2023-04-03T11:49:08Z</vt:lpwstr>
  </property>
  <property fmtid="{D5CDD505-2E9C-101B-9397-08002B2CF9AE}" pid="8" name="MSIP_Label_a11864d1-c16a-45ad-949f-bdea3b8c9e66_Method">
    <vt:lpwstr>Standard</vt:lpwstr>
  </property>
  <property fmtid="{D5CDD505-2E9C-101B-9397-08002B2CF9AE}" pid="9" name="MSIP_Label_a11864d1-c16a-45ad-949f-bdea3b8c9e66_Name">
    <vt:lpwstr>Confidential</vt:lpwstr>
  </property>
  <property fmtid="{D5CDD505-2E9C-101B-9397-08002B2CF9AE}" pid="10" name="MSIP_Label_a11864d1-c16a-45ad-949f-bdea3b8c9e66_SiteId">
    <vt:lpwstr>fb62d46e-e86e-4673-ba82-b27b61d8202b</vt:lpwstr>
  </property>
  <property fmtid="{D5CDD505-2E9C-101B-9397-08002B2CF9AE}" pid="11" name="MSIP_Label_a11864d1-c16a-45ad-949f-bdea3b8c9e66_ActionId">
    <vt:lpwstr>568989ca-1b98-4bd4-aea8-5c1f03c03976</vt:lpwstr>
  </property>
  <property fmtid="{D5CDD505-2E9C-101B-9397-08002B2CF9AE}" pid="12" name="MSIP_Label_a11864d1-c16a-45ad-949f-bdea3b8c9e66_ContentBits">
    <vt:lpwstr>3</vt:lpwstr>
  </property>
</Properties>
</file>