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peg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drawings/drawing2.xml" ContentType="application/vnd.openxmlformats-officedocument.drawing+xml"/>
  <Override PartName="/xl/drawings/drawing3.xml" ContentType="application/vnd.openxmlformats-officedocument.drawing+xml"/>
  <Override PartName="/xl/drawings/drawing4.xml" ContentType="application/vnd.openxmlformats-officedocument.drawing+xml"/>
  <Override PartName="/xl/drawings/drawing5.xml" ContentType="application/vnd.openxmlformats-officedocument.drawing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microsoft.com/office/2020/02/relationships/classificationlabels" Target="docMetadata/LabelInfo.xml"/><Relationship Id="rId1" Type="http://schemas.openxmlformats.org/officeDocument/2006/relationships/officeDocument" Target="xl/workbook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6" rupBuild="29822"/>
  <workbookPr/>
  <mc:AlternateContent xmlns:mc="http://schemas.openxmlformats.org/markup-compatibility/2006">
    <mc:Choice Requires="x15">
      <x15ac:absPath xmlns:x15ac="http://schemas.microsoft.com/office/spreadsheetml/2010/11/ac" url="https://transnetsocltd-my.sharepoint.com/personal/sidney_matukane_transnet_net/Documents/Desktop/Operations/Vodacom/project/Completed files/RFP/RFP 2025/VoIP/Completed/Ready for submission/to load on the system/updated files/"/>
    </mc:Choice>
  </mc:AlternateContent>
  <xr:revisionPtr revIDLastSave="4" documentId="13_ncr:1_{6E83E14A-6177-4F68-AB28-6B35B18A9824}" xr6:coauthVersionLast="47" xr6:coauthVersionMax="47" xr10:uidLastSave="{6EA40A60-6412-490E-AC2F-ABA5E94A69BD}"/>
  <bookViews>
    <workbookView xWindow="70" yWindow="0" windowWidth="19130" windowHeight="10170" tabRatio="873" xr2:uid="{00000000-000D-0000-FFFF-FFFF00000000}"/>
  </bookViews>
  <sheets>
    <sheet name="Hosted PBX" sheetId="9" r:id="rId1"/>
    <sheet name="Call Recordings" sheetId="10" r:id="rId2"/>
    <sheet name="Call Center" sheetId="11" r:id="rId3"/>
    <sheet name="AudioCodes SBC" sheetId="12" r:id="rId4"/>
    <sheet name="SIP Trunks" sheetId="13" r:id="rId5"/>
  </sheets>
  <calcPr calcId="191029"/>
  <extLst>
    <ext xmlns:x15="http://schemas.microsoft.com/office/spreadsheetml/2010/11/main" uri="{140A7094-0E35-4892-8432-C4D2E57EDEB5}">
      <x15:workbookPr chartTrackingRefBase="1"/>
    </ext>
  </extLst>
</workbook>
</file>

<file path=xl/sharedStrings.xml><?xml version="1.0" encoding="utf-8"?>
<sst xmlns="http://schemas.openxmlformats.org/spreadsheetml/2006/main" count="198" uniqueCount="61">
  <si>
    <t>Name</t>
  </si>
  <si>
    <t>Surname</t>
  </si>
  <si>
    <t>Notes</t>
  </si>
  <si>
    <t>4. It is important that the bidder has consent from the resources to be assigned to the Transnet account should the bidder be successful.</t>
  </si>
  <si>
    <t>3. This schedule must be duly completed. Any missing information may render the line item non responsive.</t>
  </si>
  <si>
    <t>2. The information below illustrate the suppliers capacity and capability to render the services.</t>
  </si>
  <si>
    <t>Joe</t>
  </si>
  <si>
    <t>Title</t>
  </si>
  <si>
    <t>Walters</t>
  </si>
  <si>
    <t>Company</t>
  </si>
  <si>
    <t>No</t>
  </si>
  <si>
    <t>IT director</t>
  </si>
  <si>
    <t>6. An example has been provided on how to complete the Project Completion labled e.g.</t>
  </si>
  <si>
    <t>Pro-active maintenance performed: Standard Operating procedures and routine testing</t>
  </si>
  <si>
    <t>Yes see attached ref.  … page … item …</t>
  </si>
  <si>
    <t>Item #</t>
  </si>
  <si>
    <t xml:space="preserve">Period of engagement </t>
  </si>
  <si>
    <t>2022/11/03 to current</t>
  </si>
  <si>
    <t>1. Bidder must read the notes prior to completing the Support and Maintenance Information who will be assigned to the Transnet account should the bidder be successful.</t>
  </si>
  <si>
    <t>Project/Engagement No.</t>
  </si>
  <si>
    <t>Project/Engagement activity/dimension</t>
  </si>
  <si>
    <t>Signed SLA contracts in place</t>
  </si>
  <si>
    <t>Yes but only for 5 provinces supported see attached ref.  … page … item …</t>
  </si>
  <si>
    <t>2021/11/03 to 2024/11/03</t>
  </si>
  <si>
    <t>Peter</t>
  </si>
  <si>
    <t>Wolf</t>
  </si>
  <si>
    <t>Customer director</t>
  </si>
  <si>
    <t>Traccom</t>
  </si>
  <si>
    <t>SLA-managed IMACDs in place</t>
  </si>
  <si>
    <t>Service management with monthly meetings in place</t>
  </si>
  <si>
    <t xml:space="preserve">Mean Time to Resolve reports with average monthly (over 3 months period at minimum) MTTR less than 4 hours: </t>
  </si>
  <si>
    <t>Submit a Completion certificate, report (or equivalent documented proof on customer letterhead) signed by the customer  with activity listed?
Indicate [Yes/ No] with reference to documentation included in RFP</t>
  </si>
  <si>
    <t>Annexure CF5: Support and Maintenance Information</t>
  </si>
  <si>
    <t>eg</t>
  </si>
  <si>
    <t>5. The Bidder must provide details of 2 Call Recordings projects maintained and supported within the past 5 years.</t>
  </si>
  <si>
    <t>5. The Bidder must provide details of one call center maintained and supported within the past 5 years.</t>
  </si>
  <si>
    <t>5. The Bidder must provide details of one SIP trunks project maintained and supported within the past 5 years.</t>
  </si>
  <si>
    <t xml:space="preserve">Average Availability for Hosted PBX equipment &gt; 99.9%: </t>
  </si>
  <si>
    <t>1) Mean Time to Resolve reports with average MTTR less than 4 hours</t>
  </si>
  <si>
    <t>2)Average Availability over at least 6 months period for Call Recordings &gt;99%</t>
  </si>
  <si>
    <t>3) Network security provided</t>
  </si>
  <si>
    <t>4) Testing of Disaster recover and/or failover at least annually</t>
  </si>
  <si>
    <t xml:space="preserve">5) Pro-active maintenance performed: Standard Operating procedures executed and routine testing       </t>
  </si>
  <si>
    <t xml:space="preserve">6) Pro-active maintenance performed: Standard Operating procedures executed and routine testing       </t>
  </si>
  <si>
    <t>Installation, configuration, administration, support</t>
  </si>
  <si>
    <t>Network security provided</t>
  </si>
  <si>
    <t>Call Center Recordings</t>
  </si>
  <si>
    <t>Call Center Management system (CMS)</t>
  </si>
  <si>
    <t>redundant high availability fail-over capability provided</t>
  </si>
  <si>
    <t>Security services provided including DMZ, Firewalls</t>
  </si>
  <si>
    <t>Provision/support of call center</t>
  </si>
  <si>
    <t xml:space="preserve">a) SIP Trunks support and maintenance service contracts </t>
  </si>
  <si>
    <t>Trellix Telecom</t>
  </si>
  <si>
    <t>Traccom Telecom</t>
  </si>
  <si>
    <t>5. The Bidder must provide details of one AudioCodes SBC’s Professional services and Support project maintained and supported within the past 5 years.</t>
  </si>
  <si>
    <t xml:space="preserve">1) supply and implement of AudioCodes SBC’s </t>
  </si>
  <si>
    <t xml:space="preserve">2) maintainance of AudioCodes SBC’s </t>
  </si>
  <si>
    <t xml:space="preserve">3) Security Services AudioCodes SBC’s </t>
  </si>
  <si>
    <t>Annexure B5: Support and Maintenance Information</t>
  </si>
  <si>
    <t>5. The Bidder must provide details of key service management items (as listed below) of 2 Hosted PBX projects maintained and supported within the past 5 years.</t>
  </si>
  <si>
    <t>4.All items to clearly referenced with supporting information (reports, screenshots, dashboards, IMACd schedules, etc)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fonts count="10" x14ac:knownFonts="1">
    <font>
      <sz val="11"/>
      <color theme="1"/>
      <name val="Calibri"/>
      <family val="2"/>
      <scheme val="minor"/>
    </font>
    <font>
      <b/>
      <sz val="11"/>
      <color theme="1"/>
      <name val="Tahoma"/>
      <family val="2"/>
    </font>
    <font>
      <sz val="11"/>
      <color theme="1"/>
      <name val="Tahoma"/>
      <family val="2"/>
    </font>
    <font>
      <sz val="10"/>
      <color theme="1"/>
      <name val="Tahoma"/>
      <family val="2"/>
    </font>
    <font>
      <b/>
      <sz val="12"/>
      <color theme="0"/>
      <name val="Tahoma"/>
      <family val="2"/>
    </font>
    <font>
      <sz val="10"/>
      <name val="Tahoma"/>
      <family val="2"/>
    </font>
    <font>
      <sz val="11"/>
      <name val="Tahoma"/>
      <family val="2"/>
    </font>
    <font>
      <sz val="11"/>
      <color theme="4"/>
      <name val="Tahoma"/>
      <family val="2"/>
    </font>
    <font>
      <b/>
      <sz val="11"/>
      <name val="Tahoma"/>
      <family val="2"/>
    </font>
    <font>
      <b/>
      <sz val="10"/>
      <name val="Tahoma"/>
      <family val="2"/>
    </font>
  </fonts>
  <fills count="4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theme="1" tint="0.249977111117893"/>
        <bgColor indexed="64"/>
      </patternFill>
    </fill>
  </fills>
  <borders count="16">
    <border>
      <left/>
      <right/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medium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medium">
        <color indexed="64"/>
      </right>
      <top style="thin">
        <color indexed="64"/>
      </top>
      <bottom style="thin">
        <color indexed="64"/>
      </bottom>
      <diagonal/>
    </border>
    <border>
      <left style="medium">
        <color indexed="64"/>
      </left>
      <right style="thin">
        <color indexed="64"/>
      </right>
      <top style="thin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thin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thin">
        <color indexed="64"/>
      </top>
      <bottom style="medium">
        <color indexed="64"/>
      </bottom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medium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medium">
        <color indexed="64"/>
      </left>
      <right/>
      <top style="medium">
        <color indexed="64"/>
      </top>
      <bottom style="medium">
        <color indexed="64"/>
      </bottom>
      <diagonal/>
    </border>
    <border>
      <left/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medium">
        <color indexed="64"/>
      </left>
      <right style="medium">
        <color indexed="64"/>
      </right>
      <top style="medium">
        <color indexed="64"/>
      </top>
      <bottom/>
      <diagonal/>
    </border>
    <border>
      <left style="thin">
        <color indexed="64"/>
      </left>
      <right style="thin">
        <color indexed="64"/>
      </right>
      <top style="medium">
        <color indexed="64"/>
      </top>
      <bottom/>
      <diagonal/>
    </border>
    <border>
      <left style="medium">
        <color indexed="64"/>
      </left>
      <right style="medium">
        <color indexed="64"/>
      </right>
      <top/>
      <bottom style="medium">
        <color indexed="64"/>
      </bottom>
      <diagonal/>
    </border>
  </borders>
  <cellStyleXfs count="1">
    <xf numFmtId="0" fontId="0" fillId="0" borderId="0"/>
  </cellStyleXfs>
  <cellXfs count="58">
    <xf numFmtId="0" fontId="0" fillId="0" borderId="0" xfId="0"/>
    <xf numFmtId="0" fontId="2" fillId="0" borderId="0" xfId="0" applyFont="1"/>
    <xf numFmtId="0" fontId="1" fillId="0" borderId="0" xfId="0" applyFont="1"/>
    <xf numFmtId="0" fontId="3" fillId="0" borderId="0" xfId="0" applyFont="1"/>
    <xf numFmtId="0" fontId="4" fillId="0" borderId="0" xfId="0" applyFont="1" applyAlignment="1">
      <alignment horizontal="center" vertical="center"/>
    </xf>
    <xf numFmtId="0" fontId="5" fillId="0" borderId="0" xfId="0" applyFont="1"/>
    <xf numFmtId="0" fontId="6" fillId="0" borderId="0" xfId="0" applyFont="1"/>
    <xf numFmtId="0" fontId="7" fillId="0" borderId="2" xfId="0" applyFont="1" applyBorder="1" applyAlignment="1">
      <alignment horizontal="center"/>
    </xf>
    <xf numFmtId="0" fontId="7" fillId="0" borderId="1" xfId="0" applyFont="1" applyBorder="1"/>
    <xf numFmtId="0" fontId="4" fillId="0" borderId="0" xfId="0" applyFont="1" applyAlignment="1">
      <alignment horizontal="center" vertical="center" wrapText="1"/>
    </xf>
    <xf numFmtId="0" fontId="2" fillId="0" borderId="0" xfId="0" applyFont="1" applyAlignment="1">
      <alignment wrapText="1"/>
    </xf>
    <xf numFmtId="0" fontId="3" fillId="0" borderId="0" xfId="0" applyFont="1" applyAlignment="1">
      <alignment wrapText="1"/>
    </xf>
    <xf numFmtId="0" fontId="5" fillId="0" borderId="0" xfId="0" applyFont="1" applyAlignment="1">
      <alignment wrapText="1"/>
    </xf>
    <xf numFmtId="0" fontId="7" fillId="0" borderId="1" xfId="0" applyFont="1" applyBorder="1" applyAlignment="1">
      <alignment wrapText="1"/>
    </xf>
    <xf numFmtId="0" fontId="7" fillId="0" borderId="4" xfId="0" applyFont="1" applyBorder="1" applyAlignment="1">
      <alignment horizontal="center"/>
    </xf>
    <xf numFmtId="0" fontId="7" fillId="0" borderId="5" xfId="0" applyFont="1" applyBorder="1"/>
    <xf numFmtId="0" fontId="7" fillId="0" borderId="5" xfId="0" applyFont="1" applyBorder="1" applyAlignment="1">
      <alignment wrapText="1"/>
    </xf>
    <xf numFmtId="0" fontId="6" fillId="0" borderId="1" xfId="0" applyFont="1" applyBorder="1"/>
    <xf numFmtId="0" fontId="6" fillId="0" borderId="2" xfId="0" applyFont="1" applyBorder="1" applyAlignment="1">
      <alignment horizontal="center"/>
    </xf>
    <xf numFmtId="0" fontId="8" fillId="2" borderId="7" xfId="0" applyFont="1" applyFill="1" applyBorder="1" applyAlignment="1">
      <alignment vertical="center"/>
    </xf>
    <xf numFmtId="0" fontId="8" fillId="2" borderId="8" xfId="0" applyFont="1" applyFill="1" applyBorder="1" applyAlignment="1">
      <alignment vertical="center"/>
    </xf>
    <xf numFmtId="0" fontId="8" fillId="2" borderId="8" xfId="0" applyFont="1" applyFill="1" applyBorder="1" applyAlignment="1">
      <alignment vertical="center" wrapText="1"/>
    </xf>
    <xf numFmtId="0" fontId="8" fillId="2" borderId="9" xfId="0" applyFont="1" applyFill="1" applyBorder="1" applyAlignment="1">
      <alignment vertical="center" wrapText="1"/>
    </xf>
    <xf numFmtId="0" fontId="6" fillId="0" borderId="1" xfId="0" applyFont="1" applyBorder="1" applyAlignment="1">
      <alignment wrapText="1"/>
    </xf>
    <xf numFmtId="0" fontId="8" fillId="2" borderId="7" xfId="0" applyFont="1" applyFill="1" applyBorder="1" applyAlignment="1">
      <alignment vertical="center" wrapText="1"/>
    </xf>
    <xf numFmtId="0" fontId="6" fillId="0" borderId="0" xfId="0" applyFont="1" applyAlignment="1">
      <alignment wrapText="1"/>
    </xf>
    <xf numFmtId="0" fontId="6" fillId="0" borderId="3" xfId="0" applyFont="1" applyBorder="1" applyAlignment="1">
      <alignment wrapText="1"/>
    </xf>
    <xf numFmtId="0" fontId="7" fillId="0" borderId="3" xfId="0" applyFont="1" applyBorder="1" applyAlignment="1">
      <alignment wrapText="1"/>
    </xf>
    <xf numFmtId="0" fontId="7" fillId="0" borderId="6" xfId="0" applyFont="1" applyBorder="1" applyAlignment="1">
      <alignment wrapText="1"/>
    </xf>
    <xf numFmtId="0" fontId="8" fillId="2" borderId="8" xfId="0" applyFont="1" applyFill="1" applyBorder="1" applyAlignment="1">
      <alignment horizontal="left" vertical="top" wrapText="1"/>
    </xf>
    <xf numFmtId="0" fontId="5" fillId="0" borderId="10" xfId="0" applyFont="1" applyBorder="1" applyAlignment="1">
      <alignment horizontal="center"/>
    </xf>
    <xf numFmtId="0" fontId="5" fillId="0" borderId="10" xfId="0" applyFont="1" applyBorder="1"/>
    <xf numFmtId="0" fontId="5" fillId="0" borderId="10" xfId="0" applyFont="1" applyBorder="1" applyAlignment="1">
      <alignment horizontal="left" vertical="top"/>
    </xf>
    <xf numFmtId="0" fontId="2" fillId="0" borderId="10" xfId="0" applyFont="1" applyBorder="1" applyAlignment="1">
      <alignment wrapText="1"/>
    </xf>
    <xf numFmtId="15" fontId="5" fillId="0" borderId="10" xfId="0" applyNumberFormat="1" applyFont="1" applyBorder="1"/>
    <xf numFmtId="0" fontId="5" fillId="0" borderId="10" xfId="0" applyFont="1" applyBorder="1" applyAlignment="1">
      <alignment wrapText="1"/>
    </xf>
    <xf numFmtId="0" fontId="4" fillId="0" borderId="0" xfId="0" applyFont="1" applyAlignment="1">
      <alignment horizontal="left" vertical="top" wrapText="1"/>
    </xf>
    <xf numFmtId="0" fontId="2" fillId="0" borderId="0" xfId="0" applyFont="1" applyAlignment="1">
      <alignment horizontal="left" vertical="top" wrapText="1"/>
    </xf>
    <xf numFmtId="0" fontId="3" fillId="0" borderId="0" xfId="0" applyFont="1" applyAlignment="1">
      <alignment horizontal="left" vertical="top" wrapText="1"/>
    </xf>
    <xf numFmtId="0" fontId="2" fillId="0" borderId="10" xfId="0" applyFont="1" applyBorder="1" applyAlignment="1">
      <alignment horizontal="left" vertical="top" wrapText="1"/>
    </xf>
    <xf numFmtId="0" fontId="5" fillId="0" borderId="10" xfId="0" applyFont="1" applyBorder="1" applyAlignment="1">
      <alignment horizontal="left" vertical="top" wrapText="1"/>
    </xf>
    <xf numFmtId="0" fontId="6" fillId="0" borderId="1" xfId="0" applyFont="1" applyBorder="1" applyAlignment="1">
      <alignment horizontal="left" vertical="top" wrapText="1"/>
    </xf>
    <xf numFmtId="0" fontId="7" fillId="0" borderId="1" xfId="0" applyFont="1" applyBorder="1" applyAlignment="1">
      <alignment horizontal="left" vertical="top" wrapText="1"/>
    </xf>
    <xf numFmtId="0" fontId="7" fillId="0" borderId="5" xfId="0" applyFont="1" applyBorder="1" applyAlignment="1">
      <alignment horizontal="left" vertical="top" wrapText="1"/>
    </xf>
    <xf numFmtId="0" fontId="9" fillId="0" borderId="10" xfId="0" applyFont="1" applyBorder="1" applyAlignment="1">
      <alignment horizontal="center"/>
    </xf>
    <xf numFmtId="0" fontId="5" fillId="0" borderId="11" xfId="0" applyFont="1" applyBorder="1" applyAlignment="1">
      <alignment horizontal="left" vertical="top"/>
    </xf>
    <xf numFmtId="0" fontId="5" fillId="0" borderId="12" xfId="0" applyFont="1" applyBorder="1"/>
    <xf numFmtId="0" fontId="5" fillId="0" borderId="13" xfId="0" applyFont="1" applyBorder="1" applyAlignment="1">
      <alignment horizontal="left" vertical="top" wrapText="1"/>
    </xf>
    <xf numFmtId="0" fontId="2" fillId="0" borderId="1" xfId="0" applyFont="1" applyBorder="1" applyAlignment="1">
      <alignment horizontal="left" vertical="top" wrapText="1"/>
    </xf>
    <xf numFmtId="0" fontId="5" fillId="0" borderId="11" xfId="0" applyFont="1" applyBorder="1" applyAlignment="1">
      <alignment horizontal="left" vertical="top" wrapText="1"/>
    </xf>
    <xf numFmtId="0" fontId="2" fillId="0" borderId="11" xfId="0" applyFont="1" applyBorder="1" applyAlignment="1">
      <alignment horizontal="left" vertical="top" wrapText="1"/>
    </xf>
    <xf numFmtId="0" fontId="5" fillId="0" borderId="12" xfId="0" applyFont="1" applyBorder="1" applyAlignment="1">
      <alignment wrapText="1"/>
    </xf>
    <xf numFmtId="0" fontId="8" fillId="2" borderId="14" xfId="0" applyFont="1" applyFill="1" applyBorder="1" applyAlignment="1">
      <alignment vertical="center"/>
    </xf>
    <xf numFmtId="15" fontId="5" fillId="0" borderId="15" xfId="0" applyNumberFormat="1" applyFont="1" applyBorder="1"/>
    <xf numFmtId="0" fontId="2" fillId="0" borderId="1" xfId="0" applyFont="1" applyBorder="1"/>
    <xf numFmtId="15" fontId="5" fillId="0" borderId="13" xfId="0" applyNumberFormat="1" applyFont="1" applyBorder="1"/>
    <xf numFmtId="0" fontId="5" fillId="0" borderId="3" xfId="0" applyFont="1" applyBorder="1"/>
    <xf numFmtId="0" fontId="4" fillId="3" borderId="0" xfId="0" applyFont="1" applyFill="1" applyAlignment="1">
      <alignment horizontal="center" vertical="center"/>
    </xf>
  </cellXfs>
  <cellStyles count="1">
    <cellStyle name="Normal" xfId="0" builtinId="0"/>
  </cellStyles>
  <dxfs count="0"/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sharedStrings" Target="sharedStrings.xml"/><Relationship Id="rId3" Type="http://schemas.openxmlformats.org/officeDocument/2006/relationships/worksheet" Target="worksheets/sheet3.xml"/><Relationship Id="rId7" Type="http://schemas.openxmlformats.org/officeDocument/2006/relationships/styles" Target="styles.xml"/><Relationship Id="rId12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" Type="http://schemas.openxmlformats.org/officeDocument/2006/relationships/worksheet" Target="worksheets/sheet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worksheet" Target="worksheets/sheet5.xml"/><Relationship Id="rId10" Type="http://schemas.openxmlformats.org/officeDocument/2006/relationships/customXml" Target="../customXml/item2.xml"/><Relationship Id="rId4" Type="http://schemas.openxmlformats.org/officeDocument/2006/relationships/worksheet" Target="worksheets/sheet4.xml"/><Relationship Id="rId9" Type="http://schemas.openxmlformats.org/officeDocument/2006/relationships/customXml" Target="../customXml/item1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xl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xl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xl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8</xdr:col>
      <xdr:colOff>1016000</xdr:colOff>
      <xdr:row>0</xdr:row>
      <xdr:rowOff>6350</xdr:rowOff>
    </xdr:from>
    <xdr:to>
      <xdr:col>8</xdr:col>
      <xdr:colOff>2630199</xdr:colOff>
      <xdr:row>5</xdr:row>
      <xdr:rowOff>26184</xdr:rowOff>
    </xdr:to>
    <xdr:pic>
      <xdr:nvPicPr>
        <xdr:cNvPr id="2" name="Picture 1" descr="Transnet New Logo">
          <a:extLst>
            <a:ext uri="{FF2B5EF4-FFF2-40B4-BE49-F238E27FC236}">
              <a16:creationId xmlns:a16="http://schemas.microsoft.com/office/drawing/2014/main" id="{E616A244-811A-4D9F-B59C-7706DF748B37}"/>
            </a:ext>
          </a:extLst>
        </xdr:cNvPr>
        <xdr:cNvPicPr/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/>
        <a:stretch>
          <a:fillRect/>
        </a:stretch>
      </xdr:blipFill>
      <xdr:spPr bwMode="auto">
        <a:xfrm>
          <a:off x="16700500" y="6350"/>
          <a:ext cx="1614199" cy="1315234"/>
        </a:xfrm>
        <a:prstGeom prst="rect">
          <a:avLst/>
        </a:prstGeom>
        <a:noFill/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8</xdr:col>
      <xdr:colOff>1016000</xdr:colOff>
      <xdr:row>0</xdr:row>
      <xdr:rowOff>6350</xdr:rowOff>
    </xdr:from>
    <xdr:to>
      <xdr:col>8</xdr:col>
      <xdr:colOff>2630199</xdr:colOff>
      <xdr:row>5</xdr:row>
      <xdr:rowOff>26184</xdr:rowOff>
    </xdr:to>
    <xdr:pic>
      <xdr:nvPicPr>
        <xdr:cNvPr id="2" name="Picture 1" descr="Transnet New Logo">
          <a:extLst>
            <a:ext uri="{FF2B5EF4-FFF2-40B4-BE49-F238E27FC236}">
              <a16:creationId xmlns:a16="http://schemas.microsoft.com/office/drawing/2014/main" id="{A2201A6D-95FB-4966-A4EF-107EDAC5F9E4}"/>
            </a:ext>
          </a:extLst>
        </xdr:cNvPr>
        <xdr:cNvPicPr/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/>
        <a:stretch>
          <a:fillRect/>
        </a:stretch>
      </xdr:blipFill>
      <xdr:spPr bwMode="auto">
        <a:xfrm>
          <a:off x="16700500" y="6350"/>
          <a:ext cx="1614199" cy="1315234"/>
        </a:xfrm>
        <a:prstGeom prst="rect">
          <a:avLst/>
        </a:prstGeom>
        <a:noFill/>
      </xdr:spPr>
    </xdr:pic>
    <xdr:clientData/>
  </xdr:twoCellAnchor>
</xdr:wsDr>
</file>

<file path=xl/drawings/drawing3.xml><?xml version="1.0" encoding="utf-8"?>
<xdr:wsDr xmlns:xdr="http://schemas.openxmlformats.org/drawingml/2006/spreadsheetDrawing" xmlns:a="http://schemas.openxmlformats.org/drawingml/2006/main">
  <xdr:twoCellAnchor editAs="oneCell">
    <xdr:from>
      <xdr:col>8</xdr:col>
      <xdr:colOff>1016000</xdr:colOff>
      <xdr:row>0</xdr:row>
      <xdr:rowOff>6350</xdr:rowOff>
    </xdr:from>
    <xdr:to>
      <xdr:col>8</xdr:col>
      <xdr:colOff>2630199</xdr:colOff>
      <xdr:row>5</xdr:row>
      <xdr:rowOff>26184</xdr:rowOff>
    </xdr:to>
    <xdr:pic>
      <xdr:nvPicPr>
        <xdr:cNvPr id="2" name="Picture 1" descr="Transnet New Logo">
          <a:extLst>
            <a:ext uri="{FF2B5EF4-FFF2-40B4-BE49-F238E27FC236}">
              <a16:creationId xmlns:a16="http://schemas.microsoft.com/office/drawing/2014/main" id="{125C6C67-C76F-4791-B354-543F52ADD568}"/>
            </a:ext>
          </a:extLst>
        </xdr:cNvPr>
        <xdr:cNvPicPr/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/>
        <a:stretch>
          <a:fillRect/>
        </a:stretch>
      </xdr:blipFill>
      <xdr:spPr bwMode="auto">
        <a:xfrm>
          <a:off x="16700500" y="6350"/>
          <a:ext cx="1614199" cy="1315234"/>
        </a:xfrm>
        <a:prstGeom prst="rect">
          <a:avLst/>
        </a:prstGeom>
        <a:noFill/>
      </xdr:spPr>
    </xdr:pic>
    <xdr:clientData/>
  </xdr:twoCellAnchor>
</xdr:wsDr>
</file>

<file path=xl/drawings/drawing4.xml><?xml version="1.0" encoding="utf-8"?>
<xdr:wsDr xmlns:xdr="http://schemas.openxmlformats.org/drawingml/2006/spreadsheetDrawing" xmlns:a="http://schemas.openxmlformats.org/drawingml/2006/main">
  <xdr:twoCellAnchor editAs="oneCell">
    <xdr:from>
      <xdr:col>8</xdr:col>
      <xdr:colOff>1016000</xdr:colOff>
      <xdr:row>0</xdr:row>
      <xdr:rowOff>6350</xdr:rowOff>
    </xdr:from>
    <xdr:to>
      <xdr:col>8</xdr:col>
      <xdr:colOff>2630199</xdr:colOff>
      <xdr:row>5</xdr:row>
      <xdr:rowOff>26184</xdr:rowOff>
    </xdr:to>
    <xdr:pic>
      <xdr:nvPicPr>
        <xdr:cNvPr id="2" name="Picture 1" descr="Transnet New Logo">
          <a:extLst>
            <a:ext uri="{FF2B5EF4-FFF2-40B4-BE49-F238E27FC236}">
              <a16:creationId xmlns:a16="http://schemas.microsoft.com/office/drawing/2014/main" id="{DC50F41F-8813-4C10-A6DA-753B9B69F60F}"/>
            </a:ext>
          </a:extLst>
        </xdr:cNvPr>
        <xdr:cNvPicPr/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/>
        <a:stretch>
          <a:fillRect/>
        </a:stretch>
      </xdr:blipFill>
      <xdr:spPr bwMode="auto">
        <a:xfrm>
          <a:off x="16700500" y="6350"/>
          <a:ext cx="1614199" cy="1315234"/>
        </a:xfrm>
        <a:prstGeom prst="rect">
          <a:avLst/>
        </a:prstGeom>
        <a:noFill/>
      </xdr:spPr>
    </xdr:pic>
    <xdr:clientData/>
  </xdr:twoCellAnchor>
</xdr:wsDr>
</file>

<file path=xl/drawings/drawing5.xml><?xml version="1.0" encoding="utf-8"?>
<xdr:wsDr xmlns:xdr="http://schemas.openxmlformats.org/drawingml/2006/spreadsheetDrawing" xmlns:a="http://schemas.openxmlformats.org/drawingml/2006/main">
  <xdr:twoCellAnchor editAs="oneCell">
    <xdr:from>
      <xdr:col>8</xdr:col>
      <xdr:colOff>1016000</xdr:colOff>
      <xdr:row>0</xdr:row>
      <xdr:rowOff>6350</xdr:rowOff>
    </xdr:from>
    <xdr:to>
      <xdr:col>8</xdr:col>
      <xdr:colOff>2630199</xdr:colOff>
      <xdr:row>5</xdr:row>
      <xdr:rowOff>26184</xdr:rowOff>
    </xdr:to>
    <xdr:pic>
      <xdr:nvPicPr>
        <xdr:cNvPr id="2" name="Picture 1" descr="Transnet New Logo">
          <a:extLst>
            <a:ext uri="{FF2B5EF4-FFF2-40B4-BE49-F238E27FC236}">
              <a16:creationId xmlns:a16="http://schemas.microsoft.com/office/drawing/2014/main" id="{CE6B437D-06C1-4CF4-A68C-C5D1272C3F53}"/>
            </a:ext>
          </a:extLst>
        </xdr:cNvPr>
        <xdr:cNvPicPr/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/>
        <a:stretch>
          <a:fillRect/>
        </a:stretch>
      </xdr:blipFill>
      <xdr:spPr bwMode="auto">
        <a:xfrm>
          <a:off x="16700500" y="6350"/>
          <a:ext cx="1614199" cy="1315234"/>
        </a:xfrm>
        <a:prstGeom prst="rect">
          <a:avLst/>
        </a:prstGeom>
        <a:noFill/>
      </xdr:spPr>
    </xdr:pic>
    <xdr:clientData/>
  </xdr:twoCellAnchor>
</xdr:wsDr>
</file>

<file path=xl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3.xml"/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4.xml"/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5.xml"/><Relationship Id="rId1" Type="http://schemas.openxmlformats.org/officeDocument/2006/relationships/printerSettings" Target="../printerSettings/printerSettings5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640DE8CB-6839-4CF1-AB95-5DC2C467A266}">
  <sheetPr>
    <pageSetUpPr fitToPage="1"/>
  </sheetPr>
  <dimension ref="A1:I137"/>
  <sheetViews>
    <sheetView tabSelected="1" topLeftCell="G6" zoomScale="115" zoomScaleNormal="115" workbookViewId="0">
      <selection activeCell="I11" sqref="I11"/>
    </sheetView>
  </sheetViews>
  <sheetFormatPr defaultColWidth="8.81640625" defaultRowHeight="14" x14ac:dyDescent="0.3"/>
  <cols>
    <col min="1" max="1" width="20.1796875" style="1" customWidth="1"/>
    <col min="2" max="2" width="23.90625" style="1" customWidth="1"/>
    <col min="3" max="3" width="24.81640625" style="1" customWidth="1"/>
    <col min="4" max="5" width="19.6328125" style="1" customWidth="1"/>
    <col min="6" max="6" width="7.1796875" style="1" customWidth="1"/>
    <col min="7" max="7" width="72.1796875" style="10" customWidth="1"/>
    <col min="8" max="8" width="36.90625" style="1" customWidth="1"/>
    <col min="9" max="9" width="45.81640625" style="10" customWidth="1"/>
    <col min="10" max="16384" width="8.81640625" style="1"/>
  </cols>
  <sheetData>
    <row r="1" spans="1:9" ht="30" customHeight="1" x14ac:dyDescent="0.3">
      <c r="A1" s="57" t="s">
        <v>58</v>
      </c>
      <c r="B1" s="57"/>
      <c r="C1" s="57"/>
      <c r="D1" s="57"/>
      <c r="E1" s="57"/>
      <c r="F1" s="57"/>
      <c r="G1" s="57"/>
      <c r="H1" s="57"/>
      <c r="I1" s="57"/>
    </row>
    <row r="2" spans="1:9" ht="30" customHeight="1" x14ac:dyDescent="0.3">
      <c r="A2" s="4"/>
      <c r="B2" s="4"/>
      <c r="C2" s="4"/>
      <c r="D2" s="4"/>
      <c r="E2" s="4"/>
      <c r="F2" s="4"/>
      <c r="G2" s="9"/>
      <c r="H2" s="4"/>
      <c r="I2" s="9"/>
    </row>
    <row r="3" spans="1:9" x14ac:dyDescent="0.3">
      <c r="A3" s="2" t="s">
        <v>2</v>
      </c>
    </row>
    <row r="4" spans="1:9" x14ac:dyDescent="0.3">
      <c r="A4" s="3" t="s">
        <v>18</v>
      </c>
      <c r="B4" s="3"/>
      <c r="C4" s="3"/>
      <c r="D4" s="3"/>
      <c r="E4" s="3"/>
      <c r="F4" s="3"/>
      <c r="G4" s="11"/>
    </row>
    <row r="5" spans="1:9" x14ac:dyDescent="0.3">
      <c r="A5" s="3" t="s">
        <v>5</v>
      </c>
      <c r="B5" s="3"/>
      <c r="C5" s="3"/>
      <c r="D5" s="3"/>
      <c r="E5" s="3"/>
      <c r="F5" s="3"/>
      <c r="G5" s="11"/>
    </row>
    <row r="6" spans="1:9" x14ac:dyDescent="0.3">
      <c r="A6" s="3" t="s">
        <v>4</v>
      </c>
      <c r="B6" s="3"/>
      <c r="C6" s="3"/>
      <c r="D6" s="3"/>
      <c r="E6" s="3"/>
      <c r="F6" s="3"/>
      <c r="G6" s="11"/>
    </row>
    <row r="7" spans="1:9" x14ac:dyDescent="0.3">
      <c r="A7" s="3" t="s">
        <v>60</v>
      </c>
      <c r="B7" s="3"/>
      <c r="C7" s="3"/>
      <c r="D7" s="3"/>
      <c r="E7" s="3"/>
      <c r="F7" s="3"/>
      <c r="G7" s="11"/>
    </row>
    <row r="8" spans="1:9" s="6" customFormat="1" x14ac:dyDescent="0.3">
      <c r="A8" s="5" t="s">
        <v>59</v>
      </c>
      <c r="B8" s="5"/>
      <c r="C8" s="5"/>
      <c r="D8" s="5"/>
      <c r="E8" s="5"/>
      <c r="F8" s="5"/>
      <c r="G8" s="12"/>
      <c r="I8" s="25"/>
    </row>
    <row r="9" spans="1:9" x14ac:dyDescent="0.3">
      <c r="A9" s="3" t="s">
        <v>12</v>
      </c>
      <c r="B9" s="3"/>
      <c r="C9" s="3"/>
      <c r="D9" s="3"/>
      <c r="E9" s="3"/>
      <c r="F9" s="3"/>
      <c r="G9" s="11"/>
    </row>
    <row r="10" spans="1:9" ht="14.5" thickBot="1" x14ac:dyDescent="0.35"/>
    <row r="11" spans="1:9" ht="92.5" customHeight="1" thickBot="1" x14ac:dyDescent="0.35">
      <c r="A11" s="24" t="s">
        <v>19</v>
      </c>
      <c r="B11" s="20" t="s">
        <v>0</v>
      </c>
      <c r="C11" s="20" t="s">
        <v>1</v>
      </c>
      <c r="D11" s="21" t="s">
        <v>7</v>
      </c>
      <c r="E11" s="21" t="s">
        <v>9</v>
      </c>
      <c r="F11" s="21" t="s">
        <v>15</v>
      </c>
      <c r="G11" s="21" t="s">
        <v>20</v>
      </c>
      <c r="H11" s="20" t="s">
        <v>16</v>
      </c>
      <c r="I11" s="22" t="s">
        <v>31</v>
      </c>
    </row>
    <row r="12" spans="1:9" ht="14.5" thickBot="1" x14ac:dyDescent="0.35">
      <c r="A12" s="44" t="s">
        <v>33</v>
      </c>
      <c r="B12" s="31" t="s">
        <v>6</v>
      </c>
      <c r="C12" s="31" t="s">
        <v>8</v>
      </c>
      <c r="D12" s="31" t="s">
        <v>11</v>
      </c>
      <c r="E12" s="31" t="s">
        <v>52</v>
      </c>
      <c r="F12" s="32">
        <v>1</v>
      </c>
      <c r="G12" s="35" t="s">
        <v>21</v>
      </c>
      <c r="H12" s="34" t="s">
        <v>17</v>
      </c>
      <c r="I12" s="56" t="s">
        <v>14</v>
      </c>
    </row>
    <row r="13" spans="1:9" ht="14.5" thickBot="1" x14ac:dyDescent="0.35">
      <c r="A13" s="30"/>
      <c r="B13" s="31"/>
      <c r="C13" s="31"/>
      <c r="D13" s="31"/>
      <c r="E13" s="31"/>
      <c r="F13" s="32">
        <v>2</v>
      </c>
      <c r="G13" s="33" t="s">
        <v>28</v>
      </c>
      <c r="I13" s="56" t="s">
        <v>10</v>
      </c>
    </row>
    <row r="14" spans="1:9" ht="14.5" thickBot="1" x14ac:dyDescent="0.35">
      <c r="A14" s="30"/>
      <c r="B14" s="31"/>
      <c r="C14" s="31"/>
      <c r="D14" s="31"/>
      <c r="E14" s="31"/>
      <c r="F14" s="32">
        <v>3</v>
      </c>
      <c r="G14" s="33" t="s">
        <v>29</v>
      </c>
      <c r="H14" s="31"/>
      <c r="I14" s="56" t="s">
        <v>14</v>
      </c>
    </row>
    <row r="15" spans="1:9" ht="26" thickBot="1" x14ac:dyDescent="0.35">
      <c r="A15" s="30"/>
      <c r="B15" s="31"/>
      <c r="C15" s="31"/>
      <c r="D15" s="31"/>
      <c r="E15" s="31"/>
      <c r="F15" s="32">
        <v>4</v>
      </c>
      <c r="G15" s="35" t="s">
        <v>30</v>
      </c>
      <c r="H15" s="31"/>
      <c r="I15" s="56" t="s">
        <v>14</v>
      </c>
    </row>
    <row r="16" spans="1:9" ht="14.5" thickBot="1" x14ac:dyDescent="0.35">
      <c r="A16" s="30"/>
      <c r="B16" s="31"/>
      <c r="C16" s="31"/>
      <c r="D16" s="31"/>
      <c r="E16" s="31"/>
      <c r="F16" s="32">
        <v>5</v>
      </c>
      <c r="G16" s="35" t="s">
        <v>37</v>
      </c>
      <c r="H16" s="31"/>
      <c r="I16" s="56" t="s">
        <v>14</v>
      </c>
    </row>
    <row r="17" spans="1:9" ht="26" thickBot="1" x14ac:dyDescent="0.35">
      <c r="A17" s="30"/>
      <c r="B17" s="31"/>
      <c r="C17" s="31"/>
      <c r="D17" s="31"/>
      <c r="E17" s="31"/>
      <c r="F17" s="32">
        <v>6</v>
      </c>
      <c r="G17" s="35" t="s">
        <v>13</v>
      </c>
      <c r="H17" s="31"/>
      <c r="I17" s="56" t="s">
        <v>14</v>
      </c>
    </row>
    <row r="18" spans="1:9" ht="14.5" thickBot="1" x14ac:dyDescent="0.35">
      <c r="A18" s="30"/>
      <c r="B18" s="31"/>
      <c r="C18" s="31"/>
      <c r="D18" s="31"/>
      <c r="E18" s="31"/>
      <c r="F18" s="32"/>
      <c r="G18" s="35"/>
      <c r="H18" s="31"/>
      <c r="I18" s="56"/>
    </row>
    <row r="19" spans="1:9" ht="14.5" thickBot="1" x14ac:dyDescent="0.35">
      <c r="A19" s="19"/>
      <c r="B19" s="20"/>
      <c r="C19" s="20"/>
      <c r="D19" s="21"/>
      <c r="E19" s="21"/>
      <c r="F19" s="29"/>
      <c r="G19" s="21"/>
      <c r="H19" s="20"/>
      <c r="I19" s="56" t="s">
        <v>14</v>
      </c>
    </row>
    <row r="20" spans="1:9" ht="14.5" thickBot="1" x14ac:dyDescent="0.35">
      <c r="A20" s="44" t="s">
        <v>33</v>
      </c>
      <c r="B20" s="31" t="s">
        <v>24</v>
      </c>
      <c r="C20" s="31" t="s">
        <v>25</v>
      </c>
      <c r="D20" s="31" t="s">
        <v>26</v>
      </c>
      <c r="E20" s="31" t="s">
        <v>53</v>
      </c>
      <c r="F20" s="32">
        <v>1</v>
      </c>
      <c r="G20" s="35" t="s">
        <v>21</v>
      </c>
      <c r="H20" s="34" t="s">
        <v>23</v>
      </c>
      <c r="I20" s="56" t="s">
        <v>14</v>
      </c>
    </row>
    <row r="21" spans="1:9" ht="14.5" thickBot="1" x14ac:dyDescent="0.35">
      <c r="A21" s="30"/>
      <c r="B21" s="31"/>
      <c r="C21" s="31"/>
      <c r="D21" s="31"/>
      <c r="E21" s="31"/>
      <c r="F21" s="32">
        <v>2</v>
      </c>
      <c r="G21" s="33" t="s">
        <v>28</v>
      </c>
      <c r="H21" s="31"/>
      <c r="I21" s="56" t="s">
        <v>14</v>
      </c>
    </row>
    <row r="22" spans="1:9" ht="14.5" thickBot="1" x14ac:dyDescent="0.35">
      <c r="A22" s="30"/>
      <c r="B22" s="31"/>
      <c r="C22" s="31"/>
      <c r="D22" s="31"/>
      <c r="E22" s="31"/>
      <c r="F22" s="32">
        <v>3</v>
      </c>
      <c r="G22" s="33" t="s">
        <v>29</v>
      </c>
      <c r="H22" s="31"/>
      <c r="I22" s="56" t="s">
        <v>14</v>
      </c>
    </row>
    <row r="23" spans="1:9" ht="26" thickBot="1" x14ac:dyDescent="0.35">
      <c r="A23" s="30"/>
      <c r="B23" s="31"/>
      <c r="C23" s="31"/>
      <c r="D23" s="31"/>
      <c r="E23" s="31"/>
      <c r="F23" s="32">
        <v>4</v>
      </c>
      <c r="G23" s="35" t="s">
        <v>30</v>
      </c>
      <c r="H23" s="31"/>
      <c r="I23" s="56" t="s">
        <v>14</v>
      </c>
    </row>
    <row r="24" spans="1:9" ht="14.5" thickBot="1" x14ac:dyDescent="0.35">
      <c r="A24" s="30"/>
      <c r="B24" s="31"/>
      <c r="C24" s="31"/>
      <c r="D24" s="31"/>
      <c r="E24" s="31"/>
      <c r="F24" s="32">
        <v>5</v>
      </c>
      <c r="G24" s="35" t="s">
        <v>37</v>
      </c>
      <c r="H24" s="31"/>
      <c r="I24" s="56" t="s">
        <v>14</v>
      </c>
    </row>
    <row r="25" spans="1:9" ht="26" thickBot="1" x14ac:dyDescent="0.35">
      <c r="A25" s="30"/>
      <c r="B25" s="31"/>
      <c r="C25" s="31"/>
      <c r="D25" s="31"/>
      <c r="E25" s="31"/>
      <c r="F25" s="32">
        <v>6</v>
      </c>
      <c r="G25" s="35" t="s">
        <v>13</v>
      </c>
      <c r="H25" s="31"/>
      <c r="I25" s="56" t="s">
        <v>14</v>
      </c>
    </row>
    <row r="26" spans="1:9" ht="14.5" thickBot="1" x14ac:dyDescent="0.35">
      <c r="A26" s="19"/>
      <c r="B26" s="20"/>
      <c r="C26" s="20"/>
      <c r="D26" s="21"/>
      <c r="E26" s="21"/>
      <c r="F26" s="21"/>
      <c r="G26" s="21"/>
      <c r="H26" s="20"/>
      <c r="I26" s="22"/>
    </row>
    <row r="27" spans="1:9" ht="14.5" thickBot="1" x14ac:dyDescent="0.35">
      <c r="A27" s="19"/>
      <c r="B27" s="20"/>
      <c r="C27" s="20"/>
      <c r="D27" s="21"/>
      <c r="E27" s="21"/>
      <c r="F27" s="21"/>
      <c r="G27" s="21"/>
      <c r="H27" s="20"/>
      <c r="I27" s="22"/>
    </row>
    <row r="28" spans="1:9" x14ac:dyDescent="0.3">
      <c r="A28" s="18"/>
      <c r="B28" s="17"/>
      <c r="C28" s="17"/>
      <c r="D28" s="17"/>
      <c r="E28" s="17"/>
      <c r="F28" s="17"/>
      <c r="G28" s="23"/>
      <c r="H28" s="17"/>
      <c r="I28" s="26"/>
    </row>
    <row r="29" spans="1:9" x14ac:dyDescent="0.3">
      <c r="A29" s="18"/>
      <c r="B29" s="17"/>
      <c r="C29" s="17"/>
      <c r="D29" s="17"/>
      <c r="E29" s="17"/>
      <c r="F29" s="17"/>
      <c r="G29" s="23"/>
      <c r="H29" s="17"/>
      <c r="I29" s="26"/>
    </row>
    <row r="30" spans="1:9" x14ac:dyDescent="0.3">
      <c r="A30" s="18"/>
      <c r="B30" s="17"/>
      <c r="C30" s="17"/>
      <c r="D30" s="17"/>
      <c r="E30" s="17"/>
      <c r="F30" s="17"/>
      <c r="G30" s="23"/>
      <c r="H30" s="17"/>
      <c r="I30" s="26"/>
    </row>
    <row r="31" spans="1:9" x14ac:dyDescent="0.3">
      <c r="A31" s="18"/>
      <c r="B31" s="17"/>
      <c r="C31" s="17"/>
      <c r="D31" s="17"/>
      <c r="E31" s="17"/>
      <c r="F31" s="17"/>
      <c r="G31" s="23"/>
      <c r="H31" s="17"/>
      <c r="I31" s="26"/>
    </row>
    <row r="32" spans="1:9" x14ac:dyDescent="0.3">
      <c r="A32" s="18"/>
      <c r="B32" s="17"/>
      <c r="C32" s="17"/>
      <c r="D32" s="17"/>
      <c r="E32" s="17"/>
      <c r="F32" s="17"/>
      <c r="G32" s="23"/>
      <c r="H32" s="17"/>
      <c r="I32" s="26"/>
    </row>
    <row r="33" spans="1:9" x14ac:dyDescent="0.3">
      <c r="A33" s="18"/>
      <c r="B33" s="17"/>
      <c r="C33" s="17"/>
      <c r="D33" s="17"/>
      <c r="E33" s="17"/>
      <c r="F33" s="17"/>
      <c r="G33" s="23"/>
      <c r="H33" s="17"/>
      <c r="I33" s="26"/>
    </row>
    <row r="34" spans="1:9" x14ac:dyDescent="0.3">
      <c r="A34" s="18"/>
      <c r="B34" s="17"/>
      <c r="C34" s="17"/>
      <c r="D34" s="17"/>
      <c r="E34" s="17"/>
      <c r="F34" s="17"/>
      <c r="G34" s="23"/>
      <c r="H34" s="17"/>
      <c r="I34" s="26"/>
    </row>
    <row r="35" spans="1:9" x14ac:dyDescent="0.3">
      <c r="A35" s="18"/>
      <c r="B35" s="17"/>
      <c r="C35" s="17"/>
      <c r="D35" s="17"/>
      <c r="E35" s="17"/>
      <c r="F35" s="17"/>
      <c r="G35" s="23"/>
      <c r="H35" s="17"/>
      <c r="I35" s="26"/>
    </row>
    <row r="36" spans="1:9" x14ac:dyDescent="0.3">
      <c r="A36" s="18"/>
      <c r="B36" s="17"/>
      <c r="C36" s="17"/>
      <c r="D36" s="17"/>
      <c r="E36" s="17"/>
      <c r="F36" s="17"/>
      <c r="G36" s="23"/>
      <c r="H36" s="17"/>
      <c r="I36" s="26"/>
    </row>
    <row r="37" spans="1:9" x14ac:dyDescent="0.3">
      <c r="A37" s="18"/>
      <c r="B37" s="17"/>
      <c r="C37" s="17"/>
      <c r="D37" s="17"/>
      <c r="E37" s="17"/>
      <c r="F37" s="17"/>
      <c r="G37" s="23"/>
      <c r="H37" s="17"/>
      <c r="I37" s="26"/>
    </row>
    <row r="38" spans="1:9" x14ac:dyDescent="0.3">
      <c r="A38" s="18"/>
      <c r="B38" s="17"/>
      <c r="C38" s="17"/>
      <c r="D38" s="17"/>
      <c r="E38" s="17"/>
      <c r="F38" s="17"/>
      <c r="G38" s="23"/>
      <c r="H38" s="17"/>
      <c r="I38" s="26"/>
    </row>
    <row r="39" spans="1:9" x14ac:dyDescent="0.3">
      <c r="A39" s="18"/>
      <c r="B39" s="17"/>
      <c r="C39" s="17"/>
      <c r="D39" s="17"/>
      <c r="E39" s="17"/>
      <c r="F39" s="17"/>
      <c r="G39" s="23"/>
      <c r="H39" s="17"/>
      <c r="I39" s="26"/>
    </row>
    <row r="40" spans="1:9" x14ac:dyDescent="0.3">
      <c r="A40" s="18"/>
      <c r="B40" s="17"/>
      <c r="C40" s="17"/>
      <c r="D40" s="17"/>
      <c r="E40" s="17"/>
      <c r="F40" s="17"/>
      <c r="G40" s="23"/>
      <c r="H40" s="17"/>
      <c r="I40" s="26"/>
    </row>
    <row r="41" spans="1:9" x14ac:dyDescent="0.3">
      <c r="A41" s="18"/>
      <c r="B41" s="17"/>
      <c r="C41" s="17"/>
      <c r="D41" s="17"/>
      <c r="E41" s="17"/>
      <c r="F41" s="17"/>
      <c r="G41" s="23"/>
      <c r="H41" s="17"/>
      <c r="I41" s="26"/>
    </row>
    <row r="42" spans="1:9" x14ac:dyDescent="0.3">
      <c r="A42" s="18"/>
      <c r="B42" s="17"/>
      <c r="C42" s="17"/>
      <c r="D42" s="17"/>
      <c r="E42" s="17"/>
      <c r="F42" s="17"/>
      <c r="G42" s="23"/>
      <c r="H42" s="17"/>
      <c r="I42" s="26"/>
    </row>
    <row r="43" spans="1:9" x14ac:dyDescent="0.3">
      <c r="A43" s="18"/>
      <c r="B43" s="17"/>
      <c r="C43" s="17"/>
      <c r="D43" s="17"/>
      <c r="E43" s="17"/>
      <c r="F43" s="17"/>
      <c r="G43" s="23"/>
      <c r="H43" s="17"/>
      <c r="I43" s="26"/>
    </row>
    <row r="44" spans="1:9" x14ac:dyDescent="0.3">
      <c r="A44" s="18"/>
      <c r="B44" s="17"/>
      <c r="C44" s="17"/>
      <c r="D44" s="17"/>
      <c r="E44" s="17"/>
      <c r="F44" s="17"/>
      <c r="G44" s="23"/>
      <c r="H44" s="17"/>
      <c r="I44" s="26"/>
    </row>
    <row r="45" spans="1:9" x14ac:dyDescent="0.3">
      <c r="A45" s="18"/>
      <c r="B45" s="17"/>
      <c r="C45" s="17"/>
      <c r="D45" s="17"/>
      <c r="E45" s="17"/>
      <c r="F45" s="17"/>
      <c r="G45" s="23"/>
      <c r="H45" s="17"/>
      <c r="I45" s="26"/>
    </row>
    <row r="46" spans="1:9" x14ac:dyDescent="0.3">
      <c r="A46" s="18"/>
      <c r="B46" s="17"/>
      <c r="C46" s="17"/>
      <c r="D46" s="17"/>
      <c r="E46" s="17"/>
      <c r="F46" s="17"/>
      <c r="G46" s="23"/>
      <c r="H46" s="17"/>
      <c r="I46" s="26"/>
    </row>
    <row r="47" spans="1:9" x14ac:dyDescent="0.3">
      <c r="A47" s="18"/>
      <c r="B47" s="17"/>
      <c r="C47" s="17"/>
      <c r="D47" s="17"/>
      <c r="E47" s="17"/>
      <c r="F47" s="17"/>
      <c r="G47" s="23"/>
      <c r="H47" s="17"/>
      <c r="I47" s="26"/>
    </row>
    <row r="48" spans="1:9" x14ac:dyDescent="0.3">
      <c r="A48" s="18"/>
      <c r="B48" s="17"/>
      <c r="C48" s="17"/>
      <c r="D48" s="17"/>
      <c r="E48" s="17"/>
      <c r="F48" s="17"/>
      <c r="G48" s="23"/>
      <c r="H48" s="17"/>
      <c r="I48" s="26"/>
    </row>
    <row r="49" spans="1:9" x14ac:dyDescent="0.3">
      <c r="A49" s="18"/>
      <c r="B49" s="17"/>
      <c r="C49" s="17"/>
      <c r="D49" s="17"/>
      <c r="E49" s="17"/>
      <c r="F49" s="17"/>
      <c r="G49" s="23"/>
      <c r="H49" s="17"/>
      <c r="I49" s="26"/>
    </row>
    <row r="50" spans="1:9" x14ac:dyDescent="0.3">
      <c r="A50" s="18"/>
      <c r="B50" s="17"/>
      <c r="C50" s="17"/>
      <c r="D50" s="17"/>
      <c r="E50" s="17"/>
      <c r="F50" s="17"/>
      <c r="G50" s="23"/>
      <c r="H50" s="17"/>
      <c r="I50" s="26"/>
    </row>
    <row r="51" spans="1:9" x14ac:dyDescent="0.3">
      <c r="A51" s="18"/>
      <c r="B51" s="17"/>
      <c r="C51" s="17"/>
      <c r="D51" s="17"/>
      <c r="E51" s="17"/>
      <c r="F51" s="17"/>
      <c r="G51" s="23"/>
      <c r="H51" s="17"/>
      <c r="I51" s="26"/>
    </row>
    <row r="52" spans="1:9" x14ac:dyDescent="0.3">
      <c r="A52" s="18"/>
      <c r="B52" s="17"/>
      <c r="C52" s="17"/>
      <c r="D52" s="17"/>
      <c r="E52" s="17"/>
      <c r="F52" s="17"/>
      <c r="G52" s="23"/>
      <c r="H52" s="17"/>
      <c r="I52" s="26"/>
    </row>
    <row r="53" spans="1:9" x14ac:dyDescent="0.3">
      <c r="A53" s="18"/>
      <c r="B53" s="17"/>
      <c r="C53" s="17"/>
      <c r="D53" s="17"/>
      <c r="E53" s="17"/>
      <c r="F53" s="17"/>
      <c r="G53" s="23"/>
      <c r="H53" s="17"/>
      <c r="I53" s="26"/>
    </row>
    <row r="54" spans="1:9" x14ac:dyDescent="0.3">
      <c r="A54" s="18"/>
      <c r="B54" s="17"/>
      <c r="C54" s="17"/>
      <c r="D54" s="17"/>
      <c r="E54" s="17"/>
      <c r="F54" s="17"/>
      <c r="G54" s="23"/>
      <c r="H54" s="17"/>
      <c r="I54" s="26"/>
    </row>
    <row r="55" spans="1:9" x14ac:dyDescent="0.3">
      <c r="A55" s="18"/>
      <c r="B55" s="17"/>
      <c r="C55" s="17"/>
      <c r="D55" s="17"/>
      <c r="E55" s="17"/>
      <c r="F55" s="17"/>
      <c r="G55" s="23"/>
      <c r="H55" s="17"/>
      <c r="I55" s="26"/>
    </row>
    <row r="56" spans="1:9" x14ac:dyDescent="0.3">
      <c r="A56" s="18"/>
      <c r="B56" s="17"/>
      <c r="C56" s="17"/>
      <c r="D56" s="17"/>
      <c r="E56" s="17"/>
      <c r="F56" s="17"/>
      <c r="G56" s="23"/>
      <c r="H56" s="17"/>
      <c r="I56" s="26"/>
    </row>
    <row r="57" spans="1:9" x14ac:dyDescent="0.3">
      <c r="A57" s="18"/>
      <c r="B57" s="17"/>
      <c r="C57" s="17"/>
      <c r="D57" s="17"/>
      <c r="E57" s="17"/>
      <c r="F57" s="17"/>
      <c r="G57" s="23"/>
      <c r="H57" s="17"/>
      <c r="I57" s="26"/>
    </row>
    <row r="58" spans="1:9" x14ac:dyDescent="0.3">
      <c r="A58" s="18"/>
      <c r="B58" s="17"/>
      <c r="C58" s="17"/>
      <c r="D58" s="17"/>
      <c r="E58" s="17"/>
      <c r="F58" s="17"/>
      <c r="G58" s="23"/>
      <c r="H58" s="17"/>
      <c r="I58" s="26"/>
    </row>
    <row r="59" spans="1:9" x14ac:dyDescent="0.3">
      <c r="A59" s="18"/>
      <c r="B59" s="17"/>
      <c r="C59" s="17"/>
      <c r="D59" s="17"/>
      <c r="E59" s="17"/>
      <c r="F59" s="17"/>
      <c r="G59" s="23"/>
      <c r="H59" s="17"/>
      <c r="I59" s="26"/>
    </row>
    <row r="60" spans="1:9" x14ac:dyDescent="0.3">
      <c r="A60" s="18"/>
      <c r="B60" s="17"/>
      <c r="C60" s="17"/>
      <c r="D60" s="17"/>
      <c r="E60" s="17"/>
      <c r="F60" s="17"/>
      <c r="G60" s="23"/>
      <c r="H60" s="17"/>
      <c r="I60" s="26"/>
    </row>
    <row r="61" spans="1:9" x14ac:dyDescent="0.3">
      <c r="A61" s="18"/>
      <c r="B61" s="17"/>
      <c r="C61" s="17"/>
      <c r="D61" s="17"/>
      <c r="E61" s="17"/>
      <c r="F61" s="17"/>
      <c r="G61" s="23"/>
      <c r="H61" s="17"/>
      <c r="I61" s="26"/>
    </row>
    <row r="62" spans="1:9" x14ac:dyDescent="0.3">
      <c r="A62" s="18"/>
      <c r="B62" s="17"/>
      <c r="C62" s="17"/>
      <c r="D62" s="17"/>
      <c r="E62" s="17"/>
      <c r="F62" s="17"/>
      <c r="G62" s="23"/>
      <c r="H62" s="17"/>
      <c r="I62" s="26"/>
    </row>
    <row r="63" spans="1:9" x14ac:dyDescent="0.3">
      <c r="A63" s="18"/>
      <c r="B63" s="17"/>
      <c r="C63" s="17"/>
      <c r="D63" s="17"/>
      <c r="E63" s="17"/>
      <c r="F63" s="17"/>
      <c r="G63" s="23"/>
      <c r="H63" s="17"/>
      <c r="I63" s="26"/>
    </row>
    <row r="64" spans="1:9" x14ac:dyDescent="0.3">
      <c r="A64" s="18"/>
      <c r="B64" s="17"/>
      <c r="C64" s="17"/>
      <c r="D64" s="17"/>
      <c r="E64" s="17"/>
      <c r="F64" s="17"/>
      <c r="G64" s="23"/>
      <c r="H64" s="17"/>
      <c r="I64" s="26"/>
    </row>
    <row r="65" spans="1:9" x14ac:dyDescent="0.3">
      <c r="A65" s="18"/>
      <c r="B65" s="17"/>
      <c r="C65" s="17"/>
      <c r="D65" s="17"/>
      <c r="E65" s="17"/>
      <c r="F65" s="17"/>
      <c r="G65" s="23"/>
      <c r="H65" s="17"/>
      <c r="I65" s="26"/>
    </row>
    <row r="66" spans="1:9" x14ac:dyDescent="0.3">
      <c r="A66" s="18"/>
      <c r="B66" s="17"/>
      <c r="C66" s="17"/>
      <c r="D66" s="17"/>
      <c r="E66" s="17"/>
      <c r="F66" s="17"/>
      <c r="G66" s="23"/>
      <c r="H66" s="17"/>
      <c r="I66" s="26"/>
    </row>
    <row r="67" spans="1:9" x14ac:dyDescent="0.3">
      <c r="A67" s="18"/>
      <c r="B67" s="17"/>
      <c r="C67" s="17"/>
      <c r="D67" s="17"/>
      <c r="E67" s="17"/>
      <c r="F67" s="17"/>
      <c r="G67" s="23"/>
      <c r="H67" s="17"/>
      <c r="I67" s="26"/>
    </row>
    <row r="68" spans="1:9" x14ac:dyDescent="0.3">
      <c r="A68" s="18"/>
      <c r="B68" s="17"/>
      <c r="C68" s="17"/>
      <c r="D68" s="17"/>
      <c r="E68" s="17"/>
      <c r="F68" s="17"/>
      <c r="G68" s="23"/>
      <c r="H68" s="17"/>
      <c r="I68" s="26"/>
    </row>
    <row r="69" spans="1:9" x14ac:dyDescent="0.3">
      <c r="A69" s="18"/>
      <c r="B69" s="17"/>
      <c r="C69" s="17"/>
      <c r="D69" s="17"/>
      <c r="E69" s="17"/>
      <c r="F69" s="17"/>
      <c r="G69" s="23"/>
      <c r="H69" s="17"/>
      <c r="I69" s="26"/>
    </row>
    <row r="70" spans="1:9" x14ac:dyDescent="0.3">
      <c r="A70" s="18"/>
      <c r="B70" s="17"/>
      <c r="C70" s="17"/>
      <c r="D70" s="17"/>
      <c r="E70" s="17"/>
      <c r="F70" s="17"/>
      <c r="G70" s="23"/>
      <c r="H70" s="17"/>
      <c r="I70" s="26"/>
    </row>
    <row r="71" spans="1:9" x14ac:dyDescent="0.3">
      <c r="A71" s="18"/>
      <c r="B71" s="17"/>
      <c r="C71" s="17"/>
      <c r="D71" s="17"/>
      <c r="E71" s="17"/>
      <c r="F71" s="17"/>
      <c r="G71" s="23"/>
      <c r="H71" s="17"/>
      <c r="I71" s="26"/>
    </row>
    <row r="72" spans="1:9" x14ac:dyDescent="0.3">
      <c r="A72" s="18"/>
      <c r="B72" s="17"/>
      <c r="C72" s="17"/>
      <c r="D72" s="17"/>
      <c r="E72" s="17"/>
      <c r="F72" s="17"/>
      <c r="G72" s="23"/>
      <c r="H72" s="17"/>
      <c r="I72" s="26"/>
    </row>
    <row r="73" spans="1:9" x14ac:dyDescent="0.3">
      <c r="A73" s="18"/>
      <c r="B73" s="17"/>
      <c r="C73" s="17"/>
      <c r="D73" s="17"/>
      <c r="E73" s="17"/>
      <c r="F73" s="17"/>
      <c r="G73" s="23"/>
      <c r="H73" s="17"/>
      <c r="I73" s="26"/>
    </row>
    <row r="74" spans="1:9" x14ac:dyDescent="0.3">
      <c r="A74" s="18"/>
      <c r="B74" s="17"/>
      <c r="C74" s="17"/>
      <c r="D74" s="17"/>
      <c r="E74" s="17"/>
      <c r="F74" s="17"/>
      <c r="G74" s="23"/>
      <c r="H74" s="17"/>
      <c r="I74" s="26"/>
    </row>
    <row r="75" spans="1:9" x14ac:dyDescent="0.3">
      <c r="A75" s="18"/>
      <c r="B75" s="17"/>
      <c r="C75" s="17"/>
      <c r="D75" s="17"/>
      <c r="E75" s="17"/>
      <c r="F75" s="17"/>
      <c r="G75" s="23"/>
      <c r="H75" s="17"/>
      <c r="I75" s="26"/>
    </row>
    <row r="76" spans="1:9" x14ac:dyDescent="0.3">
      <c r="A76" s="18"/>
      <c r="B76" s="17"/>
      <c r="C76" s="17"/>
      <c r="D76" s="17"/>
      <c r="E76" s="17"/>
      <c r="F76" s="17"/>
      <c r="G76" s="23"/>
      <c r="H76" s="17"/>
      <c r="I76" s="26"/>
    </row>
    <row r="77" spans="1:9" x14ac:dyDescent="0.3">
      <c r="A77" s="18"/>
      <c r="B77" s="17"/>
      <c r="C77" s="17"/>
      <c r="D77" s="17"/>
      <c r="E77" s="17"/>
      <c r="F77" s="17"/>
      <c r="G77" s="23"/>
      <c r="H77" s="17"/>
      <c r="I77" s="26"/>
    </row>
    <row r="78" spans="1:9" x14ac:dyDescent="0.3">
      <c r="A78" s="18"/>
      <c r="B78" s="17"/>
      <c r="C78" s="17"/>
      <c r="D78" s="17"/>
      <c r="E78" s="17"/>
      <c r="F78" s="17"/>
      <c r="G78" s="23"/>
      <c r="H78" s="17"/>
      <c r="I78" s="26"/>
    </row>
    <row r="79" spans="1:9" x14ac:dyDescent="0.3">
      <c r="A79" s="18"/>
      <c r="B79" s="17"/>
      <c r="C79" s="17"/>
      <c r="D79" s="17"/>
      <c r="E79" s="17"/>
      <c r="F79" s="17"/>
      <c r="G79" s="23"/>
      <c r="H79" s="17"/>
      <c r="I79" s="26"/>
    </row>
    <row r="80" spans="1:9" x14ac:dyDescent="0.3">
      <c r="A80" s="18"/>
      <c r="B80" s="17"/>
      <c r="C80" s="17"/>
      <c r="D80" s="17"/>
      <c r="E80" s="17"/>
      <c r="F80" s="17"/>
      <c r="G80" s="23"/>
      <c r="H80" s="17"/>
      <c r="I80" s="26"/>
    </row>
    <row r="81" spans="1:9" x14ac:dyDescent="0.3">
      <c r="A81" s="18"/>
      <c r="B81" s="17"/>
      <c r="C81" s="17"/>
      <c r="D81" s="17"/>
      <c r="E81" s="17"/>
      <c r="F81" s="17"/>
      <c r="G81" s="23"/>
      <c r="H81" s="17"/>
      <c r="I81" s="26"/>
    </row>
    <row r="82" spans="1:9" x14ac:dyDescent="0.3">
      <c r="A82" s="18"/>
      <c r="B82" s="17"/>
      <c r="C82" s="17"/>
      <c r="D82" s="17"/>
      <c r="E82" s="17"/>
      <c r="F82" s="17"/>
      <c r="G82" s="23"/>
      <c r="H82" s="17"/>
      <c r="I82" s="26"/>
    </row>
    <row r="83" spans="1:9" x14ac:dyDescent="0.3">
      <c r="A83" s="18"/>
      <c r="B83" s="17"/>
      <c r="C83" s="17"/>
      <c r="D83" s="17"/>
      <c r="E83" s="17"/>
      <c r="F83" s="17"/>
      <c r="G83" s="23"/>
      <c r="H83" s="17"/>
      <c r="I83" s="26"/>
    </row>
    <row r="84" spans="1:9" x14ac:dyDescent="0.3">
      <c r="A84" s="18"/>
      <c r="B84" s="17"/>
      <c r="C84" s="17"/>
      <c r="D84" s="17"/>
      <c r="E84" s="17"/>
      <c r="F84" s="17"/>
      <c r="G84" s="23"/>
      <c r="H84" s="17"/>
      <c r="I84" s="26"/>
    </row>
    <row r="85" spans="1:9" x14ac:dyDescent="0.3">
      <c r="A85" s="18"/>
      <c r="B85" s="17"/>
      <c r="C85" s="17"/>
      <c r="D85" s="17"/>
      <c r="E85" s="17"/>
      <c r="F85" s="17"/>
      <c r="G85" s="23"/>
      <c r="H85" s="17"/>
      <c r="I85" s="26"/>
    </row>
    <row r="86" spans="1:9" x14ac:dyDescent="0.3">
      <c r="A86" s="18"/>
      <c r="B86" s="17"/>
      <c r="C86" s="17"/>
      <c r="D86" s="17"/>
      <c r="E86" s="17"/>
      <c r="F86" s="17"/>
      <c r="G86" s="23"/>
      <c r="H86" s="17"/>
      <c r="I86" s="26"/>
    </row>
    <row r="87" spans="1:9" x14ac:dyDescent="0.3">
      <c r="A87" s="18"/>
      <c r="B87" s="17"/>
      <c r="C87" s="17"/>
      <c r="D87" s="17"/>
      <c r="E87" s="17"/>
      <c r="F87" s="17"/>
      <c r="G87" s="23"/>
      <c r="H87" s="17"/>
      <c r="I87" s="26"/>
    </row>
    <row r="88" spans="1:9" x14ac:dyDescent="0.3">
      <c r="A88" s="18"/>
      <c r="B88" s="17"/>
      <c r="C88" s="17"/>
      <c r="D88" s="17"/>
      <c r="E88" s="17"/>
      <c r="F88" s="17"/>
      <c r="G88" s="23"/>
      <c r="H88" s="17"/>
      <c r="I88" s="26"/>
    </row>
    <row r="89" spans="1:9" x14ac:dyDescent="0.3">
      <c r="A89" s="18"/>
      <c r="B89" s="17"/>
      <c r="C89" s="17"/>
      <c r="D89" s="17"/>
      <c r="E89" s="17"/>
      <c r="F89" s="17"/>
      <c r="G89" s="23"/>
      <c r="H89" s="17"/>
      <c r="I89" s="26"/>
    </row>
    <row r="90" spans="1:9" x14ac:dyDescent="0.3">
      <c r="A90" s="18"/>
      <c r="B90" s="17"/>
      <c r="C90" s="17"/>
      <c r="D90" s="17"/>
      <c r="E90" s="17"/>
      <c r="F90" s="17"/>
      <c r="G90" s="23"/>
      <c r="H90" s="17"/>
      <c r="I90" s="26"/>
    </row>
    <row r="91" spans="1:9" x14ac:dyDescent="0.3">
      <c r="A91" s="18"/>
      <c r="B91" s="17"/>
      <c r="C91" s="17"/>
      <c r="D91" s="17"/>
      <c r="E91" s="17"/>
      <c r="F91" s="17"/>
      <c r="G91" s="23"/>
      <c r="H91" s="17"/>
      <c r="I91" s="26"/>
    </row>
    <row r="92" spans="1:9" x14ac:dyDescent="0.3">
      <c r="A92" s="18"/>
      <c r="B92" s="17"/>
      <c r="C92" s="17"/>
      <c r="D92" s="17"/>
      <c r="E92" s="17"/>
      <c r="F92" s="17"/>
      <c r="G92" s="23"/>
      <c r="H92" s="17"/>
      <c r="I92" s="26"/>
    </row>
    <row r="93" spans="1:9" x14ac:dyDescent="0.3">
      <c r="A93" s="18"/>
      <c r="B93" s="17"/>
      <c r="C93" s="17"/>
      <c r="D93" s="17"/>
      <c r="E93" s="17"/>
      <c r="F93" s="17"/>
      <c r="G93" s="23"/>
      <c r="H93" s="17"/>
      <c r="I93" s="26"/>
    </row>
    <row r="94" spans="1:9" x14ac:dyDescent="0.3">
      <c r="A94" s="18"/>
      <c r="B94" s="17"/>
      <c r="C94" s="17"/>
      <c r="D94" s="17"/>
      <c r="E94" s="17"/>
      <c r="F94" s="17"/>
      <c r="G94" s="23"/>
      <c r="H94" s="17"/>
      <c r="I94" s="26"/>
    </row>
    <row r="95" spans="1:9" x14ac:dyDescent="0.3">
      <c r="A95" s="18"/>
      <c r="B95" s="17"/>
      <c r="C95" s="17"/>
      <c r="D95" s="17"/>
      <c r="E95" s="17"/>
      <c r="F95" s="17"/>
      <c r="G95" s="23"/>
      <c r="H95" s="17"/>
      <c r="I95" s="26"/>
    </row>
    <row r="96" spans="1:9" x14ac:dyDescent="0.3">
      <c r="A96" s="18"/>
      <c r="B96" s="17"/>
      <c r="C96" s="17"/>
      <c r="D96" s="17"/>
      <c r="E96" s="17"/>
      <c r="F96" s="17"/>
      <c r="G96" s="23"/>
      <c r="H96" s="17"/>
      <c r="I96" s="26"/>
    </row>
    <row r="97" spans="1:9" x14ac:dyDescent="0.3">
      <c r="A97" s="18"/>
      <c r="B97" s="17"/>
      <c r="C97" s="17"/>
      <c r="D97" s="17"/>
      <c r="E97" s="17"/>
      <c r="F97" s="17"/>
      <c r="G97" s="23"/>
      <c r="H97" s="17"/>
      <c r="I97" s="26"/>
    </row>
    <row r="98" spans="1:9" x14ac:dyDescent="0.3">
      <c r="A98" s="18"/>
      <c r="B98" s="17"/>
      <c r="C98" s="17"/>
      <c r="D98" s="17"/>
      <c r="E98" s="17"/>
      <c r="F98" s="17"/>
      <c r="G98" s="23"/>
      <c r="H98" s="17"/>
      <c r="I98" s="26"/>
    </row>
    <row r="99" spans="1:9" x14ac:dyDescent="0.3">
      <c r="A99" s="18"/>
      <c r="B99" s="17"/>
      <c r="C99" s="17"/>
      <c r="D99" s="17"/>
      <c r="E99" s="17"/>
      <c r="F99" s="17"/>
      <c r="G99" s="23"/>
      <c r="H99" s="17"/>
      <c r="I99" s="26"/>
    </row>
    <row r="100" spans="1:9" x14ac:dyDescent="0.3">
      <c r="A100" s="18"/>
      <c r="B100" s="17"/>
      <c r="C100" s="17"/>
      <c r="D100" s="17"/>
      <c r="E100" s="17"/>
      <c r="F100" s="17"/>
      <c r="G100" s="23"/>
      <c r="H100" s="17"/>
      <c r="I100" s="26"/>
    </row>
    <row r="101" spans="1:9" x14ac:dyDescent="0.3">
      <c r="A101" s="18"/>
      <c r="B101" s="17"/>
      <c r="C101" s="17"/>
      <c r="D101" s="17"/>
      <c r="E101" s="17"/>
      <c r="F101" s="17"/>
      <c r="G101" s="23"/>
      <c r="H101" s="17"/>
      <c r="I101" s="26"/>
    </row>
    <row r="102" spans="1:9" x14ac:dyDescent="0.3">
      <c r="A102" s="18"/>
      <c r="B102" s="17"/>
      <c r="C102" s="17"/>
      <c r="D102" s="17"/>
      <c r="E102" s="17"/>
      <c r="F102" s="17"/>
      <c r="G102" s="23"/>
      <c r="H102" s="17"/>
      <c r="I102" s="26"/>
    </row>
    <row r="103" spans="1:9" x14ac:dyDescent="0.3">
      <c r="A103" s="18"/>
      <c r="B103" s="17"/>
      <c r="C103" s="17"/>
      <c r="D103" s="17"/>
      <c r="E103" s="17"/>
      <c r="F103" s="17"/>
      <c r="G103" s="23"/>
      <c r="H103" s="17"/>
      <c r="I103" s="26"/>
    </row>
    <row r="104" spans="1:9" x14ac:dyDescent="0.3">
      <c r="A104" s="18"/>
      <c r="B104" s="17"/>
      <c r="C104" s="17"/>
      <c r="D104" s="17"/>
      <c r="E104" s="17"/>
      <c r="F104" s="17"/>
      <c r="G104" s="23"/>
      <c r="H104" s="17"/>
      <c r="I104" s="26"/>
    </row>
    <row r="105" spans="1:9" x14ac:dyDescent="0.3">
      <c r="A105" s="7"/>
      <c r="B105" s="8"/>
      <c r="C105" s="8"/>
      <c r="D105" s="8"/>
      <c r="E105" s="8"/>
      <c r="F105" s="8"/>
      <c r="G105" s="13"/>
      <c r="H105" s="8"/>
      <c r="I105" s="27"/>
    </row>
    <row r="106" spans="1:9" x14ac:dyDescent="0.3">
      <c r="A106" s="7"/>
      <c r="B106" s="8"/>
      <c r="C106" s="8"/>
      <c r="D106" s="8"/>
      <c r="E106" s="8"/>
      <c r="F106" s="8"/>
      <c r="G106" s="13"/>
      <c r="H106" s="8"/>
      <c r="I106" s="27"/>
    </row>
    <row r="107" spans="1:9" x14ac:dyDescent="0.3">
      <c r="A107" s="7"/>
      <c r="B107" s="8"/>
      <c r="C107" s="8"/>
      <c r="D107" s="8"/>
      <c r="E107" s="8"/>
      <c r="F107" s="8"/>
      <c r="G107" s="13"/>
      <c r="H107" s="8"/>
      <c r="I107" s="27"/>
    </row>
    <row r="108" spans="1:9" x14ac:dyDescent="0.3">
      <c r="A108" s="7"/>
      <c r="B108" s="8"/>
      <c r="C108" s="8"/>
      <c r="D108" s="8"/>
      <c r="E108" s="8"/>
      <c r="F108" s="8"/>
      <c r="G108" s="13"/>
      <c r="H108" s="8"/>
      <c r="I108" s="27"/>
    </row>
    <row r="109" spans="1:9" x14ac:dyDescent="0.3">
      <c r="A109" s="7"/>
      <c r="B109" s="8"/>
      <c r="C109" s="8"/>
      <c r="D109" s="8"/>
      <c r="E109" s="8"/>
      <c r="F109" s="8"/>
      <c r="G109" s="13"/>
      <c r="H109" s="8"/>
      <c r="I109" s="27"/>
    </row>
    <row r="110" spans="1:9" x14ac:dyDescent="0.3">
      <c r="A110" s="7"/>
      <c r="B110" s="8"/>
      <c r="C110" s="8"/>
      <c r="D110" s="8"/>
      <c r="E110" s="8"/>
      <c r="F110" s="8"/>
      <c r="G110" s="13"/>
      <c r="H110" s="8"/>
      <c r="I110" s="27"/>
    </row>
    <row r="111" spans="1:9" x14ac:dyDescent="0.3">
      <c r="A111" s="7"/>
      <c r="B111" s="8"/>
      <c r="C111" s="8"/>
      <c r="D111" s="8"/>
      <c r="E111" s="8"/>
      <c r="F111" s="8"/>
      <c r="G111" s="13"/>
      <c r="H111" s="8"/>
      <c r="I111" s="27"/>
    </row>
    <row r="112" spans="1:9" x14ac:dyDescent="0.3">
      <c r="A112" s="7"/>
      <c r="B112" s="8"/>
      <c r="C112" s="8"/>
      <c r="D112" s="8"/>
      <c r="E112" s="8"/>
      <c r="F112" s="8"/>
      <c r="G112" s="13"/>
      <c r="H112" s="8"/>
      <c r="I112" s="27"/>
    </row>
    <row r="113" spans="1:9" x14ac:dyDescent="0.3">
      <c r="A113" s="7"/>
      <c r="B113" s="8"/>
      <c r="C113" s="8"/>
      <c r="D113" s="8"/>
      <c r="E113" s="8"/>
      <c r="F113" s="8"/>
      <c r="G113" s="13"/>
      <c r="H113" s="8"/>
      <c r="I113" s="27"/>
    </row>
    <row r="114" spans="1:9" x14ac:dyDescent="0.3">
      <c r="A114" s="7"/>
      <c r="B114" s="8"/>
      <c r="C114" s="8"/>
      <c r="D114" s="8"/>
      <c r="E114" s="8"/>
      <c r="F114" s="8"/>
      <c r="G114" s="13"/>
      <c r="H114" s="8"/>
      <c r="I114" s="27"/>
    </row>
    <row r="115" spans="1:9" x14ac:dyDescent="0.3">
      <c r="A115" s="7"/>
      <c r="B115" s="8"/>
      <c r="C115" s="8"/>
      <c r="D115" s="8"/>
      <c r="E115" s="8"/>
      <c r="F115" s="8"/>
      <c r="G115" s="13"/>
      <c r="H115" s="8"/>
      <c r="I115" s="27"/>
    </row>
    <row r="116" spans="1:9" x14ac:dyDescent="0.3">
      <c r="A116" s="7"/>
      <c r="B116" s="8"/>
      <c r="C116" s="8"/>
      <c r="D116" s="8"/>
      <c r="E116" s="8"/>
      <c r="F116" s="8"/>
      <c r="G116" s="13"/>
      <c r="H116" s="8"/>
      <c r="I116" s="27"/>
    </row>
    <row r="117" spans="1:9" x14ac:dyDescent="0.3">
      <c r="A117" s="7"/>
      <c r="B117" s="8"/>
      <c r="C117" s="8"/>
      <c r="D117" s="8"/>
      <c r="E117" s="8"/>
      <c r="F117" s="8"/>
      <c r="G117" s="13"/>
      <c r="H117" s="8"/>
      <c r="I117" s="27"/>
    </row>
    <row r="118" spans="1:9" x14ac:dyDescent="0.3">
      <c r="A118" s="7"/>
      <c r="B118" s="8"/>
      <c r="C118" s="8"/>
      <c r="D118" s="8"/>
      <c r="E118" s="8"/>
      <c r="F118" s="8"/>
      <c r="G118" s="13"/>
      <c r="H118" s="8"/>
      <c r="I118" s="27"/>
    </row>
    <row r="119" spans="1:9" x14ac:dyDescent="0.3">
      <c r="A119" s="7"/>
      <c r="B119" s="8"/>
      <c r="C119" s="8"/>
      <c r="D119" s="8"/>
      <c r="E119" s="8"/>
      <c r="F119" s="8"/>
      <c r="G119" s="13"/>
      <c r="H119" s="8"/>
      <c r="I119" s="27"/>
    </row>
    <row r="120" spans="1:9" x14ac:dyDescent="0.3">
      <c r="A120" s="7"/>
      <c r="B120" s="8"/>
      <c r="C120" s="8"/>
      <c r="D120" s="8"/>
      <c r="E120" s="8"/>
      <c r="F120" s="8"/>
      <c r="G120" s="13"/>
      <c r="H120" s="8"/>
      <c r="I120" s="27"/>
    </row>
    <row r="121" spans="1:9" x14ac:dyDescent="0.3">
      <c r="A121" s="7"/>
      <c r="B121" s="8"/>
      <c r="C121" s="8"/>
      <c r="D121" s="8"/>
      <c r="E121" s="8"/>
      <c r="F121" s="8"/>
      <c r="G121" s="13"/>
      <c r="H121" s="8"/>
      <c r="I121" s="27"/>
    </row>
    <row r="122" spans="1:9" x14ac:dyDescent="0.3">
      <c r="A122" s="7"/>
      <c r="B122" s="8"/>
      <c r="C122" s="8"/>
      <c r="D122" s="8"/>
      <c r="E122" s="8"/>
      <c r="F122" s="8"/>
      <c r="G122" s="13"/>
      <c r="H122" s="8"/>
      <c r="I122" s="27"/>
    </row>
    <row r="123" spans="1:9" x14ac:dyDescent="0.3">
      <c r="A123" s="7"/>
      <c r="B123" s="8"/>
      <c r="C123" s="8"/>
      <c r="D123" s="8"/>
      <c r="E123" s="8"/>
      <c r="F123" s="8"/>
      <c r="G123" s="13"/>
      <c r="H123" s="8"/>
      <c r="I123" s="27"/>
    </row>
    <row r="124" spans="1:9" x14ac:dyDescent="0.3">
      <c r="A124" s="7"/>
      <c r="B124" s="8"/>
      <c r="C124" s="8"/>
      <c r="D124" s="8"/>
      <c r="E124" s="8"/>
      <c r="F124" s="8"/>
      <c r="G124" s="13"/>
      <c r="H124" s="8"/>
      <c r="I124" s="27"/>
    </row>
    <row r="125" spans="1:9" x14ac:dyDescent="0.3">
      <c r="A125" s="7"/>
      <c r="B125" s="8"/>
      <c r="C125" s="8"/>
      <c r="D125" s="8"/>
      <c r="E125" s="8"/>
      <c r="F125" s="8"/>
      <c r="G125" s="13"/>
      <c r="H125" s="8"/>
      <c r="I125" s="27"/>
    </row>
    <row r="126" spans="1:9" x14ac:dyDescent="0.3">
      <c r="A126" s="7"/>
      <c r="B126" s="8"/>
      <c r="C126" s="8"/>
      <c r="D126" s="8"/>
      <c r="E126" s="8"/>
      <c r="F126" s="8"/>
      <c r="G126" s="13"/>
      <c r="H126" s="8"/>
      <c r="I126" s="27"/>
    </row>
    <row r="127" spans="1:9" x14ac:dyDescent="0.3">
      <c r="A127" s="7"/>
      <c r="B127" s="8"/>
      <c r="C127" s="8"/>
      <c r="D127" s="8"/>
      <c r="E127" s="8"/>
      <c r="F127" s="8"/>
      <c r="G127" s="13"/>
      <c r="H127" s="8"/>
      <c r="I127" s="27"/>
    </row>
    <row r="128" spans="1:9" x14ac:dyDescent="0.3">
      <c r="A128" s="7"/>
      <c r="B128" s="8"/>
      <c r="C128" s="8"/>
      <c r="D128" s="8"/>
      <c r="E128" s="8"/>
      <c r="F128" s="8"/>
      <c r="G128" s="13"/>
      <c r="H128" s="8"/>
      <c r="I128" s="27"/>
    </row>
    <row r="129" spans="1:9" x14ac:dyDescent="0.3">
      <c r="A129" s="7"/>
      <c r="B129" s="8"/>
      <c r="C129" s="8"/>
      <c r="D129" s="8"/>
      <c r="E129" s="8"/>
      <c r="F129" s="8"/>
      <c r="G129" s="13"/>
      <c r="H129" s="8"/>
      <c r="I129" s="27"/>
    </row>
    <row r="130" spans="1:9" x14ac:dyDescent="0.3">
      <c r="A130" s="7"/>
      <c r="B130" s="8"/>
      <c r="C130" s="8"/>
      <c r="D130" s="8"/>
      <c r="E130" s="8"/>
      <c r="F130" s="8"/>
      <c r="G130" s="13"/>
      <c r="H130" s="8"/>
      <c r="I130" s="27"/>
    </row>
    <row r="131" spans="1:9" x14ac:dyDescent="0.3">
      <c r="A131" s="7"/>
      <c r="B131" s="8"/>
      <c r="C131" s="8"/>
      <c r="D131" s="8"/>
      <c r="E131" s="8"/>
      <c r="F131" s="8"/>
      <c r="G131" s="13"/>
      <c r="H131" s="8"/>
      <c r="I131" s="27"/>
    </row>
    <row r="132" spans="1:9" x14ac:dyDescent="0.3">
      <c r="A132" s="7"/>
      <c r="B132" s="8"/>
      <c r="C132" s="8"/>
      <c r="D132" s="8"/>
      <c r="E132" s="8"/>
      <c r="F132" s="8"/>
      <c r="G132" s="13"/>
      <c r="H132" s="8"/>
      <c r="I132" s="27"/>
    </row>
    <row r="133" spans="1:9" x14ac:dyDescent="0.3">
      <c r="A133" s="7"/>
      <c r="B133" s="8"/>
      <c r="C133" s="8"/>
      <c r="D133" s="8"/>
      <c r="E133" s="8"/>
      <c r="F133" s="8"/>
      <c r="G133" s="13"/>
      <c r="H133" s="8"/>
      <c r="I133" s="27"/>
    </row>
    <row r="134" spans="1:9" x14ac:dyDescent="0.3">
      <c r="A134" s="7"/>
      <c r="B134" s="8"/>
      <c r="C134" s="8"/>
      <c r="D134" s="8"/>
      <c r="E134" s="8"/>
      <c r="F134" s="8"/>
      <c r="G134" s="13"/>
      <c r="H134" s="8"/>
      <c r="I134" s="27"/>
    </row>
    <row r="135" spans="1:9" x14ac:dyDescent="0.3">
      <c r="A135" s="7"/>
      <c r="B135" s="8"/>
      <c r="C135" s="8"/>
      <c r="D135" s="8"/>
      <c r="E135" s="8"/>
      <c r="F135" s="8"/>
      <c r="G135" s="13"/>
      <c r="H135" s="8"/>
      <c r="I135" s="27"/>
    </row>
    <row r="136" spans="1:9" x14ac:dyDescent="0.3">
      <c r="A136" s="7"/>
      <c r="B136" s="8"/>
      <c r="C136" s="8"/>
      <c r="D136" s="8"/>
      <c r="E136" s="8"/>
      <c r="F136" s="8"/>
      <c r="G136" s="13"/>
      <c r="H136" s="8"/>
      <c r="I136" s="27"/>
    </row>
    <row r="137" spans="1:9" ht="14.5" thickBot="1" x14ac:dyDescent="0.35">
      <c r="A137" s="14"/>
      <c r="B137" s="15"/>
      <c r="C137" s="15"/>
      <c r="D137" s="15"/>
      <c r="E137" s="15"/>
      <c r="F137" s="15"/>
      <c r="G137" s="16"/>
      <c r="H137" s="15"/>
      <c r="I137" s="28"/>
    </row>
  </sheetData>
  <mergeCells count="1">
    <mergeCell ref="A1:I1"/>
  </mergeCells>
  <pageMargins left="0.7" right="0.7" top="0.75" bottom="0.75" header="0.3" footer="0.3"/>
  <pageSetup paperSize="8" scale="69" fitToHeight="0" orientation="landscape" verticalDpi="0" r:id="rId1"/>
  <headerFooter>
    <oddFooter>&amp;C&amp;1#&amp;"Calibri"&amp;10&amp;K0000FFTRANSNET CONFIDENTIAL INFORMATION</oddFooter>
  </headerFooter>
  <drawing r:id="rId2"/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D3A442DE-0289-423A-8030-F0C7B8142E95}">
  <sheetPr>
    <pageSetUpPr fitToPage="1"/>
  </sheetPr>
  <dimension ref="A1:I137"/>
  <sheetViews>
    <sheetView topLeftCell="A11" workbookViewId="0">
      <selection activeCell="E12" sqref="E12"/>
    </sheetView>
  </sheetViews>
  <sheetFormatPr defaultColWidth="8.81640625" defaultRowHeight="14" x14ac:dyDescent="0.3"/>
  <cols>
    <col min="1" max="1" width="20.1796875" style="1" customWidth="1"/>
    <col min="2" max="2" width="23.90625" style="1" customWidth="1"/>
    <col min="3" max="3" width="24.81640625" style="1" customWidth="1"/>
    <col min="4" max="5" width="19.6328125" style="1" customWidth="1"/>
    <col min="6" max="6" width="7.1796875" style="1" customWidth="1"/>
    <col min="7" max="7" width="72.1796875" style="37" customWidth="1"/>
    <col min="8" max="8" width="36.90625" style="1" customWidth="1"/>
    <col min="9" max="9" width="45.81640625" style="10" customWidth="1"/>
    <col min="10" max="16384" width="8.81640625" style="1"/>
  </cols>
  <sheetData>
    <row r="1" spans="1:9" ht="30" customHeight="1" x14ac:dyDescent="0.3">
      <c r="A1" s="57" t="s">
        <v>32</v>
      </c>
      <c r="B1" s="57"/>
      <c r="C1" s="57"/>
      <c r="D1" s="57"/>
      <c r="E1" s="57"/>
      <c r="F1" s="57"/>
      <c r="G1" s="57"/>
      <c r="H1" s="57"/>
      <c r="I1" s="57"/>
    </row>
    <row r="2" spans="1:9" ht="30" customHeight="1" x14ac:dyDescent="0.3">
      <c r="A2" s="4"/>
      <c r="B2" s="4"/>
      <c r="C2" s="4"/>
      <c r="D2" s="4"/>
      <c r="E2" s="4"/>
      <c r="F2" s="4"/>
      <c r="G2" s="36"/>
      <c r="H2" s="4"/>
      <c r="I2" s="9"/>
    </row>
    <row r="3" spans="1:9" x14ac:dyDescent="0.3">
      <c r="A3" s="2" t="s">
        <v>2</v>
      </c>
    </row>
    <row r="4" spans="1:9" x14ac:dyDescent="0.3">
      <c r="A4" s="3" t="s">
        <v>18</v>
      </c>
      <c r="B4" s="3"/>
      <c r="C4" s="3"/>
      <c r="D4" s="3"/>
      <c r="E4" s="3"/>
      <c r="F4" s="3"/>
      <c r="G4" s="38"/>
    </row>
    <row r="5" spans="1:9" x14ac:dyDescent="0.3">
      <c r="A5" s="3" t="s">
        <v>5</v>
      </c>
      <c r="B5" s="3"/>
      <c r="C5" s="3"/>
      <c r="D5" s="3"/>
      <c r="E5" s="3"/>
      <c r="F5" s="3"/>
      <c r="G5" s="38"/>
    </row>
    <row r="6" spans="1:9" x14ac:dyDescent="0.3">
      <c r="A6" s="3" t="s">
        <v>4</v>
      </c>
      <c r="B6" s="3"/>
      <c r="C6" s="3"/>
      <c r="D6" s="3"/>
      <c r="E6" s="3"/>
      <c r="F6" s="3"/>
      <c r="G6" s="38"/>
    </row>
    <row r="7" spans="1:9" x14ac:dyDescent="0.3">
      <c r="A7" s="3" t="s">
        <v>3</v>
      </c>
      <c r="B7" s="3"/>
      <c r="C7" s="3"/>
      <c r="D7" s="3"/>
      <c r="E7" s="3"/>
      <c r="F7" s="3"/>
      <c r="G7" s="38"/>
    </row>
    <row r="8" spans="1:9" s="6" customFormat="1" x14ac:dyDescent="0.3">
      <c r="A8" s="5" t="s">
        <v>34</v>
      </c>
      <c r="B8" s="5"/>
      <c r="C8" s="5"/>
      <c r="D8" s="5"/>
      <c r="E8" s="5"/>
      <c r="F8" s="5"/>
      <c r="G8" s="12"/>
      <c r="I8" s="25"/>
    </row>
    <row r="9" spans="1:9" x14ac:dyDescent="0.3">
      <c r="A9" s="3" t="s">
        <v>12</v>
      </c>
      <c r="B9" s="3"/>
      <c r="C9" s="3"/>
      <c r="D9" s="3"/>
      <c r="E9" s="3"/>
      <c r="F9" s="3"/>
      <c r="G9" s="38"/>
    </row>
    <row r="10" spans="1:9" ht="14.5" thickBot="1" x14ac:dyDescent="0.35"/>
    <row r="11" spans="1:9" ht="110.5" customHeight="1" thickBot="1" x14ac:dyDescent="0.35">
      <c r="A11" s="24" t="s">
        <v>19</v>
      </c>
      <c r="B11" s="20" t="s">
        <v>0</v>
      </c>
      <c r="C11" s="20" t="s">
        <v>1</v>
      </c>
      <c r="D11" s="21" t="s">
        <v>7</v>
      </c>
      <c r="E11" s="21" t="s">
        <v>9</v>
      </c>
      <c r="F11" s="21" t="s">
        <v>15</v>
      </c>
      <c r="G11" s="29" t="s">
        <v>20</v>
      </c>
      <c r="H11" s="20" t="s">
        <v>16</v>
      </c>
      <c r="I11" s="22" t="s">
        <v>31</v>
      </c>
    </row>
    <row r="12" spans="1:9" ht="14.5" thickBot="1" x14ac:dyDescent="0.35">
      <c r="A12" s="44" t="s">
        <v>33</v>
      </c>
      <c r="B12" s="31" t="s">
        <v>6</v>
      </c>
      <c r="C12" s="31" t="s">
        <v>8</v>
      </c>
      <c r="D12" s="31" t="s">
        <v>11</v>
      </c>
      <c r="E12" s="31" t="s">
        <v>52</v>
      </c>
      <c r="F12" s="32">
        <v>1</v>
      </c>
      <c r="G12" s="40" t="s">
        <v>38</v>
      </c>
      <c r="I12" s="35" t="s">
        <v>14</v>
      </c>
    </row>
    <row r="13" spans="1:9" ht="14.5" thickBot="1" x14ac:dyDescent="0.35">
      <c r="A13" s="30"/>
      <c r="B13" s="31"/>
      <c r="C13" s="31"/>
      <c r="D13" s="31"/>
      <c r="E13" s="31"/>
      <c r="F13" s="32">
        <v>2</v>
      </c>
      <c r="G13" s="39" t="s">
        <v>39</v>
      </c>
      <c r="H13" s="34" t="s">
        <v>17</v>
      </c>
      <c r="I13" s="35" t="s">
        <v>10</v>
      </c>
    </row>
    <row r="14" spans="1:9" ht="14.5" thickBot="1" x14ac:dyDescent="0.35">
      <c r="A14" s="30"/>
      <c r="B14" s="31"/>
      <c r="C14" s="31"/>
      <c r="D14" s="31"/>
      <c r="E14" s="31"/>
      <c r="F14" s="32">
        <v>3</v>
      </c>
      <c r="G14" s="40" t="s">
        <v>40</v>
      </c>
      <c r="H14" s="31"/>
      <c r="I14" s="35" t="s">
        <v>14</v>
      </c>
    </row>
    <row r="15" spans="1:9" ht="14.5" thickBot="1" x14ac:dyDescent="0.35">
      <c r="A15" s="30"/>
      <c r="B15" s="31"/>
      <c r="C15" s="31"/>
      <c r="D15" s="31"/>
      <c r="E15" s="31"/>
      <c r="F15" s="32">
        <v>6</v>
      </c>
      <c r="G15" s="40" t="s">
        <v>41</v>
      </c>
      <c r="H15" s="31"/>
      <c r="I15" s="35" t="s">
        <v>14</v>
      </c>
    </row>
    <row r="16" spans="1:9" ht="25.5" thickBot="1" x14ac:dyDescent="0.35">
      <c r="A16" s="30"/>
      <c r="B16" s="31"/>
      <c r="C16" s="31"/>
      <c r="D16" s="31"/>
      <c r="E16" s="31"/>
      <c r="F16" s="32">
        <v>7</v>
      </c>
      <c r="G16" s="40" t="s">
        <v>42</v>
      </c>
      <c r="H16" s="31"/>
      <c r="I16" s="35" t="s">
        <v>14</v>
      </c>
    </row>
    <row r="17" spans="1:9" ht="25.5" thickBot="1" x14ac:dyDescent="0.35">
      <c r="A17" s="30"/>
      <c r="B17" s="31"/>
      <c r="C17" s="31"/>
      <c r="D17" s="31"/>
      <c r="E17" s="31"/>
      <c r="F17" s="32">
        <v>8</v>
      </c>
      <c r="G17" s="40" t="s">
        <v>43</v>
      </c>
      <c r="H17" s="31"/>
      <c r="I17" s="35" t="s">
        <v>10</v>
      </c>
    </row>
    <row r="18" spans="1:9" ht="14.5" thickBot="1" x14ac:dyDescent="0.35">
      <c r="A18" s="30"/>
      <c r="B18" s="31"/>
      <c r="C18" s="31"/>
      <c r="D18" s="31"/>
      <c r="E18" s="31"/>
      <c r="F18" s="32"/>
      <c r="G18" s="40"/>
      <c r="H18" s="31"/>
      <c r="I18" s="35"/>
    </row>
    <row r="19" spans="1:9" ht="14.5" thickBot="1" x14ac:dyDescent="0.35">
      <c r="A19" s="19"/>
      <c r="B19" s="20"/>
      <c r="C19" s="20"/>
      <c r="D19" s="21"/>
      <c r="E19" s="21"/>
      <c r="F19" s="29"/>
      <c r="G19" s="29"/>
      <c r="H19" s="20"/>
      <c r="I19" s="22"/>
    </row>
    <row r="20" spans="1:9" ht="26" thickBot="1" x14ac:dyDescent="0.35">
      <c r="A20" s="44" t="s">
        <v>33</v>
      </c>
      <c r="B20" s="31" t="s">
        <v>24</v>
      </c>
      <c r="C20" s="31" t="s">
        <v>25</v>
      </c>
      <c r="D20" s="31" t="s">
        <v>26</v>
      </c>
      <c r="E20" s="31" t="s">
        <v>27</v>
      </c>
      <c r="F20" s="32">
        <v>1</v>
      </c>
      <c r="G20" s="40" t="s">
        <v>38</v>
      </c>
      <c r="H20" s="34" t="s">
        <v>23</v>
      </c>
      <c r="I20" s="35" t="s">
        <v>22</v>
      </c>
    </row>
    <row r="21" spans="1:9" ht="14.5" thickBot="1" x14ac:dyDescent="0.35">
      <c r="A21" s="30"/>
      <c r="B21" s="31"/>
      <c r="C21" s="31"/>
      <c r="D21" s="31"/>
      <c r="E21" s="31"/>
      <c r="F21" s="32">
        <v>2</v>
      </c>
      <c r="G21" s="39" t="s">
        <v>39</v>
      </c>
      <c r="H21" s="31"/>
      <c r="I21" s="35" t="s">
        <v>10</v>
      </c>
    </row>
    <row r="22" spans="1:9" ht="14.5" thickBot="1" x14ac:dyDescent="0.35">
      <c r="A22" s="30"/>
      <c r="B22" s="31"/>
      <c r="C22" s="31"/>
      <c r="D22" s="31"/>
      <c r="E22" s="31"/>
      <c r="F22" s="32">
        <v>3</v>
      </c>
      <c r="G22" s="40" t="s">
        <v>40</v>
      </c>
      <c r="H22" s="31"/>
      <c r="I22" s="35" t="s">
        <v>14</v>
      </c>
    </row>
    <row r="23" spans="1:9" ht="14.5" thickBot="1" x14ac:dyDescent="0.35">
      <c r="A23" s="30"/>
      <c r="B23" s="31"/>
      <c r="C23" s="31"/>
      <c r="D23" s="31"/>
      <c r="E23" s="31"/>
      <c r="F23" s="32">
        <v>4</v>
      </c>
      <c r="G23" s="40" t="s">
        <v>41</v>
      </c>
      <c r="H23" s="31"/>
      <c r="I23" s="35" t="s">
        <v>14</v>
      </c>
    </row>
    <row r="24" spans="1:9" ht="25.5" thickBot="1" x14ac:dyDescent="0.35">
      <c r="A24" s="30"/>
      <c r="B24" s="31"/>
      <c r="C24" s="31"/>
      <c r="D24" s="31"/>
      <c r="E24" s="31"/>
      <c r="F24" s="32">
        <v>5</v>
      </c>
      <c r="G24" s="40" t="s">
        <v>42</v>
      </c>
      <c r="H24" s="31"/>
      <c r="I24" s="35" t="s">
        <v>14</v>
      </c>
    </row>
    <row r="25" spans="1:9" ht="25.5" thickBot="1" x14ac:dyDescent="0.35">
      <c r="A25" s="30"/>
      <c r="B25" s="31"/>
      <c r="C25" s="31"/>
      <c r="D25" s="31"/>
      <c r="E25" s="31"/>
      <c r="F25" s="32">
        <v>6</v>
      </c>
      <c r="G25" s="40" t="s">
        <v>43</v>
      </c>
      <c r="H25" s="31"/>
      <c r="I25" s="35" t="s">
        <v>14</v>
      </c>
    </row>
    <row r="26" spans="1:9" ht="14.5" thickBot="1" x14ac:dyDescent="0.35">
      <c r="A26" s="19"/>
      <c r="B26" s="20"/>
      <c r="C26" s="20"/>
      <c r="D26" s="21"/>
      <c r="E26" s="21"/>
      <c r="F26" s="21"/>
      <c r="G26" s="29"/>
      <c r="H26" s="20"/>
      <c r="I26" s="22"/>
    </row>
    <row r="27" spans="1:9" ht="14.5" thickBot="1" x14ac:dyDescent="0.35">
      <c r="A27" s="19"/>
      <c r="B27" s="20"/>
      <c r="C27" s="20"/>
      <c r="D27" s="21"/>
      <c r="E27" s="21"/>
      <c r="F27" s="21"/>
      <c r="G27" s="29"/>
      <c r="H27" s="20"/>
      <c r="I27" s="22"/>
    </row>
    <row r="28" spans="1:9" x14ac:dyDescent="0.3">
      <c r="A28" s="18">
        <v>1</v>
      </c>
      <c r="B28" s="17"/>
      <c r="C28" s="17"/>
      <c r="D28" s="17"/>
      <c r="E28" s="17"/>
      <c r="F28" s="17"/>
      <c r="G28" s="41"/>
      <c r="H28" s="17"/>
      <c r="I28" s="26"/>
    </row>
    <row r="29" spans="1:9" x14ac:dyDescent="0.3">
      <c r="A29" s="18"/>
      <c r="B29" s="17"/>
      <c r="C29" s="17"/>
      <c r="D29" s="17"/>
      <c r="E29" s="17"/>
      <c r="F29" s="17"/>
      <c r="G29" s="41"/>
      <c r="H29" s="17"/>
      <c r="I29" s="26"/>
    </row>
    <row r="30" spans="1:9" x14ac:dyDescent="0.3">
      <c r="A30" s="18"/>
      <c r="B30" s="17"/>
      <c r="C30" s="17"/>
      <c r="D30" s="17"/>
      <c r="E30" s="17"/>
      <c r="F30" s="17"/>
      <c r="G30" s="41"/>
      <c r="H30" s="17"/>
      <c r="I30" s="26"/>
    </row>
    <row r="31" spans="1:9" x14ac:dyDescent="0.3">
      <c r="A31" s="18"/>
      <c r="B31" s="17"/>
      <c r="C31" s="17"/>
      <c r="D31" s="17"/>
      <c r="E31" s="17"/>
      <c r="F31" s="17"/>
      <c r="G31" s="41"/>
      <c r="H31" s="17"/>
      <c r="I31" s="26"/>
    </row>
    <row r="32" spans="1:9" x14ac:dyDescent="0.3">
      <c r="A32" s="18"/>
      <c r="B32" s="17"/>
      <c r="C32" s="17"/>
      <c r="D32" s="17"/>
      <c r="E32" s="17"/>
      <c r="F32" s="17"/>
      <c r="G32" s="41"/>
      <c r="H32" s="17"/>
      <c r="I32" s="26"/>
    </row>
    <row r="33" spans="1:9" x14ac:dyDescent="0.3">
      <c r="A33" s="18"/>
      <c r="B33" s="17"/>
      <c r="C33" s="17"/>
      <c r="D33" s="17"/>
      <c r="E33" s="17"/>
      <c r="F33" s="17"/>
      <c r="G33" s="41"/>
      <c r="H33" s="17"/>
      <c r="I33" s="26"/>
    </row>
    <row r="34" spans="1:9" x14ac:dyDescent="0.3">
      <c r="A34" s="18"/>
      <c r="B34" s="17"/>
      <c r="C34" s="17"/>
      <c r="D34" s="17"/>
      <c r="E34" s="17"/>
      <c r="F34" s="17"/>
      <c r="G34" s="41"/>
      <c r="H34" s="17"/>
      <c r="I34" s="26"/>
    </row>
    <row r="35" spans="1:9" x14ac:dyDescent="0.3">
      <c r="A35" s="18"/>
      <c r="B35" s="17"/>
      <c r="C35" s="17"/>
      <c r="D35" s="17"/>
      <c r="E35" s="17"/>
      <c r="F35" s="17"/>
      <c r="G35" s="41"/>
      <c r="H35" s="17"/>
      <c r="I35" s="26"/>
    </row>
    <row r="36" spans="1:9" x14ac:dyDescent="0.3">
      <c r="A36" s="18"/>
      <c r="B36" s="17"/>
      <c r="C36" s="17"/>
      <c r="D36" s="17"/>
      <c r="E36" s="17"/>
      <c r="F36" s="17"/>
      <c r="G36" s="41"/>
      <c r="H36" s="17"/>
      <c r="I36" s="26"/>
    </row>
    <row r="37" spans="1:9" x14ac:dyDescent="0.3">
      <c r="A37" s="18"/>
      <c r="B37" s="17"/>
      <c r="C37" s="17"/>
      <c r="D37" s="17"/>
      <c r="E37" s="17"/>
      <c r="F37" s="17"/>
      <c r="G37" s="41"/>
      <c r="H37" s="17"/>
      <c r="I37" s="26"/>
    </row>
    <row r="38" spans="1:9" x14ac:dyDescent="0.3">
      <c r="A38" s="18"/>
      <c r="B38" s="17"/>
      <c r="C38" s="17"/>
      <c r="D38" s="17"/>
      <c r="E38" s="17"/>
      <c r="F38" s="17"/>
      <c r="G38" s="41"/>
      <c r="H38" s="17"/>
      <c r="I38" s="26"/>
    </row>
    <row r="39" spans="1:9" x14ac:dyDescent="0.3">
      <c r="A39" s="18"/>
      <c r="B39" s="17"/>
      <c r="C39" s="17"/>
      <c r="D39" s="17"/>
      <c r="E39" s="17"/>
      <c r="F39" s="17"/>
      <c r="G39" s="41"/>
      <c r="H39" s="17"/>
      <c r="I39" s="26"/>
    </row>
    <row r="40" spans="1:9" x14ac:dyDescent="0.3">
      <c r="A40" s="18"/>
      <c r="B40" s="17"/>
      <c r="C40" s="17"/>
      <c r="D40" s="17"/>
      <c r="E40" s="17"/>
      <c r="F40" s="17"/>
      <c r="G40" s="41"/>
      <c r="H40" s="17"/>
      <c r="I40" s="26"/>
    </row>
    <row r="41" spans="1:9" x14ac:dyDescent="0.3">
      <c r="A41" s="18"/>
      <c r="B41" s="17"/>
      <c r="C41" s="17"/>
      <c r="D41" s="17"/>
      <c r="E41" s="17"/>
      <c r="F41" s="17"/>
      <c r="G41" s="41"/>
      <c r="H41" s="17"/>
      <c r="I41" s="26"/>
    </row>
    <row r="42" spans="1:9" x14ac:dyDescent="0.3">
      <c r="A42" s="18"/>
      <c r="B42" s="17"/>
      <c r="C42" s="17"/>
      <c r="D42" s="17"/>
      <c r="E42" s="17"/>
      <c r="F42" s="17"/>
      <c r="G42" s="41"/>
      <c r="H42" s="17"/>
      <c r="I42" s="26"/>
    </row>
    <row r="43" spans="1:9" x14ac:dyDescent="0.3">
      <c r="A43" s="18"/>
      <c r="B43" s="17"/>
      <c r="C43" s="17"/>
      <c r="D43" s="17"/>
      <c r="E43" s="17"/>
      <c r="F43" s="17"/>
      <c r="G43" s="41"/>
      <c r="H43" s="17"/>
      <c r="I43" s="26"/>
    </row>
    <row r="44" spans="1:9" x14ac:dyDescent="0.3">
      <c r="A44" s="18"/>
      <c r="B44" s="17"/>
      <c r="C44" s="17"/>
      <c r="D44" s="17"/>
      <c r="E44" s="17"/>
      <c r="F44" s="17"/>
      <c r="G44" s="41"/>
      <c r="H44" s="17"/>
      <c r="I44" s="26"/>
    </row>
    <row r="45" spans="1:9" x14ac:dyDescent="0.3">
      <c r="A45" s="18"/>
      <c r="B45" s="17"/>
      <c r="C45" s="17"/>
      <c r="D45" s="17"/>
      <c r="E45" s="17"/>
      <c r="F45" s="17"/>
      <c r="G45" s="41"/>
      <c r="H45" s="17"/>
      <c r="I45" s="26"/>
    </row>
    <row r="46" spans="1:9" x14ac:dyDescent="0.3">
      <c r="A46" s="18"/>
      <c r="B46" s="17"/>
      <c r="C46" s="17"/>
      <c r="D46" s="17"/>
      <c r="E46" s="17"/>
      <c r="F46" s="17"/>
      <c r="G46" s="41"/>
      <c r="H46" s="17"/>
      <c r="I46" s="26"/>
    </row>
    <row r="47" spans="1:9" x14ac:dyDescent="0.3">
      <c r="A47" s="18"/>
      <c r="B47" s="17"/>
      <c r="C47" s="17"/>
      <c r="D47" s="17"/>
      <c r="E47" s="17"/>
      <c r="F47" s="17"/>
      <c r="G47" s="41"/>
      <c r="H47" s="17"/>
      <c r="I47" s="26"/>
    </row>
    <row r="48" spans="1:9" x14ac:dyDescent="0.3">
      <c r="A48" s="18"/>
      <c r="B48" s="17"/>
      <c r="C48" s="17"/>
      <c r="D48" s="17"/>
      <c r="E48" s="17"/>
      <c r="F48" s="17"/>
      <c r="G48" s="41"/>
      <c r="H48" s="17"/>
      <c r="I48" s="26"/>
    </row>
    <row r="49" spans="1:9" x14ac:dyDescent="0.3">
      <c r="A49" s="18"/>
      <c r="B49" s="17"/>
      <c r="C49" s="17"/>
      <c r="D49" s="17"/>
      <c r="E49" s="17"/>
      <c r="F49" s="17"/>
      <c r="G49" s="41"/>
      <c r="H49" s="17"/>
      <c r="I49" s="26"/>
    </row>
    <row r="50" spans="1:9" x14ac:dyDescent="0.3">
      <c r="A50" s="18"/>
      <c r="B50" s="17"/>
      <c r="C50" s="17"/>
      <c r="D50" s="17"/>
      <c r="E50" s="17"/>
      <c r="F50" s="17"/>
      <c r="G50" s="41"/>
      <c r="H50" s="17"/>
      <c r="I50" s="26"/>
    </row>
    <row r="51" spans="1:9" x14ac:dyDescent="0.3">
      <c r="A51" s="18"/>
      <c r="B51" s="17"/>
      <c r="C51" s="17"/>
      <c r="D51" s="17"/>
      <c r="E51" s="17"/>
      <c r="F51" s="17"/>
      <c r="G51" s="41"/>
      <c r="H51" s="17"/>
      <c r="I51" s="26"/>
    </row>
    <row r="52" spans="1:9" x14ac:dyDescent="0.3">
      <c r="A52" s="18"/>
      <c r="B52" s="17"/>
      <c r="C52" s="17"/>
      <c r="D52" s="17"/>
      <c r="E52" s="17"/>
      <c r="F52" s="17"/>
      <c r="G52" s="41"/>
      <c r="H52" s="17"/>
      <c r="I52" s="26"/>
    </row>
    <row r="53" spans="1:9" x14ac:dyDescent="0.3">
      <c r="A53" s="18"/>
      <c r="B53" s="17"/>
      <c r="C53" s="17"/>
      <c r="D53" s="17"/>
      <c r="E53" s="17"/>
      <c r="F53" s="17"/>
      <c r="G53" s="41"/>
      <c r="H53" s="17"/>
      <c r="I53" s="26"/>
    </row>
    <row r="54" spans="1:9" x14ac:dyDescent="0.3">
      <c r="A54" s="18"/>
      <c r="B54" s="17"/>
      <c r="C54" s="17"/>
      <c r="D54" s="17"/>
      <c r="E54" s="17"/>
      <c r="F54" s="17"/>
      <c r="G54" s="41"/>
      <c r="H54" s="17"/>
      <c r="I54" s="26"/>
    </row>
    <row r="55" spans="1:9" x14ac:dyDescent="0.3">
      <c r="A55" s="18"/>
      <c r="B55" s="17"/>
      <c r="C55" s="17"/>
      <c r="D55" s="17"/>
      <c r="E55" s="17"/>
      <c r="F55" s="17"/>
      <c r="G55" s="41"/>
      <c r="H55" s="17"/>
      <c r="I55" s="26"/>
    </row>
    <row r="56" spans="1:9" x14ac:dyDescent="0.3">
      <c r="A56" s="18"/>
      <c r="B56" s="17"/>
      <c r="C56" s="17"/>
      <c r="D56" s="17"/>
      <c r="E56" s="17"/>
      <c r="F56" s="17"/>
      <c r="G56" s="41"/>
      <c r="H56" s="17"/>
      <c r="I56" s="26"/>
    </row>
    <row r="57" spans="1:9" x14ac:dyDescent="0.3">
      <c r="A57" s="18"/>
      <c r="B57" s="17"/>
      <c r="C57" s="17"/>
      <c r="D57" s="17"/>
      <c r="E57" s="17"/>
      <c r="F57" s="17"/>
      <c r="G57" s="41"/>
      <c r="H57" s="17"/>
      <c r="I57" s="26"/>
    </row>
    <row r="58" spans="1:9" x14ac:dyDescent="0.3">
      <c r="A58" s="18"/>
      <c r="B58" s="17"/>
      <c r="C58" s="17"/>
      <c r="D58" s="17"/>
      <c r="E58" s="17"/>
      <c r="F58" s="17"/>
      <c r="G58" s="41"/>
      <c r="H58" s="17"/>
      <c r="I58" s="26"/>
    </row>
    <row r="59" spans="1:9" x14ac:dyDescent="0.3">
      <c r="A59" s="18"/>
      <c r="B59" s="17"/>
      <c r="C59" s="17"/>
      <c r="D59" s="17"/>
      <c r="E59" s="17"/>
      <c r="F59" s="17"/>
      <c r="G59" s="41"/>
      <c r="H59" s="17"/>
      <c r="I59" s="26"/>
    </row>
    <row r="60" spans="1:9" x14ac:dyDescent="0.3">
      <c r="A60" s="18"/>
      <c r="B60" s="17"/>
      <c r="C60" s="17"/>
      <c r="D60" s="17"/>
      <c r="E60" s="17"/>
      <c r="F60" s="17"/>
      <c r="G60" s="41"/>
      <c r="H60" s="17"/>
      <c r="I60" s="26"/>
    </row>
    <row r="61" spans="1:9" x14ac:dyDescent="0.3">
      <c r="A61" s="18"/>
      <c r="B61" s="17"/>
      <c r="C61" s="17"/>
      <c r="D61" s="17"/>
      <c r="E61" s="17"/>
      <c r="F61" s="17"/>
      <c r="G61" s="41"/>
      <c r="H61" s="17"/>
      <c r="I61" s="26"/>
    </row>
    <row r="62" spans="1:9" x14ac:dyDescent="0.3">
      <c r="A62" s="18"/>
      <c r="B62" s="17"/>
      <c r="C62" s="17"/>
      <c r="D62" s="17"/>
      <c r="E62" s="17"/>
      <c r="F62" s="17"/>
      <c r="G62" s="41"/>
      <c r="H62" s="17"/>
      <c r="I62" s="26"/>
    </row>
    <row r="63" spans="1:9" x14ac:dyDescent="0.3">
      <c r="A63" s="18"/>
      <c r="B63" s="17"/>
      <c r="C63" s="17"/>
      <c r="D63" s="17"/>
      <c r="E63" s="17"/>
      <c r="F63" s="17"/>
      <c r="G63" s="41"/>
      <c r="H63" s="17"/>
      <c r="I63" s="26"/>
    </row>
    <row r="64" spans="1:9" x14ac:dyDescent="0.3">
      <c r="A64" s="18"/>
      <c r="B64" s="17"/>
      <c r="C64" s="17"/>
      <c r="D64" s="17"/>
      <c r="E64" s="17"/>
      <c r="F64" s="17"/>
      <c r="G64" s="41"/>
      <c r="H64" s="17"/>
      <c r="I64" s="26"/>
    </row>
    <row r="65" spans="1:9" x14ac:dyDescent="0.3">
      <c r="A65" s="18"/>
      <c r="B65" s="17"/>
      <c r="C65" s="17"/>
      <c r="D65" s="17"/>
      <c r="E65" s="17"/>
      <c r="F65" s="17"/>
      <c r="G65" s="41"/>
      <c r="H65" s="17"/>
      <c r="I65" s="26"/>
    </row>
    <row r="66" spans="1:9" x14ac:dyDescent="0.3">
      <c r="A66" s="18"/>
      <c r="B66" s="17"/>
      <c r="C66" s="17"/>
      <c r="D66" s="17"/>
      <c r="E66" s="17"/>
      <c r="F66" s="17"/>
      <c r="G66" s="41"/>
      <c r="H66" s="17"/>
      <c r="I66" s="26"/>
    </row>
    <row r="67" spans="1:9" x14ac:dyDescent="0.3">
      <c r="A67" s="18"/>
      <c r="B67" s="17"/>
      <c r="C67" s="17"/>
      <c r="D67" s="17"/>
      <c r="E67" s="17"/>
      <c r="F67" s="17"/>
      <c r="G67" s="41"/>
      <c r="H67" s="17"/>
      <c r="I67" s="26"/>
    </row>
    <row r="68" spans="1:9" x14ac:dyDescent="0.3">
      <c r="A68" s="18"/>
      <c r="B68" s="17"/>
      <c r="C68" s="17"/>
      <c r="D68" s="17"/>
      <c r="E68" s="17"/>
      <c r="F68" s="17"/>
      <c r="G68" s="41"/>
      <c r="H68" s="17"/>
      <c r="I68" s="26"/>
    </row>
    <row r="69" spans="1:9" x14ac:dyDescent="0.3">
      <c r="A69" s="18"/>
      <c r="B69" s="17"/>
      <c r="C69" s="17"/>
      <c r="D69" s="17"/>
      <c r="E69" s="17"/>
      <c r="F69" s="17"/>
      <c r="G69" s="41"/>
      <c r="H69" s="17"/>
      <c r="I69" s="26"/>
    </row>
    <row r="70" spans="1:9" x14ac:dyDescent="0.3">
      <c r="A70" s="18"/>
      <c r="B70" s="17"/>
      <c r="C70" s="17"/>
      <c r="D70" s="17"/>
      <c r="E70" s="17"/>
      <c r="F70" s="17"/>
      <c r="G70" s="41"/>
      <c r="H70" s="17"/>
      <c r="I70" s="26"/>
    </row>
    <row r="71" spans="1:9" x14ac:dyDescent="0.3">
      <c r="A71" s="18"/>
      <c r="B71" s="17"/>
      <c r="C71" s="17"/>
      <c r="D71" s="17"/>
      <c r="E71" s="17"/>
      <c r="F71" s="17"/>
      <c r="G71" s="41"/>
      <c r="H71" s="17"/>
      <c r="I71" s="26"/>
    </row>
    <row r="72" spans="1:9" x14ac:dyDescent="0.3">
      <c r="A72" s="18"/>
      <c r="B72" s="17"/>
      <c r="C72" s="17"/>
      <c r="D72" s="17"/>
      <c r="E72" s="17"/>
      <c r="F72" s="17"/>
      <c r="G72" s="41"/>
      <c r="H72" s="17"/>
      <c r="I72" s="26"/>
    </row>
    <row r="73" spans="1:9" x14ac:dyDescent="0.3">
      <c r="A73" s="18"/>
      <c r="B73" s="17"/>
      <c r="C73" s="17"/>
      <c r="D73" s="17"/>
      <c r="E73" s="17"/>
      <c r="F73" s="17"/>
      <c r="G73" s="41"/>
      <c r="H73" s="17"/>
      <c r="I73" s="26"/>
    </row>
    <row r="74" spans="1:9" x14ac:dyDescent="0.3">
      <c r="A74" s="18"/>
      <c r="B74" s="17"/>
      <c r="C74" s="17"/>
      <c r="D74" s="17"/>
      <c r="E74" s="17"/>
      <c r="F74" s="17"/>
      <c r="G74" s="41"/>
      <c r="H74" s="17"/>
      <c r="I74" s="26"/>
    </row>
    <row r="75" spans="1:9" x14ac:dyDescent="0.3">
      <c r="A75" s="18"/>
      <c r="B75" s="17"/>
      <c r="C75" s="17"/>
      <c r="D75" s="17"/>
      <c r="E75" s="17"/>
      <c r="F75" s="17"/>
      <c r="G75" s="41"/>
      <c r="H75" s="17"/>
      <c r="I75" s="26"/>
    </row>
    <row r="76" spans="1:9" x14ac:dyDescent="0.3">
      <c r="A76" s="18"/>
      <c r="B76" s="17"/>
      <c r="C76" s="17"/>
      <c r="D76" s="17"/>
      <c r="E76" s="17"/>
      <c r="F76" s="17"/>
      <c r="G76" s="41"/>
      <c r="H76" s="17"/>
      <c r="I76" s="26"/>
    </row>
    <row r="77" spans="1:9" x14ac:dyDescent="0.3">
      <c r="A77" s="18"/>
      <c r="B77" s="17"/>
      <c r="C77" s="17"/>
      <c r="D77" s="17"/>
      <c r="E77" s="17"/>
      <c r="F77" s="17"/>
      <c r="G77" s="41"/>
      <c r="H77" s="17"/>
      <c r="I77" s="26"/>
    </row>
    <row r="78" spans="1:9" x14ac:dyDescent="0.3">
      <c r="A78" s="18"/>
      <c r="B78" s="17"/>
      <c r="C78" s="17"/>
      <c r="D78" s="17"/>
      <c r="E78" s="17"/>
      <c r="F78" s="17"/>
      <c r="G78" s="41"/>
      <c r="H78" s="17"/>
      <c r="I78" s="26"/>
    </row>
    <row r="79" spans="1:9" x14ac:dyDescent="0.3">
      <c r="A79" s="18"/>
      <c r="B79" s="17"/>
      <c r="C79" s="17"/>
      <c r="D79" s="17"/>
      <c r="E79" s="17"/>
      <c r="F79" s="17"/>
      <c r="G79" s="41"/>
      <c r="H79" s="17"/>
      <c r="I79" s="26"/>
    </row>
    <row r="80" spans="1:9" x14ac:dyDescent="0.3">
      <c r="A80" s="18"/>
      <c r="B80" s="17"/>
      <c r="C80" s="17"/>
      <c r="D80" s="17"/>
      <c r="E80" s="17"/>
      <c r="F80" s="17"/>
      <c r="G80" s="41"/>
      <c r="H80" s="17"/>
      <c r="I80" s="26"/>
    </row>
    <row r="81" spans="1:9" x14ac:dyDescent="0.3">
      <c r="A81" s="18"/>
      <c r="B81" s="17"/>
      <c r="C81" s="17"/>
      <c r="D81" s="17"/>
      <c r="E81" s="17"/>
      <c r="F81" s="17"/>
      <c r="G81" s="41"/>
      <c r="H81" s="17"/>
      <c r="I81" s="26"/>
    </row>
    <row r="82" spans="1:9" x14ac:dyDescent="0.3">
      <c r="A82" s="18"/>
      <c r="B82" s="17"/>
      <c r="C82" s="17"/>
      <c r="D82" s="17"/>
      <c r="E82" s="17"/>
      <c r="F82" s="17"/>
      <c r="G82" s="41"/>
      <c r="H82" s="17"/>
      <c r="I82" s="26"/>
    </row>
    <row r="83" spans="1:9" x14ac:dyDescent="0.3">
      <c r="A83" s="18"/>
      <c r="B83" s="17"/>
      <c r="C83" s="17"/>
      <c r="D83" s="17"/>
      <c r="E83" s="17"/>
      <c r="F83" s="17"/>
      <c r="G83" s="41"/>
      <c r="H83" s="17"/>
      <c r="I83" s="26"/>
    </row>
    <row r="84" spans="1:9" x14ac:dyDescent="0.3">
      <c r="A84" s="18"/>
      <c r="B84" s="17"/>
      <c r="C84" s="17"/>
      <c r="D84" s="17"/>
      <c r="E84" s="17"/>
      <c r="F84" s="17"/>
      <c r="G84" s="41"/>
      <c r="H84" s="17"/>
      <c r="I84" s="26"/>
    </row>
    <row r="85" spans="1:9" x14ac:dyDescent="0.3">
      <c r="A85" s="18"/>
      <c r="B85" s="17"/>
      <c r="C85" s="17"/>
      <c r="D85" s="17"/>
      <c r="E85" s="17"/>
      <c r="F85" s="17"/>
      <c r="G85" s="41"/>
      <c r="H85" s="17"/>
      <c r="I85" s="26"/>
    </row>
    <row r="86" spans="1:9" x14ac:dyDescent="0.3">
      <c r="A86" s="18"/>
      <c r="B86" s="17"/>
      <c r="C86" s="17"/>
      <c r="D86" s="17"/>
      <c r="E86" s="17"/>
      <c r="F86" s="17"/>
      <c r="G86" s="41"/>
      <c r="H86" s="17"/>
      <c r="I86" s="26"/>
    </row>
    <row r="87" spans="1:9" x14ac:dyDescent="0.3">
      <c r="A87" s="18"/>
      <c r="B87" s="17"/>
      <c r="C87" s="17"/>
      <c r="D87" s="17"/>
      <c r="E87" s="17"/>
      <c r="F87" s="17"/>
      <c r="G87" s="41"/>
      <c r="H87" s="17"/>
      <c r="I87" s="26"/>
    </row>
    <row r="88" spans="1:9" x14ac:dyDescent="0.3">
      <c r="A88" s="18"/>
      <c r="B88" s="17"/>
      <c r="C88" s="17"/>
      <c r="D88" s="17"/>
      <c r="E88" s="17"/>
      <c r="F88" s="17"/>
      <c r="G88" s="41"/>
      <c r="H88" s="17"/>
      <c r="I88" s="26"/>
    </row>
    <row r="89" spans="1:9" x14ac:dyDescent="0.3">
      <c r="A89" s="18"/>
      <c r="B89" s="17"/>
      <c r="C89" s="17"/>
      <c r="D89" s="17"/>
      <c r="E89" s="17"/>
      <c r="F89" s="17"/>
      <c r="G89" s="41"/>
      <c r="H89" s="17"/>
      <c r="I89" s="26"/>
    </row>
    <row r="90" spans="1:9" x14ac:dyDescent="0.3">
      <c r="A90" s="18"/>
      <c r="B90" s="17"/>
      <c r="C90" s="17"/>
      <c r="D90" s="17"/>
      <c r="E90" s="17"/>
      <c r="F90" s="17"/>
      <c r="G90" s="41"/>
      <c r="H90" s="17"/>
      <c r="I90" s="26"/>
    </row>
    <row r="91" spans="1:9" x14ac:dyDescent="0.3">
      <c r="A91" s="18"/>
      <c r="B91" s="17"/>
      <c r="C91" s="17"/>
      <c r="D91" s="17"/>
      <c r="E91" s="17"/>
      <c r="F91" s="17"/>
      <c r="G91" s="41"/>
      <c r="H91" s="17"/>
      <c r="I91" s="26"/>
    </row>
    <row r="92" spans="1:9" x14ac:dyDescent="0.3">
      <c r="A92" s="18"/>
      <c r="B92" s="17"/>
      <c r="C92" s="17"/>
      <c r="D92" s="17"/>
      <c r="E92" s="17"/>
      <c r="F92" s="17"/>
      <c r="G92" s="41"/>
      <c r="H92" s="17"/>
      <c r="I92" s="26"/>
    </row>
    <row r="93" spans="1:9" x14ac:dyDescent="0.3">
      <c r="A93" s="18"/>
      <c r="B93" s="17"/>
      <c r="C93" s="17"/>
      <c r="D93" s="17"/>
      <c r="E93" s="17"/>
      <c r="F93" s="17"/>
      <c r="G93" s="41"/>
      <c r="H93" s="17"/>
      <c r="I93" s="26"/>
    </row>
    <row r="94" spans="1:9" x14ac:dyDescent="0.3">
      <c r="A94" s="18"/>
      <c r="B94" s="17"/>
      <c r="C94" s="17"/>
      <c r="D94" s="17"/>
      <c r="E94" s="17"/>
      <c r="F94" s="17"/>
      <c r="G94" s="41"/>
      <c r="H94" s="17"/>
      <c r="I94" s="26"/>
    </row>
    <row r="95" spans="1:9" x14ac:dyDescent="0.3">
      <c r="A95" s="18"/>
      <c r="B95" s="17"/>
      <c r="C95" s="17"/>
      <c r="D95" s="17"/>
      <c r="E95" s="17"/>
      <c r="F95" s="17"/>
      <c r="G95" s="41"/>
      <c r="H95" s="17"/>
      <c r="I95" s="26"/>
    </row>
    <row r="96" spans="1:9" x14ac:dyDescent="0.3">
      <c r="A96" s="18"/>
      <c r="B96" s="17"/>
      <c r="C96" s="17"/>
      <c r="D96" s="17"/>
      <c r="E96" s="17"/>
      <c r="F96" s="17"/>
      <c r="G96" s="41"/>
      <c r="H96" s="17"/>
      <c r="I96" s="26"/>
    </row>
    <row r="97" spans="1:9" x14ac:dyDescent="0.3">
      <c r="A97" s="18"/>
      <c r="B97" s="17"/>
      <c r="C97" s="17"/>
      <c r="D97" s="17"/>
      <c r="E97" s="17"/>
      <c r="F97" s="17"/>
      <c r="G97" s="41"/>
      <c r="H97" s="17"/>
      <c r="I97" s="26"/>
    </row>
    <row r="98" spans="1:9" x14ac:dyDescent="0.3">
      <c r="A98" s="18"/>
      <c r="B98" s="17"/>
      <c r="C98" s="17"/>
      <c r="D98" s="17"/>
      <c r="E98" s="17"/>
      <c r="F98" s="17"/>
      <c r="G98" s="41"/>
      <c r="H98" s="17"/>
      <c r="I98" s="26"/>
    </row>
    <row r="99" spans="1:9" x14ac:dyDescent="0.3">
      <c r="A99" s="18"/>
      <c r="B99" s="17"/>
      <c r="C99" s="17"/>
      <c r="D99" s="17"/>
      <c r="E99" s="17"/>
      <c r="F99" s="17"/>
      <c r="G99" s="41"/>
      <c r="H99" s="17"/>
      <c r="I99" s="26"/>
    </row>
    <row r="100" spans="1:9" x14ac:dyDescent="0.3">
      <c r="A100" s="18"/>
      <c r="B100" s="17"/>
      <c r="C100" s="17"/>
      <c r="D100" s="17"/>
      <c r="E100" s="17"/>
      <c r="F100" s="17"/>
      <c r="G100" s="41"/>
      <c r="H100" s="17"/>
      <c r="I100" s="26"/>
    </row>
    <row r="101" spans="1:9" x14ac:dyDescent="0.3">
      <c r="A101" s="18"/>
      <c r="B101" s="17"/>
      <c r="C101" s="17"/>
      <c r="D101" s="17"/>
      <c r="E101" s="17"/>
      <c r="F101" s="17"/>
      <c r="G101" s="41"/>
      <c r="H101" s="17"/>
      <c r="I101" s="26"/>
    </row>
    <row r="102" spans="1:9" x14ac:dyDescent="0.3">
      <c r="A102" s="18"/>
      <c r="B102" s="17"/>
      <c r="C102" s="17"/>
      <c r="D102" s="17"/>
      <c r="E102" s="17"/>
      <c r="F102" s="17"/>
      <c r="G102" s="41"/>
      <c r="H102" s="17"/>
      <c r="I102" s="26"/>
    </row>
    <row r="103" spans="1:9" x14ac:dyDescent="0.3">
      <c r="A103" s="18"/>
      <c r="B103" s="17"/>
      <c r="C103" s="17"/>
      <c r="D103" s="17"/>
      <c r="E103" s="17"/>
      <c r="F103" s="17"/>
      <c r="G103" s="41"/>
      <c r="H103" s="17"/>
      <c r="I103" s="26"/>
    </row>
    <row r="104" spans="1:9" x14ac:dyDescent="0.3">
      <c r="A104" s="18"/>
      <c r="B104" s="17"/>
      <c r="C104" s="17"/>
      <c r="D104" s="17"/>
      <c r="E104" s="17"/>
      <c r="F104" s="17"/>
      <c r="G104" s="41"/>
      <c r="H104" s="17"/>
      <c r="I104" s="26"/>
    </row>
    <row r="105" spans="1:9" x14ac:dyDescent="0.3">
      <c r="A105" s="7"/>
      <c r="B105" s="8"/>
      <c r="C105" s="8"/>
      <c r="D105" s="8"/>
      <c r="E105" s="8"/>
      <c r="F105" s="8"/>
      <c r="G105" s="42"/>
      <c r="H105" s="8"/>
      <c r="I105" s="27"/>
    </row>
    <row r="106" spans="1:9" x14ac:dyDescent="0.3">
      <c r="A106" s="7"/>
      <c r="B106" s="8"/>
      <c r="C106" s="8"/>
      <c r="D106" s="8"/>
      <c r="E106" s="8"/>
      <c r="F106" s="8"/>
      <c r="G106" s="42"/>
      <c r="H106" s="8"/>
      <c r="I106" s="27"/>
    </row>
    <row r="107" spans="1:9" x14ac:dyDescent="0.3">
      <c r="A107" s="7"/>
      <c r="B107" s="8"/>
      <c r="C107" s="8"/>
      <c r="D107" s="8"/>
      <c r="E107" s="8"/>
      <c r="F107" s="8"/>
      <c r="G107" s="42"/>
      <c r="H107" s="8"/>
      <c r="I107" s="27"/>
    </row>
    <row r="108" spans="1:9" x14ac:dyDescent="0.3">
      <c r="A108" s="7"/>
      <c r="B108" s="8"/>
      <c r="C108" s="8"/>
      <c r="D108" s="8"/>
      <c r="E108" s="8"/>
      <c r="F108" s="8"/>
      <c r="G108" s="42"/>
      <c r="H108" s="8"/>
      <c r="I108" s="27"/>
    </row>
    <row r="109" spans="1:9" x14ac:dyDescent="0.3">
      <c r="A109" s="7"/>
      <c r="B109" s="8"/>
      <c r="C109" s="8"/>
      <c r="D109" s="8"/>
      <c r="E109" s="8"/>
      <c r="F109" s="8"/>
      <c r="G109" s="42"/>
      <c r="H109" s="8"/>
      <c r="I109" s="27"/>
    </row>
    <row r="110" spans="1:9" x14ac:dyDescent="0.3">
      <c r="A110" s="7"/>
      <c r="B110" s="8"/>
      <c r="C110" s="8"/>
      <c r="D110" s="8"/>
      <c r="E110" s="8"/>
      <c r="F110" s="8"/>
      <c r="G110" s="42"/>
      <c r="H110" s="8"/>
      <c r="I110" s="27"/>
    </row>
    <row r="111" spans="1:9" x14ac:dyDescent="0.3">
      <c r="A111" s="7"/>
      <c r="B111" s="8"/>
      <c r="C111" s="8"/>
      <c r="D111" s="8"/>
      <c r="E111" s="8"/>
      <c r="F111" s="8"/>
      <c r="G111" s="42"/>
      <c r="H111" s="8"/>
      <c r="I111" s="27"/>
    </row>
    <row r="112" spans="1:9" x14ac:dyDescent="0.3">
      <c r="A112" s="7"/>
      <c r="B112" s="8"/>
      <c r="C112" s="8"/>
      <c r="D112" s="8"/>
      <c r="E112" s="8"/>
      <c r="F112" s="8"/>
      <c r="G112" s="42"/>
      <c r="H112" s="8"/>
      <c r="I112" s="27"/>
    </row>
    <row r="113" spans="1:9" x14ac:dyDescent="0.3">
      <c r="A113" s="7"/>
      <c r="B113" s="8"/>
      <c r="C113" s="8"/>
      <c r="D113" s="8"/>
      <c r="E113" s="8"/>
      <c r="F113" s="8"/>
      <c r="G113" s="42"/>
      <c r="H113" s="8"/>
      <c r="I113" s="27"/>
    </row>
    <row r="114" spans="1:9" x14ac:dyDescent="0.3">
      <c r="A114" s="7"/>
      <c r="B114" s="8"/>
      <c r="C114" s="8"/>
      <c r="D114" s="8"/>
      <c r="E114" s="8"/>
      <c r="F114" s="8"/>
      <c r="G114" s="42"/>
      <c r="H114" s="8"/>
      <c r="I114" s="27"/>
    </row>
    <row r="115" spans="1:9" x14ac:dyDescent="0.3">
      <c r="A115" s="7"/>
      <c r="B115" s="8"/>
      <c r="C115" s="8"/>
      <c r="D115" s="8"/>
      <c r="E115" s="8"/>
      <c r="F115" s="8"/>
      <c r="G115" s="42"/>
      <c r="H115" s="8"/>
      <c r="I115" s="27"/>
    </row>
    <row r="116" spans="1:9" x14ac:dyDescent="0.3">
      <c r="A116" s="7"/>
      <c r="B116" s="8"/>
      <c r="C116" s="8"/>
      <c r="D116" s="8"/>
      <c r="E116" s="8"/>
      <c r="F116" s="8"/>
      <c r="G116" s="42"/>
      <c r="H116" s="8"/>
      <c r="I116" s="27"/>
    </row>
    <row r="117" spans="1:9" x14ac:dyDescent="0.3">
      <c r="A117" s="7"/>
      <c r="B117" s="8"/>
      <c r="C117" s="8"/>
      <c r="D117" s="8"/>
      <c r="E117" s="8"/>
      <c r="F117" s="8"/>
      <c r="G117" s="42"/>
      <c r="H117" s="8"/>
      <c r="I117" s="27"/>
    </row>
    <row r="118" spans="1:9" x14ac:dyDescent="0.3">
      <c r="A118" s="7"/>
      <c r="B118" s="8"/>
      <c r="C118" s="8"/>
      <c r="D118" s="8"/>
      <c r="E118" s="8"/>
      <c r="F118" s="8"/>
      <c r="G118" s="42"/>
      <c r="H118" s="8"/>
      <c r="I118" s="27"/>
    </row>
    <row r="119" spans="1:9" x14ac:dyDescent="0.3">
      <c r="A119" s="7"/>
      <c r="B119" s="8"/>
      <c r="C119" s="8"/>
      <c r="D119" s="8"/>
      <c r="E119" s="8"/>
      <c r="F119" s="8"/>
      <c r="G119" s="42"/>
      <c r="H119" s="8"/>
      <c r="I119" s="27"/>
    </row>
    <row r="120" spans="1:9" x14ac:dyDescent="0.3">
      <c r="A120" s="7"/>
      <c r="B120" s="8"/>
      <c r="C120" s="8"/>
      <c r="D120" s="8"/>
      <c r="E120" s="8"/>
      <c r="F120" s="8"/>
      <c r="G120" s="42"/>
      <c r="H120" s="8"/>
      <c r="I120" s="27"/>
    </row>
    <row r="121" spans="1:9" x14ac:dyDescent="0.3">
      <c r="A121" s="7"/>
      <c r="B121" s="8"/>
      <c r="C121" s="8"/>
      <c r="D121" s="8"/>
      <c r="E121" s="8"/>
      <c r="F121" s="8"/>
      <c r="G121" s="42"/>
      <c r="H121" s="8"/>
      <c r="I121" s="27"/>
    </row>
    <row r="122" spans="1:9" x14ac:dyDescent="0.3">
      <c r="A122" s="7"/>
      <c r="B122" s="8"/>
      <c r="C122" s="8"/>
      <c r="D122" s="8"/>
      <c r="E122" s="8"/>
      <c r="F122" s="8"/>
      <c r="G122" s="42"/>
      <c r="H122" s="8"/>
      <c r="I122" s="27"/>
    </row>
    <row r="123" spans="1:9" x14ac:dyDescent="0.3">
      <c r="A123" s="7"/>
      <c r="B123" s="8"/>
      <c r="C123" s="8"/>
      <c r="D123" s="8"/>
      <c r="E123" s="8"/>
      <c r="F123" s="8"/>
      <c r="G123" s="42"/>
      <c r="H123" s="8"/>
      <c r="I123" s="27"/>
    </row>
    <row r="124" spans="1:9" x14ac:dyDescent="0.3">
      <c r="A124" s="7"/>
      <c r="B124" s="8"/>
      <c r="C124" s="8"/>
      <c r="D124" s="8"/>
      <c r="E124" s="8"/>
      <c r="F124" s="8"/>
      <c r="G124" s="42"/>
      <c r="H124" s="8"/>
      <c r="I124" s="27"/>
    </row>
    <row r="125" spans="1:9" x14ac:dyDescent="0.3">
      <c r="A125" s="7"/>
      <c r="B125" s="8"/>
      <c r="C125" s="8"/>
      <c r="D125" s="8"/>
      <c r="E125" s="8"/>
      <c r="F125" s="8"/>
      <c r="G125" s="42"/>
      <c r="H125" s="8"/>
      <c r="I125" s="27"/>
    </row>
    <row r="126" spans="1:9" x14ac:dyDescent="0.3">
      <c r="A126" s="7"/>
      <c r="B126" s="8"/>
      <c r="C126" s="8"/>
      <c r="D126" s="8"/>
      <c r="E126" s="8"/>
      <c r="F126" s="8"/>
      <c r="G126" s="42"/>
      <c r="H126" s="8"/>
      <c r="I126" s="27"/>
    </row>
    <row r="127" spans="1:9" x14ac:dyDescent="0.3">
      <c r="A127" s="7"/>
      <c r="B127" s="8"/>
      <c r="C127" s="8"/>
      <c r="D127" s="8"/>
      <c r="E127" s="8"/>
      <c r="F127" s="8"/>
      <c r="G127" s="42"/>
      <c r="H127" s="8"/>
      <c r="I127" s="27"/>
    </row>
    <row r="128" spans="1:9" x14ac:dyDescent="0.3">
      <c r="A128" s="7"/>
      <c r="B128" s="8"/>
      <c r="C128" s="8"/>
      <c r="D128" s="8"/>
      <c r="E128" s="8"/>
      <c r="F128" s="8"/>
      <c r="G128" s="42"/>
      <c r="H128" s="8"/>
      <c r="I128" s="27"/>
    </row>
    <row r="129" spans="1:9" x14ac:dyDescent="0.3">
      <c r="A129" s="7"/>
      <c r="B129" s="8"/>
      <c r="C129" s="8"/>
      <c r="D129" s="8"/>
      <c r="E129" s="8"/>
      <c r="F129" s="8"/>
      <c r="G129" s="42"/>
      <c r="H129" s="8"/>
      <c r="I129" s="27"/>
    </row>
    <row r="130" spans="1:9" x14ac:dyDescent="0.3">
      <c r="A130" s="7"/>
      <c r="B130" s="8"/>
      <c r="C130" s="8"/>
      <c r="D130" s="8"/>
      <c r="E130" s="8"/>
      <c r="F130" s="8"/>
      <c r="G130" s="42"/>
      <c r="H130" s="8"/>
      <c r="I130" s="27"/>
    </row>
    <row r="131" spans="1:9" x14ac:dyDescent="0.3">
      <c r="A131" s="7"/>
      <c r="B131" s="8"/>
      <c r="C131" s="8"/>
      <c r="D131" s="8"/>
      <c r="E131" s="8"/>
      <c r="F131" s="8"/>
      <c r="G131" s="42"/>
      <c r="H131" s="8"/>
      <c r="I131" s="27"/>
    </row>
    <row r="132" spans="1:9" x14ac:dyDescent="0.3">
      <c r="A132" s="7"/>
      <c r="B132" s="8"/>
      <c r="C132" s="8"/>
      <c r="D132" s="8"/>
      <c r="E132" s="8"/>
      <c r="F132" s="8"/>
      <c r="G132" s="42"/>
      <c r="H132" s="8"/>
      <c r="I132" s="27"/>
    </row>
    <row r="133" spans="1:9" x14ac:dyDescent="0.3">
      <c r="A133" s="7"/>
      <c r="B133" s="8"/>
      <c r="C133" s="8"/>
      <c r="D133" s="8"/>
      <c r="E133" s="8"/>
      <c r="F133" s="8"/>
      <c r="G133" s="42"/>
      <c r="H133" s="8"/>
      <c r="I133" s="27"/>
    </row>
    <row r="134" spans="1:9" x14ac:dyDescent="0.3">
      <c r="A134" s="7"/>
      <c r="B134" s="8"/>
      <c r="C134" s="8"/>
      <c r="D134" s="8"/>
      <c r="E134" s="8"/>
      <c r="F134" s="8"/>
      <c r="G134" s="42"/>
      <c r="H134" s="8"/>
      <c r="I134" s="27"/>
    </row>
    <row r="135" spans="1:9" x14ac:dyDescent="0.3">
      <c r="A135" s="7"/>
      <c r="B135" s="8"/>
      <c r="C135" s="8"/>
      <c r="D135" s="8"/>
      <c r="E135" s="8"/>
      <c r="F135" s="8"/>
      <c r="G135" s="42"/>
      <c r="H135" s="8"/>
      <c r="I135" s="27"/>
    </row>
    <row r="136" spans="1:9" x14ac:dyDescent="0.3">
      <c r="A136" s="7"/>
      <c r="B136" s="8"/>
      <c r="C136" s="8"/>
      <c r="D136" s="8"/>
      <c r="E136" s="8"/>
      <c r="F136" s="8"/>
      <c r="G136" s="42"/>
      <c r="H136" s="8"/>
      <c r="I136" s="27"/>
    </row>
    <row r="137" spans="1:9" ht="14.5" thickBot="1" x14ac:dyDescent="0.35">
      <c r="A137" s="14"/>
      <c r="B137" s="15"/>
      <c r="C137" s="15"/>
      <c r="D137" s="15"/>
      <c r="E137" s="15"/>
      <c r="F137" s="15"/>
      <c r="G137" s="43"/>
      <c r="H137" s="15"/>
      <c r="I137" s="28"/>
    </row>
  </sheetData>
  <mergeCells count="1">
    <mergeCell ref="A1:I1"/>
  </mergeCells>
  <pageMargins left="0.7" right="0.7" top="0.75" bottom="0.75" header="0.3" footer="0.3"/>
  <pageSetup paperSize="8" scale="69" fitToHeight="0" orientation="landscape" verticalDpi="0" r:id="rId1"/>
  <headerFooter>
    <oddFooter>&amp;C&amp;1#&amp;"Calibri"&amp;10&amp;K0000FFTRANSNET CONFIDENTIAL INFORMATION</oddFooter>
  </headerFooter>
  <drawing r:id="rId2"/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84A0AEA2-C557-41C4-AD14-C04898664E42}">
  <sheetPr>
    <pageSetUpPr fitToPage="1"/>
  </sheetPr>
  <dimension ref="A1:I126"/>
  <sheetViews>
    <sheetView topLeftCell="A10" workbookViewId="0">
      <selection activeCell="E12" sqref="E12"/>
    </sheetView>
  </sheetViews>
  <sheetFormatPr defaultColWidth="8.81640625" defaultRowHeight="14" x14ac:dyDescent="0.3"/>
  <cols>
    <col min="1" max="1" width="20.1796875" style="1" customWidth="1"/>
    <col min="2" max="2" width="23.90625" style="1" customWidth="1"/>
    <col min="3" max="3" width="24.81640625" style="1" customWidth="1"/>
    <col min="4" max="5" width="19.6328125" style="1" customWidth="1"/>
    <col min="6" max="6" width="7.1796875" style="1" customWidth="1"/>
    <col min="7" max="7" width="72.1796875" style="37" customWidth="1"/>
    <col min="8" max="8" width="36.90625" style="1" customWidth="1"/>
    <col min="9" max="9" width="45.81640625" style="10" customWidth="1"/>
    <col min="10" max="16384" width="8.81640625" style="1"/>
  </cols>
  <sheetData>
    <row r="1" spans="1:9" ht="30" customHeight="1" x14ac:dyDescent="0.3">
      <c r="A1" s="57" t="s">
        <v>32</v>
      </c>
      <c r="B1" s="57"/>
      <c r="C1" s="57"/>
      <c r="D1" s="57"/>
      <c r="E1" s="57"/>
      <c r="F1" s="57"/>
      <c r="G1" s="57"/>
      <c r="H1" s="57"/>
      <c r="I1" s="57"/>
    </row>
    <row r="2" spans="1:9" ht="30" customHeight="1" x14ac:dyDescent="0.3">
      <c r="A2" s="4"/>
      <c r="B2" s="4"/>
      <c r="C2" s="4"/>
      <c r="D2" s="4"/>
      <c r="E2" s="4"/>
      <c r="F2" s="4"/>
      <c r="G2" s="36"/>
      <c r="H2" s="4"/>
      <c r="I2" s="9"/>
    </row>
    <row r="3" spans="1:9" x14ac:dyDescent="0.3">
      <c r="A3" s="2" t="s">
        <v>2</v>
      </c>
    </row>
    <row r="4" spans="1:9" x14ac:dyDescent="0.3">
      <c r="A4" s="3" t="s">
        <v>18</v>
      </c>
      <c r="B4" s="3"/>
      <c r="C4" s="3"/>
      <c r="D4" s="3"/>
      <c r="E4" s="3"/>
      <c r="F4" s="3"/>
      <c r="G4" s="38"/>
    </row>
    <row r="5" spans="1:9" x14ac:dyDescent="0.3">
      <c r="A5" s="3" t="s">
        <v>5</v>
      </c>
      <c r="B5" s="3"/>
      <c r="C5" s="3"/>
      <c r="D5" s="3"/>
      <c r="E5" s="3"/>
      <c r="F5" s="3"/>
      <c r="G5" s="38"/>
    </row>
    <row r="6" spans="1:9" x14ac:dyDescent="0.3">
      <c r="A6" s="3" t="s">
        <v>4</v>
      </c>
      <c r="B6" s="3"/>
      <c r="C6" s="3"/>
      <c r="D6" s="3"/>
      <c r="E6" s="3"/>
      <c r="F6" s="3"/>
      <c r="G6" s="38"/>
    </row>
    <row r="7" spans="1:9" x14ac:dyDescent="0.3">
      <c r="A7" s="3" t="s">
        <v>3</v>
      </c>
      <c r="B7" s="3"/>
      <c r="C7" s="3"/>
      <c r="D7" s="3"/>
      <c r="E7" s="3"/>
      <c r="F7" s="3"/>
      <c r="G7" s="38"/>
    </row>
    <row r="8" spans="1:9" s="6" customFormat="1" x14ac:dyDescent="0.3">
      <c r="A8" s="5" t="s">
        <v>35</v>
      </c>
      <c r="B8" s="5"/>
      <c r="C8" s="5"/>
      <c r="D8" s="5"/>
      <c r="E8" s="5"/>
      <c r="F8" s="5"/>
      <c r="G8" s="12"/>
      <c r="I8" s="25"/>
    </row>
    <row r="9" spans="1:9" x14ac:dyDescent="0.3">
      <c r="A9" s="3" t="s">
        <v>12</v>
      </c>
      <c r="B9" s="3"/>
      <c r="C9" s="3"/>
      <c r="D9" s="3"/>
      <c r="E9" s="3"/>
      <c r="F9" s="3"/>
      <c r="G9" s="38"/>
    </row>
    <row r="10" spans="1:9" ht="14.5" thickBot="1" x14ac:dyDescent="0.35"/>
    <row r="11" spans="1:9" ht="110.5" customHeight="1" thickBot="1" x14ac:dyDescent="0.35">
      <c r="A11" s="24" t="s">
        <v>19</v>
      </c>
      <c r="B11" s="20" t="s">
        <v>0</v>
      </c>
      <c r="C11" s="20" t="s">
        <v>1</v>
      </c>
      <c r="D11" s="21" t="s">
        <v>7</v>
      </c>
      <c r="E11" s="21" t="s">
        <v>9</v>
      </c>
      <c r="F11" s="21" t="s">
        <v>15</v>
      </c>
      <c r="G11" s="29" t="s">
        <v>20</v>
      </c>
      <c r="H11" s="52" t="s">
        <v>16</v>
      </c>
      <c r="I11" s="22" t="s">
        <v>31</v>
      </c>
    </row>
    <row r="12" spans="1:9" ht="14.5" thickBot="1" x14ac:dyDescent="0.35">
      <c r="A12" s="44" t="s">
        <v>33</v>
      </c>
      <c r="B12" s="31" t="s">
        <v>6</v>
      </c>
      <c r="C12" s="31" t="s">
        <v>8</v>
      </c>
      <c r="D12" s="31" t="s">
        <v>11</v>
      </c>
      <c r="E12" s="31" t="s">
        <v>52</v>
      </c>
      <c r="F12" s="32">
        <v>1</v>
      </c>
      <c r="G12" s="49" t="s">
        <v>44</v>
      </c>
      <c r="H12" s="54"/>
      <c r="I12" s="51" t="s">
        <v>14</v>
      </c>
    </row>
    <row r="13" spans="1:9" ht="14.5" thickBot="1" x14ac:dyDescent="0.35">
      <c r="A13" s="30"/>
      <c r="B13" s="31"/>
      <c r="C13" s="31"/>
      <c r="D13" s="31"/>
      <c r="E13" s="31"/>
      <c r="F13" s="32"/>
      <c r="G13" s="50" t="s">
        <v>48</v>
      </c>
      <c r="H13" s="54"/>
      <c r="I13" s="51"/>
    </row>
    <row r="14" spans="1:9" ht="14.5" thickBot="1" x14ac:dyDescent="0.35">
      <c r="A14" s="30"/>
      <c r="B14" s="31"/>
      <c r="C14" s="31"/>
      <c r="D14" s="31"/>
      <c r="E14" s="31"/>
      <c r="F14" s="32">
        <v>2</v>
      </c>
      <c r="G14" s="39" t="s">
        <v>49</v>
      </c>
      <c r="H14" s="53" t="s">
        <v>17</v>
      </c>
      <c r="I14" s="35" t="s">
        <v>10</v>
      </c>
    </row>
    <row r="15" spans="1:9" ht="14.5" thickBot="1" x14ac:dyDescent="0.35">
      <c r="A15" s="30"/>
      <c r="B15" s="31"/>
      <c r="C15" s="31"/>
      <c r="D15" s="31"/>
      <c r="E15" s="31"/>
      <c r="F15" s="32">
        <v>3</v>
      </c>
      <c r="G15" s="40" t="s">
        <v>50</v>
      </c>
      <c r="H15" s="31"/>
      <c r="I15" s="35" t="s">
        <v>14</v>
      </c>
    </row>
    <row r="16" spans="1:9" ht="14.5" thickBot="1" x14ac:dyDescent="0.35">
      <c r="A16" s="30"/>
      <c r="B16" s="31"/>
      <c r="C16" s="31"/>
      <c r="D16" s="31"/>
      <c r="E16" s="31"/>
      <c r="F16" s="32">
        <v>4</v>
      </c>
      <c r="G16" s="47" t="s">
        <v>45</v>
      </c>
      <c r="H16" s="31"/>
      <c r="I16" s="35" t="s">
        <v>14</v>
      </c>
    </row>
    <row r="17" spans="1:9" ht="14.5" thickBot="1" x14ac:dyDescent="0.35">
      <c r="A17" s="30"/>
      <c r="B17" s="31"/>
      <c r="C17" s="31"/>
      <c r="D17" s="31"/>
      <c r="E17" s="31"/>
      <c r="F17" s="45">
        <v>5</v>
      </c>
      <c r="G17" s="48" t="s">
        <v>46</v>
      </c>
      <c r="H17" s="46"/>
      <c r="I17" s="35" t="s">
        <v>10</v>
      </c>
    </row>
    <row r="18" spans="1:9" ht="14.5" thickBot="1" x14ac:dyDescent="0.35">
      <c r="A18" s="30"/>
      <c r="B18" s="31"/>
      <c r="C18" s="31"/>
      <c r="D18" s="31"/>
      <c r="E18" s="31"/>
      <c r="F18" s="45">
        <v>6</v>
      </c>
      <c r="G18" s="48" t="s">
        <v>47</v>
      </c>
      <c r="H18" s="46"/>
      <c r="I18" s="35" t="s">
        <v>14</v>
      </c>
    </row>
    <row r="19" spans="1:9" x14ac:dyDescent="0.3">
      <c r="A19" s="18"/>
      <c r="B19" s="17"/>
      <c r="C19" s="17"/>
      <c r="D19" s="17"/>
      <c r="E19" s="17"/>
      <c r="F19" s="17"/>
      <c r="G19" s="41"/>
      <c r="H19" s="17"/>
      <c r="I19" s="26"/>
    </row>
    <row r="20" spans="1:9" x14ac:dyDescent="0.3">
      <c r="A20" s="18"/>
      <c r="B20" s="17"/>
      <c r="C20" s="17"/>
      <c r="D20" s="17"/>
      <c r="E20" s="17"/>
      <c r="F20" s="17"/>
      <c r="G20" s="41"/>
      <c r="H20" s="17"/>
      <c r="I20" s="26"/>
    </row>
    <row r="21" spans="1:9" x14ac:dyDescent="0.3">
      <c r="A21" s="18"/>
      <c r="B21" s="17"/>
      <c r="C21" s="17"/>
      <c r="D21" s="17"/>
      <c r="E21" s="17"/>
      <c r="F21" s="17"/>
      <c r="G21" s="41"/>
      <c r="H21" s="17"/>
      <c r="I21" s="26"/>
    </row>
    <row r="22" spans="1:9" x14ac:dyDescent="0.3">
      <c r="A22" s="18"/>
      <c r="B22" s="17"/>
      <c r="C22" s="17"/>
      <c r="D22" s="17"/>
      <c r="E22" s="17"/>
      <c r="F22" s="17"/>
      <c r="G22" s="41"/>
      <c r="H22" s="17"/>
      <c r="I22" s="26"/>
    </row>
    <row r="23" spans="1:9" x14ac:dyDescent="0.3">
      <c r="A23" s="18"/>
      <c r="B23" s="17"/>
      <c r="C23" s="17"/>
      <c r="D23" s="17"/>
      <c r="E23" s="17"/>
      <c r="F23" s="17"/>
      <c r="G23" s="41"/>
      <c r="H23" s="17"/>
      <c r="I23" s="26"/>
    </row>
    <row r="24" spans="1:9" x14ac:dyDescent="0.3">
      <c r="A24" s="18"/>
      <c r="B24" s="17"/>
      <c r="C24" s="17"/>
      <c r="D24" s="17"/>
      <c r="E24" s="17"/>
      <c r="F24" s="17"/>
      <c r="G24" s="41"/>
      <c r="H24" s="17"/>
      <c r="I24" s="26"/>
    </row>
    <row r="25" spans="1:9" x14ac:dyDescent="0.3">
      <c r="A25" s="18"/>
      <c r="B25" s="17"/>
      <c r="C25" s="17"/>
      <c r="D25" s="17"/>
      <c r="E25" s="17"/>
      <c r="F25" s="17"/>
      <c r="G25" s="41"/>
      <c r="H25" s="17"/>
      <c r="I25" s="26"/>
    </row>
    <row r="26" spans="1:9" x14ac:dyDescent="0.3">
      <c r="A26" s="18"/>
      <c r="B26" s="17"/>
      <c r="C26" s="17"/>
      <c r="D26" s="17"/>
      <c r="E26" s="17"/>
      <c r="F26" s="17"/>
      <c r="G26" s="41"/>
      <c r="H26" s="17"/>
      <c r="I26" s="26"/>
    </row>
    <row r="27" spans="1:9" x14ac:dyDescent="0.3">
      <c r="A27" s="18"/>
      <c r="B27" s="17"/>
      <c r="C27" s="17"/>
      <c r="D27" s="17"/>
      <c r="E27" s="17"/>
      <c r="F27" s="17"/>
      <c r="G27" s="41"/>
      <c r="H27" s="17"/>
      <c r="I27" s="26"/>
    </row>
    <row r="28" spans="1:9" x14ac:dyDescent="0.3">
      <c r="A28" s="18"/>
      <c r="B28" s="17"/>
      <c r="C28" s="17"/>
      <c r="D28" s="17"/>
      <c r="E28" s="17"/>
      <c r="F28" s="17"/>
      <c r="G28" s="41"/>
      <c r="H28" s="17"/>
      <c r="I28" s="26"/>
    </row>
    <row r="29" spans="1:9" x14ac:dyDescent="0.3">
      <c r="A29" s="18"/>
      <c r="B29" s="17"/>
      <c r="C29" s="17"/>
      <c r="D29" s="17"/>
      <c r="E29" s="17"/>
      <c r="F29" s="17"/>
      <c r="G29" s="41"/>
      <c r="H29" s="17"/>
      <c r="I29" s="26"/>
    </row>
    <row r="30" spans="1:9" x14ac:dyDescent="0.3">
      <c r="A30" s="18"/>
      <c r="B30" s="17"/>
      <c r="C30" s="17"/>
      <c r="D30" s="17"/>
      <c r="E30" s="17"/>
      <c r="F30" s="17"/>
      <c r="G30" s="41"/>
      <c r="H30" s="17"/>
      <c r="I30" s="26"/>
    </row>
    <row r="31" spans="1:9" x14ac:dyDescent="0.3">
      <c r="A31" s="18"/>
      <c r="B31" s="17"/>
      <c r="C31" s="17"/>
      <c r="D31" s="17"/>
      <c r="E31" s="17"/>
      <c r="F31" s="17"/>
      <c r="G31" s="41"/>
      <c r="H31" s="17"/>
      <c r="I31" s="26"/>
    </row>
    <row r="32" spans="1:9" x14ac:dyDescent="0.3">
      <c r="A32" s="18"/>
      <c r="B32" s="17"/>
      <c r="C32" s="17"/>
      <c r="D32" s="17"/>
      <c r="E32" s="17"/>
      <c r="F32" s="17"/>
      <c r="G32" s="41"/>
      <c r="H32" s="17"/>
      <c r="I32" s="26"/>
    </row>
    <row r="33" spans="1:9" x14ac:dyDescent="0.3">
      <c r="A33" s="18"/>
      <c r="B33" s="17"/>
      <c r="C33" s="17"/>
      <c r="D33" s="17"/>
      <c r="E33" s="17"/>
      <c r="F33" s="17"/>
      <c r="G33" s="41"/>
      <c r="H33" s="17"/>
      <c r="I33" s="26"/>
    </row>
    <row r="34" spans="1:9" x14ac:dyDescent="0.3">
      <c r="A34" s="18"/>
      <c r="B34" s="17"/>
      <c r="C34" s="17"/>
      <c r="D34" s="17"/>
      <c r="E34" s="17"/>
      <c r="F34" s="17"/>
      <c r="G34" s="41"/>
      <c r="H34" s="17"/>
      <c r="I34" s="26"/>
    </row>
    <row r="35" spans="1:9" x14ac:dyDescent="0.3">
      <c r="A35" s="18"/>
      <c r="B35" s="17"/>
      <c r="C35" s="17"/>
      <c r="D35" s="17"/>
      <c r="E35" s="17"/>
      <c r="F35" s="17"/>
      <c r="G35" s="41"/>
      <c r="H35" s="17"/>
      <c r="I35" s="26"/>
    </row>
    <row r="36" spans="1:9" x14ac:dyDescent="0.3">
      <c r="A36" s="18"/>
      <c r="B36" s="17"/>
      <c r="C36" s="17"/>
      <c r="D36" s="17"/>
      <c r="E36" s="17"/>
      <c r="F36" s="17"/>
      <c r="G36" s="41"/>
      <c r="H36" s="17"/>
      <c r="I36" s="26"/>
    </row>
    <row r="37" spans="1:9" x14ac:dyDescent="0.3">
      <c r="A37" s="18"/>
      <c r="B37" s="17"/>
      <c r="C37" s="17"/>
      <c r="D37" s="17"/>
      <c r="E37" s="17"/>
      <c r="F37" s="17"/>
      <c r="G37" s="41"/>
      <c r="H37" s="17"/>
      <c r="I37" s="26"/>
    </row>
    <row r="38" spans="1:9" x14ac:dyDescent="0.3">
      <c r="A38" s="18"/>
      <c r="B38" s="17"/>
      <c r="C38" s="17"/>
      <c r="D38" s="17"/>
      <c r="E38" s="17"/>
      <c r="F38" s="17"/>
      <c r="G38" s="41"/>
      <c r="H38" s="17"/>
      <c r="I38" s="26"/>
    </row>
    <row r="39" spans="1:9" x14ac:dyDescent="0.3">
      <c r="A39" s="18"/>
      <c r="B39" s="17"/>
      <c r="C39" s="17"/>
      <c r="D39" s="17"/>
      <c r="E39" s="17"/>
      <c r="F39" s="17"/>
      <c r="G39" s="41"/>
      <c r="H39" s="17"/>
      <c r="I39" s="26"/>
    </row>
    <row r="40" spans="1:9" x14ac:dyDescent="0.3">
      <c r="A40" s="18"/>
      <c r="B40" s="17"/>
      <c r="C40" s="17"/>
      <c r="D40" s="17"/>
      <c r="E40" s="17"/>
      <c r="F40" s="17"/>
      <c r="G40" s="41"/>
      <c r="H40" s="17"/>
      <c r="I40" s="26"/>
    </row>
    <row r="41" spans="1:9" x14ac:dyDescent="0.3">
      <c r="A41" s="18"/>
      <c r="B41" s="17"/>
      <c r="C41" s="17"/>
      <c r="D41" s="17"/>
      <c r="E41" s="17"/>
      <c r="F41" s="17"/>
      <c r="G41" s="41"/>
      <c r="H41" s="17"/>
      <c r="I41" s="26"/>
    </row>
    <row r="42" spans="1:9" x14ac:dyDescent="0.3">
      <c r="A42" s="18"/>
      <c r="B42" s="17"/>
      <c r="C42" s="17"/>
      <c r="D42" s="17"/>
      <c r="E42" s="17"/>
      <c r="F42" s="17"/>
      <c r="G42" s="41"/>
      <c r="H42" s="17"/>
      <c r="I42" s="26"/>
    </row>
    <row r="43" spans="1:9" x14ac:dyDescent="0.3">
      <c r="A43" s="18"/>
      <c r="B43" s="17"/>
      <c r="C43" s="17"/>
      <c r="D43" s="17"/>
      <c r="E43" s="17"/>
      <c r="F43" s="17"/>
      <c r="G43" s="41"/>
      <c r="H43" s="17"/>
      <c r="I43" s="26"/>
    </row>
    <row r="44" spans="1:9" x14ac:dyDescent="0.3">
      <c r="A44" s="18"/>
      <c r="B44" s="17"/>
      <c r="C44" s="17"/>
      <c r="D44" s="17"/>
      <c r="E44" s="17"/>
      <c r="F44" s="17"/>
      <c r="G44" s="41"/>
      <c r="H44" s="17"/>
      <c r="I44" s="26"/>
    </row>
    <row r="45" spans="1:9" x14ac:dyDescent="0.3">
      <c r="A45" s="18"/>
      <c r="B45" s="17"/>
      <c r="C45" s="17"/>
      <c r="D45" s="17"/>
      <c r="E45" s="17"/>
      <c r="F45" s="17"/>
      <c r="G45" s="41"/>
      <c r="H45" s="17"/>
      <c r="I45" s="26"/>
    </row>
    <row r="46" spans="1:9" x14ac:dyDescent="0.3">
      <c r="A46" s="18"/>
      <c r="B46" s="17"/>
      <c r="C46" s="17"/>
      <c r="D46" s="17"/>
      <c r="E46" s="17"/>
      <c r="F46" s="17"/>
      <c r="G46" s="41"/>
      <c r="H46" s="17"/>
      <c r="I46" s="26"/>
    </row>
    <row r="47" spans="1:9" x14ac:dyDescent="0.3">
      <c r="A47" s="18"/>
      <c r="B47" s="17"/>
      <c r="C47" s="17"/>
      <c r="D47" s="17"/>
      <c r="E47" s="17"/>
      <c r="F47" s="17"/>
      <c r="G47" s="41"/>
      <c r="H47" s="17"/>
      <c r="I47" s="26"/>
    </row>
    <row r="48" spans="1:9" x14ac:dyDescent="0.3">
      <c r="A48" s="18"/>
      <c r="B48" s="17"/>
      <c r="C48" s="17"/>
      <c r="D48" s="17"/>
      <c r="E48" s="17"/>
      <c r="F48" s="17"/>
      <c r="G48" s="41"/>
      <c r="H48" s="17"/>
      <c r="I48" s="26"/>
    </row>
    <row r="49" spans="1:9" x14ac:dyDescent="0.3">
      <c r="A49" s="18"/>
      <c r="B49" s="17"/>
      <c r="C49" s="17"/>
      <c r="D49" s="17"/>
      <c r="E49" s="17"/>
      <c r="F49" s="17"/>
      <c r="G49" s="41"/>
      <c r="H49" s="17"/>
      <c r="I49" s="26"/>
    </row>
    <row r="50" spans="1:9" x14ac:dyDescent="0.3">
      <c r="A50" s="18"/>
      <c r="B50" s="17"/>
      <c r="C50" s="17"/>
      <c r="D50" s="17"/>
      <c r="E50" s="17"/>
      <c r="F50" s="17"/>
      <c r="G50" s="41"/>
      <c r="H50" s="17"/>
      <c r="I50" s="26"/>
    </row>
    <row r="51" spans="1:9" x14ac:dyDescent="0.3">
      <c r="A51" s="18"/>
      <c r="B51" s="17"/>
      <c r="C51" s="17"/>
      <c r="D51" s="17"/>
      <c r="E51" s="17"/>
      <c r="F51" s="17"/>
      <c r="G51" s="41"/>
      <c r="H51" s="17"/>
      <c r="I51" s="26"/>
    </row>
    <row r="52" spans="1:9" x14ac:dyDescent="0.3">
      <c r="A52" s="18"/>
      <c r="B52" s="17"/>
      <c r="C52" s="17"/>
      <c r="D52" s="17"/>
      <c r="E52" s="17"/>
      <c r="F52" s="17"/>
      <c r="G52" s="41"/>
      <c r="H52" s="17"/>
      <c r="I52" s="26"/>
    </row>
    <row r="53" spans="1:9" x14ac:dyDescent="0.3">
      <c r="A53" s="18"/>
      <c r="B53" s="17"/>
      <c r="C53" s="17"/>
      <c r="D53" s="17"/>
      <c r="E53" s="17"/>
      <c r="F53" s="17"/>
      <c r="G53" s="41"/>
      <c r="H53" s="17"/>
      <c r="I53" s="26"/>
    </row>
    <row r="54" spans="1:9" x14ac:dyDescent="0.3">
      <c r="A54" s="18"/>
      <c r="B54" s="17"/>
      <c r="C54" s="17"/>
      <c r="D54" s="17"/>
      <c r="E54" s="17"/>
      <c r="F54" s="17"/>
      <c r="G54" s="41"/>
      <c r="H54" s="17"/>
      <c r="I54" s="26"/>
    </row>
    <row r="55" spans="1:9" x14ac:dyDescent="0.3">
      <c r="A55" s="18"/>
      <c r="B55" s="17"/>
      <c r="C55" s="17"/>
      <c r="D55" s="17"/>
      <c r="E55" s="17"/>
      <c r="F55" s="17"/>
      <c r="G55" s="41"/>
      <c r="H55" s="17"/>
      <c r="I55" s="26"/>
    </row>
    <row r="56" spans="1:9" x14ac:dyDescent="0.3">
      <c r="A56" s="18"/>
      <c r="B56" s="17"/>
      <c r="C56" s="17"/>
      <c r="D56" s="17"/>
      <c r="E56" s="17"/>
      <c r="F56" s="17"/>
      <c r="G56" s="41"/>
      <c r="H56" s="17"/>
      <c r="I56" s="26"/>
    </row>
    <row r="57" spans="1:9" x14ac:dyDescent="0.3">
      <c r="A57" s="18"/>
      <c r="B57" s="17"/>
      <c r="C57" s="17"/>
      <c r="D57" s="17"/>
      <c r="E57" s="17"/>
      <c r="F57" s="17"/>
      <c r="G57" s="41"/>
      <c r="H57" s="17"/>
      <c r="I57" s="26"/>
    </row>
    <row r="58" spans="1:9" x14ac:dyDescent="0.3">
      <c r="A58" s="18"/>
      <c r="B58" s="17"/>
      <c r="C58" s="17"/>
      <c r="D58" s="17"/>
      <c r="E58" s="17"/>
      <c r="F58" s="17"/>
      <c r="G58" s="41"/>
      <c r="H58" s="17"/>
      <c r="I58" s="26"/>
    </row>
    <row r="59" spans="1:9" x14ac:dyDescent="0.3">
      <c r="A59" s="18"/>
      <c r="B59" s="17"/>
      <c r="C59" s="17"/>
      <c r="D59" s="17"/>
      <c r="E59" s="17"/>
      <c r="F59" s="17"/>
      <c r="G59" s="41"/>
      <c r="H59" s="17"/>
      <c r="I59" s="26"/>
    </row>
    <row r="60" spans="1:9" x14ac:dyDescent="0.3">
      <c r="A60" s="18"/>
      <c r="B60" s="17"/>
      <c r="C60" s="17"/>
      <c r="D60" s="17"/>
      <c r="E60" s="17"/>
      <c r="F60" s="17"/>
      <c r="G60" s="41"/>
      <c r="H60" s="17"/>
      <c r="I60" s="26"/>
    </row>
    <row r="61" spans="1:9" x14ac:dyDescent="0.3">
      <c r="A61" s="18"/>
      <c r="B61" s="17"/>
      <c r="C61" s="17"/>
      <c r="D61" s="17"/>
      <c r="E61" s="17"/>
      <c r="F61" s="17"/>
      <c r="G61" s="41"/>
      <c r="H61" s="17"/>
      <c r="I61" s="26"/>
    </row>
    <row r="62" spans="1:9" x14ac:dyDescent="0.3">
      <c r="A62" s="18"/>
      <c r="B62" s="17"/>
      <c r="C62" s="17"/>
      <c r="D62" s="17"/>
      <c r="E62" s="17"/>
      <c r="F62" s="17"/>
      <c r="G62" s="41"/>
      <c r="H62" s="17"/>
      <c r="I62" s="26"/>
    </row>
    <row r="63" spans="1:9" x14ac:dyDescent="0.3">
      <c r="A63" s="18"/>
      <c r="B63" s="17"/>
      <c r="C63" s="17"/>
      <c r="D63" s="17"/>
      <c r="E63" s="17"/>
      <c r="F63" s="17"/>
      <c r="G63" s="41"/>
      <c r="H63" s="17"/>
      <c r="I63" s="26"/>
    </row>
    <row r="64" spans="1:9" x14ac:dyDescent="0.3">
      <c r="A64" s="18"/>
      <c r="B64" s="17"/>
      <c r="C64" s="17"/>
      <c r="D64" s="17"/>
      <c r="E64" s="17"/>
      <c r="F64" s="17"/>
      <c r="G64" s="41"/>
      <c r="H64" s="17"/>
      <c r="I64" s="26"/>
    </row>
    <row r="65" spans="1:9" x14ac:dyDescent="0.3">
      <c r="A65" s="18"/>
      <c r="B65" s="17"/>
      <c r="C65" s="17"/>
      <c r="D65" s="17"/>
      <c r="E65" s="17"/>
      <c r="F65" s="17"/>
      <c r="G65" s="41"/>
      <c r="H65" s="17"/>
      <c r="I65" s="26"/>
    </row>
    <row r="66" spans="1:9" x14ac:dyDescent="0.3">
      <c r="A66" s="18"/>
      <c r="B66" s="17"/>
      <c r="C66" s="17"/>
      <c r="D66" s="17"/>
      <c r="E66" s="17"/>
      <c r="F66" s="17"/>
      <c r="G66" s="41"/>
      <c r="H66" s="17"/>
      <c r="I66" s="26"/>
    </row>
    <row r="67" spans="1:9" x14ac:dyDescent="0.3">
      <c r="A67" s="18"/>
      <c r="B67" s="17"/>
      <c r="C67" s="17"/>
      <c r="D67" s="17"/>
      <c r="E67" s="17"/>
      <c r="F67" s="17"/>
      <c r="G67" s="41"/>
      <c r="H67" s="17"/>
      <c r="I67" s="26"/>
    </row>
    <row r="68" spans="1:9" x14ac:dyDescent="0.3">
      <c r="A68" s="18"/>
      <c r="B68" s="17"/>
      <c r="C68" s="17"/>
      <c r="D68" s="17"/>
      <c r="E68" s="17"/>
      <c r="F68" s="17"/>
      <c r="G68" s="41"/>
      <c r="H68" s="17"/>
      <c r="I68" s="26"/>
    </row>
    <row r="69" spans="1:9" x14ac:dyDescent="0.3">
      <c r="A69" s="18"/>
      <c r="B69" s="17"/>
      <c r="C69" s="17"/>
      <c r="D69" s="17"/>
      <c r="E69" s="17"/>
      <c r="F69" s="17"/>
      <c r="G69" s="41"/>
      <c r="H69" s="17"/>
      <c r="I69" s="26"/>
    </row>
    <row r="70" spans="1:9" x14ac:dyDescent="0.3">
      <c r="A70" s="18"/>
      <c r="B70" s="17"/>
      <c r="C70" s="17"/>
      <c r="D70" s="17"/>
      <c r="E70" s="17"/>
      <c r="F70" s="17"/>
      <c r="G70" s="41"/>
      <c r="H70" s="17"/>
      <c r="I70" s="26"/>
    </row>
    <row r="71" spans="1:9" x14ac:dyDescent="0.3">
      <c r="A71" s="18"/>
      <c r="B71" s="17"/>
      <c r="C71" s="17"/>
      <c r="D71" s="17"/>
      <c r="E71" s="17"/>
      <c r="F71" s="17"/>
      <c r="G71" s="41"/>
      <c r="H71" s="17"/>
      <c r="I71" s="26"/>
    </row>
    <row r="72" spans="1:9" x14ac:dyDescent="0.3">
      <c r="A72" s="18"/>
      <c r="B72" s="17"/>
      <c r="C72" s="17"/>
      <c r="D72" s="17"/>
      <c r="E72" s="17"/>
      <c r="F72" s="17"/>
      <c r="G72" s="41"/>
      <c r="H72" s="17"/>
      <c r="I72" s="26"/>
    </row>
    <row r="73" spans="1:9" x14ac:dyDescent="0.3">
      <c r="A73" s="18"/>
      <c r="B73" s="17"/>
      <c r="C73" s="17"/>
      <c r="D73" s="17"/>
      <c r="E73" s="17"/>
      <c r="F73" s="17"/>
      <c r="G73" s="41"/>
      <c r="H73" s="17"/>
      <c r="I73" s="26"/>
    </row>
    <row r="74" spans="1:9" x14ac:dyDescent="0.3">
      <c r="A74" s="18"/>
      <c r="B74" s="17"/>
      <c r="C74" s="17"/>
      <c r="D74" s="17"/>
      <c r="E74" s="17"/>
      <c r="F74" s="17"/>
      <c r="G74" s="41"/>
      <c r="H74" s="17"/>
      <c r="I74" s="26"/>
    </row>
    <row r="75" spans="1:9" x14ac:dyDescent="0.3">
      <c r="A75" s="18"/>
      <c r="B75" s="17"/>
      <c r="C75" s="17"/>
      <c r="D75" s="17"/>
      <c r="E75" s="17"/>
      <c r="F75" s="17"/>
      <c r="G75" s="41"/>
      <c r="H75" s="17"/>
      <c r="I75" s="26"/>
    </row>
    <row r="76" spans="1:9" x14ac:dyDescent="0.3">
      <c r="A76" s="18"/>
      <c r="B76" s="17"/>
      <c r="C76" s="17"/>
      <c r="D76" s="17"/>
      <c r="E76" s="17"/>
      <c r="F76" s="17"/>
      <c r="G76" s="41"/>
      <c r="H76" s="17"/>
      <c r="I76" s="26"/>
    </row>
    <row r="77" spans="1:9" x14ac:dyDescent="0.3">
      <c r="A77" s="18"/>
      <c r="B77" s="17"/>
      <c r="C77" s="17"/>
      <c r="D77" s="17"/>
      <c r="E77" s="17"/>
      <c r="F77" s="17"/>
      <c r="G77" s="41"/>
      <c r="H77" s="17"/>
      <c r="I77" s="26"/>
    </row>
    <row r="78" spans="1:9" x14ac:dyDescent="0.3">
      <c r="A78" s="18"/>
      <c r="B78" s="17"/>
      <c r="C78" s="17"/>
      <c r="D78" s="17"/>
      <c r="E78" s="17"/>
      <c r="F78" s="17"/>
      <c r="G78" s="41"/>
      <c r="H78" s="17"/>
      <c r="I78" s="26"/>
    </row>
    <row r="79" spans="1:9" x14ac:dyDescent="0.3">
      <c r="A79" s="18"/>
      <c r="B79" s="17"/>
      <c r="C79" s="17"/>
      <c r="D79" s="17"/>
      <c r="E79" s="17"/>
      <c r="F79" s="17"/>
      <c r="G79" s="41"/>
      <c r="H79" s="17"/>
      <c r="I79" s="26"/>
    </row>
    <row r="80" spans="1:9" x14ac:dyDescent="0.3">
      <c r="A80" s="18"/>
      <c r="B80" s="17"/>
      <c r="C80" s="17"/>
      <c r="D80" s="17"/>
      <c r="E80" s="17"/>
      <c r="F80" s="17"/>
      <c r="G80" s="41"/>
      <c r="H80" s="17"/>
      <c r="I80" s="26"/>
    </row>
    <row r="81" spans="1:9" x14ac:dyDescent="0.3">
      <c r="A81" s="18"/>
      <c r="B81" s="17"/>
      <c r="C81" s="17"/>
      <c r="D81" s="17"/>
      <c r="E81" s="17"/>
      <c r="F81" s="17"/>
      <c r="G81" s="41"/>
      <c r="H81" s="17"/>
      <c r="I81" s="26"/>
    </row>
    <row r="82" spans="1:9" x14ac:dyDescent="0.3">
      <c r="A82" s="18"/>
      <c r="B82" s="17"/>
      <c r="C82" s="17"/>
      <c r="D82" s="17"/>
      <c r="E82" s="17"/>
      <c r="F82" s="17"/>
      <c r="G82" s="41"/>
      <c r="H82" s="17"/>
      <c r="I82" s="26"/>
    </row>
    <row r="83" spans="1:9" x14ac:dyDescent="0.3">
      <c r="A83" s="18"/>
      <c r="B83" s="17"/>
      <c r="C83" s="17"/>
      <c r="D83" s="17"/>
      <c r="E83" s="17"/>
      <c r="F83" s="17"/>
      <c r="G83" s="41"/>
      <c r="H83" s="17"/>
      <c r="I83" s="26"/>
    </row>
    <row r="84" spans="1:9" x14ac:dyDescent="0.3">
      <c r="A84" s="18"/>
      <c r="B84" s="17"/>
      <c r="C84" s="17"/>
      <c r="D84" s="17"/>
      <c r="E84" s="17"/>
      <c r="F84" s="17"/>
      <c r="G84" s="41"/>
      <c r="H84" s="17"/>
      <c r="I84" s="26"/>
    </row>
    <row r="85" spans="1:9" x14ac:dyDescent="0.3">
      <c r="A85" s="18"/>
      <c r="B85" s="17"/>
      <c r="C85" s="17"/>
      <c r="D85" s="17"/>
      <c r="E85" s="17"/>
      <c r="F85" s="17"/>
      <c r="G85" s="41"/>
      <c r="H85" s="17"/>
      <c r="I85" s="26"/>
    </row>
    <row r="86" spans="1:9" x14ac:dyDescent="0.3">
      <c r="A86" s="18"/>
      <c r="B86" s="17"/>
      <c r="C86" s="17"/>
      <c r="D86" s="17"/>
      <c r="E86" s="17"/>
      <c r="F86" s="17"/>
      <c r="G86" s="41"/>
      <c r="H86" s="17"/>
      <c r="I86" s="26"/>
    </row>
    <row r="87" spans="1:9" x14ac:dyDescent="0.3">
      <c r="A87" s="18"/>
      <c r="B87" s="17"/>
      <c r="C87" s="17"/>
      <c r="D87" s="17"/>
      <c r="E87" s="17"/>
      <c r="F87" s="17"/>
      <c r="G87" s="41"/>
      <c r="H87" s="17"/>
      <c r="I87" s="26"/>
    </row>
    <row r="88" spans="1:9" x14ac:dyDescent="0.3">
      <c r="A88" s="18"/>
      <c r="B88" s="17"/>
      <c r="C88" s="17"/>
      <c r="D88" s="17"/>
      <c r="E88" s="17"/>
      <c r="F88" s="17"/>
      <c r="G88" s="41"/>
      <c r="H88" s="17"/>
      <c r="I88" s="26"/>
    </row>
    <row r="89" spans="1:9" x14ac:dyDescent="0.3">
      <c r="A89" s="18"/>
      <c r="B89" s="17"/>
      <c r="C89" s="17"/>
      <c r="D89" s="17"/>
      <c r="E89" s="17"/>
      <c r="F89" s="17"/>
      <c r="G89" s="41"/>
      <c r="H89" s="17"/>
      <c r="I89" s="26"/>
    </row>
    <row r="90" spans="1:9" x14ac:dyDescent="0.3">
      <c r="A90" s="18"/>
      <c r="B90" s="17"/>
      <c r="C90" s="17"/>
      <c r="D90" s="17"/>
      <c r="E90" s="17"/>
      <c r="F90" s="17"/>
      <c r="G90" s="41"/>
      <c r="H90" s="17"/>
      <c r="I90" s="26"/>
    </row>
    <row r="91" spans="1:9" x14ac:dyDescent="0.3">
      <c r="A91" s="18"/>
      <c r="B91" s="17"/>
      <c r="C91" s="17"/>
      <c r="D91" s="17"/>
      <c r="E91" s="17"/>
      <c r="F91" s="17"/>
      <c r="G91" s="41"/>
      <c r="H91" s="17"/>
      <c r="I91" s="26"/>
    </row>
    <row r="92" spans="1:9" x14ac:dyDescent="0.3">
      <c r="A92" s="18"/>
      <c r="B92" s="17"/>
      <c r="C92" s="17"/>
      <c r="D92" s="17"/>
      <c r="E92" s="17"/>
      <c r="F92" s="17"/>
      <c r="G92" s="41"/>
      <c r="H92" s="17"/>
      <c r="I92" s="26"/>
    </row>
    <row r="93" spans="1:9" x14ac:dyDescent="0.3">
      <c r="A93" s="18"/>
      <c r="B93" s="17"/>
      <c r="C93" s="17"/>
      <c r="D93" s="17"/>
      <c r="E93" s="17"/>
      <c r="F93" s="17"/>
      <c r="G93" s="41"/>
      <c r="H93" s="17"/>
      <c r="I93" s="26"/>
    </row>
    <row r="94" spans="1:9" x14ac:dyDescent="0.3">
      <c r="A94" s="7"/>
      <c r="B94" s="8"/>
      <c r="C94" s="8"/>
      <c r="D94" s="8"/>
      <c r="E94" s="8"/>
      <c r="F94" s="8"/>
      <c r="G94" s="42"/>
      <c r="H94" s="8"/>
      <c r="I94" s="27"/>
    </row>
    <row r="95" spans="1:9" x14ac:dyDescent="0.3">
      <c r="A95" s="7"/>
      <c r="B95" s="8"/>
      <c r="C95" s="8"/>
      <c r="D95" s="8"/>
      <c r="E95" s="8"/>
      <c r="F95" s="8"/>
      <c r="G95" s="42"/>
      <c r="H95" s="8"/>
      <c r="I95" s="27"/>
    </row>
    <row r="96" spans="1:9" x14ac:dyDescent="0.3">
      <c r="A96" s="7"/>
      <c r="B96" s="8"/>
      <c r="C96" s="8"/>
      <c r="D96" s="8"/>
      <c r="E96" s="8"/>
      <c r="F96" s="8"/>
      <c r="G96" s="42"/>
      <c r="H96" s="8"/>
      <c r="I96" s="27"/>
    </row>
    <row r="97" spans="1:9" x14ac:dyDescent="0.3">
      <c r="A97" s="7"/>
      <c r="B97" s="8"/>
      <c r="C97" s="8"/>
      <c r="D97" s="8"/>
      <c r="E97" s="8"/>
      <c r="F97" s="8"/>
      <c r="G97" s="42"/>
      <c r="H97" s="8"/>
      <c r="I97" s="27"/>
    </row>
    <row r="98" spans="1:9" x14ac:dyDescent="0.3">
      <c r="A98" s="7"/>
      <c r="B98" s="8"/>
      <c r="C98" s="8"/>
      <c r="D98" s="8"/>
      <c r="E98" s="8"/>
      <c r="F98" s="8"/>
      <c r="G98" s="42"/>
      <c r="H98" s="8"/>
      <c r="I98" s="27"/>
    </row>
    <row r="99" spans="1:9" x14ac:dyDescent="0.3">
      <c r="A99" s="7"/>
      <c r="B99" s="8"/>
      <c r="C99" s="8"/>
      <c r="D99" s="8"/>
      <c r="E99" s="8"/>
      <c r="F99" s="8"/>
      <c r="G99" s="42"/>
      <c r="H99" s="8"/>
      <c r="I99" s="27"/>
    </row>
    <row r="100" spans="1:9" x14ac:dyDescent="0.3">
      <c r="A100" s="7"/>
      <c r="B100" s="8"/>
      <c r="C100" s="8"/>
      <c r="D100" s="8"/>
      <c r="E100" s="8"/>
      <c r="F100" s="8"/>
      <c r="G100" s="42"/>
      <c r="H100" s="8"/>
      <c r="I100" s="27"/>
    </row>
    <row r="101" spans="1:9" x14ac:dyDescent="0.3">
      <c r="A101" s="7"/>
      <c r="B101" s="8"/>
      <c r="C101" s="8"/>
      <c r="D101" s="8"/>
      <c r="E101" s="8"/>
      <c r="F101" s="8"/>
      <c r="G101" s="42"/>
      <c r="H101" s="8"/>
      <c r="I101" s="27"/>
    </row>
    <row r="102" spans="1:9" x14ac:dyDescent="0.3">
      <c r="A102" s="7"/>
      <c r="B102" s="8"/>
      <c r="C102" s="8"/>
      <c r="D102" s="8"/>
      <c r="E102" s="8"/>
      <c r="F102" s="8"/>
      <c r="G102" s="42"/>
      <c r="H102" s="8"/>
      <c r="I102" s="27"/>
    </row>
    <row r="103" spans="1:9" x14ac:dyDescent="0.3">
      <c r="A103" s="7"/>
      <c r="B103" s="8"/>
      <c r="C103" s="8"/>
      <c r="D103" s="8"/>
      <c r="E103" s="8"/>
      <c r="F103" s="8"/>
      <c r="G103" s="42"/>
      <c r="H103" s="8"/>
      <c r="I103" s="27"/>
    </row>
    <row r="104" spans="1:9" x14ac:dyDescent="0.3">
      <c r="A104" s="7"/>
      <c r="B104" s="8"/>
      <c r="C104" s="8"/>
      <c r="D104" s="8"/>
      <c r="E104" s="8"/>
      <c r="F104" s="8"/>
      <c r="G104" s="42"/>
      <c r="H104" s="8"/>
      <c r="I104" s="27"/>
    </row>
    <row r="105" spans="1:9" x14ac:dyDescent="0.3">
      <c r="A105" s="7"/>
      <c r="B105" s="8"/>
      <c r="C105" s="8"/>
      <c r="D105" s="8"/>
      <c r="E105" s="8"/>
      <c r="F105" s="8"/>
      <c r="G105" s="42"/>
      <c r="H105" s="8"/>
      <c r="I105" s="27"/>
    </row>
    <row r="106" spans="1:9" x14ac:dyDescent="0.3">
      <c r="A106" s="7"/>
      <c r="B106" s="8"/>
      <c r="C106" s="8"/>
      <c r="D106" s="8"/>
      <c r="E106" s="8"/>
      <c r="F106" s="8"/>
      <c r="G106" s="42"/>
      <c r="H106" s="8"/>
      <c r="I106" s="27"/>
    </row>
    <row r="107" spans="1:9" x14ac:dyDescent="0.3">
      <c r="A107" s="7"/>
      <c r="B107" s="8"/>
      <c r="C107" s="8"/>
      <c r="D107" s="8"/>
      <c r="E107" s="8"/>
      <c r="F107" s="8"/>
      <c r="G107" s="42"/>
      <c r="H107" s="8"/>
      <c r="I107" s="27"/>
    </row>
    <row r="108" spans="1:9" x14ac:dyDescent="0.3">
      <c r="A108" s="7"/>
      <c r="B108" s="8"/>
      <c r="C108" s="8"/>
      <c r="D108" s="8"/>
      <c r="E108" s="8"/>
      <c r="F108" s="8"/>
      <c r="G108" s="42"/>
      <c r="H108" s="8"/>
      <c r="I108" s="27"/>
    </row>
    <row r="109" spans="1:9" x14ac:dyDescent="0.3">
      <c r="A109" s="7"/>
      <c r="B109" s="8"/>
      <c r="C109" s="8"/>
      <c r="D109" s="8"/>
      <c r="E109" s="8"/>
      <c r="F109" s="8"/>
      <c r="G109" s="42"/>
      <c r="H109" s="8"/>
      <c r="I109" s="27"/>
    </row>
    <row r="110" spans="1:9" x14ac:dyDescent="0.3">
      <c r="A110" s="7"/>
      <c r="B110" s="8"/>
      <c r="C110" s="8"/>
      <c r="D110" s="8"/>
      <c r="E110" s="8"/>
      <c r="F110" s="8"/>
      <c r="G110" s="42"/>
      <c r="H110" s="8"/>
      <c r="I110" s="27"/>
    </row>
    <row r="111" spans="1:9" x14ac:dyDescent="0.3">
      <c r="A111" s="7"/>
      <c r="B111" s="8"/>
      <c r="C111" s="8"/>
      <c r="D111" s="8"/>
      <c r="E111" s="8"/>
      <c r="F111" s="8"/>
      <c r="G111" s="42"/>
      <c r="H111" s="8"/>
      <c r="I111" s="27"/>
    </row>
    <row r="112" spans="1:9" x14ac:dyDescent="0.3">
      <c r="A112" s="7"/>
      <c r="B112" s="8"/>
      <c r="C112" s="8"/>
      <c r="D112" s="8"/>
      <c r="E112" s="8"/>
      <c r="F112" s="8"/>
      <c r="G112" s="42"/>
      <c r="H112" s="8"/>
      <c r="I112" s="27"/>
    </row>
    <row r="113" spans="1:9" x14ac:dyDescent="0.3">
      <c r="A113" s="7"/>
      <c r="B113" s="8"/>
      <c r="C113" s="8"/>
      <c r="D113" s="8"/>
      <c r="E113" s="8"/>
      <c r="F113" s="8"/>
      <c r="G113" s="42"/>
      <c r="H113" s="8"/>
      <c r="I113" s="27"/>
    </row>
    <row r="114" spans="1:9" x14ac:dyDescent="0.3">
      <c r="A114" s="7"/>
      <c r="B114" s="8"/>
      <c r="C114" s="8"/>
      <c r="D114" s="8"/>
      <c r="E114" s="8"/>
      <c r="F114" s="8"/>
      <c r="G114" s="42"/>
      <c r="H114" s="8"/>
      <c r="I114" s="27"/>
    </row>
    <row r="115" spans="1:9" x14ac:dyDescent="0.3">
      <c r="A115" s="7"/>
      <c r="B115" s="8"/>
      <c r="C115" s="8"/>
      <c r="D115" s="8"/>
      <c r="E115" s="8"/>
      <c r="F115" s="8"/>
      <c r="G115" s="42"/>
      <c r="H115" s="8"/>
      <c r="I115" s="27"/>
    </row>
    <row r="116" spans="1:9" x14ac:dyDescent="0.3">
      <c r="A116" s="7"/>
      <c r="B116" s="8"/>
      <c r="C116" s="8"/>
      <c r="D116" s="8"/>
      <c r="E116" s="8"/>
      <c r="F116" s="8"/>
      <c r="G116" s="42"/>
      <c r="H116" s="8"/>
      <c r="I116" s="27"/>
    </row>
    <row r="117" spans="1:9" x14ac:dyDescent="0.3">
      <c r="A117" s="7"/>
      <c r="B117" s="8"/>
      <c r="C117" s="8"/>
      <c r="D117" s="8"/>
      <c r="E117" s="8"/>
      <c r="F117" s="8"/>
      <c r="G117" s="42"/>
      <c r="H117" s="8"/>
      <c r="I117" s="27"/>
    </row>
    <row r="118" spans="1:9" x14ac:dyDescent="0.3">
      <c r="A118" s="7"/>
      <c r="B118" s="8"/>
      <c r="C118" s="8"/>
      <c r="D118" s="8"/>
      <c r="E118" s="8"/>
      <c r="F118" s="8"/>
      <c r="G118" s="42"/>
      <c r="H118" s="8"/>
      <c r="I118" s="27"/>
    </row>
    <row r="119" spans="1:9" x14ac:dyDescent="0.3">
      <c r="A119" s="7"/>
      <c r="B119" s="8"/>
      <c r="C119" s="8"/>
      <c r="D119" s="8"/>
      <c r="E119" s="8"/>
      <c r="F119" s="8"/>
      <c r="G119" s="42"/>
      <c r="H119" s="8"/>
      <c r="I119" s="27"/>
    </row>
    <row r="120" spans="1:9" x14ac:dyDescent="0.3">
      <c r="A120" s="7"/>
      <c r="B120" s="8"/>
      <c r="C120" s="8"/>
      <c r="D120" s="8"/>
      <c r="E120" s="8"/>
      <c r="F120" s="8"/>
      <c r="G120" s="42"/>
      <c r="H120" s="8"/>
      <c r="I120" s="27"/>
    </row>
    <row r="121" spans="1:9" x14ac:dyDescent="0.3">
      <c r="A121" s="7"/>
      <c r="B121" s="8"/>
      <c r="C121" s="8"/>
      <c r="D121" s="8"/>
      <c r="E121" s="8"/>
      <c r="F121" s="8"/>
      <c r="G121" s="42"/>
      <c r="H121" s="8"/>
      <c r="I121" s="27"/>
    </row>
    <row r="122" spans="1:9" x14ac:dyDescent="0.3">
      <c r="A122" s="7"/>
      <c r="B122" s="8"/>
      <c r="C122" s="8"/>
      <c r="D122" s="8"/>
      <c r="E122" s="8"/>
      <c r="F122" s="8"/>
      <c r="G122" s="42"/>
      <c r="H122" s="8"/>
      <c r="I122" s="27"/>
    </row>
    <row r="123" spans="1:9" x14ac:dyDescent="0.3">
      <c r="A123" s="7"/>
      <c r="B123" s="8"/>
      <c r="C123" s="8"/>
      <c r="D123" s="8"/>
      <c r="E123" s="8"/>
      <c r="F123" s="8"/>
      <c r="G123" s="42"/>
      <c r="H123" s="8"/>
      <c r="I123" s="27"/>
    </row>
    <row r="124" spans="1:9" x14ac:dyDescent="0.3">
      <c r="A124" s="7"/>
      <c r="B124" s="8"/>
      <c r="C124" s="8"/>
      <c r="D124" s="8"/>
      <c r="E124" s="8"/>
      <c r="F124" s="8"/>
      <c r="G124" s="42"/>
      <c r="H124" s="8"/>
      <c r="I124" s="27"/>
    </row>
    <row r="125" spans="1:9" x14ac:dyDescent="0.3">
      <c r="A125" s="7"/>
      <c r="B125" s="8"/>
      <c r="C125" s="8"/>
      <c r="D125" s="8"/>
      <c r="E125" s="8"/>
      <c r="F125" s="8"/>
      <c r="G125" s="42"/>
      <c r="H125" s="8"/>
      <c r="I125" s="27"/>
    </row>
    <row r="126" spans="1:9" ht="14.5" thickBot="1" x14ac:dyDescent="0.35">
      <c r="A126" s="14"/>
      <c r="B126" s="15"/>
      <c r="C126" s="15"/>
      <c r="D126" s="15"/>
      <c r="E126" s="15"/>
      <c r="F126" s="15"/>
      <c r="G126" s="43"/>
      <c r="H126" s="15"/>
      <c r="I126" s="28"/>
    </row>
  </sheetData>
  <mergeCells count="1">
    <mergeCell ref="A1:I1"/>
  </mergeCells>
  <pageMargins left="0.7" right="0.7" top="0.75" bottom="0.75" header="0.3" footer="0.3"/>
  <pageSetup paperSize="8" scale="69" fitToHeight="0" orientation="landscape" verticalDpi="0" r:id="rId1"/>
  <headerFooter>
    <oddFooter>&amp;C&amp;1#&amp;"Calibri"&amp;10&amp;K0000FFTRANSNET CONFIDENTIAL INFORMATION</oddFooter>
  </headerFooter>
  <drawing r:id="rId2"/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79E9FFCF-7F30-490A-933A-D5D559E55677}">
  <sheetPr>
    <pageSetUpPr fitToPage="1"/>
  </sheetPr>
  <dimension ref="A1:I124"/>
  <sheetViews>
    <sheetView topLeftCell="B7" workbookViewId="0">
      <selection activeCell="G17" sqref="G17"/>
    </sheetView>
  </sheetViews>
  <sheetFormatPr defaultColWidth="8.81640625" defaultRowHeight="14" x14ac:dyDescent="0.3"/>
  <cols>
    <col min="1" max="1" width="20.1796875" style="1" customWidth="1"/>
    <col min="2" max="2" width="23.90625" style="1" customWidth="1"/>
    <col min="3" max="3" width="24.81640625" style="1" customWidth="1"/>
    <col min="4" max="5" width="19.6328125" style="1" customWidth="1"/>
    <col min="6" max="6" width="7.1796875" style="1" customWidth="1"/>
    <col min="7" max="7" width="72.1796875" style="37" customWidth="1"/>
    <col min="8" max="8" width="36.90625" style="1" customWidth="1"/>
    <col min="9" max="9" width="45.81640625" style="10" customWidth="1"/>
    <col min="10" max="16384" width="8.81640625" style="1"/>
  </cols>
  <sheetData>
    <row r="1" spans="1:9" ht="30" customHeight="1" x14ac:dyDescent="0.3">
      <c r="A1" s="57" t="s">
        <v>32</v>
      </c>
      <c r="B1" s="57"/>
      <c r="C1" s="57"/>
      <c r="D1" s="57"/>
      <c r="E1" s="57"/>
      <c r="F1" s="57"/>
      <c r="G1" s="57"/>
      <c r="H1" s="57"/>
      <c r="I1" s="57"/>
    </row>
    <row r="2" spans="1:9" ht="30" customHeight="1" x14ac:dyDescent="0.3">
      <c r="A2" s="4"/>
      <c r="B2" s="4"/>
      <c r="C2" s="4"/>
      <c r="D2" s="4"/>
      <c r="E2" s="4"/>
      <c r="F2" s="4"/>
      <c r="G2" s="36"/>
      <c r="H2" s="4"/>
      <c r="I2" s="9"/>
    </row>
    <row r="3" spans="1:9" x14ac:dyDescent="0.3">
      <c r="A3" s="2" t="s">
        <v>2</v>
      </c>
    </row>
    <row r="4" spans="1:9" x14ac:dyDescent="0.3">
      <c r="A4" s="3" t="s">
        <v>18</v>
      </c>
      <c r="B4" s="3"/>
      <c r="C4" s="3"/>
      <c r="D4" s="3"/>
      <c r="E4" s="3"/>
      <c r="F4" s="3"/>
      <c r="G4" s="38"/>
    </row>
    <row r="5" spans="1:9" x14ac:dyDescent="0.3">
      <c r="A5" s="3" t="s">
        <v>5</v>
      </c>
      <c r="B5" s="3"/>
      <c r="C5" s="3"/>
      <c r="D5" s="3"/>
      <c r="E5" s="3"/>
      <c r="F5" s="3"/>
      <c r="G5" s="38"/>
    </row>
    <row r="6" spans="1:9" x14ac:dyDescent="0.3">
      <c r="A6" s="3" t="s">
        <v>4</v>
      </c>
      <c r="B6" s="3"/>
      <c r="C6" s="3"/>
      <c r="D6" s="3"/>
      <c r="E6" s="3"/>
      <c r="F6" s="3"/>
      <c r="G6" s="38"/>
    </row>
    <row r="7" spans="1:9" x14ac:dyDescent="0.3">
      <c r="A7" s="3" t="s">
        <v>3</v>
      </c>
      <c r="B7" s="3"/>
      <c r="C7" s="3"/>
      <c r="D7" s="3"/>
      <c r="E7" s="3"/>
      <c r="F7" s="3"/>
      <c r="G7" s="38"/>
    </row>
    <row r="8" spans="1:9" s="6" customFormat="1" x14ac:dyDescent="0.3">
      <c r="A8" s="5" t="s">
        <v>54</v>
      </c>
      <c r="B8" s="5"/>
      <c r="C8" s="5"/>
      <c r="D8" s="5"/>
      <c r="E8" s="5"/>
      <c r="F8" s="5"/>
      <c r="G8" s="12"/>
      <c r="I8" s="25"/>
    </row>
    <row r="9" spans="1:9" x14ac:dyDescent="0.3">
      <c r="A9" s="3" t="s">
        <v>12</v>
      </c>
      <c r="B9" s="3"/>
      <c r="C9" s="3"/>
      <c r="D9" s="3"/>
      <c r="E9" s="3"/>
      <c r="F9" s="3"/>
      <c r="G9" s="38"/>
    </row>
    <row r="10" spans="1:9" ht="14.5" thickBot="1" x14ac:dyDescent="0.35"/>
    <row r="11" spans="1:9" ht="110.5" customHeight="1" thickBot="1" x14ac:dyDescent="0.35">
      <c r="A11" s="24" t="s">
        <v>19</v>
      </c>
      <c r="B11" s="20" t="s">
        <v>0</v>
      </c>
      <c r="C11" s="20" t="s">
        <v>1</v>
      </c>
      <c r="D11" s="21" t="s">
        <v>7</v>
      </c>
      <c r="E11" s="21" t="s">
        <v>9</v>
      </c>
      <c r="F11" s="21" t="s">
        <v>15</v>
      </c>
      <c r="G11" s="29" t="s">
        <v>20</v>
      </c>
      <c r="H11" s="20" t="s">
        <v>16</v>
      </c>
      <c r="I11" s="22" t="s">
        <v>31</v>
      </c>
    </row>
    <row r="12" spans="1:9" ht="14.5" thickBot="1" x14ac:dyDescent="0.35">
      <c r="A12" s="30">
        <v>1</v>
      </c>
      <c r="B12" s="31" t="s">
        <v>6</v>
      </c>
      <c r="C12" s="31" t="s">
        <v>8</v>
      </c>
      <c r="D12" s="31" t="s">
        <v>11</v>
      </c>
      <c r="E12" s="31" t="s">
        <v>52</v>
      </c>
      <c r="F12" s="32">
        <v>1</v>
      </c>
      <c r="G12" s="39" t="s">
        <v>55</v>
      </c>
      <c r="I12" s="35" t="s">
        <v>14</v>
      </c>
    </row>
    <row r="13" spans="1:9" ht="14.5" thickBot="1" x14ac:dyDescent="0.35">
      <c r="A13" s="30"/>
      <c r="B13" s="31"/>
      <c r="C13" s="31"/>
      <c r="D13" s="31"/>
      <c r="E13" s="31"/>
      <c r="F13" s="32"/>
      <c r="G13" s="39" t="s">
        <v>56</v>
      </c>
      <c r="I13" s="35"/>
    </row>
    <row r="14" spans="1:9" ht="14.5" thickBot="1" x14ac:dyDescent="0.35">
      <c r="A14" s="30"/>
      <c r="B14" s="31"/>
      <c r="C14" s="31"/>
      <c r="D14" s="31"/>
      <c r="E14" s="31"/>
      <c r="F14" s="32"/>
      <c r="G14" s="40" t="s">
        <v>57</v>
      </c>
      <c r="H14" s="34" t="s">
        <v>17</v>
      </c>
      <c r="I14" s="35" t="s">
        <v>10</v>
      </c>
    </row>
    <row r="15" spans="1:9" ht="14.5" thickBot="1" x14ac:dyDescent="0.35">
      <c r="A15" s="30"/>
      <c r="B15" s="31"/>
      <c r="C15" s="31"/>
      <c r="D15" s="31"/>
      <c r="E15" s="31"/>
      <c r="F15" s="32"/>
      <c r="G15" s="39"/>
      <c r="H15" s="31"/>
      <c r="I15" s="35" t="s">
        <v>14</v>
      </c>
    </row>
    <row r="16" spans="1:9" ht="14.5" thickBot="1" x14ac:dyDescent="0.35">
      <c r="A16" s="30"/>
      <c r="B16" s="31"/>
      <c r="C16" s="31"/>
      <c r="D16" s="31"/>
      <c r="E16" s="31"/>
      <c r="F16" s="32"/>
      <c r="G16" s="39"/>
      <c r="H16" s="31"/>
      <c r="I16" s="35" t="s">
        <v>14</v>
      </c>
    </row>
    <row r="17" spans="1:9" x14ac:dyDescent="0.3">
      <c r="A17" s="18"/>
      <c r="B17" s="17"/>
      <c r="C17" s="17"/>
      <c r="D17" s="17"/>
      <c r="E17" s="17"/>
      <c r="F17" s="17"/>
      <c r="G17" s="41"/>
      <c r="H17" s="17"/>
      <c r="I17" s="26"/>
    </row>
    <row r="18" spans="1:9" x14ac:dyDescent="0.3">
      <c r="A18" s="18"/>
      <c r="B18" s="17"/>
      <c r="C18" s="17"/>
      <c r="D18" s="17"/>
      <c r="E18" s="17"/>
      <c r="F18" s="17"/>
      <c r="G18" s="41"/>
      <c r="H18" s="17"/>
      <c r="I18" s="26"/>
    </row>
    <row r="19" spans="1:9" x14ac:dyDescent="0.3">
      <c r="A19" s="18"/>
      <c r="B19" s="17"/>
      <c r="C19" s="17"/>
      <c r="D19" s="17"/>
      <c r="E19" s="17"/>
      <c r="F19" s="17"/>
      <c r="G19" s="41"/>
      <c r="H19" s="17"/>
      <c r="I19" s="26"/>
    </row>
    <row r="20" spans="1:9" x14ac:dyDescent="0.3">
      <c r="A20" s="18"/>
      <c r="B20" s="17"/>
      <c r="C20" s="17"/>
      <c r="D20" s="17"/>
      <c r="E20" s="17"/>
      <c r="F20" s="17"/>
      <c r="G20" s="41"/>
      <c r="H20" s="17"/>
      <c r="I20" s="26"/>
    </row>
    <row r="21" spans="1:9" x14ac:dyDescent="0.3">
      <c r="A21" s="18"/>
      <c r="B21" s="17"/>
      <c r="C21" s="17"/>
      <c r="D21" s="17"/>
      <c r="E21" s="17"/>
      <c r="F21" s="17"/>
      <c r="G21" s="41"/>
      <c r="H21" s="17"/>
      <c r="I21" s="26"/>
    </row>
    <row r="22" spans="1:9" x14ac:dyDescent="0.3">
      <c r="A22" s="18"/>
      <c r="B22" s="17"/>
      <c r="C22" s="17"/>
      <c r="D22" s="17"/>
      <c r="E22" s="17"/>
      <c r="F22" s="17"/>
      <c r="G22" s="41"/>
      <c r="H22" s="17"/>
      <c r="I22" s="26"/>
    </row>
    <row r="23" spans="1:9" x14ac:dyDescent="0.3">
      <c r="A23" s="18"/>
      <c r="B23" s="17"/>
      <c r="C23" s="17"/>
      <c r="D23" s="17"/>
      <c r="E23" s="17"/>
      <c r="F23" s="17"/>
      <c r="G23" s="41"/>
      <c r="H23" s="17"/>
      <c r="I23" s="26"/>
    </row>
    <row r="24" spans="1:9" x14ac:dyDescent="0.3">
      <c r="A24" s="18"/>
      <c r="B24" s="17"/>
      <c r="C24" s="17"/>
      <c r="D24" s="17"/>
      <c r="E24" s="17"/>
      <c r="F24" s="17"/>
      <c r="G24" s="41"/>
      <c r="H24" s="17"/>
      <c r="I24" s="26"/>
    </row>
    <row r="25" spans="1:9" x14ac:dyDescent="0.3">
      <c r="A25" s="18"/>
      <c r="B25" s="17"/>
      <c r="C25" s="17"/>
      <c r="D25" s="17"/>
      <c r="E25" s="17"/>
      <c r="F25" s="17"/>
      <c r="G25" s="41"/>
      <c r="H25" s="17"/>
      <c r="I25" s="26"/>
    </row>
    <row r="26" spans="1:9" x14ac:dyDescent="0.3">
      <c r="A26" s="18"/>
      <c r="B26" s="17"/>
      <c r="C26" s="17"/>
      <c r="D26" s="17"/>
      <c r="E26" s="17"/>
      <c r="F26" s="17"/>
      <c r="G26" s="41"/>
      <c r="H26" s="17"/>
      <c r="I26" s="26"/>
    </row>
    <row r="27" spans="1:9" x14ac:dyDescent="0.3">
      <c r="A27" s="18"/>
      <c r="B27" s="17"/>
      <c r="C27" s="17"/>
      <c r="D27" s="17"/>
      <c r="E27" s="17"/>
      <c r="F27" s="17"/>
      <c r="G27" s="41"/>
      <c r="H27" s="17"/>
      <c r="I27" s="26"/>
    </row>
    <row r="28" spans="1:9" x14ac:dyDescent="0.3">
      <c r="A28" s="18"/>
      <c r="B28" s="17"/>
      <c r="C28" s="17"/>
      <c r="D28" s="17"/>
      <c r="E28" s="17"/>
      <c r="F28" s="17"/>
      <c r="G28" s="41"/>
      <c r="H28" s="17"/>
      <c r="I28" s="26"/>
    </row>
    <row r="29" spans="1:9" x14ac:dyDescent="0.3">
      <c r="A29" s="18"/>
      <c r="B29" s="17"/>
      <c r="C29" s="17"/>
      <c r="D29" s="17"/>
      <c r="E29" s="17"/>
      <c r="F29" s="17"/>
      <c r="G29" s="41"/>
      <c r="H29" s="17"/>
      <c r="I29" s="26"/>
    </row>
    <row r="30" spans="1:9" x14ac:dyDescent="0.3">
      <c r="A30" s="18"/>
      <c r="B30" s="17"/>
      <c r="C30" s="17"/>
      <c r="D30" s="17"/>
      <c r="E30" s="17"/>
      <c r="F30" s="17"/>
      <c r="G30" s="41"/>
      <c r="H30" s="17"/>
      <c r="I30" s="26"/>
    </row>
    <row r="31" spans="1:9" x14ac:dyDescent="0.3">
      <c r="A31" s="18"/>
      <c r="B31" s="17"/>
      <c r="C31" s="17"/>
      <c r="D31" s="17"/>
      <c r="E31" s="17"/>
      <c r="F31" s="17"/>
      <c r="G31" s="41"/>
      <c r="H31" s="17"/>
      <c r="I31" s="26"/>
    </row>
    <row r="32" spans="1:9" x14ac:dyDescent="0.3">
      <c r="A32" s="18"/>
      <c r="B32" s="17"/>
      <c r="C32" s="17"/>
      <c r="D32" s="17"/>
      <c r="E32" s="17"/>
      <c r="F32" s="17"/>
      <c r="G32" s="41"/>
      <c r="H32" s="17"/>
      <c r="I32" s="26"/>
    </row>
    <row r="33" spans="1:9" x14ac:dyDescent="0.3">
      <c r="A33" s="18"/>
      <c r="B33" s="17"/>
      <c r="C33" s="17"/>
      <c r="D33" s="17"/>
      <c r="E33" s="17"/>
      <c r="F33" s="17"/>
      <c r="G33" s="41"/>
      <c r="H33" s="17"/>
      <c r="I33" s="26"/>
    </row>
    <row r="34" spans="1:9" x14ac:dyDescent="0.3">
      <c r="A34" s="18"/>
      <c r="B34" s="17"/>
      <c r="C34" s="17"/>
      <c r="D34" s="17"/>
      <c r="E34" s="17"/>
      <c r="F34" s="17"/>
      <c r="G34" s="41"/>
      <c r="H34" s="17"/>
      <c r="I34" s="26"/>
    </row>
    <row r="35" spans="1:9" x14ac:dyDescent="0.3">
      <c r="A35" s="18"/>
      <c r="B35" s="17"/>
      <c r="C35" s="17"/>
      <c r="D35" s="17"/>
      <c r="E35" s="17"/>
      <c r="F35" s="17"/>
      <c r="G35" s="41"/>
      <c r="H35" s="17"/>
      <c r="I35" s="26"/>
    </row>
    <row r="36" spans="1:9" x14ac:dyDescent="0.3">
      <c r="A36" s="18"/>
      <c r="B36" s="17"/>
      <c r="C36" s="17"/>
      <c r="D36" s="17"/>
      <c r="E36" s="17"/>
      <c r="F36" s="17"/>
      <c r="G36" s="41"/>
      <c r="H36" s="17"/>
      <c r="I36" s="26"/>
    </row>
    <row r="37" spans="1:9" x14ac:dyDescent="0.3">
      <c r="A37" s="18"/>
      <c r="B37" s="17"/>
      <c r="C37" s="17"/>
      <c r="D37" s="17"/>
      <c r="E37" s="17"/>
      <c r="F37" s="17"/>
      <c r="G37" s="41"/>
      <c r="H37" s="17"/>
      <c r="I37" s="26"/>
    </row>
    <row r="38" spans="1:9" x14ac:dyDescent="0.3">
      <c r="A38" s="18"/>
      <c r="B38" s="17"/>
      <c r="C38" s="17"/>
      <c r="D38" s="17"/>
      <c r="E38" s="17"/>
      <c r="F38" s="17"/>
      <c r="G38" s="41"/>
      <c r="H38" s="17"/>
      <c r="I38" s="26"/>
    </row>
    <row r="39" spans="1:9" x14ac:dyDescent="0.3">
      <c r="A39" s="18"/>
      <c r="B39" s="17"/>
      <c r="C39" s="17"/>
      <c r="D39" s="17"/>
      <c r="E39" s="17"/>
      <c r="F39" s="17"/>
      <c r="G39" s="41"/>
      <c r="H39" s="17"/>
      <c r="I39" s="26"/>
    </row>
    <row r="40" spans="1:9" x14ac:dyDescent="0.3">
      <c r="A40" s="18"/>
      <c r="B40" s="17"/>
      <c r="C40" s="17"/>
      <c r="D40" s="17"/>
      <c r="E40" s="17"/>
      <c r="F40" s="17"/>
      <c r="G40" s="41"/>
      <c r="H40" s="17"/>
      <c r="I40" s="26"/>
    </row>
    <row r="41" spans="1:9" x14ac:dyDescent="0.3">
      <c r="A41" s="18"/>
      <c r="B41" s="17"/>
      <c r="C41" s="17"/>
      <c r="D41" s="17"/>
      <c r="E41" s="17"/>
      <c r="F41" s="17"/>
      <c r="G41" s="41"/>
      <c r="H41" s="17"/>
      <c r="I41" s="26"/>
    </row>
    <row r="42" spans="1:9" x14ac:dyDescent="0.3">
      <c r="A42" s="18"/>
      <c r="B42" s="17"/>
      <c r="C42" s="17"/>
      <c r="D42" s="17"/>
      <c r="E42" s="17"/>
      <c r="F42" s="17"/>
      <c r="G42" s="41"/>
      <c r="H42" s="17"/>
      <c r="I42" s="26"/>
    </row>
    <row r="43" spans="1:9" x14ac:dyDescent="0.3">
      <c r="A43" s="18"/>
      <c r="B43" s="17"/>
      <c r="C43" s="17"/>
      <c r="D43" s="17"/>
      <c r="E43" s="17"/>
      <c r="F43" s="17"/>
      <c r="G43" s="41"/>
      <c r="H43" s="17"/>
      <c r="I43" s="26"/>
    </row>
    <row r="44" spans="1:9" x14ac:dyDescent="0.3">
      <c r="A44" s="18"/>
      <c r="B44" s="17"/>
      <c r="C44" s="17"/>
      <c r="D44" s="17"/>
      <c r="E44" s="17"/>
      <c r="F44" s="17"/>
      <c r="G44" s="41"/>
      <c r="H44" s="17"/>
      <c r="I44" s="26"/>
    </row>
    <row r="45" spans="1:9" x14ac:dyDescent="0.3">
      <c r="A45" s="18"/>
      <c r="B45" s="17"/>
      <c r="C45" s="17"/>
      <c r="D45" s="17"/>
      <c r="E45" s="17"/>
      <c r="F45" s="17"/>
      <c r="G45" s="41"/>
      <c r="H45" s="17"/>
      <c r="I45" s="26"/>
    </row>
    <row r="46" spans="1:9" x14ac:dyDescent="0.3">
      <c r="A46" s="18"/>
      <c r="B46" s="17"/>
      <c r="C46" s="17"/>
      <c r="D46" s="17"/>
      <c r="E46" s="17"/>
      <c r="F46" s="17"/>
      <c r="G46" s="41"/>
      <c r="H46" s="17"/>
      <c r="I46" s="26"/>
    </row>
    <row r="47" spans="1:9" x14ac:dyDescent="0.3">
      <c r="A47" s="18"/>
      <c r="B47" s="17"/>
      <c r="C47" s="17"/>
      <c r="D47" s="17"/>
      <c r="E47" s="17"/>
      <c r="F47" s="17"/>
      <c r="G47" s="41"/>
      <c r="H47" s="17"/>
      <c r="I47" s="26"/>
    </row>
    <row r="48" spans="1:9" x14ac:dyDescent="0.3">
      <c r="A48" s="18"/>
      <c r="B48" s="17"/>
      <c r="C48" s="17"/>
      <c r="D48" s="17"/>
      <c r="E48" s="17"/>
      <c r="F48" s="17"/>
      <c r="G48" s="41"/>
      <c r="H48" s="17"/>
      <c r="I48" s="26"/>
    </row>
    <row r="49" spans="1:9" x14ac:dyDescent="0.3">
      <c r="A49" s="18"/>
      <c r="B49" s="17"/>
      <c r="C49" s="17"/>
      <c r="D49" s="17"/>
      <c r="E49" s="17"/>
      <c r="F49" s="17"/>
      <c r="G49" s="41"/>
      <c r="H49" s="17"/>
      <c r="I49" s="26"/>
    </row>
    <row r="50" spans="1:9" x14ac:dyDescent="0.3">
      <c r="A50" s="18"/>
      <c r="B50" s="17"/>
      <c r="C50" s="17"/>
      <c r="D50" s="17"/>
      <c r="E50" s="17"/>
      <c r="F50" s="17"/>
      <c r="G50" s="41"/>
      <c r="H50" s="17"/>
      <c r="I50" s="26"/>
    </row>
    <row r="51" spans="1:9" x14ac:dyDescent="0.3">
      <c r="A51" s="18"/>
      <c r="B51" s="17"/>
      <c r="C51" s="17"/>
      <c r="D51" s="17"/>
      <c r="E51" s="17"/>
      <c r="F51" s="17"/>
      <c r="G51" s="41"/>
      <c r="H51" s="17"/>
      <c r="I51" s="26"/>
    </row>
    <row r="52" spans="1:9" x14ac:dyDescent="0.3">
      <c r="A52" s="18"/>
      <c r="B52" s="17"/>
      <c r="C52" s="17"/>
      <c r="D52" s="17"/>
      <c r="E52" s="17"/>
      <c r="F52" s="17"/>
      <c r="G52" s="41"/>
      <c r="H52" s="17"/>
      <c r="I52" s="26"/>
    </row>
    <row r="53" spans="1:9" x14ac:dyDescent="0.3">
      <c r="A53" s="18"/>
      <c r="B53" s="17"/>
      <c r="C53" s="17"/>
      <c r="D53" s="17"/>
      <c r="E53" s="17"/>
      <c r="F53" s="17"/>
      <c r="G53" s="41"/>
      <c r="H53" s="17"/>
      <c r="I53" s="26"/>
    </row>
    <row r="54" spans="1:9" x14ac:dyDescent="0.3">
      <c r="A54" s="18"/>
      <c r="B54" s="17"/>
      <c r="C54" s="17"/>
      <c r="D54" s="17"/>
      <c r="E54" s="17"/>
      <c r="F54" s="17"/>
      <c r="G54" s="41"/>
      <c r="H54" s="17"/>
      <c r="I54" s="26"/>
    </row>
    <row r="55" spans="1:9" x14ac:dyDescent="0.3">
      <c r="A55" s="18"/>
      <c r="B55" s="17"/>
      <c r="C55" s="17"/>
      <c r="D55" s="17"/>
      <c r="E55" s="17"/>
      <c r="F55" s="17"/>
      <c r="G55" s="41"/>
      <c r="H55" s="17"/>
      <c r="I55" s="26"/>
    </row>
    <row r="56" spans="1:9" x14ac:dyDescent="0.3">
      <c r="A56" s="18"/>
      <c r="B56" s="17"/>
      <c r="C56" s="17"/>
      <c r="D56" s="17"/>
      <c r="E56" s="17"/>
      <c r="F56" s="17"/>
      <c r="G56" s="41"/>
      <c r="H56" s="17"/>
      <c r="I56" s="26"/>
    </row>
    <row r="57" spans="1:9" x14ac:dyDescent="0.3">
      <c r="A57" s="18"/>
      <c r="B57" s="17"/>
      <c r="C57" s="17"/>
      <c r="D57" s="17"/>
      <c r="E57" s="17"/>
      <c r="F57" s="17"/>
      <c r="G57" s="41"/>
      <c r="H57" s="17"/>
      <c r="I57" s="26"/>
    </row>
    <row r="58" spans="1:9" x14ac:dyDescent="0.3">
      <c r="A58" s="18"/>
      <c r="B58" s="17"/>
      <c r="C58" s="17"/>
      <c r="D58" s="17"/>
      <c r="E58" s="17"/>
      <c r="F58" s="17"/>
      <c r="G58" s="41"/>
      <c r="H58" s="17"/>
      <c r="I58" s="26"/>
    </row>
    <row r="59" spans="1:9" x14ac:dyDescent="0.3">
      <c r="A59" s="18"/>
      <c r="B59" s="17"/>
      <c r="C59" s="17"/>
      <c r="D59" s="17"/>
      <c r="E59" s="17"/>
      <c r="F59" s="17"/>
      <c r="G59" s="41"/>
      <c r="H59" s="17"/>
      <c r="I59" s="26"/>
    </row>
    <row r="60" spans="1:9" x14ac:dyDescent="0.3">
      <c r="A60" s="18"/>
      <c r="B60" s="17"/>
      <c r="C60" s="17"/>
      <c r="D60" s="17"/>
      <c r="E60" s="17"/>
      <c r="F60" s="17"/>
      <c r="G60" s="41"/>
      <c r="H60" s="17"/>
      <c r="I60" s="26"/>
    </row>
    <row r="61" spans="1:9" x14ac:dyDescent="0.3">
      <c r="A61" s="18"/>
      <c r="B61" s="17"/>
      <c r="C61" s="17"/>
      <c r="D61" s="17"/>
      <c r="E61" s="17"/>
      <c r="F61" s="17"/>
      <c r="G61" s="41"/>
      <c r="H61" s="17"/>
      <c r="I61" s="26"/>
    </row>
    <row r="62" spans="1:9" x14ac:dyDescent="0.3">
      <c r="A62" s="18"/>
      <c r="B62" s="17"/>
      <c r="C62" s="17"/>
      <c r="D62" s="17"/>
      <c r="E62" s="17"/>
      <c r="F62" s="17"/>
      <c r="G62" s="41"/>
      <c r="H62" s="17"/>
      <c r="I62" s="26"/>
    </row>
    <row r="63" spans="1:9" x14ac:dyDescent="0.3">
      <c r="A63" s="18"/>
      <c r="B63" s="17"/>
      <c r="C63" s="17"/>
      <c r="D63" s="17"/>
      <c r="E63" s="17"/>
      <c r="F63" s="17"/>
      <c r="G63" s="41"/>
      <c r="H63" s="17"/>
      <c r="I63" s="26"/>
    </row>
    <row r="64" spans="1:9" x14ac:dyDescent="0.3">
      <c r="A64" s="18"/>
      <c r="B64" s="17"/>
      <c r="C64" s="17"/>
      <c r="D64" s="17"/>
      <c r="E64" s="17"/>
      <c r="F64" s="17"/>
      <c r="G64" s="41"/>
      <c r="H64" s="17"/>
      <c r="I64" s="26"/>
    </row>
    <row r="65" spans="1:9" x14ac:dyDescent="0.3">
      <c r="A65" s="18"/>
      <c r="B65" s="17"/>
      <c r="C65" s="17"/>
      <c r="D65" s="17"/>
      <c r="E65" s="17"/>
      <c r="F65" s="17"/>
      <c r="G65" s="41"/>
      <c r="H65" s="17"/>
      <c r="I65" s="26"/>
    </row>
    <row r="66" spans="1:9" x14ac:dyDescent="0.3">
      <c r="A66" s="18"/>
      <c r="B66" s="17"/>
      <c r="C66" s="17"/>
      <c r="D66" s="17"/>
      <c r="E66" s="17"/>
      <c r="F66" s="17"/>
      <c r="G66" s="41"/>
      <c r="H66" s="17"/>
      <c r="I66" s="26"/>
    </row>
    <row r="67" spans="1:9" x14ac:dyDescent="0.3">
      <c r="A67" s="18"/>
      <c r="B67" s="17"/>
      <c r="C67" s="17"/>
      <c r="D67" s="17"/>
      <c r="E67" s="17"/>
      <c r="F67" s="17"/>
      <c r="G67" s="41"/>
      <c r="H67" s="17"/>
      <c r="I67" s="26"/>
    </row>
    <row r="68" spans="1:9" x14ac:dyDescent="0.3">
      <c r="A68" s="18"/>
      <c r="B68" s="17"/>
      <c r="C68" s="17"/>
      <c r="D68" s="17"/>
      <c r="E68" s="17"/>
      <c r="F68" s="17"/>
      <c r="G68" s="41"/>
      <c r="H68" s="17"/>
      <c r="I68" s="26"/>
    </row>
    <row r="69" spans="1:9" x14ac:dyDescent="0.3">
      <c r="A69" s="18"/>
      <c r="B69" s="17"/>
      <c r="C69" s="17"/>
      <c r="D69" s="17"/>
      <c r="E69" s="17"/>
      <c r="F69" s="17"/>
      <c r="G69" s="41"/>
      <c r="H69" s="17"/>
      <c r="I69" s="26"/>
    </row>
    <row r="70" spans="1:9" x14ac:dyDescent="0.3">
      <c r="A70" s="18"/>
      <c r="B70" s="17"/>
      <c r="C70" s="17"/>
      <c r="D70" s="17"/>
      <c r="E70" s="17"/>
      <c r="F70" s="17"/>
      <c r="G70" s="41"/>
      <c r="H70" s="17"/>
      <c r="I70" s="26"/>
    </row>
    <row r="71" spans="1:9" x14ac:dyDescent="0.3">
      <c r="A71" s="18"/>
      <c r="B71" s="17"/>
      <c r="C71" s="17"/>
      <c r="D71" s="17"/>
      <c r="E71" s="17"/>
      <c r="F71" s="17"/>
      <c r="G71" s="41"/>
      <c r="H71" s="17"/>
      <c r="I71" s="26"/>
    </row>
    <row r="72" spans="1:9" x14ac:dyDescent="0.3">
      <c r="A72" s="18"/>
      <c r="B72" s="17"/>
      <c r="C72" s="17"/>
      <c r="D72" s="17"/>
      <c r="E72" s="17"/>
      <c r="F72" s="17"/>
      <c r="G72" s="41"/>
      <c r="H72" s="17"/>
      <c r="I72" s="26"/>
    </row>
    <row r="73" spans="1:9" x14ac:dyDescent="0.3">
      <c r="A73" s="18"/>
      <c r="B73" s="17"/>
      <c r="C73" s="17"/>
      <c r="D73" s="17"/>
      <c r="E73" s="17"/>
      <c r="F73" s="17"/>
      <c r="G73" s="41"/>
      <c r="H73" s="17"/>
      <c r="I73" s="26"/>
    </row>
    <row r="74" spans="1:9" x14ac:dyDescent="0.3">
      <c r="A74" s="18"/>
      <c r="B74" s="17"/>
      <c r="C74" s="17"/>
      <c r="D74" s="17"/>
      <c r="E74" s="17"/>
      <c r="F74" s="17"/>
      <c r="G74" s="41"/>
      <c r="H74" s="17"/>
      <c r="I74" s="26"/>
    </row>
    <row r="75" spans="1:9" x14ac:dyDescent="0.3">
      <c r="A75" s="18"/>
      <c r="B75" s="17"/>
      <c r="C75" s="17"/>
      <c r="D75" s="17"/>
      <c r="E75" s="17"/>
      <c r="F75" s="17"/>
      <c r="G75" s="41"/>
      <c r="H75" s="17"/>
      <c r="I75" s="26"/>
    </row>
    <row r="76" spans="1:9" x14ac:dyDescent="0.3">
      <c r="A76" s="18"/>
      <c r="B76" s="17"/>
      <c r="C76" s="17"/>
      <c r="D76" s="17"/>
      <c r="E76" s="17"/>
      <c r="F76" s="17"/>
      <c r="G76" s="41"/>
      <c r="H76" s="17"/>
      <c r="I76" s="26"/>
    </row>
    <row r="77" spans="1:9" x14ac:dyDescent="0.3">
      <c r="A77" s="18"/>
      <c r="B77" s="17"/>
      <c r="C77" s="17"/>
      <c r="D77" s="17"/>
      <c r="E77" s="17"/>
      <c r="F77" s="17"/>
      <c r="G77" s="41"/>
      <c r="H77" s="17"/>
      <c r="I77" s="26"/>
    </row>
    <row r="78" spans="1:9" x14ac:dyDescent="0.3">
      <c r="A78" s="18"/>
      <c r="B78" s="17"/>
      <c r="C78" s="17"/>
      <c r="D78" s="17"/>
      <c r="E78" s="17"/>
      <c r="F78" s="17"/>
      <c r="G78" s="41"/>
      <c r="H78" s="17"/>
      <c r="I78" s="26"/>
    </row>
    <row r="79" spans="1:9" x14ac:dyDescent="0.3">
      <c r="A79" s="18"/>
      <c r="B79" s="17"/>
      <c r="C79" s="17"/>
      <c r="D79" s="17"/>
      <c r="E79" s="17"/>
      <c r="F79" s="17"/>
      <c r="G79" s="41"/>
      <c r="H79" s="17"/>
      <c r="I79" s="26"/>
    </row>
    <row r="80" spans="1:9" x14ac:dyDescent="0.3">
      <c r="A80" s="18"/>
      <c r="B80" s="17"/>
      <c r="C80" s="17"/>
      <c r="D80" s="17"/>
      <c r="E80" s="17"/>
      <c r="F80" s="17"/>
      <c r="G80" s="41"/>
      <c r="H80" s="17"/>
      <c r="I80" s="26"/>
    </row>
    <row r="81" spans="1:9" x14ac:dyDescent="0.3">
      <c r="A81" s="18"/>
      <c r="B81" s="17"/>
      <c r="C81" s="17"/>
      <c r="D81" s="17"/>
      <c r="E81" s="17"/>
      <c r="F81" s="17"/>
      <c r="G81" s="41"/>
      <c r="H81" s="17"/>
      <c r="I81" s="26"/>
    </row>
    <row r="82" spans="1:9" x14ac:dyDescent="0.3">
      <c r="A82" s="18"/>
      <c r="B82" s="17"/>
      <c r="C82" s="17"/>
      <c r="D82" s="17"/>
      <c r="E82" s="17"/>
      <c r="F82" s="17"/>
      <c r="G82" s="41"/>
      <c r="H82" s="17"/>
      <c r="I82" s="26"/>
    </row>
    <row r="83" spans="1:9" x14ac:dyDescent="0.3">
      <c r="A83" s="18"/>
      <c r="B83" s="17"/>
      <c r="C83" s="17"/>
      <c r="D83" s="17"/>
      <c r="E83" s="17"/>
      <c r="F83" s="17"/>
      <c r="G83" s="41"/>
      <c r="H83" s="17"/>
      <c r="I83" s="26"/>
    </row>
    <row r="84" spans="1:9" x14ac:dyDescent="0.3">
      <c r="A84" s="18"/>
      <c r="B84" s="17"/>
      <c r="C84" s="17"/>
      <c r="D84" s="17"/>
      <c r="E84" s="17"/>
      <c r="F84" s="17"/>
      <c r="G84" s="41"/>
      <c r="H84" s="17"/>
      <c r="I84" s="26"/>
    </row>
    <row r="85" spans="1:9" x14ac:dyDescent="0.3">
      <c r="A85" s="18"/>
      <c r="B85" s="17"/>
      <c r="C85" s="17"/>
      <c r="D85" s="17"/>
      <c r="E85" s="17"/>
      <c r="F85" s="17"/>
      <c r="G85" s="41"/>
      <c r="H85" s="17"/>
      <c r="I85" s="26"/>
    </row>
    <row r="86" spans="1:9" x14ac:dyDescent="0.3">
      <c r="A86" s="18"/>
      <c r="B86" s="17"/>
      <c r="C86" s="17"/>
      <c r="D86" s="17"/>
      <c r="E86" s="17"/>
      <c r="F86" s="17"/>
      <c r="G86" s="41"/>
      <c r="H86" s="17"/>
      <c r="I86" s="26"/>
    </row>
    <row r="87" spans="1:9" x14ac:dyDescent="0.3">
      <c r="A87" s="18"/>
      <c r="B87" s="17"/>
      <c r="C87" s="17"/>
      <c r="D87" s="17"/>
      <c r="E87" s="17"/>
      <c r="F87" s="17"/>
      <c r="G87" s="41"/>
      <c r="H87" s="17"/>
      <c r="I87" s="26"/>
    </row>
    <row r="88" spans="1:9" x14ac:dyDescent="0.3">
      <c r="A88" s="18"/>
      <c r="B88" s="17"/>
      <c r="C88" s="17"/>
      <c r="D88" s="17"/>
      <c r="E88" s="17"/>
      <c r="F88" s="17"/>
      <c r="G88" s="41"/>
      <c r="H88" s="17"/>
      <c r="I88" s="26"/>
    </row>
    <row r="89" spans="1:9" x14ac:dyDescent="0.3">
      <c r="A89" s="18"/>
      <c r="B89" s="17"/>
      <c r="C89" s="17"/>
      <c r="D89" s="17"/>
      <c r="E89" s="17"/>
      <c r="F89" s="17"/>
      <c r="G89" s="41"/>
      <c r="H89" s="17"/>
      <c r="I89" s="26"/>
    </row>
    <row r="90" spans="1:9" x14ac:dyDescent="0.3">
      <c r="A90" s="18"/>
      <c r="B90" s="17"/>
      <c r="C90" s="17"/>
      <c r="D90" s="17"/>
      <c r="E90" s="17"/>
      <c r="F90" s="17"/>
      <c r="G90" s="41"/>
      <c r="H90" s="17"/>
      <c r="I90" s="26"/>
    </row>
    <row r="91" spans="1:9" x14ac:dyDescent="0.3">
      <c r="A91" s="18"/>
      <c r="B91" s="17"/>
      <c r="C91" s="17"/>
      <c r="D91" s="17"/>
      <c r="E91" s="17"/>
      <c r="F91" s="17"/>
      <c r="G91" s="41"/>
      <c r="H91" s="17"/>
      <c r="I91" s="26"/>
    </row>
    <row r="92" spans="1:9" x14ac:dyDescent="0.3">
      <c r="A92" s="7"/>
      <c r="B92" s="8"/>
      <c r="C92" s="8"/>
      <c r="D92" s="8"/>
      <c r="E92" s="8"/>
      <c r="F92" s="8"/>
      <c r="G92" s="42"/>
      <c r="H92" s="8"/>
      <c r="I92" s="27"/>
    </row>
    <row r="93" spans="1:9" x14ac:dyDescent="0.3">
      <c r="A93" s="7"/>
      <c r="B93" s="8"/>
      <c r="C93" s="8"/>
      <c r="D93" s="8"/>
      <c r="E93" s="8"/>
      <c r="F93" s="8"/>
      <c r="G93" s="42"/>
      <c r="H93" s="8"/>
      <c r="I93" s="27"/>
    </row>
    <row r="94" spans="1:9" x14ac:dyDescent="0.3">
      <c r="A94" s="7"/>
      <c r="B94" s="8"/>
      <c r="C94" s="8"/>
      <c r="D94" s="8"/>
      <c r="E94" s="8"/>
      <c r="F94" s="8"/>
      <c r="G94" s="42"/>
      <c r="H94" s="8"/>
      <c r="I94" s="27"/>
    </row>
    <row r="95" spans="1:9" x14ac:dyDescent="0.3">
      <c r="A95" s="7"/>
      <c r="B95" s="8"/>
      <c r="C95" s="8"/>
      <c r="D95" s="8"/>
      <c r="E95" s="8"/>
      <c r="F95" s="8"/>
      <c r="G95" s="42"/>
      <c r="H95" s="8"/>
      <c r="I95" s="27"/>
    </row>
    <row r="96" spans="1:9" x14ac:dyDescent="0.3">
      <c r="A96" s="7"/>
      <c r="B96" s="8"/>
      <c r="C96" s="8"/>
      <c r="D96" s="8"/>
      <c r="E96" s="8"/>
      <c r="F96" s="8"/>
      <c r="G96" s="42"/>
      <c r="H96" s="8"/>
      <c r="I96" s="27"/>
    </row>
    <row r="97" spans="1:9" x14ac:dyDescent="0.3">
      <c r="A97" s="7"/>
      <c r="B97" s="8"/>
      <c r="C97" s="8"/>
      <c r="D97" s="8"/>
      <c r="E97" s="8"/>
      <c r="F97" s="8"/>
      <c r="G97" s="42"/>
      <c r="H97" s="8"/>
      <c r="I97" s="27"/>
    </row>
    <row r="98" spans="1:9" x14ac:dyDescent="0.3">
      <c r="A98" s="7"/>
      <c r="B98" s="8"/>
      <c r="C98" s="8"/>
      <c r="D98" s="8"/>
      <c r="E98" s="8"/>
      <c r="F98" s="8"/>
      <c r="G98" s="42"/>
      <c r="H98" s="8"/>
      <c r="I98" s="27"/>
    </row>
    <row r="99" spans="1:9" x14ac:dyDescent="0.3">
      <c r="A99" s="7"/>
      <c r="B99" s="8"/>
      <c r="C99" s="8"/>
      <c r="D99" s="8"/>
      <c r="E99" s="8"/>
      <c r="F99" s="8"/>
      <c r="G99" s="42"/>
      <c r="H99" s="8"/>
      <c r="I99" s="27"/>
    </row>
    <row r="100" spans="1:9" x14ac:dyDescent="0.3">
      <c r="A100" s="7"/>
      <c r="B100" s="8"/>
      <c r="C100" s="8"/>
      <c r="D100" s="8"/>
      <c r="E100" s="8"/>
      <c r="F100" s="8"/>
      <c r="G100" s="42"/>
      <c r="H100" s="8"/>
      <c r="I100" s="27"/>
    </row>
    <row r="101" spans="1:9" x14ac:dyDescent="0.3">
      <c r="A101" s="7"/>
      <c r="B101" s="8"/>
      <c r="C101" s="8"/>
      <c r="D101" s="8"/>
      <c r="E101" s="8"/>
      <c r="F101" s="8"/>
      <c r="G101" s="42"/>
      <c r="H101" s="8"/>
      <c r="I101" s="27"/>
    </row>
    <row r="102" spans="1:9" x14ac:dyDescent="0.3">
      <c r="A102" s="7"/>
      <c r="B102" s="8"/>
      <c r="C102" s="8"/>
      <c r="D102" s="8"/>
      <c r="E102" s="8"/>
      <c r="F102" s="8"/>
      <c r="G102" s="42"/>
      <c r="H102" s="8"/>
      <c r="I102" s="27"/>
    </row>
    <row r="103" spans="1:9" x14ac:dyDescent="0.3">
      <c r="A103" s="7"/>
      <c r="B103" s="8"/>
      <c r="C103" s="8"/>
      <c r="D103" s="8"/>
      <c r="E103" s="8"/>
      <c r="F103" s="8"/>
      <c r="G103" s="42"/>
      <c r="H103" s="8"/>
      <c r="I103" s="27"/>
    </row>
    <row r="104" spans="1:9" x14ac:dyDescent="0.3">
      <c r="A104" s="7"/>
      <c r="B104" s="8"/>
      <c r="C104" s="8"/>
      <c r="D104" s="8"/>
      <c r="E104" s="8"/>
      <c r="F104" s="8"/>
      <c r="G104" s="42"/>
      <c r="H104" s="8"/>
      <c r="I104" s="27"/>
    </row>
    <row r="105" spans="1:9" x14ac:dyDescent="0.3">
      <c r="A105" s="7"/>
      <c r="B105" s="8"/>
      <c r="C105" s="8"/>
      <c r="D105" s="8"/>
      <c r="E105" s="8"/>
      <c r="F105" s="8"/>
      <c r="G105" s="42"/>
      <c r="H105" s="8"/>
      <c r="I105" s="27"/>
    </row>
    <row r="106" spans="1:9" x14ac:dyDescent="0.3">
      <c r="A106" s="7"/>
      <c r="B106" s="8"/>
      <c r="C106" s="8"/>
      <c r="D106" s="8"/>
      <c r="E106" s="8"/>
      <c r="F106" s="8"/>
      <c r="G106" s="42"/>
      <c r="H106" s="8"/>
      <c r="I106" s="27"/>
    </row>
    <row r="107" spans="1:9" x14ac:dyDescent="0.3">
      <c r="A107" s="7"/>
      <c r="B107" s="8"/>
      <c r="C107" s="8"/>
      <c r="D107" s="8"/>
      <c r="E107" s="8"/>
      <c r="F107" s="8"/>
      <c r="G107" s="42"/>
      <c r="H107" s="8"/>
      <c r="I107" s="27"/>
    </row>
    <row r="108" spans="1:9" x14ac:dyDescent="0.3">
      <c r="A108" s="7"/>
      <c r="B108" s="8"/>
      <c r="C108" s="8"/>
      <c r="D108" s="8"/>
      <c r="E108" s="8"/>
      <c r="F108" s="8"/>
      <c r="G108" s="42"/>
      <c r="H108" s="8"/>
      <c r="I108" s="27"/>
    </row>
    <row r="109" spans="1:9" x14ac:dyDescent="0.3">
      <c r="A109" s="7"/>
      <c r="B109" s="8"/>
      <c r="C109" s="8"/>
      <c r="D109" s="8"/>
      <c r="E109" s="8"/>
      <c r="F109" s="8"/>
      <c r="G109" s="42"/>
      <c r="H109" s="8"/>
      <c r="I109" s="27"/>
    </row>
    <row r="110" spans="1:9" x14ac:dyDescent="0.3">
      <c r="A110" s="7"/>
      <c r="B110" s="8"/>
      <c r="C110" s="8"/>
      <c r="D110" s="8"/>
      <c r="E110" s="8"/>
      <c r="F110" s="8"/>
      <c r="G110" s="42"/>
      <c r="H110" s="8"/>
      <c r="I110" s="27"/>
    </row>
    <row r="111" spans="1:9" x14ac:dyDescent="0.3">
      <c r="A111" s="7"/>
      <c r="B111" s="8"/>
      <c r="C111" s="8"/>
      <c r="D111" s="8"/>
      <c r="E111" s="8"/>
      <c r="F111" s="8"/>
      <c r="G111" s="42"/>
      <c r="H111" s="8"/>
      <c r="I111" s="27"/>
    </row>
    <row r="112" spans="1:9" x14ac:dyDescent="0.3">
      <c r="A112" s="7"/>
      <c r="B112" s="8"/>
      <c r="C112" s="8"/>
      <c r="D112" s="8"/>
      <c r="E112" s="8"/>
      <c r="F112" s="8"/>
      <c r="G112" s="42"/>
      <c r="H112" s="8"/>
      <c r="I112" s="27"/>
    </row>
    <row r="113" spans="1:9" x14ac:dyDescent="0.3">
      <c r="A113" s="7"/>
      <c r="B113" s="8"/>
      <c r="C113" s="8"/>
      <c r="D113" s="8"/>
      <c r="E113" s="8"/>
      <c r="F113" s="8"/>
      <c r="G113" s="42"/>
      <c r="H113" s="8"/>
      <c r="I113" s="27"/>
    </row>
    <row r="114" spans="1:9" x14ac:dyDescent="0.3">
      <c r="A114" s="7"/>
      <c r="B114" s="8"/>
      <c r="C114" s="8"/>
      <c r="D114" s="8"/>
      <c r="E114" s="8"/>
      <c r="F114" s="8"/>
      <c r="G114" s="42"/>
      <c r="H114" s="8"/>
      <c r="I114" s="27"/>
    </row>
    <row r="115" spans="1:9" x14ac:dyDescent="0.3">
      <c r="A115" s="7"/>
      <c r="B115" s="8"/>
      <c r="C115" s="8"/>
      <c r="D115" s="8"/>
      <c r="E115" s="8"/>
      <c r="F115" s="8"/>
      <c r="G115" s="42"/>
      <c r="H115" s="8"/>
      <c r="I115" s="27"/>
    </row>
    <row r="116" spans="1:9" x14ac:dyDescent="0.3">
      <c r="A116" s="7"/>
      <c r="B116" s="8"/>
      <c r="C116" s="8"/>
      <c r="D116" s="8"/>
      <c r="E116" s="8"/>
      <c r="F116" s="8"/>
      <c r="G116" s="42"/>
      <c r="H116" s="8"/>
      <c r="I116" s="27"/>
    </row>
    <row r="117" spans="1:9" x14ac:dyDescent="0.3">
      <c r="A117" s="7"/>
      <c r="B117" s="8"/>
      <c r="C117" s="8"/>
      <c r="D117" s="8"/>
      <c r="E117" s="8"/>
      <c r="F117" s="8"/>
      <c r="G117" s="42"/>
      <c r="H117" s="8"/>
      <c r="I117" s="27"/>
    </row>
    <row r="118" spans="1:9" x14ac:dyDescent="0.3">
      <c r="A118" s="7"/>
      <c r="B118" s="8"/>
      <c r="C118" s="8"/>
      <c r="D118" s="8"/>
      <c r="E118" s="8"/>
      <c r="F118" s="8"/>
      <c r="G118" s="42"/>
      <c r="H118" s="8"/>
      <c r="I118" s="27"/>
    </row>
    <row r="119" spans="1:9" x14ac:dyDescent="0.3">
      <c r="A119" s="7"/>
      <c r="B119" s="8"/>
      <c r="C119" s="8"/>
      <c r="D119" s="8"/>
      <c r="E119" s="8"/>
      <c r="F119" s="8"/>
      <c r="G119" s="42"/>
      <c r="H119" s="8"/>
      <c r="I119" s="27"/>
    </row>
    <row r="120" spans="1:9" x14ac:dyDescent="0.3">
      <c r="A120" s="7"/>
      <c r="B120" s="8"/>
      <c r="C120" s="8"/>
      <c r="D120" s="8"/>
      <c r="E120" s="8"/>
      <c r="F120" s="8"/>
      <c r="G120" s="42"/>
      <c r="H120" s="8"/>
      <c r="I120" s="27"/>
    </row>
    <row r="121" spans="1:9" x14ac:dyDescent="0.3">
      <c r="A121" s="7"/>
      <c r="B121" s="8"/>
      <c r="C121" s="8"/>
      <c r="D121" s="8"/>
      <c r="E121" s="8"/>
      <c r="F121" s="8"/>
      <c r="G121" s="42"/>
      <c r="H121" s="8"/>
      <c r="I121" s="27"/>
    </row>
    <row r="122" spans="1:9" x14ac:dyDescent="0.3">
      <c r="A122" s="7"/>
      <c r="B122" s="8"/>
      <c r="C122" s="8"/>
      <c r="D122" s="8"/>
      <c r="E122" s="8"/>
      <c r="F122" s="8"/>
      <c r="G122" s="42"/>
      <c r="H122" s="8"/>
      <c r="I122" s="27"/>
    </row>
    <row r="123" spans="1:9" x14ac:dyDescent="0.3">
      <c r="A123" s="7"/>
      <c r="B123" s="8"/>
      <c r="C123" s="8"/>
      <c r="D123" s="8"/>
      <c r="E123" s="8"/>
      <c r="F123" s="8"/>
      <c r="G123" s="42"/>
      <c r="H123" s="8"/>
      <c r="I123" s="27"/>
    </row>
    <row r="124" spans="1:9" ht="14.5" thickBot="1" x14ac:dyDescent="0.35">
      <c r="A124" s="14"/>
      <c r="B124" s="15"/>
      <c r="C124" s="15"/>
      <c r="D124" s="15"/>
      <c r="E124" s="15"/>
      <c r="F124" s="15"/>
      <c r="G124" s="43"/>
      <c r="H124" s="15"/>
      <c r="I124" s="28"/>
    </row>
  </sheetData>
  <mergeCells count="1">
    <mergeCell ref="A1:I1"/>
  </mergeCells>
  <pageMargins left="0.7" right="0.7" top="0.75" bottom="0.75" header="0.3" footer="0.3"/>
  <pageSetup paperSize="8" scale="69" fitToHeight="0" orientation="landscape" verticalDpi="0" r:id="rId1"/>
  <headerFooter>
    <oddFooter>&amp;C&amp;1#&amp;"Calibri"&amp;10&amp;K0000FFTRANSNET CONFIDENTIAL INFORMATION</oddFooter>
  </headerFooter>
  <drawing r:id="rId2"/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838E63F-FD09-42C9-AAB5-135D53E404E0}">
  <sheetPr>
    <pageSetUpPr fitToPage="1"/>
  </sheetPr>
  <dimension ref="A1:I120"/>
  <sheetViews>
    <sheetView topLeftCell="A11" workbookViewId="0">
      <selection activeCell="D7" sqref="D7"/>
    </sheetView>
  </sheetViews>
  <sheetFormatPr defaultColWidth="8.81640625" defaultRowHeight="14" x14ac:dyDescent="0.3"/>
  <cols>
    <col min="1" max="1" width="20.1796875" style="1" customWidth="1"/>
    <col min="2" max="2" width="23.90625" style="1" customWidth="1"/>
    <col min="3" max="3" width="24.81640625" style="1" customWidth="1"/>
    <col min="4" max="5" width="19.6328125" style="1" customWidth="1"/>
    <col min="6" max="6" width="7.1796875" style="1" customWidth="1"/>
    <col min="7" max="7" width="72.1796875" style="37" customWidth="1"/>
    <col min="8" max="8" width="36.90625" style="1" customWidth="1"/>
    <col min="9" max="9" width="45.81640625" style="10" customWidth="1"/>
    <col min="10" max="16384" width="8.81640625" style="1"/>
  </cols>
  <sheetData>
    <row r="1" spans="1:9" ht="30" customHeight="1" x14ac:dyDescent="0.3">
      <c r="A1" s="57" t="s">
        <v>58</v>
      </c>
      <c r="B1" s="57"/>
      <c r="C1" s="57"/>
      <c r="D1" s="57"/>
      <c r="E1" s="57"/>
      <c r="F1" s="57"/>
      <c r="G1" s="57"/>
      <c r="H1" s="57"/>
      <c r="I1" s="57"/>
    </row>
    <row r="2" spans="1:9" ht="30" customHeight="1" x14ac:dyDescent="0.3">
      <c r="A2" s="4"/>
      <c r="B2" s="4"/>
      <c r="C2" s="4"/>
      <c r="D2" s="4"/>
      <c r="E2" s="4"/>
      <c r="F2" s="4"/>
      <c r="G2" s="36"/>
      <c r="H2" s="4"/>
      <c r="I2" s="9"/>
    </row>
    <row r="3" spans="1:9" x14ac:dyDescent="0.3">
      <c r="A3" s="2" t="s">
        <v>2</v>
      </c>
    </row>
    <row r="4" spans="1:9" x14ac:dyDescent="0.3">
      <c r="A4" s="3" t="s">
        <v>18</v>
      </c>
      <c r="B4" s="3"/>
      <c r="C4" s="3"/>
      <c r="D4" s="3"/>
      <c r="E4" s="3"/>
      <c r="F4" s="3"/>
      <c r="G4" s="38"/>
    </row>
    <row r="5" spans="1:9" x14ac:dyDescent="0.3">
      <c r="A5" s="3" t="s">
        <v>5</v>
      </c>
      <c r="B5" s="3"/>
      <c r="C5" s="3"/>
      <c r="D5" s="3"/>
      <c r="E5" s="3"/>
      <c r="F5" s="3"/>
      <c r="G5" s="38"/>
    </row>
    <row r="6" spans="1:9" x14ac:dyDescent="0.3">
      <c r="A6" s="3" t="s">
        <v>4</v>
      </c>
      <c r="B6" s="3"/>
      <c r="C6" s="3"/>
      <c r="D6" s="3"/>
      <c r="E6" s="3"/>
      <c r="F6" s="3"/>
      <c r="G6" s="38"/>
    </row>
    <row r="7" spans="1:9" x14ac:dyDescent="0.3">
      <c r="A7" s="3" t="s">
        <v>3</v>
      </c>
      <c r="B7" s="3"/>
      <c r="C7" s="3"/>
      <c r="D7" s="3"/>
      <c r="E7" s="3"/>
      <c r="F7" s="3"/>
      <c r="G7" s="38"/>
    </row>
    <row r="8" spans="1:9" s="6" customFormat="1" x14ac:dyDescent="0.3">
      <c r="A8" s="5" t="s">
        <v>36</v>
      </c>
      <c r="B8" s="5"/>
      <c r="C8" s="5"/>
      <c r="D8" s="5"/>
      <c r="E8" s="5"/>
      <c r="F8" s="5"/>
      <c r="G8" s="12"/>
      <c r="I8" s="25"/>
    </row>
    <row r="9" spans="1:9" x14ac:dyDescent="0.3">
      <c r="A9" s="3" t="s">
        <v>12</v>
      </c>
      <c r="B9" s="3"/>
      <c r="C9" s="3"/>
      <c r="D9" s="3"/>
      <c r="E9" s="3"/>
      <c r="F9" s="3"/>
      <c r="G9" s="38"/>
    </row>
    <row r="10" spans="1:9" ht="14.5" thickBot="1" x14ac:dyDescent="0.35"/>
    <row r="11" spans="1:9" ht="110.5" customHeight="1" thickBot="1" x14ac:dyDescent="0.35">
      <c r="A11" s="24" t="s">
        <v>19</v>
      </c>
      <c r="B11" s="20" t="s">
        <v>0</v>
      </c>
      <c r="C11" s="20" t="s">
        <v>1</v>
      </c>
      <c r="D11" s="21" t="s">
        <v>7</v>
      </c>
      <c r="E11" s="21" t="s">
        <v>9</v>
      </c>
      <c r="F11" s="21" t="s">
        <v>15</v>
      </c>
      <c r="G11" s="29" t="s">
        <v>20</v>
      </c>
      <c r="H11" s="20" t="s">
        <v>16</v>
      </c>
      <c r="I11" s="22" t="s">
        <v>31</v>
      </c>
    </row>
    <row r="12" spans="1:9" ht="14.5" thickBot="1" x14ac:dyDescent="0.35">
      <c r="A12" s="44" t="s">
        <v>33</v>
      </c>
      <c r="B12" s="31" t="s">
        <v>6</v>
      </c>
      <c r="C12" s="31" t="s">
        <v>8</v>
      </c>
      <c r="D12" s="31" t="s">
        <v>11</v>
      </c>
      <c r="E12" s="31" t="s">
        <v>52</v>
      </c>
      <c r="F12" s="32">
        <v>1</v>
      </c>
      <c r="G12" s="39" t="s">
        <v>51</v>
      </c>
      <c r="H12" s="55" t="s">
        <v>17</v>
      </c>
      <c r="I12" s="35" t="s">
        <v>14</v>
      </c>
    </row>
    <row r="13" spans="1:9" ht="14.5" thickBot="1" x14ac:dyDescent="0.35">
      <c r="A13" s="30"/>
      <c r="B13" s="31"/>
      <c r="C13" s="31"/>
      <c r="D13" s="31"/>
      <c r="E13" s="31"/>
      <c r="F13" s="32"/>
      <c r="G13" s="50"/>
      <c r="H13" s="54"/>
      <c r="I13" s="51"/>
    </row>
    <row r="14" spans="1:9" ht="14.5" thickBot="1" x14ac:dyDescent="0.35">
      <c r="A14" s="30"/>
      <c r="B14" s="31"/>
      <c r="C14" s="31"/>
      <c r="D14" s="31"/>
      <c r="E14" s="31"/>
      <c r="F14" s="32"/>
      <c r="G14" s="50"/>
      <c r="H14" s="54"/>
      <c r="I14" s="51"/>
    </row>
    <row r="15" spans="1:9" ht="14.5" thickBot="1" x14ac:dyDescent="0.35">
      <c r="A15" s="30"/>
      <c r="B15" s="31"/>
      <c r="C15" s="31"/>
      <c r="D15" s="31"/>
      <c r="E15" s="31"/>
      <c r="F15" s="32"/>
      <c r="G15" s="49"/>
      <c r="H15" s="54"/>
      <c r="I15" s="51" t="s">
        <v>10</v>
      </c>
    </row>
    <row r="16" spans="1:9" ht="14.5" thickBot="1" x14ac:dyDescent="0.35">
      <c r="A16" s="30"/>
      <c r="B16" s="31"/>
      <c r="C16" s="31"/>
      <c r="D16" s="31"/>
      <c r="E16" s="31"/>
      <c r="F16" s="32"/>
      <c r="G16" s="40"/>
      <c r="H16" s="53"/>
      <c r="I16" s="35"/>
    </row>
    <row r="17" spans="1:9" ht="14.5" thickBot="1" x14ac:dyDescent="0.35">
      <c r="A17" s="30"/>
      <c r="B17" s="31"/>
      <c r="C17" s="31"/>
      <c r="D17" s="31"/>
      <c r="E17" s="31"/>
      <c r="F17" s="32"/>
      <c r="G17" s="40"/>
      <c r="H17" s="34"/>
      <c r="I17" s="35"/>
    </row>
    <row r="18" spans="1:9" ht="14.5" thickBot="1" x14ac:dyDescent="0.35">
      <c r="A18" s="30"/>
      <c r="B18" s="31"/>
      <c r="C18" s="31"/>
      <c r="D18" s="31"/>
      <c r="E18" s="31"/>
      <c r="F18" s="32"/>
      <c r="G18" s="40"/>
      <c r="H18" s="34"/>
      <c r="I18" s="35"/>
    </row>
    <row r="19" spans="1:9" ht="14.5" thickBot="1" x14ac:dyDescent="0.35">
      <c r="A19" s="30"/>
      <c r="B19" s="31"/>
      <c r="C19" s="31"/>
      <c r="D19" s="31"/>
      <c r="E19" s="31"/>
      <c r="F19" s="32"/>
      <c r="G19" s="40"/>
      <c r="H19" s="34"/>
      <c r="I19" s="35"/>
    </row>
    <row r="20" spans="1:9" ht="14.5" thickBot="1" x14ac:dyDescent="0.35">
      <c r="A20" s="30"/>
      <c r="B20" s="31"/>
      <c r="C20" s="31"/>
      <c r="D20" s="31"/>
      <c r="E20" s="31"/>
      <c r="F20" s="32"/>
      <c r="G20" s="40"/>
      <c r="H20" s="34"/>
      <c r="I20" s="35"/>
    </row>
    <row r="21" spans="1:9" x14ac:dyDescent="0.3">
      <c r="A21" s="18"/>
      <c r="B21" s="17"/>
      <c r="C21" s="17"/>
      <c r="D21" s="17"/>
      <c r="E21" s="17"/>
      <c r="F21" s="17"/>
      <c r="G21" s="41"/>
      <c r="H21" s="17"/>
      <c r="I21" s="26"/>
    </row>
    <row r="22" spans="1:9" x14ac:dyDescent="0.3">
      <c r="A22" s="18"/>
      <c r="B22" s="17"/>
      <c r="C22" s="17"/>
      <c r="D22" s="17"/>
      <c r="E22" s="17"/>
      <c r="F22" s="17"/>
      <c r="G22" s="41"/>
      <c r="H22" s="17"/>
      <c r="I22" s="26"/>
    </row>
    <row r="23" spans="1:9" x14ac:dyDescent="0.3">
      <c r="A23" s="18"/>
      <c r="B23" s="17"/>
      <c r="C23" s="17"/>
      <c r="D23" s="17"/>
      <c r="E23" s="17"/>
      <c r="F23" s="17"/>
      <c r="G23" s="41"/>
      <c r="H23" s="17"/>
      <c r="I23" s="26"/>
    </row>
    <row r="24" spans="1:9" x14ac:dyDescent="0.3">
      <c r="A24" s="18"/>
      <c r="B24" s="17"/>
      <c r="C24" s="17"/>
      <c r="D24" s="17"/>
      <c r="E24" s="17"/>
      <c r="F24" s="17"/>
      <c r="G24" s="41"/>
      <c r="H24" s="17"/>
      <c r="I24" s="26"/>
    </row>
    <row r="25" spans="1:9" x14ac:dyDescent="0.3">
      <c r="A25" s="18"/>
      <c r="B25" s="17"/>
      <c r="C25" s="17"/>
      <c r="D25" s="17"/>
      <c r="E25" s="17"/>
      <c r="F25" s="17"/>
      <c r="G25" s="41"/>
      <c r="H25" s="17"/>
      <c r="I25" s="26"/>
    </row>
    <row r="26" spans="1:9" x14ac:dyDescent="0.3">
      <c r="A26" s="18"/>
      <c r="B26" s="17"/>
      <c r="C26" s="17"/>
      <c r="D26" s="17"/>
      <c r="E26" s="17"/>
      <c r="F26" s="17"/>
      <c r="G26" s="41"/>
      <c r="H26" s="17"/>
      <c r="I26" s="26"/>
    </row>
    <row r="27" spans="1:9" x14ac:dyDescent="0.3">
      <c r="A27" s="18"/>
      <c r="B27" s="17"/>
      <c r="C27" s="17"/>
      <c r="D27" s="17"/>
      <c r="E27" s="17"/>
      <c r="F27" s="17"/>
      <c r="G27" s="41"/>
      <c r="H27" s="17"/>
      <c r="I27" s="26"/>
    </row>
    <row r="28" spans="1:9" x14ac:dyDescent="0.3">
      <c r="A28" s="18"/>
      <c r="B28" s="17"/>
      <c r="C28" s="17"/>
      <c r="D28" s="17"/>
      <c r="E28" s="17"/>
      <c r="F28" s="17"/>
      <c r="G28" s="41"/>
      <c r="H28" s="17"/>
      <c r="I28" s="26"/>
    </row>
    <row r="29" spans="1:9" x14ac:dyDescent="0.3">
      <c r="A29" s="18"/>
      <c r="B29" s="17"/>
      <c r="C29" s="17"/>
      <c r="D29" s="17"/>
      <c r="E29" s="17"/>
      <c r="F29" s="17"/>
      <c r="G29" s="41"/>
      <c r="H29" s="17"/>
      <c r="I29" s="26"/>
    </row>
    <row r="30" spans="1:9" x14ac:dyDescent="0.3">
      <c r="A30" s="18"/>
      <c r="B30" s="17"/>
      <c r="C30" s="17"/>
      <c r="D30" s="17"/>
      <c r="E30" s="17"/>
      <c r="F30" s="17"/>
      <c r="G30" s="41"/>
      <c r="H30" s="17"/>
      <c r="I30" s="26"/>
    </row>
    <row r="31" spans="1:9" x14ac:dyDescent="0.3">
      <c r="A31" s="18"/>
      <c r="B31" s="17"/>
      <c r="C31" s="17"/>
      <c r="D31" s="17"/>
      <c r="E31" s="17"/>
      <c r="F31" s="17"/>
      <c r="G31" s="41"/>
      <c r="H31" s="17"/>
      <c r="I31" s="26"/>
    </row>
    <row r="32" spans="1:9" x14ac:dyDescent="0.3">
      <c r="A32" s="18"/>
      <c r="B32" s="17"/>
      <c r="C32" s="17"/>
      <c r="D32" s="17"/>
      <c r="E32" s="17"/>
      <c r="F32" s="17"/>
      <c r="G32" s="41"/>
      <c r="H32" s="17"/>
      <c r="I32" s="26"/>
    </row>
    <row r="33" spans="1:9" x14ac:dyDescent="0.3">
      <c r="A33" s="18"/>
      <c r="B33" s="17"/>
      <c r="C33" s="17"/>
      <c r="D33" s="17"/>
      <c r="E33" s="17"/>
      <c r="F33" s="17"/>
      <c r="G33" s="41"/>
      <c r="H33" s="17"/>
      <c r="I33" s="26"/>
    </row>
    <row r="34" spans="1:9" x14ac:dyDescent="0.3">
      <c r="A34" s="18"/>
      <c r="B34" s="17"/>
      <c r="C34" s="17"/>
      <c r="D34" s="17"/>
      <c r="E34" s="17"/>
      <c r="F34" s="17"/>
      <c r="G34" s="41"/>
      <c r="H34" s="17"/>
      <c r="I34" s="26"/>
    </row>
    <row r="35" spans="1:9" x14ac:dyDescent="0.3">
      <c r="A35" s="18"/>
      <c r="B35" s="17"/>
      <c r="C35" s="17"/>
      <c r="D35" s="17"/>
      <c r="E35" s="17"/>
      <c r="F35" s="17"/>
      <c r="G35" s="41"/>
      <c r="H35" s="17"/>
      <c r="I35" s="26"/>
    </row>
    <row r="36" spans="1:9" x14ac:dyDescent="0.3">
      <c r="A36" s="18"/>
      <c r="B36" s="17"/>
      <c r="C36" s="17"/>
      <c r="D36" s="17"/>
      <c r="E36" s="17"/>
      <c r="F36" s="17"/>
      <c r="G36" s="41"/>
      <c r="H36" s="17"/>
      <c r="I36" s="26"/>
    </row>
    <row r="37" spans="1:9" x14ac:dyDescent="0.3">
      <c r="A37" s="18"/>
      <c r="B37" s="17"/>
      <c r="C37" s="17"/>
      <c r="D37" s="17"/>
      <c r="E37" s="17"/>
      <c r="F37" s="17"/>
      <c r="G37" s="41"/>
      <c r="H37" s="17"/>
      <c r="I37" s="26"/>
    </row>
    <row r="38" spans="1:9" x14ac:dyDescent="0.3">
      <c r="A38" s="18"/>
      <c r="B38" s="17"/>
      <c r="C38" s="17"/>
      <c r="D38" s="17"/>
      <c r="E38" s="17"/>
      <c r="F38" s="17"/>
      <c r="G38" s="41"/>
      <c r="H38" s="17"/>
      <c r="I38" s="26"/>
    </row>
    <row r="39" spans="1:9" x14ac:dyDescent="0.3">
      <c r="A39" s="18"/>
      <c r="B39" s="17"/>
      <c r="C39" s="17"/>
      <c r="D39" s="17"/>
      <c r="E39" s="17"/>
      <c r="F39" s="17"/>
      <c r="G39" s="41"/>
      <c r="H39" s="17"/>
      <c r="I39" s="26"/>
    </row>
    <row r="40" spans="1:9" x14ac:dyDescent="0.3">
      <c r="A40" s="18"/>
      <c r="B40" s="17"/>
      <c r="C40" s="17"/>
      <c r="D40" s="17"/>
      <c r="E40" s="17"/>
      <c r="F40" s="17"/>
      <c r="G40" s="41"/>
      <c r="H40" s="17"/>
      <c r="I40" s="26"/>
    </row>
    <row r="41" spans="1:9" x14ac:dyDescent="0.3">
      <c r="A41" s="18"/>
      <c r="B41" s="17"/>
      <c r="C41" s="17"/>
      <c r="D41" s="17"/>
      <c r="E41" s="17"/>
      <c r="F41" s="17"/>
      <c r="G41" s="41"/>
      <c r="H41" s="17"/>
      <c r="I41" s="26"/>
    </row>
    <row r="42" spans="1:9" x14ac:dyDescent="0.3">
      <c r="A42" s="18"/>
      <c r="B42" s="17"/>
      <c r="C42" s="17"/>
      <c r="D42" s="17"/>
      <c r="E42" s="17"/>
      <c r="F42" s="17"/>
      <c r="G42" s="41"/>
      <c r="H42" s="17"/>
      <c r="I42" s="26"/>
    </row>
    <row r="43" spans="1:9" x14ac:dyDescent="0.3">
      <c r="A43" s="18"/>
      <c r="B43" s="17"/>
      <c r="C43" s="17"/>
      <c r="D43" s="17"/>
      <c r="E43" s="17"/>
      <c r="F43" s="17"/>
      <c r="G43" s="41"/>
      <c r="H43" s="17"/>
      <c r="I43" s="26"/>
    </row>
    <row r="44" spans="1:9" x14ac:dyDescent="0.3">
      <c r="A44" s="18"/>
      <c r="B44" s="17"/>
      <c r="C44" s="17"/>
      <c r="D44" s="17"/>
      <c r="E44" s="17"/>
      <c r="F44" s="17"/>
      <c r="G44" s="41"/>
      <c r="H44" s="17"/>
      <c r="I44" s="26"/>
    </row>
    <row r="45" spans="1:9" x14ac:dyDescent="0.3">
      <c r="A45" s="18"/>
      <c r="B45" s="17"/>
      <c r="C45" s="17"/>
      <c r="D45" s="17"/>
      <c r="E45" s="17"/>
      <c r="F45" s="17"/>
      <c r="G45" s="41"/>
      <c r="H45" s="17"/>
      <c r="I45" s="26"/>
    </row>
    <row r="46" spans="1:9" x14ac:dyDescent="0.3">
      <c r="A46" s="18"/>
      <c r="B46" s="17"/>
      <c r="C46" s="17"/>
      <c r="D46" s="17"/>
      <c r="E46" s="17"/>
      <c r="F46" s="17"/>
      <c r="G46" s="41"/>
      <c r="H46" s="17"/>
      <c r="I46" s="26"/>
    </row>
    <row r="47" spans="1:9" x14ac:dyDescent="0.3">
      <c r="A47" s="18"/>
      <c r="B47" s="17"/>
      <c r="C47" s="17"/>
      <c r="D47" s="17"/>
      <c r="E47" s="17"/>
      <c r="F47" s="17"/>
      <c r="G47" s="41"/>
      <c r="H47" s="17"/>
      <c r="I47" s="26"/>
    </row>
    <row r="48" spans="1:9" x14ac:dyDescent="0.3">
      <c r="A48" s="18"/>
      <c r="B48" s="17"/>
      <c r="C48" s="17"/>
      <c r="D48" s="17"/>
      <c r="E48" s="17"/>
      <c r="F48" s="17"/>
      <c r="G48" s="41"/>
      <c r="H48" s="17"/>
      <c r="I48" s="26"/>
    </row>
    <row r="49" spans="1:9" x14ac:dyDescent="0.3">
      <c r="A49" s="18"/>
      <c r="B49" s="17"/>
      <c r="C49" s="17"/>
      <c r="D49" s="17"/>
      <c r="E49" s="17"/>
      <c r="F49" s="17"/>
      <c r="G49" s="41"/>
      <c r="H49" s="17"/>
      <c r="I49" s="26"/>
    </row>
    <row r="50" spans="1:9" x14ac:dyDescent="0.3">
      <c r="A50" s="18"/>
      <c r="B50" s="17"/>
      <c r="C50" s="17"/>
      <c r="D50" s="17"/>
      <c r="E50" s="17"/>
      <c r="F50" s="17"/>
      <c r="G50" s="41"/>
      <c r="H50" s="17"/>
      <c r="I50" s="26"/>
    </row>
    <row r="51" spans="1:9" x14ac:dyDescent="0.3">
      <c r="A51" s="18"/>
      <c r="B51" s="17"/>
      <c r="C51" s="17"/>
      <c r="D51" s="17"/>
      <c r="E51" s="17"/>
      <c r="F51" s="17"/>
      <c r="G51" s="41"/>
      <c r="H51" s="17"/>
      <c r="I51" s="26"/>
    </row>
    <row r="52" spans="1:9" x14ac:dyDescent="0.3">
      <c r="A52" s="18"/>
      <c r="B52" s="17"/>
      <c r="C52" s="17"/>
      <c r="D52" s="17"/>
      <c r="E52" s="17"/>
      <c r="F52" s="17"/>
      <c r="G52" s="41"/>
      <c r="H52" s="17"/>
      <c r="I52" s="26"/>
    </row>
    <row r="53" spans="1:9" x14ac:dyDescent="0.3">
      <c r="A53" s="18"/>
      <c r="B53" s="17"/>
      <c r="C53" s="17"/>
      <c r="D53" s="17"/>
      <c r="E53" s="17"/>
      <c r="F53" s="17"/>
      <c r="G53" s="41"/>
      <c r="H53" s="17"/>
      <c r="I53" s="26"/>
    </row>
    <row r="54" spans="1:9" x14ac:dyDescent="0.3">
      <c r="A54" s="18"/>
      <c r="B54" s="17"/>
      <c r="C54" s="17"/>
      <c r="D54" s="17"/>
      <c r="E54" s="17"/>
      <c r="F54" s="17"/>
      <c r="G54" s="41"/>
      <c r="H54" s="17"/>
      <c r="I54" s="26"/>
    </row>
    <row r="55" spans="1:9" x14ac:dyDescent="0.3">
      <c r="A55" s="18"/>
      <c r="B55" s="17"/>
      <c r="C55" s="17"/>
      <c r="D55" s="17"/>
      <c r="E55" s="17"/>
      <c r="F55" s="17"/>
      <c r="G55" s="41"/>
      <c r="H55" s="17"/>
      <c r="I55" s="26"/>
    </row>
    <row r="56" spans="1:9" x14ac:dyDescent="0.3">
      <c r="A56" s="18"/>
      <c r="B56" s="17"/>
      <c r="C56" s="17"/>
      <c r="D56" s="17"/>
      <c r="E56" s="17"/>
      <c r="F56" s="17"/>
      <c r="G56" s="41"/>
      <c r="H56" s="17"/>
      <c r="I56" s="26"/>
    </row>
    <row r="57" spans="1:9" x14ac:dyDescent="0.3">
      <c r="A57" s="18"/>
      <c r="B57" s="17"/>
      <c r="C57" s="17"/>
      <c r="D57" s="17"/>
      <c r="E57" s="17"/>
      <c r="F57" s="17"/>
      <c r="G57" s="41"/>
      <c r="H57" s="17"/>
      <c r="I57" s="26"/>
    </row>
    <row r="58" spans="1:9" x14ac:dyDescent="0.3">
      <c r="A58" s="18"/>
      <c r="B58" s="17"/>
      <c r="C58" s="17"/>
      <c r="D58" s="17"/>
      <c r="E58" s="17"/>
      <c r="F58" s="17"/>
      <c r="G58" s="41"/>
      <c r="H58" s="17"/>
      <c r="I58" s="26"/>
    </row>
    <row r="59" spans="1:9" x14ac:dyDescent="0.3">
      <c r="A59" s="18"/>
      <c r="B59" s="17"/>
      <c r="C59" s="17"/>
      <c r="D59" s="17"/>
      <c r="E59" s="17"/>
      <c r="F59" s="17"/>
      <c r="G59" s="41"/>
      <c r="H59" s="17"/>
      <c r="I59" s="26"/>
    </row>
    <row r="60" spans="1:9" x14ac:dyDescent="0.3">
      <c r="A60" s="18"/>
      <c r="B60" s="17"/>
      <c r="C60" s="17"/>
      <c r="D60" s="17"/>
      <c r="E60" s="17"/>
      <c r="F60" s="17"/>
      <c r="G60" s="41"/>
      <c r="H60" s="17"/>
      <c r="I60" s="26"/>
    </row>
    <row r="61" spans="1:9" x14ac:dyDescent="0.3">
      <c r="A61" s="18"/>
      <c r="B61" s="17"/>
      <c r="C61" s="17"/>
      <c r="D61" s="17"/>
      <c r="E61" s="17"/>
      <c r="F61" s="17"/>
      <c r="G61" s="41"/>
      <c r="H61" s="17"/>
      <c r="I61" s="26"/>
    </row>
    <row r="62" spans="1:9" x14ac:dyDescent="0.3">
      <c r="A62" s="18"/>
      <c r="B62" s="17"/>
      <c r="C62" s="17"/>
      <c r="D62" s="17"/>
      <c r="E62" s="17"/>
      <c r="F62" s="17"/>
      <c r="G62" s="41"/>
      <c r="H62" s="17"/>
      <c r="I62" s="26"/>
    </row>
    <row r="63" spans="1:9" x14ac:dyDescent="0.3">
      <c r="A63" s="18"/>
      <c r="B63" s="17"/>
      <c r="C63" s="17"/>
      <c r="D63" s="17"/>
      <c r="E63" s="17"/>
      <c r="F63" s="17"/>
      <c r="G63" s="41"/>
      <c r="H63" s="17"/>
      <c r="I63" s="26"/>
    </row>
    <row r="64" spans="1:9" x14ac:dyDescent="0.3">
      <c r="A64" s="18"/>
      <c r="B64" s="17"/>
      <c r="C64" s="17"/>
      <c r="D64" s="17"/>
      <c r="E64" s="17"/>
      <c r="F64" s="17"/>
      <c r="G64" s="41"/>
      <c r="H64" s="17"/>
      <c r="I64" s="26"/>
    </row>
    <row r="65" spans="1:9" x14ac:dyDescent="0.3">
      <c r="A65" s="18"/>
      <c r="B65" s="17"/>
      <c r="C65" s="17"/>
      <c r="D65" s="17"/>
      <c r="E65" s="17"/>
      <c r="F65" s="17"/>
      <c r="G65" s="41"/>
      <c r="H65" s="17"/>
      <c r="I65" s="26"/>
    </row>
    <row r="66" spans="1:9" x14ac:dyDescent="0.3">
      <c r="A66" s="18"/>
      <c r="B66" s="17"/>
      <c r="C66" s="17"/>
      <c r="D66" s="17"/>
      <c r="E66" s="17"/>
      <c r="F66" s="17"/>
      <c r="G66" s="41"/>
      <c r="H66" s="17"/>
      <c r="I66" s="26"/>
    </row>
    <row r="67" spans="1:9" x14ac:dyDescent="0.3">
      <c r="A67" s="18"/>
      <c r="B67" s="17"/>
      <c r="C67" s="17"/>
      <c r="D67" s="17"/>
      <c r="E67" s="17"/>
      <c r="F67" s="17"/>
      <c r="G67" s="41"/>
      <c r="H67" s="17"/>
      <c r="I67" s="26"/>
    </row>
    <row r="68" spans="1:9" x14ac:dyDescent="0.3">
      <c r="A68" s="18"/>
      <c r="B68" s="17"/>
      <c r="C68" s="17"/>
      <c r="D68" s="17"/>
      <c r="E68" s="17"/>
      <c r="F68" s="17"/>
      <c r="G68" s="41"/>
      <c r="H68" s="17"/>
      <c r="I68" s="26"/>
    </row>
    <row r="69" spans="1:9" x14ac:dyDescent="0.3">
      <c r="A69" s="18"/>
      <c r="B69" s="17"/>
      <c r="C69" s="17"/>
      <c r="D69" s="17"/>
      <c r="E69" s="17"/>
      <c r="F69" s="17"/>
      <c r="G69" s="41"/>
      <c r="H69" s="17"/>
      <c r="I69" s="26"/>
    </row>
    <row r="70" spans="1:9" x14ac:dyDescent="0.3">
      <c r="A70" s="18"/>
      <c r="B70" s="17"/>
      <c r="C70" s="17"/>
      <c r="D70" s="17"/>
      <c r="E70" s="17"/>
      <c r="F70" s="17"/>
      <c r="G70" s="41"/>
      <c r="H70" s="17"/>
      <c r="I70" s="26"/>
    </row>
    <row r="71" spans="1:9" x14ac:dyDescent="0.3">
      <c r="A71" s="18"/>
      <c r="B71" s="17"/>
      <c r="C71" s="17"/>
      <c r="D71" s="17"/>
      <c r="E71" s="17"/>
      <c r="F71" s="17"/>
      <c r="G71" s="41"/>
      <c r="H71" s="17"/>
      <c r="I71" s="26"/>
    </row>
    <row r="72" spans="1:9" x14ac:dyDescent="0.3">
      <c r="A72" s="18"/>
      <c r="B72" s="17"/>
      <c r="C72" s="17"/>
      <c r="D72" s="17"/>
      <c r="E72" s="17"/>
      <c r="F72" s="17"/>
      <c r="G72" s="41"/>
      <c r="H72" s="17"/>
      <c r="I72" s="26"/>
    </row>
    <row r="73" spans="1:9" x14ac:dyDescent="0.3">
      <c r="A73" s="18"/>
      <c r="B73" s="17"/>
      <c r="C73" s="17"/>
      <c r="D73" s="17"/>
      <c r="E73" s="17"/>
      <c r="F73" s="17"/>
      <c r="G73" s="41"/>
      <c r="H73" s="17"/>
      <c r="I73" s="26"/>
    </row>
    <row r="74" spans="1:9" x14ac:dyDescent="0.3">
      <c r="A74" s="18"/>
      <c r="B74" s="17"/>
      <c r="C74" s="17"/>
      <c r="D74" s="17"/>
      <c r="E74" s="17"/>
      <c r="F74" s="17"/>
      <c r="G74" s="41"/>
      <c r="H74" s="17"/>
      <c r="I74" s="26"/>
    </row>
    <row r="75" spans="1:9" x14ac:dyDescent="0.3">
      <c r="A75" s="18"/>
      <c r="B75" s="17"/>
      <c r="C75" s="17"/>
      <c r="D75" s="17"/>
      <c r="E75" s="17"/>
      <c r="F75" s="17"/>
      <c r="G75" s="41"/>
      <c r="H75" s="17"/>
      <c r="I75" s="26"/>
    </row>
    <row r="76" spans="1:9" x14ac:dyDescent="0.3">
      <c r="A76" s="18"/>
      <c r="B76" s="17"/>
      <c r="C76" s="17"/>
      <c r="D76" s="17"/>
      <c r="E76" s="17"/>
      <c r="F76" s="17"/>
      <c r="G76" s="41"/>
      <c r="H76" s="17"/>
      <c r="I76" s="26"/>
    </row>
    <row r="77" spans="1:9" x14ac:dyDescent="0.3">
      <c r="A77" s="18"/>
      <c r="B77" s="17"/>
      <c r="C77" s="17"/>
      <c r="D77" s="17"/>
      <c r="E77" s="17"/>
      <c r="F77" s="17"/>
      <c r="G77" s="41"/>
      <c r="H77" s="17"/>
      <c r="I77" s="26"/>
    </row>
    <row r="78" spans="1:9" x14ac:dyDescent="0.3">
      <c r="A78" s="18"/>
      <c r="B78" s="17"/>
      <c r="C78" s="17"/>
      <c r="D78" s="17"/>
      <c r="E78" s="17"/>
      <c r="F78" s="17"/>
      <c r="G78" s="41"/>
      <c r="H78" s="17"/>
      <c r="I78" s="26"/>
    </row>
    <row r="79" spans="1:9" x14ac:dyDescent="0.3">
      <c r="A79" s="18"/>
      <c r="B79" s="17"/>
      <c r="C79" s="17"/>
      <c r="D79" s="17"/>
      <c r="E79" s="17"/>
      <c r="F79" s="17"/>
      <c r="G79" s="41"/>
      <c r="H79" s="17"/>
      <c r="I79" s="26"/>
    </row>
    <row r="80" spans="1:9" x14ac:dyDescent="0.3">
      <c r="A80" s="18"/>
      <c r="B80" s="17"/>
      <c r="C80" s="17"/>
      <c r="D80" s="17"/>
      <c r="E80" s="17"/>
      <c r="F80" s="17"/>
      <c r="G80" s="41"/>
      <c r="H80" s="17"/>
      <c r="I80" s="26"/>
    </row>
    <row r="81" spans="1:9" x14ac:dyDescent="0.3">
      <c r="A81" s="18"/>
      <c r="B81" s="17"/>
      <c r="C81" s="17"/>
      <c r="D81" s="17"/>
      <c r="E81" s="17"/>
      <c r="F81" s="17"/>
      <c r="G81" s="41"/>
      <c r="H81" s="17"/>
      <c r="I81" s="26"/>
    </row>
    <row r="82" spans="1:9" x14ac:dyDescent="0.3">
      <c r="A82" s="18"/>
      <c r="B82" s="17"/>
      <c r="C82" s="17"/>
      <c r="D82" s="17"/>
      <c r="E82" s="17"/>
      <c r="F82" s="17"/>
      <c r="G82" s="41"/>
      <c r="H82" s="17"/>
      <c r="I82" s="26"/>
    </row>
    <row r="83" spans="1:9" x14ac:dyDescent="0.3">
      <c r="A83" s="18"/>
      <c r="B83" s="17"/>
      <c r="C83" s="17"/>
      <c r="D83" s="17"/>
      <c r="E83" s="17"/>
      <c r="F83" s="17"/>
      <c r="G83" s="41"/>
      <c r="H83" s="17"/>
      <c r="I83" s="26"/>
    </row>
    <row r="84" spans="1:9" x14ac:dyDescent="0.3">
      <c r="A84" s="18"/>
      <c r="B84" s="17"/>
      <c r="C84" s="17"/>
      <c r="D84" s="17"/>
      <c r="E84" s="17"/>
      <c r="F84" s="17"/>
      <c r="G84" s="41"/>
      <c r="H84" s="17"/>
      <c r="I84" s="26"/>
    </row>
    <row r="85" spans="1:9" x14ac:dyDescent="0.3">
      <c r="A85" s="18"/>
      <c r="B85" s="17"/>
      <c r="C85" s="17"/>
      <c r="D85" s="17"/>
      <c r="E85" s="17"/>
      <c r="F85" s="17"/>
      <c r="G85" s="41"/>
      <c r="H85" s="17"/>
      <c r="I85" s="26"/>
    </row>
    <row r="86" spans="1:9" x14ac:dyDescent="0.3">
      <c r="A86" s="18"/>
      <c r="B86" s="17"/>
      <c r="C86" s="17"/>
      <c r="D86" s="17"/>
      <c r="E86" s="17"/>
      <c r="F86" s="17"/>
      <c r="G86" s="41"/>
      <c r="H86" s="17"/>
      <c r="I86" s="26"/>
    </row>
    <row r="87" spans="1:9" x14ac:dyDescent="0.3">
      <c r="A87" s="18"/>
      <c r="B87" s="17"/>
      <c r="C87" s="17"/>
      <c r="D87" s="17"/>
      <c r="E87" s="17"/>
      <c r="F87" s="17"/>
      <c r="G87" s="41"/>
      <c r="H87" s="17"/>
      <c r="I87" s="26"/>
    </row>
    <row r="88" spans="1:9" x14ac:dyDescent="0.3">
      <c r="A88" s="7"/>
      <c r="B88" s="8"/>
      <c r="C88" s="8"/>
      <c r="D88" s="8"/>
      <c r="E88" s="8"/>
      <c r="F88" s="8"/>
      <c r="G88" s="42"/>
      <c r="H88" s="8"/>
      <c r="I88" s="27"/>
    </row>
    <row r="89" spans="1:9" x14ac:dyDescent="0.3">
      <c r="A89" s="7"/>
      <c r="B89" s="8"/>
      <c r="C89" s="8"/>
      <c r="D89" s="8"/>
      <c r="E89" s="8"/>
      <c r="F89" s="8"/>
      <c r="G89" s="42"/>
      <c r="H89" s="8"/>
      <c r="I89" s="27"/>
    </row>
    <row r="90" spans="1:9" x14ac:dyDescent="0.3">
      <c r="A90" s="7"/>
      <c r="B90" s="8"/>
      <c r="C90" s="8"/>
      <c r="D90" s="8"/>
      <c r="E90" s="8"/>
      <c r="F90" s="8"/>
      <c r="G90" s="42"/>
      <c r="H90" s="8"/>
      <c r="I90" s="27"/>
    </row>
    <row r="91" spans="1:9" x14ac:dyDescent="0.3">
      <c r="A91" s="7"/>
      <c r="B91" s="8"/>
      <c r="C91" s="8"/>
      <c r="D91" s="8"/>
      <c r="E91" s="8"/>
      <c r="F91" s="8"/>
      <c r="G91" s="42"/>
      <c r="H91" s="8"/>
      <c r="I91" s="27"/>
    </row>
    <row r="92" spans="1:9" x14ac:dyDescent="0.3">
      <c r="A92" s="7"/>
      <c r="B92" s="8"/>
      <c r="C92" s="8"/>
      <c r="D92" s="8"/>
      <c r="E92" s="8"/>
      <c r="F92" s="8"/>
      <c r="G92" s="42"/>
      <c r="H92" s="8"/>
      <c r="I92" s="27"/>
    </row>
    <row r="93" spans="1:9" x14ac:dyDescent="0.3">
      <c r="A93" s="7"/>
      <c r="B93" s="8"/>
      <c r="C93" s="8"/>
      <c r="D93" s="8"/>
      <c r="E93" s="8"/>
      <c r="F93" s="8"/>
      <c r="G93" s="42"/>
      <c r="H93" s="8"/>
      <c r="I93" s="27"/>
    </row>
    <row r="94" spans="1:9" x14ac:dyDescent="0.3">
      <c r="A94" s="7"/>
      <c r="B94" s="8"/>
      <c r="C94" s="8"/>
      <c r="D94" s="8"/>
      <c r="E94" s="8"/>
      <c r="F94" s="8"/>
      <c r="G94" s="42"/>
      <c r="H94" s="8"/>
      <c r="I94" s="27"/>
    </row>
    <row r="95" spans="1:9" x14ac:dyDescent="0.3">
      <c r="A95" s="7"/>
      <c r="B95" s="8"/>
      <c r="C95" s="8"/>
      <c r="D95" s="8"/>
      <c r="E95" s="8"/>
      <c r="F95" s="8"/>
      <c r="G95" s="42"/>
      <c r="H95" s="8"/>
      <c r="I95" s="27"/>
    </row>
    <row r="96" spans="1:9" x14ac:dyDescent="0.3">
      <c r="A96" s="7"/>
      <c r="B96" s="8"/>
      <c r="C96" s="8"/>
      <c r="D96" s="8"/>
      <c r="E96" s="8"/>
      <c r="F96" s="8"/>
      <c r="G96" s="42"/>
      <c r="H96" s="8"/>
      <c r="I96" s="27"/>
    </row>
    <row r="97" spans="1:9" x14ac:dyDescent="0.3">
      <c r="A97" s="7"/>
      <c r="B97" s="8"/>
      <c r="C97" s="8"/>
      <c r="D97" s="8"/>
      <c r="E97" s="8"/>
      <c r="F97" s="8"/>
      <c r="G97" s="42"/>
      <c r="H97" s="8"/>
      <c r="I97" s="27"/>
    </row>
    <row r="98" spans="1:9" x14ac:dyDescent="0.3">
      <c r="A98" s="7"/>
      <c r="B98" s="8"/>
      <c r="C98" s="8"/>
      <c r="D98" s="8"/>
      <c r="E98" s="8"/>
      <c r="F98" s="8"/>
      <c r="G98" s="42"/>
      <c r="H98" s="8"/>
      <c r="I98" s="27"/>
    </row>
    <row r="99" spans="1:9" x14ac:dyDescent="0.3">
      <c r="A99" s="7"/>
      <c r="B99" s="8"/>
      <c r="C99" s="8"/>
      <c r="D99" s="8"/>
      <c r="E99" s="8"/>
      <c r="F99" s="8"/>
      <c r="G99" s="42"/>
      <c r="H99" s="8"/>
      <c r="I99" s="27"/>
    </row>
    <row r="100" spans="1:9" x14ac:dyDescent="0.3">
      <c r="A100" s="7"/>
      <c r="B100" s="8"/>
      <c r="C100" s="8"/>
      <c r="D100" s="8"/>
      <c r="E100" s="8"/>
      <c r="F100" s="8"/>
      <c r="G100" s="42"/>
      <c r="H100" s="8"/>
      <c r="I100" s="27"/>
    </row>
    <row r="101" spans="1:9" x14ac:dyDescent="0.3">
      <c r="A101" s="7"/>
      <c r="B101" s="8"/>
      <c r="C101" s="8"/>
      <c r="D101" s="8"/>
      <c r="E101" s="8"/>
      <c r="F101" s="8"/>
      <c r="G101" s="42"/>
      <c r="H101" s="8"/>
      <c r="I101" s="27"/>
    </row>
    <row r="102" spans="1:9" x14ac:dyDescent="0.3">
      <c r="A102" s="7"/>
      <c r="B102" s="8"/>
      <c r="C102" s="8"/>
      <c r="D102" s="8"/>
      <c r="E102" s="8"/>
      <c r="F102" s="8"/>
      <c r="G102" s="42"/>
      <c r="H102" s="8"/>
      <c r="I102" s="27"/>
    </row>
    <row r="103" spans="1:9" x14ac:dyDescent="0.3">
      <c r="A103" s="7"/>
      <c r="B103" s="8"/>
      <c r="C103" s="8"/>
      <c r="D103" s="8"/>
      <c r="E103" s="8"/>
      <c r="F103" s="8"/>
      <c r="G103" s="42"/>
      <c r="H103" s="8"/>
      <c r="I103" s="27"/>
    </row>
    <row r="104" spans="1:9" x14ac:dyDescent="0.3">
      <c r="A104" s="7"/>
      <c r="B104" s="8"/>
      <c r="C104" s="8"/>
      <c r="D104" s="8"/>
      <c r="E104" s="8"/>
      <c r="F104" s="8"/>
      <c r="G104" s="42"/>
      <c r="H104" s="8"/>
      <c r="I104" s="27"/>
    </row>
    <row r="105" spans="1:9" x14ac:dyDescent="0.3">
      <c r="A105" s="7"/>
      <c r="B105" s="8"/>
      <c r="C105" s="8"/>
      <c r="D105" s="8"/>
      <c r="E105" s="8"/>
      <c r="F105" s="8"/>
      <c r="G105" s="42"/>
      <c r="H105" s="8"/>
      <c r="I105" s="27"/>
    </row>
    <row r="106" spans="1:9" x14ac:dyDescent="0.3">
      <c r="A106" s="7"/>
      <c r="B106" s="8"/>
      <c r="C106" s="8"/>
      <c r="D106" s="8"/>
      <c r="E106" s="8"/>
      <c r="F106" s="8"/>
      <c r="G106" s="42"/>
      <c r="H106" s="8"/>
      <c r="I106" s="27"/>
    </row>
    <row r="107" spans="1:9" x14ac:dyDescent="0.3">
      <c r="A107" s="7"/>
      <c r="B107" s="8"/>
      <c r="C107" s="8"/>
      <c r="D107" s="8"/>
      <c r="E107" s="8"/>
      <c r="F107" s="8"/>
      <c r="G107" s="42"/>
      <c r="H107" s="8"/>
      <c r="I107" s="27"/>
    </row>
    <row r="108" spans="1:9" x14ac:dyDescent="0.3">
      <c r="A108" s="7"/>
      <c r="B108" s="8"/>
      <c r="C108" s="8"/>
      <c r="D108" s="8"/>
      <c r="E108" s="8"/>
      <c r="F108" s="8"/>
      <c r="G108" s="42"/>
      <c r="H108" s="8"/>
      <c r="I108" s="27"/>
    </row>
    <row r="109" spans="1:9" x14ac:dyDescent="0.3">
      <c r="A109" s="7"/>
      <c r="B109" s="8"/>
      <c r="C109" s="8"/>
      <c r="D109" s="8"/>
      <c r="E109" s="8"/>
      <c r="F109" s="8"/>
      <c r="G109" s="42"/>
      <c r="H109" s="8"/>
      <c r="I109" s="27"/>
    </row>
    <row r="110" spans="1:9" x14ac:dyDescent="0.3">
      <c r="A110" s="7"/>
      <c r="B110" s="8"/>
      <c r="C110" s="8"/>
      <c r="D110" s="8"/>
      <c r="E110" s="8"/>
      <c r="F110" s="8"/>
      <c r="G110" s="42"/>
      <c r="H110" s="8"/>
      <c r="I110" s="27"/>
    </row>
    <row r="111" spans="1:9" x14ac:dyDescent="0.3">
      <c r="A111" s="7"/>
      <c r="B111" s="8"/>
      <c r="C111" s="8"/>
      <c r="D111" s="8"/>
      <c r="E111" s="8"/>
      <c r="F111" s="8"/>
      <c r="G111" s="42"/>
      <c r="H111" s="8"/>
      <c r="I111" s="27"/>
    </row>
    <row r="112" spans="1:9" x14ac:dyDescent="0.3">
      <c r="A112" s="7"/>
      <c r="B112" s="8"/>
      <c r="C112" s="8"/>
      <c r="D112" s="8"/>
      <c r="E112" s="8"/>
      <c r="F112" s="8"/>
      <c r="G112" s="42"/>
      <c r="H112" s="8"/>
      <c r="I112" s="27"/>
    </row>
    <row r="113" spans="1:9" x14ac:dyDescent="0.3">
      <c r="A113" s="7"/>
      <c r="B113" s="8"/>
      <c r="C113" s="8"/>
      <c r="D113" s="8"/>
      <c r="E113" s="8"/>
      <c r="F113" s="8"/>
      <c r="G113" s="42"/>
      <c r="H113" s="8"/>
      <c r="I113" s="27"/>
    </row>
    <row r="114" spans="1:9" x14ac:dyDescent="0.3">
      <c r="A114" s="7"/>
      <c r="B114" s="8"/>
      <c r="C114" s="8"/>
      <c r="D114" s="8"/>
      <c r="E114" s="8"/>
      <c r="F114" s="8"/>
      <c r="G114" s="42"/>
      <c r="H114" s="8"/>
      <c r="I114" s="27"/>
    </row>
    <row r="115" spans="1:9" x14ac:dyDescent="0.3">
      <c r="A115" s="7"/>
      <c r="B115" s="8"/>
      <c r="C115" s="8"/>
      <c r="D115" s="8"/>
      <c r="E115" s="8"/>
      <c r="F115" s="8"/>
      <c r="G115" s="42"/>
      <c r="H115" s="8"/>
      <c r="I115" s="27"/>
    </row>
    <row r="116" spans="1:9" x14ac:dyDescent="0.3">
      <c r="A116" s="7"/>
      <c r="B116" s="8"/>
      <c r="C116" s="8"/>
      <c r="D116" s="8"/>
      <c r="E116" s="8"/>
      <c r="F116" s="8"/>
      <c r="G116" s="42"/>
      <c r="H116" s="8"/>
      <c r="I116" s="27"/>
    </row>
    <row r="117" spans="1:9" x14ac:dyDescent="0.3">
      <c r="A117" s="7"/>
      <c r="B117" s="8"/>
      <c r="C117" s="8"/>
      <c r="D117" s="8"/>
      <c r="E117" s="8"/>
      <c r="F117" s="8"/>
      <c r="G117" s="42"/>
      <c r="H117" s="8"/>
      <c r="I117" s="27"/>
    </row>
    <row r="118" spans="1:9" x14ac:dyDescent="0.3">
      <c r="A118" s="7"/>
      <c r="B118" s="8"/>
      <c r="C118" s="8"/>
      <c r="D118" s="8"/>
      <c r="E118" s="8"/>
      <c r="F118" s="8"/>
      <c r="G118" s="42"/>
      <c r="H118" s="8"/>
      <c r="I118" s="27"/>
    </row>
    <row r="119" spans="1:9" x14ac:dyDescent="0.3">
      <c r="A119" s="7"/>
      <c r="B119" s="8"/>
      <c r="C119" s="8"/>
      <c r="D119" s="8"/>
      <c r="E119" s="8"/>
      <c r="F119" s="8"/>
      <c r="G119" s="42"/>
      <c r="H119" s="8"/>
      <c r="I119" s="27"/>
    </row>
    <row r="120" spans="1:9" ht="14.5" thickBot="1" x14ac:dyDescent="0.35">
      <c r="A120" s="14"/>
      <c r="B120" s="15"/>
      <c r="C120" s="15"/>
      <c r="D120" s="15"/>
      <c r="E120" s="15"/>
      <c r="F120" s="15"/>
      <c r="G120" s="43"/>
      <c r="H120" s="15"/>
      <c r="I120" s="28"/>
    </row>
  </sheetData>
  <mergeCells count="1">
    <mergeCell ref="A1:I1"/>
  </mergeCells>
  <pageMargins left="0.7" right="0.7" top="0.75" bottom="0.75" header="0.3" footer="0.3"/>
  <pageSetup paperSize="8" scale="69" fitToHeight="0" orientation="landscape" verticalDpi="0" r:id="rId1"/>
  <headerFooter>
    <oddFooter>&amp;C&amp;1#&amp;"Calibri"&amp;10&amp;K0000FFTRANSNET CONFIDENTIAL INFORMATION</oddFooter>
  </headerFooter>
  <drawing r:id="rId2"/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2E0A4D7AE229498603B9F515679D6B" ma:contentTypeVersion="0" ma:contentTypeDescription="Create a new document." ma:contentTypeScope="" ma:versionID="ea13dc098c0db0ec30fb5301949b3396">
  <xsd:schema xmlns:xsd="http://www.w3.org/2001/XMLSchema" xmlns:xs="http://www.w3.org/2001/XMLSchema" xmlns:p="http://schemas.microsoft.com/office/2006/metadata/properties" xmlns:ns2="98b382d7-bbc9-46be-b590-b37a68bdbbec" targetNamespace="http://schemas.microsoft.com/office/2006/metadata/properties" ma:root="true" ma:fieldsID="64c78d5f7b26a18972597800a506dcc7" ns2:_="">
    <xsd:import namespace="98b382d7-bbc9-46be-b590-b37a68bdbbe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382d7-bbc9-46be-b590-b37a68bdbbe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8b382d7-bbc9-46be-b590-b37a68bdbbec">T5YMVZ5ZHMSZ-1157808155-375</_dlc_DocId>
    <_dlc_DocIdUrl xmlns="98b382d7-bbc9-46be-b590-b37a68bdbbec">
      <Url>http://intranet.inter.transnet.local/Corp1/PMO/NetworkRFP/_layouts/15/DocIdRedir.aspx?ID=T5YMVZ5ZHMSZ-1157808155-375</Url>
      <Description>T5YMVZ5ZHMSZ-1157808155-375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8631DDC-F35E-4305-8AF3-F5C9BC6D93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b382d7-bbc9-46be-b590-b37a68bdbb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894F29-6D61-4D07-8C82-B9AF476FCA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8D1BB0-E8E2-4621-8301-3F99FF61D881}">
  <ds:schemaRefs>
    <ds:schemaRef ds:uri="http://purl.org/dc/elements/1.1/"/>
    <ds:schemaRef ds:uri="http://schemas.microsoft.com/office/2006/documentManagement/types"/>
    <ds:schemaRef ds:uri="http://purl.org/dc/terms/"/>
    <ds:schemaRef ds:uri="98b382d7-bbc9-46be-b590-b37a68bdbbe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6AA8D202-04CD-435A-ADB7-009E0BAE18A3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0571359f-d40b-4cd2-b0e6-b0e6793a1504}" enabled="1" method="Standard" siteId="{a1a39996-f913-4016-a58a-361c60dec58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2" baseType="variant">
      <vt:variant>
        <vt:lpstr>Worksheets</vt:lpstr>
      </vt:variant>
      <vt:variant>
        <vt:i4>5</vt:i4>
      </vt:variant>
    </vt:vector>
  </HeadingPairs>
  <TitlesOfParts>
    <vt:vector size="5" baseType="lpstr">
      <vt:lpstr>Hosted PBX</vt:lpstr>
      <vt:lpstr>Call Recordings</vt:lpstr>
      <vt:lpstr>Call Center</vt:lpstr>
      <vt:lpstr>AudioCodes SBC</vt:lpstr>
      <vt:lpstr>SIP Trunks</vt:lpstr>
    </vt:vector>
  </TitlesOfParts>
  <Company>Transnet</Company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Litlhare Mokitimi   Transnet Corporate    JHB</dc:creator>
  <cp:lastModifiedBy>Sidney Matukane   Transnet Corporate Centre   Johannes</cp:lastModifiedBy>
  <cp:lastPrinted>2023-02-10T09:07:38Z</cp:lastPrinted>
  <dcterms:created xsi:type="dcterms:W3CDTF">2020-08-03T08:50:00Z</dcterms:created>
  <dcterms:modified xsi:type="dcterms:W3CDTF">2026-04-15T09:00:11Z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0x010100982E0A4D7AE229498603B9F515679D6B</vt:lpwstr>
  </property>
  <property fmtid="{D5CDD505-2E9C-101B-9397-08002B2CF9AE}" pid="3" name="_dlc_DocIdItemGuid">
    <vt:lpwstr>b9a75a24-bc4e-43df-ab0b-44caf2947706</vt:lpwstr>
  </property>
  <property fmtid="{D5CDD505-2E9C-101B-9397-08002B2CF9AE}" pid="4" name="MSIP_Label_0571359f-d40b-4cd2-b0e6-b0e6793a1504_Enabled">
    <vt:lpwstr>true</vt:lpwstr>
  </property>
  <property fmtid="{D5CDD505-2E9C-101B-9397-08002B2CF9AE}" pid="5" name="MSIP_Label_0571359f-d40b-4cd2-b0e6-b0e6793a1504_SetDate">
    <vt:lpwstr>2023-03-15T11:57:34Z</vt:lpwstr>
  </property>
  <property fmtid="{D5CDD505-2E9C-101B-9397-08002B2CF9AE}" pid="6" name="MSIP_Label_0571359f-d40b-4cd2-b0e6-b0e6793a1504_Method">
    <vt:lpwstr>Standard</vt:lpwstr>
  </property>
  <property fmtid="{D5CDD505-2E9C-101B-9397-08002B2CF9AE}" pid="7" name="MSIP_Label_0571359f-d40b-4cd2-b0e6-b0e6793a1504_Name">
    <vt:lpwstr>0571359f-d40b-4cd2-b0e6-b0e6793a1504</vt:lpwstr>
  </property>
  <property fmtid="{D5CDD505-2E9C-101B-9397-08002B2CF9AE}" pid="8" name="MSIP_Label_0571359f-d40b-4cd2-b0e6-b0e6793a1504_SiteId">
    <vt:lpwstr>a1a39996-f913-4016-a58a-361c60dec580</vt:lpwstr>
  </property>
  <property fmtid="{D5CDD505-2E9C-101B-9397-08002B2CF9AE}" pid="9" name="MSIP_Label_0571359f-d40b-4cd2-b0e6-b0e6793a1504_ActionId">
    <vt:lpwstr>6a2cd681-f974-4c10-b9e4-9ac6be474834</vt:lpwstr>
  </property>
  <property fmtid="{D5CDD505-2E9C-101B-9397-08002B2CF9AE}" pid="10" name="MSIP_Label_0571359f-d40b-4cd2-b0e6-b0e6793a1504_ContentBits">
    <vt:lpwstr>2</vt:lpwstr>
  </property>
</Properties>
</file>