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 id="2147483720" r:id="rId6"/>
  </p:sldMasterIdLst>
  <p:notesMasterIdLst>
    <p:notesMasterId r:id="rId17"/>
  </p:notesMasterIdLst>
  <p:handoutMasterIdLst>
    <p:handoutMasterId r:id="rId18"/>
  </p:handoutMasterIdLst>
  <p:sldIdLst>
    <p:sldId id="2050" r:id="rId7"/>
    <p:sldId id="2146848253" r:id="rId8"/>
    <p:sldId id="2146848255" r:id="rId9"/>
    <p:sldId id="2146848250" r:id="rId10"/>
    <p:sldId id="2146848254" r:id="rId11"/>
    <p:sldId id="2146848256" r:id="rId12"/>
    <p:sldId id="2146848257" r:id="rId13"/>
    <p:sldId id="2146848258" r:id="rId14"/>
    <p:sldId id="2146848259" r:id="rId15"/>
    <p:sldId id="205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2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A2AA3D"/>
    <a:srgbClr val="A1A250"/>
    <a:srgbClr val="C2BBAD"/>
    <a:srgbClr val="CC9900"/>
    <a:srgbClr val="FF00FF"/>
    <a:srgbClr val="E42313"/>
    <a:srgbClr val="E77F00"/>
    <a:srgbClr val="69614E"/>
    <a:srgbClr val="6F90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F440BD-E3B5-488E-9174-0844051362F7}" v="15" dt="2024-07-01T12:08:16.2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2" autoAdjust="0"/>
    <p:restoredTop sz="94249" autoAdjust="0"/>
  </p:normalViewPr>
  <p:slideViewPr>
    <p:cSldViewPr snapToGrid="0" showGuides="1">
      <p:cViewPr varScale="1">
        <p:scale>
          <a:sx n="72" d="100"/>
          <a:sy n="72" d="100"/>
        </p:scale>
        <p:origin x="624" y="72"/>
      </p:cViewPr>
      <p:guideLst>
        <p:guide orient="horz" pos="2523"/>
        <p:guide pos="3840"/>
      </p:guideLst>
    </p:cSldViewPr>
  </p:slideViewPr>
  <p:notesTextViewPr>
    <p:cViewPr>
      <p:scale>
        <a:sx n="1" d="1"/>
        <a:sy n="1" d="1"/>
      </p:scale>
      <p:origin x="0" y="0"/>
    </p:cViewPr>
  </p:notesTextViewPr>
  <p:notesViewPr>
    <p:cSldViewPr snapToGrid="0" showGuides="1">
      <p:cViewPr varScale="1">
        <p:scale>
          <a:sx n="85" d="100"/>
          <a:sy n="85" d="100"/>
        </p:scale>
        <p:origin x="290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9.xml"/><Relationship Id="rId23"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an Weyermuller   Transnet Freight Rail   Johannesburg" userId="767ea565-1b4c-4cd9-bd61-fa511a88c6f4" providerId="ADAL" clId="{26F440BD-E3B5-488E-9174-0844051362F7}"/>
    <pc:docChg chg="undo custSel addSld delSld modSld sldOrd">
      <pc:chgData name="Evan Weyermuller   Transnet Freight Rail   Johannesburg" userId="767ea565-1b4c-4cd9-bd61-fa511a88c6f4" providerId="ADAL" clId="{26F440BD-E3B5-488E-9174-0844051362F7}" dt="2024-07-04T08:42:17.723" v="2095" actId="20577"/>
      <pc:docMkLst>
        <pc:docMk/>
      </pc:docMkLst>
      <pc:sldChg chg="modSp mod">
        <pc:chgData name="Evan Weyermuller   Transnet Freight Rail   Johannesburg" userId="767ea565-1b4c-4cd9-bd61-fa511a88c6f4" providerId="ADAL" clId="{26F440BD-E3B5-488E-9174-0844051362F7}" dt="2024-07-01T08:51:11.651" v="105" actId="2711"/>
        <pc:sldMkLst>
          <pc:docMk/>
          <pc:sldMk cId="910211464" sldId="2050"/>
        </pc:sldMkLst>
        <pc:spChg chg="mod">
          <ac:chgData name="Evan Weyermuller   Transnet Freight Rail   Johannesburg" userId="767ea565-1b4c-4cd9-bd61-fa511a88c6f4" providerId="ADAL" clId="{26F440BD-E3B5-488E-9174-0844051362F7}" dt="2024-07-01T08:48:46.583" v="96" actId="20577"/>
          <ac:spMkLst>
            <pc:docMk/>
            <pc:sldMk cId="910211464" sldId="2050"/>
            <ac:spMk id="11" creationId="{6AEC1638-28F3-6F55-DF6F-C9CA11247ECE}"/>
          </ac:spMkLst>
        </pc:spChg>
        <pc:spChg chg="mod">
          <ac:chgData name="Evan Weyermuller   Transnet Freight Rail   Johannesburg" userId="767ea565-1b4c-4cd9-bd61-fa511a88c6f4" providerId="ADAL" clId="{26F440BD-E3B5-488E-9174-0844051362F7}" dt="2024-07-01T08:51:11.651" v="105" actId="2711"/>
          <ac:spMkLst>
            <pc:docMk/>
            <pc:sldMk cId="910211464" sldId="2050"/>
            <ac:spMk id="12" creationId="{3B5E12DC-64D2-45C3-F3B8-46595D8598CD}"/>
          </ac:spMkLst>
        </pc:spChg>
      </pc:sldChg>
      <pc:sldChg chg="del">
        <pc:chgData name="Evan Weyermuller   Transnet Freight Rail   Johannesburg" userId="767ea565-1b4c-4cd9-bd61-fa511a88c6f4" providerId="ADAL" clId="{26F440BD-E3B5-488E-9174-0844051362F7}" dt="2024-07-01T08:49:35.797" v="99" actId="2696"/>
        <pc:sldMkLst>
          <pc:docMk/>
          <pc:sldMk cId="410004244" sldId="27547"/>
        </pc:sldMkLst>
      </pc:sldChg>
      <pc:sldChg chg="del">
        <pc:chgData name="Evan Weyermuller   Transnet Freight Rail   Johannesburg" userId="767ea565-1b4c-4cd9-bd61-fa511a88c6f4" providerId="ADAL" clId="{26F440BD-E3B5-488E-9174-0844051362F7}" dt="2024-07-01T08:49:37.527" v="100" actId="2696"/>
        <pc:sldMkLst>
          <pc:docMk/>
          <pc:sldMk cId="69325608" sldId="2146848244"/>
        </pc:sldMkLst>
      </pc:sldChg>
      <pc:sldChg chg="del">
        <pc:chgData name="Evan Weyermuller   Transnet Freight Rail   Johannesburg" userId="767ea565-1b4c-4cd9-bd61-fa511a88c6f4" providerId="ADAL" clId="{26F440BD-E3B5-488E-9174-0844051362F7}" dt="2024-07-01T08:49:33.779" v="98" actId="2696"/>
        <pc:sldMkLst>
          <pc:docMk/>
          <pc:sldMk cId="1404797247" sldId="2146848245"/>
        </pc:sldMkLst>
      </pc:sldChg>
      <pc:sldChg chg="del">
        <pc:chgData name="Evan Weyermuller   Transnet Freight Rail   Johannesburg" userId="767ea565-1b4c-4cd9-bd61-fa511a88c6f4" providerId="ADAL" clId="{26F440BD-E3B5-488E-9174-0844051362F7}" dt="2024-07-01T08:49:45.429" v="101" actId="2696"/>
        <pc:sldMkLst>
          <pc:docMk/>
          <pc:sldMk cId="1550053397" sldId="2146848247"/>
        </pc:sldMkLst>
      </pc:sldChg>
      <pc:sldChg chg="addSp delSp modSp add del mod">
        <pc:chgData name="Evan Weyermuller   Transnet Freight Rail   Johannesburg" userId="767ea565-1b4c-4cd9-bd61-fa511a88c6f4" providerId="ADAL" clId="{26F440BD-E3B5-488E-9174-0844051362F7}" dt="2024-07-01T12:14:54.315" v="2039" actId="6549"/>
        <pc:sldMkLst>
          <pc:docMk/>
          <pc:sldMk cId="3829242244" sldId="2146848250"/>
        </pc:sldMkLst>
        <pc:spChg chg="add del mod">
          <ac:chgData name="Evan Weyermuller   Transnet Freight Rail   Johannesburg" userId="767ea565-1b4c-4cd9-bd61-fa511a88c6f4" providerId="ADAL" clId="{26F440BD-E3B5-488E-9174-0844051362F7}" dt="2024-07-01T09:54:36.557" v="136" actId="22"/>
          <ac:spMkLst>
            <pc:docMk/>
            <pc:sldMk cId="3829242244" sldId="2146848250"/>
            <ac:spMk id="3" creationId="{BF72D7B1-6740-6B99-E2AF-98CA96144A96}"/>
          </ac:spMkLst>
        </pc:spChg>
        <pc:spChg chg="mod">
          <ac:chgData name="Evan Weyermuller   Transnet Freight Rail   Johannesburg" userId="767ea565-1b4c-4cd9-bd61-fa511a88c6f4" providerId="ADAL" clId="{26F440BD-E3B5-488E-9174-0844051362F7}" dt="2024-07-01T10:21:49.507" v="1013" actId="20577"/>
          <ac:spMkLst>
            <pc:docMk/>
            <pc:sldMk cId="3829242244" sldId="2146848250"/>
            <ac:spMk id="4" creationId="{C049FC25-ACF7-6BF8-8628-06A39BF482D9}"/>
          </ac:spMkLst>
        </pc:spChg>
        <pc:spChg chg="add mod">
          <ac:chgData name="Evan Weyermuller   Transnet Freight Rail   Johannesburg" userId="767ea565-1b4c-4cd9-bd61-fa511a88c6f4" providerId="ADAL" clId="{26F440BD-E3B5-488E-9174-0844051362F7}" dt="2024-07-01T12:14:54.315" v="2039" actId="6549"/>
          <ac:spMkLst>
            <pc:docMk/>
            <pc:sldMk cId="3829242244" sldId="2146848250"/>
            <ac:spMk id="5" creationId="{F818953B-C093-BD4C-8C3F-01BBA4CCB5F1}"/>
          </ac:spMkLst>
        </pc:spChg>
        <pc:spChg chg="add del mod">
          <ac:chgData name="Evan Weyermuller   Transnet Freight Rail   Johannesburg" userId="767ea565-1b4c-4cd9-bd61-fa511a88c6f4" providerId="ADAL" clId="{26F440BD-E3B5-488E-9174-0844051362F7}" dt="2024-07-01T10:00:58.512" v="371" actId="21"/>
          <ac:spMkLst>
            <pc:docMk/>
            <pc:sldMk cId="3829242244" sldId="2146848250"/>
            <ac:spMk id="6" creationId="{2DE88896-4A51-5FDF-7D9D-D383A6D7757D}"/>
          </ac:spMkLst>
        </pc:spChg>
        <pc:spChg chg="add del mod">
          <ac:chgData name="Evan Weyermuller   Transnet Freight Rail   Johannesburg" userId="767ea565-1b4c-4cd9-bd61-fa511a88c6f4" providerId="ADAL" clId="{26F440BD-E3B5-488E-9174-0844051362F7}" dt="2024-07-01T10:41:09.739" v="1183" actId="478"/>
          <ac:spMkLst>
            <pc:docMk/>
            <pc:sldMk cId="3829242244" sldId="2146848250"/>
            <ac:spMk id="7" creationId="{6AC934F5-3C0C-ABE3-F4C8-231E756D104A}"/>
          </ac:spMkLst>
        </pc:spChg>
        <pc:spChg chg="add del mod">
          <ac:chgData name="Evan Weyermuller   Transnet Freight Rail   Johannesburg" userId="767ea565-1b4c-4cd9-bd61-fa511a88c6f4" providerId="ADAL" clId="{26F440BD-E3B5-488E-9174-0844051362F7}" dt="2024-07-01T10:07:33.534" v="508" actId="21"/>
          <ac:spMkLst>
            <pc:docMk/>
            <pc:sldMk cId="3829242244" sldId="2146848250"/>
            <ac:spMk id="8" creationId="{77D4A698-25C9-FC48-18F9-8B66D50AC210}"/>
          </ac:spMkLst>
        </pc:spChg>
        <pc:spChg chg="add mod">
          <ac:chgData name="Evan Weyermuller   Transnet Freight Rail   Johannesburg" userId="767ea565-1b4c-4cd9-bd61-fa511a88c6f4" providerId="ADAL" clId="{26F440BD-E3B5-488E-9174-0844051362F7}" dt="2024-07-01T10:41:43.880" v="1195" actId="1076"/>
          <ac:spMkLst>
            <pc:docMk/>
            <pc:sldMk cId="3829242244" sldId="2146848250"/>
            <ac:spMk id="9" creationId="{77D4A698-25C9-FC48-18F9-8B66D50AC210}"/>
          </ac:spMkLst>
        </pc:spChg>
        <pc:spChg chg="add del">
          <ac:chgData name="Evan Weyermuller   Transnet Freight Rail   Johannesburg" userId="767ea565-1b4c-4cd9-bd61-fa511a88c6f4" providerId="ADAL" clId="{26F440BD-E3B5-488E-9174-0844051362F7}" dt="2024-07-01T10:09:05.212" v="532" actId="11529"/>
          <ac:spMkLst>
            <pc:docMk/>
            <pc:sldMk cId="3829242244" sldId="2146848250"/>
            <ac:spMk id="10" creationId="{F67F47AE-B295-0D5E-32E4-9E448CEE1FF0}"/>
          </ac:spMkLst>
        </pc:spChg>
        <pc:spChg chg="mod">
          <ac:chgData name="Evan Weyermuller   Transnet Freight Rail   Johannesburg" userId="767ea565-1b4c-4cd9-bd61-fa511a88c6f4" providerId="ADAL" clId="{26F440BD-E3B5-488E-9174-0844051362F7}" dt="2024-07-01T10:41:13.959" v="1184" actId="1076"/>
          <ac:spMkLst>
            <pc:docMk/>
            <pc:sldMk cId="3829242244" sldId="2146848250"/>
            <ac:spMk id="12" creationId="{77D4A698-25C9-FC48-18F9-8B66D50AC210}"/>
          </ac:spMkLst>
        </pc:spChg>
      </pc:sldChg>
      <pc:sldChg chg="modSp add del mod">
        <pc:chgData name="Evan Weyermuller   Transnet Freight Rail   Johannesburg" userId="767ea565-1b4c-4cd9-bd61-fa511a88c6f4" providerId="ADAL" clId="{26F440BD-E3B5-488E-9174-0844051362F7}" dt="2024-07-01T10:00:54.206" v="370" actId="2696"/>
        <pc:sldMkLst>
          <pc:docMk/>
          <pc:sldMk cId="986681249" sldId="2146848251"/>
        </pc:sldMkLst>
        <pc:spChg chg="mod">
          <ac:chgData name="Evan Weyermuller   Transnet Freight Rail   Johannesburg" userId="767ea565-1b4c-4cd9-bd61-fa511a88c6f4" providerId="ADAL" clId="{26F440BD-E3B5-488E-9174-0844051362F7}" dt="2024-07-01T10:00:26.198" v="367" actId="6549"/>
          <ac:spMkLst>
            <pc:docMk/>
            <pc:sldMk cId="986681249" sldId="2146848251"/>
            <ac:spMk id="12" creationId="{77D4A698-25C9-FC48-18F9-8B66D50AC210}"/>
          </ac:spMkLst>
        </pc:spChg>
      </pc:sldChg>
      <pc:sldChg chg="add del">
        <pc:chgData name="Evan Weyermuller   Transnet Freight Rail   Johannesburg" userId="767ea565-1b4c-4cd9-bd61-fa511a88c6f4" providerId="ADAL" clId="{26F440BD-E3B5-488E-9174-0844051362F7}" dt="2024-07-01T09:54:51.654" v="139" actId="47"/>
        <pc:sldMkLst>
          <pc:docMk/>
          <pc:sldMk cId="1778729662" sldId="2146848251"/>
        </pc:sldMkLst>
      </pc:sldChg>
      <pc:sldChg chg="new del">
        <pc:chgData name="Evan Weyermuller   Transnet Freight Rail   Johannesburg" userId="767ea565-1b4c-4cd9-bd61-fa511a88c6f4" providerId="ADAL" clId="{26F440BD-E3B5-488E-9174-0844051362F7}" dt="2024-07-01T08:49:57.861" v="104" actId="2696"/>
        <pc:sldMkLst>
          <pc:docMk/>
          <pc:sldMk cId="3306613415" sldId="2146848251"/>
        </pc:sldMkLst>
      </pc:sldChg>
      <pc:sldChg chg="addSp delSp modSp add del mod">
        <pc:chgData name="Evan Weyermuller   Transnet Freight Rail   Johannesburg" userId="767ea565-1b4c-4cd9-bd61-fa511a88c6f4" providerId="ADAL" clId="{26F440BD-E3B5-488E-9174-0844051362F7}" dt="2024-07-01T10:25:32.648" v="1088" actId="2696"/>
        <pc:sldMkLst>
          <pc:docMk/>
          <pc:sldMk cId="182685239" sldId="2146848252"/>
        </pc:sldMkLst>
        <pc:spChg chg="add del mod">
          <ac:chgData name="Evan Weyermuller   Transnet Freight Rail   Johannesburg" userId="767ea565-1b4c-4cd9-bd61-fa511a88c6f4" providerId="ADAL" clId="{26F440BD-E3B5-488E-9174-0844051362F7}" dt="2024-07-01T10:04:35.442" v="452" actId="21"/>
          <ac:spMkLst>
            <pc:docMk/>
            <pc:sldMk cId="182685239" sldId="2146848252"/>
            <ac:spMk id="2" creationId="{6AC934F5-3C0C-ABE3-F4C8-231E756D104A}"/>
          </ac:spMkLst>
        </pc:spChg>
        <pc:spChg chg="add mod">
          <ac:chgData name="Evan Weyermuller   Transnet Freight Rail   Johannesburg" userId="767ea565-1b4c-4cd9-bd61-fa511a88c6f4" providerId="ADAL" clId="{26F440BD-E3B5-488E-9174-0844051362F7}" dt="2024-07-01T10:22:31.884" v="1028" actId="1036"/>
          <ac:spMkLst>
            <pc:docMk/>
            <pc:sldMk cId="182685239" sldId="2146848252"/>
            <ac:spMk id="3" creationId="{2A4A1DBA-1A2B-22A7-9654-BA7172FC49B1}"/>
          </ac:spMkLst>
        </pc:spChg>
        <pc:spChg chg="mod">
          <ac:chgData name="Evan Weyermuller   Transnet Freight Rail   Johannesburg" userId="767ea565-1b4c-4cd9-bd61-fa511a88c6f4" providerId="ADAL" clId="{26F440BD-E3B5-488E-9174-0844051362F7}" dt="2024-07-01T10:22:04.197" v="1014" actId="108"/>
          <ac:spMkLst>
            <pc:docMk/>
            <pc:sldMk cId="182685239" sldId="2146848252"/>
            <ac:spMk id="4" creationId="{C049FC25-ACF7-6BF8-8628-06A39BF482D9}"/>
          </ac:spMkLst>
        </pc:spChg>
        <pc:spChg chg="add del mod">
          <ac:chgData name="Evan Weyermuller   Transnet Freight Rail   Johannesburg" userId="767ea565-1b4c-4cd9-bd61-fa511a88c6f4" providerId="ADAL" clId="{26F440BD-E3B5-488E-9174-0844051362F7}" dt="2024-07-01T10:02:14.682" v="381" actId="478"/>
          <ac:spMkLst>
            <pc:docMk/>
            <pc:sldMk cId="182685239" sldId="2146848252"/>
            <ac:spMk id="6" creationId="{2DE88896-4A51-5FDF-7D9D-D383A6D7757D}"/>
          </ac:spMkLst>
        </pc:spChg>
        <pc:spChg chg="add del mod">
          <ac:chgData name="Evan Weyermuller   Transnet Freight Rail   Johannesburg" userId="767ea565-1b4c-4cd9-bd61-fa511a88c6f4" providerId="ADAL" clId="{26F440BD-E3B5-488E-9174-0844051362F7}" dt="2024-07-01T10:08:21.932" v="518" actId="21"/>
          <ac:spMkLst>
            <pc:docMk/>
            <pc:sldMk cId="182685239" sldId="2146848252"/>
            <ac:spMk id="8" creationId="{77D4A698-25C9-FC48-18F9-8B66D50AC210}"/>
          </ac:spMkLst>
        </pc:spChg>
        <pc:spChg chg="del mod">
          <ac:chgData name="Evan Weyermuller   Transnet Freight Rail   Johannesburg" userId="767ea565-1b4c-4cd9-bd61-fa511a88c6f4" providerId="ADAL" clId="{26F440BD-E3B5-488E-9174-0844051362F7}" dt="2024-07-01T10:06:11.719" v="461" actId="21"/>
          <ac:spMkLst>
            <pc:docMk/>
            <pc:sldMk cId="182685239" sldId="2146848252"/>
            <ac:spMk id="12" creationId="{77D4A698-25C9-FC48-18F9-8B66D50AC210}"/>
          </ac:spMkLst>
        </pc:spChg>
      </pc:sldChg>
      <pc:sldChg chg="add del">
        <pc:chgData name="Evan Weyermuller   Transnet Freight Rail   Johannesburg" userId="767ea565-1b4c-4cd9-bd61-fa511a88c6f4" providerId="ADAL" clId="{26F440BD-E3B5-488E-9174-0844051362F7}" dt="2024-07-01T09:54:52.414" v="140" actId="47"/>
        <pc:sldMkLst>
          <pc:docMk/>
          <pc:sldMk cId="2863300811" sldId="2146848252"/>
        </pc:sldMkLst>
      </pc:sldChg>
      <pc:sldChg chg="addSp delSp modSp new mod ord modClrScheme chgLayout">
        <pc:chgData name="Evan Weyermuller   Transnet Freight Rail   Johannesburg" userId="767ea565-1b4c-4cd9-bd61-fa511a88c6f4" providerId="ADAL" clId="{26F440BD-E3B5-488E-9174-0844051362F7}" dt="2024-07-01T12:14:13.426" v="2036" actId="15"/>
        <pc:sldMkLst>
          <pc:docMk/>
          <pc:sldMk cId="716239416" sldId="2146848253"/>
        </pc:sldMkLst>
        <pc:spChg chg="del mod ord">
          <ac:chgData name="Evan Weyermuller   Transnet Freight Rail   Johannesburg" userId="767ea565-1b4c-4cd9-bd61-fa511a88c6f4" providerId="ADAL" clId="{26F440BD-E3B5-488E-9174-0844051362F7}" dt="2024-07-01T10:20:59.439" v="987" actId="700"/>
          <ac:spMkLst>
            <pc:docMk/>
            <pc:sldMk cId="716239416" sldId="2146848253"/>
            <ac:spMk id="2" creationId="{25344E25-C6E1-EFC9-7909-E18057C89B5A}"/>
          </ac:spMkLst>
        </pc:spChg>
        <pc:spChg chg="del mod ord">
          <ac:chgData name="Evan Weyermuller   Transnet Freight Rail   Johannesburg" userId="767ea565-1b4c-4cd9-bd61-fa511a88c6f4" providerId="ADAL" clId="{26F440BD-E3B5-488E-9174-0844051362F7}" dt="2024-07-01T10:20:59.439" v="987" actId="700"/>
          <ac:spMkLst>
            <pc:docMk/>
            <pc:sldMk cId="716239416" sldId="2146848253"/>
            <ac:spMk id="3" creationId="{D127D058-858B-1DBF-A9E6-7E02B33844F2}"/>
          </ac:spMkLst>
        </pc:spChg>
        <pc:spChg chg="del">
          <ac:chgData name="Evan Weyermuller   Transnet Freight Rail   Johannesburg" userId="767ea565-1b4c-4cd9-bd61-fa511a88c6f4" providerId="ADAL" clId="{26F440BD-E3B5-488E-9174-0844051362F7}" dt="2024-07-01T10:20:59.439" v="987" actId="700"/>
          <ac:spMkLst>
            <pc:docMk/>
            <pc:sldMk cId="716239416" sldId="2146848253"/>
            <ac:spMk id="4" creationId="{F5D72F43-43B6-ED6E-5792-C325E3937F2C}"/>
          </ac:spMkLst>
        </pc:spChg>
        <pc:spChg chg="add mod ord">
          <ac:chgData name="Evan Weyermuller   Transnet Freight Rail   Johannesburg" userId="767ea565-1b4c-4cd9-bd61-fa511a88c6f4" providerId="ADAL" clId="{26F440BD-E3B5-488E-9174-0844051362F7}" dt="2024-07-01T10:21:26.262" v="1004" actId="20577"/>
          <ac:spMkLst>
            <pc:docMk/>
            <pc:sldMk cId="716239416" sldId="2146848253"/>
            <ac:spMk id="5" creationId="{2F3DFD99-1D7E-AA70-E285-597C255B35D7}"/>
          </ac:spMkLst>
        </pc:spChg>
        <pc:spChg chg="add mod ord">
          <ac:chgData name="Evan Weyermuller   Transnet Freight Rail   Johannesburg" userId="767ea565-1b4c-4cd9-bd61-fa511a88c6f4" providerId="ADAL" clId="{26F440BD-E3B5-488E-9174-0844051362F7}" dt="2024-07-01T12:14:13.426" v="2036" actId="15"/>
          <ac:spMkLst>
            <pc:docMk/>
            <pc:sldMk cId="716239416" sldId="2146848253"/>
            <ac:spMk id="6" creationId="{6D9ED692-239F-84D4-2A86-EE08FF441212}"/>
          </ac:spMkLst>
        </pc:spChg>
      </pc:sldChg>
      <pc:sldChg chg="modSp add mod ord">
        <pc:chgData name="Evan Weyermuller   Transnet Freight Rail   Johannesburg" userId="767ea565-1b4c-4cd9-bd61-fa511a88c6f4" providerId="ADAL" clId="{26F440BD-E3B5-488E-9174-0844051362F7}" dt="2024-07-01T10:25:26.534" v="1087"/>
        <pc:sldMkLst>
          <pc:docMk/>
          <pc:sldMk cId="3324307915" sldId="2146848254"/>
        </pc:sldMkLst>
        <pc:spChg chg="mod">
          <ac:chgData name="Evan Weyermuller   Transnet Freight Rail   Johannesburg" userId="767ea565-1b4c-4cd9-bd61-fa511a88c6f4" providerId="ADAL" clId="{26F440BD-E3B5-488E-9174-0844051362F7}" dt="2024-07-01T10:25:14.134" v="1086" actId="313"/>
          <ac:spMkLst>
            <pc:docMk/>
            <pc:sldMk cId="3324307915" sldId="2146848254"/>
            <ac:spMk id="5" creationId="{2F3DFD99-1D7E-AA70-E285-597C255B35D7}"/>
          </ac:spMkLst>
        </pc:spChg>
        <pc:spChg chg="mod">
          <ac:chgData name="Evan Weyermuller   Transnet Freight Rail   Johannesburg" userId="767ea565-1b4c-4cd9-bd61-fa511a88c6f4" providerId="ADAL" clId="{26F440BD-E3B5-488E-9174-0844051362F7}" dt="2024-07-01T10:25:26.534" v="1087"/>
          <ac:spMkLst>
            <pc:docMk/>
            <pc:sldMk cId="3324307915" sldId="2146848254"/>
            <ac:spMk id="6" creationId="{6D9ED692-239F-84D4-2A86-EE08FF441212}"/>
          </ac:spMkLst>
        </pc:spChg>
      </pc:sldChg>
      <pc:sldChg chg="add del">
        <pc:chgData name="Evan Weyermuller   Transnet Freight Rail   Johannesburg" userId="767ea565-1b4c-4cd9-bd61-fa511a88c6f4" providerId="ADAL" clId="{26F440BD-E3B5-488E-9174-0844051362F7}" dt="2024-07-01T10:24:41.215" v="1039" actId="2696"/>
        <pc:sldMkLst>
          <pc:docMk/>
          <pc:sldMk cId="4133007626" sldId="2146848254"/>
        </pc:sldMkLst>
      </pc:sldChg>
      <pc:sldChg chg="modSp new mod">
        <pc:chgData name="Evan Weyermuller   Transnet Freight Rail   Johannesburg" userId="767ea565-1b4c-4cd9-bd61-fa511a88c6f4" providerId="ADAL" clId="{26F440BD-E3B5-488E-9174-0844051362F7}" dt="2024-07-01T12:14:27.644" v="2038" actId="15"/>
        <pc:sldMkLst>
          <pc:docMk/>
          <pc:sldMk cId="11728261" sldId="2146848255"/>
        </pc:sldMkLst>
        <pc:spChg chg="mod">
          <ac:chgData name="Evan Weyermuller   Transnet Freight Rail   Johannesburg" userId="767ea565-1b4c-4cd9-bd61-fa511a88c6f4" providerId="ADAL" clId="{26F440BD-E3B5-488E-9174-0844051362F7}" dt="2024-07-01T10:39:40.774" v="1176" actId="20577"/>
          <ac:spMkLst>
            <pc:docMk/>
            <pc:sldMk cId="11728261" sldId="2146848255"/>
            <ac:spMk id="2" creationId="{4354E27D-7581-1A3B-E267-E252539E0710}"/>
          </ac:spMkLst>
        </pc:spChg>
        <pc:spChg chg="mod">
          <ac:chgData name="Evan Weyermuller   Transnet Freight Rail   Johannesburg" userId="767ea565-1b4c-4cd9-bd61-fa511a88c6f4" providerId="ADAL" clId="{26F440BD-E3B5-488E-9174-0844051362F7}" dt="2024-07-01T12:14:27.644" v="2038" actId="15"/>
          <ac:spMkLst>
            <pc:docMk/>
            <pc:sldMk cId="11728261" sldId="2146848255"/>
            <ac:spMk id="3" creationId="{F5C15416-055F-2D40-4EC0-ED628E6D5D54}"/>
          </ac:spMkLst>
        </pc:spChg>
      </pc:sldChg>
      <pc:sldChg chg="modSp new mod">
        <pc:chgData name="Evan Weyermuller   Transnet Freight Rail   Johannesburg" userId="767ea565-1b4c-4cd9-bd61-fa511a88c6f4" providerId="ADAL" clId="{26F440BD-E3B5-488E-9174-0844051362F7}" dt="2024-07-04T08:42:17.723" v="2095" actId="20577"/>
        <pc:sldMkLst>
          <pc:docMk/>
          <pc:sldMk cId="4228393596" sldId="2146848256"/>
        </pc:sldMkLst>
        <pc:spChg chg="mod">
          <ac:chgData name="Evan Weyermuller   Transnet Freight Rail   Johannesburg" userId="767ea565-1b4c-4cd9-bd61-fa511a88c6f4" providerId="ADAL" clId="{26F440BD-E3B5-488E-9174-0844051362F7}" dt="2024-07-04T08:42:17.723" v="2095" actId="20577"/>
          <ac:spMkLst>
            <pc:docMk/>
            <pc:sldMk cId="4228393596" sldId="2146848256"/>
            <ac:spMk id="2" creationId="{DFE8A881-D2CD-9662-8E47-86677894D82A}"/>
          </ac:spMkLst>
        </pc:spChg>
        <pc:spChg chg="mod">
          <ac:chgData name="Evan Weyermuller   Transnet Freight Rail   Johannesburg" userId="767ea565-1b4c-4cd9-bd61-fa511a88c6f4" providerId="ADAL" clId="{26F440BD-E3B5-488E-9174-0844051362F7}" dt="2024-07-01T12:17:32.476" v="2059" actId="20577"/>
          <ac:spMkLst>
            <pc:docMk/>
            <pc:sldMk cId="4228393596" sldId="2146848256"/>
            <ac:spMk id="3" creationId="{4F2C9B4E-A7F2-24E3-B988-4585567AA1BB}"/>
          </ac:spMkLst>
        </pc:spChg>
      </pc:sldChg>
      <pc:sldChg chg="modSp new mod">
        <pc:chgData name="Evan Weyermuller   Transnet Freight Rail   Johannesburg" userId="767ea565-1b4c-4cd9-bd61-fa511a88c6f4" providerId="ADAL" clId="{26F440BD-E3B5-488E-9174-0844051362F7}" dt="2024-07-01T12:09:56.973" v="1945"/>
        <pc:sldMkLst>
          <pc:docMk/>
          <pc:sldMk cId="3115591068" sldId="2146848257"/>
        </pc:sldMkLst>
        <pc:spChg chg="mod">
          <ac:chgData name="Evan Weyermuller   Transnet Freight Rail   Johannesburg" userId="767ea565-1b4c-4cd9-bd61-fa511a88c6f4" providerId="ADAL" clId="{26F440BD-E3B5-488E-9174-0844051362F7}" dt="2024-07-01T10:45:46.050" v="1247" actId="20577"/>
          <ac:spMkLst>
            <pc:docMk/>
            <pc:sldMk cId="3115591068" sldId="2146848257"/>
            <ac:spMk id="2" creationId="{6D0E3472-90FB-FB5E-658D-FF5E94A3FF31}"/>
          </ac:spMkLst>
        </pc:spChg>
        <pc:spChg chg="mod">
          <ac:chgData name="Evan Weyermuller   Transnet Freight Rail   Johannesburg" userId="767ea565-1b4c-4cd9-bd61-fa511a88c6f4" providerId="ADAL" clId="{26F440BD-E3B5-488E-9174-0844051362F7}" dt="2024-07-01T12:09:56.973" v="1945"/>
          <ac:spMkLst>
            <pc:docMk/>
            <pc:sldMk cId="3115591068" sldId="2146848257"/>
            <ac:spMk id="3" creationId="{90DEF0EA-55E8-877F-CBA1-DD5A40DE0042}"/>
          </ac:spMkLst>
        </pc:spChg>
      </pc:sldChg>
      <pc:sldChg chg="modSp new mod">
        <pc:chgData name="Evan Weyermuller   Transnet Freight Rail   Johannesburg" userId="767ea565-1b4c-4cd9-bd61-fa511a88c6f4" providerId="ADAL" clId="{26F440BD-E3B5-488E-9174-0844051362F7}" dt="2024-07-01T12:12:23.753" v="2030" actId="404"/>
        <pc:sldMkLst>
          <pc:docMk/>
          <pc:sldMk cId="2883176330" sldId="2146848258"/>
        </pc:sldMkLst>
        <pc:spChg chg="mod">
          <ac:chgData name="Evan Weyermuller   Transnet Freight Rail   Johannesburg" userId="767ea565-1b4c-4cd9-bd61-fa511a88c6f4" providerId="ADAL" clId="{26F440BD-E3B5-488E-9174-0844051362F7}" dt="2024-07-01T10:45:55.021" v="1265" actId="20577"/>
          <ac:spMkLst>
            <pc:docMk/>
            <pc:sldMk cId="2883176330" sldId="2146848258"/>
            <ac:spMk id="2" creationId="{D34E8451-FFAA-5ED2-E73B-55FC7DCCC3F4}"/>
          </ac:spMkLst>
        </pc:spChg>
        <pc:spChg chg="mod">
          <ac:chgData name="Evan Weyermuller   Transnet Freight Rail   Johannesburg" userId="767ea565-1b4c-4cd9-bd61-fa511a88c6f4" providerId="ADAL" clId="{26F440BD-E3B5-488E-9174-0844051362F7}" dt="2024-07-01T12:12:23.753" v="2030" actId="404"/>
          <ac:spMkLst>
            <pc:docMk/>
            <pc:sldMk cId="2883176330" sldId="2146848258"/>
            <ac:spMk id="3" creationId="{99244F60-0406-E25B-8613-80A7060E2BF9}"/>
          </ac:spMkLst>
        </pc:spChg>
      </pc:sldChg>
      <pc:sldChg chg="modSp new mod">
        <pc:chgData name="Evan Weyermuller   Transnet Freight Rail   Johannesburg" userId="767ea565-1b4c-4cd9-bd61-fa511a88c6f4" providerId="ADAL" clId="{26F440BD-E3B5-488E-9174-0844051362F7}" dt="2024-07-01T12:10:49.220" v="1972" actId="5793"/>
        <pc:sldMkLst>
          <pc:docMk/>
          <pc:sldMk cId="3496078358" sldId="2146848259"/>
        </pc:sldMkLst>
        <pc:spChg chg="mod">
          <ac:chgData name="Evan Weyermuller   Transnet Freight Rail   Johannesburg" userId="767ea565-1b4c-4cd9-bd61-fa511a88c6f4" providerId="ADAL" clId="{26F440BD-E3B5-488E-9174-0844051362F7}" dt="2024-07-01T10:46:13.795" v="1293" actId="20577"/>
          <ac:spMkLst>
            <pc:docMk/>
            <pc:sldMk cId="3496078358" sldId="2146848259"/>
            <ac:spMk id="2" creationId="{8E839808-99FB-2758-42D8-DA7ADED5B151}"/>
          </ac:spMkLst>
        </pc:spChg>
        <pc:spChg chg="mod">
          <ac:chgData name="Evan Weyermuller   Transnet Freight Rail   Johannesburg" userId="767ea565-1b4c-4cd9-bd61-fa511a88c6f4" providerId="ADAL" clId="{26F440BD-E3B5-488E-9174-0844051362F7}" dt="2024-07-01T12:10:49.220" v="1972" actId="5793"/>
          <ac:spMkLst>
            <pc:docMk/>
            <pc:sldMk cId="3496078358" sldId="2146848259"/>
            <ac:spMk id="3" creationId="{9349DC35-459B-F2FC-B109-C58FED170525}"/>
          </ac:spMkLst>
        </pc:spChg>
      </pc:sldChg>
      <pc:sldMasterChg chg="delSldLayout">
        <pc:chgData name="Evan Weyermuller   Transnet Freight Rail   Johannesburg" userId="767ea565-1b4c-4cd9-bd61-fa511a88c6f4" providerId="ADAL" clId="{26F440BD-E3B5-488E-9174-0844051362F7}" dt="2024-07-01T10:24:41.215" v="1039" actId="2696"/>
        <pc:sldMasterMkLst>
          <pc:docMk/>
          <pc:sldMasterMk cId="2960238944" sldId="2147483720"/>
        </pc:sldMasterMkLst>
        <pc:sldLayoutChg chg="del">
          <pc:chgData name="Evan Weyermuller   Transnet Freight Rail   Johannesburg" userId="767ea565-1b4c-4cd9-bd61-fa511a88c6f4" providerId="ADAL" clId="{26F440BD-E3B5-488E-9174-0844051362F7}" dt="2024-07-01T10:24:41.215" v="1039" actId="2696"/>
          <pc:sldLayoutMkLst>
            <pc:docMk/>
            <pc:sldMasterMk cId="2960238944" sldId="2147483720"/>
            <pc:sldLayoutMk cId="1851979110" sldId="214748374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E9E0EE-1DCB-4F30-B077-464F007E46A9}" type="datetimeFigureOut">
              <a:rPr lang="en-GB" smtClean="0"/>
              <a:t>04/07/2024</a:t>
            </a:fld>
            <a:endParaRPr lang="en-GB" dirty="0"/>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dirty="0"/>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CE7D0A-618D-469D-A0F6-7E10C3D47CE6}" type="datetimeFigureOut">
              <a:rPr lang="en-GB" smtClean="0"/>
              <a:t>04/07/2024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dirty="0"/>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43588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819311433"/>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1" name="object 8">
            <a:extLst>
              <a:ext uri="{FF2B5EF4-FFF2-40B4-BE49-F238E27FC236}">
                <a16:creationId xmlns:a16="http://schemas.microsoft.com/office/drawing/2014/main" id="{EDA1C25F-7D43-4095-A0B8-45700D5B151C}"/>
              </a:ext>
            </a:extLst>
          </p:cNvPr>
          <p:cNvSpPr/>
          <p:nvPr userDrawn="1"/>
        </p:nvSpPr>
        <p:spPr>
          <a:xfrm>
            <a:off x="8499929" y="4854262"/>
            <a:ext cx="3250324" cy="16944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3329183" cy="3902732"/>
          </a:xfrm>
          <a:prstGeom prst="rect">
            <a:avLst/>
          </a:prstGeom>
        </p:spPr>
        <p:txBody>
          <a:bodyPr/>
          <a:lstStyle>
            <a:lvl1pPr marL="7521" marR="361381" indent="-189904" algn="l">
              <a:lnSpc>
                <a:spcPct val="165300"/>
              </a:lnSpc>
              <a:spcBef>
                <a:spcPts val="56"/>
              </a:spcBef>
              <a:buNone/>
              <a:defRPr sz="20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dirty="0">
                <a:solidFill>
                  <a:schemeClr val="accent5"/>
                </a:solidFill>
              </a:rPr>
              <a:t>Section heading here</a:t>
            </a:r>
          </a:p>
          <a:p>
            <a:r>
              <a:rPr lang="en-GB" sz="1800" dirty="0"/>
              <a:t>Normal text here and here and here and here</a:t>
            </a:r>
            <a:endParaRPr lang="en-GB" sz="2400" dirty="0"/>
          </a:p>
        </p:txBody>
      </p:sp>
      <p:pic>
        <p:nvPicPr>
          <p:cNvPr id="12" name="Picture 11">
            <a:extLst>
              <a:ext uri="{FF2B5EF4-FFF2-40B4-BE49-F238E27FC236}">
                <a16:creationId xmlns:a16="http://schemas.microsoft.com/office/drawing/2014/main" id="{5DE8A4C4-F89C-4196-9B13-39D203050D55}"/>
              </a:ext>
            </a:extLst>
          </p:cNvPr>
          <p:cNvPicPr>
            <a:picLocks noChangeAspect="1"/>
          </p:cNvPicPr>
          <p:nvPr userDrawn="1"/>
        </p:nvPicPr>
        <p:blipFill>
          <a:blip r:embed="rId6"/>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338413678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459417810"/>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2995808"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a:lnSpc>
                <a:spcPct val="100600"/>
              </a:lnSpc>
            </a:pPr>
            <a:endParaRPr lang="en-GB" sz="1600" dirty="0"/>
          </a:p>
        </p:txBody>
      </p:sp>
      <p:sp>
        <p:nvSpPr>
          <p:cNvPr id="11" name="object 8">
            <a:extLst>
              <a:ext uri="{FF2B5EF4-FFF2-40B4-BE49-F238E27FC236}">
                <a16:creationId xmlns:a16="http://schemas.microsoft.com/office/drawing/2014/main" id="{B7093058-1C72-42EE-AFD4-C6A337F2FC13}"/>
              </a:ext>
            </a:extLst>
          </p:cNvPr>
          <p:cNvSpPr/>
          <p:nvPr userDrawn="1"/>
        </p:nvSpPr>
        <p:spPr>
          <a:xfrm>
            <a:off x="8580474" y="3407791"/>
            <a:ext cx="3205788" cy="3090186"/>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12" name="Picture 11">
            <a:extLst>
              <a:ext uri="{FF2B5EF4-FFF2-40B4-BE49-F238E27FC236}">
                <a16:creationId xmlns:a16="http://schemas.microsoft.com/office/drawing/2014/main" id="{F3A53F04-AED7-452A-9F24-9297FB349A19}"/>
              </a:ext>
            </a:extLst>
          </p:cNvPr>
          <p:cNvPicPr>
            <a:picLocks noChangeAspect="1"/>
          </p:cNvPicPr>
          <p:nvPr userDrawn="1"/>
        </p:nvPicPr>
        <p:blipFill>
          <a:blip r:embed="rId6"/>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172121697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513726504"/>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2967233"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indent="-189904">
              <a:lnSpc>
                <a:spcPct val="100600"/>
              </a:lnSpc>
              <a:spcBef>
                <a:spcPts val="56"/>
              </a:spcBef>
            </a:pPr>
            <a:endParaRPr lang="en-GB" sz="1600" b="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object 8">
            <a:extLst>
              <a:ext uri="{FF2B5EF4-FFF2-40B4-BE49-F238E27FC236}">
                <a16:creationId xmlns:a16="http://schemas.microsoft.com/office/drawing/2014/main" id="{558145CC-D3BC-4C88-AA7C-565A0C5BCABE}"/>
              </a:ext>
            </a:extLst>
          </p:cNvPr>
          <p:cNvSpPr/>
          <p:nvPr userDrawn="1"/>
        </p:nvSpPr>
        <p:spPr>
          <a:xfrm>
            <a:off x="8189297" y="4958505"/>
            <a:ext cx="3821367" cy="15191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12" name="Picture 11">
            <a:extLst>
              <a:ext uri="{FF2B5EF4-FFF2-40B4-BE49-F238E27FC236}">
                <a16:creationId xmlns:a16="http://schemas.microsoft.com/office/drawing/2014/main" id="{70BB016E-539B-4F7E-9E4A-780487E1CEFC}"/>
              </a:ext>
            </a:extLst>
          </p:cNvPr>
          <p:cNvPicPr>
            <a:picLocks noChangeAspect="1"/>
          </p:cNvPicPr>
          <p:nvPr userDrawn="1"/>
        </p:nvPicPr>
        <p:blipFill>
          <a:blip r:embed="rId6"/>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63718030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906038948"/>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dirty="0"/>
              <a:t>CLICK TO ADD TITLE</a:t>
            </a:r>
            <a:br>
              <a:rPr lang="en-US" dirty="0"/>
            </a:br>
            <a:r>
              <a:rPr lang="en-US" dirty="0"/>
              <a:t>ON TWO LINES IF NECESSARY</a:t>
            </a:r>
            <a:endParaRPr lang="en-ZA" dirty="0"/>
          </a:p>
        </p:txBody>
      </p:sp>
    </p:spTree>
    <p:extLst>
      <p:ext uri="{BB962C8B-B14F-4D97-AF65-F5344CB8AC3E}">
        <p14:creationId xmlns:p14="http://schemas.microsoft.com/office/powerpoint/2010/main" val="683086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701589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89E258-1D79-4E25-B592-51F1147856D6}"/>
              </a:ext>
            </a:extLst>
          </p:cNvPr>
          <p:cNvSpPr>
            <a:spLocks noGrp="1"/>
          </p:cNvSpPr>
          <p:nvPr>
            <p:ph type="ctrTitle" hasCustomPrompt="1"/>
          </p:nvPr>
        </p:nvSpPr>
        <p:spPr>
          <a:xfrm>
            <a:off x="589941" y="356990"/>
            <a:ext cx="9145218" cy="661832"/>
          </a:xfrm>
          <a:prstGeom prst="rect">
            <a:avLst/>
          </a:prstGeom>
        </p:spPr>
        <p:txBody>
          <a:bodyPr anchor="b"/>
          <a:lstStyle>
            <a:lvl1pPr algn="l">
              <a:defRPr sz="28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p>
        </p:txBody>
      </p:sp>
      <p:sp>
        <p:nvSpPr>
          <p:cNvPr id="7" name="Text Placeholder 2">
            <a:extLst>
              <a:ext uri="{FF2B5EF4-FFF2-40B4-BE49-F238E27FC236}">
                <a16:creationId xmlns:a16="http://schemas.microsoft.com/office/drawing/2014/main" id="{87644EA8-7028-42E5-833F-BAD05B8F4B77}"/>
              </a:ext>
            </a:extLst>
          </p:cNvPr>
          <p:cNvSpPr>
            <a:spLocks noGrp="1"/>
          </p:cNvSpPr>
          <p:nvPr>
            <p:ph idx="1"/>
          </p:nvPr>
        </p:nvSpPr>
        <p:spPr>
          <a:xfrm>
            <a:off x="568328" y="1201381"/>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object 11">
            <a:extLst>
              <a:ext uri="{FF2B5EF4-FFF2-40B4-BE49-F238E27FC236}">
                <a16:creationId xmlns:a16="http://schemas.microsoft.com/office/drawing/2014/main" id="{235ED689-9638-443C-9A10-E043942A6629}"/>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Tree>
    <p:extLst>
      <p:ext uri="{BB962C8B-B14F-4D97-AF65-F5344CB8AC3E}">
        <p14:creationId xmlns:p14="http://schemas.microsoft.com/office/powerpoint/2010/main" val="1109721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141981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597746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2927059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653423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68256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103807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770803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5743869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562626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7940947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2759918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3984427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53347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38699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8581091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69414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468786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712609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40753427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21819153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7818391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1832637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10041982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30378598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1876586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17039419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58853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5454034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1017466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26" Type="http://schemas.openxmlformats.org/officeDocument/2006/relationships/slideLayout" Target="../slideLayouts/slideLayout33.xml"/><Relationship Id="rId3" Type="http://schemas.openxmlformats.org/officeDocument/2006/relationships/slideLayout" Target="../slideLayouts/slideLayout10.xml"/><Relationship Id="rId21" Type="http://schemas.openxmlformats.org/officeDocument/2006/relationships/slideLayout" Target="../slideLayouts/slideLayout28.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5" Type="http://schemas.openxmlformats.org/officeDocument/2006/relationships/slideLayout" Target="../slideLayouts/slideLayout32.xml"/><Relationship Id="rId33" Type="http://schemas.openxmlformats.org/officeDocument/2006/relationships/image" Target="../media/image8.emf"/><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29" Type="http://schemas.openxmlformats.org/officeDocument/2006/relationships/theme" Target="../theme/theme2.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24" Type="http://schemas.openxmlformats.org/officeDocument/2006/relationships/slideLayout" Target="../slideLayouts/slideLayout31.xml"/><Relationship Id="rId32" Type="http://schemas.openxmlformats.org/officeDocument/2006/relationships/image" Target="../media/image1.emf"/><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slideLayout" Target="../slideLayouts/slideLayout30.xml"/><Relationship Id="rId28" Type="http://schemas.openxmlformats.org/officeDocument/2006/relationships/slideLayout" Target="../slideLayouts/slideLayout35.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31" Type="http://schemas.openxmlformats.org/officeDocument/2006/relationships/oleObject" Target="../embeddings/oleObject6.bin"/><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slideLayout" Target="../slideLayouts/slideLayout29.xml"/><Relationship Id="rId27" Type="http://schemas.openxmlformats.org/officeDocument/2006/relationships/slideLayout" Target="../slideLayouts/slideLayout34.xml"/><Relationship Id="rId30"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10" imgW="421" imgH="420" progId="TCLayout.ActiveDocument.1">
                  <p:embed/>
                </p:oleObj>
              </mc:Choice>
              <mc:Fallback>
                <p:oleObj name="think-cell Slide" r:id="rId10" imgW="421" imgH="420" progId="TCLayout.ActiveDocument.1">
                  <p:embed/>
                  <p:pic>
                    <p:nvPicPr>
                      <p:cNvPr id="4" name="Object 3" hidden="1"/>
                      <p:cNvPicPr/>
                      <p:nvPr/>
                    </p:nvPicPr>
                    <p:blipFill>
                      <a:blip r:embed="rId11"/>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a:xfrm>
            <a:off x="618755" y="276058"/>
            <a:ext cx="10457775" cy="720105"/>
          </a:xfrm>
          <a:prstGeom prst="rect">
            <a:avLst/>
          </a:prstGeom>
        </p:spPr>
        <p:txBody>
          <a:bodyPr vert="horz" lIns="0" tIns="0" rIns="0" bIns="0" rtlCol="0" anchor="ctr">
            <a:noAutofit/>
          </a:bodyPr>
          <a:lstStyle/>
          <a:p>
            <a:r>
              <a:rPr lang="en-US" dirty="0"/>
              <a:t>CLICK TO EDIT MASTER SLIDE</a:t>
            </a:r>
            <a:endParaRPr lang="en-ZA" dirty="0"/>
          </a:p>
        </p:txBody>
      </p:sp>
      <p:sp>
        <p:nvSpPr>
          <p:cNvPr id="3" name="Text Placeholder 2"/>
          <p:cNvSpPr>
            <a:spLocks noGrp="1"/>
          </p:cNvSpPr>
          <p:nvPr>
            <p:ph type="body" idx="1"/>
          </p:nvPr>
        </p:nvSpPr>
        <p:spPr>
          <a:xfrm>
            <a:off x="568329" y="1200483"/>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7" name="Rectangle 6"/>
          <p:cNvSpPr/>
          <p:nvPr userDrawn="1"/>
        </p:nvSpPr>
        <p:spPr>
          <a:xfrm>
            <a:off x="443786" y="62927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tx1">
                    <a:lumMod val="50000"/>
                    <a:lumOff val="50000"/>
                  </a:schemeClr>
                </a:solidFill>
                <a:latin typeface="Tahoma"/>
              </a:rPr>
              <a:pPr algn="r" fontAlgn="auto">
                <a:spcBef>
                  <a:spcPts val="0"/>
                </a:spcBef>
                <a:spcAft>
                  <a:spcPts val="0"/>
                </a:spcAft>
              </a:pPr>
              <a:t>‹#›</a:t>
            </a:fld>
            <a:endParaRPr lang="en-ZA" sz="767" b="1" dirty="0">
              <a:solidFill>
                <a:schemeClr val="tx1">
                  <a:lumMod val="50000"/>
                  <a:lumOff val="50000"/>
                </a:schemeClr>
              </a:solidFill>
              <a:latin typeface="Tahoma"/>
            </a:endParaRPr>
          </a:p>
        </p:txBody>
      </p:sp>
      <p:sp>
        <p:nvSpPr>
          <p:cNvPr id="13" name="object 6">
            <a:extLst>
              <a:ext uri="{FF2B5EF4-FFF2-40B4-BE49-F238E27FC236}">
                <a16:creationId xmlns:a16="http://schemas.microsoft.com/office/drawing/2014/main" id="{C94C95BE-8722-4D8D-93E0-75343B78F809}"/>
              </a:ext>
            </a:extLst>
          </p:cNvPr>
          <p:cNvSpPr/>
          <p:nvPr userDrawn="1"/>
        </p:nvSpPr>
        <p:spPr>
          <a:xfrm>
            <a:off x="568328" y="1121575"/>
            <a:ext cx="11055343" cy="45719"/>
          </a:xfrm>
          <a:custGeom>
            <a:avLst/>
            <a:gdLst/>
            <a:ahLst/>
            <a:cxnLst/>
            <a:rect l="l" t="t" r="r" b="b"/>
            <a:pathLst>
              <a:path w="18230215">
                <a:moveTo>
                  <a:pt x="0" y="0"/>
                </a:moveTo>
                <a:lnTo>
                  <a:pt x="18229780" y="0"/>
                </a:lnTo>
              </a:path>
            </a:pathLst>
          </a:custGeom>
          <a:ln w="20941">
            <a:solidFill>
              <a:srgbClr val="8B8E91"/>
            </a:solidFill>
          </a:ln>
        </p:spPr>
        <p:txBody>
          <a:bodyPr wrap="square" lIns="0" tIns="0" rIns="0" bIns="0" rtlCol="0"/>
          <a:lstStyle/>
          <a:p>
            <a:endParaRPr sz="637" b="0" i="0" dirty="0">
              <a:latin typeface="Tahoma Regular"/>
            </a:endParaRPr>
          </a:p>
        </p:txBody>
      </p:sp>
      <p:sp>
        <p:nvSpPr>
          <p:cNvPr id="14" name="object 11">
            <a:extLst>
              <a:ext uri="{FF2B5EF4-FFF2-40B4-BE49-F238E27FC236}">
                <a16:creationId xmlns:a16="http://schemas.microsoft.com/office/drawing/2014/main" id="{8828F517-37FB-4E03-B217-C275D9590891}"/>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pic>
        <p:nvPicPr>
          <p:cNvPr id="5" name="Picture 4">
            <a:extLst>
              <a:ext uri="{FF2B5EF4-FFF2-40B4-BE49-F238E27FC236}">
                <a16:creationId xmlns:a16="http://schemas.microsoft.com/office/drawing/2014/main" id="{FD0567A0-C0A7-4B1B-AE7B-212F10FDF1C1}"/>
              </a:ext>
            </a:extLst>
          </p:cNvPr>
          <p:cNvPicPr>
            <a:picLocks noChangeAspect="1"/>
          </p:cNvPicPr>
          <p:nvPr userDrawn="1"/>
        </p:nvPicPr>
        <p:blipFill>
          <a:blip r:embed="rId12"/>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2274125543"/>
      </p:ext>
    </p:extLst>
  </p:cSld>
  <p:clrMap bg1="lt1" tx1="dk1" bg2="lt2" tx2="dk2" accent1="accent1" accent2="accent2" accent3="accent3" accent4="accent4" accent5="accent5" accent6="accent6" hlink="hlink" folHlink="folHlink"/>
  <p:sldLayoutIdLst>
    <p:sldLayoutId id="2147483676" r:id="rId1"/>
    <p:sldLayoutId id="2147483702" r:id="rId2"/>
    <p:sldLayoutId id="2147483701" r:id="rId3"/>
    <p:sldLayoutId id="2147483673" r:id="rId4"/>
    <p:sldLayoutId id="2147483695" r:id="rId5"/>
    <p:sldLayoutId id="2147483705" r:id="rId6"/>
    <p:sldLayoutId id="2147483717" r:id="rId7"/>
  </p:sldLayoutIdLst>
  <p:hf hdr="0" ftr="0" dt="0"/>
  <p:txStyles>
    <p:title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70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0"/>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1" imgW="421" imgH="420" progId="TCLayout.ActiveDocument.1">
                  <p:embed/>
                </p:oleObj>
              </mc:Choice>
              <mc:Fallback>
                <p:oleObj name="think-cell Slide" r:id="rId31" imgW="421" imgH="420" progId="TCLayout.ActiveDocument.1">
                  <p:embed/>
                  <p:pic>
                    <p:nvPicPr>
                      <p:cNvPr id="4" name="Object 3" hidden="1"/>
                      <p:cNvPicPr/>
                      <p:nvPr/>
                    </p:nvPicPr>
                    <p:blipFill>
                      <a:blip r:embed="rId32"/>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296023894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D521921-02D3-16F7-AFBA-5EF4BC2C0398}"/>
              </a:ext>
            </a:extLst>
          </p:cNvPr>
          <p:cNvSpPr/>
          <p:nvPr/>
        </p:nvSpPr>
        <p:spPr>
          <a:xfrm>
            <a:off x="0" y="0"/>
            <a:ext cx="12192000" cy="6858000"/>
          </a:xfrm>
          <a:prstGeom prst="rect">
            <a:avLst/>
          </a:prstGeom>
          <a:solidFill>
            <a:schemeClr val="bg1">
              <a:lumMod val="95000"/>
              <a:alpha val="36789"/>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Freeform 4">
            <a:extLst>
              <a:ext uri="{FF2B5EF4-FFF2-40B4-BE49-F238E27FC236}">
                <a16:creationId xmlns:a16="http://schemas.microsoft.com/office/drawing/2014/main" id="{1F54FC13-02AE-90E1-C564-F0EE8DD75D6F}"/>
              </a:ext>
            </a:extLst>
          </p:cNvPr>
          <p:cNvSpPr/>
          <p:nvPr/>
        </p:nvSpPr>
        <p:spPr>
          <a:xfrm>
            <a:off x="-4437" y="0"/>
            <a:ext cx="12196437" cy="6880475"/>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62171"/>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dirty="0">
              <a:ln>
                <a:noFill/>
              </a:ln>
              <a:solidFill>
                <a:srgbClr val="000000"/>
              </a:solidFill>
              <a:effectLst/>
              <a:uLnTx/>
              <a:uFillTx/>
              <a:latin typeface="Tahoma"/>
              <a:ea typeface="+mn-ea"/>
              <a:cs typeface="+mn-cs"/>
            </a:endParaRPr>
          </a:p>
        </p:txBody>
      </p:sp>
      <p:sp>
        <p:nvSpPr>
          <p:cNvPr id="2" name="Freeform 1">
            <a:extLst>
              <a:ext uri="{FF2B5EF4-FFF2-40B4-BE49-F238E27FC236}">
                <a16:creationId xmlns:a16="http://schemas.microsoft.com/office/drawing/2014/main" id="{3BB95173-D454-AF97-C95E-3E044B9B7FE4}"/>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E8839E4A-A270-8325-7BE7-18C3F3F11C29}"/>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1</a:t>
            </a:fld>
            <a:endParaRPr lang="en-ZA" sz="767" b="1" dirty="0">
              <a:solidFill>
                <a:schemeClr val="bg1"/>
              </a:solidFill>
              <a:latin typeface="Tahoma"/>
            </a:endParaRPr>
          </a:p>
        </p:txBody>
      </p:sp>
      <p:pic>
        <p:nvPicPr>
          <p:cNvPr id="4" name="Picture 3">
            <a:extLst>
              <a:ext uri="{FF2B5EF4-FFF2-40B4-BE49-F238E27FC236}">
                <a16:creationId xmlns:a16="http://schemas.microsoft.com/office/drawing/2014/main" id="{02B1984C-F51E-C80D-FE4C-C4F92553946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
        <p:nvSpPr>
          <p:cNvPr id="11" name="Title 520">
            <a:extLst>
              <a:ext uri="{FF2B5EF4-FFF2-40B4-BE49-F238E27FC236}">
                <a16:creationId xmlns:a16="http://schemas.microsoft.com/office/drawing/2014/main" id="{6AEC1638-28F3-6F55-DF6F-C9CA11247ECE}"/>
              </a:ext>
            </a:extLst>
          </p:cNvPr>
          <p:cNvSpPr>
            <a:spLocks noGrp="1"/>
          </p:cNvSpPr>
          <p:nvPr>
            <p:ph type="title"/>
          </p:nvPr>
        </p:nvSpPr>
        <p:spPr>
          <a:xfrm>
            <a:off x="3916794" y="1293536"/>
            <a:ext cx="5741486" cy="1745414"/>
          </a:xfrm>
        </p:spPr>
        <p:txBody>
          <a:bodyPr/>
          <a:lstStyle/>
          <a:p>
            <a:pPr algn="r">
              <a:lnSpc>
                <a:spcPct val="200000"/>
              </a:lnSpc>
              <a:tabLst>
                <a:tab pos="4787900" algn="l"/>
              </a:tabLst>
            </a:pPr>
            <a:r>
              <a:rPr lang="en-US" sz="2000" dirty="0">
                <a:solidFill>
                  <a:schemeClr val="bg1"/>
                </a:solidFill>
              </a:rPr>
              <a:t>Data-as-a-service Ownership Model for Condition Assessment Systems </a:t>
            </a:r>
            <a:br>
              <a:rPr lang="en-US" sz="2000" dirty="0">
                <a:solidFill>
                  <a:schemeClr val="bg1"/>
                </a:solidFill>
              </a:rPr>
            </a:br>
            <a:r>
              <a:rPr lang="en-US" sz="2000" dirty="0">
                <a:solidFill>
                  <a:schemeClr val="bg1"/>
                </a:solidFill>
              </a:rPr>
              <a:t>8 July 2024</a:t>
            </a:r>
          </a:p>
        </p:txBody>
      </p:sp>
      <p:sp>
        <p:nvSpPr>
          <p:cNvPr id="12" name="Text Placeholder 521">
            <a:extLst>
              <a:ext uri="{FF2B5EF4-FFF2-40B4-BE49-F238E27FC236}">
                <a16:creationId xmlns:a16="http://schemas.microsoft.com/office/drawing/2014/main" id="{3B5E12DC-64D2-45C3-F3B8-46595D8598CD}"/>
              </a:ext>
            </a:extLst>
          </p:cNvPr>
          <p:cNvSpPr>
            <a:spLocks noGrp="1"/>
          </p:cNvSpPr>
          <p:nvPr>
            <p:ph type="body" sz="quarter" idx="13"/>
          </p:nvPr>
        </p:nvSpPr>
        <p:spPr>
          <a:xfrm>
            <a:off x="6296274" y="3197718"/>
            <a:ext cx="3362006" cy="440581"/>
          </a:xfrm>
        </p:spPr>
        <p:txBody>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FFFFFF"/>
                </a:solidFill>
                <a:effectLst/>
                <a:uLnTx/>
                <a:uFillTx/>
                <a:latin typeface="+mj-lt"/>
              </a:rPr>
              <a:t>Presented By: Evan Weyermüller</a:t>
            </a:r>
          </a:p>
        </p:txBody>
      </p:sp>
    </p:spTree>
    <p:extLst>
      <p:ext uri="{BB962C8B-B14F-4D97-AF65-F5344CB8AC3E}">
        <p14:creationId xmlns:p14="http://schemas.microsoft.com/office/powerpoint/2010/main" val="910211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3DFD99-1D7E-AA70-E285-597C255B35D7}"/>
              </a:ext>
            </a:extLst>
          </p:cNvPr>
          <p:cNvSpPr>
            <a:spLocks noGrp="1"/>
          </p:cNvSpPr>
          <p:nvPr>
            <p:ph type="ctrTitle"/>
          </p:nvPr>
        </p:nvSpPr>
        <p:spPr/>
        <p:txBody>
          <a:bodyPr/>
          <a:lstStyle/>
          <a:p>
            <a:r>
              <a:rPr lang="en-US" dirty="0"/>
              <a:t>Introduction</a:t>
            </a:r>
            <a:endParaRPr lang="en-ZA" dirty="0"/>
          </a:p>
        </p:txBody>
      </p:sp>
      <p:sp>
        <p:nvSpPr>
          <p:cNvPr id="6" name="Content Placeholder 5">
            <a:extLst>
              <a:ext uri="{FF2B5EF4-FFF2-40B4-BE49-F238E27FC236}">
                <a16:creationId xmlns:a16="http://schemas.microsoft.com/office/drawing/2014/main" id="{6D9ED692-239F-84D4-2A86-EE08FF441212}"/>
              </a:ext>
            </a:extLst>
          </p:cNvPr>
          <p:cNvSpPr>
            <a:spLocks noGrp="1"/>
          </p:cNvSpPr>
          <p:nvPr>
            <p:ph idx="1"/>
          </p:nvPr>
        </p:nvSpPr>
        <p:spPr/>
        <p:txBody>
          <a:bodyPr/>
          <a:lstStyle/>
          <a:p>
            <a:pPr marL="342900" indent="-342900">
              <a:buFont typeface="Arial" panose="020B0604020202020204" pitchFamily="34" charset="0"/>
              <a:buChar char="•"/>
            </a:pPr>
            <a:r>
              <a:rPr lang="en-US" dirty="0"/>
              <a:t>Transnet Freight Rail would like to investigate and gather information as to the feasibility of a new CAS ownership model dubbed data-as-a-service. </a:t>
            </a:r>
          </a:p>
          <a:p>
            <a:pPr marL="571512" lvl="1" indent="-342900"/>
            <a:r>
              <a:rPr lang="en-US" dirty="0"/>
              <a:t>Under this ownership model, Transnet would pay a monthly or annual fee to the supplier in exchange for the condition and alarm data.</a:t>
            </a:r>
          </a:p>
          <a:p>
            <a:pPr marL="342900" indent="-342900">
              <a:buFont typeface="Arial" panose="020B0604020202020204" pitchFamily="34" charset="0"/>
              <a:buChar char="•"/>
            </a:pPr>
            <a:r>
              <a:rPr lang="en-US" dirty="0"/>
              <a:t>Here the measurement system would not be owned by Transnet. </a:t>
            </a:r>
          </a:p>
          <a:p>
            <a:pPr marL="571512" lvl="1" indent="-342900"/>
            <a:r>
              <a:rPr lang="en-US" dirty="0"/>
              <a:t>Rather, it would be owned by a supplier who would also be responsible for the maintenance, repairs, calibration, and upgrading of the measurement system. </a:t>
            </a:r>
          </a:p>
          <a:p>
            <a:pPr marL="571512" lvl="1" indent="-342900"/>
            <a:r>
              <a:rPr lang="en-US" dirty="0"/>
              <a:t>The supplier of the system would also be responsible for the installation of the system as well as the removal of all equipment from the Transnet network upon the termination of the contract.</a:t>
            </a:r>
            <a:endParaRPr lang="en-ZA" dirty="0"/>
          </a:p>
        </p:txBody>
      </p:sp>
    </p:spTree>
    <p:extLst>
      <p:ext uri="{BB962C8B-B14F-4D97-AF65-F5344CB8AC3E}">
        <p14:creationId xmlns:p14="http://schemas.microsoft.com/office/powerpoint/2010/main" val="716239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4E27D-7581-1A3B-E267-E252539E0710}"/>
              </a:ext>
            </a:extLst>
          </p:cNvPr>
          <p:cNvSpPr>
            <a:spLocks noGrp="1"/>
          </p:cNvSpPr>
          <p:nvPr>
            <p:ph type="ctrTitle"/>
          </p:nvPr>
        </p:nvSpPr>
        <p:spPr/>
        <p:txBody>
          <a:bodyPr/>
          <a:lstStyle/>
          <a:p>
            <a:r>
              <a:rPr lang="en-US" dirty="0"/>
              <a:t>Key Objectives</a:t>
            </a:r>
            <a:endParaRPr lang="en-ZA" dirty="0"/>
          </a:p>
        </p:txBody>
      </p:sp>
      <p:sp>
        <p:nvSpPr>
          <p:cNvPr id="3" name="Content Placeholder 2">
            <a:extLst>
              <a:ext uri="{FF2B5EF4-FFF2-40B4-BE49-F238E27FC236}">
                <a16:creationId xmlns:a16="http://schemas.microsoft.com/office/drawing/2014/main" id="{F5C15416-055F-2D40-4EC0-ED628E6D5D54}"/>
              </a:ext>
            </a:extLst>
          </p:cNvPr>
          <p:cNvSpPr>
            <a:spLocks noGrp="1"/>
          </p:cNvSpPr>
          <p:nvPr>
            <p:ph idx="1"/>
          </p:nvPr>
        </p:nvSpPr>
        <p:spPr/>
        <p:txBody>
          <a:bodyPr/>
          <a:lstStyle/>
          <a:p>
            <a:pPr marL="342900" indent="-342900">
              <a:buFont typeface="Arial" panose="020B0604020202020204" pitchFamily="34" charset="0"/>
              <a:buChar char="•"/>
            </a:pPr>
            <a:r>
              <a:rPr lang="en-US" dirty="0"/>
              <a:t>Transnet Freight Rail seeks to improve availability, reliability, and data integrity on all condition assessment equipment. </a:t>
            </a:r>
          </a:p>
          <a:p>
            <a:pPr marL="571512" lvl="1" indent="-342900"/>
            <a:r>
              <a:rPr lang="en-US" dirty="0"/>
              <a:t>This is key in unlocking the full benefits of condition-based maintenance of rolling stock and ensuring the safe running of trains by preventing costly incidents like derailments.</a:t>
            </a:r>
          </a:p>
          <a:p>
            <a:pPr marL="571512" lvl="1" indent="-342900"/>
            <a:r>
              <a:rPr lang="en-US" dirty="0"/>
              <a:t>Here, Transnet is seeking proposals from industry including pricing to test a new ownership model of these condition assessment systems where the condition and alarm data is purchased as per a contract. The supplier will install and maintain the measurement system as part of the contract.</a:t>
            </a:r>
          </a:p>
          <a:p>
            <a:pPr marL="342900" indent="-342900">
              <a:buFont typeface="Arial" panose="020B0604020202020204" pitchFamily="34" charset="0"/>
              <a:buChar char="•"/>
            </a:pPr>
            <a:r>
              <a:rPr lang="en-US" dirty="0"/>
              <a:t>Suppliers may choose which of these system types (or combination thereof) they submit proposals for.</a:t>
            </a:r>
          </a:p>
          <a:p>
            <a:pPr marL="571512" lvl="1" indent="-342900"/>
            <a:r>
              <a:rPr lang="en-US" dirty="0"/>
              <a:t>Some of these systems are currently in use in TFR, others are not.</a:t>
            </a:r>
          </a:p>
          <a:p>
            <a:pPr marL="571512" lvl="1" indent="-342900"/>
            <a:r>
              <a:rPr lang="en-US" dirty="0"/>
              <a:t>Suppliers are also encouraged to submit one or more proposals for other systems which may be relevant to Transnet.</a:t>
            </a:r>
          </a:p>
          <a:p>
            <a:endParaRPr lang="en-ZA" dirty="0"/>
          </a:p>
        </p:txBody>
      </p:sp>
    </p:spTree>
    <p:extLst>
      <p:ext uri="{BB962C8B-B14F-4D97-AF65-F5344CB8AC3E}">
        <p14:creationId xmlns:p14="http://schemas.microsoft.com/office/powerpoint/2010/main" val="11728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4">
            <a:extLst>
              <a:ext uri="{FF2B5EF4-FFF2-40B4-BE49-F238E27FC236}">
                <a16:creationId xmlns:a16="http://schemas.microsoft.com/office/drawing/2014/main" id="{C049FC25-ACF7-6BF8-8628-06A39BF482D9}"/>
              </a:ext>
            </a:extLst>
          </p:cNvPr>
          <p:cNvSpPr txBox="1">
            <a:spLocks/>
          </p:cNvSpPr>
          <p:nvPr/>
        </p:nvSpPr>
        <p:spPr>
          <a:xfrm>
            <a:off x="283474" y="296088"/>
            <a:ext cx="10079725" cy="523220"/>
          </a:xfrm>
          <a:prstGeom prst="rect">
            <a:avLst/>
          </a:prstGeom>
        </p:spPr>
        <p:txBody>
          <a:bodyPr wrap="square">
            <a:spAutoFit/>
          </a:bodyPr>
          <a:lstStyle>
            <a:lvl1pPr algn="ctr"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marL="0" marR="0" lvl="0" indent="0" algn="l" fontAlgn="auto">
              <a:lnSpc>
                <a:spcPct val="100000"/>
              </a:lnSpc>
              <a:spcAft>
                <a:spcPts val="0"/>
              </a:spcAft>
              <a:buClrTx/>
              <a:buSzTx/>
              <a:tabLst/>
              <a:defRPr/>
            </a:pPr>
            <a:r>
              <a:rPr lang="en-US"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Scope</a:t>
            </a:r>
          </a:p>
        </p:txBody>
      </p:sp>
      <p:sp>
        <p:nvSpPr>
          <p:cNvPr id="12" name="TextBox 11">
            <a:extLst>
              <a:ext uri="{FF2B5EF4-FFF2-40B4-BE49-F238E27FC236}">
                <a16:creationId xmlns:a16="http://schemas.microsoft.com/office/drawing/2014/main" id="{77D4A698-25C9-FC48-18F9-8B66D50AC210}"/>
              </a:ext>
            </a:extLst>
          </p:cNvPr>
          <p:cNvSpPr txBox="1"/>
          <p:nvPr/>
        </p:nvSpPr>
        <p:spPr>
          <a:xfrm>
            <a:off x="462132" y="981940"/>
            <a:ext cx="5633868" cy="3285515"/>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lvl="0">
              <a:spcBef>
                <a:spcPts val="300"/>
              </a:spcBef>
              <a:spcAft>
                <a:spcPts val="600"/>
              </a:spcAft>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The following </a:t>
            </a:r>
            <a:r>
              <a:rPr lang="en-ZA" sz="1400" b="1" dirty="0">
                <a:effectLst/>
                <a:latin typeface="Tahoma" panose="020B0604030504040204" pitchFamily="34" charset="0"/>
                <a:ea typeface="Times New Roman" panose="02020603050405020304" pitchFamily="18" charset="0"/>
                <a:cs typeface="Times New Roman" panose="02020603050405020304" pitchFamily="18" charset="0"/>
              </a:rPr>
              <a:t>alarming</a:t>
            </a:r>
            <a:r>
              <a:rPr lang="en-ZA" sz="1400" dirty="0">
                <a:effectLst/>
                <a:latin typeface="Tahoma" panose="020B0604030504040204" pitchFamily="34" charset="0"/>
                <a:ea typeface="Times New Roman" panose="02020603050405020304" pitchFamily="18" charset="0"/>
                <a:cs typeface="Times New Roman" panose="02020603050405020304" pitchFamily="18" charset="0"/>
              </a:rPr>
              <a:t> CAS systems are included:</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Hot Bearing Evaluator Detector System (HBEDS) </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Wheel Temperature Measurement System (WTMS)</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Skew Bogie Detector (SBD) and Angle of Attack (</a:t>
            </a:r>
            <a:r>
              <a:rPr lang="en-ZA" sz="1400" dirty="0" err="1">
                <a:effectLst/>
                <a:latin typeface="Tahoma" panose="020B0604030504040204" pitchFamily="34" charset="0"/>
                <a:ea typeface="Times New Roman" panose="02020603050405020304" pitchFamily="18" charset="0"/>
                <a:cs typeface="Times New Roman" panose="02020603050405020304" pitchFamily="18" charset="0"/>
              </a:rPr>
              <a:t>AoA</a:t>
            </a:r>
            <a:r>
              <a:rPr lang="en-ZA" sz="1400" dirty="0">
                <a:effectLst/>
                <a:latin typeface="Tahoma" panose="020B0604030504040204" pitchFamily="34" charset="0"/>
                <a:ea typeface="Times New Roman" panose="02020603050405020304" pitchFamily="18" charset="0"/>
                <a:cs typeface="Times New Roman" panose="02020603050405020304" pitchFamily="18" charset="0"/>
              </a:rPr>
              <a:t>)</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Weigh-in-Motion Wheel-Impact-Monitor (WIM-WIM)</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Load Profile Monitoring System (LPMS)</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Dragging Equipment Detector System (DEDS) </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Assized Weigh in Motion System (AWIMS)</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Locomotive Identification System (LIS)</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Ultrasonic Broken Rail Detector (UBRD)</a:t>
            </a:r>
          </a:p>
        </p:txBody>
      </p:sp>
      <p:sp>
        <p:nvSpPr>
          <p:cNvPr id="5" name="TextBox 4">
            <a:extLst>
              <a:ext uri="{FF2B5EF4-FFF2-40B4-BE49-F238E27FC236}">
                <a16:creationId xmlns:a16="http://schemas.microsoft.com/office/drawing/2014/main" id="{F818953B-C093-BD4C-8C3F-01BBA4CCB5F1}"/>
              </a:ext>
            </a:extLst>
          </p:cNvPr>
          <p:cNvSpPr txBox="1"/>
          <p:nvPr/>
        </p:nvSpPr>
        <p:spPr>
          <a:xfrm>
            <a:off x="6096000" y="981940"/>
            <a:ext cx="5235282" cy="2839239"/>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lvl="0">
              <a:spcBef>
                <a:spcPts val="300"/>
              </a:spcBef>
              <a:spcAft>
                <a:spcPts val="600"/>
              </a:spcAft>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The following </a:t>
            </a:r>
            <a:r>
              <a:rPr lang="en-ZA" sz="1400" b="1" dirty="0">
                <a:effectLst/>
                <a:latin typeface="Tahoma" panose="020B0604030504040204" pitchFamily="34" charset="0"/>
                <a:ea typeface="Times New Roman" panose="02020603050405020304" pitchFamily="18" charset="0"/>
                <a:cs typeface="Times New Roman" panose="02020603050405020304" pitchFamily="18" charset="0"/>
              </a:rPr>
              <a:t>trending</a:t>
            </a:r>
            <a:r>
              <a:rPr lang="en-ZA" sz="1400" dirty="0">
                <a:effectLst/>
                <a:latin typeface="Tahoma" panose="020B0604030504040204" pitchFamily="34" charset="0"/>
                <a:ea typeface="Times New Roman" panose="02020603050405020304" pitchFamily="18" charset="0"/>
                <a:cs typeface="Times New Roman" panose="02020603050405020304" pitchFamily="18" charset="0"/>
              </a:rPr>
              <a:t> CAS systems are included:</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Brake Block Condition Measurement System (BBCMS)</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Acoustic Bearing Evaluator (ABE)</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Wheel Profile Measurement System (WPMS)</a:t>
            </a:r>
          </a:p>
          <a:p>
            <a:pPr marL="285750" lvl="0" indent="-285750">
              <a:spcBef>
                <a:spcPts val="300"/>
              </a:spcBef>
              <a:spcAft>
                <a:spcPts val="600"/>
              </a:spcAft>
              <a:buFont typeface="Arial" panose="020B0604020202020204" pitchFamily="34" charset="0"/>
              <a:buChar char="•"/>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Continuous Welded Rail Longitudinal Stress Measurement System (CWRM)</a:t>
            </a:r>
          </a:p>
          <a:p>
            <a:pPr marL="342900" lvl="0" indent="-342900">
              <a:spcBef>
                <a:spcPts val="300"/>
              </a:spcBef>
              <a:spcAft>
                <a:spcPts val="600"/>
              </a:spcAft>
              <a:buFont typeface="Symbol" panose="05050102010706020507" pitchFamily="18" charset="2"/>
              <a:buChar char=""/>
            </a:pPr>
            <a:endParaRPr lang="en-ZA" sz="1400" dirty="0">
              <a:latin typeface="Tahoma" panose="020B0604030504040204" pitchFamily="34" charset="0"/>
              <a:ea typeface="Times New Roman" panose="02020603050405020304" pitchFamily="18" charset="0"/>
              <a:cs typeface="Times New Roman" panose="02020603050405020304" pitchFamily="18" charset="0"/>
            </a:endParaRPr>
          </a:p>
          <a:p>
            <a:pPr lvl="0">
              <a:spcBef>
                <a:spcPts val="300"/>
              </a:spcBef>
              <a:spcAft>
                <a:spcPts val="600"/>
              </a:spcAft>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The following </a:t>
            </a:r>
            <a:r>
              <a:rPr lang="en-ZA" sz="1400" b="1" dirty="0">
                <a:effectLst/>
                <a:latin typeface="Tahoma" panose="020B0604030504040204" pitchFamily="34" charset="0"/>
                <a:ea typeface="Times New Roman" panose="02020603050405020304" pitchFamily="18" charset="0"/>
                <a:cs typeface="Times New Roman" panose="02020603050405020304" pitchFamily="18" charset="0"/>
              </a:rPr>
              <a:t>tracking</a:t>
            </a:r>
            <a:r>
              <a:rPr lang="en-ZA" sz="1400" dirty="0">
                <a:effectLst/>
                <a:latin typeface="Tahoma" panose="020B0604030504040204" pitchFamily="34" charset="0"/>
                <a:ea typeface="Times New Roman" panose="02020603050405020304" pitchFamily="18" charset="0"/>
                <a:cs typeface="Times New Roman" panose="02020603050405020304" pitchFamily="18" charset="0"/>
              </a:rPr>
              <a:t> systems are included:</a:t>
            </a:r>
          </a:p>
          <a:p>
            <a:pPr marL="285750" lvl="0" indent="-285750">
              <a:spcBef>
                <a:spcPts val="300"/>
              </a:spcBef>
              <a:spcAft>
                <a:spcPts val="600"/>
              </a:spcAft>
              <a:buFont typeface="Arial" panose="020B0604020202020204" pitchFamily="34" charset="0"/>
              <a:buChar char="•"/>
            </a:pPr>
            <a:r>
              <a:rPr lang="en-ZA" sz="1400" dirty="0">
                <a:latin typeface="Tahoma" panose="020B0604030504040204" pitchFamily="34" charset="0"/>
                <a:cs typeface="Times New Roman" panose="02020603050405020304" pitchFamily="18" charset="0"/>
              </a:rPr>
              <a:t>Vehicle Identification System (VIS)</a:t>
            </a:r>
          </a:p>
        </p:txBody>
      </p:sp>
      <p:sp>
        <p:nvSpPr>
          <p:cNvPr id="9" name="TextBox 8">
            <a:extLst>
              <a:ext uri="{FF2B5EF4-FFF2-40B4-BE49-F238E27FC236}">
                <a16:creationId xmlns:a16="http://schemas.microsoft.com/office/drawing/2014/main" id="{77D4A698-25C9-FC48-18F9-8B66D50AC210}"/>
              </a:ext>
            </a:extLst>
          </p:cNvPr>
          <p:cNvSpPr txBox="1"/>
          <p:nvPr/>
        </p:nvSpPr>
        <p:spPr>
          <a:xfrm>
            <a:off x="462132" y="4642009"/>
            <a:ext cx="5037520" cy="2215991"/>
          </a:xfrm>
          <a:prstGeom prst="rect">
            <a:avLst/>
          </a:prstGeom>
          <a:noFill/>
        </p:spPr>
        <p:txBody>
          <a:bodyPr wrap="square" numCol="1">
            <a:spAutoFit/>
          </a:bodyPr>
          <a:lstStyle/>
          <a:p>
            <a:pPr lvl="0">
              <a:spcBef>
                <a:spcPts val="300"/>
              </a:spcBef>
              <a:spcAft>
                <a:spcPts val="600"/>
              </a:spcAft>
            </a:pPr>
            <a:r>
              <a:rPr lang="en-ZA" sz="1100" dirty="0">
                <a:effectLst/>
                <a:latin typeface="Tahoma" panose="020B0604030504040204" pitchFamily="34" charset="0"/>
                <a:ea typeface="Times New Roman" panose="02020603050405020304" pitchFamily="18" charset="0"/>
                <a:cs typeface="Times New Roman" panose="02020603050405020304" pitchFamily="18" charset="0"/>
              </a:rPr>
              <a:t>The following </a:t>
            </a:r>
            <a:r>
              <a:rPr lang="en-ZA" sz="1100" b="1" dirty="0">
                <a:effectLst/>
                <a:latin typeface="Tahoma" panose="020B0604030504040204" pitchFamily="34" charset="0"/>
                <a:ea typeface="Times New Roman" panose="02020603050405020304" pitchFamily="18" charset="0"/>
                <a:cs typeface="Times New Roman" panose="02020603050405020304" pitchFamily="18" charset="0"/>
              </a:rPr>
              <a:t>other</a:t>
            </a:r>
            <a:r>
              <a:rPr lang="en-ZA" sz="1100" dirty="0">
                <a:effectLst/>
                <a:latin typeface="Tahoma" panose="020B0604030504040204" pitchFamily="34" charset="0"/>
                <a:ea typeface="Times New Roman" panose="02020603050405020304" pitchFamily="18" charset="0"/>
                <a:cs typeface="Times New Roman" panose="02020603050405020304" pitchFamily="18" charset="0"/>
              </a:rPr>
              <a:t> CAS technologies are of interest:</a:t>
            </a:r>
          </a:p>
          <a:p>
            <a:pPr marL="285750" lvl="0" indent="-285750">
              <a:spcBef>
                <a:spcPts val="300"/>
              </a:spcBef>
              <a:spcAft>
                <a:spcPts val="600"/>
              </a:spcAft>
              <a:buFont typeface="Arial" panose="020B0604020202020204" pitchFamily="34" charset="0"/>
              <a:buChar char="•"/>
            </a:pPr>
            <a:r>
              <a:rPr lang="en-ZA" sz="1100" dirty="0">
                <a:effectLst/>
                <a:latin typeface="Tahoma" panose="020B0604030504040204" pitchFamily="34" charset="0"/>
                <a:ea typeface="Times New Roman" panose="02020603050405020304" pitchFamily="18" charset="0"/>
                <a:cs typeface="Times New Roman" panose="02020603050405020304" pitchFamily="18" charset="0"/>
              </a:rPr>
              <a:t>Cracked Wheel Detector Measurement System (CWDMS)</a:t>
            </a:r>
          </a:p>
          <a:p>
            <a:pPr marL="285750" lvl="0" indent="-285750">
              <a:spcBef>
                <a:spcPts val="300"/>
              </a:spcBef>
              <a:spcAft>
                <a:spcPts val="600"/>
              </a:spcAft>
              <a:buFont typeface="Arial" panose="020B0604020202020204" pitchFamily="34" charset="0"/>
              <a:buChar char="•"/>
            </a:pPr>
            <a:r>
              <a:rPr lang="en-ZA" sz="1100" dirty="0">
                <a:effectLst/>
                <a:latin typeface="Tahoma" panose="020B0604030504040204" pitchFamily="34" charset="0"/>
                <a:ea typeface="Times New Roman" panose="02020603050405020304" pitchFamily="18" charset="0"/>
                <a:cs typeface="Times New Roman" panose="02020603050405020304" pitchFamily="18" charset="0"/>
              </a:rPr>
              <a:t>Wayside Automated Pantograph Measurement System (WAPMS)</a:t>
            </a:r>
          </a:p>
          <a:p>
            <a:pPr marL="285750" lvl="0" indent="-285750">
              <a:spcBef>
                <a:spcPts val="300"/>
              </a:spcBef>
              <a:spcAft>
                <a:spcPts val="600"/>
              </a:spcAft>
              <a:buFont typeface="Arial" panose="020B0604020202020204" pitchFamily="34" charset="0"/>
              <a:buChar char="•"/>
            </a:pPr>
            <a:r>
              <a:rPr lang="en-ZA" sz="1100" dirty="0">
                <a:effectLst/>
                <a:latin typeface="Tahoma" panose="020B0604030504040204" pitchFamily="34" charset="0"/>
                <a:ea typeface="Times New Roman" panose="02020603050405020304" pitchFamily="18" charset="0"/>
                <a:cs typeface="Times New Roman" panose="02020603050405020304" pitchFamily="18" charset="0"/>
              </a:rPr>
              <a:t>Axle Crack Monitor</a:t>
            </a:r>
          </a:p>
          <a:p>
            <a:pPr marL="285750" lvl="0" indent="-285750">
              <a:spcBef>
                <a:spcPts val="300"/>
              </a:spcBef>
              <a:spcAft>
                <a:spcPts val="600"/>
              </a:spcAft>
              <a:buFont typeface="Arial" panose="020B0604020202020204" pitchFamily="34" charset="0"/>
              <a:buChar char="•"/>
            </a:pPr>
            <a:r>
              <a:rPr lang="en-ZA" sz="1100" dirty="0">
                <a:effectLst/>
                <a:latin typeface="Tahoma" panose="020B0604030504040204" pitchFamily="34" charset="0"/>
                <a:ea typeface="Times New Roman" panose="02020603050405020304" pitchFamily="18" charset="0"/>
                <a:cs typeface="Times New Roman" panose="02020603050405020304" pitchFamily="18" charset="0"/>
              </a:rPr>
              <a:t>Train Pre-Departure Inspection</a:t>
            </a:r>
          </a:p>
          <a:p>
            <a:pPr marL="285750" lvl="0" indent="-285750">
              <a:spcBef>
                <a:spcPts val="300"/>
              </a:spcBef>
              <a:spcAft>
                <a:spcPts val="600"/>
              </a:spcAft>
              <a:buFont typeface="Arial" panose="020B0604020202020204" pitchFamily="34" charset="0"/>
              <a:buChar char="•"/>
            </a:pPr>
            <a:r>
              <a:rPr lang="en-ZA" sz="1100" dirty="0">
                <a:effectLst/>
                <a:latin typeface="Tahoma" panose="020B0604030504040204" pitchFamily="34" charset="0"/>
                <a:ea typeface="Times New Roman" panose="02020603050405020304" pitchFamily="18" charset="0"/>
                <a:cs typeface="Times New Roman" panose="02020603050405020304" pitchFamily="18" charset="0"/>
              </a:rPr>
              <a:t>Static Weighbridge for skew loading detection</a:t>
            </a:r>
          </a:p>
          <a:p>
            <a:pPr marL="285750" lvl="0" indent="-285750">
              <a:spcBef>
                <a:spcPts val="300"/>
              </a:spcBef>
              <a:spcAft>
                <a:spcPts val="600"/>
              </a:spcAft>
              <a:buFont typeface="Arial" panose="020B0604020202020204" pitchFamily="34" charset="0"/>
              <a:buChar char="•"/>
            </a:pPr>
            <a:r>
              <a:rPr lang="en-ZA" sz="1100" dirty="0">
                <a:effectLst/>
                <a:latin typeface="Tahoma" panose="020B0604030504040204" pitchFamily="34" charset="0"/>
                <a:ea typeface="Times New Roman" panose="02020603050405020304" pitchFamily="18" charset="0"/>
                <a:cs typeface="Times New Roman" panose="02020603050405020304" pitchFamily="18" charset="0"/>
              </a:rPr>
              <a:t>Active GPS tracking of rolling stock</a:t>
            </a:r>
          </a:p>
          <a:p>
            <a:pPr marL="0" marR="0" lvl="1" indent="0" algn="l" defTabSz="457200" rtl="0" eaLnBrk="1" fontAlgn="auto" latinLnBrk="0" hangingPunct="1">
              <a:spcBef>
                <a:spcPts val="0"/>
              </a:spcBef>
              <a:spcAft>
                <a:spcPts val="0"/>
              </a:spcAft>
              <a:buClr>
                <a:prstClr val="white">
                  <a:lumMod val="50000"/>
                </a:prstClr>
              </a:buClr>
              <a:buSzTx/>
              <a:buFontTx/>
              <a:buNone/>
              <a:tabLst>
                <a:tab pos="4670525" algn="l"/>
              </a:tabLst>
              <a:defRPr/>
            </a:pPr>
            <a:endParaRPr kumimoji="0" lang="en-ZA" sz="1100" b="0" i="0" u="none" strike="noStrike" kern="1200" cap="none" spc="0" normalizeH="0" baseline="0" noProof="0" dirty="0">
              <a:ln>
                <a:noFill/>
              </a:ln>
              <a:solidFill>
                <a:srgbClr val="000000">
                  <a:lumMod val="50000"/>
                  <a:lumOff val="50000"/>
                </a:srgbClr>
              </a:solidFill>
              <a:effectLst/>
              <a:uLnTx/>
              <a:uFillTx/>
              <a:latin typeface="Tahoma"/>
              <a:ea typeface="+mn-ea"/>
              <a:cs typeface="+mn-cs"/>
            </a:endParaRPr>
          </a:p>
        </p:txBody>
      </p:sp>
    </p:spTree>
    <p:extLst>
      <p:ext uri="{BB962C8B-B14F-4D97-AF65-F5344CB8AC3E}">
        <p14:creationId xmlns:p14="http://schemas.microsoft.com/office/powerpoint/2010/main" val="3829242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3DFD99-1D7E-AA70-E285-597C255B35D7}"/>
              </a:ext>
            </a:extLst>
          </p:cNvPr>
          <p:cNvSpPr>
            <a:spLocks noGrp="1"/>
          </p:cNvSpPr>
          <p:nvPr>
            <p:ph type="ctrTitle"/>
          </p:nvPr>
        </p:nvSpPr>
        <p:spPr/>
        <p:txBody>
          <a:bodyPr/>
          <a:lstStyle/>
          <a:p>
            <a:r>
              <a:rPr lang="en-US" dirty="0"/>
              <a:t>Measurement System Requirements</a:t>
            </a:r>
            <a:endParaRPr lang="en-ZA" dirty="0"/>
          </a:p>
        </p:txBody>
      </p:sp>
      <p:sp>
        <p:nvSpPr>
          <p:cNvPr id="6" name="Content Placeholder 5">
            <a:extLst>
              <a:ext uri="{FF2B5EF4-FFF2-40B4-BE49-F238E27FC236}">
                <a16:creationId xmlns:a16="http://schemas.microsoft.com/office/drawing/2014/main" id="{6D9ED692-239F-84D4-2A86-EE08FF441212}"/>
              </a:ext>
            </a:extLst>
          </p:cNvPr>
          <p:cNvSpPr>
            <a:spLocks noGrp="1"/>
          </p:cNvSpPr>
          <p:nvPr>
            <p:ph idx="1"/>
          </p:nvPr>
        </p:nvSpPr>
        <p:spPr/>
        <p:txBody>
          <a:bodyPr/>
          <a:lstStyle/>
          <a:p>
            <a:pPr>
              <a:spcBef>
                <a:spcPts val="300"/>
              </a:spcBef>
              <a:spcAft>
                <a:spcPts val="600"/>
              </a:spcAft>
            </a:pPr>
            <a:r>
              <a:rPr lang="en-US" sz="2000" dirty="0">
                <a:effectLst/>
                <a:latin typeface="Tahoma" panose="020B0604030504040204" pitchFamily="34" charset="0"/>
                <a:ea typeface="Times New Roman" panose="02020603050405020304" pitchFamily="18" charset="0"/>
                <a:cs typeface="Times New Roman" panose="02020603050405020304" pitchFamily="18" charset="0"/>
              </a:rPr>
              <a:t>Please take note of the following requirements detailed in the RFI document:</a:t>
            </a:r>
          </a:p>
          <a:p>
            <a:pPr marL="285750" indent="-285750">
              <a:spcBef>
                <a:spcPts val="300"/>
              </a:spcBef>
              <a:spcAft>
                <a:spcPts val="600"/>
              </a:spcAft>
              <a:buFont typeface="Arial" panose="020B0604020202020204" pitchFamily="34" charset="0"/>
              <a:buChar char="•"/>
            </a:pPr>
            <a:r>
              <a:rPr lang="en-US" sz="2000" dirty="0">
                <a:effectLst/>
                <a:latin typeface="Tahoma" panose="020B0604030504040204" pitchFamily="34" charset="0"/>
                <a:ea typeface="Times New Roman" panose="02020603050405020304" pitchFamily="18" charset="0"/>
                <a:cs typeface="Times New Roman" panose="02020603050405020304" pitchFamily="18" charset="0"/>
              </a:rPr>
              <a:t>General requirements applicable to all Measurement Systems</a:t>
            </a:r>
          </a:p>
          <a:p>
            <a:pPr marL="285750" indent="-285750">
              <a:spcBef>
                <a:spcPts val="300"/>
              </a:spcBef>
              <a:spcAft>
                <a:spcPts val="600"/>
              </a:spcAft>
              <a:buFont typeface="Arial" panose="020B0604020202020204" pitchFamily="34" charset="0"/>
              <a:buChar char="•"/>
            </a:pPr>
            <a:r>
              <a:rPr lang="en-US" sz="2000" dirty="0">
                <a:latin typeface="Tahoma" panose="020B0604030504040204" pitchFamily="34" charset="0"/>
                <a:ea typeface="Times New Roman" panose="02020603050405020304" pitchFamily="18" charset="0"/>
                <a:cs typeface="Times New Roman" panose="02020603050405020304" pitchFamily="18" charset="0"/>
              </a:rPr>
              <a:t>General requirements applicable to all Train CAS</a:t>
            </a:r>
          </a:p>
          <a:p>
            <a:pPr marL="285750" indent="-285750">
              <a:spcBef>
                <a:spcPts val="300"/>
              </a:spcBef>
              <a:spcAft>
                <a:spcPts val="600"/>
              </a:spcAft>
              <a:buFont typeface="Arial" panose="020B0604020202020204" pitchFamily="34" charset="0"/>
              <a:buChar char="•"/>
            </a:pPr>
            <a:r>
              <a:rPr lang="en-US" sz="2000" dirty="0">
                <a:latin typeface="Tahoma" panose="020B0604030504040204" pitchFamily="34" charset="0"/>
                <a:ea typeface="Times New Roman" panose="02020603050405020304" pitchFamily="18" charset="0"/>
                <a:cs typeface="Times New Roman" panose="02020603050405020304" pitchFamily="18" charset="0"/>
              </a:rPr>
              <a:t>General requirements applicable to all Infrastructure CAS</a:t>
            </a:r>
          </a:p>
          <a:p>
            <a:pPr marL="285750" indent="-285750">
              <a:spcBef>
                <a:spcPts val="300"/>
              </a:spcBef>
              <a:spcAft>
                <a:spcPts val="600"/>
              </a:spcAft>
              <a:buFont typeface="Arial" panose="020B0604020202020204" pitchFamily="34" charset="0"/>
              <a:buChar char="•"/>
            </a:pPr>
            <a:r>
              <a:rPr lang="en-US" sz="2000" dirty="0">
                <a:effectLst/>
                <a:latin typeface="Tahoma" panose="020B0604030504040204" pitchFamily="34" charset="0"/>
                <a:ea typeface="Times New Roman" panose="02020603050405020304" pitchFamily="18" charset="0"/>
                <a:cs typeface="Times New Roman" panose="02020603050405020304" pitchFamily="18" charset="0"/>
              </a:rPr>
              <a:t>Measurement System Requirements for each individual type of system in </a:t>
            </a:r>
            <a:r>
              <a:rPr lang="en-US" sz="2000" dirty="0">
                <a:latin typeface="Tahoma" panose="020B0604030504040204" pitchFamily="34" charset="0"/>
                <a:ea typeface="Times New Roman" panose="02020603050405020304" pitchFamily="18" charset="0"/>
                <a:cs typeface="Times New Roman" panose="02020603050405020304" pitchFamily="18" charset="0"/>
              </a:rPr>
              <a:t>s</a:t>
            </a:r>
            <a:r>
              <a:rPr lang="en-US" sz="2000" dirty="0">
                <a:effectLst/>
                <a:latin typeface="Tahoma" panose="020B0604030504040204" pitchFamily="34" charset="0"/>
                <a:ea typeface="Times New Roman" panose="02020603050405020304" pitchFamily="18" charset="0"/>
                <a:cs typeface="Times New Roman" panose="02020603050405020304" pitchFamily="18" charset="0"/>
              </a:rPr>
              <a:t>cope</a:t>
            </a:r>
          </a:p>
        </p:txBody>
      </p:sp>
    </p:spTree>
    <p:extLst>
      <p:ext uri="{BB962C8B-B14F-4D97-AF65-F5344CB8AC3E}">
        <p14:creationId xmlns:p14="http://schemas.microsoft.com/office/powerpoint/2010/main" val="3324307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8A881-D2CD-9662-8E47-86677894D82A}"/>
              </a:ext>
            </a:extLst>
          </p:cNvPr>
          <p:cNvSpPr>
            <a:spLocks noGrp="1"/>
          </p:cNvSpPr>
          <p:nvPr>
            <p:ph type="ctrTitle"/>
          </p:nvPr>
        </p:nvSpPr>
        <p:spPr/>
        <p:txBody>
          <a:bodyPr/>
          <a:lstStyle/>
          <a:p>
            <a:r>
              <a:rPr lang="en-US" dirty="0"/>
              <a:t>Functional Requirements &amp; </a:t>
            </a:r>
            <a:r>
              <a:rPr lang="en-US"/>
              <a:t>Technical Deliverables</a:t>
            </a:r>
            <a:endParaRPr lang="en-ZA" dirty="0"/>
          </a:p>
        </p:txBody>
      </p:sp>
      <p:sp>
        <p:nvSpPr>
          <p:cNvPr id="3" name="Content Placeholder 2">
            <a:extLst>
              <a:ext uri="{FF2B5EF4-FFF2-40B4-BE49-F238E27FC236}">
                <a16:creationId xmlns:a16="http://schemas.microsoft.com/office/drawing/2014/main" id="{4F2C9B4E-A7F2-24E3-B988-4585567AA1BB}"/>
              </a:ext>
            </a:extLst>
          </p:cNvPr>
          <p:cNvSpPr>
            <a:spLocks noGrp="1"/>
          </p:cNvSpPr>
          <p:nvPr>
            <p:ph idx="1"/>
          </p:nvPr>
        </p:nvSpPr>
        <p:spPr/>
        <p:txBody>
          <a:bodyPr/>
          <a:lstStyle/>
          <a:p>
            <a:pPr marL="342900" indent="-342900">
              <a:buFont typeface="Arial" panose="020B0604020202020204" pitchFamily="34" charset="0"/>
              <a:buChar char="•"/>
            </a:pPr>
            <a:r>
              <a:rPr lang="en-US" dirty="0"/>
              <a:t>The following are required as part of a proposal per measurement system:</a:t>
            </a:r>
          </a:p>
          <a:p>
            <a:pPr marL="571512" lvl="1" indent="-342900"/>
            <a:r>
              <a:rPr lang="en-US" dirty="0"/>
              <a:t>Pricing for the purchasing of data as a service with contract durations of 3, 5, 7, and 10 years. The fees paid for the purchase of this data shall constitute the only fees in this contract, with no upfront capital investment made by Transnet for equipment</a:t>
            </a:r>
            <a:endParaRPr lang="en-ZA" dirty="0"/>
          </a:p>
          <a:p>
            <a:pPr marL="571512" lvl="1" indent="-342900"/>
            <a:r>
              <a:rPr lang="en-US" dirty="0"/>
              <a:t>Brochure and data sheet of measurement system</a:t>
            </a:r>
          </a:p>
          <a:p>
            <a:pPr marL="571512" lvl="1" indent="-342900"/>
            <a:r>
              <a:rPr lang="en-US" dirty="0"/>
              <a:t>All parameters the system measures and at which accuracies</a:t>
            </a:r>
          </a:p>
          <a:p>
            <a:pPr marL="571512" lvl="1" indent="-342900"/>
            <a:r>
              <a:rPr lang="en-US" dirty="0"/>
              <a:t>Range of train speeds system can operate at</a:t>
            </a:r>
          </a:p>
          <a:p>
            <a:pPr marL="571512" lvl="1" indent="-342900"/>
            <a:r>
              <a:rPr lang="en-US" dirty="0"/>
              <a:t>Rail/perway condition requirements to ensure measurement system’s operation</a:t>
            </a:r>
          </a:p>
          <a:p>
            <a:pPr marL="571512" lvl="1" indent="-342900"/>
            <a:r>
              <a:rPr lang="en-US" dirty="0"/>
              <a:t>Measurement system’s power supply requirements</a:t>
            </a:r>
          </a:p>
          <a:p>
            <a:pPr marL="571512" lvl="1" indent="-342900"/>
            <a:r>
              <a:rPr lang="en-US" dirty="0"/>
              <a:t>Measurement system’s communication requirements</a:t>
            </a:r>
          </a:p>
        </p:txBody>
      </p:sp>
    </p:spTree>
    <p:extLst>
      <p:ext uri="{BB962C8B-B14F-4D97-AF65-F5344CB8AC3E}">
        <p14:creationId xmlns:p14="http://schemas.microsoft.com/office/powerpoint/2010/main" val="4228393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E3472-90FB-FB5E-658D-FF5E94A3FF31}"/>
              </a:ext>
            </a:extLst>
          </p:cNvPr>
          <p:cNvSpPr>
            <a:spLocks noGrp="1"/>
          </p:cNvSpPr>
          <p:nvPr>
            <p:ph type="ctrTitle"/>
          </p:nvPr>
        </p:nvSpPr>
        <p:spPr/>
        <p:txBody>
          <a:bodyPr/>
          <a:lstStyle/>
          <a:p>
            <a:r>
              <a:rPr lang="en-US" dirty="0"/>
              <a:t>Performance Requirements</a:t>
            </a:r>
            <a:endParaRPr lang="en-ZA" dirty="0"/>
          </a:p>
        </p:txBody>
      </p:sp>
      <p:sp>
        <p:nvSpPr>
          <p:cNvPr id="3" name="Content Placeholder 2">
            <a:extLst>
              <a:ext uri="{FF2B5EF4-FFF2-40B4-BE49-F238E27FC236}">
                <a16:creationId xmlns:a16="http://schemas.microsoft.com/office/drawing/2014/main" id="{90DEF0EA-55E8-877F-CBA1-DD5A40DE0042}"/>
              </a:ext>
            </a:extLst>
          </p:cNvPr>
          <p:cNvSpPr>
            <a:spLocks noGrp="1"/>
          </p:cNvSpPr>
          <p:nvPr>
            <p:ph idx="1"/>
          </p:nvPr>
        </p:nvSpPr>
        <p:spPr/>
        <p:txBody>
          <a:bodyPr/>
          <a:lstStyle/>
          <a:p>
            <a:pPr marL="342900" indent="-342900">
              <a:buFont typeface="Arial" panose="020B0604020202020204" pitchFamily="34" charset="0"/>
              <a:buChar char="•"/>
            </a:pPr>
            <a:r>
              <a:rPr lang="en-US" dirty="0"/>
              <a:t>The supplier shall calibrate the measurement system as and when necessary to maintain the required accuracy</a:t>
            </a:r>
          </a:p>
          <a:p>
            <a:pPr marL="342900" indent="-342900">
              <a:buFont typeface="Arial" panose="020B0604020202020204" pitchFamily="34" charset="0"/>
              <a:buChar char="•"/>
            </a:pPr>
            <a:r>
              <a:rPr lang="en-US" dirty="0"/>
              <a:t>The following KPI are required from each measurement system:</a:t>
            </a:r>
          </a:p>
          <a:p>
            <a:pPr marL="571512" lvl="1" indent="-342900"/>
            <a:r>
              <a:rPr lang="en-US" b="1" dirty="0"/>
              <a:t>Availability</a:t>
            </a:r>
            <a:r>
              <a:rPr lang="en-US" dirty="0"/>
              <a:t> ≥98% per day, </a:t>
            </a:r>
            <a:r>
              <a:rPr lang="en-US" b="1" dirty="0"/>
              <a:t>reliability</a:t>
            </a:r>
            <a:r>
              <a:rPr lang="en-US" dirty="0"/>
              <a:t> ≥ 98%, </a:t>
            </a:r>
            <a:r>
              <a:rPr lang="en-US" b="1" dirty="0"/>
              <a:t>data integrity</a:t>
            </a:r>
            <a:r>
              <a:rPr lang="en-US" dirty="0"/>
              <a:t> 100%</a:t>
            </a:r>
          </a:p>
          <a:p>
            <a:pPr marL="571512" lvl="1" indent="-342900"/>
            <a:r>
              <a:rPr lang="en-US" dirty="0"/>
              <a:t>MTTR less than 48 hours</a:t>
            </a:r>
          </a:p>
          <a:p>
            <a:pPr marL="571512" lvl="1" indent="-342900"/>
            <a:r>
              <a:rPr lang="en-US" dirty="0"/>
              <a:t>All safety critical alarms shall be transmitted within 15 seconds of the measurement taking place. The system shall not wait for a train to finish passing the system before transmitting safety critical alarm data.</a:t>
            </a:r>
          </a:p>
          <a:p>
            <a:pPr marL="571512" lvl="1" indent="-342900"/>
            <a:r>
              <a:rPr lang="en-US" dirty="0"/>
              <a:t>All train condition data shall be transmitted within 15 minutes of the train passing the system</a:t>
            </a:r>
          </a:p>
          <a:p>
            <a:pPr marL="571512" lvl="1" indent="-342900"/>
            <a:r>
              <a:rPr lang="en-US" dirty="0"/>
              <a:t>All rail condition data shall be transmitted within 15 minutes of the measurement taking place</a:t>
            </a:r>
          </a:p>
          <a:p>
            <a:pPr marL="571512" lvl="1" indent="-342900"/>
            <a:endParaRPr lang="en-ZA" dirty="0"/>
          </a:p>
        </p:txBody>
      </p:sp>
    </p:spTree>
    <p:extLst>
      <p:ext uri="{BB962C8B-B14F-4D97-AF65-F5344CB8AC3E}">
        <p14:creationId xmlns:p14="http://schemas.microsoft.com/office/powerpoint/2010/main" val="3115591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E8451-FFAA-5ED2-E73B-55FC7DCCC3F4}"/>
              </a:ext>
            </a:extLst>
          </p:cNvPr>
          <p:cNvSpPr>
            <a:spLocks noGrp="1"/>
          </p:cNvSpPr>
          <p:nvPr>
            <p:ph type="ctrTitle"/>
          </p:nvPr>
        </p:nvSpPr>
        <p:spPr/>
        <p:txBody>
          <a:bodyPr/>
          <a:lstStyle/>
          <a:p>
            <a:r>
              <a:rPr lang="en-US" dirty="0"/>
              <a:t>Other Requirements</a:t>
            </a:r>
            <a:endParaRPr lang="en-ZA" dirty="0"/>
          </a:p>
        </p:txBody>
      </p:sp>
      <p:sp>
        <p:nvSpPr>
          <p:cNvPr id="3" name="Content Placeholder 2">
            <a:extLst>
              <a:ext uri="{FF2B5EF4-FFF2-40B4-BE49-F238E27FC236}">
                <a16:creationId xmlns:a16="http://schemas.microsoft.com/office/drawing/2014/main" id="{99244F60-0406-E25B-8613-80A7060E2BF9}"/>
              </a:ext>
            </a:extLst>
          </p:cNvPr>
          <p:cNvSpPr>
            <a:spLocks noGrp="1"/>
          </p:cNvSpPr>
          <p:nvPr>
            <p:ph idx="1"/>
          </p:nvPr>
        </p:nvSpPr>
        <p:spPr/>
        <p:txBody>
          <a:bodyPr/>
          <a:lstStyle/>
          <a:p>
            <a:r>
              <a:rPr lang="en-US" dirty="0"/>
              <a:t>The following are other requirements which a supplier must note and include in their proposed pricing:</a:t>
            </a:r>
          </a:p>
          <a:p>
            <a:pPr marL="571512" lvl="1" indent="-342900"/>
            <a:r>
              <a:rPr lang="en-US" sz="1400" dirty="0"/>
              <a:t>Suppliers shall be responsible for the security of all installed measurement systems. In the event that the system is stolen or </a:t>
            </a:r>
            <a:r>
              <a:rPr lang="en-US" sz="1400" dirty="0" err="1"/>
              <a:t>vandalised</a:t>
            </a:r>
            <a:r>
              <a:rPr lang="en-US" sz="1400" dirty="0"/>
              <a:t> it shall be the responsibility of the supplier to repair and replace the system at their cost for the duration of the contract.</a:t>
            </a:r>
          </a:p>
          <a:p>
            <a:pPr marL="571512" lvl="1" indent="-342900"/>
            <a:r>
              <a:rPr lang="en-US" sz="1400" dirty="0"/>
              <a:t>Suppliers shall not be paid in the event that the system is offline and not measuring any condition and/or alarm data for Transnet to purchase.</a:t>
            </a:r>
          </a:p>
          <a:p>
            <a:pPr marL="571512" lvl="1" indent="-342900"/>
            <a:r>
              <a:rPr lang="en-US" sz="1400" dirty="0"/>
              <a:t>Suppliers shall notify Transnet of any measurement system failure within 1 hour of the system going offline.</a:t>
            </a:r>
          </a:p>
          <a:p>
            <a:pPr marL="571512" lvl="1" indent="-342900"/>
            <a:r>
              <a:rPr lang="en-US" sz="1400" dirty="0"/>
              <a:t>Suppliers shall insure all their equipment against all forms of damage or loss.</a:t>
            </a:r>
          </a:p>
          <a:p>
            <a:pPr marL="571512" lvl="1" indent="-342900"/>
            <a:r>
              <a:rPr lang="en-US" sz="1400" dirty="0"/>
              <a:t>Suppliers shall be held liable for any damages or losses resulting from errors, omissions, or any other issues related to the data they provide.</a:t>
            </a:r>
          </a:p>
          <a:p>
            <a:pPr marL="571512" lvl="1" indent="-342900"/>
            <a:r>
              <a:rPr lang="en-US" sz="1400" dirty="0"/>
              <a:t>All train measurement systems shall be integrated into TFR’s ITCMS. This will be for the sending of alarm and condition data, as well as for the acquisition of train numbers. Integration of any system into this platform will require interworking with other suppliers.</a:t>
            </a:r>
          </a:p>
          <a:p>
            <a:pPr marL="571512" lvl="1" indent="-342900"/>
            <a:r>
              <a:rPr lang="en-US" sz="1400" dirty="0"/>
              <a:t>Suppliers shall have no ownership rights with respect to alarm and condition data measured form TFR’s operations. The data shall not be shared or sold to any third party.</a:t>
            </a:r>
          </a:p>
          <a:p>
            <a:pPr marL="571512" lvl="1" indent="-342900"/>
            <a:r>
              <a:rPr lang="en-US" sz="1400" dirty="0"/>
              <a:t>Suppliers shall store all data for a minimum of 90 days after delivery to Transnet.</a:t>
            </a:r>
          </a:p>
          <a:p>
            <a:pPr marL="571512" lvl="1" indent="-342900"/>
            <a:r>
              <a:rPr lang="en-US" sz="1400" dirty="0"/>
              <a:t>Suppliers shall be required to provide housing for equipment on site.</a:t>
            </a:r>
          </a:p>
          <a:p>
            <a:pPr marL="571512" lvl="1" indent="-342900"/>
            <a:r>
              <a:rPr lang="en-US" sz="1400" dirty="0"/>
              <a:t>Suppliers shall be compliant with all required TFR regulatory requirement (train working rules, Act 85 etc.).</a:t>
            </a:r>
            <a:endParaRPr lang="en-ZA" sz="1400" dirty="0"/>
          </a:p>
        </p:txBody>
      </p:sp>
    </p:spTree>
    <p:extLst>
      <p:ext uri="{BB962C8B-B14F-4D97-AF65-F5344CB8AC3E}">
        <p14:creationId xmlns:p14="http://schemas.microsoft.com/office/powerpoint/2010/main" val="2883176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39808-99FB-2758-42D8-DA7ADED5B151}"/>
              </a:ext>
            </a:extLst>
          </p:cNvPr>
          <p:cNvSpPr>
            <a:spLocks noGrp="1"/>
          </p:cNvSpPr>
          <p:nvPr>
            <p:ph type="ctrTitle"/>
          </p:nvPr>
        </p:nvSpPr>
        <p:spPr/>
        <p:txBody>
          <a:bodyPr/>
          <a:lstStyle/>
          <a:p>
            <a:r>
              <a:rPr lang="en-US" dirty="0"/>
              <a:t>Constraints</a:t>
            </a:r>
            <a:endParaRPr lang="en-ZA" dirty="0"/>
          </a:p>
        </p:txBody>
      </p:sp>
      <p:sp>
        <p:nvSpPr>
          <p:cNvPr id="3" name="Content Placeholder 2">
            <a:extLst>
              <a:ext uri="{FF2B5EF4-FFF2-40B4-BE49-F238E27FC236}">
                <a16:creationId xmlns:a16="http://schemas.microsoft.com/office/drawing/2014/main" id="{9349DC35-459B-F2FC-B109-C58FED170525}"/>
              </a:ext>
            </a:extLst>
          </p:cNvPr>
          <p:cNvSpPr>
            <a:spLocks noGrp="1"/>
          </p:cNvSpPr>
          <p:nvPr>
            <p:ph idx="1"/>
          </p:nvPr>
        </p:nvSpPr>
        <p:spPr/>
        <p:txBody>
          <a:bodyPr/>
          <a:lstStyle/>
          <a:p>
            <a:r>
              <a:rPr lang="en-US" dirty="0"/>
              <a:t>Suppliers should take note of the following constraints which may hamper delivery of the solution:</a:t>
            </a:r>
          </a:p>
          <a:p>
            <a:pPr marL="571512" lvl="1" indent="-342900"/>
            <a:r>
              <a:rPr lang="en-US" dirty="0"/>
              <a:t>Supplier’s personnel will require access to TFR’s rail network and property on a regular basis in order to maintain any measurement systems.</a:t>
            </a:r>
          </a:p>
          <a:p>
            <a:pPr marL="571512" lvl="1" indent="-342900"/>
            <a:r>
              <a:rPr lang="en-US" dirty="0"/>
              <a:t>Suppliers will need to interface with other </a:t>
            </a:r>
            <a:r>
              <a:rPr lang="en-US" dirty="0" err="1"/>
              <a:t>organisations’</a:t>
            </a:r>
            <a:r>
              <a:rPr lang="en-US" dirty="0"/>
              <a:t> IT systems.</a:t>
            </a:r>
          </a:p>
          <a:p>
            <a:pPr marL="571512" lvl="1" indent="-342900"/>
            <a:r>
              <a:rPr lang="en-US" dirty="0"/>
              <a:t>Suppliers will need to be oriented with the terms of the Transnet operational environment.</a:t>
            </a:r>
          </a:p>
          <a:p>
            <a:pPr marL="571512" lvl="1" indent="-342900"/>
            <a:r>
              <a:rPr lang="en-US" dirty="0"/>
              <a:t>Suppliers shall be required to provide housing of equipment on site.</a:t>
            </a:r>
            <a:endParaRPr lang="en-ZA" dirty="0"/>
          </a:p>
        </p:txBody>
      </p:sp>
    </p:spTree>
    <p:extLst>
      <p:ext uri="{BB962C8B-B14F-4D97-AF65-F5344CB8AC3E}">
        <p14:creationId xmlns:p14="http://schemas.microsoft.com/office/powerpoint/2010/main" val="3496078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Graphic 2">
            <a:extLst>
              <a:ext uri="{FF2B5EF4-FFF2-40B4-BE49-F238E27FC236}">
                <a16:creationId xmlns:a16="http://schemas.microsoft.com/office/drawing/2014/main" id="{1AAE0263-097E-BD53-FF21-7D7BAD027D0D}"/>
              </a:ext>
            </a:extLst>
          </p:cNvPr>
          <p:cNvSpPr/>
          <p:nvPr/>
        </p:nvSpPr>
        <p:spPr>
          <a:xfrm>
            <a:off x="-4438" y="680"/>
            <a:ext cx="12183186" cy="6880473"/>
          </a:xfrm>
          <a:custGeom>
            <a:avLst/>
            <a:gdLst>
              <a:gd name="connsiteX0" fmla="*/ 0 w 9184957"/>
              <a:gd name="connsiteY0" fmla="*/ 0 h 5187219"/>
              <a:gd name="connsiteX1" fmla="*/ 0 w 9184957"/>
              <a:gd name="connsiteY1" fmla="*/ 5187220 h 5187219"/>
              <a:gd name="connsiteX2" fmla="*/ 9184957 w 9184957"/>
              <a:gd name="connsiteY2" fmla="*/ 5187220 h 5187219"/>
              <a:gd name="connsiteX3" fmla="*/ 9184957 w 9184957"/>
              <a:gd name="connsiteY3" fmla="*/ 0 h 5187219"/>
              <a:gd name="connsiteX4" fmla="*/ 7313962 w 9184957"/>
              <a:gd name="connsiteY4" fmla="*/ 853345 h 5187219"/>
              <a:gd name="connsiteX5" fmla="*/ 2378297 w 9184957"/>
              <a:gd name="connsiteY5" fmla="*/ 853345 h 5187219"/>
              <a:gd name="connsiteX6" fmla="*/ 2219325 w 9184957"/>
              <a:gd name="connsiteY6" fmla="*/ 1142524 h 5187219"/>
              <a:gd name="connsiteX7" fmla="*/ 1930908 w 9184957"/>
              <a:gd name="connsiteY7" fmla="*/ 1144429 h 5187219"/>
              <a:gd name="connsiteX8" fmla="*/ 1754600 w 9184957"/>
              <a:gd name="connsiteY8" fmla="*/ 853345 h 5187219"/>
              <a:gd name="connsiteX9" fmla="*/ 1089089 w 9184957"/>
              <a:gd name="connsiteY9" fmla="*/ 853345 h 5187219"/>
              <a:gd name="connsiteX10" fmla="*/ 646367 w 9184957"/>
              <a:gd name="connsiteY10" fmla="*/ 1596961 h 5187219"/>
              <a:gd name="connsiteX11" fmla="*/ 646367 w 9184957"/>
              <a:gd name="connsiteY11" fmla="*/ 2122456 h 5187219"/>
              <a:gd name="connsiteX12" fmla="*/ 923925 w 9184957"/>
              <a:gd name="connsiteY12" fmla="*/ 2553938 h 5187219"/>
              <a:gd name="connsiteX13" fmla="*/ 1338644 w 9184957"/>
              <a:gd name="connsiteY13" fmla="*/ 2553938 h 5187219"/>
              <a:gd name="connsiteX14" fmla="*/ 1400651 w 9184957"/>
              <a:gd name="connsiteY14" fmla="*/ 2446401 h 5187219"/>
              <a:gd name="connsiteX15" fmla="*/ 2143125 w 9184957"/>
              <a:gd name="connsiteY15" fmla="*/ 2446401 h 5187219"/>
              <a:gd name="connsiteX16" fmla="*/ 2249996 w 9184957"/>
              <a:gd name="connsiteY16" fmla="*/ 2637568 h 5187219"/>
              <a:gd name="connsiteX17" fmla="*/ 2249996 w 9184957"/>
              <a:gd name="connsiteY17" fmla="*/ 3031807 h 5187219"/>
              <a:gd name="connsiteX18" fmla="*/ 2390299 w 9184957"/>
              <a:gd name="connsiteY18" fmla="*/ 3276124 h 5187219"/>
              <a:gd name="connsiteX19" fmla="*/ 2389537 w 9184957"/>
              <a:gd name="connsiteY19" fmla="*/ 3535680 h 5187219"/>
              <a:gd name="connsiteX20" fmla="*/ 2625185 w 9184957"/>
              <a:gd name="connsiteY20" fmla="*/ 3964305 h 5187219"/>
              <a:gd name="connsiteX21" fmla="*/ 2625185 w 9184957"/>
              <a:gd name="connsiteY21" fmla="*/ 4296251 h 5187219"/>
              <a:gd name="connsiteX22" fmla="*/ 2847975 w 9184957"/>
              <a:gd name="connsiteY22" fmla="*/ 4558475 h 5187219"/>
              <a:gd name="connsiteX23" fmla="*/ 3111341 w 9184957"/>
              <a:gd name="connsiteY23" fmla="*/ 4560094 h 5187219"/>
              <a:gd name="connsiteX24" fmla="*/ 3248406 w 9184957"/>
              <a:gd name="connsiteY24" fmla="*/ 4332065 h 5187219"/>
              <a:gd name="connsiteX25" fmla="*/ 3248406 w 9184957"/>
              <a:gd name="connsiteY25" fmla="*/ 4113562 h 5187219"/>
              <a:gd name="connsiteX26" fmla="*/ 3634454 w 9184957"/>
              <a:gd name="connsiteY26" fmla="*/ 3508438 h 5187219"/>
              <a:gd name="connsiteX27" fmla="*/ 3634454 w 9184957"/>
              <a:gd name="connsiteY27" fmla="*/ 3102578 h 5187219"/>
              <a:gd name="connsiteX28" fmla="*/ 3858482 w 9184957"/>
              <a:gd name="connsiteY28" fmla="*/ 2749201 h 5187219"/>
              <a:gd name="connsiteX29" fmla="*/ 4080224 w 9184957"/>
              <a:gd name="connsiteY29" fmla="*/ 2751582 h 5187219"/>
              <a:gd name="connsiteX30" fmla="*/ 4357212 w 9184957"/>
              <a:gd name="connsiteY30" fmla="*/ 2267140 h 5187219"/>
              <a:gd name="connsiteX31" fmla="*/ 3769328 w 9184957"/>
              <a:gd name="connsiteY31" fmla="*/ 2267140 h 5187219"/>
              <a:gd name="connsiteX32" fmla="*/ 3541490 w 9184957"/>
              <a:gd name="connsiteY32" fmla="*/ 1875663 h 5187219"/>
              <a:gd name="connsiteX33" fmla="*/ 3541967 w 9184957"/>
              <a:gd name="connsiteY33" fmla="*/ 1558861 h 5187219"/>
              <a:gd name="connsiteX34" fmla="*/ 3233071 w 9184957"/>
              <a:gd name="connsiteY34" fmla="*/ 1132046 h 5187219"/>
              <a:gd name="connsiteX35" fmla="*/ 2543175 w 9184957"/>
              <a:gd name="connsiteY35" fmla="*/ 1132046 h 5187219"/>
              <a:gd name="connsiteX36" fmla="*/ 2358390 w 9184957"/>
              <a:gd name="connsiteY36" fmla="*/ 1469326 h 5187219"/>
              <a:gd name="connsiteX37" fmla="*/ 1789462 w 9184957"/>
              <a:gd name="connsiteY37" fmla="*/ 1469326 h 5187219"/>
              <a:gd name="connsiteX38" fmla="*/ 1586579 w 9184957"/>
              <a:gd name="connsiteY38" fmla="*/ 1122521 h 5187219"/>
              <a:gd name="connsiteX39" fmla="*/ 1223772 w 9184957"/>
              <a:gd name="connsiteY39" fmla="*/ 1122521 h 5187219"/>
              <a:gd name="connsiteX40" fmla="*/ 905637 w 9184957"/>
              <a:gd name="connsiteY40" fmla="*/ 1686211 h 5187219"/>
              <a:gd name="connsiteX41" fmla="*/ 912876 w 9184957"/>
              <a:gd name="connsiteY41" fmla="*/ 2030920 h 5187219"/>
              <a:gd name="connsiteX42" fmla="*/ 1082516 w 9184957"/>
              <a:gd name="connsiteY42" fmla="*/ 2275522 h 5187219"/>
              <a:gd name="connsiteX43" fmla="*/ 1204913 w 9184957"/>
              <a:gd name="connsiteY43" fmla="*/ 2275522 h 5187219"/>
              <a:gd name="connsiteX44" fmla="*/ 1308259 w 9184957"/>
              <a:gd name="connsiteY44" fmla="*/ 2140553 h 5187219"/>
              <a:gd name="connsiteX45" fmla="*/ 2273141 w 9184957"/>
              <a:gd name="connsiteY45" fmla="*/ 2140553 h 5187219"/>
              <a:gd name="connsiteX46" fmla="*/ 2515172 w 9184957"/>
              <a:gd name="connsiteY46" fmla="*/ 2581370 h 5187219"/>
              <a:gd name="connsiteX47" fmla="*/ 2515172 w 9184957"/>
              <a:gd name="connsiteY47" fmla="*/ 2986087 h 5187219"/>
              <a:gd name="connsiteX48" fmla="*/ 2655856 w 9184957"/>
              <a:gd name="connsiteY48" fmla="*/ 3227546 h 5187219"/>
              <a:gd name="connsiteX49" fmla="*/ 2655856 w 9184957"/>
              <a:gd name="connsiteY49" fmla="*/ 3474053 h 5187219"/>
              <a:gd name="connsiteX50" fmla="*/ 2908364 w 9184957"/>
              <a:gd name="connsiteY50" fmla="*/ 3896487 h 5187219"/>
              <a:gd name="connsiteX51" fmla="*/ 2908364 w 9184957"/>
              <a:gd name="connsiteY51" fmla="*/ 4147566 h 5187219"/>
              <a:gd name="connsiteX52" fmla="*/ 2978182 w 9184957"/>
              <a:gd name="connsiteY52" fmla="*/ 4238530 h 5187219"/>
              <a:gd name="connsiteX53" fmla="*/ 3007995 w 9184957"/>
              <a:gd name="connsiteY53" fmla="*/ 4189285 h 5187219"/>
              <a:gd name="connsiteX54" fmla="*/ 3007995 w 9184957"/>
              <a:gd name="connsiteY54" fmla="*/ 4002786 h 5187219"/>
              <a:gd name="connsiteX55" fmla="*/ 3367088 w 9184957"/>
              <a:gd name="connsiteY55" fmla="*/ 3428143 h 5187219"/>
              <a:gd name="connsiteX56" fmla="*/ 3370136 w 9184957"/>
              <a:gd name="connsiteY56" fmla="*/ 2983325 h 5187219"/>
              <a:gd name="connsiteX57" fmla="*/ 3644360 w 9184957"/>
              <a:gd name="connsiteY57" fmla="*/ 2522791 h 5187219"/>
              <a:gd name="connsiteX58" fmla="*/ 3933254 w 9184957"/>
              <a:gd name="connsiteY58" fmla="*/ 2521744 h 5187219"/>
              <a:gd name="connsiteX59" fmla="*/ 3948017 w 9184957"/>
              <a:gd name="connsiteY59" fmla="*/ 2496883 h 5187219"/>
              <a:gd name="connsiteX60" fmla="*/ 3623691 w 9184957"/>
              <a:gd name="connsiteY60" fmla="*/ 2495645 h 5187219"/>
              <a:gd name="connsiteX61" fmla="*/ 3280791 w 9184957"/>
              <a:gd name="connsiteY61" fmla="*/ 1932908 h 5187219"/>
              <a:gd name="connsiteX62" fmla="*/ 3291364 w 9184957"/>
              <a:gd name="connsiteY62" fmla="*/ 1650492 h 5187219"/>
              <a:gd name="connsiteX63" fmla="*/ 3120676 w 9184957"/>
              <a:gd name="connsiteY63" fmla="*/ 1399889 h 5187219"/>
              <a:gd name="connsiteX64" fmla="*/ 2690432 w 9184957"/>
              <a:gd name="connsiteY64" fmla="*/ 1397603 h 5187219"/>
              <a:gd name="connsiteX65" fmla="*/ 2502408 w 9184957"/>
              <a:gd name="connsiteY65" fmla="*/ 1727358 h 5187219"/>
              <a:gd name="connsiteX66" fmla="*/ 1621060 w 9184957"/>
              <a:gd name="connsiteY66" fmla="*/ 1727358 h 5187219"/>
              <a:gd name="connsiteX67" fmla="*/ 1451229 w 9184957"/>
              <a:gd name="connsiteY67" fmla="*/ 1410843 h 5187219"/>
              <a:gd name="connsiteX68" fmla="*/ 1390650 w 9184957"/>
              <a:gd name="connsiteY68" fmla="*/ 1410843 h 5187219"/>
              <a:gd name="connsiteX69" fmla="*/ 1192149 w 9184957"/>
              <a:gd name="connsiteY69" fmla="*/ 1788128 h 5187219"/>
              <a:gd name="connsiteX70" fmla="*/ 1193292 w 9184957"/>
              <a:gd name="connsiteY70" fmla="*/ 1845278 h 5187219"/>
              <a:gd name="connsiteX71" fmla="*/ 2688717 w 9184957"/>
              <a:gd name="connsiteY71" fmla="*/ 1846135 h 5187219"/>
              <a:gd name="connsiteX72" fmla="*/ 2839688 w 9184957"/>
              <a:gd name="connsiteY72" fmla="*/ 1550003 h 5187219"/>
              <a:gd name="connsiteX73" fmla="*/ 3044190 w 9184957"/>
              <a:gd name="connsiteY73" fmla="*/ 1550003 h 5187219"/>
              <a:gd name="connsiteX74" fmla="*/ 3173254 w 9184957"/>
              <a:gd name="connsiteY74" fmla="*/ 1720120 h 5187219"/>
              <a:gd name="connsiteX75" fmla="*/ 3173254 w 9184957"/>
              <a:gd name="connsiteY75" fmla="*/ 2044922 h 5187219"/>
              <a:gd name="connsiteX76" fmla="*/ 3491865 w 9184957"/>
              <a:gd name="connsiteY76" fmla="*/ 2578703 h 5187219"/>
              <a:gd name="connsiteX77" fmla="*/ 3251740 w 9184957"/>
              <a:gd name="connsiteY77" fmla="*/ 2938939 h 5187219"/>
              <a:gd name="connsiteX78" fmla="*/ 3246025 w 9184957"/>
              <a:gd name="connsiteY78" fmla="*/ 3409188 h 5187219"/>
              <a:gd name="connsiteX79" fmla="*/ 2984754 w 9184957"/>
              <a:gd name="connsiteY79" fmla="*/ 3802570 h 5187219"/>
              <a:gd name="connsiteX80" fmla="*/ 2746629 w 9184957"/>
              <a:gd name="connsiteY80" fmla="*/ 3403187 h 5187219"/>
              <a:gd name="connsiteX81" fmla="*/ 2746629 w 9184957"/>
              <a:gd name="connsiteY81" fmla="*/ 3118866 h 5187219"/>
              <a:gd name="connsiteX82" fmla="*/ 2642712 w 9184957"/>
              <a:gd name="connsiteY82" fmla="*/ 2948654 h 5187219"/>
              <a:gd name="connsiteX83" fmla="*/ 2642712 w 9184957"/>
              <a:gd name="connsiteY83" fmla="*/ 2548604 h 5187219"/>
              <a:gd name="connsiteX84" fmla="*/ 2397443 w 9184957"/>
              <a:gd name="connsiteY84" fmla="*/ 2133219 h 5187219"/>
              <a:gd name="connsiteX85" fmla="*/ 2899791 w 9184957"/>
              <a:gd name="connsiteY85" fmla="*/ 2133219 h 5187219"/>
              <a:gd name="connsiteX86" fmla="*/ 3168015 w 9184957"/>
              <a:gd name="connsiteY86" fmla="*/ 2554986 h 5187219"/>
              <a:gd name="connsiteX87" fmla="*/ 3011138 w 9184957"/>
              <a:gd name="connsiteY87" fmla="*/ 2791968 h 5187219"/>
              <a:gd name="connsiteX88" fmla="*/ 3011138 w 9184957"/>
              <a:gd name="connsiteY88" fmla="*/ 2837021 h 5187219"/>
              <a:gd name="connsiteX89" fmla="*/ 2849213 w 9184957"/>
              <a:gd name="connsiteY89" fmla="*/ 2837021 h 5187219"/>
              <a:gd name="connsiteX90" fmla="*/ 2849213 w 9184957"/>
              <a:gd name="connsiteY90" fmla="*/ 2743200 h 5187219"/>
              <a:gd name="connsiteX91" fmla="*/ 2975039 w 9184957"/>
              <a:gd name="connsiteY91" fmla="*/ 2552700 h 5187219"/>
              <a:gd name="connsiteX92" fmla="*/ 2810923 w 9184957"/>
              <a:gd name="connsiteY92" fmla="*/ 2294668 h 5187219"/>
              <a:gd name="connsiteX93" fmla="*/ 2681288 w 9184957"/>
              <a:gd name="connsiteY93" fmla="*/ 2294668 h 5187219"/>
              <a:gd name="connsiteX94" fmla="*/ 2805113 w 9184957"/>
              <a:gd name="connsiteY94" fmla="*/ 2504218 h 5187219"/>
              <a:gd name="connsiteX95" fmla="*/ 2805113 w 9184957"/>
              <a:gd name="connsiteY95" fmla="*/ 2903410 h 5187219"/>
              <a:gd name="connsiteX96" fmla="*/ 2909030 w 9184957"/>
              <a:gd name="connsiteY96" fmla="*/ 3073622 h 5187219"/>
              <a:gd name="connsiteX97" fmla="*/ 2909030 w 9184957"/>
              <a:gd name="connsiteY97" fmla="*/ 3359372 h 5187219"/>
              <a:gd name="connsiteX98" fmla="*/ 2992470 w 9184957"/>
              <a:gd name="connsiteY98" fmla="*/ 3499485 h 5187219"/>
              <a:gd name="connsiteX99" fmla="*/ 3084671 w 9184957"/>
              <a:gd name="connsiteY99" fmla="*/ 3359753 h 5187219"/>
              <a:gd name="connsiteX100" fmla="*/ 3090482 w 9184957"/>
              <a:gd name="connsiteY100" fmla="*/ 2889313 h 5187219"/>
              <a:gd name="connsiteX101" fmla="*/ 3300508 w 9184957"/>
              <a:gd name="connsiteY101" fmla="*/ 2574322 h 5187219"/>
              <a:gd name="connsiteX102" fmla="*/ 3011329 w 9184957"/>
              <a:gd name="connsiteY102" fmla="*/ 2089308 h 5187219"/>
              <a:gd name="connsiteX103" fmla="*/ 3011329 w 9184957"/>
              <a:gd name="connsiteY103" fmla="*/ 1774317 h 5187219"/>
              <a:gd name="connsiteX104" fmla="*/ 2963704 w 9184957"/>
              <a:gd name="connsiteY104" fmla="*/ 1711642 h 5187219"/>
              <a:gd name="connsiteX105" fmla="*/ 2938748 w 9184957"/>
              <a:gd name="connsiteY105" fmla="*/ 1711642 h 5187219"/>
              <a:gd name="connsiteX106" fmla="*/ 2787396 w 9184957"/>
              <a:gd name="connsiteY106" fmla="*/ 2008251 h 5187219"/>
              <a:gd name="connsiteX107" fmla="*/ 1243489 w 9184957"/>
              <a:gd name="connsiteY107" fmla="*/ 2007203 h 5187219"/>
              <a:gd name="connsiteX108" fmla="*/ 1170908 w 9184957"/>
              <a:gd name="connsiteY108" fmla="*/ 2068544 h 5187219"/>
              <a:gd name="connsiteX109" fmla="*/ 1086993 w 9184957"/>
              <a:gd name="connsiteY109" fmla="*/ 2069973 h 5187219"/>
              <a:gd name="connsiteX110" fmla="*/ 1034606 w 9184957"/>
              <a:gd name="connsiteY110" fmla="*/ 2000631 h 5187219"/>
              <a:gd name="connsiteX111" fmla="*/ 1029367 w 9184957"/>
              <a:gd name="connsiteY111" fmla="*/ 1750028 h 5187219"/>
              <a:gd name="connsiteX112" fmla="*/ 1293400 w 9184957"/>
              <a:gd name="connsiteY112" fmla="*/ 1249299 h 5187219"/>
              <a:gd name="connsiteX113" fmla="*/ 1548194 w 9184957"/>
              <a:gd name="connsiteY113" fmla="*/ 1249299 h 5187219"/>
              <a:gd name="connsiteX114" fmla="*/ 1717929 w 9184957"/>
              <a:gd name="connsiteY114" fmla="*/ 1565815 h 5187219"/>
              <a:gd name="connsiteX115" fmla="*/ 2408301 w 9184957"/>
              <a:gd name="connsiteY115" fmla="*/ 1565815 h 5187219"/>
              <a:gd name="connsiteX116" fmla="*/ 2596706 w 9184957"/>
              <a:gd name="connsiteY116" fmla="*/ 1235488 h 5187219"/>
              <a:gd name="connsiteX117" fmla="*/ 3206306 w 9184957"/>
              <a:gd name="connsiteY117" fmla="*/ 1238821 h 5187219"/>
              <a:gd name="connsiteX118" fmla="*/ 3454908 w 9184957"/>
              <a:gd name="connsiteY118" fmla="*/ 1603724 h 5187219"/>
              <a:gd name="connsiteX119" fmla="*/ 3444145 w 9184957"/>
              <a:gd name="connsiteY119" fmla="*/ 1890617 h 5187219"/>
              <a:gd name="connsiteX120" fmla="*/ 3714750 w 9184957"/>
              <a:gd name="connsiteY120" fmla="*/ 2334101 h 5187219"/>
              <a:gd name="connsiteX121" fmla="*/ 4231672 w 9184957"/>
              <a:gd name="connsiteY121" fmla="*/ 2336006 h 5187219"/>
              <a:gd name="connsiteX122" fmla="*/ 4025741 w 9184957"/>
              <a:gd name="connsiteY122" fmla="*/ 2683478 h 5187219"/>
              <a:gd name="connsiteX123" fmla="*/ 3736562 w 9184957"/>
              <a:gd name="connsiteY123" fmla="*/ 2684621 h 5187219"/>
              <a:gd name="connsiteX124" fmla="*/ 3531775 w 9184957"/>
              <a:gd name="connsiteY124" fmla="*/ 3028569 h 5187219"/>
              <a:gd name="connsiteX125" fmla="*/ 3528727 w 9184957"/>
              <a:gd name="connsiteY125" fmla="*/ 3475291 h 5187219"/>
              <a:gd name="connsiteX126" fmla="*/ 3169920 w 9184957"/>
              <a:gd name="connsiteY126" fmla="*/ 4049268 h 5187219"/>
              <a:gd name="connsiteX127" fmla="*/ 3169920 w 9184957"/>
              <a:gd name="connsiteY127" fmla="*/ 4234148 h 5187219"/>
              <a:gd name="connsiteX128" fmla="*/ 3056763 w 9184957"/>
              <a:gd name="connsiteY128" fmla="*/ 4421124 h 5187219"/>
              <a:gd name="connsiteX129" fmla="*/ 2914650 w 9184957"/>
              <a:gd name="connsiteY129" fmla="*/ 4421124 h 5187219"/>
              <a:gd name="connsiteX130" fmla="*/ 2746724 w 9184957"/>
              <a:gd name="connsiteY130" fmla="*/ 4202049 h 5187219"/>
              <a:gd name="connsiteX131" fmla="*/ 2746724 w 9184957"/>
              <a:gd name="connsiteY131" fmla="*/ 3940778 h 5187219"/>
              <a:gd name="connsiteX132" fmla="*/ 2494217 w 9184957"/>
              <a:gd name="connsiteY132" fmla="*/ 3518440 h 5187219"/>
              <a:gd name="connsiteX133" fmla="*/ 2494217 w 9184957"/>
              <a:gd name="connsiteY133" fmla="*/ 3271361 h 5187219"/>
              <a:gd name="connsiteX134" fmla="*/ 2353532 w 9184957"/>
              <a:gd name="connsiteY134" fmla="*/ 3029902 h 5187219"/>
              <a:gd name="connsiteX135" fmla="*/ 2353532 w 9184957"/>
              <a:gd name="connsiteY135" fmla="*/ 2622994 h 5187219"/>
              <a:gd name="connsiteX136" fmla="*/ 2177320 w 9184957"/>
              <a:gd name="connsiteY136" fmla="*/ 2302478 h 5187219"/>
              <a:gd name="connsiteX137" fmla="*/ 1388269 w 9184957"/>
              <a:gd name="connsiteY137" fmla="*/ 2302478 h 5187219"/>
              <a:gd name="connsiteX138" fmla="*/ 1284827 w 9184957"/>
              <a:gd name="connsiteY138" fmla="*/ 2437733 h 5187219"/>
              <a:gd name="connsiteX139" fmla="*/ 997744 w 9184957"/>
              <a:gd name="connsiteY139" fmla="*/ 2437733 h 5187219"/>
              <a:gd name="connsiteX140" fmla="*/ 752475 w 9184957"/>
              <a:gd name="connsiteY140" fmla="*/ 2083403 h 5187219"/>
              <a:gd name="connsiteX141" fmla="*/ 742950 w 9184957"/>
              <a:gd name="connsiteY141" fmla="*/ 1645253 h 5187219"/>
              <a:gd name="connsiteX142" fmla="*/ 1129475 w 9184957"/>
              <a:gd name="connsiteY142" fmla="*/ 960501 h 5187219"/>
              <a:gd name="connsiteX143" fmla="*/ 1679639 w 9184957"/>
              <a:gd name="connsiteY143" fmla="*/ 960501 h 5187219"/>
              <a:gd name="connsiteX144" fmla="*/ 1882521 w 9184957"/>
              <a:gd name="connsiteY144" fmla="*/ 1307306 h 5187219"/>
              <a:gd name="connsiteX145" fmla="*/ 2262569 w 9184957"/>
              <a:gd name="connsiteY145" fmla="*/ 1307306 h 5187219"/>
              <a:gd name="connsiteX146" fmla="*/ 2447354 w 9184957"/>
              <a:gd name="connsiteY146" fmla="*/ 970026 h 5187219"/>
              <a:gd name="connsiteX147" fmla="*/ 3316034 w 9184957"/>
              <a:gd name="connsiteY147" fmla="*/ 970026 h 5187219"/>
              <a:gd name="connsiteX148" fmla="*/ 3704082 w 9184957"/>
              <a:gd name="connsiteY148" fmla="*/ 1506474 h 5187219"/>
              <a:gd name="connsiteX149" fmla="*/ 3704082 w 9184957"/>
              <a:gd name="connsiteY149" fmla="*/ 1831943 h 5187219"/>
              <a:gd name="connsiteX150" fmla="*/ 3863054 w 9184957"/>
              <a:gd name="connsiteY150" fmla="*/ 2105120 h 5187219"/>
              <a:gd name="connsiteX151" fmla="*/ 4637056 w 9184957"/>
              <a:gd name="connsiteY151" fmla="*/ 2105120 h 5187219"/>
              <a:gd name="connsiteX152" fmla="*/ 4174331 w 9184957"/>
              <a:gd name="connsiteY152" fmla="*/ 2914745 h 5187219"/>
              <a:gd name="connsiteX153" fmla="*/ 3947160 w 9184957"/>
              <a:gd name="connsiteY153" fmla="*/ 2912078 h 5187219"/>
              <a:gd name="connsiteX154" fmla="*/ 3796570 w 9184957"/>
              <a:gd name="connsiteY154" fmla="*/ 3150203 h 5187219"/>
              <a:gd name="connsiteX155" fmla="*/ 3796570 w 9184957"/>
              <a:gd name="connsiteY155" fmla="*/ 3555968 h 5187219"/>
              <a:gd name="connsiteX156" fmla="*/ 3410522 w 9184957"/>
              <a:gd name="connsiteY156" fmla="*/ 4160806 h 5187219"/>
              <a:gd name="connsiteX157" fmla="*/ 3410522 w 9184957"/>
              <a:gd name="connsiteY157" fmla="*/ 4377023 h 5187219"/>
              <a:gd name="connsiteX158" fmla="*/ 3202781 w 9184957"/>
              <a:gd name="connsiteY158" fmla="*/ 4722590 h 5187219"/>
              <a:gd name="connsiteX159" fmla="*/ 2772823 w 9184957"/>
              <a:gd name="connsiteY159" fmla="*/ 4719923 h 5187219"/>
              <a:gd name="connsiteX160" fmla="*/ 2463070 w 9184957"/>
              <a:gd name="connsiteY160" fmla="*/ 4355306 h 5187219"/>
              <a:gd name="connsiteX161" fmla="*/ 2463070 w 9184957"/>
              <a:gd name="connsiteY161" fmla="*/ 4005548 h 5187219"/>
              <a:gd name="connsiteX162" fmla="*/ 2227326 w 9184957"/>
              <a:gd name="connsiteY162" fmla="*/ 3576923 h 5187219"/>
              <a:gd name="connsiteX163" fmla="*/ 2228088 w 9184957"/>
              <a:gd name="connsiteY163" fmla="*/ 3318986 h 5187219"/>
              <a:gd name="connsiteX164" fmla="*/ 2087880 w 9184957"/>
              <a:gd name="connsiteY164" fmla="*/ 3074956 h 5187219"/>
              <a:gd name="connsiteX165" fmla="*/ 2087880 w 9184957"/>
              <a:gd name="connsiteY165" fmla="*/ 2679668 h 5187219"/>
              <a:gd name="connsiteX166" fmla="*/ 2047970 w 9184957"/>
              <a:gd name="connsiteY166" fmla="*/ 2608231 h 5187219"/>
              <a:gd name="connsiteX167" fmla="*/ 1494282 w 9184957"/>
              <a:gd name="connsiteY167" fmla="*/ 2608231 h 5187219"/>
              <a:gd name="connsiteX168" fmla="*/ 1432179 w 9184957"/>
              <a:gd name="connsiteY168" fmla="*/ 2715768 h 5187219"/>
              <a:gd name="connsiteX169" fmla="*/ 835724 w 9184957"/>
              <a:gd name="connsiteY169" fmla="*/ 2715768 h 5187219"/>
              <a:gd name="connsiteX170" fmla="*/ 484442 w 9184957"/>
              <a:gd name="connsiteY170" fmla="*/ 2170081 h 5187219"/>
              <a:gd name="connsiteX171" fmla="*/ 484442 w 9184957"/>
              <a:gd name="connsiteY171" fmla="*/ 1552384 h 5187219"/>
              <a:gd name="connsiteX172" fmla="*/ 997077 w 9184957"/>
              <a:gd name="connsiteY172" fmla="*/ 691420 h 5187219"/>
              <a:gd name="connsiteX173" fmla="*/ 1845850 w 9184957"/>
              <a:gd name="connsiteY173" fmla="*/ 691420 h 5187219"/>
              <a:gd name="connsiteX174" fmla="*/ 2021967 w 9184957"/>
              <a:gd name="connsiteY174" fmla="*/ 981837 h 5187219"/>
              <a:gd name="connsiteX175" fmla="*/ 2123408 w 9184957"/>
              <a:gd name="connsiteY175" fmla="*/ 981170 h 5187219"/>
              <a:gd name="connsiteX176" fmla="*/ 2282476 w 9184957"/>
              <a:gd name="connsiteY176" fmla="*/ 691420 h 5187219"/>
              <a:gd name="connsiteX177" fmla="*/ 7313962 w 9184957"/>
              <a:gd name="connsiteY177" fmla="*/ 691420 h 518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9184957" h="5187219">
                <a:moveTo>
                  <a:pt x="0" y="0"/>
                </a:moveTo>
                <a:lnTo>
                  <a:pt x="0" y="5187220"/>
                </a:lnTo>
                <a:lnTo>
                  <a:pt x="9184957" y="5187220"/>
                </a:lnTo>
                <a:lnTo>
                  <a:pt x="9184957" y="0"/>
                </a:lnTo>
                <a:close/>
                <a:moveTo>
                  <a:pt x="7313962" y="853345"/>
                </a:moveTo>
                <a:lnTo>
                  <a:pt x="2378297" y="853345"/>
                </a:lnTo>
                <a:lnTo>
                  <a:pt x="2219325" y="1142524"/>
                </a:lnTo>
                <a:lnTo>
                  <a:pt x="1930908" y="1144429"/>
                </a:lnTo>
                <a:lnTo>
                  <a:pt x="1754600" y="853345"/>
                </a:lnTo>
                <a:lnTo>
                  <a:pt x="1089089" y="853345"/>
                </a:lnTo>
                <a:lnTo>
                  <a:pt x="646367" y="1596961"/>
                </a:lnTo>
                <a:lnTo>
                  <a:pt x="646367" y="2122456"/>
                </a:lnTo>
                <a:lnTo>
                  <a:pt x="923925" y="2553938"/>
                </a:lnTo>
                <a:lnTo>
                  <a:pt x="1338644" y="2553938"/>
                </a:lnTo>
                <a:lnTo>
                  <a:pt x="1400651" y="2446401"/>
                </a:lnTo>
                <a:lnTo>
                  <a:pt x="2143125" y="2446401"/>
                </a:lnTo>
                <a:lnTo>
                  <a:pt x="2249996" y="2637568"/>
                </a:lnTo>
                <a:lnTo>
                  <a:pt x="2249996" y="3031807"/>
                </a:lnTo>
                <a:lnTo>
                  <a:pt x="2390299" y="3276124"/>
                </a:lnTo>
                <a:lnTo>
                  <a:pt x="2389537" y="3535680"/>
                </a:lnTo>
                <a:lnTo>
                  <a:pt x="2625185" y="3964305"/>
                </a:lnTo>
                <a:lnTo>
                  <a:pt x="2625185" y="4296251"/>
                </a:lnTo>
                <a:lnTo>
                  <a:pt x="2847975" y="4558475"/>
                </a:lnTo>
                <a:lnTo>
                  <a:pt x="3111341" y="4560094"/>
                </a:lnTo>
                <a:lnTo>
                  <a:pt x="3248406" y="4332065"/>
                </a:lnTo>
                <a:lnTo>
                  <a:pt x="3248406" y="4113562"/>
                </a:lnTo>
                <a:lnTo>
                  <a:pt x="3634454" y="3508438"/>
                </a:lnTo>
                <a:lnTo>
                  <a:pt x="3634454" y="3102578"/>
                </a:lnTo>
                <a:lnTo>
                  <a:pt x="3858482" y="2749201"/>
                </a:lnTo>
                <a:lnTo>
                  <a:pt x="4080224" y="2751582"/>
                </a:lnTo>
                <a:lnTo>
                  <a:pt x="4357212" y="2267140"/>
                </a:lnTo>
                <a:lnTo>
                  <a:pt x="3769328" y="2267140"/>
                </a:lnTo>
                <a:lnTo>
                  <a:pt x="3541490" y="1875663"/>
                </a:lnTo>
                <a:lnTo>
                  <a:pt x="3541967" y="1558861"/>
                </a:lnTo>
                <a:lnTo>
                  <a:pt x="3233071" y="1132046"/>
                </a:lnTo>
                <a:lnTo>
                  <a:pt x="2543175" y="1132046"/>
                </a:lnTo>
                <a:lnTo>
                  <a:pt x="2358390" y="1469326"/>
                </a:lnTo>
                <a:lnTo>
                  <a:pt x="1789462" y="1469326"/>
                </a:lnTo>
                <a:lnTo>
                  <a:pt x="1586579" y="1122521"/>
                </a:lnTo>
                <a:lnTo>
                  <a:pt x="1223772" y="1122521"/>
                </a:lnTo>
                <a:lnTo>
                  <a:pt x="905637" y="1686211"/>
                </a:lnTo>
                <a:lnTo>
                  <a:pt x="912876" y="2030920"/>
                </a:lnTo>
                <a:lnTo>
                  <a:pt x="1082516" y="2275522"/>
                </a:lnTo>
                <a:lnTo>
                  <a:pt x="1204913" y="2275522"/>
                </a:lnTo>
                <a:lnTo>
                  <a:pt x="1308259" y="2140553"/>
                </a:lnTo>
                <a:lnTo>
                  <a:pt x="2273141" y="2140553"/>
                </a:lnTo>
                <a:lnTo>
                  <a:pt x="2515172" y="2581370"/>
                </a:lnTo>
                <a:lnTo>
                  <a:pt x="2515172" y="2986087"/>
                </a:lnTo>
                <a:lnTo>
                  <a:pt x="2655856" y="3227546"/>
                </a:lnTo>
                <a:lnTo>
                  <a:pt x="2655856" y="3474053"/>
                </a:lnTo>
                <a:lnTo>
                  <a:pt x="2908364" y="3896487"/>
                </a:lnTo>
                <a:lnTo>
                  <a:pt x="2908364" y="4147566"/>
                </a:lnTo>
                <a:lnTo>
                  <a:pt x="2978182" y="4238530"/>
                </a:lnTo>
                <a:lnTo>
                  <a:pt x="3007995" y="4189285"/>
                </a:lnTo>
                <a:lnTo>
                  <a:pt x="3007995" y="4002786"/>
                </a:lnTo>
                <a:lnTo>
                  <a:pt x="3367088" y="3428143"/>
                </a:lnTo>
                <a:lnTo>
                  <a:pt x="3370136" y="2983325"/>
                </a:lnTo>
                <a:lnTo>
                  <a:pt x="3644360" y="2522791"/>
                </a:lnTo>
                <a:lnTo>
                  <a:pt x="3933254" y="2521744"/>
                </a:lnTo>
                <a:lnTo>
                  <a:pt x="3948017" y="2496883"/>
                </a:lnTo>
                <a:lnTo>
                  <a:pt x="3623691" y="2495645"/>
                </a:lnTo>
                <a:lnTo>
                  <a:pt x="3280791" y="1932908"/>
                </a:lnTo>
                <a:lnTo>
                  <a:pt x="3291364" y="1650492"/>
                </a:lnTo>
                <a:lnTo>
                  <a:pt x="3120676" y="1399889"/>
                </a:lnTo>
                <a:lnTo>
                  <a:pt x="2690432" y="1397603"/>
                </a:lnTo>
                <a:lnTo>
                  <a:pt x="2502408" y="1727358"/>
                </a:lnTo>
                <a:lnTo>
                  <a:pt x="1621060" y="1727358"/>
                </a:lnTo>
                <a:lnTo>
                  <a:pt x="1451229" y="1410843"/>
                </a:lnTo>
                <a:lnTo>
                  <a:pt x="1390650" y="1410843"/>
                </a:lnTo>
                <a:lnTo>
                  <a:pt x="1192149" y="1788128"/>
                </a:lnTo>
                <a:lnTo>
                  <a:pt x="1193292" y="1845278"/>
                </a:lnTo>
                <a:lnTo>
                  <a:pt x="2688717" y="1846135"/>
                </a:lnTo>
                <a:lnTo>
                  <a:pt x="2839688" y="1550003"/>
                </a:lnTo>
                <a:lnTo>
                  <a:pt x="3044190" y="1550003"/>
                </a:lnTo>
                <a:lnTo>
                  <a:pt x="3173254" y="1720120"/>
                </a:lnTo>
                <a:lnTo>
                  <a:pt x="3173254" y="2044922"/>
                </a:lnTo>
                <a:lnTo>
                  <a:pt x="3491865" y="2578703"/>
                </a:lnTo>
                <a:lnTo>
                  <a:pt x="3251740" y="2938939"/>
                </a:lnTo>
                <a:lnTo>
                  <a:pt x="3246025" y="3409188"/>
                </a:lnTo>
                <a:lnTo>
                  <a:pt x="2984754" y="3802570"/>
                </a:lnTo>
                <a:lnTo>
                  <a:pt x="2746629" y="3403187"/>
                </a:lnTo>
                <a:lnTo>
                  <a:pt x="2746629" y="3118866"/>
                </a:lnTo>
                <a:lnTo>
                  <a:pt x="2642712" y="2948654"/>
                </a:lnTo>
                <a:lnTo>
                  <a:pt x="2642712" y="2548604"/>
                </a:lnTo>
                <a:lnTo>
                  <a:pt x="2397443" y="2133219"/>
                </a:lnTo>
                <a:lnTo>
                  <a:pt x="2899791" y="2133219"/>
                </a:lnTo>
                <a:lnTo>
                  <a:pt x="3168015" y="2554986"/>
                </a:lnTo>
                <a:lnTo>
                  <a:pt x="3011138" y="2791968"/>
                </a:lnTo>
                <a:lnTo>
                  <a:pt x="3011138" y="2837021"/>
                </a:lnTo>
                <a:lnTo>
                  <a:pt x="2849213" y="2837021"/>
                </a:lnTo>
                <a:lnTo>
                  <a:pt x="2849213" y="2743200"/>
                </a:lnTo>
                <a:lnTo>
                  <a:pt x="2975039" y="2552700"/>
                </a:lnTo>
                <a:lnTo>
                  <a:pt x="2810923" y="2294668"/>
                </a:lnTo>
                <a:lnTo>
                  <a:pt x="2681288" y="2294668"/>
                </a:lnTo>
                <a:lnTo>
                  <a:pt x="2805113" y="2504218"/>
                </a:lnTo>
                <a:lnTo>
                  <a:pt x="2805113" y="2903410"/>
                </a:lnTo>
                <a:lnTo>
                  <a:pt x="2909030" y="3073622"/>
                </a:lnTo>
                <a:lnTo>
                  <a:pt x="2909030" y="3359372"/>
                </a:lnTo>
                <a:lnTo>
                  <a:pt x="2992470" y="3499485"/>
                </a:lnTo>
                <a:lnTo>
                  <a:pt x="3084671" y="3359753"/>
                </a:lnTo>
                <a:lnTo>
                  <a:pt x="3090482" y="2889313"/>
                </a:lnTo>
                <a:lnTo>
                  <a:pt x="3300508" y="2574322"/>
                </a:lnTo>
                <a:lnTo>
                  <a:pt x="3011329" y="2089308"/>
                </a:lnTo>
                <a:lnTo>
                  <a:pt x="3011329" y="1774317"/>
                </a:lnTo>
                <a:lnTo>
                  <a:pt x="2963704" y="1711642"/>
                </a:lnTo>
                <a:lnTo>
                  <a:pt x="2938748" y="1711642"/>
                </a:lnTo>
                <a:lnTo>
                  <a:pt x="2787396" y="2008251"/>
                </a:lnTo>
                <a:lnTo>
                  <a:pt x="1243489" y="2007203"/>
                </a:lnTo>
                <a:lnTo>
                  <a:pt x="1170908" y="2068544"/>
                </a:lnTo>
                <a:lnTo>
                  <a:pt x="1086993" y="2069973"/>
                </a:lnTo>
                <a:lnTo>
                  <a:pt x="1034606" y="2000631"/>
                </a:lnTo>
                <a:lnTo>
                  <a:pt x="1029367" y="1750028"/>
                </a:lnTo>
                <a:lnTo>
                  <a:pt x="1293400" y="1249299"/>
                </a:lnTo>
                <a:lnTo>
                  <a:pt x="1548194" y="1249299"/>
                </a:lnTo>
                <a:lnTo>
                  <a:pt x="1717929" y="1565815"/>
                </a:lnTo>
                <a:lnTo>
                  <a:pt x="2408301" y="1565815"/>
                </a:lnTo>
                <a:lnTo>
                  <a:pt x="2596706" y="1235488"/>
                </a:lnTo>
                <a:lnTo>
                  <a:pt x="3206306" y="1238821"/>
                </a:lnTo>
                <a:lnTo>
                  <a:pt x="3454908" y="1603724"/>
                </a:lnTo>
                <a:lnTo>
                  <a:pt x="3444145" y="1890617"/>
                </a:lnTo>
                <a:lnTo>
                  <a:pt x="3714750" y="2334101"/>
                </a:lnTo>
                <a:lnTo>
                  <a:pt x="4231672" y="2336006"/>
                </a:lnTo>
                <a:lnTo>
                  <a:pt x="4025741" y="2683478"/>
                </a:lnTo>
                <a:lnTo>
                  <a:pt x="3736562" y="2684621"/>
                </a:lnTo>
                <a:lnTo>
                  <a:pt x="3531775" y="3028569"/>
                </a:lnTo>
                <a:lnTo>
                  <a:pt x="3528727" y="3475291"/>
                </a:lnTo>
                <a:lnTo>
                  <a:pt x="3169920" y="4049268"/>
                </a:lnTo>
                <a:lnTo>
                  <a:pt x="3169920" y="4234148"/>
                </a:lnTo>
                <a:lnTo>
                  <a:pt x="3056763" y="4421124"/>
                </a:lnTo>
                <a:lnTo>
                  <a:pt x="2914650" y="4421124"/>
                </a:lnTo>
                <a:lnTo>
                  <a:pt x="2746724" y="4202049"/>
                </a:lnTo>
                <a:lnTo>
                  <a:pt x="2746724" y="3940778"/>
                </a:lnTo>
                <a:lnTo>
                  <a:pt x="2494217" y="3518440"/>
                </a:lnTo>
                <a:lnTo>
                  <a:pt x="2494217" y="3271361"/>
                </a:lnTo>
                <a:lnTo>
                  <a:pt x="2353532" y="3029902"/>
                </a:lnTo>
                <a:lnTo>
                  <a:pt x="2353532" y="2622994"/>
                </a:lnTo>
                <a:lnTo>
                  <a:pt x="2177320" y="2302478"/>
                </a:lnTo>
                <a:lnTo>
                  <a:pt x="1388269" y="2302478"/>
                </a:lnTo>
                <a:lnTo>
                  <a:pt x="1284827" y="2437733"/>
                </a:lnTo>
                <a:lnTo>
                  <a:pt x="997744" y="2437733"/>
                </a:lnTo>
                <a:lnTo>
                  <a:pt x="752475" y="2083403"/>
                </a:lnTo>
                <a:lnTo>
                  <a:pt x="742950" y="1645253"/>
                </a:lnTo>
                <a:lnTo>
                  <a:pt x="1129475" y="960501"/>
                </a:lnTo>
                <a:lnTo>
                  <a:pt x="1679639" y="960501"/>
                </a:lnTo>
                <a:lnTo>
                  <a:pt x="1882521" y="1307306"/>
                </a:lnTo>
                <a:lnTo>
                  <a:pt x="2262569" y="1307306"/>
                </a:lnTo>
                <a:lnTo>
                  <a:pt x="2447354" y="970026"/>
                </a:lnTo>
                <a:lnTo>
                  <a:pt x="3316034" y="970026"/>
                </a:lnTo>
                <a:lnTo>
                  <a:pt x="3704082" y="1506474"/>
                </a:lnTo>
                <a:lnTo>
                  <a:pt x="3704082" y="1831943"/>
                </a:lnTo>
                <a:lnTo>
                  <a:pt x="3863054" y="2105120"/>
                </a:lnTo>
                <a:lnTo>
                  <a:pt x="4637056" y="2105120"/>
                </a:lnTo>
                <a:lnTo>
                  <a:pt x="4174331" y="2914745"/>
                </a:lnTo>
                <a:lnTo>
                  <a:pt x="3947160" y="2912078"/>
                </a:lnTo>
                <a:lnTo>
                  <a:pt x="3796570" y="3150203"/>
                </a:lnTo>
                <a:lnTo>
                  <a:pt x="3796570" y="3555968"/>
                </a:lnTo>
                <a:lnTo>
                  <a:pt x="3410522" y="4160806"/>
                </a:lnTo>
                <a:lnTo>
                  <a:pt x="3410522" y="4377023"/>
                </a:lnTo>
                <a:lnTo>
                  <a:pt x="3202781" y="4722590"/>
                </a:lnTo>
                <a:lnTo>
                  <a:pt x="2772823" y="4719923"/>
                </a:lnTo>
                <a:lnTo>
                  <a:pt x="2463070" y="4355306"/>
                </a:lnTo>
                <a:lnTo>
                  <a:pt x="2463070" y="4005548"/>
                </a:lnTo>
                <a:lnTo>
                  <a:pt x="2227326" y="3576923"/>
                </a:lnTo>
                <a:lnTo>
                  <a:pt x="2228088" y="3318986"/>
                </a:lnTo>
                <a:lnTo>
                  <a:pt x="2087880" y="3074956"/>
                </a:lnTo>
                <a:lnTo>
                  <a:pt x="2087880" y="2679668"/>
                </a:lnTo>
                <a:lnTo>
                  <a:pt x="2047970" y="2608231"/>
                </a:lnTo>
                <a:lnTo>
                  <a:pt x="1494282" y="2608231"/>
                </a:lnTo>
                <a:lnTo>
                  <a:pt x="1432179" y="2715768"/>
                </a:lnTo>
                <a:lnTo>
                  <a:pt x="835724" y="2715768"/>
                </a:lnTo>
                <a:lnTo>
                  <a:pt x="484442" y="2170081"/>
                </a:lnTo>
                <a:lnTo>
                  <a:pt x="484442" y="1552384"/>
                </a:lnTo>
                <a:lnTo>
                  <a:pt x="997077" y="691420"/>
                </a:lnTo>
                <a:lnTo>
                  <a:pt x="1845850" y="691420"/>
                </a:lnTo>
                <a:lnTo>
                  <a:pt x="2021967" y="981837"/>
                </a:lnTo>
                <a:lnTo>
                  <a:pt x="2123408" y="981170"/>
                </a:lnTo>
                <a:lnTo>
                  <a:pt x="2282476" y="691420"/>
                </a:lnTo>
                <a:lnTo>
                  <a:pt x="7313962" y="691420"/>
                </a:lnTo>
                <a:close/>
              </a:path>
            </a:pathLst>
          </a:custGeom>
          <a:solidFill>
            <a:schemeClr val="tx1">
              <a:alpha val="59499"/>
            </a:schemeClr>
          </a:solidFill>
          <a:ln w="9525" cap="flat">
            <a:noFill/>
            <a:prstDash val="solid"/>
            <a:miter/>
          </a:ln>
        </p:spPr>
        <p:txBody>
          <a:bodyPr rtlCol="0" anchor="ctr"/>
          <a:lstStyle/>
          <a:p>
            <a:endParaRPr lang="en-US" dirty="0"/>
          </a:p>
        </p:txBody>
      </p:sp>
      <p:sp>
        <p:nvSpPr>
          <p:cNvPr id="169" name="Title 520">
            <a:extLst>
              <a:ext uri="{FF2B5EF4-FFF2-40B4-BE49-F238E27FC236}">
                <a16:creationId xmlns:a16="http://schemas.microsoft.com/office/drawing/2014/main" id="{5B4F7F9B-D2FA-5CC1-9CAE-52E03FB090E2}"/>
              </a:ext>
            </a:extLst>
          </p:cNvPr>
          <p:cNvSpPr>
            <a:spLocks noGrp="1"/>
          </p:cNvSpPr>
          <p:nvPr>
            <p:ph type="title"/>
          </p:nvPr>
        </p:nvSpPr>
        <p:spPr>
          <a:xfrm>
            <a:off x="5355771" y="1155310"/>
            <a:ext cx="4363624" cy="875371"/>
          </a:xfrm>
        </p:spPr>
        <p:txBody>
          <a:bodyPr/>
          <a:lstStyle/>
          <a:p>
            <a:pPr algn="r"/>
            <a:r>
              <a:rPr lang="en-US" sz="4000" dirty="0">
                <a:solidFill>
                  <a:schemeClr val="bg1"/>
                </a:solidFill>
              </a:rPr>
              <a:t>Thank you</a:t>
            </a:r>
            <a:endParaRPr lang="en-US" sz="4000" dirty="0"/>
          </a:p>
        </p:txBody>
      </p:sp>
      <p:grpSp>
        <p:nvGrpSpPr>
          <p:cNvPr id="170" name="Group 169">
            <a:extLst>
              <a:ext uri="{FF2B5EF4-FFF2-40B4-BE49-F238E27FC236}">
                <a16:creationId xmlns:a16="http://schemas.microsoft.com/office/drawing/2014/main" id="{186CB910-7EB6-DA28-6C7E-C2A393051A75}"/>
              </a:ext>
            </a:extLst>
          </p:cNvPr>
          <p:cNvGrpSpPr/>
          <p:nvPr/>
        </p:nvGrpSpPr>
        <p:grpSpPr>
          <a:xfrm>
            <a:off x="10366157" y="571622"/>
            <a:ext cx="1394705" cy="948396"/>
            <a:chOff x="10366157" y="302263"/>
            <a:chExt cx="1394705" cy="948396"/>
          </a:xfrm>
        </p:grpSpPr>
        <p:sp>
          <p:nvSpPr>
            <p:cNvPr id="171" name="object 28">
              <a:extLst>
                <a:ext uri="{FF2B5EF4-FFF2-40B4-BE49-F238E27FC236}">
                  <a16:creationId xmlns:a16="http://schemas.microsoft.com/office/drawing/2014/main" id="{C4275BAE-D3F8-2B1B-5B74-B57C95E8A424}"/>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2" name="object 29">
              <a:extLst>
                <a:ext uri="{FF2B5EF4-FFF2-40B4-BE49-F238E27FC236}">
                  <a16:creationId xmlns:a16="http://schemas.microsoft.com/office/drawing/2014/main" id="{89ABC2F3-BE30-EAB2-AC94-08EC471D47ED}"/>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173" name="object 30">
              <a:extLst>
                <a:ext uri="{FF2B5EF4-FFF2-40B4-BE49-F238E27FC236}">
                  <a16:creationId xmlns:a16="http://schemas.microsoft.com/office/drawing/2014/main" id="{47796B55-483E-551F-F4E8-62C119887CCA}"/>
                </a:ext>
              </a:extLst>
            </p:cNvPr>
            <p:cNvGrpSpPr/>
            <p:nvPr/>
          </p:nvGrpSpPr>
          <p:grpSpPr>
            <a:xfrm>
              <a:off x="10674915" y="302263"/>
              <a:ext cx="1085947" cy="122368"/>
              <a:chOff x="-1" y="-1"/>
              <a:chExt cx="1085945" cy="122366"/>
            </a:xfrm>
          </p:grpSpPr>
          <p:sp>
            <p:nvSpPr>
              <p:cNvPr id="174" name="Shape">
                <a:extLst>
                  <a:ext uri="{FF2B5EF4-FFF2-40B4-BE49-F238E27FC236}">
                    <a16:creationId xmlns:a16="http://schemas.microsoft.com/office/drawing/2014/main" id="{366D1129-9C0A-EEDF-B00E-73BF8B73B2CC}"/>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5" name="Shape">
                <a:extLst>
                  <a:ext uri="{FF2B5EF4-FFF2-40B4-BE49-F238E27FC236}">
                    <a16:creationId xmlns:a16="http://schemas.microsoft.com/office/drawing/2014/main" id="{AEBD4148-9FFD-8C63-B6B7-40C63E6382A2}"/>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6" name="Shape">
                <a:extLst>
                  <a:ext uri="{FF2B5EF4-FFF2-40B4-BE49-F238E27FC236}">
                    <a16:creationId xmlns:a16="http://schemas.microsoft.com/office/drawing/2014/main" id="{5D340E34-4B98-B39A-0427-7DAF81556734}"/>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7" name="Shape">
                <a:extLst>
                  <a:ext uri="{FF2B5EF4-FFF2-40B4-BE49-F238E27FC236}">
                    <a16:creationId xmlns:a16="http://schemas.microsoft.com/office/drawing/2014/main" id="{D49EFE32-4989-6E0F-077E-1621CC1CF63E}"/>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8" name="Shape">
                <a:extLst>
                  <a:ext uri="{FF2B5EF4-FFF2-40B4-BE49-F238E27FC236}">
                    <a16:creationId xmlns:a16="http://schemas.microsoft.com/office/drawing/2014/main" id="{6650A60D-6476-C84B-08D3-B37EDB2F695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9" name="Shape">
                <a:extLst>
                  <a:ext uri="{FF2B5EF4-FFF2-40B4-BE49-F238E27FC236}">
                    <a16:creationId xmlns:a16="http://schemas.microsoft.com/office/drawing/2014/main" id="{1E154D22-53C0-EA63-1655-A1FF7D6544BE}"/>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0" name="Shape">
                <a:extLst>
                  <a:ext uri="{FF2B5EF4-FFF2-40B4-BE49-F238E27FC236}">
                    <a16:creationId xmlns:a16="http://schemas.microsoft.com/office/drawing/2014/main" id="{3453F9CF-22AD-6A75-55D2-CB224D3F4757}"/>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1" name="Shape">
                <a:extLst>
                  <a:ext uri="{FF2B5EF4-FFF2-40B4-BE49-F238E27FC236}">
                    <a16:creationId xmlns:a16="http://schemas.microsoft.com/office/drawing/2014/main" id="{01473887-0E14-7E3E-8D9C-4DFBE4DF213C}"/>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2" name="Shape">
                <a:extLst>
                  <a:ext uri="{FF2B5EF4-FFF2-40B4-BE49-F238E27FC236}">
                    <a16:creationId xmlns:a16="http://schemas.microsoft.com/office/drawing/2014/main" id="{674A7423-39E8-4EF4-A9FB-75AF935F1C4F}"/>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3" name="Shape">
                <a:extLst>
                  <a:ext uri="{FF2B5EF4-FFF2-40B4-BE49-F238E27FC236}">
                    <a16:creationId xmlns:a16="http://schemas.microsoft.com/office/drawing/2014/main" id="{71AB49AC-44E5-185C-A43E-EE1E78ECD536}"/>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4" name="Shape">
                <a:extLst>
                  <a:ext uri="{FF2B5EF4-FFF2-40B4-BE49-F238E27FC236}">
                    <a16:creationId xmlns:a16="http://schemas.microsoft.com/office/drawing/2014/main" id="{3708BE2F-C28B-351D-65E9-E4754DEB6D19}"/>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5" name="Rectangle">
                <a:extLst>
                  <a:ext uri="{FF2B5EF4-FFF2-40B4-BE49-F238E27FC236}">
                    <a16:creationId xmlns:a16="http://schemas.microsoft.com/office/drawing/2014/main" id="{27F7D522-F49A-5DB4-C86B-3BF660B21E82}"/>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6" name="Rectangle">
                <a:extLst>
                  <a:ext uri="{FF2B5EF4-FFF2-40B4-BE49-F238E27FC236}">
                    <a16:creationId xmlns:a16="http://schemas.microsoft.com/office/drawing/2014/main" id="{10679318-F1CF-7ED8-8124-084F830834E3}"/>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7" name="Shape">
                <a:extLst>
                  <a:ext uri="{FF2B5EF4-FFF2-40B4-BE49-F238E27FC236}">
                    <a16:creationId xmlns:a16="http://schemas.microsoft.com/office/drawing/2014/main" id="{963FF9CE-FC4B-D96E-5C71-988F250D7AB4}"/>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8" name="Shape">
                <a:extLst>
                  <a:ext uri="{FF2B5EF4-FFF2-40B4-BE49-F238E27FC236}">
                    <a16:creationId xmlns:a16="http://schemas.microsoft.com/office/drawing/2014/main" id="{C2C5E71D-B444-4595-8E80-CE961926456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9" name="Shape">
                <a:extLst>
                  <a:ext uri="{FF2B5EF4-FFF2-40B4-BE49-F238E27FC236}">
                    <a16:creationId xmlns:a16="http://schemas.microsoft.com/office/drawing/2014/main" id="{F7F75ED6-885C-5C05-E5A9-029BEF963CA1}"/>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90" name="Rectangle">
                <a:extLst>
                  <a:ext uri="{FF2B5EF4-FFF2-40B4-BE49-F238E27FC236}">
                    <a16:creationId xmlns:a16="http://schemas.microsoft.com/office/drawing/2014/main" id="{E740D3ED-185F-386B-76BA-255A047797F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grpSp>
    </p:spTree>
    <p:extLst>
      <p:ext uri="{BB962C8B-B14F-4D97-AF65-F5344CB8AC3E}">
        <p14:creationId xmlns:p14="http://schemas.microsoft.com/office/powerpoint/2010/main" val="42505485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 MASTER">
  <a:themeElements>
    <a:clrScheme name="Transnet">
      <a:dk1>
        <a:srgbClr val="000000"/>
      </a:dk1>
      <a:lt1>
        <a:sysClr val="window" lastClr="FFFFFF"/>
      </a:lt1>
      <a:dk2>
        <a:srgbClr val="69614E"/>
      </a:dk2>
      <a:lt2>
        <a:srgbClr val="C2BBAD"/>
      </a:lt2>
      <a:accent1>
        <a:srgbClr val="A1A250"/>
      </a:accent1>
      <a:accent2>
        <a:srgbClr val="6F90A7"/>
      </a:accent2>
      <a:accent3>
        <a:srgbClr val="84B5BD"/>
      </a:accent3>
      <a:accent4>
        <a:srgbClr val="C7B400"/>
      </a:accent4>
      <a:accent5>
        <a:srgbClr val="E42313"/>
      </a:accent5>
      <a:accent6>
        <a:srgbClr val="95C11F"/>
      </a:accent6>
      <a:hlink>
        <a:srgbClr val="00B0F0"/>
      </a:hlink>
      <a:folHlink>
        <a:srgbClr val="7030A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12700">
          <a:solidFill>
            <a:schemeClr val="tx1"/>
          </a:solidFill>
        </a:ln>
      </a:spPr>
      <a:bodyPr wrap="square" lIns="36000" tIns="36000" rIns="36000" bIns="36000" rtlCol="0" anchor="ctr"/>
      <a:lstStyle>
        <a:defPPr algn="ctr">
          <a:lnSpc>
            <a:spcPct val="110000"/>
          </a:lnSpc>
          <a:spcBef>
            <a:spcPts val="92"/>
          </a:spcBef>
          <a:spcAft>
            <a:spcPts val="92"/>
          </a:spcAft>
          <a:defRPr sz="923"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167E9573C09A4C859BB18E6F669258" ma:contentTypeVersion="23" ma:contentTypeDescription="Create a new document." ma:contentTypeScope="" ma:versionID="249150ad4e6238945714d5fb5390a363">
  <xsd:schema xmlns:xsd="http://www.w3.org/2001/XMLSchema" xmlns:xs="http://www.w3.org/2001/XMLSchema" xmlns:p="http://schemas.microsoft.com/office/2006/metadata/properties" xmlns:ns3="6f7b4a7f-d44a-4f65-a9aa-96ec94e426e4" xmlns:ns4="2bffae69-17a6-486e-b6a0-a35b51cf3762" xmlns:ns5="c03b6dc6-8b69-4a40-a47e-517cda9484d9" targetNamespace="http://schemas.microsoft.com/office/2006/metadata/properties" ma:root="true" ma:fieldsID="c06d8ccd8d804852737ee097560ebb49" ns3:_="" ns4:_="" ns5:_="">
    <xsd:import namespace="6f7b4a7f-d44a-4f65-a9aa-96ec94e426e4"/>
    <xsd:import namespace="2bffae69-17a6-486e-b6a0-a35b51cf3762"/>
    <xsd:import namespace="c03b6dc6-8b69-4a40-a47e-517cda9484d9"/>
    <xsd:element name="properties">
      <xsd:complexType>
        <xsd:sequence>
          <xsd:element name="documentManagement">
            <xsd:complexType>
              <xsd:all>
                <xsd:element ref="ns3:Approval_x0020_Required" minOccurs="0"/>
                <xsd:element ref="ns3:Approvers" minOccurs="0"/>
                <xsd:element ref="ns3:Approve_x0020_Stage" minOccurs="0"/>
                <xsd:element ref="ns4:MediaServiceMetadata" minOccurs="0"/>
                <xsd:element ref="ns4:MediaServiceFastMetadata" minOccurs="0"/>
                <xsd:element ref="ns4:MediaServiceDateTaken" minOccurs="0"/>
                <xsd:element ref="ns5:SharedWithUsers" minOccurs="0"/>
                <xsd:element ref="ns5:SharedWithDetails" minOccurs="0"/>
                <xsd:element ref="ns5:SharingHintHash" minOccurs="0"/>
                <xsd:element ref="ns4:MediaLengthInSeconds" minOccurs="0"/>
                <xsd:element ref="ns4:MediaServiceAutoTags" minOccurs="0"/>
                <xsd:element ref="ns4:_activity" minOccurs="0"/>
                <xsd:element ref="ns4:MediaServiceObjectDetectorVersions" minOccurs="0"/>
                <xsd:element ref="ns4:MediaServiceGenerationTime" minOccurs="0"/>
                <xsd:element ref="ns4:MediaServiceEventHashCode"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7b4a7f-d44a-4f65-a9aa-96ec94e426e4" elementFormDefault="qualified">
    <xsd:import namespace="http://schemas.microsoft.com/office/2006/documentManagement/types"/>
    <xsd:import namespace="http://schemas.microsoft.com/office/infopath/2007/PartnerControls"/>
    <xsd:element name="Approval_x0020_Required" ma:index="8" nillable="true" ma:displayName="Approval Required" ma:default="No" ma:format="Dropdown" ma:internalName="Approval_x0020_Required">
      <xsd:simpleType>
        <xsd:restriction base="dms:Choice">
          <xsd:enumeration value="No"/>
          <xsd:enumeration value="Yes"/>
        </xsd:restriction>
      </xsd:simpleType>
    </xsd:element>
    <xsd:element name="Approvers" ma:index="9" nillable="true" ma:displayName="Approvers" ma:list="UserInfo" ma:SharePointGroup="0" ma:internalName="Approvers"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e_x0020_Stage" ma:index="10" nillable="true" ma:displayName="Approve Stage" ma:format="Dropdown" ma:internalName="Approve_x0020_Stage">
      <xsd:simpleType>
        <xsd:restriction base="dms:Choice">
          <xsd:enumeration value="Approving"/>
          <xsd:enumeration value="Approved"/>
          <xsd:enumeration value="Rejected"/>
        </xsd:restriction>
      </xsd:simpleType>
    </xsd:element>
  </xsd:schema>
  <xsd:schema xmlns:xsd="http://www.w3.org/2001/XMLSchema" xmlns:xs="http://www.w3.org/2001/XMLSchema" xmlns:dms="http://schemas.microsoft.com/office/2006/documentManagement/types" xmlns:pc="http://schemas.microsoft.com/office/infopath/2007/PartnerControls" targetNamespace="2bffae69-17a6-486e-b6a0-a35b51cf376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AutoTags" ma:index="18" nillable="true" ma:displayName="Tags" ma:internalName="MediaServiceAutoTags"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3b6dc6-8b69-4a40-a47e-517cda9484d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6402bf8a-be4c-4d43-8340-107e775f40e9"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Approval_x0020_Required xmlns="6f7b4a7f-d44a-4f65-a9aa-96ec94e426e4">No</Approval_x0020_Required>
    <_activity xmlns="2bffae69-17a6-486e-b6a0-a35b51cf3762" xsi:nil="true"/>
    <Approvers xmlns="6f7b4a7f-d44a-4f65-a9aa-96ec94e426e4">
      <UserInfo>
        <DisplayName/>
        <AccountId xsi:nil="true"/>
        <AccountType/>
      </UserInfo>
    </Approvers>
    <Approve_x0020_Stage xmlns="6f7b4a7f-d44a-4f65-a9aa-96ec94e426e4" xsi:nil="true"/>
  </documentManagement>
</p:properties>
</file>

<file path=customXml/itemProps1.xml><?xml version="1.0" encoding="utf-8"?>
<ds:datastoreItem xmlns:ds="http://schemas.openxmlformats.org/officeDocument/2006/customXml" ds:itemID="{1DFB7CA4-F6FD-4CED-959B-85F00807C4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7b4a7f-d44a-4f65-a9aa-96ec94e426e4"/>
    <ds:schemaRef ds:uri="2bffae69-17a6-486e-b6a0-a35b51cf3762"/>
    <ds:schemaRef ds:uri="c03b6dc6-8b69-4a40-a47e-517cda9484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8E924B4-57AD-4B4E-949E-28C4203DFAA5}">
  <ds:schemaRefs>
    <ds:schemaRef ds:uri="Microsoft.SharePoint.Taxonomy.ContentTypeSync"/>
  </ds:schemaRefs>
</ds:datastoreItem>
</file>

<file path=customXml/itemProps3.xml><?xml version="1.0" encoding="utf-8"?>
<ds:datastoreItem xmlns:ds="http://schemas.openxmlformats.org/officeDocument/2006/customXml" ds:itemID="{C74F6557-DEFD-4B9E-B4E2-5E060192B51A}">
  <ds:schemaRefs>
    <ds:schemaRef ds:uri="http://schemas.microsoft.com/sharepoint/v3/contenttype/forms"/>
  </ds:schemaRefs>
</ds:datastoreItem>
</file>

<file path=customXml/itemProps4.xml><?xml version="1.0" encoding="utf-8"?>
<ds:datastoreItem xmlns:ds="http://schemas.openxmlformats.org/officeDocument/2006/customXml" ds:itemID="{059A4F13-90F3-498A-AAFA-7ABD806C992F}">
  <ds:schemaRefs>
    <ds:schemaRef ds:uri="http://schemas.microsoft.com/office/infopath/2007/PartnerControls"/>
    <ds:schemaRef ds:uri="http://schemas.microsoft.com/office/2006/documentManagement/types"/>
    <ds:schemaRef ds:uri="6f7b4a7f-d44a-4f65-a9aa-96ec94e426e4"/>
    <ds:schemaRef ds:uri="c03b6dc6-8b69-4a40-a47e-517cda9484d9"/>
    <ds:schemaRef ds:uri="http://schemas.microsoft.com/office/2006/metadata/properties"/>
    <ds:schemaRef ds:uri="2bffae69-17a6-486e-b6a0-a35b51cf3762"/>
    <ds:schemaRef ds:uri="http://purl.org/dc/elements/1.1/"/>
    <ds:schemaRef ds:uri="http://schemas.openxmlformats.org/package/2006/metadata/core-properties"/>
    <ds:schemaRef ds:uri="http://purl.org/dc/dcmitype/"/>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12741</TotalTime>
  <Words>1098</Words>
  <Application>Microsoft Office PowerPoint</Application>
  <PresentationFormat>Widescreen</PresentationFormat>
  <Paragraphs>85</Paragraphs>
  <Slides>10</Slides>
  <Notes>1</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10</vt:i4>
      </vt:variant>
    </vt:vector>
  </HeadingPairs>
  <TitlesOfParts>
    <vt:vector size="22" baseType="lpstr">
      <vt:lpstr>Apex New Bold</vt:lpstr>
      <vt:lpstr>Apex New Book</vt:lpstr>
      <vt:lpstr>Apex New Medium</vt:lpstr>
      <vt:lpstr>Apex New Medium Italic</vt:lpstr>
      <vt:lpstr>Arial</vt:lpstr>
      <vt:lpstr>Calibri</vt:lpstr>
      <vt:lpstr>Symbol</vt:lpstr>
      <vt:lpstr>Tahoma</vt:lpstr>
      <vt:lpstr>Tahoma Regular</vt:lpstr>
      <vt:lpstr>TEMPLATE MASTER</vt:lpstr>
      <vt:lpstr>1_TEMPLATE MASTER</vt:lpstr>
      <vt:lpstr>think-cell Slide</vt:lpstr>
      <vt:lpstr>Data-as-a-service Ownership Model for Condition Assessment Systems  8 July 2024</vt:lpstr>
      <vt:lpstr>Introduction</vt:lpstr>
      <vt:lpstr>Key Objectives</vt:lpstr>
      <vt:lpstr>PowerPoint Presentation</vt:lpstr>
      <vt:lpstr>Measurement System Requirements</vt:lpstr>
      <vt:lpstr>Functional Requirements &amp; Technical Deliverables</vt:lpstr>
      <vt:lpstr>Performance Requirements</vt:lpstr>
      <vt:lpstr>Other Requirements</vt:lpstr>
      <vt:lpstr>Constraints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Evan Weyermuller   Transnet Freight Rail   Johannesburg</cp:lastModifiedBy>
  <cp:revision>290</cp:revision>
  <dcterms:created xsi:type="dcterms:W3CDTF">2020-05-19T16:46:16Z</dcterms:created>
  <dcterms:modified xsi:type="dcterms:W3CDTF">2024-07-04T08:42:26Z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0x010100AC167E9573C09A4C859BB18E6F669258</vt:lpwstr>
  </property>
</Properties>
</file>