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1.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4" r:id="rId4"/>
    <p:sldMasterId id="2147484167" r:id="rId5"/>
    <p:sldMasterId id="2147484180" r:id="rId6"/>
    <p:sldMasterId id="2147484194" r:id="rId7"/>
    <p:sldMasterId id="2147484207" r:id="rId8"/>
    <p:sldMasterId id="2147484221" r:id="rId9"/>
  </p:sldMasterIdLst>
  <p:notesMasterIdLst>
    <p:notesMasterId r:id="rId29"/>
  </p:notesMasterIdLst>
  <p:handoutMasterIdLst>
    <p:handoutMasterId r:id="rId30"/>
  </p:handoutMasterIdLst>
  <p:sldIdLst>
    <p:sldId id="1554" r:id="rId10"/>
    <p:sldId id="1565" r:id="rId11"/>
    <p:sldId id="1566" r:id="rId12"/>
    <p:sldId id="427" r:id="rId13"/>
    <p:sldId id="1558" r:id="rId14"/>
    <p:sldId id="1579" r:id="rId15"/>
    <p:sldId id="1590" r:id="rId16"/>
    <p:sldId id="1586" r:id="rId17"/>
    <p:sldId id="1587" r:id="rId18"/>
    <p:sldId id="433" r:id="rId19"/>
    <p:sldId id="434" r:id="rId20"/>
    <p:sldId id="1589" r:id="rId21"/>
    <p:sldId id="1594" r:id="rId22"/>
    <p:sldId id="1595" r:id="rId23"/>
    <p:sldId id="439" r:id="rId24"/>
    <p:sldId id="452" r:id="rId25"/>
    <p:sldId id="1592" r:id="rId26"/>
    <p:sldId id="1576" r:id="rId27"/>
    <p:sldId id="1555" r:id="rId28"/>
  </p:sldIdLst>
  <p:sldSz cx="9144000" cy="6858000" type="screen4x3"/>
  <p:notesSz cx="6797675" cy="9926638"/>
  <p:custDataLst>
    <p:tags r:id="rId31"/>
  </p:custDataLst>
  <p:defaultTextStyle>
    <a:defPPr>
      <a:defRPr lang="en-ZA"/>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35">
          <p15:clr>
            <a:srgbClr val="A4A3A4"/>
          </p15:clr>
        </p15:guide>
        <p15:guide id="2" pos="566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6330F"/>
    <a:srgbClr val="D69B40"/>
    <a:srgbClr val="A3A543"/>
    <a:srgbClr val="B0664B"/>
    <a:srgbClr val="9B6D56"/>
    <a:srgbClr val="0099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8239" autoAdjust="0"/>
  </p:normalViewPr>
  <p:slideViewPr>
    <p:cSldViewPr snapToGrid="0">
      <p:cViewPr varScale="1">
        <p:scale>
          <a:sx n="67" d="100"/>
          <a:sy n="67" d="100"/>
        </p:scale>
        <p:origin x="1208" y="44"/>
      </p:cViewPr>
      <p:guideLst>
        <p:guide orient="horz" pos="135"/>
        <p:guide pos="5668"/>
      </p:guideLst>
    </p:cSldViewPr>
  </p:slid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62" d="100"/>
          <a:sy n="62" d="100"/>
        </p:scale>
        <p:origin x="-2610"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018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4"/>
          <p:cNvSpPr>
            <a:spLocks noGrp="1" noRot="1" noChangeAspect="1" noChangeArrowheads="1" noTextEdit="1"/>
          </p:cNvSpPr>
          <p:nvPr>
            <p:ph type="sldImg" idx="2"/>
          </p:nvPr>
        </p:nvSpPr>
        <p:spPr bwMode="gray">
          <a:xfrm>
            <a:off x="206375" y="260350"/>
            <a:ext cx="6388100" cy="4791075"/>
          </a:xfrm>
          <a:prstGeom prst="rect">
            <a:avLst/>
          </a:prstGeom>
          <a:noFill/>
          <a:ln w="9525">
            <a:solidFill>
              <a:srgbClr val="000000"/>
            </a:solidFill>
            <a:miter lim="800000"/>
            <a:headEnd/>
            <a:tailEnd/>
          </a:ln>
        </p:spPr>
      </p:sp>
      <p:sp>
        <p:nvSpPr>
          <p:cNvPr id="528389" name="Rectangle 5"/>
          <p:cNvSpPr>
            <a:spLocks noGrp="1" noChangeArrowheads="1"/>
          </p:cNvSpPr>
          <p:nvPr>
            <p:ph type="body" sz="quarter" idx="3"/>
          </p:nvPr>
        </p:nvSpPr>
        <p:spPr bwMode="gray">
          <a:xfrm>
            <a:off x="217488" y="5281613"/>
            <a:ext cx="6364287" cy="106362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sp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28392" name="Rectangle 8"/>
          <p:cNvSpPr>
            <a:spLocks noChangeArrowheads="1"/>
          </p:cNvSpPr>
          <p:nvPr/>
        </p:nvSpPr>
        <p:spPr bwMode="gray">
          <a:xfrm>
            <a:off x="4951413" y="9686925"/>
            <a:ext cx="1630362" cy="163513"/>
          </a:xfrm>
          <a:prstGeom prst="rect">
            <a:avLst/>
          </a:prstGeom>
          <a:noFill/>
          <a:ln w="9525" algn="ctr">
            <a:noFill/>
            <a:miter lim="800000"/>
            <a:headEnd/>
            <a:tailEnd/>
          </a:ln>
          <a:effectLst/>
        </p:spPr>
        <p:txBody>
          <a:bodyPr lIns="0" tIns="0" rIns="0" bIns="0" anchor="b">
            <a:spAutoFit/>
          </a:bodyPr>
          <a:lstStyle/>
          <a:p>
            <a:pPr algn="r" defTabSz="904875">
              <a:defRPr/>
            </a:pPr>
            <a:fld id="{A28C9CBB-8BF3-4E43-AADF-53E8F43FE31E}" type="slidenum">
              <a:rPr lang="en-GB" sz="1000" b="0">
                <a:solidFill>
                  <a:srgbClr val="83725B"/>
                </a:solidFill>
              </a:rPr>
              <a:pPr algn="r" defTabSz="904875">
                <a:defRPr/>
              </a:pPr>
              <a:t>‹#›</a:t>
            </a:fld>
            <a:endParaRPr lang="en-GB" sz="1000" b="0" dirty="0">
              <a:solidFill>
                <a:srgbClr val="83725B"/>
              </a:solidFill>
            </a:endParaRPr>
          </a:p>
        </p:txBody>
      </p:sp>
      <p:sp>
        <p:nvSpPr>
          <p:cNvPr id="528393" name="doc id"/>
          <p:cNvSpPr>
            <a:spLocks noChangeArrowheads="1"/>
          </p:cNvSpPr>
          <p:nvPr/>
        </p:nvSpPr>
        <p:spPr bwMode="gray">
          <a:xfrm>
            <a:off x="5599113" y="93663"/>
            <a:ext cx="982662" cy="212725"/>
          </a:xfrm>
          <a:prstGeom prst="rect">
            <a:avLst/>
          </a:prstGeom>
          <a:noFill/>
          <a:ln w="9525">
            <a:noFill/>
            <a:miter lim="800000"/>
            <a:headEnd/>
            <a:tailEnd/>
          </a:ln>
          <a:effectLst/>
        </p:spPr>
        <p:txBody>
          <a:bodyPr lIns="0" tIns="0" rIns="0" bIns="0">
            <a:spAutoFit/>
          </a:bodyPr>
          <a:lstStyle/>
          <a:p>
            <a:pPr algn="r" defTabSz="885825">
              <a:defRPr/>
            </a:pPr>
            <a:r>
              <a:rPr lang="en-GB" sz="700" b="0" dirty="0">
                <a:solidFill>
                  <a:srgbClr val="000000"/>
                </a:solidFill>
              </a:rPr>
              <a:t>JOH-ESK039-20101008-vgi</a:t>
            </a:r>
          </a:p>
        </p:txBody>
      </p:sp>
    </p:spTree>
    <p:extLst>
      <p:ext uri="{BB962C8B-B14F-4D97-AF65-F5344CB8AC3E}">
        <p14:creationId xmlns:p14="http://schemas.microsoft.com/office/powerpoint/2010/main" val="1400041599"/>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buClr>
        <a:srgbClr val="8C7F6D"/>
      </a:buClr>
      <a:defRPr sz="1400" kern="1200">
        <a:solidFill>
          <a:srgbClr val="003896"/>
        </a:solidFill>
        <a:latin typeface="Arial" charset="0"/>
        <a:ea typeface="+mn-ea"/>
        <a:cs typeface="Arial" charset="0"/>
      </a:defRPr>
    </a:lvl1pPr>
    <a:lvl2pPr marL="147638" indent="-146050" algn="l" rtl="0" eaLnBrk="0" fontAlgn="base" hangingPunct="0">
      <a:spcBef>
        <a:spcPct val="0"/>
      </a:spcBef>
      <a:spcAft>
        <a:spcPct val="0"/>
      </a:spcAft>
      <a:buClr>
        <a:srgbClr val="8C7F6D"/>
      </a:buClr>
      <a:buSzPct val="125000"/>
      <a:buChar char="•"/>
      <a:defRPr sz="1400" kern="1200">
        <a:solidFill>
          <a:srgbClr val="003896"/>
        </a:solidFill>
        <a:latin typeface="Arial" charset="0"/>
        <a:ea typeface="+mn-ea"/>
        <a:cs typeface="Arial" charset="0"/>
      </a:defRPr>
    </a:lvl2pPr>
    <a:lvl3pPr marL="357188" indent="-207963" algn="l" rtl="0" eaLnBrk="0" fontAlgn="base" hangingPunct="0">
      <a:spcBef>
        <a:spcPct val="0"/>
      </a:spcBef>
      <a:spcAft>
        <a:spcPct val="0"/>
      </a:spcAft>
      <a:buClr>
        <a:srgbClr val="8C7F6D"/>
      </a:buClr>
      <a:buSzPct val="125000"/>
      <a:buFont typeface="Arial" charset="0"/>
      <a:buChar char="–"/>
      <a:defRPr sz="1400" kern="1200">
        <a:solidFill>
          <a:srgbClr val="003896"/>
        </a:solidFill>
        <a:latin typeface="Arial" charset="0"/>
        <a:ea typeface="+mn-ea"/>
        <a:cs typeface="Arial" charset="0"/>
      </a:defRPr>
    </a:lvl3pPr>
    <a:lvl4pPr marL="481013" indent="-122238" algn="l" rtl="0" eaLnBrk="0" fontAlgn="base" hangingPunct="0">
      <a:spcBef>
        <a:spcPct val="0"/>
      </a:spcBef>
      <a:spcAft>
        <a:spcPct val="0"/>
      </a:spcAft>
      <a:buClr>
        <a:srgbClr val="8C7F6D"/>
      </a:buClr>
      <a:buChar char="•"/>
      <a:defRPr sz="1400" kern="1200">
        <a:solidFill>
          <a:srgbClr val="003896"/>
        </a:solidFill>
        <a:latin typeface="Arial" charset="0"/>
        <a:ea typeface="+mn-ea"/>
        <a:cs typeface="Arial" charset="0"/>
      </a:defRPr>
    </a:lvl4pPr>
    <a:lvl5pPr marL="657225" indent="-174625" algn="l" rtl="0" eaLnBrk="0" fontAlgn="base" hangingPunct="0">
      <a:spcBef>
        <a:spcPct val="0"/>
      </a:spcBef>
      <a:spcAft>
        <a:spcPct val="0"/>
      </a:spcAft>
      <a:buClr>
        <a:srgbClr val="8C7F6D"/>
      </a:buClr>
      <a:buFont typeface="Arial" charset="0"/>
      <a:buChar char="–"/>
      <a:defRPr sz="1400" kern="1200">
        <a:solidFill>
          <a:srgbClr val="003896"/>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C345AE8E-D362-6708-6977-CC060396AE33}"/>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6A232E91-973E-0D46-F707-5282FC0A27D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latin typeface="Arial" panose="020B0604020202020204" pitchFamily="34" charset="0"/>
                <a:cs typeface="Arial" panose="020B0604020202020204" pitchFamily="34" charset="0"/>
              </a:rPr>
              <a:t>: </a:t>
            </a:r>
            <a:endParaRPr lang="en-ZA" altLang="en-US">
              <a:latin typeface="Arial" panose="020B0604020202020204" pitchFamily="34" charset="0"/>
              <a:cs typeface="Arial" panose="020B0604020202020204" pitchFamily="34" charset="0"/>
            </a:endParaRPr>
          </a:p>
        </p:txBody>
      </p:sp>
      <p:sp>
        <p:nvSpPr>
          <p:cNvPr id="25604" name="Slide Number Placeholder 3">
            <a:extLst>
              <a:ext uri="{FF2B5EF4-FFF2-40B4-BE49-F238E27FC236}">
                <a16:creationId xmlns:a16="http://schemas.microsoft.com/office/drawing/2014/main" id="{4F5DD8D8-62CE-3F82-6E89-0FCF23DF957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a:solidFill>
                  <a:schemeClr val="tx1"/>
                </a:solidFill>
                <a:latin typeface="Arial" panose="020B0604020202020204" pitchFamily="34" charset="0"/>
                <a:cs typeface="Arial" panose="020B0604020202020204" pitchFamily="34" charset="0"/>
              </a:defRPr>
            </a:lvl1pPr>
            <a:lvl2pPr marL="742950" indent="-285750" defTabSz="966788">
              <a:defRPr>
                <a:solidFill>
                  <a:schemeClr val="tx1"/>
                </a:solidFill>
                <a:latin typeface="Arial" panose="020B0604020202020204" pitchFamily="34" charset="0"/>
                <a:cs typeface="Arial" panose="020B0604020202020204" pitchFamily="34" charset="0"/>
              </a:defRPr>
            </a:lvl2pPr>
            <a:lvl3pPr marL="1143000" indent="-228600" defTabSz="966788">
              <a:defRPr>
                <a:solidFill>
                  <a:schemeClr val="tx1"/>
                </a:solidFill>
                <a:latin typeface="Arial" panose="020B0604020202020204" pitchFamily="34" charset="0"/>
                <a:cs typeface="Arial" panose="020B0604020202020204" pitchFamily="34" charset="0"/>
              </a:defRPr>
            </a:lvl3pPr>
            <a:lvl4pPr marL="1600200" indent="-228600" defTabSz="966788">
              <a:defRPr>
                <a:solidFill>
                  <a:schemeClr val="tx1"/>
                </a:solidFill>
                <a:latin typeface="Arial" panose="020B0604020202020204" pitchFamily="34" charset="0"/>
                <a:cs typeface="Arial" panose="020B0604020202020204" pitchFamily="34" charset="0"/>
              </a:defRPr>
            </a:lvl4pPr>
            <a:lvl5pPr marL="2057400" indent="-228600" defTabSz="966788">
              <a:defRPr>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D41ED66-BA0E-4CF2-8522-E8E5AA7BFB17}" type="slidenum">
              <a:rPr lang="en-ZA" altLang="en-US" smtClean="0"/>
              <a:pPr/>
              <a:t>4</a:t>
            </a:fld>
            <a:endParaRPr lang="en-Z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a:xfrm>
            <a:off x="3850443" y="9428583"/>
            <a:ext cx="2945659" cy="496332"/>
          </a:xfrm>
          <a:prstGeom prst="rect">
            <a:avLst/>
          </a:prstGeom>
          <a:ln/>
        </p:spPr>
        <p:txBody>
          <a:bodyPr/>
          <a:lstStyle/>
          <a:p>
            <a:fld id="{BB765521-6810-46F7-9572-0AAD8BAC74CC}" type="slidenum">
              <a:rPr lang="en-US">
                <a:solidFill>
                  <a:prstClr val="black"/>
                </a:solidFill>
              </a:rPr>
              <a:pPr/>
              <a:t>19</a:t>
            </a:fld>
            <a:endParaRPr lang="en-US" dirty="0">
              <a:solidFill>
                <a:prstClr val="black"/>
              </a:solidFill>
            </a:endParaRPr>
          </a:p>
        </p:txBody>
      </p:sp>
      <p:sp>
        <p:nvSpPr>
          <p:cNvPr id="169986" name="Rectangle 7"/>
          <p:cNvSpPr txBox="1">
            <a:spLocks noGrp="1" noChangeArrowheads="1"/>
          </p:cNvSpPr>
          <p:nvPr/>
        </p:nvSpPr>
        <p:spPr bwMode="auto">
          <a:xfrm>
            <a:off x="3852017" y="9430306"/>
            <a:ext cx="2945659"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eaLnBrk="0" hangingPunct="0"/>
            <a:fld id="{26299DD6-9505-4333-8D95-4DCD91076253}" type="slidenum">
              <a:rPr lang="en-GB" sz="1200" b="0" smtClean="0">
                <a:solidFill>
                  <a:prstClr val="black"/>
                </a:solidFill>
                <a:cs typeface="Arial" pitchFamily="34" charset="0"/>
              </a:rPr>
              <a:pPr algn="r" eaLnBrk="0" hangingPunct="0"/>
              <a:t>19</a:t>
            </a:fld>
            <a:endParaRPr lang="en-GB" sz="1200" b="0" dirty="0">
              <a:solidFill>
                <a:prstClr val="black"/>
              </a:solidFill>
              <a:cs typeface="Arial" pitchFamily="34" charset="0"/>
            </a:endParaRPr>
          </a:p>
        </p:txBody>
      </p:sp>
      <p:sp>
        <p:nvSpPr>
          <p:cNvPr id="169987" name="Rectangle 2"/>
          <p:cNvSpPr>
            <a:spLocks noGrp="1" noRot="1" noChangeAspect="1" noChangeArrowheads="1" noTextEdit="1"/>
          </p:cNvSpPr>
          <p:nvPr>
            <p:ph type="sldImg"/>
          </p:nvPr>
        </p:nvSpPr>
        <p:spPr>
          <a:xfrm>
            <a:off x="919163" y="744538"/>
            <a:ext cx="4965700" cy="3724275"/>
          </a:xfrm>
          <a:ln/>
        </p:spPr>
      </p:sp>
      <p:sp>
        <p:nvSpPr>
          <p:cNvPr id="169988" name="Rectangle 3"/>
          <p:cNvSpPr>
            <a:spLocks noGrp="1" noChangeArrowheads="1"/>
          </p:cNvSpPr>
          <p:nvPr>
            <p:ph type="body" idx="1"/>
          </p:nvPr>
        </p:nvSpPr>
        <p:spPr>
          <a:xfrm>
            <a:off x="678198" y="4715157"/>
            <a:ext cx="5441287" cy="124650"/>
          </a:xfrm>
        </p:spPr>
        <p:txBody>
          <a:bodyPr/>
          <a:lstStyle/>
          <a:p>
            <a:pPr>
              <a:lnSpc>
                <a:spcPct val="90000"/>
              </a:lnSpc>
            </a:pPr>
            <a:endParaRPr lang="en-GB" sz="9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2.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3.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4.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5.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4.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5.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6.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7.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8.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9.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0.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2.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3.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4.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5.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6.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7.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8.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9.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0.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Master" Target="../slideMasters/slideMaster5.xml"/><Relationship Id="rId6" Type="http://schemas.openxmlformats.org/officeDocument/2006/relationships/image" Target="../media/image16.jpeg"/><Relationship Id="rId5" Type="http://schemas.openxmlformats.org/officeDocument/2006/relationships/image" Target="../media/image5.jpeg"/><Relationship Id="rId4" Type="http://schemas.openxmlformats.org/officeDocument/2006/relationships/image" Target="../media/image15.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Master" Target="../slideMasters/slideMaster6.xml"/><Relationship Id="rId6" Type="http://schemas.openxmlformats.org/officeDocument/2006/relationships/image" Target="../media/image16.jpeg"/><Relationship Id="rId5" Type="http://schemas.openxmlformats.org/officeDocument/2006/relationships/image" Target="../media/image5.jpeg"/><Relationship Id="rId4" Type="http://schemas.openxmlformats.org/officeDocument/2006/relationships/image" Target="../media/image15.jpe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9.jpeg"/><Relationship Id="rId1" Type="http://schemas.openxmlformats.org/officeDocument/2006/relationships/slideMaster" Target="../slideMasters/slideMaster7.xml"/><Relationship Id="rId6" Type="http://schemas.openxmlformats.org/officeDocument/2006/relationships/image" Target="../media/image16.jpeg"/><Relationship Id="rId5" Type="http://schemas.openxmlformats.org/officeDocument/2006/relationships/image" Target="../media/image5.jpeg"/><Relationship Id="rId4" Type="http://schemas.openxmlformats.org/officeDocument/2006/relationships/image" Target="../media/image15.jpe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9.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96.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4.xml"/></Relationships>
</file>

<file path=ppt/slideLayouts/_rels/slideLayout97.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5.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6.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7.xml"/></Relationships>
</file>

<file path=ppt/slideLayouts/_rels/slideLayout100.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8.xml"/></Relationships>
</file>

<file path=ppt/slideLayouts/_rels/slideLayout10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59.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60.xml"/></Relationships>
</file>

<file path=ppt/slideLayouts/_rels/slideLayout103.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61.xml"/></Relationships>
</file>

<file path=ppt/slideLayouts/_rels/slideLayout104.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62.xml"/></Relationships>
</file>

<file path=ppt/slideLayouts/_rels/slideLayout105.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16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91"/>
          <p:cNvSpPr>
            <a:spLocks noChangeArrowheads="1"/>
          </p:cNvSpPr>
          <p:nvPr/>
        </p:nvSpPr>
        <p:spPr bwMode="gray">
          <a:xfrm>
            <a:off x="-4763" y="0"/>
            <a:ext cx="9148763" cy="6858000"/>
          </a:xfrm>
          <a:prstGeom prst="rect">
            <a:avLst/>
          </a:prstGeom>
          <a:noFill/>
          <a:ln w="9525">
            <a:noFill/>
            <a:miter lim="800000"/>
            <a:headEnd/>
            <a:tailEnd/>
          </a:ln>
          <a:effectLst/>
        </p:spPr>
        <p:txBody>
          <a:bodyPr wrap="none" anchor="ctr"/>
          <a:lstStyle/>
          <a:p>
            <a:pPr>
              <a:defRPr/>
            </a:pPr>
            <a:endParaRPr lang="en-ZA" dirty="0"/>
          </a:p>
        </p:txBody>
      </p:sp>
      <p:pic>
        <p:nvPicPr>
          <p:cNvPr id="5" name="Picture 23" descr="dd"/>
          <p:cNvPicPr>
            <a:picLocks noChangeAspect="1" noChangeArrowheads="1"/>
          </p:cNvPicPr>
          <p:nvPr/>
        </p:nvPicPr>
        <p:blipFill>
          <a:blip r:embed="rId2" cstate="print"/>
          <a:srcRect/>
          <a:stretch>
            <a:fillRect/>
          </a:stretch>
        </p:blipFill>
        <p:spPr bwMode="gray">
          <a:xfrm>
            <a:off x="-4763" y="0"/>
            <a:ext cx="1825626" cy="6858000"/>
          </a:xfrm>
          <a:prstGeom prst="rect">
            <a:avLst/>
          </a:prstGeom>
          <a:noFill/>
          <a:ln w="9525">
            <a:noFill/>
            <a:miter lim="800000"/>
            <a:headEnd/>
            <a:tailEnd/>
          </a:ln>
        </p:spPr>
      </p:pic>
      <p:sp>
        <p:nvSpPr>
          <p:cNvPr id="6" name="Oval 101"/>
          <p:cNvSpPr>
            <a:spLocks noChangeArrowheads="1"/>
          </p:cNvSpPr>
          <p:nvPr/>
        </p:nvSpPr>
        <p:spPr bwMode="gray">
          <a:xfrm>
            <a:off x="368300" y="1300163"/>
            <a:ext cx="2298700" cy="2297112"/>
          </a:xfrm>
          <a:prstGeom prst="ellipse">
            <a:avLst/>
          </a:prstGeom>
          <a:solidFill>
            <a:srgbClr val="83725B"/>
          </a:solidFill>
          <a:ln w="9525">
            <a:solidFill>
              <a:srgbClr val="83725B"/>
            </a:solidFill>
            <a:round/>
            <a:headEnd/>
            <a:tailEnd/>
          </a:ln>
        </p:spPr>
        <p:txBody>
          <a:bodyPr/>
          <a:lstStyle/>
          <a:p>
            <a:pPr>
              <a:defRPr/>
            </a:pPr>
            <a:endParaRPr lang="en-ZA" dirty="0"/>
          </a:p>
        </p:txBody>
      </p:sp>
      <p:sp>
        <p:nvSpPr>
          <p:cNvPr id="7" name="Oval 102" descr="coolers"/>
          <p:cNvSpPr>
            <a:spLocks noChangeArrowheads="1"/>
          </p:cNvSpPr>
          <p:nvPr/>
        </p:nvSpPr>
        <p:spPr bwMode="gray">
          <a:xfrm>
            <a:off x="438150" y="1362075"/>
            <a:ext cx="2160588" cy="2173288"/>
          </a:xfrm>
          <a:prstGeom prst="ellipse">
            <a:avLst/>
          </a:prstGeom>
          <a:blipFill dpi="0" rotWithShape="1">
            <a:blip r:embed="rId3" cstate="print"/>
            <a:srcRect/>
            <a:stretch>
              <a:fillRect/>
            </a:stretch>
          </a:blipFill>
          <a:ln w="9525">
            <a:noFill/>
            <a:round/>
            <a:headEnd/>
            <a:tailEnd/>
          </a:ln>
        </p:spPr>
        <p:txBody>
          <a:bodyPr/>
          <a:lstStyle/>
          <a:p>
            <a:pPr>
              <a:defRPr/>
            </a:pPr>
            <a:endParaRPr lang="en-ZA" dirty="0"/>
          </a:p>
        </p:txBody>
      </p:sp>
      <p:sp>
        <p:nvSpPr>
          <p:cNvPr id="8" name="Oval 103"/>
          <p:cNvSpPr>
            <a:spLocks noChangeArrowheads="1"/>
          </p:cNvSpPr>
          <p:nvPr/>
        </p:nvSpPr>
        <p:spPr bwMode="gray">
          <a:xfrm>
            <a:off x="344488" y="1225550"/>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9" name="Oval 104"/>
          <p:cNvSpPr>
            <a:spLocks noChangeArrowheads="1"/>
          </p:cNvSpPr>
          <p:nvPr/>
        </p:nvSpPr>
        <p:spPr bwMode="gray">
          <a:xfrm>
            <a:off x="257175" y="1225550"/>
            <a:ext cx="2360613" cy="2371725"/>
          </a:xfrm>
          <a:prstGeom prst="ellipse">
            <a:avLst/>
          </a:prstGeom>
          <a:noFill/>
          <a:ln w="9525">
            <a:solidFill>
              <a:srgbClr val="83725B"/>
            </a:solidFill>
            <a:miter lim="800000"/>
            <a:headEnd/>
            <a:tailEnd/>
          </a:ln>
        </p:spPr>
        <p:txBody>
          <a:bodyPr/>
          <a:lstStyle/>
          <a:p>
            <a:pPr>
              <a:defRPr/>
            </a:pPr>
            <a:endParaRPr lang="en-ZA" dirty="0"/>
          </a:p>
        </p:txBody>
      </p:sp>
      <p:sp>
        <p:nvSpPr>
          <p:cNvPr id="10" name="Oval 105"/>
          <p:cNvSpPr>
            <a:spLocks noChangeArrowheads="1"/>
          </p:cNvSpPr>
          <p:nvPr/>
        </p:nvSpPr>
        <p:spPr bwMode="gray">
          <a:xfrm>
            <a:off x="381000" y="1274763"/>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1" name="Oval 106"/>
          <p:cNvSpPr>
            <a:spLocks noChangeArrowheads="1"/>
          </p:cNvSpPr>
          <p:nvPr/>
        </p:nvSpPr>
        <p:spPr bwMode="gray">
          <a:xfrm>
            <a:off x="307975"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2" name="Oval 107"/>
          <p:cNvSpPr>
            <a:spLocks noChangeArrowheads="1"/>
          </p:cNvSpPr>
          <p:nvPr/>
        </p:nvSpPr>
        <p:spPr bwMode="gray">
          <a:xfrm>
            <a:off x="442913"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3" name="Oval 108"/>
          <p:cNvSpPr>
            <a:spLocks noChangeArrowheads="1"/>
          </p:cNvSpPr>
          <p:nvPr/>
        </p:nvSpPr>
        <p:spPr bwMode="gray">
          <a:xfrm>
            <a:off x="171450"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4" name="Oval 109"/>
          <p:cNvSpPr>
            <a:spLocks noChangeArrowheads="1"/>
          </p:cNvSpPr>
          <p:nvPr/>
        </p:nvSpPr>
        <p:spPr bwMode="gray">
          <a:xfrm>
            <a:off x="455613"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5" name="Oval 110"/>
          <p:cNvSpPr>
            <a:spLocks noChangeArrowheads="1"/>
          </p:cNvSpPr>
          <p:nvPr/>
        </p:nvSpPr>
        <p:spPr bwMode="gray">
          <a:xfrm>
            <a:off x="974725" y="669925"/>
            <a:ext cx="1173163" cy="11858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16" name="Oval 111"/>
          <p:cNvSpPr>
            <a:spLocks noChangeArrowheads="1"/>
          </p:cNvSpPr>
          <p:nvPr/>
        </p:nvSpPr>
        <p:spPr bwMode="gray">
          <a:xfrm>
            <a:off x="998538" y="706438"/>
            <a:ext cx="1123950" cy="1123950"/>
          </a:xfrm>
          <a:prstGeom prst="ellipse">
            <a:avLst/>
          </a:prstGeom>
          <a:solidFill>
            <a:srgbClr val="8C7F6D"/>
          </a:solidFill>
          <a:ln w="9525">
            <a:solidFill>
              <a:srgbClr val="83725B"/>
            </a:solidFill>
            <a:miter lim="800000"/>
            <a:headEnd/>
            <a:tailEnd/>
          </a:ln>
        </p:spPr>
        <p:txBody>
          <a:bodyPr/>
          <a:lstStyle/>
          <a:p>
            <a:pPr>
              <a:defRPr/>
            </a:pPr>
            <a:endParaRPr lang="en-ZA" dirty="0"/>
          </a:p>
        </p:txBody>
      </p:sp>
      <p:sp>
        <p:nvSpPr>
          <p:cNvPr id="17" name="Oval 112"/>
          <p:cNvSpPr>
            <a:spLocks noChangeArrowheads="1"/>
          </p:cNvSpPr>
          <p:nvPr/>
        </p:nvSpPr>
        <p:spPr bwMode="gray">
          <a:xfrm>
            <a:off x="949325" y="6334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18" name="Oval 113"/>
          <p:cNvSpPr>
            <a:spLocks noChangeArrowheads="1"/>
          </p:cNvSpPr>
          <p:nvPr/>
        </p:nvSpPr>
        <p:spPr bwMode="gray">
          <a:xfrm>
            <a:off x="912813" y="633413"/>
            <a:ext cx="1209675" cy="1222375"/>
          </a:xfrm>
          <a:prstGeom prst="ellipse">
            <a:avLst/>
          </a:prstGeom>
          <a:noFill/>
          <a:ln w="9525">
            <a:solidFill>
              <a:srgbClr val="83725B"/>
            </a:solidFill>
            <a:miter lim="800000"/>
            <a:headEnd/>
            <a:tailEnd/>
          </a:ln>
        </p:spPr>
        <p:txBody>
          <a:bodyPr/>
          <a:lstStyle/>
          <a:p>
            <a:pPr>
              <a:defRPr/>
            </a:pPr>
            <a:endParaRPr lang="en-ZA" dirty="0"/>
          </a:p>
        </p:txBody>
      </p:sp>
      <p:sp>
        <p:nvSpPr>
          <p:cNvPr id="19" name="Oval 114"/>
          <p:cNvSpPr>
            <a:spLocks noChangeArrowheads="1"/>
          </p:cNvSpPr>
          <p:nvPr/>
        </p:nvSpPr>
        <p:spPr bwMode="gray">
          <a:xfrm>
            <a:off x="974725" y="657225"/>
            <a:ext cx="1222375" cy="1223963"/>
          </a:xfrm>
          <a:prstGeom prst="ellipse">
            <a:avLst/>
          </a:prstGeom>
          <a:noFill/>
          <a:ln w="9525">
            <a:solidFill>
              <a:srgbClr val="83725B"/>
            </a:solidFill>
            <a:miter lim="800000"/>
            <a:headEnd/>
            <a:tailEnd/>
          </a:ln>
        </p:spPr>
        <p:txBody>
          <a:bodyPr/>
          <a:lstStyle/>
          <a:p>
            <a:pPr>
              <a:defRPr/>
            </a:pPr>
            <a:endParaRPr lang="en-ZA" dirty="0"/>
          </a:p>
        </p:txBody>
      </p:sp>
      <p:sp>
        <p:nvSpPr>
          <p:cNvPr id="20" name="Oval 115"/>
          <p:cNvSpPr>
            <a:spLocks noChangeArrowheads="1"/>
          </p:cNvSpPr>
          <p:nvPr/>
        </p:nvSpPr>
        <p:spPr bwMode="gray">
          <a:xfrm>
            <a:off x="936625" y="620713"/>
            <a:ext cx="1211263" cy="1222375"/>
          </a:xfrm>
          <a:prstGeom prst="ellipse">
            <a:avLst/>
          </a:prstGeom>
          <a:noFill/>
          <a:ln w="9525">
            <a:solidFill>
              <a:srgbClr val="83725B"/>
            </a:solidFill>
            <a:miter lim="800000"/>
            <a:headEnd/>
            <a:tailEnd/>
          </a:ln>
        </p:spPr>
        <p:txBody>
          <a:bodyPr/>
          <a:lstStyle/>
          <a:p>
            <a:pPr>
              <a:defRPr/>
            </a:pPr>
            <a:endParaRPr lang="en-ZA" dirty="0"/>
          </a:p>
        </p:txBody>
      </p:sp>
      <p:sp>
        <p:nvSpPr>
          <p:cNvPr id="21" name="Oval 116"/>
          <p:cNvSpPr>
            <a:spLocks noChangeArrowheads="1"/>
          </p:cNvSpPr>
          <p:nvPr/>
        </p:nvSpPr>
        <p:spPr bwMode="gray">
          <a:xfrm>
            <a:off x="998538" y="706438"/>
            <a:ext cx="1123950" cy="1123950"/>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2" name="Oval 117"/>
          <p:cNvSpPr>
            <a:spLocks noChangeArrowheads="1"/>
          </p:cNvSpPr>
          <p:nvPr/>
        </p:nvSpPr>
        <p:spPr bwMode="gray">
          <a:xfrm>
            <a:off x="1011238" y="706438"/>
            <a:ext cx="1100137" cy="1100137"/>
          </a:xfrm>
          <a:prstGeom prst="ellipse">
            <a:avLst/>
          </a:prstGeom>
          <a:noFill/>
          <a:ln w="0">
            <a:solidFill>
              <a:srgbClr val="83725B"/>
            </a:solidFill>
            <a:round/>
            <a:headEnd/>
            <a:tailEnd/>
          </a:ln>
        </p:spPr>
        <p:txBody>
          <a:bodyPr/>
          <a:lstStyle/>
          <a:p>
            <a:pPr>
              <a:defRPr/>
            </a:pPr>
            <a:endParaRPr lang="en-ZA" dirty="0"/>
          </a:p>
        </p:txBody>
      </p:sp>
      <p:sp>
        <p:nvSpPr>
          <p:cNvPr id="23" name="Oval 118" descr="face"/>
          <p:cNvSpPr>
            <a:spLocks noChangeArrowheads="1"/>
          </p:cNvSpPr>
          <p:nvPr/>
        </p:nvSpPr>
        <p:spPr bwMode="gray">
          <a:xfrm>
            <a:off x="1004888" y="706438"/>
            <a:ext cx="1111250" cy="1112837"/>
          </a:xfrm>
          <a:prstGeom prst="ellipse">
            <a:avLst/>
          </a:prstGeom>
          <a:blipFill dpi="0" rotWithShape="1">
            <a:blip r:embed="rId4" cstate="print"/>
            <a:srcRect/>
            <a:stretch>
              <a:fillRect/>
            </a:stretch>
          </a:blipFill>
          <a:ln w="9525">
            <a:noFill/>
            <a:round/>
            <a:headEnd/>
            <a:tailEnd/>
          </a:ln>
        </p:spPr>
        <p:txBody>
          <a:bodyPr/>
          <a:lstStyle/>
          <a:p>
            <a:pPr>
              <a:defRPr/>
            </a:pPr>
            <a:endParaRPr lang="en-ZA" dirty="0"/>
          </a:p>
        </p:txBody>
      </p:sp>
      <p:sp>
        <p:nvSpPr>
          <p:cNvPr id="24" name="Oval 119"/>
          <p:cNvSpPr>
            <a:spLocks noChangeArrowheads="1"/>
          </p:cNvSpPr>
          <p:nvPr/>
        </p:nvSpPr>
        <p:spPr bwMode="gray">
          <a:xfrm>
            <a:off x="1011238" y="6207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25" name="Oval 120"/>
          <p:cNvSpPr>
            <a:spLocks noChangeArrowheads="1"/>
          </p:cNvSpPr>
          <p:nvPr/>
        </p:nvSpPr>
        <p:spPr bwMode="gray">
          <a:xfrm>
            <a:off x="863600" y="695325"/>
            <a:ext cx="1222375" cy="1209675"/>
          </a:xfrm>
          <a:prstGeom prst="ellipse">
            <a:avLst/>
          </a:prstGeom>
          <a:noFill/>
          <a:ln w="9525">
            <a:solidFill>
              <a:srgbClr val="83725B"/>
            </a:solidFill>
            <a:miter lim="800000"/>
            <a:headEnd/>
            <a:tailEnd/>
          </a:ln>
        </p:spPr>
        <p:txBody>
          <a:bodyPr/>
          <a:lstStyle/>
          <a:p>
            <a:pPr>
              <a:defRPr/>
            </a:pPr>
            <a:endParaRPr lang="en-ZA" dirty="0"/>
          </a:p>
        </p:txBody>
      </p:sp>
      <p:sp>
        <p:nvSpPr>
          <p:cNvPr id="26" name="Oval 121"/>
          <p:cNvSpPr>
            <a:spLocks noChangeArrowheads="1"/>
          </p:cNvSpPr>
          <p:nvPr/>
        </p:nvSpPr>
        <p:spPr bwMode="gray">
          <a:xfrm>
            <a:off x="1011238" y="695325"/>
            <a:ext cx="1211262" cy="1209675"/>
          </a:xfrm>
          <a:prstGeom prst="ellipse">
            <a:avLst/>
          </a:prstGeom>
          <a:noFill/>
          <a:ln w="9525">
            <a:solidFill>
              <a:srgbClr val="83725B"/>
            </a:solidFill>
            <a:miter lim="800000"/>
            <a:headEnd/>
            <a:tailEnd/>
          </a:ln>
        </p:spPr>
        <p:txBody>
          <a:bodyPr/>
          <a:lstStyle/>
          <a:p>
            <a:pPr>
              <a:defRPr/>
            </a:pPr>
            <a:endParaRPr lang="en-ZA" dirty="0"/>
          </a:p>
        </p:txBody>
      </p:sp>
      <p:sp>
        <p:nvSpPr>
          <p:cNvPr id="27" name="Oval 122"/>
          <p:cNvSpPr>
            <a:spLocks noChangeArrowheads="1"/>
          </p:cNvSpPr>
          <p:nvPr/>
        </p:nvSpPr>
        <p:spPr bwMode="gray">
          <a:xfrm>
            <a:off x="419100" y="3178175"/>
            <a:ext cx="1925638" cy="1912938"/>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8" name="Oval 123"/>
          <p:cNvSpPr>
            <a:spLocks noChangeArrowheads="1"/>
          </p:cNvSpPr>
          <p:nvPr/>
        </p:nvSpPr>
        <p:spPr bwMode="gray">
          <a:xfrm>
            <a:off x="481013" y="3227388"/>
            <a:ext cx="1801812" cy="1814512"/>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9" name="Oval 124"/>
          <p:cNvSpPr>
            <a:spLocks noChangeArrowheads="1"/>
          </p:cNvSpPr>
          <p:nvPr/>
        </p:nvSpPr>
        <p:spPr bwMode="gray">
          <a:xfrm>
            <a:off x="393700" y="3116263"/>
            <a:ext cx="1976438" cy="1974850"/>
          </a:xfrm>
          <a:prstGeom prst="ellipse">
            <a:avLst/>
          </a:prstGeom>
          <a:noFill/>
          <a:ln w="9525">
            <a:solidFill>
              <a:srgbClr val="83725B"/>
            </a:solidFill>
            <a:miter lim="800000"/>
            <a:headEnd/>
            <a:tailEnd/>
          </a:ln>
        </p:spPr>
        <p:txBody>
          <a:bodyPr/>
          <a:lstStyle/>
          <a:p>
            <a:pPr>
              <a:defRPr/>
            </a:pPr>
            <a:endParaRPr lang="en-ZA" dirty="0"/>
          </a:p>
        </p:txBody>
      </p:sp>
      <p:sp>
        <p:nvSpPr>
          <p:cNvPr id="30" name="Oval 125"/>
          <p:cNvSpPr>
            <a:spLocks noChangeArrowheads="1"/>
          </p:cNvSpPr>
          <p:nvPr/>
        </p:nvSpPr>
        <p:spPr bwMode="gray">
          <a:xfrm>
            <a:off x="331788" y="3116263"/>
            <a:ext cx="1963737" cy="1974850"/>
          </a:xfrm>
          <a:prstGeom prst="ellipse">
            <a:avLst/>
          </a:prstGeom>
          <a:noFill/>
          <a:ln w="9525">
            <a:solidFill>
              <a:srgbClr val="83725B"/>
            </a:solidFill>
            <a:miter lim="800000"/>
            <a:headEnd/>
            <a:tailEnd/>
          </a:ln>
        </p:spPr>
        <p:txBody>
          <a:bodyPr/>
          <a:lstStyle/>
          <a:p>
            <a:pPr>
              <a:defRPr/>
            </a:pPr>
            <a:endParaRPr lang="en-ZA" dirty="0"/>
          </a:p>
        </p:txBody>
      </p:sp>
      <p:sp>
        <p:nvSpPr>
          <p:cNvPr id="31" name="Oval 126"/>
          <p:cNvSpPr>
            <a:spLocks noChangeArrowheads="1"/>
          </p:cNvSpPr>
          <p:nvPr/>
        </p:nvSpPr>
        <p:spPr bwMode="gray">
          <a:xfrm>
            <a:off x="430213" y="3152775"/>
            <a:ext cx="1976437" cy="1976438"/>
          </a:xfrm>
          <a:prstGeom prst="ellipse">
            <a:avLst/>
          </a:prstGeom>
          <a:noFill/>
          <a:ln w="9525">
            <a:solidFill>
              <a:srgbClr val="83725B"/>
            </a:solidFill>
            <a:miter lim="800000"/>
            <a:headEnd/>
            <a:tailEnd/>
          </a:ln>
        </p:spPr>
        <p:txBody>
          <a:bodyPr/>
          <a:lstStyle/>
          <a:p>
            <a:pPr>
              <a:defRPr/>
            </a:pPr>
            <a:endParaRPr lang="en-ZA" dirty="0"/>
          </a:p>
        </p:txBody>
      </p:sp>
      <p:sp>
        <p:nvSpPr>
          <p:cNvPr id="32" name="Oval 127"/>
          <p:cNvSpPr>
            <a:spLocks noChangeArrowheads="1"/>
          </p:cNvSpPr>
          <p:nvPr/>
        </p:nvSpPr>
        <p:spPr bwMode="gray">
          <a:xfrm>
            <a:off x="368300"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3" name="Oval 128" descr="new smal workers"/>
          <p:cNvSpPr>
            <a:spLocks noChangeArrowheads="1"/>
          </p:cNvSpPr>
          <p:nvPr/>
        </p:nvSpPr>
        <p:spPr bwMode="gray">
          <a:xfrm>
            <a:off x="482600" y="3227388"/>
            <a:ext cx="1801813" cy="1814512"/>
          </a:xfrm>
          <a:prstGeom prst="ellipse">
            <a:avLst/>
          </a:prstGeom>
          <a:blipFill dpi="0" rotWithShape="1">
            <a:blip r:embed="rId5" cstate="print">
              <a:lum contrast="12000"/>
            </a:blip>
            <a:srcRect/>
            <a:stretch>
              <a:fillRect/>
            </a:stretch>
          </a:blipFill>
          <a:ln w="0">
            <a:noFill/>
            <a:round/>
            <a:headEnd/>
            <a:tailEnd/>
          </a:ln>
        </p:spPr>
        <p:txBody>
          <a:bodyPr/>
          <a:lstStyle/>
          <a:p>
            <a:pPr>
              <a:defRPr/>
            </a:pPr>
            <a:endParaRPr lang="en-ZA" dirty="0"/>
          </a:p>
        </p:txBody>
      </p:sp>
      <p:sp>
        <p:nvSpPr>
          <p:cNvPr id="34" name="Oval 129"/>
          <p:cNvSpPr>
            <a:spLocks noChangeArrowheads="1"/>
          </p:cNvSpPr>
          <p:nvPr/>
        </p:nvSpPr>
        <p:spPr bwMode="gray">
          <a:xfrm>
            <a:off x="257175" y="3201988"/>
            <a:ext cx="1965325" cy="1976437"/>
          </a:xfrm>
          <a:prstGeom prst="ellipse">
            <a:avLst/>
          </a:prstGeom>
          <a:noFill/>
          <a:ln w="9525">
            <a:solidFill>
              <a:srgbClr val="83725B"/>
            </a:solidFill>
            <a:miter lim="800000"/>
            <a:headEnd/>
            <a:tailEnd/>
          </a:ln>
        </p:spPr>
        <p:txBody>
          <a:bodyPr/>
          <a:lstStyle/>
          <a:p>
            <a:pPr>
              <a:defRPr/>
            </a:pPr>
            <a:endParaRPr lang="en-ZA" dirty="0"/>
          </a:p>
        </p:txBody>
      </p:sp>
      <p:sp>
        <p:nvSpPr>
          <p:cNvPr id="35" name="Oval 130"/>
          <p:cNvSpPr>
            <a:spLocks noChangeArrowheads="1"/>
          </p:cNvSpPr>
          <p:nvPr/>
        </p:nvSpPr>
        <p:spPr bwMode="gray">
          <a:xfrm>
            <a:off x="492125"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6" name="Oval 131"/>
          <p:cNvSpPr>
            <a:spLocks noChangeArrowheads="1"/>
          </p:cNvSpPr>
          <p:nvPr/>
        </p:nvSpPr>
        <p:spPr bwMode="gray">
          <a:xfrm>
            <a:off x="481013" y="3201988"/>
            <a:ext cx="1974850" cy="1976437"/>
          </a:xfrm>
          <a:prstGeom prst="ellipse">
            <a:avLst/>
          </a:prstGeom>
          <a:noFill/>
          <a:ln w="9525">
            <a:solidFill>
              <a:srgbClr val="83725B"/>
            </a:solidFill>
            <a:miter lim="800000"/>
            <a:headEnd/>
            <a:tailEnd/>
          </a:ln>
        </p:spPr>
        <p:txBody>
          <a:bodyPr/>
          <a:lstStyle/>
          <a:p>
            <a:pPr>
              <a:defRPr/>
            </a:pPr>
            <a:endParaRPr lang="en-ZA" dirty="0"/>
          </a:p>
        </p:txBody>
      </p:sp>
      <p:sp>
        <p:nvSpPr>
          <p:cNvPr id="37" name="Oval 132"/>
          <p:cNvSpPr>
            <a:spLocks noChangeArrowheads="1"/>
          </p:cNvSpPr>
          <p:nvPr/>
        </p:nvSpPr>
        <p:spPr bwMode="gray">
          <a:xfrm>
            <a:off x="974725" y="4746625"/>
            <a:ext cx="1592263" cy="16049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8" name="Oval 133"/>
          <p:cNvSpPr>
            <a:spLocks noChangeArrowheads="1"/>
          </p:cNvSpPr>
          <p:nvPr/>
        </p:nvSpPr>
        <p:spPr bwMode="gray">
          <a:xfrm>
            <a:off x="1023938" y="4795838"/>
            <a:ext cx="1493837" cy="1506537"/>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9" name="Oval 134"/>
          <p:cNvSpPr>
            <a:spLocks noChangeArrowheads="1"/>
          </p:cNvSpPr>
          <p:nvPr/>
        </p:nvSpPr>
        <p:spPr bwMode="gray">
          <a:xfrm>
            <a:off x="949325" y="4697413"/>
            <a:ext cx="1643063" cy="1643062"/>
          </a:xfrm>
          <a:prstGeom prst="ellipse">
            <a:avLst/>
          </a:prstGeom>
          <a:noFill/>
          <a:ln w="9525">
            <a:solidFill>
              <a:srgbClr val="83725B"/>
            </a:solidFill>
            <a:miter lim="800000"/>
            <a:headEnd/>
            <a:tailEnd/>
          </a:ln>
        </p:spPr>
        <p:txBody>
          <a:bodyPr/>
          <a:lstStyle/>
          <a:p>
            <a:pPr>
              <a:defRPr/>
            </a:pPr>
            <a:endParaRPr lang="en-ZA" dirty="0"/>
          </a:p>
        </p:txBody>
      </p:sp>
      <p:sp>
        <p:nvSpPr>
          <p:cNvPr id="40" name="Oval 135"/>
          <p:cNvSpPr>
            <a:spLocks noChangeArrowheads="1"/>
          </p:cNvSpPr>
          <p:nvPr/>
        </p:nvSpPr>
        <p:spPr bwMode="gray">
          <a:xfrm>
            <a:off x="900113" y="46974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1" name="Oval 136"/>
          <p:cNvSpPr>
            <a:spLocks noChangeArrowheads="1"/>
          </p:cNvSpPr>
          <p:nvPr/>
        </p:nvSpPr>
        <p:spPr bwMode="gray">
          <a:xfrm>
            <a:off x="987425" y="4733925"/>
            <a:ext cx="1630363" cy="1643063"/>
          </a:xfrm>
          <a:prstGeom prst="ellipse">
            <a:avLst/>
          </a:prstGeom>
          <a:noFill/>
          <a:ln w="9525">
            <a:solidFill>
              <a:srgbClr val="83725B"/>
            </a:solidFill>
            <a:miter lim="800000"/>
            <a:headEnd/>
            <a:tailEnd/>
          </a:ln>
        </p:spPr>
        <p:txBody>
          <a:bodyPr/>
          <a:lstStyle/>
          <a:p>
            <a:pPr>
              <a:defRPr/>
            </a:pPr>
            <a:endParaRPr lang="en-ZA" dirty="0"/>
          </a:p>
        </p:txBody>
      </p:sp>
      <p:sp>
        <p:nvSpPr>
          <p:cNvPr id="42" name="Oval 137"/>
          <p:cNvSpPr>
            <a:spLocks noChangeArrowheads="1"/>
          </p:cNvSpPr>
          <p:nvPr/>
        </p:nvSpPr>
        <p:spPr bwMode="gray">
          <a:xfrm>
            <a:off x="925513" y="4684713"/>
            <a:ext cx="1641475" cy="1643062"/>
          </a:xfrm>
          <a:prstGeom prst="ellipse">
            <a:avLst/>
          </a:prstGeom>
          <a:noFill/>
          <a:ln w="9525">
            <a:solidFill>
              <a:srgbClr val="83725B"/>
            </a:solidFill>
            <a:miter lim="800000"/>
            <a:headEnd/>
            <a:tailEnd/>
          </a:ln>
        </p:spPr>
        <p:txBody>
          <a:bodyPr/>
          <a:lstStyle/>
          <a:p>
            <a:pPr>
              <a:defRPr/>
            </a:pPr>
            <a:endParaRPr lang="en-ZA" dirty="0"/>
          </a:p>
        </p:txBody>
      </p:sp>
      <p:sp>
        <p:nvSpPr>
          <p:cNvPr id="43" name="Oval 138" descr="boom"/>
          <p:cNvSpPr>
            <a:spLocks noChangeArrowheads="1"/>
          </p:cNvSpPr>
          <p:nvPr/>
        </p:nvSpPr>
        <p:spPr bwMode="gray">
          <a:xfrm>
            <a:off x="1012825" y="4791075"/>
            <a:ext cx="1506538" cy="1519238"/>
          </a:xfrm>
          <a:prstGeom prst="ellipse">
            <a:avLst/>
          </a:prstGeom>
          <a:blipFill dpi="0" rotWithShape="1">
            <a:blip r:embed="rId6" cstate="print">
              <a:lum contrast="6000"/>
            </a:blip>
            <a:srcRect/>
            <a:stretch>
              <a:fillRect/>
            </a:stretch>
          </a:blipFill>
          <a:ln w="9525">
            <a:noFill/>
            <a:miter lim="800000"/>
            <a:headEnd/>
            <a:tailEnd/>
          </a:ln>
        </p:spPr>
        <p:txBody>
          <a:bodyPr/>
          <a:lstStyle/>
          <a:p>
            <a:pPr>
              <a:defRPr/>
            </a:pPr>
            <a:endParaRPr lang="en-ZA" dirty="0"/>
          </a:p>
        </p:txBody>
      </p:sp>
      <p:sp>
        <p:nvSpPr>
          <p:cNvPr id="44" name="Oval 139"/>
          <p:cNvSpPr>
            <a:spLocks noChangeArrowheads="1"/>
          </p:cNvSpPr>
          <p:nvPr/>
        </p:nvSpPr>
        <p:spPr bwMode="gray">
          <a:xfrm>
            <a:off x="838200" y="4770438"/>
            <a:ext cx="1630363" cy="1643062"/>
          </a:xfrm>
          <a:prstGeom prst="ellipse">
            <a:avLst/>
          </a:prstGeom>
          <a:noFill/>
          <a:ln w="9525">
            <a:solidFill>
              <a:srgbClr val="83725B"/>
            </a:solidFill>
            <a:miter lim="800000"/>
            <a:headEnd/>
            <a:tailEnd/>
          </a:ln>
        </p:spPr>
        <p:txBody>
          <a:bodyPr/>
          <a:lstStyle/>
          <a:p>
            <a:pPr>
              <a:defRPr/>
            </a:pPr>
            <a:endParaRPr lang="en-ZA" dirty="0"/>
          </a:p>
        </p:txBody>
      </p:sp>
      <p:sp>
        <p:nvSpPr>
          <p:cNvPr id="45" name="Oval 140"/>
          <p:cNvSpPr>
            <a:spLocks noChangeArrowheads="1"/>
          </p:cNvSpPr>
          <p:nvPr/>
        </p:nvSpPr>
        <p:spPr bwMode="gray">
          <a:xfrm>
            <a:off x="1023938" y="4770438"/>
            <a:ext cx="1643062" cy="1643062"/>
          </a:xfrm>
          <a:prstGeom prst="ellipse">
            <a:avLst/>
          </a:prstGeom>
          <a:noFill/>
          <a:ln w="9525">
            <a:solidFill>
              <a:srgbClr val="83725B"/>
            </a:solidFill>
            <a:miter lim="800000"/>
            <a:headEnd/>
            <a:tailEnd/>
          </a:ln>
        </p:spPr>
        <p:txBody>
          <a:bodyPr/>
          <a:lstStyle/>
          <a:p>
            <a:pPr>
              <a:defRPr/>
            </a:pPr>
            <a:endParaRPr lang="en-ZA" dirty="0"/>
          </a:p>
        </p:txBody>
      </p:sp>
      <p:sp>
        <p:nvSpPr>
          <p:cNvPr id="46" name="Oval 141"/>
          <p:cNvSpPr>
            <a:spLocks noChangeArrowheads="1"/>
          </p:cNvSpPr>
          <p:nvPr/>
        </p:nvSpPr>
        <p:spPr bwMode="gray">
          <a:xfrm>
            <a:off x="1036638" y="46847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7" name="Working Draft Text" hidden="1"/>
          <p:cNvSpPr txBox="1">
            <a:spLocks noChangeArrowheads="1"/>
          </p:cNvSpPr>
          <p:nvPr/>
        </p:nvSpPr>
        <p:spPr bwMode="gray">
          <a:xfrm>
            <a:off x="3059113" y="1160463"/>
            <a:ext cx="984250" cy="136525"/>
          </a:xfrm>
          <a:prstGeom prst="rect">
            <a:avLst/>
          </a:prstGeom>
          <a:noFill/>
          <a:ln w="9525">
            <a:noFill/>
            <a:miter lim="800000"/>
            <a:headEnd/>
            <a:tailEnd/>
          </a:ln>
          <a:effectLst/>
        </p:spPr>
        <p:txBody>
          <a:bodyPr wrap="none" lIns="0" tIns="0" rIns="0" bIns="0">
            <a:spAutoFit/>
          </a:bodyPr>
          <a:lstStyle/>
          <a:p>
            <a:pPr defTabSz="912813">
              <a:defRPr/>
            </a:pPr>
            <a:r>
              <a:rPr lang="en-GB" sz="900" dirty="0"/>
              <a:t>WORKING DRAFT</a:t>
            </a:r>
          </a:p>
        </p:txBody>
      </p:sp>
      <p:sp>
        <p:nvSpPr>
          <p:cNvPr id="48" name="Working Draft" hidden="1"/>
          <p:cNvSpPr txBox="1">
            <a:spLocks noChangeArrowheads="1"/>
          </p:cNvSpPr>
          <p:nvPr/>
        </p:nvSpPr>
        <p:spPr bwMode="gray">
          <a:xfrm>
            <a:off x="3059113" y="1314450"/>
            <a:ext cx="3194050" cy="138113"/>
          </a:xfrm>
          <a:prstGeom prst="rect">
            <a:avLst/>
          </a:prstGeom>
          <a:noFill/>
          <a:ln w="9525">
            <a:noFill/>
            <a:miter lim="800000"/>
            <a:headEnd/>
            <a:tailEnd/>
          </a:ln>
          <a:effectLst/>
        </p:spPr>
        <p:txBody>
          <a:bodyPr wrap="none" lIns="0" tIns="0" rIns="0" bIns="0">
            <a:spAutoFit/>
          </a:bodyPr>
          <a:lstStyle/>
          <a:p>
            <a:pPr defTabSz="912813">
              <a:defRPr/>
            </a:pPr>
            <a:r>
              <a:rPr lang="en-GB" sz="900" b="0" dirty="0"/>
              <a:t>Last Modified 2/2/2011 12:34:00 PM South Africa Standard Time</a:t>
            </a:r>
          </a:p>
        </p:txBody>
      </p:sp>
      <p:sp>
        <p:nvSpPr>
          <p:cNvPr id="49" name="Printed" hidden="1"/>
          <p:cNvSpPr txBox="1">
            <a:spLocks noChangeArrowheads="1"/>
          </p:cNvSpPr>
          <p:nvPr/>
        </p:nvSpPr>
        <p:spPr bwMode="gray">
          <a:xfrm>
            <a:off x="3059113" y="1473200"/>
            <a:ext cx="2876550" cy="136525"/>
          </a:xfrm>
          <a:prstGeom prst="rect">
            <a:avLst/>
          </a:prstGeom>
          <a:noFill/>
          <a:ln w="9525">
            <a:noFill/>
            <a:miter lim="800000"/>
            <a:headEnd/>
            <a:tailEnd/>
          </a:ln>
          <a:effectLst/>
        </p:spPr>
        <p:txBody>
          <a:bodyPr wrap="none" lIns="0" tIns="0" rIns="0" bIns="0">
            <a:spAutoFit/>
          </a:bodyPr>
          <a:lstStyle/>
          <a:p>
            <a:pPr defTabSz="912813">
              <a:defRPr/>
            </a:pPr>
            <a:r>
              <a:rPr lang="en-GB" sz="900" b="0" dirty="0"/>
              <a:t>Printed 1/31/2011 1:23:15 PM South Africa Standard Time</a:t>
            </a:r>
          </a:p>
        </p:txBody>
      </p:sp>
      <p:grpSp>
        <p:nvGrpSpPr>
          <p:cNvPr id="50" name="McK Title Elements"/>
          <p:cNvGrpSpPr>
            <a:grpSpLocks/>
          </p:cNvGrpSpPr>
          <p:nvPr userDrawn="1"/>
        </p:nvGrpSpPr>
        <p:grpSpPr bwMode="auto">
          <a:xfrm>
            <a:off x="3059113" y="4933950"/>
            <a:ext cx="4935537" cy="477838"/>
            <a:chOff x="1927" y="3108"/>
            <a:chExt cx="3109" cy="301"/>
          </a:xfrm>
        </p:grpSpPr>
        <p:sp>
          <p:nvSpPr>
            <p:cNvPr id="51" name="McK Document type" hidden="1"/>
            <p:cNvSpPr txBox="1">
              <a:spLocks noChangeArrowheads="1"/>
            </p:cNvSpPr>
            <p:nvPr userDrawn="1"/>
          </p:nvSpPr>
          <p:spPr bwMode="gray">
            <a:xfrm>
              <a:off x="1927" y="3108"/>
              <a:ext cx="3109" cy="134"/>
            </a:xfrm>
            <a:prstGeom prst="rect">
              <a:avLst/>
            </a:prstGeom>
            <a:noFill/>
            <a:ln w="9525">
              <a:noFill/>
              <a:miter lim="800000"/>
              <a:headEnd/>
              <a:tailEnd/>
            </a:ln>
            <a:effectLst/>
          </p:spPr>
          <p:txBody>
            <a:bodyPr lIns="0" tIns="0" rIns="0" bIns="0" anchor="b">
              <a:spAutoFit/>
            </a:bodyPr>
            <a:lstStyle/>
            <a:p>
              <a:pPr defTabSz="912813">
                <a:defRPr/>
              </a:pPr>
              <a:r>
                <a:rPr lang="en-GB" sz="1400" b="0" dirty="0"/>
                <a:t>Document type</a:t>
              </a:r>
            </a:p>
          </p:txBody>
        </p:sp>
        <p:sp>
          <p:nvSpPr>
            <p:cNvPr id="52" name="McK Date" hidden="1"/>
            <p:cNvSpPr txBox="1">
              <a:spLocks noChangeArrowheads="1"/>
            </p:cNvSpPr>
            <p:nvPr userDrawn="1"/>
          </p:nvSpPr>
          <p:spPr bwMode="gray">
            <a:xfrm>
              <a:off x="1927" y="3275"/>
              <a:ext cx="3109" cy="134"/>
            </a:xfrm>
            <a:prstGeom prst="rect">
              <a:avLst/>
            </a:prstGeom>
            <a:noFill/>
            <a:ln w="9525">
              <a:noFill/>
              <a:miter lim="800000"/>
              <a:headEnd/>
              <a:tailEnd/>
            </a:ln>
            <a:effectLst/>
          </p:spPr>
          <p:txBody>
            <a:bodyPr lIns="0" tIns="0" rIns="0" bIns="0">
              <a:spAutoFit/>
            </a:bodyPr>
            <a:lstStyle/>
            <a:p>
              <a:pPr defTabSz="912813">
                <a:defRPr/>
              </a:pPr>
              <a:r>
                <a:rPr lang="en-GB" sz="1400" b="0" dirty="0"/>
                <a:t>Date</a:t>
              </a:r>
            </a:p>
          </p:txBody>
        </p:sp>
      </p:grpSp>
      <p:sp>
        <p:nvSpPr>
          <p:cNvPr id="53" name="doc id" hidden="1"/>
          <p:cNvSpPr>
            <a:spLocks noChangeArrowheads="1"/>
          </p:cNvSpPr>
          <p:nvPr/>
        </p:nvSpPr>
        <p:spPr bwMode="gray">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pic>
        <p:nvPicPr>
          <p:cNvPr id="54" name="Picture 172"/>
          <p:cNvPicPr>
            <a:picLocks noChangeArrowheads="1"/>
          </p:cNvPicPr>
          <p:nvPr/>
        </p:nvPicPr>
        <p:blipFill>
          <a:blip r:embed="rId7" cstate="print"/>
          <a:srcRect/>
          <a:stretch>
            <a:fillRect/>
          </a:stretch>
        </p:blipFill>
        <p:spPr bwMode="gray">
          <a:xfrm>
            <a:off x="6800850" y="319088"/>
            <a:ext cx="2146300" cy="544512"/>
          </a:xfrm>
          <a:prstGeom prst="rect">
            <a:avLst/>
          </a:prstGeom>
          <a:noFill/>
          <a:ln w="19050">
            <a:noFill/>
            <a:miter lim="800000"/>
            <a:headEnd/>
            <a:tailEnd/>
          </a:ln>
        </p:spPr>
      </p:pic>
      <p:sp>
        <p:nvSpPr>
          <p:cNvPr id="3075" name="Rectangle 3"/>
          <p:cNvSpPr>
            <a:spLocks noGrp="1" noChangeArrowheads="1"/>
          </p:cNvSpPr>
          <p:nvPr>
            <p:ph type="ctrTitle"/>
          </p:nvPr>
        </p:nvSpPr>
        <p:spPr bwMode="gray">
          <a:xfrm>
            <a:off x="3059113" y="3636963"/>
            <a:ext cx="5545137" cy="309562"/>
          </a:xfrm>
        </p:spPr>
        <p:txBody>
          <a:bodyPr anchor="b"/>
          <a:lstStyle>
            <a:lvl1pPr>
              <a:defRPr>
                <a:solidFill>
                  <a:srgbClr val="003896"/>
                </a:solidFill>
              </a:defRPr>
            </a:lvl1pPr>
          </a:lstStyle>
          <a:p>
            <a:r>
              <a:rPr lang="en-GB"/>
              <a:t>Click to edit Master title style</a:t>
            </a:r>
          </a:p>
        </p:txBody>
      </p:sp>
      <p:sp>
        <p:nvSpPr>
          <p:cNvPr id="3076" name="Rectangle 4"/>
          <p:cNvSpPr>
            <a:spLocks noGrp="1" noChangeArrowheads="1"/>
          </p:cNvSpPr>
          <p:nvPr>
            <p:ph type="subTitle" idx="1"/>
          </p:nvPr>
        </p:nvSpPr>
        <p:spPr bwMode="gray">
          <a:xfrm>
            <a:off x="3059113" y="4092575"/>
            <a:ext cx="5545137" cy="244475"/>
          </a:xfrm>
        </p:spPr>
        <p:txBody>
          <a:bodyPr/>
          <a:lstStyle>
            <a:lvl1pPr>
              <a:defRPr>
                <a:solidFill>
                  <a:srgbClr val="83725B"/>
                </a:solidFill>
              </a:defRPr>
            </a:lvl1pPr>
          </a:lstStyle>
          <a:p>
            <a:r>
              <a:rPr lang="en-GB"/>
              <a:t>Click to edit Master subtitle style</a:t>
            </a: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19CB791F-EE61-49FF-B82D-89F2E0F1EFED}" type="slidenum">
              <a:rPr lang="en-GB"/>
              <a:pPr>
                <a:defRPr/>
              </a:pPr>
              <a:t>‹#›</a:t>
            </a:fld>
            <a:endParaRPr lang="en-GB" dirty="0"/>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90B5805B-8B3C-4109-94CB-7E5F66992421}" type="slidenum">
              <a:rPr lang="en-GB"/>
              <a:pPr>
                <a:defRPr/>
              </a:pPr>
              <a:t>‹#›</a:t>
            </a:fld>
            <a:endParaRPr lang="en-GB" dirty="0"/>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8150" y="1890713"/>
            <a:ext cx="33147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3905250" y="1890713"/>
            <a:ext cx="3316288"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BF1C32B4-AAF1-4421-8249-2624A872BCEF}" type="slidenum">
              <a:rPr lang="en-GB"/>
              <a:pPr>
                <a:defRPr/>
              </a:pPr>
              <a:t>‹#›</a:t>
            </a:fld>
            <a:endParaRPr lang="en-GB" dirty="0"/>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9"/>
          <p:cNvSpPr>
            <a:spLocks noGrp="1" noChangeArrowheads="1"/>
          </p:cNvSpPr>
          <p:nvPr>
            <p:ph type="sldNum" sz="quarter" idx="10"/>
            <p:custDataLst>
              <p:tags r:id="rId1"/>
            </p:custDataLst>
          </p:nvPr>
        </p:nvSpPr>
        <p:spPr>
          <a:ln/>
        </p:spPr>
        <p:txBody>
          <a:bodyPr/>
          <a:lstStyle>
            <a:lvl1pPr>
              <a:defRPr/>
            </a:lvl1pPr>
          </a:lstStyle>
          <a:p>
            <a:pPr>
              <a:defRPr/>
            </a:pPr>
            <a:fld id="{5620359E-3428-43B8-B373-4FDD2A54F852}" type="slidenum">
              <a:rPr lang="en-GB"/>
              <a:pPr>
                <a:defRPr/>
              </a:pPr>
              <a:t>‹#›</a:t>
            </a:fld>
            <a:endParaRPr lang="en-GB" dirty="0"/>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21673B7F-D410-4005-AED9-2EDA81FAF4DD}" type="slidenum">
              <a:rPr lang="en-GB"/>
              <a:pPr>
                <a:defRPr/>
              </a:pPr>
              <a:t>‹#›</a:t>
            </a:fld>
            <a:endParaRPr lang="en-GB" dirty="0"/>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sldNum" sz="quarter" idx="10"/>
            <p:custDataLst>
              <p:tags r:id="rId1"/>
            </p:custDataLst>
          </p:nvPr>
        </p:nvSpPr>
        <p:spPr>
          <a:ln/>
        </p:spPr>
        <p:txBody>
          <a:bodyPr/>
          <a:lstStyle>
            <a:lvl1pPr>
              <a:defRPr/>
            </a:lvl1pPr>
          </a:lstStyle>
          <a:p>
            <a:pPr>
              <a:defRPr/>
            </a:pPr>
            <a:fld id="{B78C419A-2A42-4D5C-94D4-E02754EB9B06}" type="slidenum">
              <a:rPr lang="en-GB"/>
              <a:pPr>
                <a:defRPr/>
              </a:pPr>
              <a:t>‹#›</a:t>
            </a:fld>
            <a:endParaRPr lang="en-GB" dirty="0"/>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B0B3AB3D-B3B7-428E-B862-2BC4482E2785}" type="slidenum">
              <a:rPr lang="en-GB"/>
              <a:pPr>
                <a:defRPr/>
              </a:pPr>
              <a:t>‹#›</a:t>
            </a:fld>
            <a:endParaRPr lang="en-GB" dirty="0"/>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EB010561-ACB4-4450-BC3C-1576271E5080}" type="slidenum">
              <a:rPr lang="en-GB"/>
              <a:pPr>
                <a:defRPr/>
              </a:pPr>
              <a:t>‹#›</a:t>
            </a:fld>
            <a:endParaRPr lang="en-GB" dirty="0"/>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F78DDA59-98DE-430A-817A-C6342B658B6B}" type="slidenum">
              <a:rPr lang="en-GB"/>
              <a:pPr>
                <a:defRPr/>
              </a:pPr>
              <a:t>‹#›</a:t>
            </a:fld>
            <a:endParaRPr lang="en-GB" dirty="0"/>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7350" y="328613"/>
            <a:ext cx="1754188" cy="27844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200025" y="328613"/>
            <a:ext cx="5114925" cy="278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7AF61BB2-7615-4359-83C4-BA17775DBBCC}" type="slidenum">
              <a:rPr lang="en-GB"/>
              <a:pPr>
                <a:defRPr/>
              </a:pPr>
              <a:t>‹#›</a:t>
            </a:fld>
            <a:endParaRPr lang="en-GB" dirty="0"/>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gray">
          <a:xfrm>
            <a:off x="-4763" y="0"/>
            <a:ext cx="9148763" cy="6858000"/>
          </a:xfrm>
          <a:prstGeom prst="rect">
            <a:avLst/>
          </a:prstGeom>
          <a:noFill/>
          <a:ln w="9525">
            <a:noFill/>
            <a:miter lim="800000"/>
            <a:headEnd/>
            <a:tailEnd/>
          </a:ln>
          <a:effectLst/>
        </p:spPr>
        <p:txBody>
          <a:bodyPr wrap="none" anchor="ctr"/>
          <a:lstStyle/>
          <a:p>
            <a:pPr>
              <a:defRPr/>
            </a:pPr>
            <a:endParaRPr lang="en-ZA" dirty="0"/>
          </a:p>
        </p:txBody>
      </p:sp>
      <p:pic>
        <p:nvPicPr>
          <p:cNvPr id="5" name="Picture 3" descr="dd"/>
          <p:cNvPicPr>
            <a:picLocks noChangeAspect="1" noChangeArrowheads="1"/>
          </p:cNvPicPr>
          <p:nvPr/>
        </p:nvPicPr>
        <p:blipFill>
          <a:blip r:embed="rId2" cstate="print"/>
          <a:srcRect/>
          <a:stretch>
            <a:fillRect/>
          </a:stretch>
        </p:blipFill>
        <p:spPr bwMode="gray">
          <a:xfrm>
            <a:off x="-4763" y="0"/>
            <a:ext cx="1825626" cy="6858000"/>
          </a:xfrm>
          <a:prstGeom prst="rect">
            <a:avLst/>
          </a:prstGeom>
          <a:noFill/>
          <a:ln w="9525">
            <a:noFill/>
            <a:miter lim="800000"/>
            <a:headEnd/>
            <a:tailEnd/>
          </a:ln>
        </p:spPr>
      </p:pic>
      <p:sp>
        <p:nvSpPr>
          <p:cNvPr id="6" name="Oval 4"/>
          <p:cNvSpPr>
            <a:spLocks noChangeArrowheads="1"/>
          </p:cNvSpPr>
          <p:nvPr/>
        </p:nvSpPr>
        <p:spPr bwMode="gray">
          <a:xfrm>
            <a:off x="368300" y="1300163"/>
            <a:ext cx="2298700" cy="2297112"/>
          </a:xfrm>
          <a:prstGeom prst="ellipse">
            <a:avLst/>
          </a:prstGeom>
          <a:solidFill>
            <a:srgbClr val="83725B"/>
          </a:solidFill>
          <a:ln w="9525">
            <a:solidFill>
              <a:srgbClr val="83725B"/>
            </a:solidFill>
            <a:round/>
            <a:headEnd/>
            <a:tailEnd/>
          </a:ln>
        </p:spPr>
        <p:txBody>
          <a:bodyPr/>
          <a:lstStyle/>
          <a:p>
            <a:pPr>
              <a:defRPr/>
            </a:pPr>
            <a:endParaRPr lang="en-ZA" dirty="0"/>
          </a:p>
        </p:txBody>
      </p:sp>
      <p:sp>
        <p:nvSpPr>
          <p:cNvPr id="7" name="Oval 5" descr="coolers"/>
          <p:cNvSpPr>
            <a:spLocks noChangeArrowheads="1"/>
          </p:cNvSpPr>
          <p:nvPr/>
        </p:nvSpPr>
        <p:spPr bwMode="gray">
          <a:xfrm>
            <a:off x="438150" y="1362075"/>
            <a:ext cx="2160588" cy="2173288"/>
          </a:xfrm>
          <a:prstGeom prst="ellipse">
            <a:avLst/>
          </a:prstGeom>
          <a:blipFill dpi="0" rotWithShape="1">
            <a:blip r:embed="rId3" cstate="print"/>
            <a:srcRect/>
            <a:stretch>
              <a:fillRect/>
            </a:stretch>
          </a:blipFill>
          <a:ln w="9525">
            <a:noFill/>
            <a:round/>
            <a:headEnd/>
            <a:tailEnd/>
          </a:ln>
        </p:spPr>
        <p:txBody>
          <a:bodyPr/>
          <a:lstStyle/>
          <a:p>
            <a:pPr>
              <a:defRPr/>
            </a:pPr>
            <a:endParaRPr lang="en-ZA" dirty="0"/>
          </a:p>
        </p:txBody>
      </p:sp>
      <p:sp>
        <p:nvSpPr>
          <p:cNvPr id="8" name="Oval 6"/>
          <p:cNvSpPr>
            <a:spLocks noChangeArrowheads="1"/>
          </p:cNvSpPr>
          <p:nvPr/>
        </p:nvSpPr>
        <p:spPr bwMode="gray">
          <a:xfrm>
            <a:off x="344488" y="1225550"/>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9" name="Oval 7"/>
          <p:cNvSpPr>
            <a:spLocks noChangeArrowheads="1"/>
          </p:cNvSpPr>
          <p:nvPr/>
        </p:nvSpPr>
        <p:spPr bwMode="gray">
          <a:xfrm>
            <a:off x="257175" y="1225550"/>
            <a:ext cx="2360613" cy="2371725"/>
          </a:xfrm>
          <a:prstGeom prst="ellipse">
            <a:avLst/>
          </a:prstGeom>
          <a:noFill/>
          <a:ln w="9525">
            <a:solidFill>
              <a:srgbClr val="83725B"/>
            </a:solidFill>
            <a:miter lim="800000"/>
            <a:headEnd/>
            <a:tailEnd/>
          </a:ln>
        </p:spPr>
        <p:txBody>
          <a:bodyPr/>
          <a:lstStyle/>
          <a:p>
            <a:pPr>
              <a:defRPr/>
            </a:pPr>
            <a:endParaRPr lang="en-ZA" dirty="0"/>
          </a:p>
        </p:txBody>
      </p:sp>
      <p:sp>
        <p:nvSpPr>
          <p:cNvPr id="10" name="Oval 8"/>
          <p:cNvSpPr>
            <a:spLocks noChangeArrowheads="1"/>
          </p:cNvSpPr>
          <p:nvPr/>
        </p:nvSpPr>
        <p:spPr bwMode="gray">
          <a:xfrm>
            <a:off x="381000" y="1274763"/>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1" name="Oval 9"/>
          <p:cNvSpPr>
            <a:spLocks noChangeArrowheads="1"/>
          </p:cNvSpPr>
          <p:nvPr/>
        </p:nvSpPr>
        <p:spPr bwMode="gray">
          <a:xfrm>
            <a:off x="307975"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2" name="Oval 10"/>
          <p:cNvSpPr>
            <a:spLocks noChangeArrowheads="1"/>
          </p:cNvSpPr>
          <p:nvPr/>
        </p:nvSpPr>
        <p:spPr bwMode="gray">
          <a:xfrm>
            <a:off x="442913"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3" name="Oval 11"/>
          <p:cNvSpPr>
            <a:spLocks noChangeArrowheads="1"/>
          </p:cNvSpPr>
          <p:nvPr/>
        </p:nvSpPr>
        <p:spPr bwMode="gray">
          <a:xfrm>
            <a:off x="171450"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4" name="Oval 12"/>
          <p:cNvSpPr>
            <a:spLocks noChangeArrowheads="1"/>
          </p:cNvSpPr>
          <p:nvPr/>
        </p:nvSpPr>
        <p:spPr bwMode="gray">
          <a:xfrm>
            <a:off x="455613"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5" name="Oval 13"/>
          <p:cNvSpPr>
            <a:spLocks noChangeArrowheads="1"/>
          </p:cNvSpPr>
          <p:nvPr/>
        </p:nvSpPr>
        <p:spPr bwMode="gray">
          <a:xfrm>
            <a:off x="974725" y="669925"/>
            <a:ext cx="1173163" cy="11858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16" name="Oval 14"/>
          <p:cNvSpPr>
            <a:spLocks noChangeArrowheads="1"/>
          </p:cNvSpPr>
          <p:nvPr/>
        </p:nvSpPr>
        <p:spPr bwMode="gray">
          <a:xfrm>
            <a:off x="998538" y="706438"/>
            <a:ext cx="1123950" cy="1123950"/>
          </a:xfrm>
          <a:prstGeom prst="ellipse">
            <a:avLst/>
          </a:prstGeom>
          <a:solidFill>
            <a:srgbClr val="8C7F6D"/>
          </a:solidFill>
          <a:ln w="9525">
            <a:solidFill>
              <a:srgbClr val="83725B"/>
            </a:solidFill>
            <a:miter lim="800000"/>
            <a:headEnd/>
            <a:tailEnd/>
          </a:ln>
        </p:spPr>
        <p:txBody>
          <a:bodyPr/>
          <a:lstStyle/>
          <a:p>
            <a:pPr>
              <a:defRPr/>
            </a:pPr>
            <a:endParaRPr lang="en-ZA" dirty="0"/>
          </a:p>
        </p:txBody>
      </p:sp>
      <p:sp>
        <p:nvSpPr>
          <p:cNvPr id="17" name="Oval 15"/>
          <p:cNvSpPr>
            <a:spLocks noChangeArrowheads="1"/>
          </p:cNvSpPr>
          <p:nvPr/>
        </p:nvSpPr>
        <p:spPr bwMode="gray">
          <a:xfrm>
            <a:off x="949325" y="6334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18" name="Oval 16"/>
          <p:cNvSpPr>
            <a:spLocks noChangeArrowheads="1"/>
          </p:cNvSpPr>
          <p:nvPr/>
        </p:nvSpPr>
        <p:spPr bwMode="gray">
          <a:xfrm>
            <a:off x="912813" y="633413"/>
            <a:ext cx="1209675" cy="1222375"/>
          </a:xfrm>
          <a:prstGeom prst="ellipse">
            <a:avLst/>
          </a:prstGeom>
          <a:noFill/>
          <a:ln w="9525">
            <a:solidFill>
              <a:srgbClr val="83725B"/>
            </a:solidFill>
            <a:miter lim="800000"/>
            <a:headEnd/>
            <a:tailEnd/>
          </a:ln>
        </p:spPr>
        <p:txBody>
          <a:bodyPr/>
          <a:lstStyle/>
          <a:p>
            <a:pPr>
              <a:defRPr/>
            </a:pPr>
            <a:endParaRPr lang="en-ZA" dirty="0"/>
          </a:p>
        </p:txBody>
      </p:sp>
      <p:sp>
        <p:nvSpPr>
          <p:cNvPr id="19" name="Oval 17"/>
          <p:cNvSpPr>
            <a:spLocks noChangeArrowheads="1"/>
          </p:cNvSpPr>
          <p:nvPr/>
        </p:nvSpPr>
        <p:spPr bwMode="gray">
          <a:xfrm>
            <a:off x="974725" y="657225"/>
            <a:ext cx="1222375" cy="1223963"/>
          </a:xfrm>
          <a:prstGeom prst="ellipse">
            <a:avLst/>
          </a:prstGeom>
          <a:noFill/>
          <a:ln w="9525">
            <a:solidFill>
              <a:srgbClr val="83725B"/>
            </a:solidFill>
            <a:miter lim="800000"/>
            <a:headEnd/>
            <a:tailEnd/>
          </a:ln>
        </p:spPr>
        <p:txBody>
          <a:bodyPr/>
          <a:lstStyle/>
          <a:p>
            <a:pPr>
              <a:defRPr/>
            </a:pPr>
            <a:endParaRPr lang="en-ZA" dirty="0"/>
          </a:p>
        </p:txBody>
      </p:sp>
      <p:sp>
        <p:nvSpPr>
          <p:cNvPr id="20" name="Oval 18"/>
          <p:cNvSpPr>
            <a:spLocks noChangeArrowheads="1"/>
          </p:cNvSpPr>
          <p:nvPr/>
        </p:nvSpPr>
        <p:spPr bwMode="gray">
          <a:xfrm>
            <a:off x="936625" y="620713"/>
            <a:ext cx="1211263" cy="1222375"/>
          </a:xfrm>
          <a:prstGeom prst="ellipse">
            <a:avLst/>
          </a:prstGeom>
          <a:noFill/>
          <a:ln w="9525">
            <a:solidFill>
              <a:srgbClr val="83725B"/>
            </a:solidFill>
            <a:miter lim="800000"/>
            <a:headEnd/>
            <a:tailEnd/>
          </a:ln>
        </p:spPr>
        <p:txBody>
          <a:bodyPr/>
          <a:lstStyle/>
          <a:p>
            <a:pPr>
              <a:defRPr/>
            </a:pPr>
            <a:endParaRPr lang="en-ZA" dirty="0"/>
          </a:p>
        </p:txBody>
      </p:sp>
      <p:sp>
        <p:nvSpPr>
          <p:cNvPr id="21" name="Oval 19"/>
          <p:cNvSpPr>
            <a:spLocks noChangeArrowheads="1"/>
          </p:cNvSpPr>
          <p:nvPr/>
        </p:nvSpPr>
        <p:spPr bwMode="gray">
          <a:xfrm>
            <a:off x="998538" y="706438"/>
            <a:ext cx="1123950" cy="1123950"/>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2" name="Oval 20"/>
          <p:cNvSpPr>
            <a:spLocks noChangeArrowheads="1"/>
          </p:cNvSpPr>
          <p:nvPr/>
        </p:nvSpPr>
        <p:spPr bwMode="gray">
          <a:xfrm>
            <a:off x="1011238" y="706438"/>
            <a:ext cx="1100137" cy="1100137"/>
          </a:xfrm>
          <a:prstGeom prst="ellipse">
            <a:avLst/>
          </a:prstGeom>
          <a:noFill/>
          <a:ln w="0">
            <a:solidFill>
              <a:srgbClr val="83725B"/>
            </a:solidFill>
            <a:round/>
            <a:headEnd/>
            <a:tailEnd/>
          </a:ln>
        </p:spPr>
        <p:txBody>
          <a:bodyPr/>
          <a:lstStyle/>
          <a:p>
            <a:pPr>
              <a:defRPr/>
            </a:pPr>
            <a:endParaRPr lang="en-ZA" dirty="0"/>
          </a:p>
        </p:txBody>
      </p:sp>
      <p:sp>
        <p:nvSpPr>
          <p:cNvPr id="23" name="Oval 21" descr="face"/>
          <p:cNvSpPr>
            <a:spLocks noChangeArrowheads="1"/>
          </p:cNvSpPr>
          <p:nvPr/>
        </p:nvSpPr>
        <p:spPr bwMode="gray">
          <a:xfrm>
            <a:off x="1004888" y="706438"/>
            <a:ext cx="1111250" cy="1112837"/>
          </a:xfrm>
          <a:prstGeom prst="ellipse">
            <a:avLst/>
          </a:prstGeom>
          <a:blipFill dpi="0" rotWithShape="1">
            <a:blip r:embed="rId4" cstate="print"/>
            <a:srcRect/>
            <a:stretch>
              <a:fillRect/>
            </a:stretch>
          </a:blipFill>
          <a:ln w="9525">
            <a:noFill/>
            <a:round/>
            <a:headEnd/>
            <a:tailEnd/>
          </a:ln>
        </p:spPr>
        <p:txBody>
          <a:bodyPr/>
          <a:lstStyle/>
          <a:p>
            <a:pPr>
              <a:defRPr/>
            </a:pPr>
            <a:endParaRPr lang="en-ZA" dirty="0"/>
          </a:p>
        </p:txBody>
      </p:sp>
      <p:sp>
        <p:nvSpPr>
          <p:cNvPr id="24" name="Oval 22"/>
          <p:cNvSpPr>
            <a:spLocks noChangeArrowheads="1"/>
          </p:cNvSpPr>
          <p:nvPr/>
        </p:nvSpPr>
        <p:spPr bwMode="gray">
          <a:xfrm>
            <a:off x="1011238" y="6207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25" name="Oval 23"/>
          <p:cNvSpPr>
            <a:spLocks noChangeArrowheads="1"/>
          </p:cNvSpPr>
          <p:nvPr/>
        </p:nvSpPr>
        <p:spPr bwMode="gray">
          <a:xfrm>
            <a:off x="863600" y="695325"/>
            <a:ext cx="1222375" cy="1209675"/>
          </a:xfrm>
          <a:prstGeom prst="ellipse">
            <a:avLst/>
          </a:prstGeom>
          <a:noFill/>
          <a:ln w="9525">
            <a:solidFill>
              <a:srgbClr val="83725B"/>
            </a:solidFill>
            <a:miter lim="800000"/>
            <a:headEnd/>
            <a:tailEnd/>
          </a:ln>
        </p:spPr>
        <p:txBody>
          <a:bodyPr/>
          <a:lstStyle/>
          <a:p>
            <a:pPr>
              <a:defRPr/>
            </a:pPr>
            <a:endParaRPr lang="en-ZA" dirty="0"/>
          </a:p>
        </p:txBody>
      </p:sp>
      <p:sp>
        <p:nvSpPr>
          <p:cNvPr id="26" name="Oval 24"/>
          <p:cNvSpPr>
            <a:spLocks noChangeArrowheads="1"/>
          </p:cNvSpPr>
          <p:nvPr/>
        </p:nvSpPr>
        <p:spPr bwMode="gray">
          <a:xfrm>
            <a:off x="1011238" y="695325"/>
            <a:ext cx="1211262" cy="1209675"/>
          </a:xfrm>
          <a:prstGeom prst="ellipse">
            <a:avLst/>
          </a:prstGeom>
          <a:noFill/>
          <a:ln w="9525">
            <a:solidFill>
              <a:srgbClr val="83725B"/>
            </a:solidFill>
            <a:miter lim="800000"/>
            <a:headEnd/>
            <a:tailEnd/>
          </a:ln>
        </p:spPr>
        <p:txBody>
          <a:bodyPr/>
          <a:lstStyle/>
          <a:p>
            <a:pPr>
              <a:defRPr/>
            </a:pPr>
            <a:endParaRPr lang="en-ZA" dirty="0"/>
          </a:p>
        </p:txBody>
      </p:sp>
      <p:sp>
        <p:nvSpPr>
          <p:cNvPr id="27" name="Oval 25"/>
          <p:cNvSpPr>
            <a:spLocks noChangeArrowheads="1"/>
          </p:cNvSpPr>
          <p:nvPr/>
        </p:nvSpPr>
        <p:spPr bwMode="gray">
          <a:xfrm>
            <a:off x="419100" y="3178175"/>
            <a:ext cx="1925638" cy="1912938"/>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8" name="Oval 26"/>
          <p:cNvSpPr>
            <a:spLocks noChangeArrowheads="1"/>
          </p:cNvSpPr>
          <p:nvPr/>
        </p:nvSpPr>
        <p:spPr bwMode="gray">
          <a:xfrm>
            <a:off x="481013" y="3227388"/>
            <a:ext cx="1801812" cy="1814512"/>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9" name="Oval 27"/>
          <p:cNvSpPr>
            <a:spLocks noChangeArrowheads="1"/>
          </p:cNvSpPr>
          <p:nvPr/>
        </p:nvSpPr>
        <p:spPr bwMode="gray">
          <a:xfrm>
            <a:off x="393700" y="3116263"/>
            <a:ext cx="1976438" cy="1974850"/>
          </a:xfrm>
          <a:prstGeom prst="ellipse">
            <a:avLst/>
          </a:prstGeom>
          <a:noFill/>
          <a:ln w="9525">
            <a:solidFill>
              <a:srgbClr val="83725B"/>
            </a:solidFill>
            <a:miter lim="800000"/>
            <a:headEnd/>
            <a:tailEnd/>
          </a:ln>
        </p:spPr>
        <p:txBody>
          <a:bodyPr/>
          <a:lstStyle/>
          <a:p>
            <a:pPr>
              <a:defRPr/>
            </a:pPr>
            <a:endParaRPr lang="en-ZA" dirty="0"/>
          </a:p>
        </p:txBody>
      </p:sp>
      <p:sp>
        <p:nvSpPr>
          <p:cNvPr id="30" name="Oval 28"/>
          <p:cNvSpPr>
            <a:spLocks noChangeArrowheads="1"/>
          </p:cNvSpPr>
          <p:nvPr/>
        </p:nvSpPr>
        <p:spPr bwMode="gray">
          <a:xfrm>
            <a:off x="331788" y="3116263"/>
            <a:ext cx="1963737" cy="1974850"/>
          </a:xfrm>
          <a:prstGeom prst="ellipse">
            <a:avLst/>
          </a:prstGeom>
          <a:noFill/>
          <a:ln w="9525">
            <a:solidFill>
              <a:srgbClr val="83725B"/>
            </a:solidFill>
            <a:miter lim="800000"/>
            <a:headEnd/>
            <a:tailEnd/>
          </a:ln>
        </p:spPr>
        <p:txBody>
          <a:bodyPr/>
          <a:lstStyle/>
          <a:p>
            <a:pPr>
              <a:defRPr/>
            </a:pPr>
            <a:endParaRPr lang="en-ZA" dirty="0"/>
          </a:p>
        </p:txBody>
      </p:sp>
      <p:sp>
        <p:nvSpPr>
          <p:cNvPr id="31" name="Oval 29"/>
          <p:cNvSpPr>
            <a:spLocks noChangeArrowheads="1"/>
          </p:cNvSpPr>
          <p:nvPr/>
        </p:nvSpPr>
        <p:spPr bwMode="gray">
          <a:xfrm>
            <a:off x="430213" y="3152775"/>
            <a:ext cx="1976437" cy="1976438"/>
          </a:xfrm>
          <a:prstGeom prst="ellipse">
            <a:avLst/>
          </a:prstGeom>
          <a:noFill/>
          <a:ln w="9525">
            <a:solidFill>
              <a:srgbClr val="83725B"/>
            </a:solidFill>
            <a:miter lim="800000"/>
            <a:headEnd/>
            <a:tailEnd/>
          </a:ln>
        </p:spPr>
        <p:txBody>
          <a:bodyPr/>
          <a:lstStyle/>
          <a:p>
            <a:pPr>
              <a:defRPr/>
            </a:pPr>
            <a:endParaRPr lang="en-ZA" dirty="0"/>
          </a:p>
        </p:txBody>
      </p:sp>
      <p:sp>
        <p:nvSpPr>
          <p:cNvPr id="32" name="Oval 30"/>
          <p:cNvSpPr>
            <a:spLocks noChangeArrowheads="1"/>
          </p:cNvSpPr>
          <p:nvPr/>
        </p:nvSpPr>
        <p:spPr bwMode="gray">
          <a:xfrm>
            <a:off x="368300"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3" name="Oval 31" descr="new smal workers"/>
          <p:cNvSpPr>
            <a:spLocks noChangeArrowheads="1"/>
          </p:cNvSpPr>
          <p:nvPr/>
        </p:nvSpPr>
        <p:spPr bwMode="gray">
          <a:xfrm>
            <a:off x="482600" y="3227388"/>
            <a:ext cx="1801813" cy="1814512"/>
          </a:xfrm>
          <a:prstGeom prst="ellipse">
            <a:avLst/>
          </a:prstGeom>
          <a:blipFill dpi="0" rotWithShape="1">
            <a:blip r:embed="rId5" cstate="print">
              <a:lum contrast="12000"/>
            </a:blip>
            <a:srcRect/>
            <a:stretch>
              <a:fillRect/>
            </a:stretch>
          </a:blipFill>
          <a:ln w="0">
            <a:noFill/>
            <a:round/>
            <a:headEnd/>
            <a:tailEnd/>
          </a:ln>
        </p:spPr>
        <p:txBody>
          <a:bodyPr/>
          <a:lstStyle/>
          <a:p>
            <a:pPr>
              <a:defRPr/>
            </a:pPr>
            <a:endParaRPr lang="en-ZA" dirty="0"/>
          </a:p>
        </p:txBody>
      </p:sp>
      <p:sp>
        <p:nvSpPr>
          <p:cNvPr id="34" name="Oval 32"/>
          <p:cNvSpPr>
            <a:spLocks noChangeArrowheads="1"/>
          </p:cNvSpPr>
          <p:nvPr/>
        </p:nvSpPr>
        <p:spPr bwMode="gray">
          <a:xfrm>
            <a:off x="257175" y="3201988"/>
            <a:ext cx="1965325" cy="1976437"/>
          </a:xfrm>
          <a:prstGeom prst="ellipse">
            <a:avLst/>
          </a:prstGeom>
          <a:noFill/>
          <a:ln w="9525">
            <a:solidFill>
              <a:srgbClr val="83725B"/>
            </a:solidFill>
            <a:miter lim="800000"/>
            <a:headEnd/>
            <a:tailEnd/>
          </a:ln>
        </p:spPr>
        <p:txBody>
          <a:bodyPr/>
          <a:lstStyle/>
          <a:p>
            <a:pPr>
              <a:defRPr/>
            </a:pPr>
            <a:endParaRPr lang="en-ZA" dirty="0"/>
          </a:p>
        </p:txBody>
      </p:sp>
      <p:sp>
        <p:nvSpPr>
          <p:cNvPr id="35" name="Oval 33"/>
          <p:cNvSpPr>
            <a:spLocks noChangeArrowheads="1"/>
          </p:cNvSpPr>
          <p:nvPr/>
        </p:nvSpPr>
        <p:spPr bwMode="gray">
          <a:xfrm>
            <a:off x="492125"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6" name="Oval 34"/>
          <p:cNvSpPr>
            <a:spLocks noChangeArrowheads="1"/>
          </p:cNvSpPr>
          <p:nvPr/>
        </p:nvSpPr>
        <p:spPr bwMode="gray">
          <a:xfrm>
            <a:off x="481013" y="3201988"/>
            <a:ext cx="1974850" cy="1976437"/>
          </a:xfrm>
          <a:prstGeom prst="ellipse">
            <a:avLst/>
          </a:prstGeom>
          <a:noFill/>
          <a:ln w="9525">
            <a:solidFill>
              <a:srgbClr val="83725B"/>
            </a:solidFill>
            <a:miter lim="800000"/>
            <a:headEnd/>
            <a:tailEnd/>
          </a:ln>
        </p:spPr>
        <p:txBody>
          <a:bodyPr/>
          <a:lstStyle/>
          <a:p>
            <a:pPr>
              <a:defRPr/>
            </a:pPr>
            <a:endParaRPr lang="en-ZA" dirty="0"/>
          </a:p>
        </p:txBody>
      </p:sp>
      <p:sp>
        <p:nvSpPr>
          <p:cNvPr id="37" name="Oval 35"/>
          <p:cNvSpPr>
            <a:spLocks noChangeArrowheads="1"/>
          </p:cNvSpPr>
          <p:nvPr/>
        </p:nvSpPr>
        <p:spPr bwMode="gray">
          <a:xfrm>
            <a:off x="974725" y="4746625"/>
            <a:ext cx="1592263" cy="16049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8" name="Oval 36"/>
          <p:cNvSpPr>
            <a:spLocks noChangeArrowheads="1"/>
          </p:cNvSpPr>
          <p:nvPr/>
        </p:nvSpPr>
        <p:spPr bwMode="gray">
          <a:xfrm>
            <a:off x="1023938" y="4795838"/>
            <a:ext cx="1493837" cy="1506537"/>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9" name="Oval 37"/>
          <p:cNvSpPr>
            <a:spLocks noChangeArrowheads="1"/>
          </p:cNvSpPr>
          <p:nvPr/>
        </p:nvSpPr>
        <p:spPr bwMode="gray">
          <a:xfrm>
            <a:off x="949325" y="4697413"/>
            <a:ext cx="1643063" cy="1643062"/>
          </a:xfrm>
          <a:prstGeom prst="ellipse">
            <a:avLst/>
          </a:prstGeom>
          <a:noFill/>
          <a:ln w="9525">
            <a:solidFill>
              <a:srgbClr val="83725B"/>
            </a:solidFill>
            <a:miter lim="800000"/>
            <a:headEnd/>
            <a:tailEnd/>
          </a:ln>
        </p:spPr>
        <p:txBody>
          <a:bodyPr/>
          <a:lstStyle/>
          <a:p>
            <a:pPr>
              <a:defRPr/>
            </a:pPr>
            <a:endParaRPr lang="en-ZA" dirty="0"/>
          </a:p>
        </p:txBody>
      </p:sp>
      <p:sp>
        <p:nvSpPr>
          <p:cNvPr id="40" name="Oval 38"/>
          <p:cNvSpPr>
            <a:spLocks noChangeArrowheads="1"/>
          </p:cNvSpPr>
          <p:nvPr/>
        </p:nvSpPr>
        <p:spPr bwMode="gray">
          <a:xfrm>
            <a:off x="900113" y="46974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1" name="Oval 39"/>
          <p:cNvSpPr>
            <a:spLocks noChangeArrowheads="1"/>
          </p:cNvSpPr>
          <p:nvPr/>
        </p:nvSpPr>
        <p:spPr bwMode="gray">
          <a:xfrm>
            <a:off x="987425" y="4733925"/>
            <a:ext cx="1630363" cy="1643063"/>
          </a:xfrm>
          <a:prstGeom prst="ellipse">
            <a:avLst/>
          </a:prstGeom>
          <a:noFill/>
          <a:ln w="9525">
            <a:solidFill>
              <a:srgbClr val="83725B"/>
            </a:solidFill>
            <a:miter lim="800000"/>
            <a:headEnd/>
            <a:tailEnd/>
          </a:ln>
        </p:spPr>
        <p:txBody>
          <a:bodyPr/>
          <a:lstStyle/>
          <a:p>
            <a:pPr>
              <a:defRPr/>
            </a:pPr>
            <a:endParaRPr lang="en-ZA" dirty="0"/>
          </a:p>
        </p:txBody>
      </p:sp>
      <p:sp>
        <p:nvSpPr>
          <p:cNvPr id="42" name="Oval 40"/>
          <p:cNvSpPr>
            <a:spLocks noChangeArrowheads="1"/>
          </p:cNvSpPr>
          <p:nvPr/>
        </p:nvSpPr>
        <p:spPr bwMode="gray">
          <a:xfrm>
            <a:off x="925513" y="4684713"/>
            <a:ext cx="1641475" cy="1643062"/>
          </a:xfrm>
          <a:prstGeom prst="ellipse">
            <a:avLst/>
          </a:prstGeom>
          <a:noFill/>
          <a:ln w="9525">
            <a:solidFill>
              <a:srgbClr val="83725B"/>
            </a:solidFill>
            <a:miter lim="800000"/>
            <a:headEnd/>
            <a:tailEnd/>
          </a:ln>
        </p:spPr>
        <p:txBody>
          <a:bodyPr/>
          <a:lstStyle/>
          <a:p>
            <a:pPr>
              <a:defRPr/>
            </a:pPr>
            <a:endParaRPr lang="en-ZA" dirty="0"/>
          </a:p>
        </p:txBody>
      </p:sp>
      <p:sp>
        <p:nvSpPr>
          <p:cNvPr id="43" name="Oval 41" descr="boom"/>
          <p:cNvSpPr>
            <a:spLocks noChangeArrowheads="1"/>
          </p:cNvSpPr>
          <p:nvPr/>
        </p:nvSpPr>
        <p:spPr bwMode="gray">
          <a:xfrm>
            <a:off x="1012825" y="4791075"/>
            <a:ext cx="1506538" cy="1519238"/>
          </a:xfrm>
          <a:prstGeom prst="ellipse">
            <a:avLst/>
          </a:prstGeom>
          <a:blipFill dpi="0" rotWithShape="1">
            <a:blip r:embed="rId6" cstate="print">
              <a:lum contrast="6000"/>
            </a:blip>
            <a:srcRect/>
            <a:stretch>
              <a:fillRect/>
            </a:stretch>
          </a:blipFill>
          <a:ln w="9525">
            <a:noFill/>
            <a:miter lim="800000"/>
            <a:headEnd/>
            <a:tailEnd/>
          </a:ln>
        </p:spPr>
        <p:txBody>
          <a:bodyPr/>
          <a:lstStyle/>
          <a:p>
            <a:pPr>
              <a:defRPr/>
            </a:pPr>
            <a:endParaRPr lang="en-ZA" dirty="0"/>
          </a:p>
        </p:txBody>
      </p:sp>
      <p:sp>
        <p:nvSpPr>
          <p:cNvPr id="44" name="Oval 42"/>
          <p:cNvSpPr>
            <a:spLocks noChangeArrowheads="1"/>
          </p:cNvSpPr>
          <p:nvPr/>
        </p:nvSpPr>
        <p:spPr bwMode="gray">
          <a:xfrm>
            <a:off x="838200" y="4770438"/>
            <a:ext cx="1630363" cy="1643062"/>
          </a:xfrm>
          <a:prstGeom prst="ellipse">
            <a:avLst/>
          </a:prstGeom>
          <a:noFill/>
          <a:ln w="9525">
            <a:solidFill>
              <a:srgbClr val="83725B"/>
            </a:solidFill>
            <a:miter lim="800000"/>
            <a:headEnd/>
            <a:tailEnd/>
          </a:ln>
        </p:spPr>
        <p:txBody>
          <a:bodyPr/>
          <a:lstStyle/>
          <a:p>
            <a:pPr>
              <a:defRPr/>
            </a:pPr>
            <a:endParaRPr lang="en-ZA" dirty="0"/>
          </a:p>
        </p:txBody>
      </p:sp>
      <p:sp>
        <p:nvSpPr>
          <p:cNvPr id="45" name="Oval 43"/>
          <p:cNvSpPr>
            <a:spLocks noChangeArrowheads="1"/>
          </p:cNvSpPr>
          <p:nvPr/>
        </p:nvSpPr>
        <p:spPr bwMode="gray">
          <a:xfrm>
            <a:off x="1023938" y="4770438"/>
            <a:ext cx="1643062" cy="1643062"/>
          </a:xfrm>
          <a:prstGeom prst="ellipse">
            <a:avLst/>
          </a:prstGeom>
          <a:noFill/>
          <a:ln w="9525">
            <a:solidFill>
              <a:srgbClr val="83725B"/>
            </a:solidFill>
            <a:miter lim="800000"/>
            <a:headEnd/>
            <a:tailEnd/>
          </a:ln>
        </p:spPr>
        <p:txBody>
          <a:bodyPr/>
          <a:lstStyle/>
          <a:p>
            <a:pPr>
              <a:defRPr/>
            </a:pPr>
            <a:endParaRPr lang="en-ZA" dirty="0"/>
          </a:p>
        </p:txBody>
      </p:sp>
      <p:sp>
        <p:nvSpPr>
          <p:cNvPr id="46" name="Oval 44"/>
          <p:cNvSpPr>
            <a:spLocks noChangeArrowheads="1"/>
          </p:cNvSpPr>
          <p:nvPr/>
        </p:nvSpPr>
        <p:spPr bwMode="gray">
          <a:xfrm>
            <a:off x="1036638" y="46847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7" name="Working Draft Text" hidden="1"/>
          <p:cNvSpPr txBox="1">
            <a:spLocks noChangeArrowheads="1"/>
          </p:cNvSpPr>
          <p:nvPr/>
        </p:nvSpPr>
        <p:spPr bwMode="gray">
          <a:xfrm>
            <a:off x="3059113" y="1160463"/>
            <a:ext cx="984250" cy="136525"/>
          </a:xfrm>
          <a:prstGeom prst="rect">
            <a:avLst/>
          </a:prstGeom>
          <a:noFill/>
          <a:ln w="9525">
            <a:noFill/>
            <a:miter lim="800000"/>
            <a:headEnd/>
            <a:tailEnd/>
          </a:ln>
          <a:effectLst/>
        </p:spPr>
        <p:txBody>
          <a:bodyPr wrap="none" lIns="0" tIns="0" rIns="0" bIns="0">
            <a:spAutoFit/>
          </a:bodyPr>
          <a:lstStyle/>
          <a:p>
            <a:pPr defTabSz="912813">
              <a:defRPr/>
            </a:pPr>
            <a:r>
              <a:rPr lang="en-GB" sz="900" dirty="0"/>
              <a:t>WORKING DRAFT</a:t>
            </a:r>
          </a:p>
        </p:txBody>
      </p:sp>
      <p:sp>
        <p:nvSpPr>
          <p:cNvPr id="48" name="Working Draft" hidden="1"/>
          <p:cNvSpPr txBox="1">
            <a:spLocks noChangeArrowheads="1"/>
          </p:cNvSpPr>
          <p:nvPr/>
        </p:nvSpPr>
        <p:spPr bwMode="gray">
          <a:xfrm>
            <a:off x="3059113" y="1314450"/>
            <a:ext cx="3194050" cy="138113"/>
          </a:xfrm>
          <a:prstGeom prst="rect">
            <a:avLst/>
          </a:prstGeom>
          <a:noFill/>
          <a:ln w="9525">
            <a:noFill/>
            <a:miter lim="800000"/>
            <a:headEnd/>
            <a:tailEnd/>
          </a:ln>
          <a:effectLst/>
        </p:spPr>
        <p:txBody>
          <a:bodyPr wrap="none" lIns="0" tIns="0" rIns="0" bIns="0">
            <a:spAutoFit/>
          </a:bodyPr>
          <a:lstStyle/>
          <a:p>
            <a:pPr defTabSz="912813">
              <a:defRPr/>
            </a:pPr>
            <a:r>
              <a:rPr lang="en-US" sz="900" b="0" dirty="0"/>
              <a:t>Last Modified 2010/11/04 01:26:42 PM South Africa Standard Time</a:t>
            </a:r>
            <a:endParaRPr lang="en-GB" sz="900" b="0" dirty="0"/>
          </a:p>
        </p:txBody>
      </p:sp>
      <p:sp>
        <p:nvSpPr>
          <p:cNvPr id="49" name="Printed" hidden="1"/>
          <p:cNvSpPr txBox="1">
            <a:spLocks noChangeArrowheads="1"/>
          </p:cNvSpPr>
          <p:nvPr/>
        </p:nvSpPr>
        <p:spPr bwMode="gray">
          <a:xfrm>
            <a:off x="3059113" y="1473200"/>
            <a:ext cx="2876550" cy="136525"/>
          </a:xfrm>
          <a:prstGeom prst="rect">
            <a:avLst/>
          </a:prstGeom>
          <a:noFill/>
          <a:ln w="9525">
            <a:noFill/>
            <a:miter lim="800000"/>
            <a:headEnd/>
            <a:tailEnd/>
          </a:ln>
          <a:effectLst/>
        </p:spPr>
        <p:txBody>
          <a:bodyPr wrap="none" lIns="0" tIns="0" rIns="0" bIns="0">
            <a:spAutoFit/>
          </a:bodyPr>
          <a:lstStyle/>
          <a:p>
            <a:pPr defTabSz="912813">
              <a:defRPr/>
            </a:pPr>
            <a:r>
              <a:rPr lang="en-US" sz="900" b="0" dirty="0"/>
              <a:t>Printed 10/11/04 08:16:26 South Africa Standard Time</a:t>
            </a:r>
            <a:endParaRPr lang="en-GB" sz="900" b="0" dirty="0"/>
          </a:p>
        </p:txBody>
      </p:sp>
      <p:grpSp>
        <p:nvGrpSpPr>
          <p:cNvPr id="50" name="McK Title Elements"/>
          <p:cNvGrpSpPr>
            <a:grpSpLocks/>
          </p:cNvGrpSpPr>
          <p:nvPr userDrawn="1"/>
        </p:nvGrpSpPr>
        <p:grpSpPr bwMode="auto">
          <a:xfrm>
            <a:off x="3059113" y="4933950"/>
            <a:ext cx="4935537" cy="477838"/>
            <a:chOff x="1927" y="3108"/>
            <a:chExt cx="3109" cy="301"/>
          </a:xfrm>
        </p:grpSpPr>
        <p:sp>
          <p:nvSpPr>
            <p:cNvPr id="51" name="McK Document type" hidden="1"/>
            <p:cNvSpPr txBox="1">
              <a:spLocks noChangeArrowheads="1"/>
            </p:cNvSpPr>
            <p:nvPr userDrawn="1"/>
          </p:nvSpPr>
          <p:spPr bwMode="gray">
            <a:xfrm>
              <a:off x="1927" y="3108"/>
              <a:ext cx="3109" cy="134"/>
            </a:xfrm>
            <a:prstGeom prst="rect">
              <a:avLst/>
            </a:prstGeom>
            <a:noFill/>
            <a:ln w="9525">
              <a:noFill/>
              <a:miter lim="800000"/>
              <a:headEnd/>
              <a:tailEnd/>
            </a:ln>
            <a:effectLst/>
          </p:spPr>
          <p:txBody>
            <a:bodyPr lIns="0" tIns="0" rIns="0" bIns="0" anchor="b">
              <a:spAutoFit/>
            </a:bodyPr>
            <a:lstStyle/>
            <a:p>
              <a:pPr defTabSz="912813">
                <a:defRPr/>
              </a:pPr>
              <a:r>
                <a:rPr lang="en-GB" sz="1400" b="0" dirty="0"/>
                <a:t>Document type</a:t>
              </a:r>
            </a:p>
          </p:txBody>
        </p:sp>
        <p:sp>
          <p:nvSpPr>
            <p:cNvPr id="52" name="McK Date" hidden="1"/>
            <p:cNvSpPr txBox="1">
              <a:spLocks noChangeArrowheads="1"/>
            </p:cNvSpPr>
            <p:nvPr userDrawn="1"/>
          </p:nvSpPr>
          <p:spPr bwMode="gray">
            <a:xfrm>
              <a:off x="1927" y="3275"/>
              <a:ext cx="3109" cy="134"/>
            </a:xfrm>
            <a:prstGeom prst="rect">
              <a:avLst/>
            </a:prstGeom>
            <a:noFill/>
            <a:ln w="9525">
              <a:noFill/>
              <a:miter lim="800000"/>
              <a:headEnd/>
              <a:tailEnd/>
            </a:ln>
            <a:effectLst/>
          </p:spPr>
          <p:txBody>
            <a:bodyPr lIns="0" tIns="0" rIns="0" bIns="0">
              <a:spAutoFit/>
            </a:bodyPr>
            <a:lstStyle/>
            <a:p>
              <a:pPr defTabSz="912813">
                <a:defRPr/>
              </a:pPr>
              <a:r>
                <a:rPr lang="en-GB" sz="1400" b="0" dirty="0"/>
                <a:t>Date</a:t>
              </a:r>
            </a:p>
          </p:txBody>
        </p:sp>
      </p:grpSp>
      <p:sp>
        <p:nvSpPr>
          <p:cNvPr id="53" name="doc id" hidden="1"/>
          <p:cNvSpPr>
            <a:spLocks noChangeArrowheads="1"/>
          </p:cNvSpPr>
          <p:nvPr/>
        </p:nvSpPr>
        <p:spPr bwMode="gray">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pic>
        <p:nvPicPr>
          <p:cNvPr id="54" name="Picture 54"/>
          <p:cNvPicPr>
            <a:picLocks noChangeArrowheads="1"/>
          </p:cNvPicPr>
          <p:nvPr/>
        </p:nvPicPr>
        <p:blipFill>
          <a:blip r:embed="rId7" cstate="print"/>
          <a:srcRect/>
          <a:stretch>
            <a:fillRect/>
          </a:stretch>
        </p:blipFill>
        <p:spPr bwMode="gray">
          <a:xfrm>
            <a:off x="6800850" y="319088"/>
            <a:ext cx="2146300" cy="544512"/>
          </a:xfrm>
          <a:prstGeom prst="rect">
            <a:avLst/>
          </a:prstGeom>
          <a:noFill/>
          <a:ln w="19050">
            <a:noFill/>
            <a:miter lim="800000"/>
            <a:headEnd/>
            <a:tailEnd/>
          </a:ln>
        </p:spPr>
      </p:pic>
      <p:sp>
        <p:nvSpPr>
          <p:cNvPr id="2563117" name="Rectangle 45"/>
          <p:cNvSpPr>
            <a:spLocks noGrp="1" noChangeArrowheads="1"/>
          </p:cNvSpPr>
          <p:nvPr>
            <p:ph type="ctrTitle"/>
          </p:nvPr>
        </p:nvSpPr>
        <p:spPr bwMode="gray">
          <a:xfrm>
            <a:off x="3059113" y="3636963"/>
            <a:ext cx="5545137" cy="309562"/>
          </a:xfrm>
        </p:spPr>
        <p:txBody>
          <a:bodyPr anchor="b"/>
          <a:lstStyle>
            <a:lvl1pPr>
              <a:defRPr>
                <a:solidFill>
                  <a:srgbClr val="003896"/>
                </a:solidFill>
              </a:defRPr>
            </a:lvl1pPr>
          </a:lstStyle>
          <a:p>
            <a:r>
              <a:rPr lang="en-GB"/>
              <a:t>Click to edit Master title style</a:t>
            </a:r>
          </a:p>
        </p:txBody>
      </p:sp>
      <p:sp>
        <p:nvSpPr>
          <p:cNvPr id="2563118" name="Rectangle 46"/>
          <p:cNvSpPr>
            <a:spLocks noGrp="1" noChangeArrowheads="1"/>
          </p:cNvSpPr>
          <p:nvPr>
            <p:ph type="subTitle" idx="1"/>
          </p:nvPr>
        </p:nvSpPr>
        <p:spPr bwMode="gray">
          <a:xfrm>
            <a:off x="3059113" y="4092575"/>
            <a:ext cx="5545137" cy="244475"/>
          </a:xfrm>
        </p:spPr>
        <p:txBody>
          <a:bodyPr/>
          <a:lstStyle>
            <a:lvl1pPr>
              <a:defRPr>
                <a:solidFill>
                  <a:srgbClr val="83725B"/>
                </a:solidFill>
              </a:defRPr>
            </a:lvl1pPr>
          </a:lstStyle>
          <a:p>
            <a:r>
              <a:rPr lang="en-GB"/>
              <a:t>Click to edit Master subtitle style</a:t>
            </a:r>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4AEC1813-E050-4303-9883-9BDDA9E9A9A8}" type="slidenum">
              <a:rPr lang="en-GB"/>
              <a:pPr>
                <a:defRPr/>
              </a:pPr>
              <a:t>‹#›</a:t>
            </a:fld>
            <a:endParaRPr lang="en-GB" dirty="0"/>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932B5B7A-B11D-466E-A1CC-86E0F012FEF3}" type="slidenum">
              <a:rPr lang="en-GB"/>
              <a:pPr>
                <a:defRPr/>
              </a:pPr>
              <a:t>‹#›</a:t>
            </a:fld>
            <a:endParaRPr lang="en-GB" dirty="0"/>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8150" y="1890713"/>
            <a:ext cx="33147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3905250" y="1890713"/>
            <a:ext cx="3316288"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0930505D-9686-4B9F-B4B4-99D4039EB76E}" type="slidenum">
              <a:rPr lang="en-GB"/>
              <a:pPr>
                <a:defRPr/>
              </a:pPr>
              <a:t>‹#›</a:t>
            </a:fld>
            <a:endParaRPr lang="en-GB" dirty="0"/>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pPr>
              <a:defRPr/>
            </a:pPr>
            <a:fld id="{22F02747-2567-4DC5-8063-188017C6B2ED}" type="slidenum">
              <a:rPr lang="en-GB"/>
              <a:pPr>
                <a:defRPr/>
              </a:pPr>
              <a:t>‹#›</a:t>
            </a:fld>
            <a:endParaRPr lang="en-GB" dirty="0"/>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pPr>
              <a:defRPr/>
            </a:pPr>
            <a:fld id="{D86E7702-3D91-47FE-92D0-C327933DD8F3}" type="slidenum">
              <a:rPr lang="en-GB"/>
              <a:pPr>
                <a:defRPr/>
              </a:pPr>
              <a:t>‹#›</a:t>
            </a:fld>
            <a:endParaRPr lang="en-GB" dirty="0"/>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ln/>
        </p:spPr>
        <p:txBody>
          <a:bodyPr/>
          <a:lstStyle>
            <a:lvl1pPr>
              <a:defRPr/>
            </a:lvl1pPr>
          </a:lstStyle>
          <a:p>
            <a:pPr>
              <a:defRPr/>
            </a:pPr>
            <a:fld id="{1FB7388A-8259-4C87-B24C-5B0BD2411142}" type="slidenum">
              <a:rPr lang="en-GB"/>
              <a:pPr>
                <a:defRPr/>
              </a:pPr>
              <a:t>‹#›</a:t>
            </a:fld>
            <a:endParaRPr lang="en-GB" dirty="0"/>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26E64B0E-2CEE-4976-ADD7-7067CD2CFC4F}" type="slidenum">
              <a:rPr lang="en-GB"/>
              <a:pPr>
                <a:defRPr/>
              </a:pPr>
              <a:t>‹#›</a:t>
            </a:fld>
            <a:endParaRPr lang="en-GB" dirty="0"/>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810FD4E3-4585-46E7-99AD-4A9025234507}" type="slidenum">
              <a:rPr lang="en-GB"/>
              <a:pPr>
                <a:defRPr/>
              </a:pPr>
              <a:t>‹#›</a:t>
            </a:fld>
            <a:endParaRPr lang="en-GB" dirty="0"/>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F55ADD6B-48F4-4012-B1BA-5EA30DF35DBD}" type="slidenum">
              <a:rPr lang="en-GB"/>
              <a:pPr>
                <a:defRPr/>
              </a:pPr>
              <a:t>‹#›</a:t>
            </a:fld>
            <a:endParaRPr lang="en-GB" dirty="0"/>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7350" y="328613"/>
            <a:ext cx="1754188" cy="27844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200025" y="328613"/>
            <a:ext cx="5114925" cy="278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80E60818-D269-4C78-9774-15CE85C1CC56}" type="slidenum">
              <a:rPr lang="en-GB"/>
              <a:pPr>
                <a:defRPr/>
              </a:pPr>
              <a:t>‹#›</a:t>
            </a:fld>
            <a:endParaRPr lang="en-GB" dirty="0"/>
          </a:p>
        </p:txBody>
      </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gray">
          <a:xfrm>
            <a:off x="-4763" y="0"/>
            <a:ext cx="9148763" cy="6858000"/>
          </a:xfrm>
          <a:prstGeom prst="rect">
            <a:avLst/>
          </a:prstGeom>
          <a:noFill/>
          <a:ln w="9525">
            <a:noFill/>
            <a:miter lim="800000"/>
            <a:headEnd/>
            <a:tailEnd/>
          </a:ln>
          <a:effectLst/>
        </p:spPr>
        <p:txBody>
          <a:bodyPr wrap="none" anchor="ctr"/>
          <a:lstStyle/>
          <a:p>
            <a:pPr>
              <a:defRPr/>
            </a:pPr>
            <a:endParaRPr lang="en-ZA" dirty="0"/>
          </a:p>
        </p:txBody>
      </p:sp>
      <p:pic>
        <p:nvPicPr>
          <p:cNvPr id="5" name="Picture 3" descr="dd"/>
          <p:cNvPicPr>
            <a:picLocks noChangeAspect="1" noChangeArrowheads="1"/>
          </p:cNvPicPr>
          <p:nvPr/>
        </p:nvPicPr>
        <p:blipFill>
          <a:blip r:embed="rId2" cstate="print"/>
          <a:srcRect/>
          <a:stretch>
            <a:fillRect/>
          </a:stretch>
        </p:blipFill>
        <p:spPr bwMode="gray">
          <a:xfrm>
            <a:off x="-4763" y="0"/>
            <a:ext cx="1825626" cy="6858000"/>
          </a:xfrm>
          <a:prstGeom prst="rect">
            <a:avLst/>
          </a:prstGeom>
          <a:noFill/>
          <a:ln w="9525">
            <a:noFill/>
            <a:miter lim="800000"/>
            <a:headEnd/>
            <a:tailEnd/>
          </a:ln>
        </p:spPr>
      </p:pic>
      <p:sp>
        <p:nvSpPr>
          <p:cNvPr id="6" name="Oval 4"/>
          <p:cNvSpPr>
            <a:spLocks noChangeArrowheads="1"/>
          </p:cNvSpPr>
          <p:nvPr/>
        </p:nvSpPr>
        <p:spPr bwMode="gray">
          <a:xfrm>
            <a:off x="368300" y="1300163"/>
            <a:ext cx="2298700" cy="2297112"/>
          </a:xfrm>
          <a:prstGeom prst="ellipse">
            <a:avLst/>
          </a:prstGeom>
          <a:solidFill>
            <a:srgbClr val="83725B"/>
          </a:solidFill>
          <a:ln w="9525">
            <a:solidFill>
              <a:srgbClr val="83725B"/>
            </a:solidFill>
            <a:round/>
            <a:headEnd/>
            <a:tailEnd/>
          </a:ln>
        </p:spPr>
        <p:txBody>
          <a:bodyPr/>
          <a:lstStyle/>
          <a:p>
            <a:pPr>
              <a:defRPr/>
            </a:pPr>
            <a:endParaRPr lang="en-ZA" dirty="0"/>
          </a:p>
        </p:txBody>
      </p:sp>
      <p:sp>
        <p:nvSpPr>
          <p:cNvPr id="7" name="Oval 5" descr="coolers"/>
          <p:cNvSpPr>
            <a:spLocks noChangeArrowheads="1"/>
          </p:cNvSpPr>
          <p:nvPr/>
        </p:nvSpPr>
        <p:spPr bwMode="gray">
          <a:xfrm>
            <a:off x="438150" y="1362075"/>
            <a:ext cx="2160588" cy="2173288"/>
          </a:xfrm>
          <a:prstGeom prst="ellipse">
            <a:avLst/>
          </a:prstGeom>
          <a:blipFill dpi="0" rotWithShape="1">
            <a:blip r:embed="rId3" cstate="print"/>
            <a:srcRect/>
            <a:stretch>
              <a:fillRect/>
            </a:stretch>
          </a:blipFill>
          <a:ln w="9525">
            <a:noFill/>
            <a:round/>
            <a:headEnd/>
            <a:tailEnd/>
          </a:ln>
        </p:spPr>
        <p:txBody>
          <a:bodyPr/>
          <a:lstStyle/>
          <a:p>
            <a:pPr>
              <a:defRPr/>
            </a:pPr>
            <a:endParaRPr lang="en-ZA" dirty="0"/>
          </a:p>
        </p:txBody>
      </p:sp>
      <p:sp>
        <p:nvSpPr>
          <p:cNvPr id="8" name="Oval 6"/>
          <p:cNvSpPr>
            <a:spLocks noChangeArrowheads="1"/>
          </p:cNvSpPr>
          <p:nvPr/>
        </p:nvSpPr>
        <p:spPr bwMode="gray">
          <a:xfrm>
            <a:off x="344488" y="1225550"/>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9" name="Oval 7"/>
          <p:cNvSpPr>
            <a:spLocks noChangeArrowheads="1"/>
          </p:cNvSpPr>
          <p:nvPr/>
        </p:nvSpPr>
        <p:spPr bwMode="gray">
          <a:xfrm>
            <a:off x="257175" y="1225550"/>
            <a:ext cx="2360613" cy="2371725"/>
          </a:xfrm>
          <a:prstGeom prst="ellipse">
            <a:avLst/>
          </a:prstGeom>
          <a:noFill/>
          <a:ln w="9525">
            <a:solidFill>
              <a:srgbClr val="83725B"/>
            </a:solidFill>
            <a:miter lim="800000"/>
            <a:headEnd/>
            <a:tailEnd/>
          </a:ln>
        </p:spPr>
        <p:txBody>
          <a:bodyPr/>
          <a:lstStyle/>
          <a:p>
            <a:pPr>
              <a:defRPr/>
            </a:pPr>
            <a:endParaRPr lang="en-ZA" dirty="0"/>
          </a:p>
        </p:txBody>
      </p:sp>
      <p:sp>
        <p:nvSpPr>
          <p:cNvPr id="10" name="Oval 8"/>
          <p:cNvSpPr>
            <a:spLocks noChangeArrowheads="1"/>
          </p:cNvSpPr>
          <p:nvPr/>
        </p:nvSpPr>
        <p:spPr bwMode="gray">
          <a:xfrm>
            <a:off x="381000" y="1274763"/>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1" name="Oval 9"/>
          <p:cNvSpPr>
            <a:spLocks noChangeArrowheads="1"/>
          </p:cNvSpPr>
          <p:nvPr/>
        </p:nvSpPr>
        <p:spPr bwMode="gray">
          <a:xfrm>
            <a:off x="307975"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2" name="Oval 10"/>
          <p:cNvSpPr>
            <a:spLocks noChangeArrowheads="1"/>
          </p:cNvSpPr>
          <p:nvPr/>
        </p:nvSpPr>
        <p:spPr bwMode="gray">
          <a:xfrm>
            <a:off x="442913"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3" name="Oval 11"/>
          <p:cNvSpPr>
            <a:spLocks noChangeArrowheads="1"/>
          </p:cNvSpPr>
          <p:nvPr/>
        </p:nvSpPr>
        <p:spPr bwMode="gray">
          <a:xfrm>
            <a:off x="171450" y="1323975"/>
            <a:ext cx="2359025" cy="2371725"/>
          </a:xfrm>
          <a:prstGeom prst="ellipse">
            <a:avLst/>
          </a:prstGeom>
          <a:noFill/>
          <a:ln w="9525">
            <a:solidFill>
              <a:srgbClr val="83725B"/>
            </a:solidFill>
            <a:miter lim="800000"/>
            <a:headEnd/>
            <a:tailEnd/>
          </a:ln>
        </p:spPr>
        <p:txBody>
          <a:bodyPr/>
          <a:lstStyle/>
          <a:p>
            <a:pPr>
              <a:defRPr/>
            </a:pPr>
            <a:endParaRPr lang="en-ZA" dirty="0"/>
          </a:p>
        </p:txBody>
      </p:sp>
      <p:sp>
        <p:nvSpPr>
          <p:cNvPr id="14" name="Oval 12"/>
          <p:cNvSpPr>
            <a:spLocks noChangeArrowheads="1"/>
          </p:cNvSpPr>
          <p:nvPr/>
        </p:nvSpPr>
        <p:spPr bwMode="gray">
          <a:xfrm>
            <a:off x="455613" y="1201738"/>
            <a:ext cx="2359025" cy="2359025"/>
          </a:xfrm>
          <a:prstGeom prst="ellipse">
            <a:avLst/>
          </a:prstGeom>
          <a:noFill/>
          <a:ln w="9525">
            <a:solidFill>
              <a:srgbClr val="83725B"/>
            </a:solidFill>
            <a:miter lim="800000"/>
            <a:headEnd/>
            <a:tailEnd/>
          </a:ln>
        </p:spPr>
        <p:txBody>
          <a:bodyPr/>
          <a:lstStyle/>
          <a:p>
            <a:pPr>
              <a:defRPr/>
            </a:pPr>
            <a:endParaRPr lang="en-ZA" dirty="0"/>
          </a:p>
        </p:txBody>
      </p:sp>
      <p:sp>
        <p:nvSpPr>
          <p:cNvPr id="15" name="Oval 13"/>
          <p:cNvSpPr>
            <a:spLocks noChangeArrowheads="1"/>
          </p:cNvSpPr>
          <p:nvPr/>
        </p:nvSpPr>
        <p:spPr bwMode="gray">
          <a:xfrm>
            <a:off x="974725" y="669925"/>
            <a:ext cx="1173163" cy="11858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16" name="Oval 14"/>
          <p:cNvSpPr>
            <a:spLocks noChangeArrowheads="1"/>
          </p:cNvSpPr>
          <p:nvPr/>
        </p:nvSpPr>
        <p:spPr bwMode="gray">
          <a:xfrm>
            <a:off x="998538" y="706438"/>
            <a:ext cx="1123950" cy="1123950"/>
          </a:xfrm>
          <a:prstGeom prst="ellipse">
            <a:avLst/>
          </a:prstGeom>
          <a:solidFill>
            <a:srgbClr val="8C7F6D"/>
          </a:solidFill>
          <a:ln w="9525">
            <a:solidFill>
              <a:srgbClr val="83725B"/>
            </a:solidFill>
            <a:miter lim="800000"/>
            <a:headEnd/>
            <a:tailEnd/>
          </a:ln>
        </p:spPr>
        <p:txBody>
          <a:bodyPr/>
          <a:lstStyle/>
          <a:p>
            <a:pPr>
              <a:defRPr/>
            </a:pPr>
            <a:endParaRPr lang="en-ZA" dirty="0"/>
          </a:p>
        </p:txBody>
      </p:sp>
      <p:sp>
        <p:nvSpPr>
          <p:cNvPr id="17" name="Oval 15"/>
          <p:cNvSpPr>
            <a:spLocks noChangeArrowheads="1"/>
          </p:cNvSpPr>
          <p:nvPr/>
        </p:nvSpPr>
        <p:spPr bwMode="gray">
          <a:xfrm>
            <a:off x="949325" y="6334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18" name="Oval 16"/>
          <p:cNvSpPr>
            <a:spLocks noChangeArrowheads="1"/>
          </p:cNvSpPr>
          <p:nvPr/>
        </p:nvSpPr>
        <p:spPr bwMode="gray">
          <a:xfrm>
            <a:off x="912813" y="633413"/>
            <a:ext cx="1209675" cy="1222375"/>
          </a:xfrm>
          <a:prstGeom prst="ellipse">
            <a:avLst/>
          </a:prstGeom>
          <a:noFill/>
          <a:ln w="9525">
            <a:solidFill>
              <a:srgbClr val="83725B"/>
            </a:solidFill>
            <a:miter lim="800000"/>
            <a:headEnd/>
            <a:tailEnd/>
          </a:ln>
        </p:spPr>
        <p:txBody>
          <a:bodyPr/>
          <a:lstStyle/>
          <a:p>
            <a:pPr>
              <a:defRPr/>
            </a:pPr>
            <a:endParaRPr lang="en-ZA" dirty="0"/>
          </a:p>
        </p:txBody>
      </p:sp>
      <p:sp>
        <p:nvSpPr>
          <p:cNvPr id="19" name="Oval 17"/>
          <p:cNvSpPr>
            <a:spLocks noChangeArrowheads="1"/>
          </p:cNvSpPr>
          <p:nvPr/>
        </p:nvSpPr>
        <p:spPr bwMode="gray">
          <a:xfrm>
            <a:off x="974725" y="657225"/>
            <a:ext cx="1222375" cy="1223963"/>
          </a:xfrm>
          <a:prstGeom prst="ellipse">
            <a:avLst/>
          </a:prstGeom>
          <a:noFill/>
          <a:ln w="9525">
            <a:solidFill>
              <a:srgbClr val="83725B"/>
            </a:solidFill>
            <a:miter lim="800000"/>
            <a:headEnd/>
            <a:tailEnd/>
          </a:ln>
        </p:spPr>
        <p:txBody>
          <a:bodyPr/>
          <a:lstStyle/>
          <a:p>
            <a:pPr>
              <a:defRPr/>
            </a:pPr>
            <a:endParaRPr lang="en-ZA" dirty="0"/>
          </a:p>
        </p:txBody>
      </p:sp>
      <p:sp>
        <p:nvSpPr>
          <p:cNvPr id="20" name="Oval 18"/>
          <p:cNvSpPr>
            <a:spLocks noChangeArrowheads="1"/>
          </p:cNvSpPr>
          <p:nvPr/>
        </p:nvSpPr>
        <p:spPr bwMode="gray">
          <a:xfrm>
            <a:off x="936625" y="620713"/>
            <a:ext cx="1211263" cy="1222375"/>
          </a:xfrm>
          <a:prstGeom prst="ellipse">
            <a:avLst/>
          </a:prstGeom>
          <a:noFill/>
          <a:ln w="9525">
            <a:solidFill>
              <a:srgbClr val="83725B"/>
            </a:solidFill>
            <a:miter lim="800000"/>
            <a:headEnd/>
            <a:tailEnd/>
          </a:ln>
        </p:spPr>
        <p:txBody>
          <a:bodyPr/>
          <a:lstStyle/>
          <a:p>
            <a:pPr>
              <a:defRPr/>
            </a:pPr>
            <a:endParaRPr lang="en-ZA" dirty="0"/>
          </a:p>
        </p:txBody>
      </p:sp>
      <p:sp>
        <p:nvSpPr>
          <p:cNvPr id="21" name="Oval 19"/>
          <p:cNvSpPr>
            <a:spLocks noChangeArrowheads="1"/>
          </p:cNvSpPr>
          <p:nvPr/>
        </p:nvSpPr>
        <p:spPr bwMode="gray">
          <a:xfrm>
            <a:off x="998538" y="706438"/>
            <a:ext cx="1123950" cy="1123950"/>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2" name="Oval 20"/>
          <p:cNvSpPr>
            <a:spLocks noChangeArrowheads="1"/>
          </p:cNvSpPr>
          <p:nvPr/>
        </p:nvSpPr>
        <p:spPr bwMode="gray">
          <a:xfrm>
            <a:off x="1011238" y="706438"/>
            <a:ext cx="1100137" cy="1100137"/>
          </a:xfrm>
          <a:prstGeom prst="ellipse">
            <a:avLst/>
          </a:prstGeom>
          <a:noFill/>
          <a:ln w="0">
            <a:solidFill>
              <a:srgbClr val="83725B"/>
            </a:solidFill>
            <a:round/>
            <a:headEnd/>
            <a:tailEnd/>
          </a:ln>
        </p:spPr>
        <p:txBody>
          <a:bodyPr/>
          <a:lstStyle/>
          <a:p>
            <a:pPr>
              <a:defRPr/>
            </a:pPr>
            <a:endParaRPr lang="en-ZA" dirty="0"/>
          </a:p>
        </p:txBody>
      </p:sp>
      <p:sp>
        <p:nvSpPr>
          <p:cNvPr id="23" name="Oval 21" descr="face"/>
          <p:cNvSpPr>
            <a:spLocks noChangeArrowheads="1"/>
          </p:cNvSpPr>
          <p:nvPr/>
        </p:nvSpPr>
        <p:spPr bwMode="gray">
          <a:xfrm>
            <a:off x="1004888" y="706438"/>
            <a:ext cx="1111250" cy="1112837"/>
          </a:xfrm>
          <a:prstGeom prst="ellipse">
            <a:avLst/>
          </a:prstGeom>
          <a:blipFill dpi="0" rotWithShape="1">
            <a:blip r:embed="rId4" cstate="print"/>
            <a:srcRect/>
            <a:stretch>
              <a:fillRect/>
            </a:stretch>
          </a:blipFill>
          <a:ln w="9525">
            <a:noFill/>
            <a:round/>
            <a:headEnd/>
            <a:tailEnd/>
          </a:ln>
        </p:spPr>
        <p:txBody>
          <a:bodyPr/>
          <a:lstStyle/>
          <a:p>
            <a:pPr>
              <a:defRPr/>
            </a:pPr>
            <a:endParaRPr lang="en-ZA" dirty="0"/>
          </a:p>
        </p:txBody>
      </p:sp>
      <p:sp>
        <p:nvSpPr>
          <p:cNvPr id="24" name="Oval 22"/>
          <p:cNvSpPr>
            <a:spLocks noChangeArrowheads="1"/>
          </p:cNvSpPr>
          <p:nvPr/>
        </p:nvSpPr>
        <p:spPr bwMode="gray">
          <a:xfrm>
            <a:off x="1011238" y="620713"/>
            <a:ext cx="1222375" cy="1222375"/>
          </a:xfrm>
          <a:prstGeom prst="ellipse">
            <a:avLst/>
          </a:prstGeom>
          <a:noFill/>
          <a:ln w="9525">
            <a:solidFill>
              <a:srgbClr val="83725B"/>
            </a:solidFill>
            <a:miter lim="800000"/>
            <a:headEnd/>
            <a:tailEnd/>
          </a:ln>
        </p:spPr>
        <p:txBody>
          <a:bodyPr/>
          <a:lstStyle/>
          <a:p>
            <a:pPr>
              <a:defRPr/>
            </a:pPr>
            <a:endParaRPr lang="en-ZA" dirty="0"/>
          </a:p>
        </p:txBody>
      </p:sp>
      <p:sp>
        <p:nvSpPr>
          <p:cNvPr id="25" name="Oval 23"/>
          <p:cNvSpPr>
            <a:spLocks noChangeArrowheads="1"/>
          </p:cNvSpPr>
          <p:nvPr/>
        </p:nvSpPr>
        <p:spPr bwMode="gray">
          <a:xfrm>
            <a:off x="863600" y="695325"/>
            <a:ext cx="1222375" cy="1209675"/>
          </a:xfrm>
          <a:prstGeom prst="ellipse">
            <a:avLst/>
          </a:prstGeom>
          <a:noFill/>
          <a:ln w="9525">
            <a:solidFill>
              <a:srgbClr val="83725B"/>
            </a:solidFill>
            <a:miter lim="800000"/>
            <a:headEnd/>
            <a:tailEnd/>
          </a:ln>
        </p:spPr>
        <p:txBody>
          <a:bodyPr/>
          <a:lstStyle/>
          <a:p>
            <a:pPr>
              <a:defRPr/>
            </a:pPr>
            <a:endParaRPr lang="en-ZA" dirty="0"/>
          </a:p>
        </p:txBody>
      </p:sp>
      <p:sp>
        <p:nvSpPr>
          <p:cNvPr id="26" name="Oval 24"/>
          <p:cNvSpPr>
            <a:spLocks noChangeArrowheads="1"/>
          </p:cNvSpPr>
          <p:nvPr/>
        </p:nvSpPr>
        <p:spPr bwMode="gray">
          <a:xfrm>
            <a:off x="1011238" y="695325"/>
            <a:ext cx="1211262" cy="1209675"/>
          </a:xfrm>
          <a:prstGeom prst="ellipse">
            <a:avLst/>
          </a:prstGeom>
          <a:noFill/>
          <a:ln w="9525">
            <a:solidFill>
              <a:srgbClr val="83725B"/>
            </a:solidFill>
            <a:miter lim="800000"/>
            <a:headEnd/>
            <a:tailEnd/>
          </a:ln>
        </p:spPr>
        <p:txBody>
          <a:bodyPr/>
          <a:lstStyle/>
          <a:p>
            <a:pPr>
              <a:defRPr/>
            </a:pPr>
            <a:endParaRPr lang="en-ZA" dirty="0"/>
          </a:p>
        </p:txBody>
      </p:sp>
      <p:sp>
        <p:nvSpPr>
          <p:cNvPr id="27" name="Oval 25"/>
          <p:cNvSpPr>
            <a:spLocks noChangeArrowheads="1"/>
          </p:cNvSpPr>
          <p:nvPr/>
        </p:nvSpPr>
        <p:spPr bwMode="gray">
          <a:xfrm>
            <a:off x="419100" y="3178175"/>
            <a:ext cx="1925638" cy="1912938"/>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8" name="Oval 26"/>
          <p:cNvSpPr>
            <a:spLocks noChangeArrowheads="1"/>
          </p:cNvSpPr>
          <p:nvPr/>
        </p:nvSpPr>
        <p:spPr bwMode="gray">
          <a:xfrm>
            <a:off x="481013" y="3227388"/>
            <a:ext cx="1801812" cy="1814512"/>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29" name="Oval 27"/>
          <p:cNvSpPr>
            <a:spLocks noChangeArrowheads="1"/>
          </p:cNvSpPr>
          <p:nvPr/>
        </p:nvSpPr>
        <p:spPr bwMode="gray">
          <a:xfrm>
            <a:off x="393700" y="3116263"/>
            <a:ext cx="1976438" cy="1974850"/>
          </a:xfrm>
          <a:prstGeom prst="ellipse">
            <a:avLst/>
          </a:prstGeom>
          <a:noFill/>
          <a:ln w="9525">
            <a:solidFill>
              <a:srgbClr val="83725B"/>
            </a:solidFill>
            <a:miter lim="800000"/>
            <a:headEnd/>
            <a:tailEnd/>
          </a:ln>
        </p:spPr>
        <p:txBody>
          <a:bodyPr/>
          <a:lstStyle/>
          <a:p>
            <a:pPr>
              <a:defRPr/>
            </a:pPr>
            <a:endParaRPr lang="en-ZA" dirty="0"/>
          </a:p>
        </p:txBody>
      </p:sp>
      <p:sp>
        <p:nvSpPr>
          <p:cNvPr id="30" name="Oval 28"/>
          <p:cNvSpPr>
            <a:spLocks noChangeArrowheads="1"/>
          </p:cNvSpPr>
          <p:nvPr/>
        </p:nvSpPr>
        <p:spPr bwMode="gray">
          <a:xfrm>
            <a:off x="331788" y="3116263"/>
            <a:ext cx="1963737" cy="1974850"/>
          </a:xfrm>
          <a:prstGeom prst="ellipse">
            <a:avLst/>
          </a:prstGeom>
          <a:noFill/>
          <a:ln w="9525">
            <a:solidFill>
              <a:srgbClr val="83725B"/>
            </a:solidFill>
            <a:miter lim="800000"/>
            <a:headEnd/>
            <a:tailEnd/>
          </a:ln>
        </p:spPr>
        <p:txBody>
          <a:bodyPr/>
          <a:lstStyle/>
          <a:p>
            <a:pPr>
              <a:defRPr/>
            </a:pPr>
            <a:endParaRPr lang="en-ZA" dirty="0"/>
          </a:p>
        </p:txBody>
      </p:sp>
      <p:sp>
        <p:nvSpPr>
          <p:cNvPr id="31" name="Oval 29"/>
          <p:cNvSpPr>
            <a:spLocks noChangeArrowheads="1"/>
          </p:cNvSpPr>
          <p:nvPr/>
        </p:nvSpPr>
        <p:spPr bwMode="gray">
          <a:xfrm>
            <a:off x="430213" y="3152775"/>
            <a:ext cx="1976437" cy="1976438"/>
          </a:xfrm>
          <a:prstGeom prst="ellipse">
            <a:avLst/>
          </a:prstGeom>
          <a:noFill/>
          <a:ln w="9525">
            <a:solidFill>
              <a:srgbClr val="83725B"/>
            </a:solidFill>
            <a:miter lim="800000"/>
            <a:headEnd/>
            <a:tailEnd/>
          </a:ln>
        </p:spPr>
        <p:txBody>
          <a:bodyPr/>
          <a:lstStyle/>
          <a:p>
            <a:pPr>
              <a:defRPr/>
            </a:pPr>
            <a:endParaRPr lang="en-ZA" dirty="0"/>
          </a:p>
        </p:txBody>
      </p:sp>
      <p:sp>
        <p:nvSpPr>
          <p:cNvPr id="32" name="Oval 30"/>
          <p:cNvSpPr>
            <a:spLocks noChangeArrowheads="1"/>
          </p:cNvSpPr>
          <p:nvPr/>
        </p:nvSpPr>
        <p:spPr bwMode="gray">
          <a:xfrm>
            <a:off x="368300"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3" name="Oval 31" descr="new smal workers"/>
          <p:cNvSpPr>
            <a:spLocks noChangeArrowheads="1"/>
          </p:cNvSpPr>
          <p:nvPr/>
        </p:nvSpPr>
        <p:spPr bwMode="gray">
          <a:xfrm>
            <a:off x="482600" y="3227388"/>
            <a:ext cx="1801813" cy="1814512"/>
          </a:xfrm>
          <a:prstGeom prst="ellipse">
            <a:avLst/>
          </a:prstGeom>
          <a:blipFill dpi="0" rotWithShape="1">
            <a:blip r:embed="rId5" cstate="print">
              <a:lum contrast="12000"/>
            </a:blip>
            <a:srcRect/>
            <a:stretch>
              <a:fillRect/>
            </a:stretch>
          </a:blipFill>
          <a:ln w="0">
            <a:noFill/>
            <a:round/>
            <a:headEnd/>
            <a:tailEnd/>
          </a:ln>
        </p:spPr>
        <p:txBody>
          <a:bodyPr/>
          <a:lstStyle/>
          <a:p>
            <a:pPr>
              <a:defRPr/>
            </a:pPr>
            <a:endParaRPr lang="en-ZA" dirty="0"/>
          </a:p>
        </p:txBody>
      </p:sp>
      <p:sp>
        <p:nvSpPr>
          <p:cNvPr id="34" name="Oval 32"/>
          <p:cNvSpPr>
            <a:spLocks noChangeArrowheads="1"/>
          </p:cNvSpPr>
          <p:nvPr/>
        </p:nvSpPr>
        <p:spPr bwMode="gray">
          <a:xfrm>
            <a:off x="257175" y="3201988"/>
            <a:ext cx="1965325" cy="1976437"/>
          </a:xfrm>
          <a:prstGeom prst="ellipse">
            <a:avLst/>
          </a:prstGeom>
          <a:noFill/>
          <a:ln w="9525">
            <a:solidFill>
              <a:srgbClr val="83725B"/>
            </a:solidFill>
            <a:miter lim="800000"/>
            <a:headEnd/>
            <a:tailEnd/>
          </a:ln>
        </p:spPr>
        <p:txBody>
          <a:bodyPr/>
          <a:lstStyle/>
          <a:p>
            <a:pPr>
              <a:defRPr/>
            </a:pPr>
            <a:endParaRPr lang="en-ZA" dirty="0"/>
          </a:p>
        </p:txBody>
      </p:sp>
      <p:sp>
        <p:nvSpPr>
          <p:cNvPr id="35" name="Oval 33"/>
          <p:cNvSpPr>
            <a:spLocks noChangeArrowheads="1"/>
          </p:cNvSpPr>
          <p:nvPr/>
        </p:nvSpPr>
        <p:spPr bwMode="gray">
          <a:xfrm>
            <a:off x="492125" y="3090863"/>
            <a:ext cx="1976438" cy="1976437"/>
          </a:xfrm>
          <a:prstGeom prst="ellipse">
            <a:avLst/>
          </a:prstGeom>
          <a:noFill/>
          <a:ln w="9525">
            <a:solidFill>
              <a:srgbClr val="83725B"/>
            </a:solidFill>
            <a:miter lim="800000"/>
            <a:headEnd/>
            <a:tailEnd/>
          </a:ln>
        </p:spPr>
        <p:txBody>
          <a:bodyPr/>
          <a:lstStyle/>
          <a:p>
            <a:pPr>
              <a:defRPr/>
            </a:pPr>
            <a:endParaRPr lang="en-ZA" dirty="0"/>
          </a:p>
        </p:txBody>
      </p:sp>
      <p:sp>
        <p:nvSpPr>
          <p:cNvPr id="36" name="Oval 34"/>
          <p:cNvSpPr>
            <a:spLocks noChangeArrowheads="1"/>
          </p:cNvSpPr>
          <p:nvPr/>
        </p:nvSpPr>
        <p:spPr bwMode="gray">
          <a:xfrm>
            <a:off x="481013" y="3201988"/>
            <a:ext cx="1974850" cy="1976437"/>
          </a:xfrm>
          <a:prstGeom prst="ellipse">
            <a:avLst/>
          </a:prstGeom>
          <a:noFill/>
          <a:ln w="9525">
            <a:solidFill>
              <a:srgbClr val="83725B"/>
            </a:solidFill>
            <a:miter lim="800000"/>
            <a:headEnd/>
            <a:tailEnd/>
          </a:ln>
        </p:spPr>
        <p:txBody>
          <a:bodyPr/>
          <a:lstStyle/>
          <a:p>
            <a:pPr>
              <a:defRPr/>
            </a:pPr>
            <a:endParaRPr lang="en-ZA" dirty="0"/>
          </a:p>
        </p:txBody>
      </p:sp>
      <p:sp>
        <p:nvSpPr>
          <p:cNvPr id="37" name="Oval 35"/>
          <p:cNvSpPr>
            <a:spLocks noChangeArrowheads="1"/>
          </p:cNvSpPr>
          <p:nvPr/>
        </p:nvSpPr>
        <p:spPr bwMode="gray">
          <a:xfrm>
            <a:off x="974725" y="4746625"/>
            <a:ext cx="1592263" cy="1604963"/>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8" name="Oval 36"/>
          <p:cNvSpPr>
            <a:spLocks noChangeArrowheads="1"/>
          </p:cNvSpPr>
          <p:nvPr/>
        </p:nvSpPr>
        <p:spPr bwMode="gray">
          <a:xfrm>
            <a:off x="1023938" y="4795838"/>
            <a:ext cx="1493837" cy="1506537"/>
          </a:xfrm>
          <a:prstGeom prst="ellipse">
            <a:avLst/>
          </a:prstGeom>
          <a:solidFill>
            <a:srgbClr val="83725B"/>
          </a:solidFill>
          <a:ln w="9525">
            <a:solidFill>
              <a:srgbClr val="83725B"/>
            </a:solidFill>
            <a:miter lim="800000"/>
            <a:headEnd/>
            <a:tailEnd/>
          </a:ln>
        </p:spPr>
        <p:txBody>
          <a:bodyPr/>
          <a:lstStyle/>
          <a:p>
            <a:pPr>
              <a:defRPr/>
            </a:pPr>
            <a:endParaRPr lang="en-ZA" dirty="0"/>
          </a:p>
        </p:txBody>
      </p:sp>
      <p:sp>
        <p:nvSpPr>
          <p:cNvPr id="39" name="Oval 37"/>
          <p:cNvSpPr>
            <a:spLocks noChangeArrowheads="1"/>
          </p:cNvSpPr>
          <p:nvPr/>
        </p:nvSpPr>
        <p:spPr bwMode="gray">
          <a:xfrm>
            <a:off x="949325" y="4697413"/>
            <a:ext cx="1643063" cy="1643062"/>
          </a:xfrm>
          <a:prstGeom prst="ellipse">
            <a:avLst/>
          </a:prstGeom>
          <a:noFill/>
          <a:ln w="9525">
            <a:solidFill>
              <a:srgbClr val="83725B"/>
            </a:solidFill>
            <a:miter lim="800000"/>
            <a:headEnd/>
            <a:tailEnd/>
          </a:ln>
        </p:spPr>
        <p:txBody>
          <a:bodyPr/>
          <a:lstStyle/>
          <a:p>
            <a:pPr>
              <a:defRPr/>
            </a:pPr>
            <a:endParaRPr lang="en-ZA" dirty="0"/>
          </a:p>
        </p:txBody>
      </p:sp>
      <p:sp>
        <p:nvSpPr>
          <p:cNvPr id="40" name="Oval 38"/>
          <p:cNvSpPr>
            <a:spLocks noChangeArrowheads="1"/>
          </p:cNvSpPr>
          <p:nvPr/>
        </p:nvSpPr>
        <p:spPr bwMode="gray">
          <a:xfrm>
            <a:off x="900113" y="46974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1" name="Oval 39"/>
          <p:cNvSpPr>
            <a:spLocks noChangeArrowheads="1"/>
          </p:cNvSpPr>
          <p:nvPr/>
        </p:nvSpPr>
        <p:spPr bwMode="gray">
          <a:xfrm>
            <a:off x="987425" y="4733925"/>
            <a:ext cx="1630363" cy="1643063"/>
          </a:xfrm>
          <a:prstGeom prst="ellipse">
            <a:avLst/>
          </a:prstGeom>
          <a:noFill/>
          <a:ln w="9525">
            <a:solidFill>
              <a:srgbClr val="83725B"/>
            </a:solidFill>
            <a:miter lim="800000"/>
            <a:headEnd/>
            <a:tailEnd/>
          </a:ln>
        </p:spPr>
        <p:txBody>
          <a:bodyPr/>
          <a:lstStyle/>
          <a:p>
            <a:pPr>
              <a:defRPr/>
            </a:pPr>
            <a:endParaRPr lang="en-ZA" dirty="0"/>
          </a:p>
        </p:txBody>
      </p:sp>
      <p:sp>
        <p:nvSpPr>
          <p:cNvPr id="42" name="Oval 40"/>
          <p:cNvSpPr>
            <a:spLocks noChangeArrowheads="1"/>
          </p:cNvSpPr>
          <p:nvPr/>
        </p:nvSpPr>
        <p:spPr bwMode="gray">
          <a:xfrm>
            <a:off x="925513" y="4684713"/>
            <a:ext cx="1641475" cy="1643062"/>
          </a:xfrm>
          <a:prstGeom prst="ellipse">
            <a:avLst/>
          </a:prstGeom>
          <a:noFill/>
          <a:ln w="9525">
            <a:solidFill>
              <a:srgbClr val="83725B"/>
            </a:solidFill>
            <a:miter lim="800000"/>
            <a:headEnd/>
            <a:tailEnd/>
          </a:ln>
        </p:spPr>
        <p:txBody>
          <a:bodyPr/>
          <a:lstStyle/>
          <a:p>
            <a:pPr>
              <a:defRPr/>
            </a:pPr>
            <a:endParaRPr lang="en-ZA" dirty="0"/>
          </a:p>
        </p:txBody>
      </p:sp>
      <p:sp>
        <p:nvSpPr>
          <p:cNvPr id="43" name="Oval 41" descr="boom"/>
          <p:cNvSpPr>
            <a:spLocks noChangeArrowheads="1"/>
          </p:cNvSpPr>
          <p:nvPr/>
        </p:nvSpPr>
        <p:spPr bwMode="gray">
          <a:xfrm>
            <a:off x="1012825" y="4791075"/>
            <a:ext cx="1506538" cy="1519238"/>
          </a:xfrm>
          <a:prstGeom prst="ellipse">
            <a:avLst/>
          </a:prstGeom>
          <a:blipFill dpi="0" rotWithShape="1">
            <a:blip r:embed="rId6" cstate="print">
              <a:lum contrast="6000"/>
            </a:blip>
            <a:srcRect/>
            <a:stretch>
              <a:fillRect/>
            </a:stretch>
          </a:blipFill>
          <a:ln w="9525">
            <a:noFill/>
            <a:miter lim="800000"/>
            <a:headEnd/>
            <a:tailEnd/>
          </a:ln>
        </p:spPr>
        <p:txBody>
          <a:bodyPr/>
          <a:lstStyle/>
          <a:p>
            <a:pPr>
              <a:defRPr/>
            </a:pPr>
            <a:endParaRPr lang="en-ZA" dirty="0"/>
          </a:p>
        </p:txBody>
      </p:sp>
      <p:sp>
        <p:nvSpPr>
          <p:cNvPr id="44" name="Oval 42"/>
          <p:cNvSpPr>
            <a:spLocks noChangeArrowheads="1"/>
          </p:cNvSpPr>
          <p:nvPr/>
        </p:nvSpPr>
        <p:spPr bwMode="gray">
          <a:xfrm>
            <a:off x="838200" y="4770438"/>
            <a:ext cx="1630363" cy="1643062"/>
          </a:xfrm>
          <a:prstGeom prst="ellipse">
            <a:avLst/>
          </a:prstGeom>
          <a:noFill/>
          <a:ln w="9525">
            <a:solidFill>
              <a:srgbClr val="83725B"/>
            </a:solidFill>
            <a:miter lim="800000"/>
            <a:headEnd/>
            <a:tailEnd/>
          </a:ln>
        </p:spPr>
        <p:txBody>
          <a:bodyPr/>
          <a:lstStyle/>
          <a:p>
            <a:pPr>
              <a:defRPr/>
            </a:pPr>
            <a:endParaRPr lang="en-ZA" dirty="0"/>
          </a:p>
        </p:txBody>
      </p:sp>
      <p:sp>
        <p:nvSpPr>
          <p:cNvPr id="45" name="Oval 43"/>
          <p:cNvSpPr>
            <a:spLocks noChangeArrowheads="1"/>
          </p:cNvSpPr>
          <p:nvPr/>
        </p:nvSpPr>
        <p:spPr bwMode="gray">
          <a:xfrm>
            <a:off x="1023938" y="4770438"/>
            <a:ext cx="1643062" cy="1643062"/>
          </a:xfrm>
          <a:prstGeom prst="ellipse">
            <a:avLst/>
          </a:prstGeom>
          <a:noFill/>
          <a:ln w="9525">
            <a:solidFill>
              <a:srgbClr val="83725B"/>
            </a:solidFill>
            <a:miter lim="800000"/>
            <a:headEnd/>
            <a:tailEnd/>
          </a:ln>
        </p:spPr>
        <p:txBody>
          <a:bodyPr/>
          <a:lstStyle/>
          <a:p>
            <a:pPr>
              <a:defRPr/>
            </a:pPr>
            <a:endParaRPr lang="en-ZA" dirty="0"/>
          </a:p>
        </p:txBody>
      </p:sp>
      <p:sp>
        <p:nvSpPr>
          <p:cNvPr id="46" name="Oval 44"/>
          <p:cNvSpPr>
            <a:spLocks noChangeArrowheads="1"/>
          </p:cNvSpPr>
          <p:nvPr/>
        </p:nvSpPr>
        <p:spPr bwMode="gray">
          <a:xfrm>
            <a:off x="1036638" y="4684713"/>
            <a:ext cx="1630362" cy="1643062"/>
          </a:xfrm>
          <a:prstGeom prst="ellipse">
            <a:avLst/>
          </a:prstGeom>
          <a:noFill/>
          <a:ln w="9525">
            <a:solidFill>
              <a:srgbClr val="83725B"/>
            </a:solidFill>
            <a:miter lim="800000"/>
            <a:headEnd/>
            <a:tailEnd/>
          </a:ln>
        </p:spPr>
        <p:txBody>
          <a:bodyPr/>
          <a:lstStyle/>
          <a:p>
            <a:pPr>
              <a:defRPr/>
            </a:pPr>
            <a:endParaRPr lang="en-ZA" dirty="0"/>
          </a:p>
        </p:txBody>
      </p:sp>
      <p:sp>
        <p:nvSpPr>
          <p:cNvPr id="47" name="Working Draft Text" hidden="1"/>
          <p:cNvSpPr txBox="1">
            <a:spLocks noChangeArrowheads="1"/>
          </p:cNvSpPr>
          <p:nvPr/>
        </p:nvSpPr>
        <p:spPr bwMode="gray">
          <a:xfrm>
            <a:off x="3059113" y="1160463"/>
            <a:ext cx="984250" cy="136525"/>
          </a:xfrm>
          <a:prstGeom prst="rect">
            <a:avLst/>
          </a:prstGeom>
          <a:noFill/>
          <a:ln w="9525">
            <a:noFill/>
            <a:miter lim="800000"/>
            <a:headEnd/>
            <a:tailEnd/>
          </a:ln>
          <a:effectLst/>
        </p:spPr>
        <p:txBody>
          <a:bodyPr wrap="none" lIns="0" tIns="0" rIns="0" bIns="0">
            <a:spAutoFit/>
          </a:bodyPr>
          <a:lstStyle/>
          <a:p>
            <a:pPr defTabSz="912813">
              <a:defRPr/>
            </a:pPr>
            <a:r>
              <a:rPr lang="en-GB" sz="900" dirty="0"/>
              <a:t>WORKING DRAFT</a:t>
            </a:r>
          </a:p>
        </p:txBody>
      </p:sp>
      <p:sp>
        <p:nvSpPr>
          <p:cNvPr id="48" name="Working Draft" hidden="1"/>
          <p:cNvSpPr txBox="1">
            <a:spLocks noChangeArrowheads="1"/>
          </p:cNvSpPr>
          <p:nvPr/>
        </p:nvSpPr>
        <p:spPr bwMode="gray">
          <a:xfrm>
            <a:off x="3059113" y="1314450"/>
            <a:ext cx="3194050" cy="138113"/>
          </a:xfrm>
          <a:prstGeom prst="rect">
            <a:avLst/>
          </a:prstGeom>
          <a:noFill/>
          <a:ln w="9525">
            <a:noFill/>
            <a:miter lim="800000"/>
            <a:headEnd/>
            <a:tailEnd/>
          </a:ln>
          <a:effectLst/>
        </p:spPr>
        <p:txBody>
          <a:bodyPr wrap="none" lIns="0" tIns="0" rIns="0" bIns="0">
            <a:spAutoFit/>
          </a:bodyPr>
          <a:lstStyle/>
          <a:p>
            <a:pPr defTabSz="912813">
              <a:defRPr/>
            </a:pPr>
            <a:r>
              <a:rPr lang="en-US" sz="900" b="0" dirty="0"/>
              <a:t>Last Modified 11/4/2010 11:36:20 PM Central European Standard Time</a:t>
            </a:r>
            <a:endParaRPr lang="en-GB" sz="900" b="0" dirty="0"/>
          </a:p>
        </p:txBody>
      </p:sp>
      <p:sp>
        <p:nvSpPr>
          <p:cNvPr id="49" name="Printed" hidden="1"/>
          <p:cNvSpPr txBox="1">
            <a:spLocks noChangeArrowheads="1"/>
          </p:cNvSpPr>
          <p:nvPr/>
        </p:nvSpPr>
        <p:spPr bwMode="gray">
          <a:xfrm>
            <a:off x="3059113" y="1473200"/>
            <a:ext cx="2876550" cy="136525"/>
          </a:xfrm>
          <a:prstGeom prst="rect">
            <a:avLst/>
          </a:prstGeom>
          <a:noFill/>
          <a:ln w="9525">
            <a:noFill/>
            <a:miter lim="800000"/>
            <a:headEnd/>
            <a:tailEnd/>
          </a:ln>
          <a:effectLst/>
        </p:spPr>
        <p:txBody>
          <a:bodyPr wrap="none" lIns="0" tIns="0" rIns="0" bIns="0">
            <a:spAutoFit/>
          </a:bodyPr>
          <a:lstStyle/>
          <a:p>
            <a:pPr defTabSz="912813">
              <a:defRPr/>
            </a:pPr>
            <a:r>
              <a:rPr lang="en-US" sz="900" b="0" dirty="0"/>
              <a:t>Printed 10/11/04 08:16:26 South Africa Standard Time</a:t>
            </a:r>
            <a:endParaRPr lang="en-GB" sz="900" b="0" dirty="0"/>
          </a:p>
        </p:txBody>
      </p:sp>
      <p:grpSp>
        <p:nvGrpSpPr>
          <p:cNvPr id="50" name="McK Title Elements"/>
          <p:cNvGrpSpPr>
            <a:grpSpLocks/>
          </p:cNvGrpSpPr>
          <p:nvPr userDrawn="1"/>
        </p:nvGrpSpPr>
        <p:grpSpPr bwMode="auto">
          <a:xfrm>
            <a:off x="3059113" y="4933950"/>
            <a:ext cx="4935537" cy="477838"/>
            <a:chOff x="1927" y="3108"/>
            <a:chExt cx="3109" cy="301"/>
          </a:xfrm>
        </p:grpSpPr>
        <p:sp>
          <p:nvSpPr>
            <p:cNvPr id="51" name="McK Document type" hidden="1"/>
            <p:cNvSpPr txBox="1">
              <a:spLocks noChangeArrowheads="1"/>
            </p:cNvSpPr>
            <p:nvPr userDrawn="1"/>
          </p:nvSpPr>
          <p:spPr bwMode="gray">
            <a:xfrm>
              <a:off x="1927" y="3108"/>
              <a:ext cx="3109" cy="134"/>
            </a:xfrm>
            <a:prstGeom prst="rect">
              <a:avLst/>
            </a:prstGeom>
            <a:noFill/>
            <a:ln w="9525">
              <a:noFill/>
              <a:miter lim="800000"/>
              <a:headEnd/>
              <a:tailEnd/>
            </a:ln>
            <a:effectLst/>
          </p:spPr>
          <p:txBody>
            <a:bodyPr lIns="0" tIns="0" rIns="0" bIns="0" anchor="b">
              <a:spAutoFit/>
            </a:bodyPr>
            <a:lstStyle/>
            <a:p>
              <a:pPr defTabSz="912813">
                <a:defRPr/>
              </a:pPr>
              <a:r>
                <a:rPr lang="en-GB" sz="1400" b="0" dirty="0"/>
                <a:t>Document type</a:t>
              </a:r>
            </a:p>
          </p:txBody>
        </p:sp>
        <p:sp>
          <p:nvSpPr>
            <p:cNvPr id="52" name="McK Date" hidden="1"/>
            <p:cNvSpPr txBox="1">
              <a:spLocks noChangeArrowheads="1"/>
            </p:cNvSpPr>
            <p:nvPr userDrawn="1"/>
          </p:nvSpPr>
          <p:spPr bwMode="gray">
            <a:xfrm>
              <a:off x="1927" y="3275"/>
              <a:ext cx="3109" cy="134"/>
            </a:xfrm>
            <a:prstGeom prst="rect">
              <a:avLst/>
            </a:prstGeom>
            <a:noFill/>
            <a:ln w="9525">
              <a:noFill/>
              <a:miter lim="800000"/>
              <a:headEnd/>
              <a:tailEnd/>
            </a:ln>
            <a:effectLst/>
          </p:spPr>
          <p:txBody>
            <a:bodyPr lIns="0" tIns="0" rIns="0" bIns="0">
              <a:spAutoFit/>
            </a:bodyPr>
            <a:lstStyle/>
            <a:p>
              <a:pPr defTabSz="912813">
                <a:defRPr/>
              </a:pPr>
              <a:r>
                <a:rPr lang="en-GB" sz="1400" b="0" dirty="0"/>
                <a:t>Date</a:t>
              </a:r>
            </a:p>
          </p:txBody>
        </p:sp>
      </p:grpSp>
      <p:sp>
        <p:nvSpPr>
          <p:cNvPr id="53" name="doc id" hidden="1"/>
          <p:cNvSpPr>
            <a:spLocks noChangeArrowheads="1"/>
          </p:cNvSpPr>
          <p:nvPr/>
        </p:nvSpPr>
        <p:spPr bwMode="gray">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pic>
        <p:nvPicPr>
          <p:cNvPr id="54" name="Picture 54"/>
          <p:cNvPicPr>
            <a:picLocks noChangeArrowheads="1"/>
          </p:cNvPicPr>
          <p:nvPr/>
        </p:nvPicPr>
        <p:blipFill>
          <a:blip r:embed="rId7" cstate="print"/>
          <a:srcRect/>
          <a:stretch>
            <a:fillRect/>
          </a:stretch>
        </p:blipFill>
        <p:spPr bwMode="gray">
          <a:xfrm>
            <a:off x="6800850" y="319088"/>
            <a:ext cx="2146300" cy="544512"/>
          </a:xfrm>
          <a:prstGeom prst="rect">
            <a:avLst/>
          </a:prstGeom>
          <a:noFill/>
          <a:ln w="19050">
            <a:noFill/>
            <a:miter lim="800000"/>
            <a:headEnd/>
            <a:tailEnd/>
          </a:ln>
        </p:spPr>
      </p:pic>
      <p:sp>
        <p:nvSpPr>
          <p:cNvPr id="2630701" name="Rectangle 45"/>
          <p:cNvSpPr>
            <a:spLocks noGrp="1" noChangeArrowheads="1"/>
          </p:cNvSpPr>
          <p:nvPr>
            <p:ph type="ctrTitle"/>
          </p:nvPr>
        </p:nvSpPr>
        <p:spPr bwMode="gray">
          <a:xfrm>
            <a:off x="3059113" y="3636963"/>
            <a:ext cx="5545137" cy="309562"/>
          </a:xfrm>
        </p:spPr>
        <p:txBody>
          <a:bodyPr anchor="b"/>
          <a:lstStyle>
            <a:lvl1pPr>
              <a:defRPr>
                <a:solidFill>
                  <a:srgbClr val="003896"/>
                </a:solidFill>
              </a:defRPr>
            </a:lvl1pPr>
          </a:lstStyle>
          <a:p>
            <a:r>
              <a:rPr lang="en-GB"/>
              <a:t>Click to edit Master title style</a:t>
            </a:r>
          </a:p>
        </p:txBody>
      </p:sp>
      <p:sp>
        <p:nvSpPr>
          <p:cNvPr id="2630702" name="Rectangle 46"/>
          <p:cNvSpPr>
            <a:spLocks noGrp="1" noChangeArrowheads="1"/>
          </p:cNvSpPr>
          <p:nvPr>
            <p:ph type="subTitle" idx="1"/>
          </p:nvPr>
        </p:nvSpPr>
        <p:spPr bwMode="gray">
          <a:xfrm>
            <a:off x="3059113" y="4092575"/>
            <a:ext cx="5545137" cy="244475"/>
          </a:xfrm>
        </p:spPr>
        <p:txBody>
          <a:bodyPr/>
          <a:lstStyle>
            <a:lvl1pPr>
              <a:defRPr>
                <a:solidFill>
                  <a:srgbClr val="83725B"/>
                </a:solidFill>
              </a:defRPr>
            </a:lvl1pPr>
          </a:lstStyle>
          <a:p>
            <a:r>
              <a:rPr lang="en-GB"/>
              <a:t>Click to edit Master subtitle style</a:t>
            </a:r>
          </a:p>
        </p:txBody>
      </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9605D848-BA44-4085-BB23-49CAA4DDA097}" type="slidenum">
              <a:rPr lang="en-GB"/>
              <a:pPr>
                <a:defRPr/>
              </a:pPr>
              <a:t>‹#›</a:t>
            </a:fld>
            <a:endParaRPr lang="en-GB" dirty="0"/>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8738FD02-F1C5-495E-90B6-35E6DB382F71}" type="slidenum">
              <a:rPr lang="en-GB"/>
              <a:pPr>
                <a:defRPr/>
              </a:pPr>
              <a:t>‹#›</a:t>
            </a:fld>
            <a:endParaRPr lang="en-GB" dirty="0"/>
          </a:p>
        </p:txBody>
      </p:sp>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8150" y="1890713"/>
            <a:ext cx="3314700"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3905250" y="1890713"/>
            <a:ext cx="3316288"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FBD633FA-20FC-4FB3-9DE7-F6DC77542A72}" type="slidenum">
              <a:rPr lang="en-GB"/>
              <a:pPr>
                <a:defRPr/>
              </a:pPr>
              <a:t>‹#›</a:t>
            </a:fld>
            <a:endParaRPr lang="en-GB" dirty="0"/>
          </a:p>
        </p:txBody>
      </p:sp>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pPr>
              <a:defRPr/>
            </a:pPr>
            <a:fld id="{F2A23994-EAD4-4A15-B204-7838EE348ECE}" type="slidenum">
              <a:rPr lang="en-GB"/>
              <a:pPr>
                <a:defRPr/>
              </a:pPr>
              <a:t>‹#›</a:t>
            </a:fld>
            <a:endParaRPr lang="en-GB" dirty="0"/>
          </a:p>
        </p:txBody>
      </p:sp>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pPr>
              <a:defRPr/>
            </a:pPr>
            <a:fld id="{6929AB24-003B-4E4F-99C9-03E818CDC448}" type="slidenum">
              <a:rPr lang="en-GB"/>
              <a:pPr>
                <a:defRPr/>
              </a:pPr>
              <a:t>‹#›</a:t>
            </a:fld>
            <a:endParaRPr lang="en-GB" dirty="0"/>
          </a:p>
        </p:txBody>
      </p:sp>
    </p:spTree>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ln/>
        </p:spPr>
        <p:txBody>
          <a:bodyPr/>
          <a:lstStyle>
            <a:lvl1pPr>
              <a:defRPr/>
            </a:lvl1pPr>
          </a:lstStyle>
          <a:p>
            <a:pPr>
              <a:defRPr/>
            </a:pPr>
            <a:fld id="{A17506AD-B31F-47B0-B44A-8D0D120DBD61}" type="slidenum">
              <a:rPr lang="en-GB"/>
              <a:pPr>
                <a:defRPr/>
              </a:pPr>
              <a:t>‹#›</a:t>
            </a:fld>
            <a:endParaRPr lang="en-GB" dirty="0"/>
          </a:p>
        </p:txBody>
      </p:sp>
    </p:spTree>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C80FC640-AE76-47B7-B022-0D56A3849CE8}" type="slidenum">
              <a:rPr lang="en-GB"/>
              <a:pPr>
                <a:defRPr/>
              </a:pPr>
              <a:t>‹#›</a:t>
            </a:fld>
            <a:endParaRPr lang="en-GB" dirty="0"/>
          </a:p>
        </p:txBody>
      </p:sp>
    </p:spTree>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pPr>
              <a:defRPr/>
            </a:pPr>
            <a:fld id="{913B00C8-1482-49E8-B0F2-D3EE81970DFD}" type="slidenum">
              <a:rPr lang="en-GB"/>
              <a:pPr>
                <a:defRPr/>
              </a:pPr>
              <a:t>‹#›</a:t>
            </a:fld>
            <a:endParaRPr lang="en-GB" dirty="0"/>
          </a:p>
        </p:txBody>
      </p:sp>
    </p:spTree>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4B1E1BE5-3B1A-4F14-B4CF-E37073716330}" type="slidenum">
              <a:rPr lang="en-GB"/>
              <a:pPr>
                <a:defRPr/>
              </a:pPr>
              <a:t>‹#›</a:t>
            </a:fld>
            <a:endParaRPr lang="en-GB" dirty="0"/>
          </a:p>
        </p:txBody>
      </p:sp>
    </p:spTree>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7350" y="328613"/>
            <a:ext cx="1754188" cy="27844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200025" y="328613"/>
            <a:ext cx="5114925" cy="278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pPr>
              <a:defRPr/>
            </a:pPr>
            <a:fld id="{4DEC93DC-537A-4584-ADB4-D122DC7C0D7C}" type="slidenum">
              <a:rPr lang="en-GB"/>
              <a:pPr>
                <a:defRPr/>
              </a:pPr>
              <a:t>‹#›</a:t>
            </a:fld>
            <a:endParaRPr lang="en-GB" dirty="0"/>
          </a:p>
        </p:txBody>
      </p:sp>
    </p:spTree>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Footer Placeholder 4"/>
          <p:cNvSpPr>
            <a:spLocks noGrp="1"/>
          </p:cNvSpPr>
          <p:nvPr>
            <p:ph type="ftr" sz="quarter" idx="10"/>
          </p:nvPr>
        </p:nvSpPr>
        <p:spPr/>
        <p:txBody>
          <a:bodyPr/>
          <a:lstStyle>
            <a:lvl1pPr>
              <a:defRPr/>
            </a:lvl1pPr>
          </a:lstStyle>
          <a:p>
            <a:pPr>
              <a:defRPr/>
            </a:pPr>
            <a:endParaRPr lang="en-ZA" dirty="0"/>
          </a:p>
        </p:txBody>
      </p:sp>
      <p:sp>
        <p:nvSpPr>
          <p:cNvPr id="5" name="Slide Number Placeholder 5"/>
          <p:cNvSpPr>
            <a:spLocks noGrp="1"/>
          </p:cNvSpPr>
          <p:nvPr>
            <p:ph type="sldNum" sz="quarter" idx="11"/>
          </p:nvPr>
        </p:nvSpPr>
        <p:spPr/>
        <p:txBody>
          <a:bodyPr/>
          <a:lstStyle>
            <a:lvl1pPr>
              <a:defRPr/>
            </a:lvl1pPr>
          </a:lstStyle>
          <a:p>
            <a:pPr>
              <a:defRPr/>
            </a:pPr>
            <a:fld id="{1817F49A-8C28-49FF-8461-8E55CB0EE81A}" type="slidenum">
              <a:rPr lang="en-ZA"/>
              <a:pPr>
                <a:defRPr/>
              </a:pPr>
              <a:t>‹#›</a:t>
            </a:fld>
            <a:endParaRPr lang="en-ZA" dirty="0"/>
          </a:p>
        </p:txBody>
      </p:sp>
    </p:spTree>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p:cNvSpPr>
            <a:spLocks noGrp="1"/>
          </p:cNvSpPr>
          <p:nvPr>
            <p:ph type="ftr" sz="quarter" idx="10"/>
          </p:nvPr>
        </p:nvSpPr>
        <p:spPr/>
        <p:txBody>
          <a:bodyPr/>
          <a:lstStyle>
            <a:lvl1pPr>
              <a:defRPr/>
            </a:lvl1pPr>
          </a:lstStyle>
          <a:p>
            <a:pPr>
              <a:defRPr/>
            </a:pPr>
            <a:endParaRPr lang="en-ZA" dirty="0"/>
          </a:p>
        </p:txBody>
      </p:sp>
      <p:sp>
        <p:nvSpPr>
          <p:cNvPr id="5" name="Slide Number Placeholder 5"/>
          <p:cNvSpPr>
            <a:spLocks noGrp="1"/>
          </p:cNvSpPr>
          <p:nvPr>
            <p:ph type="sldNum" sz="quarter" idx="11"/>
          </p:nvPr>
        </p:nvSpPr>
        <p:spPr/>
        <p:txBody>
          <a:bodyPr/>
          <a:lstStyle>
            <a:lvl1pPr>
              <a:defRPr/>
            </a:lvl1pPr>
          </a:lstStyle>
          <a:p>
            <a:pPr>
              <a:defRPr/>
            </a:pPr>
            <a:fld id="{9853DD26-0851-427F-AB9B-8DE662E01C2A}" type="slidenum">
              <a:rPr lang="en-ZA"/>
              <a:pPr>
                <a:defRPr/>
              </a:pPr>
              <a:t>‹#›</a:t>
            </a:fld>
            <a:endParaRPr lang="en-ZA" dirty="0"/>
          </a:p>
        </p:txBody>
      </p:sp>
    </p:spTree>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endParaRPr lang="en-ZA" dirty="0"/>
          </a:p>
        </p:txBody>
      </p:sp>
      <p:sp>
        <p:nvSpPr>
          <p:cNvPr id="5" name="Slide Number Placeholder 5"/>
          <p:cNvSpPr>
            <a:spLocks noGrp="1"/>
          </p:cNvSpPr>
          <p:nvPr>
            <p:ph type="sldNum" sz="quarter" idx="11"/>
          </p:nvPr>
        </p:nvSpPr>
        <p:spPr/>
        <p:txBody>
          <a:bodyPr/>
          <a:lstStyle>
            <a:lvl1pPr>
              <a:defRPr/>
            </a:lvl1pPr>
          </a:lstStyle>
          <a:p>
            <a:pPr>
              <a:defRPr/>
            </a:pPr>
            <a:fld id="{9A7FFC84-3E41-45C5-98B7-0F13883BA7BA}" type="slidenum">
              <a:rPr lang="en-ZA"/>
              <a:pPr>
                <a:defRPr/>
              </a:pPr>
              <a:t>‹#›</a:t>
            </a:fld>
            <a:endParaRPr lang="en-ZA" dirty="0"/>
          </a:p>
        </p:txBody>
      </p:sp>
    </p:spTree>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Footer Placeholder 4"/>
          <p:cNvSpPr>
            <a:spLocks noGrp="1"/>
          </p:cNvSpPr>
          <p:nvPr>
            <p:ph type="ftr" sz="quarter" idx="10"/>
          </p:nvPr>
        </p:nvSpPr>
        <p:spPr/>
        <p:txBody>
          <a:bodyPr/>
          <a:lstStyle>
            <a:lvl1pPr>
              <a:defRPr/>
            </a:lvl1pPr>
          </a:lstStyle>
          <a:p>
            <a:pPr>
              <a:defRPr/>
            </a:pPr>
            <a:endParaRPr lang="en-ZA" dirty="0"/>
          </a:p>
        </p:txBody>
      </p:sp>
      <p:sp>
        <p:nvSpPr>
          <p:cNvPr id="6" name="Slide Number Placeholder 5"/>
          <p:cNvSpPr>
            <a:spLocks noGrp="1"/>
          </p:cNvSpPr>
          <p:nvPr>
            <p:ph type="sldNum" sz="quarter" idx="11"/>
          </p:nvPr>
        </p:nvSpPr>
        <p:spPr/>
        <p:txBody>
          <a:bodyPr/>
          <a:lstStyle>
            <a:lvl1pPr>
              <a:defRPr/>
            </a:lvl1pPr>
          </a:lstStyle>
          <a:p>
            <a:pPr>
              <a:defRPr/>
            </a:pPr>
            <a:fld id="{89D73D63-7342-42EB-8848-8AD60D5462BA}" type="slidenum">
              <a:rPr lang="en-ZA"/>
              <a:pPr>
                <a:defRPr/>
              </a:pPr>
              <a:t>‹#›</a:t>
            </a:fld>
            <a:endParaRPr lang="en-ZA" dirty="0"/>
          </a:p>
        </p:txBody>
      </p:sp>
    </p:spTree>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Footer Placeholder 4"/>
          <p:cNvSpPr>
            <a:spLocks noGrp="1"/>
          </p:cNvSpPr>
          <p:nvPr>
            <p:ph type="ftr" sz="quarter" idx="10"/>
          </p:nvPr>
        </p:nvSpPr>
        <p:spPr/>
        <p:txBody>
          <a:bodyPr/>
          <a:lstStyle>
            <a:lvl1pPr>
              <a:defRPr/>
            </a:lvl1pPr>
          </a:lstStyle>
          <a:p>
            <a:pPr>
              <a:defRPr/>
            </a:pPr>
            <a:endParaRPr lang="en-ZA" dirty="0"/>
          </a:p>
        </p:txBody>
      </p:sp>
      <p:sp>
        <p:nvSpPr>
          <p:cNvPr id="8" name="Slide Number Placeholder 5"/>
          <p:cNvSpPr>
            <a:spLocks noGrp="1"/>
          </p:cNvSpPr>
          <p:nvPr>
            <p:ph type="sldNum" sz="quarter" idx="11"/>
          </p:nvPr>
        </p:nvSpPr>
        <p:spPr/>
        <p:txBody>
          <a:bodyPr/>
          <a:lstStyle>
            <a:lvl1pPr>
              <a:defRPr/>
            </a:lvl1pPr>
          </a:lstStyle>
          <a:p>
            <a:pPr>
              <a:defRPr/>
            </a:pPr>
            <a:fld id="{4EBED8FB-8992-4EE8-910E-3F92219D3A53}" type="slidenum">
              <a:rPr lang="en-ZA"/>
              <a:pPr>
                <a:defRPr/>
              </a:pPr>
              <a:t>‹#›</a:t>
            </a:fld>
            <a:endParaRPr lang="en-ZA" dirty="0"/>
          </a:p>
        </p:txBody>
      </p:sp>
    </p:spTree>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Footer Placeholder 4"/>
          <p:cNvSpPr>
            <a:spLocks noGrp="1"/>
          </p:cNvSpPr>
          <p:nvPr>
            <p:ph type="ftr" sz="quarter" idx="10"/>
          </p:nvPr>
        </p:nvSpPr>
        <p:spPr/>
        <p:txBody>
          <a:bodyPr/>
          <a:lstStyle>
            <a:lvl1pPr>
              <a:defRPr/>
            </a:lvl1pPr>
          </a:lstStyle>
          <a:p>
            <a:pPr>
              <a:defRPr/>
            </a:pPr>
            <a:endParaRPr lang="en-ZA" dirty="0"/>
          </a:p>
        </p:txBody>
      </p:sp>
      <p:sp>
        <p:nvSpPr>
          <p:cNvPr id="4" name="Slide Number Placeholder 5"/>
          <p:cNvSpPr>
            <a:spLocks noGrp="1"/>
          </p:cNvSpPr>
          <p:nvPr>
            <p:ph type="sldNum" sz="quarter" idx="11"/>
          </p:nvPr>
        </p:nvSpPr>
        <p:spPr/>
        <p:txBody>
          <a:bodyPr/>
          <a:lstStyle>
            <a:lvl1pPr>
              <a:defRPr/>
            </a:lvl1pPr>
          </a:lstStyle>
          <a:p>
            <a:pPr>
              <a:defRPr/>
            </a:pPr>
            <a:fld id="{D6E1A84B-582B-4D4C-9A8A-7395B0840EA6}" type="slidenum">
              <a:rPr lang="en-ZA"/>
              <a:pPr>
                <a:defRPr/>
              </a:pPr>
              <a:t>‹#›</a:t>
            </a:fld>
            <a:endParaRPr lang="en-ZA" dirty="0"/>
          </a:p>
        </p:txBody>
      </p:sp>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ZA" dirty="0"/>
          </a:p>
        </p:txBody>
      </p:sp>
      <p:sp>
        <p:nvSpPr>
          <p:cNvPr id="3" name="Slide Number Placeholder 5"/>
          <p:cNvSpPr>
            <a:spLocks noGrp="1"/>
          </p:cNvSpPr>
          <p:nvPr>
            <p:ph type="sldNum" sz="quarter" idx="11"/>
          </p:nvPr>
        </p:nvSpPr>
        <p:spPr/>
        <p:txBody>
          <a:bodyPr/>
          <a:lstStyle>
            <a:lvl1pPr>
              <a:defRPr/>
            </a:lvl1pPr>
          </a:lstStyle>
          <a:p>
            <a:pPr>
              <a:defRPr/>
            </a:pPr>
            <a:fld id="{014162D5-F069-4FF3-B268-57671E5C508E}" type="slidenum">
              <a:rPr lang="en-ZA"/>
              <a:pPr>
                <a:defRPr/>
              </a:pPr>
              <a:t>‹#›</a:t>
            </a:fld>
            <a:endParaRPr lang="en-ZA" dirty="0"/>
          </a:p>
        </p:txBody>
      </p:sp>
    </p:spTree>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ZA" dirty="0"/>
          </a:p>
        </p:txBody>
      </p:sp>
      <p:sp>
        <p:nvSpPr>
          <p:cNvPr id="6" name="Slide Number Placeholder 5"/>
          <p:cNvSpPr>
            <a:spLocks noGrp="1"/>
          </p:cNvSpPr>
          <p:nvPr>
            <p:ph type="sldNum" sz="quarter" idx="11"/>
          </p:nvPr>
        </p:nvSpPr>
        <p:spPr/>
        <p:txBody>
          <a:bodyPr/>
          <a:lstStyle>
            <a:lvl1pPr>
              <a:defRPr/>
            </a:lvl1pPr>
          </a:lstStyle>
          <a:p>
            <a:pPr>
              <a:defRPr/>
            </a:pPr>
            <a:fld id="{72F5D564-35B1-47A7-A42F-D88329081804}" type="slidenum">
              <a:rPr lang="en-ZA"/>
              <a:pPr>
                <a:defRPr/>
              </a:pPr>
              <a:t>‹#›</a:t>
            </a:fld>
            <a:endParaRPr lang="en-ZA" dirty="0"/>
          </a:p>
        </p:txBody>
      </p:sp>
    </p:spTree>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n-ZA" dirty="0"/>
          </a:p>
        </p:txBody>
      </p:sp>
      <p:sp>
        <p:nvSpPr>
          <p:cNvPr id="6" name="Slide Number Placeholder 5"/>
          <p:cNvSpPr>
            <a:spLocks noGrp="1"/>
          </p:cNvSpPr>
          <p:nvPr>
            <p:ph type="sldNum" sz="quarter" idx="11"/>
          </p:nvPr>
        </p:nvSpPr>
        <p:spPr/>
        <p:txBody>
          <a:bodyPr/>
          <a:lstStyle>
            <a:lvl1pPr>
              <a:defRPr/>
            </a:lvl1pPr>
          </a:lstStyle>
          <a:p>
            <a:pPr>
              <a:defRPr/>
            </a:pPr>
            <a:fld id="{1E506861-91BB-44EC-9FE1-E10AE36E2BE3}" type="slidenum">
              <a:rPr lang="en-ZA"/>
              <a:pPr>
                <a:defRPr/>
              </a:pPr>
              <a:t>‹#›</a:t>
            </a:fld>
            <a:endParaRPr lang="en-ZA" dirty="0"/>
          </a:p>
        </p:txBody>
      </p:sp>
    </p:spTree>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p:cNvSpPr>
            <a:spLocks noGrp="1"/>
          </p:cNvSpPr>
          <p:nvPr>
            <p:ph type="ftr" sz="quarter" idx="10"/>
          </p:nvPr>
        </p:nvSpPr>
        <p:spPr/>
        <p:txBody>
          <a:bodyPr/>
          <a:lstStyle>
            <a:lvl1pPr>
              <a:defRPr/>
            </a:lvl1pPr>
          </a:lstStyle>
          <a:p>
            <a:pPr>
              <a:defRPr/>
            </a:pPr>
            <a:endParaRPr lang="en-ZA" dirty="0"/>
          </a:p>
        </p:txBody>
      </p:sp>
      <p:sp>
        <p:nvSpPr>
          <p:cNvPr id="5" name="Slide Number Placeholder 5"/>
          <p:cNvSpPr>
            <a:spLocks noGrp="1"/>
          </p:cNvSpPr>
          <p:nvPr>
            <p:ph type="sldNum" sz="quarter" idx="11"/>
          </p:nvPr>
        </p:nvSpPr>
        <p:spPr/>
        <p:txBody>
          <a:bodyPr/>
          <a:lstStyle>
            <a:lvl1pPr>
              <a:defRPr/>
            </a:lvl1pPr>
          </a:lstStyle>
          <a:p>
            <a:pPr>
              <a:defRPr/>
            </a:pPr>
            <a:fld id="{CC750CAE-6753-406C-947E-B1E79FD9C55E}" type="slidenum">
              <a:rPr lang="en-ZA"/>
              <a:pPr>
                <a:defRPr/>
              </a:pPr>
              <a:t>‹#›</a:t>
            </a:fld>
            <a:endParaRPr lang="en-ZA" dirty="0"/>
          </a:p>
        </p:txBody>
      </p:sp>
    </p:spTree>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p:cNvSpPr>
            <a:spLocks noGrp="1"/>
          </p:cNvSpPr>
          <p:nvPr>
            <p:ph type="ftr" sz="quarter" idx="10"/>
          </p:nvPr>
        </p:nvSpPr>
        <p:spPr/>
        <p:txBody>
          <a:bodyPr/>
          <a:lstStyle>
            <a:lvl1pPr>
              <a:defRPr/>
            </a:lvl1pPr>
          </a:lstStyle>
          <a:p>
            <a:pPr>
              <a:defRPr/>
            </a:pPr>
            <a:endParaRPr lang="en-ZA" dirty="0"/>
          </a:p>
        </p:txBody>
      </p:sp>
      <p:sp>
        <p:nvSpPr>
          <p:cNvPr id="5" name="Slide Number Placeholder 5"/>
          <p:cNvSpPr>
            <a:spLocks noGrp="1"/>
          </p:cNvSpPr>
          <p:nvPr>
            <p:ph type="sldNum" sz="quarter" idx="11"/>
          </p:nvPr>
        </p:nvSpPr>
        <p:spPr/>
        <p:txBody>
          <a:bodyPr/>
          <a:lstStyle>
            <a:lvl1pPr>
              <a:defRPr/>
            </a:lvl1pPr>
          </a:lstStyle>
          <a:p>
            <a:pPr>
              <a:defRPr/>
            </a:pPr>
            <a:fld id="{80217EE4-7AB1-4570-B256-7BB111DEB40E}" type="slidenum">
              <a:rPr lang="en-ZA"/>
              <a:pPr>
                <a:defRPr/>
              </a:pPr>
              <a:t>‹#›</a:t>
            </a:fld>
            <a:endParaRPr lang="en-ZA" dirty="0"/>
          </a:p>
        </p:txBody>
      </p:sp>
    </p:spTree>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0" dirty="0">
                <a:solidFill>
                  <a:srgbClr val="003896"/>
                </a:solidFill>
                <a:latin typeface="Arial"/>
                <a:cs typeface="Aria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b="0" dirty="0">
                <a:solidFill>
                  <a:srgbClr val="003896"/>
                </a:solidFill>
                <a:latin typeface="Arial"/>
                <a:cs typeface="Aria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US" b="0" dirty="0">
                <a:solidFill>
                  <a:srgbClr val="003896"/>
                </a:solidFill>
                <a:latin typeface="Arial"/>
                <a:cs typeface="Aria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68180710"/>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E37982B7-1A82-4C4F-9570-73A889DB0FE7}" type="slidenum">
              <a:rPr lang="en-ZA"/>
              <a:pPr>
                <a:defRPr/>
              </a:pPr>
              <a:t>‹#›</a:t>
            </a:fld>
            <a:endParaRPr lang="en-ZA" dirty="0"/>
          </a:p>
        </p:txBody>
      </p:sp>
    </p:spTree>
    <p:extLst>
      <p:ext uri="{BB962C8B-B14F-4D97-AF65-F5344CB8AC3E}">
        <p14:creationId xmlns:p14="http://schemas.microsoft.com/office/powerpoint/2010/main" val="1667581975"/>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14A70551-21BA-4699-AB86-893A7CCBCF25}" type="slidenum">
              <a:rPr lang="en-ZA"/>
              <a:pPr>
                <a:defRPr/>
              </a:pPr>
              <a:t>‹#›</a:t>
            </a:fld>
            <a:endParaRPr lang="en-ZA" dirty="0"/>
          </a:p>
        </p:txBody>
      </p:sp>
    </p:spTree>
    <p:extLst>
      <p:ext uri="{BB962C8B-B14F-4D97-AF65-F5344CB8AC3E}">
        <p14:creationId xmlns:p14="http://schemas.microsoft.com/office/powerpoint/2010/main" val="1007793756"/>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5C7456F7-DFBC-43B6-A85F-65ADC00283E7}" type="slidenum">
              <a:rPr lang="en-ZA"/>
              <a:pPr>
                <a:defRPr/>
              </a:pPr>
              <a:t>‹#›</a:t>
            </a:fld>
            <a:endParaRPr lang="en-ZA" dirty="0"/>
          </a:p>
        </p:txBody>
      </p:sp>
    </p:spTree>
    <p:extLst>
      <p:ext uri="{BB962C8B-B14F-4D97-AF65-F5344CB8AC3E}">
        <p14:creationId xmlns:p14="http://schemas.microsoft.com/office/powerpoint/2010/main" val="3139547005"/>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dirty="0"/>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DC8339F6-B06C-4941-88B9-89FAC54640AE}" type="slidenum">
              <a:rPr lang="en-ZA"/>
              <a:pPr>
                <a:defRPr/>
              </a:pPr>
              <a:t>‹#›</a:t>
            </a:fld>
            <a:endParaRPr lang="en-ZA" dirty="0"/>
          </a:p>
        </p:txBody>
      </p:sp>
    </p:spTree>
    <p:extLst>
      <p:ext uri="{BB962C8B-B14F-4D97-AF65-F5344CB8AC3E}">
        <p14:creationId xmlns:p14="http://schemas.microsoft.com/office/powerpoint/2010/main" val="3553971497"/>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EF43B589-EBA0-42AF-961E-8E426E294CF2}" type="slidenum">
              <a:rPr lang="en-ZA"/>
              <a:pPr>
                <a:defRPr/>
              </a:pPr>
              <a:t>‹#›</a:t>
            </a:fld>
            <a:endParaRPr lang="en-ZA" dirty="0"/>
          </a:p>
        </p:txBody>
      </p:sp>
    </p:spTree>
    <p:extLst>
      <p:ext uri="{BB962C8B-B14F-4D97-AF65-F5344CB8AC3E}">
        <p14:creationId xmlns:p14="http://schemas.microsoft.com/office/powerpoint/2010/main" val="1036350058"/>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73992918-F409-418F-A619-C78237A33B44}" type="slidenum">
              <a:rPr lang="en-ZA"/>
              <a:pPr>
                <a:defRPr/>
              </a:pPr>
              <a:t>‹#›</a:t>
            </a:fld>
            <a:endParaRPr lang="en-ZA" dirty="0"/>
          </a:p>
        </p:txBody>
      </p:sp>
    </p:spTree>
    <p:extLst>
      <p:ext uri="{BB962C8B-B14F-4D97-AF65-F5344CB8AC3E}">
        <p14:creationId xmlns:p14="http://schemas.microsoft.com/office/powerpoint/2010/main" val="408454881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9A760B16-4578-4FD9-9D07-6AB01B9C9D66}" type="slidenum">
              <a:rPr lang="en-ZA"/>
              <a:pPr>
                <a:defRPr/>
              </a:pPr>
              <a:t>‹#›</a:t>
            </a:fld>
            <a:endParaRPr lang="en-ZA" dirty="0"/>
          </a:p>
        </p:txBody>
      </p:sp>
    </p:spTree>
    <p:extLst>
      <p:ext uri="{BB962C8B-B14F-4D97-AF65-F5344CB8AC3E}">
        <p14:creationId xmlns:p14="http://schemas.microsoft.com/office/powerpoint/2010/main" val="1974075105"/>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A8399E80-EC69-42E7-B504-0AB8EB1565AD}" type="slidenum">
              <a:rPr lang="en-ZA"/>
              <a:pPr>
                <a:defRPr/>
              </a:pPr>
              <a:t>‹#›</a:t>
            </a:fld>
            <a:endParaRPr lang="en-ZA" dirty="0"/>
          </a:p>
        </p:txBody>
      </p:sp>
    </p:spTree>
    <p:extLst>
      <p:ext uri="{BB962C8B-B14F-4D97-AF65-F5344CB8AC3E}">
        <p14:creationId xmlns:p14="http://schemas.microsoft.com/office/powerpoint/2010/main" val="3019256046"/>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62025028-9DEA-4EC5-842C-A876205A4EB5}" type="slidenum">
              <a:rPr lang="en-ZA"/>
              <a:pPr>
                <a:defRPr/>
              </a:pPr>
              <a:t>‹#›</a:t>
            </a:fld>
            <a:endParaRPr lang="en-ZA" dirty="0"/>
          </a:p>
        </p:txBody>
      </p:sp>
    </p:spTree>
    <p:extLst>
      <p:ext uri="{BB962C8B-B14F-4D97-AF65-F5344CB8AC3E}">
        <p14:creationId xmlns:p14="http://schemas.microsoft.com/office/powerpoint/2010/main" val="412174877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08B35361-6413-47C2-8180-24F4833FF204}" type="slidenum">
              <a:rPr lang="en-ZA"/>
              <a:pPr>
                <a:defRPr/>
              </a:pPr>
              <a:t>‹#›</a:t>
            </a:fld>
            <a:endParaRPr lang="en-ZA" dirty="0"/>
          </a:p>
        </p:txBody>
      </p:sp>
    </p:spTree>
    <p:extLst>
      <p:ext uri="{BB962C8B-B14F-4D97-AF65-F5344CB8AC3E}">
        <p14:creationId xmlns:p14="http://schemas.microsoft.com/office/powerpoint/2010/main" val="985074420"/>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E4D74D0A-44DA-4F8D-A5C2-4B5A2447F220}" type="slidenum">
              <a:rPr lang="en-ZA"/>
              <a:pPr>
                <a:defRPr/>
              </a:pPr>
              <a:t>‹#›</a:t>
            </a:fld>
            <a:endParaRPr lang="en-ZA" dirty="0"/>
          </a:p>
        </p:txBody>
      </p:sp>
    </p:spTree>
    <p:extLst>
      <p:ext uri="{BB962C8B-B14F-4D97-AF65-F5344CB8AC3E}">
        <p14:creationId xmlns:p14="http://schemas.microsoft.com/office/powerpoint/2010/main" val="908626415"/>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0" dirty="0">
                <a:solidFill>
                  <a:srgbClr val="003896"/>
                </a:solidFill>
                <a:latin typeface="Arial"/>
                <a:cs typeface="Aria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b="0" dirty="0">
                <a:solidFill>
                  <a:srgbClr val="003896"/>
                </a:solidFill>
                <a:latin typeface="Arial"/>
                <a:cs typeface="Aria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p>
              <a:endParaRPr lang="en-US" b="0" dirty="0">
                <a:solidFill>
                  <a:srgbClr val="003896"/>
                </a:solidFill>
                <a:latin typeface="Arial"/>
                <a:cs typeface="Aria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p>
              <a:endParaRPr lang="en-US" b="0" dirty="0">
                <a:solidFill>
                  <a:srgbClr val="003896"/>
                </a:solidFill>
                <a:latin typeface="Arial"/>
                <a:cs typeface="Aria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3035830214"/>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988D7A60-3BBF-4D29-81F3-FB67BD051FB2}" type="slidenum">
              <a:rPr lang="en-ZA"/>
              <a:pPr>
                <a:defRPr/>
              </a:pPr>
              <a:t>‹#›</a:t>
            </a:fld>
            <a:endParaRPr lang="en-ZA" dirty="0"/>
          </a:p>
        </p:txBody>
      </p:sp>
    </p:spTree>
    <p:extLst>
      <p:ext uri="{BB962C8B-B14F-4D97-AF65-F5344CB8AC3E}">
        <p14:creationId xmlns:p14="http://schemas.microsoft.com/office/powerpoint/2010/main" val="244350699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5D559B3E-751A-4FC6-BA40-38B3F766C1DA}" type="slidenum">
              <a:rPr lang="en-ZA"/>
              <a:pPr>
                <a:defRPr/>
              </a:pPr>
              <a:t>‹#›</a:t>
            </a:fld>
            <a:endParaRPr lang="en-ZA" dirty="0"/>
          </a:p>
        </p:txBody>
      </p:sp>
    </p:spTree>
    <p:extLst>
      <p:ext uri="{BB962C8B-B14F-4D97-AF65-F5344CB8AC3E}">
        <p14:creationId xmlns:p14="http://schemas.microsoft.com/office/powerpoint/2010/main" val="384845105"/>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03F643B7-0368-4280-9BA6-DFCC020C329D}" type="slidenum">
              <a:rPr lang="en-ZA"/>
              <a:pPr>
                <a:defRPr/>
              </a:pPr>
              <a:t>‹#›</a:t>
            </a:fld>
            <a:endParaRPr lang="en-ZA" dirty="0"/>
          </a:p>
        </p:txBody>
      </p:sp>
    </p:spTree>
    <p:extLst>
      <p:ext uri="{BB962C8B-B14F-4D97-AF65-F5344CB8AC3E}">
        <p14:creationId xmlns:p14="http://schemas.microsoft.com/office/powerpoint/2010/main" val="3301812969"/>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dirty="0"/>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9" name="Slide Number Placeholder 8"/>
          <p:cNvSpPr>
            <a:spLocks noGrp="1"/>
          </p:cNvSpPr>
          <p:nvPr>
            <p:ph type="sldNum" sz="quarter" idx="12"/>
          </p:nvPr>
        </p:nvSpPr>
        <p:spPr/>
        <p:txBody>
          <a:bodyPr/>
          <a:lstStyle>
            <a:lvl1pPr>
              <a:defRPr/>
            </a:lvl1pPr>
          </a:lstStyle>
          <a:p>
            <a:pPr>
              <a:defRPr/>
            </a:pPr>
            <a:fld id="{D2DE9527-D357-4BFE-BCC5-B329160CFA99}" type="slidenum">
              <a:rPr lang="en-ZA"/>
              <a:pPr>
                <a:defRPr/>
              </a:pPr>
              <a:t>‹#›</a:t>
            </a:fld>
            <a:endParaRPr lang="en-ZA" dirty="0"/>
          </a:p>
        </p:txBody>
      </p:sp>
    </p:spTree>
    <p:extLst>
      <p:ext uri="{BB962C8B-B14F-4D97-AF65-F5344CB8AC3E}">
        <p14:creationId xmlns:p14="http://schemas.microsoft.com/office/powerpoint/2010/main" val="1415869107"/>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5" name="Slide Number Placeholder 4"/>
          <p:cNvSpPr>
            <a:spLocks noGrp="1"/>
          </p:cNvSpPr>
          <p:nvPr>
            <p:ph type="sldNum" sz="quarter" idx="12"/>
          </p:nvPr>
        </p:nvSpPr>
        <p:spPr/>
        <p:txBody>
          <a:bodyPr/>
          <a:lstStyle>
            <a:lvl1pPr>
              <a:defRPr/>
            </a:lvl1pPr>
          </a:lstStyle>
          <a:p>
            <a:pPr>
              <a:defRPr/>
            </a:pPr>
            <a:fld id="{3A86789E-3EA0-4965-9F04-110775EF355D}" type="slidenum">
              <a:rPr lang="en-ZA"/>
              <a:pPr>
                <a:defRPr/>
              </a:pPr>
              <a:t>‹#›</a:t>
            </a:fld>
            <a:endParaRPr lang="en-ZA" dirty="0"/>
          </a:p>
        </p:txBody>
      </p:sp>
    </p:spTree>
    <p:extLst>
      <p:ext uri="{BB962C8B-B14F-4D97-AF65-F5344CB8AC3E}">
        <p14:creationId xmlns:p14="http://schemas.microsoft.com/office/powerpoint/2010/main" val="3829220355"/>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95834BB3-1ED5-4D43-9D4C-DC7AF53A3D2B}" type="slidenum">
              <a:rPr lang="en-ZA"/>
              <a:pPr>
                <a:defRPr/>
              </a:pPr>
              <a:t>‹#›</a:t>
            </a:fld>
            <a:endParaRPr lang="en-ZA" dirty="0"/>
          </a:p>
        </p:txBody>
      </p:sp>
    </p:spTree>
    <p:extLst>
      <p:ext uri="{BB962C8B-B14F-4D97-AF65-F5344CB8AC3E}">
        <p14:creationId xmlns:p14="http://schemas.microsoft.com/office/powerpoint/2010/main" val="3079171121"/>
      </p:ext>
    </p:extLst>
  </p:cSld>
  <p:clrMapOvr>
    <a:masterClrMapping/>
  </p:clrMapOvr>
  <p:transition spd="slow">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0DBA378E-C4FD-4F6C-9591-76CA7FA5D273}" type="slidenum">
              <a:rPr lang="en-ZA"/>
              <a:pPr>
                <a:defRPr/>
              </a:pPr>
              <a:t>‹#›</a:t>
            </a:fld>
            <a:endParaRPr lang="en-ZA" dirty="0"/>
          </a:p>
        </p:txBody>
      </p:sp>
    </p:spTree>
    <p:extLst>
      <p:ext uri="{BB962C8B-B14F-4D97-AF65-F5344CB8AC3E}">
        <p14:creationId xmlns:p14="http://schemas.microsoft.com/office/powerpoint/2010/main" val="954852663"/>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dirty="0"/>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7" name="Slide Number Placeholder 6"/>
          <p:cNvSpPr>
            <a:spLocks noGrp="1"/>
          </p:cNvSpPr>
          <p:nvPr>
            <p:ph type="sldNum" sz="quarter" idx="12"/>
          </p:nvPr>
        </p:nvSpPr>
        <p:spPr/>
        <p:txBody>
          <a:bodyPr/>
          <a:lstStyle>
            <a:lvl1pPr>
              <a:defRPr/>
            </a:lvl1pPr>
          </a:lstStyle>
          <a:p>
            <a:pPr>
              <a:defRPr/>
            </a:pPr>
            <a:fld id="{7B269CDF-1C4E-496D-954E-2A768567BE97}" type="slidenum">
              <a:rPr lang="en-ZA"/>
              <a:pPr>
                <a:defRPr/>
              </a:pPr>
              <a:t>‹#›</a:t>
            </a:fld>
            <a:endParaRPr lang="en-ZA" dirty="0"/>
          </a:p>
        </p:txBody>
      </p:sp>
    </p:spTree>
    <p:extLst>
      <p:ext uri="{BB962C8B-B14F-4D97-AF65-F5344CB8AC3E}">
        <p14:creationId xmlns:p14="http://schemas.microsoft.com/office/powerpoint/2010/main" val="268278321"/>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1B29C72F-1D3B-4F60-8D24-5453F935BCE6}" type="slidenum">
              <a:rPr lang="en-ZA"/>
              <a:pPr>
                <a:defRPr/>
              </a:pPr>
              <a:t>‹#›</a:t>
            </a:fld>
            <a:endParaRPr lang="en-ZA" dirty="0"/>
          </a:p>
        </p:txBody>
      </p:sp>
    </p:spTree>
    <p:extLst>
      <p:ext uri="{BB962C8B-B14F-4D97-AF65-F5344CB8AC3E}">
        <p14:creationId xmlns:p14="http://schemas.microsoft.com/office/powerpoint/2010/main" val="1363037670"/>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dirty="0"/>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atin typeface="Arial" charset="0"/>
                <a:cs typeface="Arial" charset="0"/>
              </a:defRPr>
            </a:lvl1pPr>
          </a:lstStyle>
          <a:p>
            <a:pPr>
              <a:defRPr/>
            </a:pPr>
            <a:endParaRPr lang="en-ZA" b="0" dirty="0">
              <a:solidFill>
                <a:srgbClr val="003896"/>
              </a:solidFill>
            </a:endParaRPr>
          </a:p>
        </p:txBody>
      </p:sp>
      <p:sp>
        <p:nvSpPr>
          <p:cNvPr id="6" name="Slide Number Placeholder 5"/>
          <p:cNvSpPr>
            <a:spLocks noGrp="1"/>
          </p:cNvSpPr>
          <p:nvPr>
            <p:ph type="sldNum" sz="quarter" idx="12"/>
          </p:nvPr>
        </p:nvSpPr>
        <p:spPr/>
        <p:txBody>
          <a:bodyPr/>
          <a:lstStyle>
            <a:lvl1pPr>
              <a:defRPr/>
            </a:lvl1pPr>
          </a:lstStyle>
          <a:p>
            <a:pPr>
              <a:defRPr/>
            </a:pPr>
            <a:fld id="{CAC14286-000D-41C1-9BA5-623E385BA10A}" type="slidenum">
              <a:rPr lang="en-ZA"/>
              <a:pPr>
                <a:defRPr/>
              </a:pPr>
              <a:t>‹#›</a:t>
            </a:fld>
            <a:endParaRPr lang="en-ZA" dirty="0"/>
          </a:p>
        </p:txBody>
      </p:sp>
    </p:spTree>
    <p:extLst>
      <p:ext uri="{BB962C8B-B14F-4D97-AF65-F5344CB8AC3E}">
        <p14:creationId xmlns:p14="http://schemas.microsoft.com/office/powerpoint/2010/main" val="418492330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C987EF29-25EB-4BC5-90B5-4392004D6DBA}" type="slidenum">
              <a:rPr lang="en-ZA"/>
              <a:pPr>
                <a:defRPr/>
              </a:pPr>
              <a:t>‹#›</a:t>
            </a:fld>
            <a:endParaRPr lang="en-ZA" dirty="0"/>
          </a:p>
        </p:txBody>
      </p:sp>
    </p:spTree>
    <p:extLst>
      <p:ext uri="{BB962C8B-B14F-4D97-AF65-F5344CB8AC3E}">
        <p14:creationId xmlns:p14="http://schemas.microsoft.com/office/powerpoint/2010/main" val="2791960384"/>
      </p:ext>
    </p:extLst>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endParaRPr lang="en-ZA"/>
          </a:p>
        </p:txBody>
      </p:sp>
      <p:sp>
        <p:nvSpPr>
          <p:cNvPr id="3" name="Table Placeholder 2"/>
          <p:cNvSpPr>
            <a:spLocks noGrp="1"/>
          </p:cNvSpPr>
          <p:nvPr>
            <p:ph type="tbl" idx="1"/>
          </p:nvPr>
        </p:nvSpPr>
        <p:spPr>
          <a:xfrm>
            <a:off x="436563" y="1436688"/>
            <a:ext cx="8378825" cy="5045075"/>
          </a:xfrm>
        </p:spPr>
        <p:txBody>
          <a:bodyPr/>
          <a:lstStyle/>
          <a:p>
            <a:pPr lvl="0"/>
            <a:endParaRPr lang="en-ZA" noProof="0" dirty="0"/>
          </a:p>
        </p:txBody>
      </p:sp>
      <p:sp>
        <p:nvSpPr>
          <p:cNvPr id="4" name="Rectangle 6"/>
          <p:cNvSpPr>
            <a:spLocks noGrp="1" noChangeArrowheads="1"/>
          </p:cNvSpPr>
          <p:nvPr>
            <p:ph type="dt" sz="half" idx="10"/>
          </p:nvPr>
        </p:nvSpPr>
        <p:spPr/>
        <p:txBody>
          <a:bodyPr/>
          <a:lstStyle>
            <a:lvl1pPr>
              <a:defRPr/>
            </a:lvl1pPr>
          </a:lstStyle>
          <a:p>
            <a:pPr>
              <a:defRPr/>
            </a:pPr>
            <a:endParaRPr lang="en-ZA" dirty="0"/>
          </a:p>
        </p:txBody>
      </p:sp>
      <p:sp>
        <p:nvSpPr>
          <p:cNvPr id="5" name="Rectangle 7"/>
          <p:cNvSpPr>
            <a:spLocks noGrp="1" noChangeArrowheads="1"/>
          </p:cNvSpPr>
          <p:nvPr>
            <p:ph type="ftr" sz="quarter" idx="11"/>
          </p:nvPr>
        </p:nvSpPr>
        <p:spPr>
          <a:xfrm>
            <a:off x="3132138" y="6453188"/>
            <a:ext cx="2879725" cy="268287"/>
          </a:xfrm>
          <a:prstGeom prst="rect">
            <a:avLst/>
          </a:prstGeom>
        </p:spPr>
        <p:txBody>
          <a:bodyPr/>
          <a:lstStyle>
            <a:lvl1pPr>
              <a:defRPr/>
            </a:lvl1pPr>
          </a:lstStyle>
          <a:p>
            <a:pPr>
              <a:defRPr/>
            </a:pPr>
            <a:endParaRPr lang="en-ZA" b="0" dirty="0">
              <a:solidFill>
                <a:srgbClr val="003896"/>
              </a:solidFill>
              <a:latin typeface="Arial"/>
              <a:cs typeface="Arial"/>
            </a:endParaRPr>
          </a:p>
        </p:txBody>
      </p:sp>
      <p:sp>
        <p:nvSpPr>
          <p:cNvPr id="6" name="Rectangle 8"/>
          <p:cNvSpPr>
            <a:spLocks noGrp="1" noChangeArrowheads="1"/>
          </p:cNvSpPr>
          <p:nvPr>
            <p:ph type="sldNum" sz="quarter" idx="12"/>
          </p:nvPr>
        </p:nvSpPr>
        <p:spPr/>
        <p:txBody>
          <a:bodyPr/>
          <a:lstStyle>
            <a:lvl1pPr>
              <a:defRPr/>
            </a:lvl1pPr>
          </a:lstStyle>
          <a:p>
            <a:pPr>
              <a:defRPr/>
            </a:pPr>
            <a:fld id="{0AE32B6D-5E3A-4688-A27D-9E128DEC5312}" type="slidenum">
              <a:rPr lang="en-ZA"/>
              <a:pPr>
                <a:defRPr/>
              </a:pPr>
              <a:t>‹#›</a:t>
            </a:fld>
            <a:endParaRPr lang="en-ZA" dirty="0"/>
          </a:p>
        </p:txBody>
      </p:sp>
    </p:spTree>
    <p:extLst>
      <p:ext uri="{BB962C8B-B14F-4D97-AF65-F5344CB8AC3E}">
        <p14:creationId xmlns:p14="http://schemas.microsoft.com/office/powerpoint/2010/main" val="3612712627"/>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cstate="print"/>
            <a:srcRect/>
            <a:stretch>
              <a:fillRect/>
            </a:stretch>
          </p:blipFill>
          <p:spPr bwMode="auto">
            <a:xfrm>
              <a:off x="4088" y="326"/>
              <a:ext cx="1352" cy="343"/>
            </a:xfrm>
            <a:prstGeom prst="rect">
              <a:avLst/>
            </a:prstGeom>
            <a:noFill/>
            <a:ln w="9525">
              <a:noFill/>
              <a:miter lim="800000"/>
              <a:headEnd/>
              <a:tailEnd/>
            </a:ln>
          </p:spPr>
        </p:pic>
        <p:sp>
          <p:nvSpPr>
            <p:cNvPr id="6" name="Rectangle 91"/>
            <p:cNvSpPr>
              <a:spLocks noChangeArrowheads="1"/>
            </p:cNvSpPr>
            <p:nvPr userDrawn="1"/>
          </p:nvSpPr>
          <p:spPr bwMode="auto">
            <a:xfrm>
              <a:off x="-3" y="0"/>
              <a:ext cx="5763" cy="4320"/>
            </a:xfrm>
            <a:prstGeom prst="rect">
              <a:avLst/>
            </a:prstGeom>
            <a:noFill/>
            <a:ln w="9525">
              <a:noFill/>
              <a:miter lim="800000"/>
              <a:headEnd/>
              <a:tailEnd/>
            </a:ln>
            <a:effectLst/>
          </p:spPr>
          <p:txBody>
            <a:bodyPr wrap="none" anchor="ctr"/>
            <a:lstStyle/>
            <a:p>
              <a:pPr fontAlgn="auto">
                <a:spcBef>
                  <a:spcPts val="0"/>
                </a:spcBef>
                <a:spcAft>
                  <a:spcPts val="0"/>
                </a:spcAft>
                <a:defRPr/>
              </a:pPr>
              <a:endParaRPr lang="en-US" b="0" dirty="0">
                <a:solidFill>
                  <a:srgbClr val="003896"/>
                </a:solidFill>
                <a:latin typeface="Arial"/>
                <a:cs typeface="Arial"/>
              </a:endParaRPr>
            </a:p>
          </p:txBody>
        </p:sp>
        <p:pic>
          <p:nvPicPr>
            <p:cNvPr id="7" name="Picture 23" descr="dd"/>
            <p:cNvPicPr>
              <a:picLocks noChangeAspect="1" noChangeArrowheads="1"/>
            </p:cNvPicPr>
            <p:nvPr userDrawn="1"/>
          </p:nvPicPr>
          <p:blipFill>
            <a:blip r:embed="rId3" cstate="print"/>
            <a:srcRect/>
            <a:stretch>
              <a:fillRect/>
            </a:stretch>
          </p:blipFill>
          <p:spPr bwMode="auto">
            <a:xfrm>
              <a:off x="-3" y="0"/>
              <a:ext cx="1150" cy="4320"/>
            </a:xfrm>
            <a:prstGeom prst="rect">
              <a:avLst/>
            </a:prstGeom>
            <a:noFill/>
            <a:ln w="9525">
              <a:noFill/>
              <a:miter lim="800000"/>
              <a:headEnd/>
              <a:tailEnd/>
            </a:ln>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cstate="print"/>
              <a:srcRect/>
              <a:stretch>
                <a:fillRect/>
              </a:stretch>
            </a:blipFill>
            <a:ln w="9525">
              <a:noFill/>
              <a:round/>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cstate="print">
                <a:lum contrast="6000"/>
              </a:blip>
              <a:srcRect/>
              <a:stretch>
                <a:fillRect/>
              </a:stretch>
            </a:blipFill>
            <a:ln w="9525">
              <a:noFill/>
              <a:round/>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cstate="print">
                <a:lum contrast="12000"/>
              </a:blip>
              <a:srcRect/>
              <a:stretch>
                <a:fillRect/>
              </a:stretch>
            </a:blipFill>
            <a:ln w="0">
              <a:noFill/>
              <a:round/>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cstate="print">
                <a:lum contrast="6000"/>
              </a:blip>
              <a:srcRect/>
              <a:stretch>
                <a:fillRect/>
              </a:stretch>
            </a:blipFill>
            <a:ln w="9525">
              <a:no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p:spPr>
          <p:txBody>
            <a:bodyPr/>
            <a:lstStyle/>
            <a:p>
              <a:pPr fontAlgn="auto">
                <a:spcBef>
                  <a:spcPts val="0"/>
                </a:spcBef>
                <a:spcAft>
                  <a:spcPts val="0"/>
                </a:spcAft>
                <a:defRPr/>
              </a:pPr>
              <a:endParaRPr lang="en-US" b="0" dirty="0">
                <a:solidFill>
                  <a:srgbClr val="003896"/>
                </a:solidFill>
                <a:latin typeface="Arial"/>
                <a:cs typeface="Arial"/>
              </a:endParaRPr>
            </a:p>
          </p:txBody>
        </p:sp>
      </p:grpSp>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r>
              <a:rPr lang="en-ZA"/>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r>
              <a:rPr lang="en-ZA"/>
              <a:t>Click to edit Master subtitle style</a:t>
            </a:r>
          </a:p>
        </p:txBody>
      </p:sp>
    </p:spTree>
    <p:extLst>
      <p:ext uri="{BB962C8B-B14F-4D97-AF65-F5344CB8AC3E}">
        <p14:creationId xmlns:p14="http://schemas.microsoft.com/office/powerpoint/2010/main" val="4085783898"/>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E71E6E4D-94F0-46D1-BE51-9D29772AC9BA}" type="slidenum">
              <a:rPr lang="en-ZA"/>
              <a:pPr>
                <a:defRPr/>
              </a:pPr>
              <a:t>‹#›</a:t>
            </a:fld>
            <a:endParaRPr lang="en-ZA" dirty="0"/>
          </a:p>
        </p:txBody>
      </p:sp>
    </p:spTree>
    <p:extLst>
      <p:ext uri="{BB962C8B-B14F-4D97-AF65-F5344CB8AC3E}">
        <p14:creationId xmlns:p14="http://schemas.microsoft.com/office/powerpoint/2010/main" val="4184449953"/>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AAE9BF53-089A-4297-93EB-386CD9585CA4}" type="slidenum">
              <a:rPr lang="en-ZA"/>
              <a:pPr>
                <a:defRPr/>
              </a:pPr>
              <a:t>‹#›</a:t>
            </a:fld>
            <a:endParaRPr lang="en-ZA" dirty="0"/>
          </a:p>
        </p:txBody>
      </p:sp>
    </p:spTree>
    <p:extLst>
      <p:ext uri="{BB962C8B-B14F-4D97-AF65-F5344CB8AC3E}">
        <p14:creationId xmlns:p14="http://schemas.microsoft.com/office/powerpoint/2010/main" val="338462343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5D569520-0E23-4420-B797-5FC34567E9D0}" type="slidenum">
              <a:rPr lang="en-ZA"/>
              <a:pPr>
                <a:defRPr/>
              </a:pPr>
              <a:t>‹#›</a:t>
            </a:fld>
            <a:endParaRPr lang="en-ZA" dirty="0"/>
          </a:p>
        </p:txBody>
      </p:sp>
    </p:spTree>
    <p:extLst>
      <p:ext uri="{BB962C8B-B14F-4D97-AF65-F5344CB8AC3E}">
        <p14:creationId xmlns:p14="http://schemas.microsoft.com/office/powerpoint/2010/main" val="2627979827"/>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8"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9" name="Rectangle 39"/>
          <p:cNvSpPr>
            <a:spLocks noGrp="1" noChangeArrowheads="1"/>
          </p:cNvSpPr>
          <p:nvPr>
            <p:ph type="sldNum" sz="quarter" idx="12"/>
          </p:nvPr>
        </p:nvSpPr>
        <p:spPr>
          <a:ln/>
        </p:spPr>
        <p:txBody>
          <a:bodyPr/>
          <a:lstStyle>
            <a:lvl1pPr>
              <a:defRPr/>
            </a:lvl1pPr>
          </a:lstStyle>
          <a:p>
            <a:pPr>
              <a:defRPr/>
            </a:pPr>
            <a:fld id="{B282A79C-43F1-47E1-8A85-6E2A4EAFD139}" type="slidenum">
              <a:rPr lang="en-ZA"/>
              <a:pPr>
                <a:defRPr/>
              </a:pPr>
              <a:t>‹#›</a:t>
            </a:fld>
            <a:endParaRPr lang="en-ZA" dirty="0"/>
          </a:p>
        </p:txBody>
      </p:sp>
    </p:spTree>
    <p:extLst>
      <p:ext uri="{BB962C8B-B14F-4D97-AF65-F5344CB8AC3E}">
        <p14:creationId xmlns:p14="http://schemas.microsoft.com/office/powerpoint/2010/main" val="393341950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4"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2"/>
          </p:nvPr>
        </p:nvSpPr>
        <p:spPr>
          <a:ln/>
        </p:spPr>
        <p:txBody>
          <a:bodyPr/>
          <a:lstStyle>
            <a:lvl1pPr>
              <a:defRPr/>
            </a:lvl1pPr>
          </a:lstStyle>
          <a:p>
            <a:pPr>
              <a:defRPr/>
            </a:pPr>
            <a:fld id="{C81E580A-6218-40AE-B621-CB3CCAFD3A4F}" type="slidenum">
              <a:rPr lang="en-ZA"/>
              <a:pPr>
                <a:defRPr/>
              </a:pPr>
              <a:t>‹#›</a:t>
            </a:fld>
            <a:endParaRPr lang="en-ZA" dirty="0"/>
          </a:p>
        </p:txBody>
      </p:sp>
    </p:spTree>
    <p:extLst>
      <p:ext uri="{BB962C8B-B14F-4D97-AF65-F5344CB8AC3E}">
        <p14:creationId xmlns:p14="http://schemas.microsoft.com/office/powerpoint/2010/main" val="146727986"/>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3"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4" name="Rectangle 39"/>
          <p:cNvSpPr>
            <a:spLocks noGrp="1" noChangeArrowheads="1"/>
          </p:cNvSpPr>
          <p:nvPr>
            <p:ph type="sldNum" sz="quarter" idx="12"/>
          </p:nvPr>
        </p:nvSpPr>
        <p:spPr>
          <a:ln/>
        </p:spPr>
        <p:txBody>
          <a:bodyPr/>
          <a:lstStyle>
            <a:lvl1pPr>
              <a:defRPr/>
            </a:lvl1pPr>
          </a:lstStyle>
          <a:p>
            <a:pPr>
              <a:defRPr/>
            </a:pPr>
            <a:fld id="{C103D68B-F568-4D2D-9CDF-ED3D4D950D29}" type="slidenum">
              <a:rPr lang="en-ZA"/>
              <a:pPr>
                <a:defRPr/>
              </a:pPr>
              <a:t>‹#›</a:t>
            </a:fld>
            <a:endParaRPr lang="en-ZA" dirty="0"/>
          </a:p>
        </p:txBody>
      </p:sp>
    </p:spTree>
    <p:extLst>
      <p:ext uri="{BB962C8B-B14F-4D97-AF65-F5344CB8AC3E}">
        <p14:creationId xmlns:p14="http://schemas.microsoft.com/office/powerpoint/2010/main" val="4260848643"/>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9F1552F5-931D-42A6-86FC-BB009A38BECD}" type="slidenum">
              <a:rPr lang="en-ZA"/>
              <a:pPr>
                <a:defRPr/>
              </a:pPr>
              <a:t>‹#›</a:t>
            </a:fld>
            <a:endParaRPr lang="en-ZA" dirty="0"/>
          </a:p>
        </p:txBody>
      </p:sp>
    </p:spTree>
    <p:extLst>
      <p:ext uri="{BB962C8B-B14F-4D97-AF65-F5344CB8AC3E}">
        <p14:creationId xmlns:p14="http://schemas.microsoft.com/office/powerpoint/2010/main" val="3103873217"/>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6"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7" name="Rectangle 39"/>
          <p:cNvSpPr>
            <a:spLocks noGrp="1" noChangeArrowheads="1"/>
          </p:cNvSpPr>
          <p:nvPr>
            <p:ph type="sldNum" sz="quarter" idx="12"/>
          </p:nvPr>
        </p:nvSpPr>
        <p:spPr>
          <a:ln/>
        </p:spPr>
        <p:txBody>
          <a:bodyPr/>
          <a:lstStyle>
            <a:lvl1pPr>
              <a:defRPr/>
            </a:lvl1pPr>
          </a:lstStyle>
          <a:p>
            <a:pPr>
              <a:defRPr/>
            </a:pPr>
            <a:fld id="{BD089F5C-438B-4EB3-9538-514ACD55E3F1}" type="slidenum">
              <a:rPr lang="en-ZA"/>
              <a:pPr>
                <a:defRPr/>
              </a:pPr>
              <a:t>‹#›</a:t>
            </a:fld>
            <a:endParaRPr lang="en-ZA" dirty="0"/>
          </a:p>
        </p:txBody>
      </p:sp>
    </p:spTree>
    <p:extLst>
      <p:ext uri="{BB962C8B-B14F-4D97-AF65-F5344CB8AC3E}">
        <p14:creationId xmlns:p14="http://schemas.microsoft.com/office/powerpoint/2010/main" val="2161180930"/>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38DBE6D6-B3E5-435D-9FD6-99A8EDD872E1}" type="slidenum">
              <a:rPr lang="en-ZA"/>
              <a:pPr>
                <a:defRPr/>
              </a:pPr>
              <a:t>‹#›</a:t>
            </a:fld>
            <a:endParaRPr lang="en-ZA" dirty="0"/>
          </a:p>
        </p:txBody>
      </p:sp>
    </p:spTree>
    <p:extLst>
      <p:ext uri="{BB962C8B-B14F-4D97-AF65-F5344CB8AC3E}">
        <p14:creationId xmlns:p14="http://schemas.microsoft.com/office/powerpoint/2010/main" val="2875615085"/>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3C5DCFD7-5260-4B50-A32F-2D05E7DE0D7A}" type="slidenum">
              <a:rPr lang="en-ZA"/>
              <a:pPr>
                <a:defRPr/>
              </a:pPr>
              <a:t>‹#›</a:t>
            </a:fld>
            <a:endParaRPr lang="en-ZA" dirty="0"/>
          </a:p>
        </p:txBody>
      </p:sp>
    </p:spTree>
    <p:extLst>
      <p:ext uri="{BB962C8B-B14F-4D97-AF65-F5344CB8AC3E}">
        <p14:creationId xmlns:p14="http://schemas.microsoft.com/office/powerpoint/2010/main" val="2154908250"/>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6563" y="166688"/>
            <a:ext cx="6519862" cy="666750"/>
          </a:xfrm>
        </p:spPr>
        <p:txBody>
          <a:bodyPr/>
          <a:lstStyle/>
          <a:p>
            <a:r>
              <a:rPr lang="en-US"/>
              <a:t>Click to edit Master title style</a:t>
            </a:r>
          </a:p>
        </p:txBody>
      </p:sp>
      <p:sp>
        <p:nvSpPr>
          <p:cNvPr id="3" name="Table Placeholder 2"/>
          <p:cNvSpPr>
            <a:spLocks noGrp="1"/>
          </p:cNvSpPr>
          <p:nvPr>
            <p:ph type="tbl" idx="1"/>
          </p:nvPr>
        </p:nvSpPr>
        <p:spPr>
          <a:xfrm>
            <a:off x="436563" y="1436688"/>
            <a:ext cx="8378825" cy="5045075"/>
          </a:xfrm>
        </p:spPr>
        <p:txBody>
          <a:bodyPr/>
          <a:lstStyle/>
          <a:p>
            <a:pPr lvl="0"/>
            <a:endParaRPr lang="en-US" noProof="0" dirty="0"/>
          </a:p>
        </p:txBody>
      </p:sp>
      <p:sp>
        <p:nvSpPr>
          <p:cNvPr id="4" name="Rectangle 37"/>
          <p:cNvSpPr>
            <a:spLocks noGrp="1" noChangeArrowheads="1"/>
          </p:cNvSpPr>
          <p:nvPr>
            <p:ph type="dt" sz="half" idx="10"/>
          </p:nvPr>
        </p:nvSpPr>
        <p:spPr>
          <a:ln/>
        </p:spPr>
        <p:txBody>
          <a:bodyPr/>
          <a:lstStyle>
            <a:lvl1pPr>
              <a:defRPr/>
            </a:lvl1pPr>
          </a:lstStyle>
          <a:p>
            <a:pPr>
              <a:defRPr/>
            </a:pPr>
            <a:r>
              <a:rPr lang="en-ZA" dirty="0"/>
              <a:t>2010/01/20</a:t>
            </a:r>
          </a:p>
        </p:txBody>
      </p:sp>
      <p:sp>
        <p:nvSpPr>
          <p:cNvPr id="5" name="Rectangle 38"/>
          <p:cNvSpPr>
            <a:spLocks noGrp="1" noChangeArrowheads="1"/>
          </p:cNvSpPr>
          <p:nvPr>
            <p:ph type="ftr" sz="quarter" idx="11"/>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2"/>
          </p:nvPr>
        </p:nvSpPr>
        <p:spPr>
          <a:ln/>
        </p:spPr>
        <p:txBody>
          <a:bodyPr/>
          <a:lstStyle>
            <a:lvl1pPr>
              <a:defRPr/>
            </a:lvl1pPr>
          </a:lstStyle>
          <a:p>
            <a:pPr>
              <a:defRPr/>
            </a:pPr>
            <a:fld id="{B93FC37D-F097-451F-BBF8-7F1CA88C1C6F}" type="slidenum">
              <a:rPr lang="en-ZA"/>
              <a:pPr>
                <a:defRPr/>
              </a:pPr>
              <a:t>‹#›</a:t>
            </a:fld>
            <a:endParaRPr lang="en-ZA" dirty="0"/>
          </a:p>
        </p:txBody>
      </p:sp>
    </p:spTree>
    <p:extLst>
      <p:ext uri="{BB962C8B-B14F-4D97-AF65-F5344CB8AC3E}">
        <p14:creationId xmlns:p14="http://schemas.microsoft.com/office/powerpoint/2010/main" val="39845988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10" descr="EskomLogo"/>
          <p:cNvPicPr>
            <a:picLocks noChangeAspect="1" noChangeArrowheads="1"/>
          </p:cNvPicPr>
          <p:nvPr userDrawn="1"/>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524750" y="5997575"/>
            <a:ext cx="131762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55650" y="2130425"/>
            <a:ext cx="7772400" cy="1470025"/>
          </a:xfrm>
        </p:spPr>
        <p:txBody>
          <a:bodyPr anchor="b"/>
          <a:lstStyle>
            <a:lvl1pPr algn="ctr">
              <a:defRPr/>
            </a:lvl1pPr>
          </a:lstStyle>
          <a:p>
            <a:pPr lvl="0"/>
            <a:r>
              <a:rPr lang="en-GB" noProof="0"/>
              <a:t>Click to edit Master title style</a:t>
            </a:r>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sz="2900"/>
            </a:lvl1pPr>
          </a:lstStyle>
          <a:p>
            <a:pPr lvl="0"/>
            <a:r>
              <a:rPr lang="en-GB" noProof="0"/>
              <a:t>Click to edit Master subtitle style</a:t>
            </a:r>
          </a:p>
        </p:txBody>
      </p:sp>
    </p:spTree>
    <p:extLst>
      <p:ext uri="{BB962C8B-B14F-4D97-AF65-F5344CB8AC3E}">
        <p14:creationId xmlns:p14="http://schemas.microsoft.com/office/powerpoint/2010/main" val="27515166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6449636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846306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5613" y="1125538"/>
            <a:ext cx="3997325"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05338" y="1125538"/>
            <a:ext cx="3997325"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7530952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36725335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extLst>
      <p:ext uri="{BB962C8B-B14F-4D97-AF65-F5344CB8AC3E}">
        <p14:creationId xmlns:p14="http://schemas.microsoft.com/office/powerpoint/2010/main" val="247581762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8298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333868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692586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1172765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73025"/>
            <a:ext cx="2057400" cy="58039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5613" y="73025"/>
            <a:ext cx="6019800" cy="5803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59188494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5613" y="73025"/>
            <a:ext cx="8229600" cy="908050"/>
          </a:xfrm>
        </p:spPr>
        <p:txBody>
          <a:bodyPr/>
          <a:lstStyle/>
          <a:p>
            <a:r>
              <a:rPr lang="en-US"/>
              <a:t>Click to edit Master title style</a:t>
            </a:r>
            <a:endParaRPr lang="en-ZA"/>
          </a:p>
        </p:txBody>
      </p:sp>
      <p:sp>
        <p:nvSpPr>
          <p:cNvPr id="3" name="Chart Placeholder 2"/>
          <p:cNvSpPr>
            <a:spLocks noGrp="1"/>
          </p:cNvSpPr>
          <p:nvPr>
            <p:ph type="chart" idx="1"/>
          </p:nvPr>
        </p:nvSpPr>
        <p:spPr>
          <a:xfrm>
            <a:off x="455613" y="1125538"/>
            <a:ext cx="8147050" cy="4751387"/>
          </a:xfrm>
        </p:spPr>
        <p:txBody>
          <a:bodyPr/>
          <a:lstStyle/>
          <a:p>
            <a:pPr lvl="0"/>
            <a:endParaRPr lang="en-ZA" noProof="0" dirty="0"/>
          </a:p>
        </p:txBody>
      </p:sp>
    </p:spTree>
    <p:extLst>
      <p:ext uri="{BB962C8B-B14F-4D97-AF65-F5344CB8AC3E}">
        <p14:creationId xmlns:p14="http://schemas.microsoft.com/office/powerpoint/2010/main" val="7354630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5613" y="73025"/>
            <a:ext cx="8229600" cy="908050"/>
          </a:xfrm>
        </p:spPr>
        <p:txBody>
          <a:bodyPr/>
          <a:lstStyle/>
          <a:p>
            <a:r>
              <a:rPr lang="en-US"/>
              <a:t>Click to edit Master title style</a:t>
            </a:r>
            <a:endParaRPr lang="en-ZA"/>
          </a:p>
        </p:txBody>
      </p:sp>
      <p:sp>
        <p:nvSpPr>
          <p:cNvPr id="3" name="SmartArt Placeholder 2"/>
          <p:cNvSpPr>
            <a:spLocks noGrp="1"/>
          </p:cNvSpPr>
          <p:nvPr>
            <p:ph type="dgm" idx="1"/>
          </p:nvPr>
        </p:nvSpPr>
        <p:spPr>
          <a:xfrm>
            <a:off x="455613" y="1125538"/>
            <a:ext cx="8147050" cy="4751387"/>
          </a:xfrm>
        </p:spPr>
        <p:txBody>
          <a:bodyPr/>
          <a:lstStyle/>
          <a:p>
            <a:pPr lvl="0"/>
            <a:endParaRPr lang="en-ZA" noProof="0" dirty="0"/>
          </a:p>
        </p:txBody>
      </p:sp>
    </p:spTree>
    <p:extLst>
      <p:ext uri="{BB962C8B-B14F-4D97-AF65-F5344CB8AC3E}">
        <p14:creationId xmlns:p14="http://schemas.microsoft.com/office/powerpoint/2010/main" val="321186549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91"/>
          <p:cNvSpPr>
            <a:spLocks noChangeArrowheads="1"/>
          </p:cNvSpPr>
          <p:nvPr/>
        </p:nvSpPr>
        <p:spPr bwMode="auto">
          <a:xfrm>
            <a:off x="-4763" y="0"/>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300" b="0" dirty="0">
              <a:solidFill>
                <a:srgbClr val="003896"/>
              </a:solidFill>
            </a:endParaRPr>
          </a:p>
        </p:txBody>
      </p:sp>
      <p:pic>
        <p:nvPicPr>
          <p:cNvPr id="5"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18256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1"/>
          <p:cNvSpPr>
            <a:spLocks noChangeArrowheads="1"/>
          </p:cNvSpPr>
          <p:nvPr/>
        </p:nvSpPr>
        <p:spPr bwMode="auto">
          <a:xfrm>
            <a:off x="368300" y="1300163"/>
            <a:ext cx="2298700" cy="2297112"/>
          </a:xfrm>
          <a:prstGeom prst="ellipse">
            <a:avLst/>
          </a:prstGeom>
          <a:solidFill>
            <a:srgbClr val="83725B"/>
          </a:solidFill>
          <a:ln w="9525">
            <a:solidFill>
              <a:srgbClr val="83725B"/>
            </a:solidFill>
            <a:round/>
            <a:headEnd/>
            <a:tailEnd/>
          </a:ln>
        </p:spPr>
        <p:txBody>
          <a:bodyPr/>
          <a:lstStyle/>
          <a:p>
            <a:endParaRPr lang="en-US" sz="1300" b="0" dirty="0">
              <a:solidFill>
                <a:srgbClr val="003896"/>
              </a:solidFill>
            </a:endParaRPr>
          </a:p>
        </p:txBody>
      </p:sp>
      <p:sp>
        <p:nvSpPr>
          <p:cNvPr id="7" name="Oval 102" descr="coolers"/>
          <p:cNvSpPr>
            <a:spLocks noChangeArrowheads="1"/>
          </p:cNvSpPr>
          <p:nvPr/>
        </p:nvSpPr>
        <p:spPr bwMode="auto">
          <a:xfrm>
            <a:off x="436563" y="1362075"/>
            <a:ext cx="2162175" cy="2173288"/>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300" b="0" dirty="0">
              <a:solidFill>
                <a:srgbClr val="003896"/>
              </a:solidFill>
            </a:endParaRPr>
          </a:p>
        </p:txBody>
      </p:sp>
      <p:sp>
        <p:nvSpPr>
          <p:cNvPr id="8" name="Oval 103"/>
          <p:cNvSpPr>
            <a:spLocks noChangeArrowheads="1"/>
          </p:cNvSpPr>
          <p:nvPr/>
        </p:nvSpPr>
        <p:spPr bwMode="auto">
          <a:xfrm>
            <a:off x="344488" y="1225550"/>
            <a:ext cx="2359025"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9" name="Oval 104"/>
          <p:cNvSpPr>
            <a:spLocks noChangeArrowheads="1"/>
          </p:cNvSpPr>
          <p:nvPr/>
        </p:nvSpPr>
        <p:spPr bwMode="auto">
          <a:xfrm>
            <a:off x="257175" y="1225550"/>
            <a:ext cx="2360613"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0" name="Oval 105"/>
          <p:cNvSpPr>
            <a:spLocks noChangeArrowheads="1"/>
          </p:cNvSpPr>
          <p:nvPr/>
        </p:nvSpPr>
        <p:spPr bwMode="auto">
          <a:xfrm>
            <a:off x="381000" y="1274763"/>
            <a:ext cx="2359025"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1" name="Oval 106"/>
          <p:cNvSpPr>
            <a:spLocks noChangeArrowheads="1"/>
          </p:cNvSpPr>
          <p:nvPr/>
        </p:nvSpPr>
        <p:spPr bwMode="auto">
          <a:xfrm>
            <a:off x="307975" y="1201738"/>
            <a:ext cx="2359025"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2" name="Oval 107"/>
          <p:cNvSpPr>
            <a:spLocks noChangeArrowheads="1"/>
          </p:cNvSpPr>
          <p:nvPr/>
        </p:nvSpPr>
        <p:spPr bwMode="auto">
          <a:xfrm>
            <a:off x="442913" y="1323975"/>
            <a:ext cx="2359025"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3" name="Oval 108"/>
          <p:cNvSpPr>
            <a:spLocks noChangeArrowheads="1"/>
          </p:cNvSpPr>
          <p:nvPr/>
        </p:nvSpPr>
        <p:spPr bwMode="auto">
          <a:xfrm>
            <a:off x="171450" y="1323975"/>
            <a:ext cx="2359025" cy="23717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4" name="Oval 109"/>
          <p:cNvSpPr>
            <a:spLocks noChangeArrowheads="1"/>
          </p:cNvSpPr>
          <p:nvPr/>
        </p:nvSpPr>
        <p:spPr bwMode="auto">
          <a:xfrm>
            <a:off x="455613" y="1201738"/>
            <a:ext cx="2359025" cy="235902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5" name="Oval 110"/>
          <p:cNvSpPr>
            <a:spLocks noChangeArrowheads="1"/>
          </p:cNvSpPr>
          <p:nvPr/>
        </p:nvSpPr>
        <p:spPr bwMode="auto">
          <a:xfrm>
            <a:off x="974725" y="669925"/>
            <a:ext cx="1173163" cy="1185863"/>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16" name="Oval 111"/>
          <p:cNvSpPr>
            <a:spLocks noChangeArrowheads="1"/>
          </p:cNvSpPr>
          <p:nvPr/>
        </p:nvSpPr>
        <p:spPr bwMode="auto">
          <a:xfrm>
            <a:off x="998538" y="706438"/>
            <a:ext cx="1123950" cy="1123950"/>
          </a:xfrm>
          <a:prstGeom prst="ellipse">
            <a:avLst/>
          </a:prstGeom>
          <a:solidFill>
            <a:srgbClr val="8C7F6D"/>
          </a:solidFill>
          <a:ln w="9525">
            <a:solidFill>
              <a:srgbClr val="83725B"/>
            </a:solidFill>
            <a:miter lim="800000"/>
            <a:headEnd/>
            <a:tailEnd/>
          </a:ln>
        </p:spPr>
        <p:txBody>
          <a:bodyPr/>
          <a:lstStyle/>
          <a:p>
            <a:endParaRPr lang="en-US" sz="1300" b="0" dirty="0">
              <a:solidFill>
                <a:srgbClr val="003896"/>
              </a:solidFill>
            </a:endParaRPr>
          </a:p>
        </p:txBody>
      </p:sp>
      <p:sp>
        <p:nvSpPr>
          <p:cNvPr id="17" name="Oval 112"/>
          <p:cNvSpPr>
            <a:spLocks noChangeArrowheads="1"/>
          </p:cNvSpPr>
          <p:nvPr/>
        </p:nvSpPr>
        <p:spPr bwMode="auto">
          <a:xfrm>
            <a:off x="949325" y="633413"/>
            <a:ext cx="1222375"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8" name="Oval 113"/>
          <p:cNvSpPr>
            <a:spLocks noChangeArrowheads="1"/>
          </p:cNvSpPr>
          <p:nvPr/>
        </p:nvSpPr>
        <p:spPr bwMode="auto">
          <a:xfrm>
            <a:off x="912813" y="633413"/>
            <a:ext cx="1209675"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19" name="Oval 114"/>
          <p:cNvSpPr>
            <a:spLocks noChangeArrowheads="1"/>
          </p:cNvSpPr>
          <p:nvPr/>
        </p:nvSpPr>
        <p:spPr bwMode="auto">
          <a:xfrm>
            <a:off x="974725" y="657225"/>
            <a:ext cx="1222375" cy="12239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0" name="Oval 115"/>
          <p:cNvSpPr>
            <a:spLocks noChangeArrowheads="1"/>
          </p:cNvSpPr>
          <p:nvPr/>
        </p:nvSpPr>
        <p:spPr bwMode="auto">
          <a:xfrm>
            <a:off x="936625" y="620713"/>
            <a:ext cx="1211263"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1" name="Oval 116"/>
          <p:cNvSpPr>
            <a:spLocks noChangeArrowheads="1"/>
          </p:cNvSpPr>
          <p:nvPr/>
        </p:nvSpPr>
        <p:spPr bwMode="auto">
          <a:xfrm>
            <a:off x="998538" y="706438"/>
            <a:ext cx="1123950" cy="1123950"/>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22" name="Oval 117"/>
          <p:cNvSpPr>
            <a:spLocks noChangeArrowheads="1"/>
          </p:cNvSpPr>
          <p:nvPr/>
        </p:nvSpPr>
        <p:spPr bwMode="auto">
          <a:xfrm>
            <a:off x="1011238" y="706438"/>
            <a:ext cx="1100137" cy="1100137"/>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3" name="Oval 118" descr="face"/>
          <p:cNvSpPr>
            <a:spLocks noChangeArrowheads="1"/>
          </p:cNvSpPr>
          <p:nvPr/>
        </p:nvSpPr>
        <p:spPr bwMode="auto">
          <a:xfrm>
            <a:off x="1004888" y="706438"/>
            <a:ext cx="1111250" cy="1112837"/>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300" b="0" dirty="0">
              <a:solidFill>
                <a:srgbClr val="003896"/>
              </a:solidFill>
            </a:endParaRPr>
          </a:p>
        </p:txBody>
      </p:sp>
      <p:sp>
        <p:nvSpPr>
          <p:cNvPr id="24" name="Oval 119"/>
          <p:cNvSpPr>
            <a:spLocks noChangeArrowheads="1"/>
          </p:cNvSpPr>
          <p:nvPr/>
        </p:nvSpPr>
        <p:spPr bwMode="auto">
          <a:xfrm>
            <a:off x="1011238" y="620713"/>
            <a:ext cx="1222375" cy="12223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5" name="Oval 120"/>
          <p:cNvSpPr>
            <a:spLocks noChangeArrowheads="1"/>
          </p:cNvSpPr>
          <p:nvPr/>
        </p:nvSpPr>
        <p:spPr bwMode="auto">
          <a:xfrm>
            <a:off x="863600" y="695325"/>
            <a:ext cx="1222375"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6" name="Oval 121"/>
          <p:cNvSpPr>
            <a:spLocks noChangeArrowheads="1"/>
          </p:cNvSpPr>
          <p:nvPr/>
        </p:nvSpPr>
        <p:spPr bwMode="auto">
          <a:xfrm>
            <a:off x="1011238" y="695325"/>
            <a:ext cx="1211262" cy="12096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27" name="Oval 122"/>
          <p:cNvSpPr>
            <a:spLocks noChangeArrowheads="1"/>
          </p:cNvSpPr>
          <p:nvPr/>
        </p:nvSpPr>
        <p:spPr bwMode="auto">
          <a:xfrm>
            <a:off x="419100" y="3178175"/>
            <a:ext cx="1925638" cy="1912938"/>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28" name="Oval 123"/>
          <p:cNvSpPr>
            <a:spLocks noChangeArrowheads="1"/>
          </p:cNvSpPr>
          <p:nvPr/>
        </p:nvSpPr>
        <p:spPr bwMode="auto">
          <a:xfrm>
            <a:off x="481013" y="3227388"/>
            <a:ext cx="1801812" cy="1814512"/>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29" name="Oval 124"/>
          <p:cNvSpPr>
            <a:spLocks noChangeArrowheads="1"/>
          </p:cNvSpPr>
          <p:nvPr/>
        </p:nvSpPr>
        <p:spPr bwMode="auto">
          <a:xfrm>
            <a:off x="393700" y="3116263"/>
            <a:ext cx="1976438"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0" name="Oval 125"/>
          <p:cNvSpPr>
            <a:spLocks noChangeArrowheads="1"/>
          </p:cNvSpPr>
          <p:nvPr/>
        </p:nvSpPr>
        <p:spPr bwMode="auto">
          <a:xfrm>
            <a:off x="331788" y="3116263"/>
            <a:ext cx="1963737" cy="197485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1" name="Oval 126"/>
          <p:cNvSpPr>
            <a:spLocks noChangeArrowheads="1"/>
          </p:cNvSpPr>
          <p:nvPr/>
        </p:nvSpPr>
        <p:spPr bwMode="auto">
          <a:xfrm>
            <a:off x="430213" y="3152775"/>
            <a:ext cx="1976437" cy="1976438"/>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2" name="Oval 127"/>
          <p:cNvSpPr>
            <a:spLocks noChangeArrowheads="1"/>
          </p:cNvSpPr>
          <p:nvPr/>
        </p:nvSpPr>
        <p:spPr bwMode="auto">
          <a:xfrm>
            <a:off x="368300" y="3090863"/>
            <a:ext cx="1976438"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3" name="Oval 128" descr="new smal workers"/>
          <p:cNvSpPr>
            <a:spLocks noChangeArrowheads="1"/>
          </p:cNvSpPr>
          <p:nvPr/>
        </p:nvSpPr>
        <p:spPr bwMode="auto">
          <a:xfrm>
            <a:off x="482600" y="3227388"/>
            <a:ext cx="1801813" cy="1814512"/>
          </a:xfrm>
          <a:prstGeom prst="ellipse">
            <a:avLst/>
          </a:prstGeom>
          <a:blipFill dpi="0" rotWithShape="1">
            <a:blip r:embed="rId5">
              <a:lum contrast="12000"/>
            </a:blip>
            <a:srcRect/>
            <a:stretch>
              <a:fillRect/>
            </a:stretch>
          </a:blipFill>
          <a:ln>
            <a:noFill/>
          </a:ln>
          <a:extLst>
            <a:ext uri="{91240B29-F687-4F45-9708-019B960494DF}">
              <a14:hiddenLine xmlns:a14="http://schemas.microsoft.com/office/drawing/2010/main" w="0">
                <a:solidFill>
                  <a:srgbClr val="000000"/>
                </a:solidFill>
                <a:round/>
                <a:headEnd/>
                <a:tailEnd/>
              </a14:hiddenLine>
            </a:ext>
          </a:extLst>
        </p:spPr>
        <p:txBody>
          <a:bodyPr/>
          <a:lstStyle/>
          <a:p>
            <a:endParaRPr lang="en-US" sz="1300" b="0" dirty="0">
              <a:solidFill>
                <a:srgbClr val="003896"/>
              </a:solidFill>
            </a:endParaRPr>
          </a:p>
        </p:txBody>
      </p:sp>
      <p:sp>
        <p:nvSpPr>
          <p:cNvPr id="34" name="Oval 129"/>
          <p:cNvSpPr>
            <a:spLocks noChangeArrowheads="1"/>
          </p:cNvSpPr>
          <p:nvPr/>
        </p:nvSpPr>
        <p:spPr bwMode="auto">
          <a:xfrm>
            <a:off x="257175" y="3201988"/>
            <a:ext cx="1965325"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5" name="Oval 130"/>
          <p:cNvSpPr>
            <a:spLocks noChangeArrowheads="1"/>
          </p:cNvSpPr>
          <p:nvPr/>
        </p:nvSpPr>
        <p:spPr bwMode="auto">
          <a:xfrm>
            <a:off x="492125" y="3090863"/>
            <a:ext cx="1976438"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6" name="Oval 131"/>
          <p:cNvSpPr>
            <a:spLocks noChangeArrowheads="1"/>
          </p:cNvSpPr>
          <p:nvPr/>
        </p:nvSpPr>
        <p:spPr bwMode="auto">
          <a:xfrm>
            <a:off x="481013" y="3201988"/>
            <a:ext cx="1974850" cy="1976437"/>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37" name="Oval 132"/>
          <p:cNvSpPr>
            <a:spLocks noChangeArrowheads="1"/>
          </p:cNvSpPr>
          <p:nvPr/>
        </p:nvSpPr>
        <p:spPr bwMode="auto">
          <a:xfrm>
            <a:off x="974725" y="4746625"/>
            <a:ext cx="1592263" cy="1604963"/>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38" name="Oval 133"/>
          <p:cNvSpPr>
            <a:spLocks noChangeArrowheads="1"/>
          </p:cNvSpPr>
          <p:nvPr/>
        </p:nvSpPr>
        <p:spPr bwMode="auto">
          <a:xfrm>
            <a:off x="1023938" y="4795838"/>
            <a:ext cx="1493837" cy="1506537"/>
          </a:xfrm>
          <a:prstGeom prst="ellipse">
            <a:avLst/>
          </a:prstGeom>
          <a:solidFill>
            <a:srgbClr val="83725B"/>
          </a:solidFill>
          <a:ln w="9525">
            <a:solidFill>
              <a:srgbClr val="83725B"/>
            </a:solidFill>
            <a:miter lim="800000"/>
            <a:headEnd/>
            <a:tailEnd/>
          </a:ln>
        </p:spPr>
        <p:txBody>
          <a:bodyPr/>
          <a:lstStyle/>
          <a:p>
            <a:endParaRPr lang="en-US" sz="1300" b="0" dirty="0">
              <a:solidFill>
                <a:srgbClr val="003896"/>
              </a:solidFill>
            </a:endParaRPr>
          </a:p>
        </p:txBody>
      </p:sp>
      <p:sp>
        <p:nvSpPr>
          <p:cNvPr id="39" name="Oval 134"/>
          <p:cNvSpPr>
            <a:spLocks noChangeArrowheads="1"/>
          </p:cNvSpPr>
          <p:nvPr/>
        </p:nvSpPr>
        <p:spPr bwMode="auto">
          <a:xfrm>
            <a:off x="949325" y="4697413"/>
            <a:ext cx="1643063" cy="16414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0" name="Oval 135"/>
          <p:cNvSpPr>
            <a:spLocks noChangeArrowheads="1"/>
          </p:cNvSpPr>
          <p:nvPr/>
        </p:nvSpPr>
        <p:spPr bwMode="auto">
          <a:xfrm>
            <a:off x="900113" y="4697413"/>
            <a:ext cx="1630362" cy="164147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1" name="Oval 136"/>
          <p:cNvSpPr>
            <a:spLocks noChangeArrowheads="1"/>
          </p:cNvSpPr>
          <p:nvPr/>
        </p:nvSpPr>
        <p:spPr bwMode="auto">
          <a:xfrm>
            <a:off x="987425" y="4733925"/>
            <a:ext cx="1630363" cy="1643063"/>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2" name="Oval 137"/>
          <p:cNvSpPr>
            <a:spLocks noChangeArrowheads="1"/>
          </p:cNvSpPr>
          <p:nvPr/>
        </p:nvSpPr>
        <p:spPr bwMode="auto">
          <a:xfrm>
            <a:off x="925513" y="4684713"/>
            <a:ext cx="1641475"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3" name="Oval 138" descr="boom"/>
          <p:cNvSpPr>
            <a:spLocks noChangeArrowheads="1"/>
          </p:cNvSpPr>
          <p:nvPr/>
        </p:nvSpPr>
        <p:spPr bwMode="auto">
          <a:xfrm>
            <a:off x="1012825" y="4791075"/>
            <a:ext cx="1506538" cy="1519238"/>
          </a:xfrm>
          <a:prstGeom prst="ellipse">
            <a:avLst/>
          </a:prstGeom>
          <a:blipFill dpi="0" rotWithShape="1">
            <a:blip r:embed="rId6">
              <a:lum contrast="6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sz="1300" b="0" dirty="0">
              <a:solidFill>
                <a:srgbClr val="003896"/>
              </a:solidFill>
            </a:endParaRPr>
          </a:p>
        </p:txBody>
      </p:sp>
      <p:sp>
        <p:nvSpPr>
          <p:cNvPr id="44" name="Oval 139"/>
          <p:cNvSpPr>
            <a:spLocks noChangeArrowheads="1"/>
          </p:cNvSpPr>
          <p:nvPr/>
        </p:nvSpPr>
        <p:spPr bwMode="auto">
          <a:xfrm>
            <a:off x="838200" y="4770438"/>
            <a:ext cx="1630363"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5" name="Oval 140"/>
          <p:cNvSpPr>
            <a:spLocks noChangeArrowheads="1"/>
          </p:cNvSpPr>
          <p:nvPr/>
        </p:nvSpPr>
        <p:spPr bwMode="auto">
          <a:xfrm>
            <a:off x="1023938" y="4770438"/>
            <a:ext cx="1643062"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6" name="Oval 141"/>
          <p:cNvSpPr>
            <a:spLocks noChangeArrowheads="1"/>
          </p:cNvSpPr>
          <p:nvPr/>
        </p:nvSpPr>
        <p:spPr bwMode="auto">
          <a:xfrm>
            <a:off x="1036638" y="4684713"/>
            <a:ext cx="1630362" cy="16430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sz="1300" b="0" dirty="0">
              <a:solidFill>
                <a:srgbClr val="003896"/>
              </a:solidFill>
            </a:endParaRPr>
          </a:p>
        </p:txBody>
      </p:sp>
      <p:sp>
        <p:nvSpPr>
          <p:cNvPr id="47" name="Working Draft Text" hidden="1"/>
          <p:cNvSpPr txBox="1">
            <a:spLocks noChangeArrowheads="1"/>
          </p:cNvSpPr>
          <p:nvPr/>
        </p:nvSpPr>
        <p:spPr bwMode="auto">
          <a:xfrm>
            <a:off x="3059113" y="1160463"/>
            <a:ext cx="9842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900" dirty="0"/>
              <a:t>WORKING DRAFT</a:t>
            </a:r>
          </a:p>
        </p:txBody>
      </p:sp>
      <p:sp>
        <p:nvSpPr>
          <p:cNvPr id="48" name="Working Draft" hidden="1"/>
          <p:cNvSpPr txBox="1">
            <a:spLocks noChangeArrowheads="1"/>
          </p:cNvSpPr>
          <p:nvPr/>
        </p:nvSpPr>
        <p:spPr bwMode="auto">
          <a:xfrm>
            <a:off x="3059113" y="1316038"/>
            <a:ext cx="319405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900" b="0" dirty="0"/>
              <a:t>Last Modified 03.11.2010 16:36:12 South Africa Standard Time</a:t>
            </a:r>
          </a:p>
        </p:txBody>
      </p:sp>
      <p:sp>
        <p:nvSpPr>
          <p:cNvPr id="49" name="Printed" hidden="1"/>
          <p:cNvSpPr txBox="1">
            <a:spLocks noChangeArrowheads="1"/>
          </p:cNvSpPr>
          <p:nvPr/>
        </p:nvSpPr>
        <p:spPr bwMode="auto">
          <a:xfrm>
            <a:off x="3059113" y="1473200"/>
            <a:ext cx="25781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900" b="0" dirty="0"/>
              <a:t>Printed 11/3/2010 6:29:46 AM India Standard Time</a:t>
            </a:r>
          </a:p>
        </p:txBody>
      </p:sp>
      <p:grpSp>
        <p:nvGrpSpPr>
          <p:cNvPr id="50" name="McK Title Elements"/>
          <p:cNvGrpSpPr>
            <a:grpSpLocks/>
          </p:cNvGrpSpPr>
          <p:nvPr userDrawn="1"/>
        </p:nvGrpSpPr>
        <p:grpSpPr bwMode="auto">
          <a:xfrm>
            <a:off x="3059113" y="4933950"/>
            <a:ext cx="4935537" cy="477838"/>
            <a:chOff x="1927" y="3108"/>
            <a:chExt cx="3109" cy="301"/>
          </a:xfrm>
        </p:grpSpPr>
        <p:sp>
          <p:nvSpPr>
            <p:cNvPr id="51" name="McK Document type" hidden="1"/>
            <p:cNvSpPr txBox="1">
              <a:spLocks noChangeArrowheads="1"/>
            </p:cNvSpPr>
            <p:nvPr/>
          </p:nvSpPr>
          <p:spPr bwMode="auto">
            <a:xfrm>
              <a:off x="1927" y="3108"/>
              <a:ext cx="310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b="0" dirty="0"/>
                <a:t>Document type</a:t>
              </a:r>
            </a:p>
          </p:txBody>
        </p:sp>
        <p:sp>
          <p:nvSpPr>
            <p:cNvPr id="52" name="McK Date" hidden="1"/>
            <p:cNvSpPr txBox="1">
              <a:spLocks noChangeArrowheads="1"/>
            </p:cNvSpPr>
            <p:nvPr/>
          </p:nvSpPr>
          <p:spPr bwMode="auto">
            <a:xfrm>
              <a:off x="1927" y="3275"/>
              <a:ext cx="310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b="0" dirty="0"/>
                <a:t>Date</a:t>
              </a:r>
            </a:p>
          </p:txBody>
        </p:sp>
      </p:grpSp>
      <p:sp>
        <p:nvSpPr>
          <p:cNvPr id="53" name="doc id" hidden="1"/>
          <p:cNvSpPr>
            <a:spLocks noChangeArrowheads="1"/>
          </p:cNvSpPr>
          <p:nvPr/>
        </p:nvSpPr>
        <p:spPr bwMode="auto">
          <a:xfrm>
            <a:off x="8010525" y="47625"/>
            <a:ext cx="995363"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a:r>
              <a:rPr lang="cs-CZ" sz="700" b="0">
                <a:solidFill>
                  <a:srgbClr val="000000"/>
                </a:solidFill>
              </a:rPr>
              <a:t>TVM-AAA123-20091218-</a:t>
            </a:r>
          </a:p>
        </p:txBody>
      </p:sp>
      <p:pic>
        <p:nvPicPr>
          <p:cNvPr id="54" name="Picture 17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0850" y="319088"/>
            <a:ext cx="2146300"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3075" name="Rectangle 3"/>
          <p:cNvSpPr>
            <a:spLocks noGrp="1" noChangeArrowheads="1"/>
          </p:cNvSpPr>
          <p:nvPr>
            <p:ph type="ctrTitle"/>
          </p:nvPr>
        </p:nvSpPr>
        <p:spPr>
          <a:xfrm>
            <a:off x="3059113" y="3636963"/>
            <a:ext cx="5545137" cy="311150"/>
          </a:xfrm>
        </p:spPr>
        <p:txBody>
          <a:bodyPr anchor="b"/>
          <a:lstStyle>
            <a:lvl1pPr>
              <a:defRPr>
                <a:solidFill>
                  <a:srgbClr val="003896"/>
                </a:solidFill>
              </a:defRPr>
            </a:lvl1pPr>
          </a:lstStyle>
          <a:p>
            <a:r>
              <a:rPr lang="en-US"/>
              <a:t>Click to edit Master title style</a:t>
            </a:r>
          </a:p>
        </p:txBody>
      </p:sp>
      <p:sp>
        <p:nvSpPr>
          <p:cNvPr id="3076" name="Rectangle 4"/>
          <p:cNvSpPr>
            <a:spLocks noGrp="1" noChangeArrowheads="1"/>
          </p:cNvSpPr>
          <p:nvPr>
            <p:ph type="subTitle" idx="1"/>
          </p:nvPr>
        </p:nvSpPr>
        <p:spPr>
          <a:xfrm>
            <a:off x="3059113" y="4092575"/>
            <a:ext cx="5545137" cy="244475"/>
          </a:xfrm>
        </p:spPr>
        <p:txBody>
          <a:bodyPr/>
          <a:lstStyle>
            <a:lvl1pPr>
              <a:defRPr>
                <a:solidFill>
                  <a:srgbClr val="83725B"/>
                </a:solidFill>
              </a:defRPr>
            </a:lvl1pPr>
          </a:lstStyle>
          <a:p>
            <a:r>
              <a:rPr lang="en-US"/>
              <a:t>Click to edit Master subtitle style</a:t>
            </a:r>
          </a:p>
        </p:txBody>
      </p:sp>
    </p:spTree>
    <p:extLst>
      <p:ext uri="{BB962C8B-B14F-4D97-AF65-F5344CB8AC3E}">
        <p14:creationId xmlns:p14="http://schemas.microsoft.com/office/powerpoint/2010/main" val="3593960091"/>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3FC995A1-670B-48B4-ABF2-C708ED11ADFF}" type="slidenum">
              <a:rPr lang="en-US"/>
              <a:pPr>
                <a:defRPr/>
              </a:pPr>
              <a:t>‹#›</a:t>
            </a:fld>
            <a:endParaRPr lang="en-US" dirty="0"/>
          </a:p>
        </p:txBody>
      </p:sp>
    </p:spTree>
    <p:extLst>
      <p:ext uri="{BB962C8B-B14F-4D97-AF65-F5344CB8AC3E}">
        <p14:creationId xmlns:p14="http://schemas.microsoft.com/office/powerpoint/2010/main" val="2995938271"/>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2CF69E29-7F0C-4183-B5ED-351F28987BF7}" type="slidenum">
              <a:rPr lang="en-US"/>
              <a:pPr>
                <a:defRPr/>
              </a:pPr>
              <a:t>‹#›</a:t>
            </a:fld>
            <a:endParaRPr lang="en-US" dirty="0"/>
          </a:p>
        </p:txBody>
      </p:sp>
    </p:spTree>
    <p:extLst>
      <p:ext uri="{BB962C8B-B14F-4D97-AF65-F5344CB8AC3E}">
        <p14:creationId xmlns:p14="http://schemas.microsoft.com/office/powerpoint/2010/main" val="3192385085"/>
      </p:ext>
    </p:extLst>
  </p:cSld>
  <p:clrMapOvr>
    <a:masterClrMapping/>
  </p:clrMapOvr>
  <p:transition spd="slow">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6563" y="1890713"/>
            <a:ext cx="3316287"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905250" y="1890713"/>
            <a:ext cx="3316288" cy="1222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EA7AF471-E2B0-4EA0-882D-9C2088A08C1C}" type="slidenum">
              <a:rPr lang="en-US"/>
              <a:pPr>
                <a:defRPr/>
              </a:pPr>
              <a:t>‹#›</a:t>
            </a:fld>
            <a:endParaRPr lang="en-US" dirty="0"/>
          </a:p>
        </p:txBody>
      </p:sp>
    </p:spTree>
    <p:extLst>
      <p:ext uri="{BB962C8B-B14F-4D97-AF65-F5344CB8AC3E}">
        <p14:creationId xmlns:p14="http://schemas.microsoft.com/office/powerpoint/2010/main" val="3532810708"/>
      </p:ext>
    </p:extLst>
  </p:cSld>
  <p:clrMapOvr>
    <a:masterClrMapping/>
  </p:clrMapOvr>
  <p:transition spd="slow">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9"/>
          <p:cNvSpPr>
            <a:spLocks noGrp="1" noChangeArrowheads="1"/>
          </p:cNvSpPr>
          <p:nvPr>
            <p:ph type="sldNum" sz="quarter" idx="10"/>
            <p:custDataLst>
              <p:tags r:id="rId1"/>
            </p:custDataLst>
          </p:nvPr>
        </p:nvSpPr>
        <p:spPr>
          <a:ln/>
        </p:spPr>
        <p:txBody>
          <a:bodyPr/>
          <a:lstStyle>
            <a:lvl1pPr>
              <a:defRPr/>
            </a:lvl1pPr>
          </a:lstStyle>
          <a:p>
            <a:pPr>
              <a:defRPr/>
            </a:pPr>
            <a:fld id="{D691B788-1F60-4A90-A2CE-2129B1281600}" type="slidenum">
              <a:rPr lang="en-US"/>
              <a:pPr>
                <a:defRPr/>
              </a:pPr>
              <a:t>‹#›</a:t>
            </a:fld>
            <a:endParaRPr lang="en-US" dirty="0"/>
          </a:p>
        </p:txBody>
      </p:sp>
    </p:spTree>
    <p:extLst>
      <p:ext uri="{BB962C8B-B14F-4D97-AF65-F5344CB8AC3E}">
        <p14:creationId xmlns:p14="http://schemas.microsoft.com/office/powerpoint/2010/main" val="1256434467"/>
      </p:ext>
    </p:extLst>
  </p:cSld>
  <p:clrMapOvr>
    <a:masterClrMapping/>
  </p:clrMapOvr>
  <p:transition spd="slow">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9"/>
          <p:cNvSpPr>
            <a:spLocks noGrp="1" noChangeArrowheads="1"/>
          </p:cNvSpPr>
          <p:nvPr>
            <p:ph type="sldNum" sz="quarter" idx="10"/>
            <p:custDataLst>
              <p:tags r:id="rId1"/>
            </p:custDataLst>
          </p:nvPr>
        </p:nvSpPr>
        <p:spPr>
          <a:ln/>
        </p:spPr>
        <p:txBody>
          <a:bodyPr/>
          <a:lstStyle>
            <a:lvl1pPr>
              <a:defRPr/>
            </a:lvl1pPr>
          </a:lstStyle>
          <a:p>
            <a:pPr>
              <a:defRPr/>
            </a:pPr>
            <a:fld id="{02E54F52-207A-4CA6-B034-CDF7F83E82FA}" type="slidenum">
              <a:rPr lang="en-US"/>
              <a:pPr>
                <a:defRPr/>
              </a:pPr>
              <a:t>‹#›</a:t>
            </a:fld>
            <a:endParaRPr lang="en-US" dirty="0"/>
          </a:p>
        </p:txBody>
      </p:sp>
    </p:spTree>
    <p:extLst>
      <p:ext uri="{BB962C8B-B14F-4D97-AF65-F5344CB8AC3E}">
        <p14:creationId xmlns:p14="http://schemas.microsoft.com/office/powerpoint/2010/main" val="1960344664"/>
      </p:ext>
    </p:extLst>
  </p:cSld>
  <p:clrMapOvr>
    <a:masterClrMapping/>
  </p:clrMapOvr>
  <p:transition spd="slow">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sldNum" sz="quarter" idx="10"/>
            <p:custDataLst>
              <p:tags r:id="rId1"/>
            </p:custDataLst>
          </p:nvPr>
        </p:nvSpPr>
        <p:spPr>
          <a:ln/>
        </p:spPr>
        <p:txBody>
          <a:bodyPr/>
          <a:lstStyle>
            <a:lvl1pPr>
              <a:defRPr/>
            </a:lvl1pPr>
          </a:lstStyle>
          <a:p>
            <a:pPr>
              <a:defRPr/>
            </a:pPr>
            <a:fld id="{0318528D-C9DB-4A97-92A1-19A0912F1E72}" type="slidenum">
              <a:rPr lang="en-US"/>
              <a:pPr>
                <a:defRPr/>
              </a:pPr>
              <a:t>‹#›</a:t>
            </a:fld>
            <a:endParaRPr lang="en-US" dirty="0"/>
          </a:p>
        </p:txBody>
      </p:sp>
    </p:spTree>
    <p:extLst>
      <p:ext uri="{BB962C8B-B14F-4D97-AF65-F5344CB8AC3E}">
        <p14:creationId xmlns:p14="http://schemas.microsoft.com/office/powerpoint/2010/main" val="2723503015"/>
      </p:ext>
    </p:extLst>
  </p:cSld>
  <p:clrMapOvr>
    <a:masterClrMapping/>
  </p:clrMapOvr>
  <p:transition spd="slow">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426561C4-47CE-4330-B678-19B8DE2ADFB5}" type="slidenum">
              <a:rPr lang="en-US"/>
              <a:pPr>
                <a:defRPr/>
              </a:pPr>
              <a:t>‹#›</a:t>
            </a:fld>
            <a:endParaRPr lang="en-US" dirty="0"/>
          </a:p>
        </p:txBody>
      </p:sp>
    </p:spTree>
    <p:extLst>
      <p:ext uri="{BB962C8B-B14F-4D97-AF65-F5344CB8AC3E}">
        <p14:creationId xmlns:p14="http://schemas.microsoft.com/office/powerpoint/2010/main" val="1128631902"/>
      </p:ext>
    </p:extLst>
  </p:cSld>
  <p:clrMapOvr>
    <a:masterClrMapping/>
  </p:clrMapOvr>
  <p:transition spd="slow">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sldNum" sz="quarter" idx="10"/>
            <p:custDataLst>
              <p:tags r:id="rId1"/>
            </p:custDataLst>
          </p:nvPr>
        </p:nvSpPr>
        <p:spPr>
          <a:ln/>
        </p:spPr>
        <p:txBody>
          <a:bodyPr/>
          <a:lstStyle>
            <a:lvl1pPr>
              <a:defRPr/>
            </a:lvl1pPr>
          </a:lstStyle>
          <a:p>
            <a:pPr>
              <a:defRPr/>
            </a:pPr>
            <a:fld id="{8B11BE56-1F8C-4DA4-8D0A-85FD0C83F8F0}" type="slidenum">
              <a:rPr lang="en-US"/>
              <a:pPr>
                <a:defRPr/>
              </a:pPr>
              <a:t>‹#›</a:t>
            </a:fld>
            <a:endParaRPr lang="en-US" dirty="0"/>
          </a:p>
        </p:txBody>
      </p:sp>
    </p:spTree>
    <p:extLst>
      <p:ext uri="{BB962C8B-B14F-4D97-AF65-F5344CB8AC3E}">
        <p14:creationId xmlns:p14="http://schemas.microsoft.com/office/powerpoint/2010/main" val="2550607230"/>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857AECEE-18E6-45AD-95E0-E2EA53BCA923}" type="slidenum">
              <a:rPr lang="en-US"/>
              <a:pPr>
                <a:defRPr/>
              </a:pPr>
              <a:t>‹#›</a:t>
            </a:fld>
            <a:endParaRPr lang="en-US" dirty="0"/>
          </a:p>
        </p:txBody>
      </p:sp>
    </p:spTree>
    <p:extLst>
      <p:ext uri="{BB962C8B-B14F-4D97-AF65-F5344CB8AC3E}">
        <p14:creationId xmlns:p14="http://schemas.microsoft.com/office/powerpoint/2010/main" val="115109406"/>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67350" y="328613"/>
            <a:ext cx="1754188" cy="2784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0025" y="328613"/>
            <a:ext cx="5114925" cy="278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sldNum" sz="quarter" idx="10"/>
            <p:custDataLst>
              <p:tags r:id="rId1"/>
            </p:custDataLst>
          </p:nvPr>
        </p:nvSpPr>
        <p:spPr>
          <a:ln/>
        </p:spPr>
        <p:txBody>
          <a:bodyPr/>
          <a:lstStyle>
            <a:lvl1pPr>
              <a:defRPr/>
            </a:lvl1pPr>
          </a:lstStyle>
          <a:p>
            <a:pPr>
              <a:defRPr/>
            </a:pPr>
            <a:fld id="{0C73B6FD-EFE2-4C4E-A94C-234492FEF67F}" type="slidenum">
              <a:rPr lang="en-US"/>
              <a:pPr>
                <a:defRPr/>
              </a:pPr>
              <a:t>‹#›</a:t>
            </a:fld>
            <a:endParaRPr lang="en-US" dirty="0"/>
          </a:p>
        </p:txBody>
      </p:sp>
    </p:spTree>
    <p:extLst>
      <p:ext uri="{BB962C8B-B14F-4D97-AF65-F5344CB8AC3E}">
        <p14:creationId xmlns:p14="http://schemas.microsoft.com/office/powerpoint/2010/main" val="418167743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3" Type="http://schemas.openxmlformats.org/officeDocument/2006/relationships/tags" Target="../tags/tag2.xml"/><Relationship Id="rId18" Type="http://schemas.openxmlformats.org/officeDocument/2006/relationships/tags" Target="../tags/tag7.xml"/><Relationship Id="rId26" Type="http://schemas.openxmlformats.org/officeDocument/2006/relationships/tags" Target="../tags/tag15.xml"/><Relationship Id="rId39" Type="http://schemas.openxmlformats.org/officeDocument/2006/relationships/tags" Target="../tags/tag28.xml"/><Relationship Id="rId21" Type="http://schemas.openxmlformats.org/officeDocument/2006/relationships/tags" Target="../tags/tag10.xml"/><Relationship Id="rId34" Type="http://schemas.openxmlformats.org/officeDocument/2006/relationships/tags" Target="../tags/tag23.xml"/><Relationship Id="rId42" Type="http://schemas.openxmlformats.org/officeDocument/2006/relationships/tags" Target="../tags/tag3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tags" Target="../tags/tag5.xml"/><Relationship Id="rId29" Type="http://schemas.openxmlformats.org/officeDocument/2006/relationships/tags" Target="../tags/tag1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3.xml"/><Relationship Id="rId32" Type="http://schemas.openxmlformats.org/officeDocument/2006/relationships/tags" Target="../tags/tag21.xml"/><Relationship Id="rId37" Type="http://schemas.openxmlformats.org/officeDocument/2006/relationships/tags" Target="../tags/tag26.xml"/><Relationship Id="rId40" Type="http://schemas.openxmlformats.org/officeDocument/2006/relationships/tags" Target="../tags/tag29.xml"/><Relationship Id="rId45"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tags" Target="../tags/tag4.xml"/><Relationship Id="rId23" Type="http://schemas.openxmlformats.org/officeDocument/2006/relationships/tags" Target="../tags/tag12.xml"/><Relationship Id="rId28" Type="http://schemas.openxmlformats.org/officeDocument/2006/relationships/tags" Target="../tags/tag17.xml"/><Relationship Id="rId36" Type="http://schemas.openxmlformats.org/officeDocument/2006/relationships/tags" Target="../tags/tag25.xml"/><Relationship Id="rId10" Type="http://schemas.openxmlformats.org/officeDocument/2006/relationships/slideLayout" Target="../slideLayouts/slideLayout10.xml"/><Relationship Id="rId19" Type="http://schemas.openxmlformats.org/officeDocument/2006/relationships/tags" Target="../tags/tag8.xml"/><Relationship Id="rId31" Type="http://schemas.openxmlformats.org/officeDocument/2006/relationships/tags" Target="../tags/tag20.xml"/><Relationship Id="rId4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 Id="rId22" Type="http://schemas.openxmlformats.org/officeDocument/2006/relationships/tags" Target="../tags/tag11.xml"/><Relationship Id="rId27" Type="http://schemas.openxmlformats.org/officeDocument/2006/relationships/tags" Target="../tags/tag16.xml"/><Relationship Id="rId30" Type="http://schemas.openxmlformats.org/officeDocument/2006/relationships/tags" Target="../tags/tag19.xml"/><Relationship Id="rId35" Type="http://schemas.openxmlformats.org/officeDocument/2006/relationships/tags" Target="../tags/tag24.xml"/><Relationship Id="rId43" Type="http://schemas.openxmlformats.org/officeDocument/2006/relationships/oleObject" Target="../embeddings/oleObject1.bin"/><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theme" Target="../theme/theme1.xml"/><Relationship Id="rId17" Type="http://schemas.openxmlformats.org/officeDocument/2006/relationships/tags" Target="../tags/tag6.xml"/><Relationship Id="rId25" Type="http://schemas.openxmlformats.org/officeDocument/2006/relationships/tags" Target="../tags/tag14.xml"/><Relationship Id="rId33" Type="http://schemas.openxmlformats.org/officeDocument/2006/relationships/tags" Target="../tags/tag22.xml"/><Relationship Id="rId38" Type="http://schemas.openxmlformats.org/officeDocument/2006/relationships/tags" Target="../tags/tag27.xml"/><Relationship Id="rId20" Type="http://schemas.openxmlformats.org/officeDocument/2006/relationships/tags" Target="../tags/tag9.xml"/><Relationship Id="rId41" Type="http://schemas.openxmlformats.org/officeDocument/2006/relationships/tags" Target="../tags/tag30.xml"/></Relationships>
</file>

<file path=ppt/slideMasters/_rels/slideMaster2.xml.rels><?xml version="1.0" encoding="UTF-8" standalone="yes"?>
<Relationships xmlns="http://schemas.openxmlformats.org/package/2006/relationships"><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9" Type="http://schemas.openxmlformats.org/officeDocument/2006/relationships/tags" Target="../tags/tag68.xml"/><Relationship Id="rId21" Type="http://schemas.openxmlformats.org/officeDocument/2006/relationships/tags" Target="../tags/tag50.xml"/><Relationship Id="rId34" Type="http://schemas.openxmlformats.org/officeDocument/2006/relationships/tags" Target="../tags/tag63.xml"/><Relationship Id="rId42" Type="http://schemas.openxmlformats.org/officeDocument/2006/relationships/tags" Target="../tags/tag7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tags" Target="../tags/tag45.xml"/><Relationship Id="rId29" Type="http://schemas.openxmlformats.org/officeDocument/2006/relationships/tags" Target="../tags/tag58.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53.xml"/><Relationship Id="rId32" Type="http://schemas.openxmlformats.org/officeDocument/2006/relationships/tags" Target="../tags/tag61.xml"/><Relationship Id="rId37" Type="http://schemas.openxmlformats.org/officeDocument/2006/relationships/tags" Target="../tags/tag66.xml"/><Relationship Id="rId40" Type="http://schemas.openxmlformats.org/officeDocument/2006/relationships/tags" Target="../tags/tag69.xml"/><Relationship Id="rId45" Type="http://schemas.openxmlformats.org/officeDocument/2006/relationships/image" Target="../media/image2.png"/><Relationship Id="rId5" Type="http://schemas.openxmlformats.org/officeDocument/2006/relationships/slideLayout" Target="../slideLayouts/slideLayout16.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tags" Target="../tags/tag65.xml"/><Relationship Id="rId10" Type="http://schemas.openxmlformats.org/officeDocument/2006/relationships/slideLayout" Target="../slideLayouts/slideLayout21.xml"/><Relationship Id="rId19" Type="http://schemas.openxmlformats.org/officeDocument/2006/relationships/tags" Target="../tags/tag48.xml"/><Relationship Id="rId31" Type="http://schemas.openxmlformats.org/officeDocument/2006/relationships/tags" Target="../tags/tag60.xml"/><Relationship Id="rId44"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tags" Target="../tags/tag59.xml"/><Relationship Id="rId35" Type="http://schemas.openxmlformats.org/officeDocument/2006/relationships/tags" Target="../tags/tag64.xml"/><Relationship Id="rId43" Type="http://schemas.openxmlformats.org/officeDocument/2006/relationships/oleObject" Target="../embeddings/oleObject2.bin"/><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theme" Target="../theme/theme2.xml"/><Relationship Id="rId17" Type="http://schemas.openxmlformats.org/officeDocument/2006/relationships/tags" Target="../tags/tag46.xml"/><Relationship Id="rId25" Type="http://schemas.openxmlformats.org/officeDocument/2006/relationships/tags" Target="../tags/tag54.xml"/><Relationship Id="rId33" Type="http://schemas.openxmlformats.org/officeDocument/2006/relationships/tags" Target="../tags/tag62.xml"/><Relationship Id="rId38" Type="http://schemas.openxmlformats.org/officeDocument/2006/relationships/tags" Target="../tags/tag67.xml"/><Relationship Id="rId20" Type="http://schemas.openxmlformats.org/officeDocument/2006/relationships/tags" Target="../tags/tag49.xml"/><Relationship Id="rId41" Type="http://schemas.openxmlformats.org/officeDocument/2006/relationships/tags" Target="../tags/tag70.xml"/></Relationships>
</file>

<file path=ppt/slideMasters/_rels/slideMaster3.xml.rels><?xml version="1.0" encoding="UTF-8" standalone="yes"?>
<Relationships xmlns="http://schemas.openxmlformats.org/package/2006/relationships"><Relationship Id="rId13" Type="http://schemas.openxmlformats.org/officeDocument/2006/relationships/tags" Target="../tags/tag82.xml"/><Relationship Id="rId18" Type="http://schemas.openxmlformats.org/officeDocument/2006/relationships/tags" Target="../tags/tag87.xml"/><Relationship Id="rId26" Type="http://schemas.openxmlformats.org/officeDocument/2006/relationships/tags" Target="../tags/tag95.xml"/><Relationship Id="rId39" Type="http://schemas.openxmlformats.org/officeDocument/2006/relationships/tags" Target="../tags/tag108.xml"/><Relationship Id="rId21" Type="http://schemas.openxmlformats.org/officeDocument/2006/relationships/tags" Target="../tags/tag90.xml"/><Relationship Id="rId34" Type="http://schemas.openxmlformats.org/officeDocument/2006/relationships/tags" Target="../tags/tag103.xml"/><Relationship Id="rId42" Type="http://schemas.openxmlformats.org/officeDocument/2006/relationships/tags" Target="../tags/tag111.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tags" Target="../tags/tag85.xml"/><Relationship Id="rId29" Type="http://schemas.openxmlformats.org/officeDocument/2006/relationships/tags" Target="../tags/tag9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ags" Target="../tags/tag93.xml"/><Relationship Id="rId32" Type="http://schemas.openxmlformats.org/officeDocument/2006/relationships/tags" Target="../tags/tag101.xml"/><Relationship Id="rId37" Type="http://schemas.openxmlformats.org/officeDocument/2006/relationships/tags" Target="../tags/tag106.xml"/><Relationship Id="rId40" Type="http://schemas.openxmlformats.org/officeDocument/2006/relationships/tags" Target="../tags/tag109.xml"/><Relationship Id="rId45" Type="http://schemas.openxmlformats.org/officeDocument/2006/relationships/image" Target="../media/image2.png"/><Relationship Id="rId5" Type="http://schemas.openxmlformats.org/officeDocument/2006/relationships/slideLayout" Target="../slideLayouts/slideLayout27.xml"/><Relationship Id="rId15" Type="http://schemas.openxmlformats.org/officeDocument/2006/relationships/tags" Target="../tags/tag84.xml"/><Relationship Id="rId23" Type="http://schemas.openxmlformats.org/officeDocument/2006/relationships/tags" Target="../tags/tag92.xml"/><Relationship Id="rId28" Type="http://schemas.openxmlformats.org/officeDocument/2006/relationships/tags" Target="../tags/tag97.xml"/><Relationship Id="rId36" Type="http://schemas.openxmlformats.org/officeDocument/2006/relationships/tags" Target="../tags/tag105.xml"/><Relationship Id="rId10" Type="http://schemas.openxmlformats.org/officeDocument/2006/relationships/slideLayout" Target="../slideLayouts/slideLayout32.xml"/><Relationship Id="rId19" Type="http://schemas.openxmlformats.org/officeDocument/2006/relationships/tags" Target="../tags/tag88.xml"/><Relationship Id="rId31" Type="http://schemas.openxmlformats.org/officeDocument/2006/relationships/tags" Target="../tags/tag100.xml"/><Relationship Id="rId44" Type="http://schemas.openxmlformats.org/officeDocument/2006/relationships/image" Target="../media/image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ags" Target="../tags/tag83.xml"/><Relationship Id="rId22" Type="http://schemas.openxmlformats.org/officeDocument/2006/relationships/tags" Target="../tags/tag91.xml"/><Relationship Id="rId27" Type="http://schemas.openxmlformats.org/officeDocument/2006/relationships/tags" Target="../tags/tag96.xml"/><Relationship Id="rId30" Type="http://schemas.openxmlformats.org/officeDocument/2006/relationships/tags" Target="../tags/tag99.xml"/><Relationship Id="rId35" Type="http://schemas.openxmlformats.org/officeDocument/2006/relationships/tags" Target="../tags/tag104.xml"/><Relationship Id="rId43" Type="http://schemas.openxmlformats.org/officeDocument/2006/relationships/oleObject" Target="../embeddings/oleObject3.bin"/><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theme" Target="../theme/theme3.xml"/><Relationship Id="rId17" Type="http://schemas.openxmlformats.org/officeDocument/2006/relationships/tags" Target="../tags/tag86.xml"/><Relationship Id="rId25" Type="http://schemas.openxmlformats.org/officeDocument/2006/relationships/tags" Target="../tags/tag94.xml"/><Relationship Id="rId33" Type="http://schemas.openxmlformats.org/officeDocument/2006/relationships/tags" Target="../tags/tag102.xml"/><Relationship Id="rId38" Type="http://schemas.openxmlformats.org/officeDocument/2006/relationships/tags" Target="../tags/tag107.xml"/><Relationship Id="rId20" Type="http://schemas.openxmlformats.org/officeDocument/2006/relationships/tags" Target="../tags/tag89.xml"/><Relationship Id="rId41" Type="http://schemas.openxmlformats.org/officeDocument/2006/relationships/tags" Target="../tags/tag1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9.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0.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6" Type="http://schemas.openxmlformats.org/officeDocument/2006/relationships/image" Target="../media/image12.jpe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10.jpe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18.jpeg"/><Relationship Id="rId2" Type="http://schemas.openxmlformats.org/officeDocument/2006/relationships/slideLayout" Target="../slideLayouts/slideLayout58.xml"/><Relationship Id="rId16" Type="http://schemas.openxmlformats.org/officeDocument/2006/relationships/image" Target="../media/image10.jpe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11.jpe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image" Target="../media/image10.jpeg"/><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9.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image" Target="../media/image22.jpeg"/><Relationship Id="rId2" Type="http://schemas.openxmlformats.org/officeDocument/2006/relationships/slideLayout" Target="../slideLayouts/slideLayout83.xml"/><Relationship Id="rId16" Type="http://schemas.openxmlformats.org/officeDocument/2006/relationships/image" Target="../media/image21.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20.pn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3" Type="http://schemas.openxmlformats.org/officeDocument/2006/relationships/tags" Target="../tags/tag122.xml"/><Relationship Id="rId18" Type="http://schemas.openxmlformats.org/officeDocument/2006/relationships/tags" Target="../tags/tag127.xml"/><Relationship Id="rId26" Type="http://schemas.openxmlformats.org/officeDocument/2006/relationships/tags" Target="../tags/tag135.xml"/><Relationship Id="rId39" Type="http://schemas.openxmlformats.org/officeDocument/2006/relationships/tags" Target="../tags/tag148.xml"/><Relationship Id="rId21" Type="http://schemas.openxmlformats.org/officeDocument/2006/relationships/tags" Target="../tags/tag130.xml"/><Relationship Id="rId34" Type="http://schemas.openxmlformats.org/officeDocument/2006/relationships/tags" Target="../tags/tag143.xml"/><Relationship Id="rId42" Type="http://schemas.openxmlformats.org/officeDocument/2006/relationships/tags" Target="../tags/tag151.xml"/><Relationship Id="rId47" Type="http://schemas.openxmlformats.org/officeDocument/2006/relationships/image" Target="../media/image2.png"/><Relationship Id="rId7" Type="http://schemas.openxmlformats.org/officeDocument/2006/relationships/slideLayout" Target="../slideLayouts/slideLayout101.xml"/><Relationship Id="rId2" Type="http://schemas.openxmlformats.org/officeDocument/2006/relationships/slideLayout" Target="../slideLayouts/slideLayout96.xml"/><Relationship Id="rId16" Type="http://schemas.openxmlformats.org/officeDocument/2006/relationships/tags" Target="../tags/tag125.xml"/><Relationship Id="rId29" Type="http://schemas.openxmlformats.org/officeDocument/2006/relationships/tags" Target="../tags/tag138.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24" Type="http://schemas.openxmlformats.org/officeDocument/2006/relationships/tags" Target="../tags/tag133.xml"/><Relationship Id="rId32" Type="http://schemas.openxmlformats.org/officeDocument/2006/relationships/tags" Target="../tags/tag141.xml"/><Relationship Id="rId37" Type="http://schemas.openxmlformats.org/officeDocument/2006/relationships/tags" Target="../tags/tag146.xml"/><Relationship Id="rId40" Type="http://schemas.openxmlformats.org/officeDocument/2006/relationships/tags" Target="../tags/tag149.xml"/><Relationship Id="rId45" Type="http://schemas.openxmlformats.org/officeDocument/2006/relationships/oleObject" Target="../embeddings/oleObject4.bin"/><Relationship Id="rId5" Type="http://schemas.openxmlformats.org/officeDocument/2006/relationships/slideLayout" Target="../slideLayouts/slideLayout99.xml"/><Relationship Id="rId15" Type="http://schemas.openxmlformats.org/officeDocument/2006/relationships/tags" Target="../tags/tag124.xml"/><Relationship Id="rId23" Type="http://schemas.openxmlformats.org/officeDocument/2006/relationships/tags" Target="../tags/tag132.xml"/><Relationship Id="rId28" Type="http://schemas.openxmlformats.org/officeDocument/2006/relationships/tags" Target="../tags/tag137.xml"/><Relationship Id="rId36" Type="http://schemas.openxmlformats.org/officeDocument/2006/relationships/tags" Target="../tags/tag145.xml"/><Relationship Id="rId10" Type="http://schemas.openxmlformats.org/officeDocument/2006/relationships/slideLayout" Target="../slideLayouts/slideLayout104.xml"/><Relationship Id="rId19" Type="http://schemas.openxmlformats.org/officeDocument/2006/relationships/tags" Target="../tags/tag128.xml"/><Relationship Id="rId31" Type="http://schemas.openxmlformats.org/officeDocument/2006/relationships/tags" Target="../tags/tag140.xml"/><Relationship Id="rId44" Type="http://schemas.openxmlformats.org/officeDocument/2006/relationships/tags" Target="../tags/tag153.xml"/><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tags" Target="../tags/tag123.xml"/><Relationship Id="rId22" Type="http://schemas.openxmlformats.org/officeDocument/2006/relationships/tags" Target="../tags/tag131.xml"/><Relationship Id="rId27" Type="http://schemas.openxmlformats.org/officeDocument/2006/relationships/tags" Target="../tags/tag136.xml"/><Relationship Id="rId30" Type="http://schemas.openxmlformats.org/officeDocument/2006/relationships/tags" Target="../tags/tag139.xml"/><Relationship Id="rId35" Type="http://schemas.openxmlformats.org/officeDocument/2006/relationships/tags" Target="../tags/tag144.xml"/><Relationship Id="rId43" Type="http://schemas.openxmlformats.org/officeDocument/2006/relationships/tags" Target="../tags/tag152.xml"/><Relationship Id="rId8" Type="http://schemas.openxmlformats.org/officeDocument/2006/relationships/slideLayout" Target="../slideLayouts/slideLayout102.xml"/><Relationship Id="rId3" Type="http://schemas.openxmlformats.org/officeDocument/2006/relationships/slideLayout" Target="../slideLayouts/slideLayout97.xml"/><Relationship Id="rId12" Type="http://schemas.openxmlformats.org/officeDocument/2006/relationships/theme" Target="../theme/theme9.xml"/><Relationship Id="rId17" Type="http://schemas.openxmlformats.org/officeDocument/2006/relationships/tags" Target="../tags/tag126.xml"/><Relationship Id="rId25" Type="http://schemas.openxmlformats.org/officeDocument/2006/relationships/tags" Target="../tags/tag134.xml"/><Relationship Id="rId33" Type="http://schemas.openxmlformats.org/officeDocument/2006/relationships/tags" Target="../tags/tag142.xml"/><Relationship Id="rId38" Type="http://schemas.openxmlformats.org/officeDocument/2006/relationships/tags" Target="../tags/tag147.xml"/><Relationship Id="rId46" Type="http://schemas.openxmlformats.org/officeDocument/2006/relationships/image" Target="../media/image1.png"/><Relationship Id="rId20" Type="http://schemas.openxmlformats.org/officeDocument/2006/relationships/tags" Target="../tags/tag129.xml"/><Relationship Id="rId41" Type="http://schemas.openxmlformats.org/officeDocument/2006/relationships/tags" Target="../tags/tag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Rectangle 143" hidden="1"/>
          <p:cNvGraphicFramePr>
            <a:graphicFrameLocks/>
          </p:cNvGraphicFramePr>
          <p:nvPr>
            <p:custDataLst>
              <p:tags r:id="rId13"/>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3" imgW="0" imgH="0" progId="">
                  <p:embed/>
                </p:oleObj>
              </mc:Choice>
              <mc:Fallback>
                <p:oleObj name="think-cell Slide" r:id="rId43" imgW="0" imgH="0" progId="">
                  <p:embed/>
                  <p:pic>
                    <p:nvPicPr>
                      <p:cNvPr id="0" name="Rectangle 143"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8" name="Picture 142"/>
          <p:cNvPicPr>
            <a:picLocks noChangeArrowheads="1"/>
          </p:cNvPicPr>
          <p:nvPr>
            <p:custDataLst>
              <p:tags r:id="rId14"/>
            </p:custDataLst>
          </p:nvPr>
        </p:nvPicPr>
        <p:blipFill>
          <a:blip r:embed="rId44" cstate="print"/>
          <a:srcRect/>
          <a:stretch>
            <a:fillRect/>
          </a:stretch>
        </p:blipFill>
        <p:spPr bwMode="auto">
          <a:xfrm>
            <a:off x="0" y="0"/>
            <a:ext cx="7591425" cy="969963"/>
          </a:xfrm>
          <a:prstGeom prst="rect">
            <a:avLst/>
          </a:prstGeom>
          <a:noFill/>
          <a:ln w="19050">
            <a:noFill/>
            <a:miter lim="800000"/>
            <a:headEnd/>
            <a:tailEnd/>
          </a:ln>
        </p:spPr>
      </p:pic>
      <p:sp>
        <p:nvSpPr>
          <p:cNvPr id="1029" name="McK 1. Slide Placeholder"/>
          <p:cNvSpPr>
            <a:spLocks noGrp="1" noChangeArrowheads="1"/>
          </p:cNvSpPr>
          <p:nvPr>
            <p:ph type="title"/>
            <p:custDataLst>
              <p:tags r:id="rId15"/>
            </p:custDataLst>
          </p:nvPr>
        </p:nvSpPr>
        <p:spPr bwMode="auto">
          <a:xfrm>
            <a:off x="200025" y="328613"/>
            <a:ext cx="6985000" cy="31115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a:t>Click to edit Master title style</a:t>
            </a:r>
          </a:p>
        </p:txBody>
      </p:sp>
      <p:sp>
        <p:nvSpPr>
          <p:cNvPr id="1030" name="Rectangle 3"/>
          <p:cNvSpPr>
            <a:spLocks noGrp="1" noChangeArrowheads="1"/>
          </p:cNvSpPr>
          <p:nvPr>
            <p:ph type="body" idx="1"/>
            <p:custDataLst>
              <p:tags r:id="rId16"/>
            </p:custDataLst>
          </p:nvPr>
        </p:nvSpPr>
        <p:spPr bwMode="auto">
          <a:xfrm>
            <a:off x="438150" y="1890713"/>
            <a:ext cx="6783388" cy="12223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63" name="Rectangle 39"/>
          <p:cNvSpPr>
            <a:spLocks noGrp="1" noChangeArrowheads="1"/>
          </p:cNvSpPr>
          <p:nvPr>
            <p:ph type="sldNum" sz="quarter" idx="4"/>
            <p:custDataLst>
              <p:tags r:id="rId17"/>
            </p:custDataLst>
          </p:nvPr>
        </p:nvSpPr>
        <p:spPr bwMode="auto">
          <a:xfrm>
            <a:off x="7185025" y="6626225"/>
            <a:ext cx="1651000"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defRPr>
            </a:lvl1pPr>
          </a:lstStyle>
          <a:p>
            <a:pPr>
              <a:defRPr/>
            </a:pPr>
            <a:fld id="{AB86C3FA-4249-4789-A4C9-2BE4BAF784AC}" type="slidenum">
              <a:rPr lang="en-GB"/>
              <a:pPr>
                <a:defRPr/>
              </a:pPr>
              <a:t>‹#›</a:t>
            </a:fld>
            <a:endParaRPr lang="en-GB" dirty="0"/>
          </a:p>
        </p:txBody>
      </p:sp>
      <p:sp>
        <p:nvSpPr>
          <p:cNvPr id="1074" name="McK 2. Unit of measure" hidden="1"/>
          <p:cNvSpPr txBox="1">
            <a:spLocks noChangeArrowheads="1"/>
          </p:cNvSpPr>
          <p:nvPr>
            <p:custDataLst>
              <p:tags r:id="rId18"/>
            </p:custDataLst>
          </p:nvPr>
        </p:nvSpPr>
        <p:spPr bwMode="auto">
          <a:xfrm>
            <a:off x="200025" y="1014413"/>
            <a:ext cx="6985000" cy="244475"/>
          </a:xfrm>
          <a:prstGeom prst="rect">
            <a:avLst/>
          </a:prstGeom>
          <a:noFill/>
          <a:ln w="9525">
            <a:noFill/>
            <a:miter lim="800000"/>
            <a:headEnd/>
            <a:tailEnd/>
          </a:ln>
          <a:effectLst/>
        </p:spPr>
        <p:txBody>
          <a:bodyPr lIns="0" tIns="0" rIns="0" bIns="0"/>
          <a:lstStyle/>
          <a:p>
            <a:pPr defTabSz="895350">
              <a:defRPr/>
            </a:pPr>
            <a:r>
              <a:rPr lang="en-GB" sz="1600" dirty="0">
                <a:solidFill>
                  <a:srgbClr val="808080"/>
                </a:solidFill>
              </a:rPr>
              <a:t>Unit of measure</a:t>
            </a:r>
          </a:p>
        </p:txBody>
      </p:sp>
      <p:grpSp>
        <p:nvGrpSpPr>
          <p:cNvPr id="1033" name="McK Slide Elements"/>
          <p:cNvGrpSpPr>
            <a:grpSpLocks/>
          </p:cNvGrpSpPr>
          <p:nvPr userDrawn="1"/>
        </p:nvGrpSpPr>
        <p:grpSpPr bwMode="auto">
          <a:xfrm>
            <a:off x="200025" y="6223000"/>
            <a:ext cx="6985000" cy="349250"/>
            <a:chOff x="126" y="3920"/>
            <a:chExt cx="4400" cy="220"/>
          </a:xfrm>
        </p:grpSpPr>
        <p:sp>
          <p:nvSpPr>
            <p:cNvPr id="1076" name="McK 3. Footnote" hidden="1"/>
            <p:cNvSpPr txBox="1">
              <a:spLocks noChangeArrowheads="1"/>
            </p:cNvSpPr>
            <p:nvPr userDrawn="1"/>
          </p:nvSpPr>
          <p:spPr bwMode="auto">
            <a:xfrm>
              <a:off x="126" y="3920"/>
              <a:ext cx="4400" cy="96"/>
            </a:xfrm>
            <a:prstGeom prst="rect">
              <a:avLst/>
            </a:prstGeom>
            <a:noFill/>
            <a:ln w="9525">
              <a:noFill/>
              <a:miter lim="800000"/>
              <a:headEnd/>
              <a:tailEnd/>
            </a:ln>
            <a:effectLst/>
          </p:spPr>
          <p:txBody>
            <a:bodyPr lIns="0" tIns="0" rIns="0" bIns="0" anchor="b"/>
            <a:lstStyle/>
            <a:p>
              <a:pPr marL="104775" indent="-104775" defTabSz="895350">
                <a:defRPr/>
              </a:pPr>
              <a:r>
                <a:rPr lang="en-GB" sz="1000" b="0" dirty="0"/>
                <a:t>1 Footnote</a:t>
              </a:r>
            </a:p>
          </p:txBody>
        </p:sp>
        <p:sp>
          <p:nvSpPr>
            <p:cNvPr id="1077" name="McK 4. Source" hidden="1"/>
            <p:cNvSpPr>
              <a:spLocks noChangeArrowheads="1"/>
            </p:cNvSpPr>
            <p:nvPr userDrawn="1"/>
          </p:nvSpPr>
          <p:spPr bwMode="auto">
            <a:xfrm>
              <a:off x="126" y="4044"/>
              <a:ext cx="4400" cy="96"/>
            </a:xfrm>
            <a:prstGeom prst="rect">
              <a:avLst/>
            </a:prstGeom>
            <a:noFill/>
            <a:ln w="9525">
              <a:noFill/>
              <a:miter lim="800000"/>
              <a:headEnd/>
              <a:tailEnd/>
            </a:ln>
            <a:effectLst/>
          </p:spPr>
          <p:txBody>
            <a:bodyPr lIns="0" tIns="0" rIns="0" bIns="0"/>
            <a:lstStyle/>
            <a:p>
              <a:pPr marL="609600" indent="-609600" defTabSz="895350">
                <a:tabLst>
                  <a:tab pos="612775" algn="l"/>
                </a:tabLst>
                <a:defRPr/>
              </a:pPr>
              <a:r>
                <a:rPr lang="en-GB" sz="1000" b="0" dirty="0"/>
                <a:t>SOURCE: Source</a:t>
              </a:r>
            </a:p>
          </p:txBody>
        </p:sp>
      </p:grpSp>
      <p:grpSp>
        <p:nvGrpSpPr>
          <p:cNvPr id="1034" name="LegendBoxes" hidden="1"/>
          <p:cNvGrpSpPr>
            <a:grpSpLocks/>
          </p:cNvGrpSpPr>
          <p:nvPr>
            <p:custDataLst>
              <p:tags r:id="rId19"/>
            </p:custDataLst>
          </p:nvPr>
        </p:nvGrpSpPr>
        <p:grpSpPr bwMode="auto">
          <a:xfrm>
            <a:off x="7993063" y="1014413"/>
            <a:ext cx="842962" cy="976312"/>
            <a:chOff x="3394" y="519"/>
            <a:chExt cx="531" cy="615"/>
          </a:xfrm>
        </p:grpSpPr>
        <p:sp>
          <p:nvSpPr>
            <p:cNvPr id="1081"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a:defRPr/>
              </a:pPr>
              <a:endParaRPr lang="en-ZA" dirty="0"/>
            </a:p>
          </p:txBody>
        </p:sp>
        <p:sp>
          <p:nvSpPr>
            <p:cNvPr id="1082"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a:defRPr/>
              </a:pPr>
              <a:endParaRPr lang="en-ZA" dirty="0"/>
            </a:p>
          </p:txBody>
        </p:sp>
        <p:sp>
          <p:nvSpPr>
            <p:cNvPr id="1083"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a:defRPr/>
              </a:pPr>
              <a:endParaRPr lang="en-ZA" dirty="0"/>
            </a:p>
          </p:txBody>
        </p:sp>
        <p:sp>
          <p:nvSpPr>
            <p:cNvPr id="1084"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a:defRPr/>
              </a:pPr>
              <a:endParaRPr lang="en-ZA" dirty="0"/>
            </a:p>
          </p:txBody>
        </p:sp>
        <p:sp>
          <p:nvSpPr>
            <p:cNvPr id="1085" name="Legend1" hidden="1"/>
            <p:cNvSpPr>
              <a:spLocks noChangeArrowheads="1"/>
            </p:cNvSpPr>
            <p:nvPr userDrawn="1"/>
          </p:nvSpPr>
          <p:spPr bwMode="auto">
            <a:xfrm>
              <a:off x="3554" y="5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1086" name="Legend2" hidden="1"/>
            <p:cNvSpPr>
              <a:spLocks noChangeArrowheads="1"/>
            </p:cNvSpPr>
            <p:nvPr userDrawn="1"/>
          </p:nvSpPr>
          <p:spPr bwMode="auto">
            <a:xfrm>
              <a:off x="3554" y="68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1087" name="Legend3" hidden="1"/>
            <p:cNvSpPr>
              <a:spLocks noChangeArrowheads="1"/>
            </p:cNvSpPr>
            <p:nvPr userDrawn="1"/>
          </p:nvSpPr>
          <p:spPr bwMode="auto">
            <a:xfrm>
              <a:off x="3554" y="84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1088" name="Legend4" hidden="1"/>
            <p:cNvSpPr>
              <a:spLocks noChangeArrowheads="1"/>
            </p:cNvSpPr>
            <p:nvPr userDrawn="1"/>
          </p:nvSpPr>
          <p:spPr bwMode="auto">
            <a:xfrm>
              <a:off x="3554" y="10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grpSp>
      <p:grpSp>
        <p:nvGrpSpPr>
          <p:cNvPr id="1035" name="LegendLines" hidden="1"/>
          <p:cNvGrpSpPr>
            <a:grpSpLocks/>
          </p:cNvGrpSpPr>
          <p:nvPr>
            <p:custDataLst>
              <p:tags r:id="rId20"/>
            </p:custDataLst>
          </p:nvPr>
        </p:nvGrpSpPr>
        <p:grpSpPr bwMode="auto">
          <a:xfrm>
            <a:off x="7675563" y="1014413"/>
            <a:ext cx="1160462" cy="706437"/>
            <a:chOff x="2411" y="2750"/>
            <a:chExt cx="731" cy="445"/>
          </a:xfrm>
        </p:grpSpPr>
        <p:sp>
          <p:nvSpPr>
            <p:cNvPr id="1090"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a:defRPr/>
              </a:pPr>
              <a:endParaRPr lang="en-ZA" dirty="0"/>
            </a:p>
          </p:txBody>
        </p:sp>
        <p:sp>
          <p:nvSpPr>
            <p:cNvPr id="1091"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a:defRPr/>
              </a:pPr>
              <a:endParaRPr lang="en-ZA" dirty="0"/>
            </a:p>
          </p:txBody>
        </p:sp>
        <p:sp>
          <p:nvSpPr>
            <p:cNvPr id="1092"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a:defRPr/>
              </a:pPr>
              <a:endParaRPr lang="en-ZA" dirty="0"/>
            </a:p>
          </p:txBody>
        </p:sp>
        <p:sp>
          <p:nvSpPr>
            <p:cNvPr id="1093" name="Legend1" hidden="1"/>
            <p:cNvSpPr>
              <a:spLocks noChangeArrowheads="1"/>
            </p:cNvSpPr>
            <p:nvPr userDrawn="1"/>
          </p:nvSpPr>
          <p:spPr bwMode="auto">
            <a:xfrm>
              <a:off x="2771" y="275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1094" name="Legend2" hidden="1"/>
            <p:cNvSpPr>
              <a:spLocks noChangeArrowheads="1"/>
            </p:cNvSpPr>
            <p:nvPr userDrawn="1"/>
          </p:nvSpPr>
          <p:spPr bwMode="auto">
            <a:xfrm>
              <a:off x="2771" y="291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1095" name="Legend3" hidden="1"/>
            <p:cNvSpPr>
              <a:spLocks noChangeArrowheads="1"/>
            </p:cNvSpPr>
            <p:nvPr userDrawn="1"/>
          </p:nvSpPr>
          <p:spPr bwMode="auto">
            <a:xfrm>
              <a:off x="2771" y="308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grpSp>
      <p:grpSp>
        <p:nvGrpSpPr>
          <p:cNvPr id="1036" name="LegendMoons" hidden="1"/>
          <p:cNvGrpSpPr>
            <a:grpSpLocks/>
          </p:cNvGrpSpPr>
          <p:nvPr>
            <p:custDataLst>
              <p:tags r:id="rId21"/>
            </p:custDataLst>
          </p:nvPr>
        </p:nvGrpSpPr>
        <p:grpSpPr bwMode="auto">
          <a:xfrm>
            <a:off x="7913688" y="1014413"/>
            <a:ext cx="922337" cy="1306512"/>
            <a:chOff x="1104" y="2704"/>
            <a:chExt cx="581" cy="823"/>
          </a:xfrm>
        </p:grpSpPr>
        <p:grpSp>
          <p:nvGrpSpPr>
            <p:cNvPr id="1048" name="MoonLegend1" hidden="1"/>
            <p:cNvGrpSpPr>
              <a:grpSpLocks noChangeAspect="1"/>
            </p:cNvGrpSpPr>
            <p:nvPr>
              <p:custDataLst>
                <p:tags r:id="rId28"/>
              </p:custDataLst>
            </p:nvPr>
          </p:nvGrpSpPr>
          <p:grpSpPr bwMode="auto">
            <a:xfrm>
              <a:off x="1104" y="2704"/>
              <a:ext cx="132" cy="132"/>
              <a:chOff x="4533" y="183"/>
              <a:chExt cx="144" cy="144"/>
            </a:xfrm>
          </p:grpSpPr>
          <p:sp>
            <p:nvSpPr>
              <p:cNvPr id="1098" name="Oval 74" hidden="1"/>
              <p:cNvSpPr>
                <a:spLocks noChangeAspect="1" noChangeArrowheads="1"/>
              </p:cNvSpPr>
              <p:nvPr>
                <p:custDataLst>
                  <p:tags r:id="rId41"/>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1099" name="Arc 75" hidden="1"/>
              <p:cNvSpPr>
                <a:spLocks noChangeAspect="1"/>
              </p:cNvSpPr>
              <p:nvPr>
                <p:custDataLst>
                  <p:tags r:id="rId42"/>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1049" name="MoonLegend2" hidden="1"/>
            <p:cNvGrpSpPr>
              <a:grpSpLocks noChangeAspect="1"/>
            </p:cNvGrpSpPr>
            <p:nvPr>
              <p:custDataLst>
                <p:tags r:id="rId29"/>
              </p:custDataLst>
            </p:nvPr>
          </p:nvGrpSpPr>
          <p:grpSpPr bwMode="auto">
            <a:xfrm>
              <a:off x="1104" y="2876"/>
              <a:ext cx="132" cy="132"/>
              <a:chOff x="1694" y="2044"/>
              <a:chExt cx="160" cy="160"/>
            </a:xfrm>
          </p:grpSpPr>
          <p:sp>
            <p:nvSpPr>
              <p:cNvPr id="1101" name="Oval 77" hidden="1"/>
              <p:cNvSpPr>
                <a:spLocks noChangeAspect="1" noChangeArrowheads="1"/>
              </p:cNvSpPr>
              <p:nvPr>
                <p:custDataLst>
                  <p:tags r:id="rId39"/>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1102" name="Arc 78" hidden="1"/>
              <p:cNvSpPr>
                <a:spLocks noChangeAspect="1"/>
              </p:cNvSpPr>
              <p:nvPr>
                <p:custDataLst>
                  <p:tags r:id="rId40"/>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1050" name="MoonLegend3" hidden="1"/>
            <p:cNvGrpSpPr>
              <a:grpSpLocks noChangeAspect="1"/>
            </p:cNvGrpSpPr>
            <p:nvPr>
              <p:custDataLst>
                <p:tags r:id="rId30"/>
              </p:custDataLst>
            </p:nvPr>
          </p:nvGrpSpPr>
          <p:grpSpPr bwMode="auto">
            <a:xfrm>
              <a:off x="1104" y="3049"/>
              <a:ext cx="132" cy="132"/>
              <a:chOff x="4495" y="897"/>
              <a:chExt cx="160" cy="160"/>
            </a:xfrm>
          </p:grpSpPr>
          <p:sp>
            <p:nvSpPr>
              <p:cNvPr id="1104" name="Oval 80" hidden="1"/>
              <p:cNvSpPr>
                <a:spLocks noChangeAspect="1" noChangeArrowheads="1"/>
              </p:cNvSpPr>
              <p:nvPr>
                <p:custDataLst>
                  <p:tags r:id="rId37"/>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1105" name="Arc 81" hidden="1"/>
              <p:cNvSpPr>
                <a:spLocks noChangeAspect="1"/>
              </p:cNvSpPr>
              <p:nvPr>
                <p:custDataLst>
                  <p:tags r:id="rId38"/>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1051" name="MoonLegend4" hidden="1"/>
            <p:cNvGrpSpPr>
              <a:grpSpLocks noChangeAspect="1"/>
            </p:cNvGrpSpPr>
            <p:nvPr>
              <p:custDataLst>
                <p:tags r:id="rId31"/>
              </p:custDataLst>
            </p:nvPr>
          </p:nvGrpSpPr>
          <p:grpSpPr bwMode="auto">
            <a:xfrm>
              <a:off x="1104" y="3222"/>
              <a:ext cx="132" cy="132"/>
              <a:chOff x="4495" y="1198"/>
              <a:chExt cx="160" cy="160"/>
            </a:xfrm>
          </p:grpSpPr>
          <p:sp>
            <p:nvSpPr>
              <p:cNvPr id="1107" name="Oval 83" hidden="1"/>
              <p:cNvSpPr>
                <a:spLocks noChangeAspect="1" noChangeArrowheads="1"/>
              </p:cNvSpPr>
              <p:nvPr>
                <p:custDataLst>
                  <p:tags r:id="rId35"/>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1108" name="Arc 84" hidden="1"/>
              <p:cNvSpPr>
                <a:spLocks noChangeAspect="1"/>
              </p:cNvSpPr>
              <p:nvPr>
                <p:custDataLst>
                  <p:tags r:id="rId36"/>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1052" name="MoonLegend5" hidden="1"/>
            <p:cNvGrpSpPr>
              <a:grpSpLocks noChangeAspect="1"/>
            </p:cNvGrpSpPr>
            <p:nvPr>
              <p:custDataLst>
                <p:tags r:id="rId32"/>
              </p:custDataLst>
            </p:nvPr>
          </p:nvGrpSpPr>
          <p:grpSpPr bwMode="auto">
            <a:xfrm>
              <a:off x="1104" y="3395"/>
              <a:ext cx="132" cy="132"/>
              <a:chOff x="4495" y="1440"/>
              <a:chExt cx="160" cy="160"/>
            </a:xfrm>
          </p:grpSpPr>
          <p:sp>
            <p:nvSpPr>
              <p:cNvPr id="1110" name="Oval 86" hidden="1"/>
              <p:cNvSpPr>
                <a:spLocks noChangeAspect="1" noChangeArrowheads="1"/>
              </p:cNvSpPr>
              <p:nvPr>
                <p:custDataLst>
                  <p:tags r:id="rId33"/>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1111" name="Oval 87" hidden="1"/>
              <p:cNvSpPr>
                <a:spLocks noChangeAspect="1" noChangeArrowheads="1"/>
              </p:cNvSpPr>
              <p:nvPr>
                <p:custDataLst>
                  <p:tags r:id="rId34"/>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a:defRPr/>
                </a:pPr>
                <a:endParaRPr lang="en-ZA" dirty="0"/>
              </a:p>
            </p:txBody>
          </p:sp>
        </p:grpSp>
        <p:sp>
          <p:nvSpPr>
            <p:cNvPr id="1112" name="Legend1" hidden="1"/>
            <p:cNvSpPr>
              <a:spLocks noChangeArrowheads="1"/>
            </p:cNvSpPr>
            <p:nvPr userDrawn="1"/>
          </p:nvSpPr>
          <p:spPr bwMode="auto">
            <a:xfrm>
              <a:off x="1314" y="2712"/>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1113" name="Legend2" hidden="1"/>
            <p:cNvSpPr>
              <a:spLocks noChangeArrowheads="1"/>
            </p:cNvSpPr>
            <p:nvPr userDrawn="1"/>
          </p:nvSpPr>
          <p:spPr bwMode="auto">
            <a:xfrm>
              <a:off x="1314" y="288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1114" name="Legend3" hidden="1"/>
            <p:cNvSpPr>
              <a:spLocks noChangeArrowheads="1"/>
            </p:cNvSpPr>
            <p:nvPr userDrawn="1"/>
          </p:nvSpPr>
          <p:spPr bwMode="auto">
            <a:xfrm>
              <a:off x="1314" y="3058"/>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1115" name="Legend4" hidden="1"/>
            <p:cNvSpPr>
              <a:spLocks noChangeArrowheads="1"/>
            </p:cNvSpPr>
            <p:nvPr userDrawn="1"/>
          </p:nvSpPr>
          <p:spPr bwMode="auto">
            <a:xfrm>
              <a:off x="1314" y="3231"/>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sp>
          <p:nvSpPr>
            <p:cNvPr id="1116" name="Legend5" hidden="1"/>
            <p:cNvSpPr>
              <a:spLocks noChangeArrowheads="1"/>
            </p:cNvSpPr>
            <p:nvPr userDrawn="1"/>
          </p:nvSpPr>
          <p:spPr bwMode="auto">
            <a:xfrm>
              <a:off x="1314" y="340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Legend5</a:t>
              </a:r>
            </a:p>
          </p:txBody>
        </p:sp>
      </p:grpSp>
      <p:grpSp>
        <p:nvGrpSpPr>
          <p:cNvPr id="1037" name="Sticker" hidden="1"/>
          <p:cNvGrpSpPr>
            <a:grpSpLocks/>
          </p:cNvGrpSpPr>
          <p:nvPr>
            <p:custDataLst>
              <p:tags r:id="rId22"/>
            </p:custDataLst>
          </p:nvPr>
        </p:nvGrpSpPr>
        <p:grpSpPr bwMode="auto">
          <a:xfrm>
            <a:off x="7742238" y="1014413"/>
            <a:ext cx="1093787" cy="209550"/>
            <a:chOff x="4877" y="639"/>
            <a:chExt cx="689" cy="132"/>
          </a:xfrm>
        </p:grpSpPr>
        <p:cxnSp>
          <p:nvCxnSpPr>
            <p:cNvPr id="1045" name="AutoShape 94" hidden="1"/>
            <p:cNvCxnSpPr>
              <a:cxnSpLocks noChangeShapeType="1"/>
              <a:stCxn id="1119" idx="4"/>
              <a:endCxn id="1119" idx="6"/>
            </p:cNvCxnSpPr>
            <p:nvPr/>
          </p:nvCxnSpPr>
          <p:spPr bwMode="auto">
            <a:xfrm>
              <a:off x="4877" y="771"/>
              <a:ext cx="689" cy="0"/>
            </a:xfrm>
            <a:prstGeom prst="straightConnector1">
              <a:avLst/>
            </a:prstGeom>
            <a:noFill/>
            <a:ln w="25400">
              <a:solidFill>
                <a:srgbClr val="808080"/>
              </a:solidFill>
              <a:round/>
              <a:headEnd/>
              <a:tailEnd/>
            </a:ln>
          </p:spPr>
        </p:cxnSp>
        <p:sp>
          <p:nvSpPr>
            <p:cNvPr id="1119" name="AutoShape 95" hidden="1"/>
            <p:cNvSpPr>
              <a:spLocks noChangeArrowheads="1"/>
            </p:cNvSpPr>
            <p:nvPr/>
          </p:nvSpPr>
          <p:spPr bwMode="auto">
            <a:xfrm>
              <a:off x="4877" y="639"/>
              <a:ext cx="689" cy="132"/>
            </a:xfrm>
            <a:prstGeom prst="leftRightArrow">
              <a:avLst>
                <a:gd name="adj1" fmla="val 100000"/>
                <a:gd name="adj2" fmla="val 0"/>
              </a:avLst>
            </a:prstGeom>
            <a:noFill/>
            <a:ln w="9525" algn="ctr">
              <a:noFill/>
              <a:miter lim="800000"/>
              <a:headEnd/>
              <a:tailEnd/>
            </a:ln>
            <a:effectLst/>
          </p:spPr>
          <p:txBody>
            <a:bodyPr wrap="none" lIns="27421" tIns="0" rIns="0" bIns="27421">
              <a:spAutoFit/>
            </a:bodyPr>
            <a:lstStyle/>
            <a:p>
              <a:pPr algn="r" defTabSz="895350">
                <a:buClr>
                  <a:schemeClr val="tx2"/>
                </a:buClr>
                <a:defRPr/>
              </a:pPr>
              <a:r>
                <a:rPr lang="en-GB" sz="1200" b="0" dirty="0">
                  <a:solidFill>
                    <a:srgbClr val="808080"/>
                  </a:solidFill>
                </a:rPr>
                <a:t>ILLUSTRATIVE</a:t>
              </a:r>
            </a:p>
          </p:txBody>
        </p:sp>
        <p:cxnSp>
          <p:nvCxnSpPr>
            <p:cNvPr id="1047" name="AutoShape 96" hidden="1"/>
            <p:cNvCxnSpPr>
              <a:cxnSpLocks noChangeShapeType="1"/>
              <a:stCxn id="1119" idx="2"/>
              <a:endCxn id="1119" idx="4"/>
            </p:cNvCxnSpPr>
            <p:nvPr/>
          </p:nvCxnSpPr>
          <p:spPr bwMode="auto">
            <a:xfrm>
              <a:off x="4877" y="639"/>
              <a:ext cx="0" cy="132"/>
            </a:xfrm>
            <a:prstGeom prst="straightConnector1">
              <a:avLst/>
            </a:prstGeom>
            <a:noFill/>
            <a:ln w="9525">
              <a:solidFill>
                <a:srgbClr val="808080"/>
              </a:solidFill>
              <a:round/>
              <a:headEnd/>
              <a:tailEnd/>
            </a:ln>
          </p:spPr>
        </p:cxnSp>
      </p:grpSp>
      <p:sp>
        <p:nvSpPr>
          <p:cNvPr id="1123" name="doc id" hidden="1"/>
          <p:cNvSpPr>
            <a:spLocks noChangeArrowheads="1"/>
          </p:cNvSpPr>
          <p:nvPr>
            <p:custDataLst>
              <p:tags r:id="rId23"/>
            </p:custDataLst>
          </p:nvPr>
        </p:nvSpPr>
        <p:spPr bwMode="auto">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grpSp>
        <p:nvGrpSpPr>
          <p:cNvPr id="1039" name="ACET" hidden="1"/>
          <p:cNvGrpSpPr>
            <a:grpSpLocks/>
          </p:cNvGrpSpPr>
          <p:nvPr>
            <p:custDataLst>
              <p:tags r:id="rId24"/>
            </p:custDataLst>
          </p:nvPr>
        </p:nvGrpSpPr>
        <p:grpSpPr bwMode="auto">
          <a:xfrm>
            <a:off x="1452563" y="1333500"/>
            <a:ext cx="4264025" cy="508000"/>
            <a:chOff x="915" y="710"/>
            <a:chExt cx="2686" cy="320"/>
          </a:xfrm>
        </p:grpSpPr>
        <p:cxnSp>
          <p:nvCxnSpPr>
            <p:cNvPr id="1043" name="AutoShape 103" hidden="1"/>
            <p:cNvCxnSpPr>
              <a:cxnSpLocks noChangeShapeType="1"/>
              <a:stCxn id="1128" idx="4"/>
              <a:endCxn id="1128" idx="6"/>
            </p:cNvCxnSpPr>
            <p:nvPr/>
          </p:nvCxnSpPr>
          <p:spPr bwMode="auto">
            <a:xfrm>
              <a:off x="915" y="1030"/>
              <a:ext cx="2686" cy="0"/>
            </a:xfrm>
            <a:prstGeom prst="straightConnector1">
              <a:avLst/>
            </a:prstGeom>
            <a:noFill/>
            <a:ln w="9525">
              <a:solidFill>
                <a:schemeClr val="tx1"/>
              </a:solidFill>
              <a:round/>
              <a:headEnd/>
              <a:tailEnd/>
            </a:ln>
          </p:spPr>
        </p:cxnSp>
        <p:sp>
          <p:nvSpPr>
            <p:cNvPr id="1128" name="AutoShape 104"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0" anchor="b">
              <a:spAutoFit/>
            </a:bodyPr>
            <a:lstStyle/>
            <a:p>
              <a:pPr defTabSz="912813">
                <a:defRPr/>
              </a:pPr>
              <a:r>
                <a:rPr lang="en-GB" sz="1600" dirty="0"/>
                <a:t>Title</a:t>
              </a:r>
            </a:p>
            <a:p>
              <a:pPr defTabSz="912813">
                <a:defRPr/>
              </a:pPr>
              <a:r>
                <a:rPr lang="en-GB" sz="1600" b="0" dirty="0">
                  <a:solidFill>
                    <a:srgbClr val="808080"/>
                  </a:solidFill>
                </a:rPr>
                <a:t>Unit of measure</a:t>
              </a:r>
            </a:p>
          </p:txBody>
        </p:sp>
      </p:grpSp>
      <p:sp>
        <p:nvSpPr>
          <p:cNvPr id="1129" name="Working Draft" hidden="1"/>
          <p:cNvSpPr txBox="1">
            <a:spLocks noChangeArrowheads="1"/>
          </p:cNvSpPr>
          <p:nvPr>
            <p:custDataLst>
              <p:tags r:id="rId25"/>
            </p:custDataLst>
          </p:nvPr>
        </p:nvSpPr>
        <p:spPr bwMode="auto">
          <a:xfrm rot="5400000">
            <a:off x="8222456" y="2928144"/>
            <a:ext cx="1712913" cy="92075"/>
          </a:xfrm>
          <a:prstGeom prst="rect">
            <a:avLst/>
          </a:prstGeom>
          <a:noFill/>
          <a:ln w="9525">
            <a:noFill/>
            <a:miter lim="800000"/>
            <a:headEnd/>
            <a:tailEnd/>
          </a:ln>
          <a:effectLst/>
        </p:spPr>
        <p:txBody>
          <a:bodyPr wrap="none" lIns="0" tIns="0" rIns="0" bIns="0">
            <a:spAutoFit/>
          </a:bodyPr>
          <a:lstStyle/>
          <a:p>
            <a:pPr defTabSz="912813">
              <a:defRPr/>
            </a:pPr>
            <a:r>
              <a:rPr lang="en-GB" sz="600" b="0" dirty="0"/>
              <a:t>Working Draft - Last Modified 2/2/2011 12:34:00 PM</a:t>
            </a:r>
            <a:endParaRPr lang="en-GB" sz="1600" b="0" dirty="0"/>
          </a:p>
        </p:txBody>
      </p:sp>
      <p:sp>
        <p:nvSpPr>
          <p:cNvPr id="1130" name="Printed" hidden="1"/>
          <p:cNvSpPr txBox="1">
            <a:spLocks noChangeArrowheads="1"/>
          </p:cNvSpPr>
          <p:nvPr>
            <p:custDataLst>
              <p:tags r:id="rId26"/>
            </p:custDataLst>
          </p:nvPr>
        </p:nvSpPr>
        <p:spPr bwMode="auto">
          <a:xfrm rot="5400000">
            <a:off x="8595519" y="4417219"/>
            <a:ext cx="966787" cy="92075"/>
          </a:xfrm>
          <a:prstGeom prst="rect">
            <a:avLst/>
          </a:prstGeom>
          <a:noFill/>
          <a:ln w="9525">
            <a:noFill/>
            <a:miter lim="800000"/>
            <a:headEnd/>
            <a:tailEnd/>
          </a:ln>
          <a:effectLst/>
        </p:spPr>
        <p:txBody>
          <a:bodyPr wrap="none" lIns="0" tIns="0" rIns="0" bIns="0">
            <a:spAutoFit/>
          </a:bodyPr>
          <a:lstStyle/>
          <a:p>
            <a:pPr defTabSz="912813">
              <a:defRPr/>
            </a:pPr>
            <a:r>
              <a:rPr lang="en-GB" sz="600" b="0" dirty="0"/>
              <a:t>Printed 1/31/2011 1:23:15 PM</a:t>
            </a:r>
            <a:endParaRPr lang="en-GB" sz="1600" b="0" dirty="0"/>
          </a:p>
        </p:txBody>
      </p:sp>
      <p:pic>
        <p:nvPicPr>
          <p:cNvPr id="1042" name="Picture 140"/>
          <p:cNvPicPr>
            <a:picLocks noChangeArrowheads="1"/>
          </p:cNvPicPr>
          <p:nvPr>
            <p:custDataLst>
              <p:tags r:id="rId27"/>
            </p:custDataLst>
          </p:nvPr>
        </p:nvPicPr>
        <p:blipFill>
          <a:blip r:embed="rId45" cstate="print"/>
          <a:srcRect/>
          <a:stretch>
            <a:fillRect/>
          </a:stretch>
        </p:blipFill>
        <p:spPr bwMode="auto">
          <a:xfrm>
            <a:off x="7662863" y="341313"/>
            <a:ext cx="1173162" cy="295275"/>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4163"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Lst>
  <p:transition spd="slow"/>
  <p:hf hdr="0" ftr="0" dt="0"/>
  <p:txStyles>
    <p:titleStyle>
      <a:lvl1pPr algn="l" defTabSz="912813" rtl="0" eaLnBrk="0" fontAlgn="base" hangingPunct="0">
        <a:lnSpc>
          <a:spcPct val="85000"/>
        </a:lnSpc>
        <a:spcBef>
          <a:spcPct val="0"/>
        </a:spcBef>
        <a:spcAft>
          <a:spcPct val="0"/>
        </a:spcAft>
        <a:defRPr sz="2400">
          <a:solidFill>
            <a:schemeClr val="bg1"/>
          </a:solidFill>
          <a:latin typeface="+mj-lt"/>
          <a:ea typeface="+mj-ea"/>
          <a:cs typeface="+mj-cs"/>
        </a:defRPr>
      </a:lvl1pPr>
      <a:lvl2pPr algn="l" defTabSz="912813" rtl="0" eaLnBrk="0" fontAlgn="base" hangingPunct="0">
        <a:lnSpc>
          <a:spcPct val="85000"/>
        </a:lnSpc>
        <a:spcBef>
          <a:spcPct val="0"/>
        </a:spcBef>
        <a:spcAft>
          <a:spcPct val="0"/>
        </a:spcAft>
        <a:defRPr sz="2400">
          <a:solidFill>
            <a:schemeClr val="bg1"/>
          </a:solidFill>
          <a:latin typeface="Arial" charset="0"/>
          <a:cs typeface="Arial" charset="0"/>
        </a:defRPr>
      </a:lvl2pPr>
      <a:lvl3pPr algn="l" defTabSz="912813" rtl="0" eaLnBrk="0" fontAlgn="base" hangingPunct="0">
        <a:lnSpc>
          <a:spcPct val="85000"/>
        </a:lnSpc>
        <a:spcBef>
          <a:spcPct val="0"/>
        </a:spcBef>
        <a:spcAft>
          <a:spcPct val="0"/>
        </a:spcAft>
        <a:defRPr sz="2400">
          <a:solidFill>
            <a:schemeClr val="bg1"/>
          </a:solidFill>
          <a:latin typeface="Arial" charset="0"/>
          <a:cs typeface="Arial" charset="0"/>
        </a:defRPr>
      </a:lvl3pPr>
      <a:lvl4pPr algn="l" defTabSz="912813" rtl="0" eaLnBrk="0" fontAlgn="base" hangingPunct="0">
        <a:lnSpc>
          <a:spcPct val="85000"/>
        </a:lnSpc>
        <a:spcBef>
          <a:spcPct val="0"/>
        </a:spcBef>
        <a:spcAft>
          <a:spcPct val="0"/>
        </a:spcAft>
        <a:defRPr sz="2400">
          <a:solidFill>
            <a:schemeClr val="bg1"/>
          </a:solidFill>
          <a:latin typeface="Arial" charset="0"/>
          <a:cs typeface="Arial" charset="0"/>
        </a:defRPr>
      </a:lvl4pPr>
      <a:lvl5pPr algn="l" defTabSz="912813"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defTabSz="912813" rtl="0" fontAlgn="base">
        <a:lnSpc>
          <a:spcPct val="85000"/>
        </a:lnSpc>
        <a:spcBef>
          <a:spcPct val="0"/>
        </a:spcBef>
        <a:spcAft>
          <a:spcPct val="0"/>
        </a:spcAft>
        <a:defRPr sz="2400">
          <a:solidFill>
            <a:schemeClr val="bg1"/>
          </a:solidFill>
          <a:latin typeface="Arial" charset="0"/>
          <a:cs typeface="Arial" charset="0"/>
        </a:defRPr>
      </a:lvl6pPr>
      <a:lvl7pPr marL="914400" algn="l" defTabSz="912813" rtl="0" fontAlgn="base">
        <a:lnSpc>
          <a:spcPct val="85000"/>
        </a:lnSpc>
        <a:spcBef>
          <a:spcPct val="0"/>
        </a:spcBef>
        <a:spcAft>
          <a:spcPct val="0"/>
        </a:spcAft>
        <a:defRPr sz="2400">
          <a:solidFill>
            <a:schemeClr val="bg1"/>
          </a:solidFill>
          <a:latin typeface="Arial" charset="0"/>
          <a:cs typeface="Arial" charset="0"/>
        </a:defRPr>
      </a:lvl7pPr>
      <a:lvl8pPr marL="1371600" algn="l" defTabSz="912813" rtl="0" fontAlgn="base">
        <a:lnSpc>
          <a:spcPct val="85000"/>
        </a:lnSpc>
        <a:spcBef>
          <a:spcPct val="0"/>
        </a:spcBef>
        <a:spcAft>
          <a:spcPct val="0"/>
        </a:spcAft>
        <a:defRPr sz="2400">
          <a:solidFill>
            <a:schemeClr val="bg1"/>
          </a:solidFill>
          <a:latin typeface="Arial" charset="0"/>
          <a:cs typeface="Arial" charset="0"/>
        </a:defRPr>
      </a:lvl8pPr>
      <a:lvl9pPr marL="1828800" algn="l" defTabSz="912813" rtl="0" fontAlgn="base">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0" fontAlgn="base" hangingPunct="0">
        <a:spcBef>
          <a:spcPct val="0"/>
        </a:spcBef>
        <a:spcAft>
          <a:spcPct val="0"/>
        </a:spcAft>
        <a:buClr>
          <a:srgbClr val="8C7F6D"/>
        </a:buClr>
        <a:buChar char="•"/>
        <a:defRPr sz="1600">
          <a:solidFill>
            <a:srgbClr val="003896"/>
          </a:solidFill>
          <a:latin typeface="+mn-lt"/>
          <a:ea typeface="+mn-ea"/>
          <a:cs typeface="+mn-cs"/>
        </a:defRPr>
      </a:lvl1pPr>
      <a:lvl2pPr marL="147638" indent="-146050" algn="l" defTabSz="912813" rtl="0" eaLnBrk="0" fontAlgn="base" hangingPunct="0">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0" fontAlgn="base" hangingPunct="0">
        <a:spcBef>
          <a:spcPct val="0"/>
        </a:spcBef>
        <a:spcAft>
          <a:spcPct val="0"/>
        </a:spcAft>
        <a:buClr>
          <a:srgbClr val="8C7F6D"/>
        </a:buClr>
        <a:buSzPct val="125000"/>
        <a:buFont typeface="Arial" charset="0"/>
        <a:buChar char="–"/>
        <a:defRPr sz="1600">
          <a:solidFill>
            <a:srgbClr val="003896"/>
          </a:solidFill>
          <a:latin typeface="+mn-lt"/>
          <a:cs typeface="+mn-cs"/>
        </a:defRPr>
      </a:lvl3pPr>
      <a:lvl4pPr marL="481013" indent="-123825" algn="l" defTabSz="912813" rtl="0" eaLnBrk="0" fontAlgn="base" hangingPunct="0">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0" fontAlgn="base" hangingPunct="0">
        <a:spcBef>
          <a:spcPct val="0"/>
        </a:spcBef>
        <a:spcAft>
          <a:spcPct val="0"/>
        </a:spcAft>
        <a:buClr>
          <a:srgbClr val="8C7F6D"/>
        </a:buClr>
        <a:buFont typeface="Arial" charset="0"/>
        <a:buChar char="–"/>
        <a:defRPr sz="1600">
          <a:solidFill>
            <a:srgbClr val="003896"/>
          </a:solidFill>
          <a:latin typeface="+mn-lt"/>
          <a:cs typeface="+mn-cs"/>
        </a:defRPr>
      </a:lvl5pPr>
      <a:lvl6pPr marL="11144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050" name="Rectangle 2" hidden="1"/>
          <p:cNvGraphicFramePr>
            <a:graphicFrameLocks/>
          </p:cNvGraphicFramePr>
          <p:nvPr>
            <p:custDataLst>
              <p:tags r:id="rId13"/>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3" imgW="0" imgH="0" progId="">
                  <p:embed/>
                </p:oleObj>
              </mc:Choice>
              <mc:Fallback>
                <p:oleObj name="think-cell Slide" r:id="rId43" imgW="0" imgH="0" progId="">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52" name="Picture 3"/>
          <p:cNvPicPr>
            <a:picLocks noChangeArrowheads="1"/>
          </p:cNvPicPr>
          <p:nvPr>
            <p:custDataLst>
              <p:tags r:id="rId14"/>
            </p:custDataLst>
          </p:nvPr>
        </p:nvPicPr>
        <p:blipFill>
          <a:blip r:embed="rId44" cstate="print"/>
          <a:srcRect/>
          <a:stretch>
            <a:fillRect/>
          </a:stretch>
        </p:blipFill>
        <p:spPr bwMode="auto">
          <a:xfrm>
            <a:off x="0" y="0"/>
            <a:ext cx="7591425" cy="969963"/>
          </a:xfrm>
          <a:prstGeom prst="rect">
            <a:avLst/>
          </a:prstGeom>
          <a:noFill/>
          <a:ln w="19050">
            <a:noFill/>
            <a:miter lim="800000"/>
            <a:headEnd/>
            <a:tailEnd/>
          </a:ln>
        </p:spPr>
      </p:pic>
      <p:sp>
        <p:nvSpPr>
          <p:cNvPr id="2053" name="McK 1. Slide Placeholder"/>
          <p:cNvSpPr>
            <a:spLocks noGrp="1" noChangeArrowheads="1"/>
          </p:cNvSpPr>
          <p:nvPr>
            <p:ph type="title"/>
            <p:custDataLst>
              <p:tags r:id="rId15"/>
            </p:custDataLst>
          </p:nvPr>
        </p:nvSpPr>
        <p:spPr bwMode="auto">
          <a:xfrm>
            <a:off x="200025" y="328613"/>
            <a:ext cx="6985000" cy="31115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a:t>Click to edit Master title style</a:t>
            </a:r>
          </a:p>
        </p:txBody>
      </p:sp>
      <p:sp>
        <p:nvSpPr>
          <p:cNvPr id="2054" name="Rectangle 5"/>
          <p:cNvSpPr>
            <a:spLocks noGrp="1" noChangeArrowheads="1"/>
          </p:cNvSpPr>
          <p:nvPr>
            <p:ph type="body" idx="1"/>
            <p:custDataLst>
              <p:tags r:id="rId16"/>
            </p:custDataLst>
          </p:nvPr>
        </p:nvSpPr>
        <p:spPr bwMode="auto">
          <a:xfrm>
            <a:off x="438150" y="1890713"/>
            <a:ext cx="6783388" cy="12223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2054" name="Rectangle 6"/>
          <p:cNvSpPr>
            <a:spLocks noGrp="1" noChangeArrowheads="1"/>
          </p:cNvSpPr>
          <p:nvPr>
            <p:ph type="sldNum" sz="quarter" idx="4"/>
            <p:custDataLst>
              <p:tags r:id="rId17"/>
            </p:custDataLst>
          </p:nvPr>
        </p:nvSpPr>
        <p:spPr bwMode="auto">
          <a:xfrm>
            <a:off x="7185025" y="6626225"/>
            <a:ext cx="1651000"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defRPr>
            </a:lvl1pPr>
          </a:lstStyle>
          <a:p>
            <a:pPr>
              <a:defRPr/>
            </a:pPr>
            <a:fld id="{E7575C6E-BE70-446E-A4B1-2F3B98F45FBA}" type="slidenum">
              <a:rPr lang="en-GB"/>
              <a:pPr>
                <a:defRPr/>
              </a:pPr>
              <a:t>‹#›</a:t>
            </a:fld>
            <a:endParaRPr lang="en-GB" dirty="0"/>
          </a:p>
        </p:txBody>
      </p:sp>
      <p:sp>
        <p:nvSpPr>
          <p:cNvPr id="2562055" name="McK 2. Unit of measure" hidden="1"/>
          <p:cNvSpPr txBox="1">
            <a:spLocks noChangeArrowheads="1"/>
          </p:cNvSpPr>
          <p:nvPr>
            <p:custDataLst>
              <p:tags r:id="rId18"/>
            </p:custDataLst>
          </p:nvPr>
        </p:nvSpPr>
        <p:spPr bwMode="auto">
          <a:xfrm>
            <a:off x="200025" y="1014413"/>
            <a:ext cx="6985000" cy="244475"/>
          </a:xfrm>
          <a:prstGeom prst="rect">
            <a:avLst/>
          </a:prstGeom>
          <a:noFill/>
          <a:ln w="9525">
            <a:noFill/>
            <a:miter lim="800000"/>
            <a:headEnd/>
            <a:tailEnd/>
          </a:ln>
          <a:effectLst/>
        </p:spPr>
        <p:txBody>
          <a:bodyPr lIns="0" tIns="0" rIns="0" bIns="0"/>
          <a:lstStyle/>
          <a:p>
            <a:pPr defTabSz="895350">
              <a:defRPr/>
            </a:pPr>
            <a:r>
              <a:rPr lang="en-GB" sz="1600" dirty="0">
                <a:solidFill>
                  <a:srgbClr val="808080"/>
                </a:solidFill>
              </a:rPr>
              <a:t>Unit of measure</a:t>
            </a:r>
          </a:p>
        </p:txBody>
      </p:sp>
      <p:grpSp>
        <p:nvGrpSpPr>
          <p:cNvPr id="2057" name="McK Slide Elements"/>
          <p:cNvGrpSpPr>
            <a:grpSpLocks/>
          </p:cNvGrpSpPr>
          <p:nvPr userDrawn="1"/>
        </p:nvGrpSpPr>
        <p:grpSpPr bwMode="auto">
          <a:xfrm>
            <a:off x="200025" y="6223000"/>
            <a:ext cx="6985000" cy="349250"/>
            <a:chOff x="126" y="3920"/>
            <a:chExt cx="4400" cy="220"/>
          </a:xfrm>
        </p:grpSpPr>
        <p:sp>
          <p:nvSpPr>
            <p:cNvPr id="2562057" name="McK 3. Footnote" hidden="1"/>
            <p:cNvSpPr txBox="1">
              <a:spLocks noChangeArrowheads="1"/>
            </p:cNvSpPr>
            <p:nvPr userDrawn="1"/>
          </p:nvSpPr>
          <p:spPr bwMode="auto">
            <a:xfrm>
              <a:off x="126" y="3920"/>
              <a:ext cx="4400" cy="96"/>
            </a:xfrm>
            <a:prstGeom prst="rect">
              <a:avLst/>
            </a:prstGeom>
            <a:noFill/>
            <a:ln w="9525">
              <a:noFill/>
              <a:miter lim="800000"/>
              <a:headEnd/>
              <a:tailEnd/>
            </a:ln>
            <a:effectLst/>
          </p:spPr>
          <p:txBody>
            <a:bodyPr lIns="0" tIns="0" rIns="0" bIns="0" anchor="b"/>
            <a:lstStyle/>
            <a:p>
              <a:pPr marL="104775" indent="-104775" defTabSz="895350">
                <a:defRPr/>
              </a:pPr>
              <a:r>
                <a:rPr lang="en-GB" sz="1000" b="0" dirty="0"/>
                <a:t>1 Footnote</a:t>
              </a:r>
            </a:p>
          </p:txBody>
        </p:sp>
        <p:sp>
          <p:nvSpPr>
            <p:cNvPr id="2562058" name="McK 4. Source" hidden="1"/>
            <p:cNvSpPr>
              <a:spLocks noChangeArrowheads="1"/>
            </p:cNvSpPr>
            <p:nvPr userDrawn="1"/>
          </p:nvSpPr>
          <p:spPr bwMode="auto">
            <a:xfrm>
              <a:off x="126" y="4044"/>
              <a:ext cx="4400" cy="96"/>
            </a:xfrm>
            <a:prstGeom prst="rect">
              <a:avLst/>
            </a:prstGeom>
            <a:noFill/>
            <a:ln w="9525">
              <a:noFill/>
              <a:miter lim="800000"/>
              <a:headEnd/>
              <a:tailEnd/>
            </a:ln>
            <a:effectLst/>
          </p:spPr>
          <p:txBody>
            <a:bodyPr lIns="0" tIns="0" rIns="0" bIns="0"/>
            <a:lstStyle/>
            <a:p>
              <a:pPr marL="609600" indent="-609600" defTabSz="895350">
                <a:tabLst>
                  <a:tab pos="612775" algn="l"/>
                </a:tabLst>
                <a:defRPr/>
              </a:pPr>
              <a:r>
                <a:rPr lang="en-GB" sz="1000" b="0" dirty="0"/>
                <a:t>SOURCE: Source</a:t>
              </a:r>
            </a:p>
          </p:txBody>
        </p:sp>
      </p:grpSp>
      <p:grpSp>
        <p:nvGrpSpPr>
          <p:cNvPr id="2058" name="LegendBoxes" hidden="1"/>
          <p:cNvGrpSpPr>
            <a:grpSpLocks/>
          </p:cNvGrpSpPr>
          <p:nvPr>
            <p:custDataLst>
              <p:tags r:id="rId19"/>
            </p:custDataLst>
          </p:nvPr>
        </p:nvGrpSpPr>
        <p:grpSpPr bwMode="auto">
          <a:xfrm>
            <a:off x="7993063" y="1014413"/>
            <a:ext cx="842962" cy="976312"/>
            <a:chOff x="3394" y="519"/>
            <a:chExt cx="531" cy="615"/>
          </a:xfrm>
        </p:grpSpPr>
        <p:sp>
          <p:nvSpPr>
            <p:cNvPr id="2562060"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a:defRPr/>
              </a:pPr>
              <a:endParaRPr lang="en-ZA" dirty="0"/>
            </a:p>
          </p:txBody>
        </p:sp>
        <p:sp>
          <p:nvSpPr>
            <p:cNvPr id="2562061"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a:defRPr/>
              </a:pPr>
              <a:endParaRPr lang="en-ZA" dirty="0"/>
            </a:p>
          </p:txBody>
        </p:sp>
        <p:sp>
          <p:nvSpPr>
            <p:cNvPr id="2562062"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a:defRPr/>
              </a:pPr>
              <a:endParaRPr lang="en-ZA" dirty="0"/>
            </a:p>
          </p:txBody>
        </p:sp>
        <p:sp>
          <p:nvSpPr>
            <p:cNvPr id="2562063"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a:defRPr/>
              </a:pPr>
              <a:endParaRPr lang="en-ZA" dirty="0"/>
            </a:p>
          </p:txBody>
        </p:sp>
        <p:sp>
          <p:nvSpPr>
            <p:cNvPr id="2562064" name="Legend1" hidden="1"/>
            <p:cNvSpPr>
              <a:spLocks noChangeArrowheads="1"/>
            </p:cNvSpPr>
            <p:nvPr userDrawn="1"/>
          </p:nvSpPr>
          <p:spPr bwMode="auto">
            <a:xfrm>
              <a:off x="3554" y="5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562065" name="Legend2" hidden="1"/>
            <p:cNvSpPr>
              <a:spLocks noChangeArrowheads="1"/>
            </p:cNvSpPr>
            <p:nvPr userDrawn="1"/>
          </p:nvSpPr>
          <p:spPr bwMode="auto">
            <a:xfrm>
              <a:off x="3554" y="68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562066" name="Legend3" hidden="1"/>
            <p:cNvSpPr>
              <a:spLocks noChangeArrowheads="1"/>
            </p:cNvSpPr>
            <p:nvPr userDrawn="1"/>
          </p:nvSpPr>
          <p:spPr bwMode="auto">
            <a:xfrm>
              <a:off x="3554" y="84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2562067" name="Legend4" hidden="1"/>
            <p:cNvSpPr>
              <a:spLocks noChangeArrowheads="1"/>
            </p:cNvSpPr>
            <p:nvPr userDrawn="1"/>
          </p:nvSpPr>
          <p:spPr bwMode="auto">
            <a:xfrm>
              <a:off x="3554" y="10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grpSp>
      <p:grpSp>
        <p:nvGrpSpPr>
          <p:cNvPr id="2059" name="LegendLines" hidden="1"/>
          <p:cNvGrpSpPr>
            <a:grpSpLocks/>
          </p:cNvGrpSpPr>
          <p:nvPr>
            <p:custDataLst>
              <p:tags r:id="rId20"/>
            </p:custDataLst>
          </p:nvPr>
        </p:nvGrpSpPr>
        <p:grpSpPr bwMode="auto">
          <a:xfrm>
            <a:off x="7675563" y="1014413"/>
            <a:ext cx="1160462" cy="706437"/>
            <a:chOff x="2411" y="2750"/>
            <a:chExt cx="731" cy="445"/>
          </a:xfrm>
        </p:grpSpPr>
        <p:sp>
          <p:nvSpPr>
            <p:cNvPr id="2562069"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a:defRPr/>
              </a:pPr>
              <a:endParaRPr lang="en-ZA" dirty="0"/>
            </a:p>
          </p:txBody>
        </p:sp>
        <p:sp>
          <p:nvSpPr>
            <p:cNvPr id="2562070"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a:defRPr/>
              </a:pPr>
              <a:endParaRPr lang="en-ZA" dirty="0"/>
            </a:p>
          </p:txBody>
        </p:sp>
        <p:sp>
          <p:nvSpPr>
            <p:cNvPr id="2562071"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a:defRPr/>
              </a:pPr>
              <a:endParaRPr lang="en-ZA" dirty="0"/>
            </a:p>
          </p:txBody>
        </p:sp>
        <p:sp>
          <p:nvSpPr>
            <p:cNvPr id="2562072" name="Legend1" hidden="1"/>
            <p:cNvSpPr>
              <a:spLocks noChangeArrowheads="1"/>
            </p:cNvSpPr>
            <p:nvPr userDrawn="1"/>
          </p:nvSpPr>
          <p:spPr bwMode="auto">
            <a:xfrm>
              <a:off x="2771" y="275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562073" name="Legend2" hidden="1"/>
            <p:cNvSpPr>
              <a:spLocks noChangeArrowheads="1"/>
            </p:cNvSpPr>
            <p:nvPr userDrawn="1"/>
          </p:nvSpPr>
          <p:spPr bwMode="auto">
            <a:xfrm>
              <a:off x="2771" y="291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562074" name="Legend3" hidden="1"/>
            <p:cNvSpPr>
              <a:spLocks noChangeArrowheads="1"/>
            </p:cNvSpPr>
            <p:nvPr userDrawn="1"/>
          </p:nvSpPr>
          <p:spPr bwMode="auto">
            <a:xfrm>
              <a:off x="2771" y="308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grpSp>
      <p:grpSp>
        <p:nvGrpSpPr>
          <p:cNvPr id="2060" name="LegendMoons" hidden="1"/>
          <p:cNvGrpSpPr>
            <a:grpSpLocks/>
          </p:cNvGrpSpPr>
          <p:nvPr>
            <p:custDataLst>
              <p:tags r:id="rId21"/>
            </p:custDataLst>
          </p:nvPr>
        </p:nvGrpSpPr>
        <p:grpSpPr bwMode="auto">
          <a:xfrm>
            <a:off x="7913688" y="1014413"/>
            <a:ext cx="922337" cy="1306512"/>
            <a:chOff x="1104" y="2704"/>
            <a:chExt cx="581" cy="823"/>
          </a:xfrm>
        </p:grpSpPr>
        <p:grpSp>
          <p:nvGrpSpPr>
            <p:cNvPr id="2072" name="MoonLegend1" hidden="1"/>
            <p:cNvGrpSpPr>
              <a:grpSpLocks noChangeAspect="1"/>
            </p:cNvGrpSpPr>
            <p:nvPr>
              <p:custDataLst>
                <p:tags r:id="rId28"/>
              </p:custDataLst>
            </p:nvPr>
          </p:nvGrpSpPr>
          <p:grpSpPr bwMode="auto">
            <a:xfrm>
              <a:off x="1104" y="2704"/>
              <a:ext cx="132" cy="132"/>
              <a:chOff x="4533" y="183"/>
              <a:chExt cx="144" cy="144"/>
            </a:xfrm>
          </p:grpSpPr>
          <p:sp>
            <p:nvSpPr>
              <p:cNvPr id="2562077" name="Oval 29" hidden="1"/>
              <p:cNvSpPr>
                <a:spLocks noChangeAspect="1" noChangeArrowheads="1"/>
              </p:cNvSpPr>
              <p:nvPr>
                <p:custDataLst>
                  <p:tags r:id="rId41"/>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562078" name="Arc 30" hidden="1"/>
              <p:cNvSpPr>
                <a:spLocks noChangeAspect="1"/>
              </p:cNvSpPr>
              <p:nvPr>
                <p:custDataLst>
                  <p:tags r:id="rId42"/>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2073" name="MoonLegend2" hidden="1"/>
            <p:cNvGrpSpPr>
              <a:grpSpLocks noChangeAspect="1"/>
            </p:cNvGrpSpPr>
            <p:nvPr>
              <p:custDataLst>
                <p:tags r:id="rId29"/>
              </p:custDataLst>
            </p:nvPr>
          </p:nvGrpSpPr>
          <p:grpSpPr bwMode="auto">
            <a:xfrm>
              <a:off x="1104" y="2876"/>
              <a:ext cx="132" cy="132"/>
              <a:chOff x="1694" y="2044"/>
              <a:chExt cx="160" cy="160"/>
            </a:xfrm>
          </p:grpSpPr>
          <p:sp>
            <p:nvSpPr>
              <p:cNvPr id="2562080" name="Oval 32" hidden="1"/>
              <p:cNvSpPr>
                <a:spLocks noChangeAspect="1" noChangeArrowheads="1"/>
              </p:cNvSpPr>
              <p:nvPr>
                <p:custDataLst>
                  <p:tags r:id="rId39"/>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562081" name="Arc 33" hidden="1"/>
              <p:cNvSpPr>
                <a:spLocks noChangeAspect="1"/>
              </p:cNvSpPr>
              <p:nvPr>
                <p:custDataLst>
                  <p:tags r:id="rId40"/>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2074" name="MoonLegend3" hidden="1"/>
            <p:cNvGrpSpPr>
              <a:grpSpLocks noChangeAspect="1"/>
            </p:cNvGrpSpPr>
            <p:nvPr>
              <p:custDataLst>
                <p:tags r:id="rId30"/>
              </p:custDataLst>
            </p:nvPr>
          </p:nvGrpSpPr>
          <p:grpSpPr bwMode="auto">
            <a:xfrm>
              <a:off x="1104" y="3049"/>
              <a:ext cx="132" cy="132"/>
              <a:chOff x="4495" y="897"/>
              <a:chExt cx="160" cy="160"/>
            </a:xfrm>
          </p:grpSpPr>
          <p:sp>
            <p:nvSpPr>
              <p:cNvPr id="2562083" name="Oval 35" hidden="1"/>
              <p:cNvSpPr>
                <a:spLocks noChangeAspect="1" noChangeArrowheads="1"/>
              </p:cNvSpPr>
              <p:nvPr>
                <p:custDataLst>
                  <p:tags r:id="rId37"/>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562084" name="Arc 36" hidden="1"/>
              <p:cNvSpPr>
                <a:spLocks noChangeAspect="1"/>
              </p:cNvSpPr>
              <p:nvPr>
                <p:custDataLst>
                  <p:tags r:id="rId38"/>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2075" name="MoonLegend4" hidden="1"/>
            <p:cNvGrpSpPr>
              <a:grpSpLocks noChangeAspect="1"/>
            </p:cNvGrpSpPr>
            <p:nvPr>
              <p:custDataLst>
                <p:tags r:id="rId31"/>
              </p:custDataLst>
            </p:nvPr>
          </p:nvGrpSpPr>
          <p:grpSpPr bwMode="auto">
            <a:xfrm>
              <a:off x="1104" y="3222"/>
              <a:ext cx="132" cy="132"/>
              <a:chOff x="4495" y="1198"/>
              <a:chExt cx="160" cy="160"/>
            </a:xfrm>
          </p:grpSpPr>
          <p:sp>
            <p:nvSpPr>
              <p:cNvPr id="2562086" name="Oval 38" hidden="1"/>
              <p:cNvSpPr>
                <a:spLocks noChangeAspect="1" noChangeArrowheads="1"/>
              </p:cNvSpPr>
              <p:nvPr>
                <p:custDataLst>
                  <p:tags r:id="rId35"/>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562087" name="Arc 39" hidden="1"/>
              <p:cNvSpPr>
                <a:spLocks noChangeAspect="1"/>
              </p:cNvSpPr>
              <p:nvPr>
                <p:custDataLst>
                  <p:tags r:id="rId36"/>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2076" name="MoonLegend5" hidden="1"/>
            <p:cNvGrpSpPr>
              <a:grpSpLocks noChangeAspect="1"/>
            </p:cNvGrpSpPr>
            <p:nvPr>
              <p:custDataLst>
                <p:tags r:id="rId32"/>
              </p:custDataLst>
            </p:nvPr>
          </p:nvGrpSpPr>
          <p:grpSpPr bwMode="auto">
            <a:xfrm>
              <a:off x="1104" y="3395"/>
              <a:ext cx="132" cy="132"/>
              <a:chOff x="4495" y="1440"/>
              <a:chExt cx="160" cy="160"/>
            </a:xfrm>
          </p:grpSpPr>
          <p:sp>
            <p:nvSpPr>
              <p:cNvPr id="2562089" name="Oval 41" hidden="1"/>
              <p:cNvSpPr>
                <a:spLocks noChangeAspect="1" noChangeArrowheads="1"/>
              </p:cNvSpPr>
              <p:nvPr>
                <p:custDataLst>
                  <p:tags r:id="rId33"/>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562090" name="Oval 42" hidden="1"/>
              <p:cNvSpPr>
                <a:spLocks noChangeAspect="1" noChangeArrowheads="1"/>
              </p:cNvSpPr>
              <p:nvPr>
                <p:custDataLst>
                  <p:tags r:id="rId34"/>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a:defRPr/>
                </a:pPr>
                <a:endParaRPr lang="en-ZA" dirty="0"/>
              </a:p>
            </p:txBody>
          </p:sp>
        </p:grpSp>
        <p:sp>
          <p:nvSpPr>
            <p:cNvPr id="2562091" name="Legend1" hidden="1"/>
            <p:cNvSpPr>
              <a:spLocks noChangeArrowheads="1"/>
            </p:cNvSpPr>
            <p:nvPr userDrawn="1"/>
          </p:nvSpPr>
          <p:spPr bwMode="auto">
            <a:xfrm>
              <a:off x="1314" y="2712"/>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562092" name="Legend2" hidden="1"/>
            <p:cNvSpPr>
              <a:spLocks noChangeArrowheads="1"/>
            </p:cNvSpPr>
            <p:nvPr userDrawn="1"/>
          </p:nvSpPr>
          <p:spPr bwMode="auto">
            <a:xfrm>
              <a:off x="1314" y="288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562093" name="Legend3" hidden="1"/>
            <p:cNvSpPr>
              <a:spLocks noChangeArrowheads="1"/>
            </p:cNvSpPr>
            <p:nvPr userDrawn="1"/>
          </p:nvSpPr>
          <p:spPr bwMode="auto">
            <a:xfrm>
              <a:off x="1314" y="3058"/>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2562094" name="Legend4" hidden="1"/>
            <p:cNvSpPr>
              <a:spLocks noChangeArrowheads="1"/>
            </p:cNvSpPr>
            <p:nvPr userDrawn="1"/>
          </p:nvSpPr>
          <p:spPr bwMode="auto">
            <a:xfrm>
              <a:off x="1314" y="3231"/>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sp>
          <p:nvSpPr>
            <p:cNvPr id="2562095" name="Legend5" hidden="1"/>
            <p:cNvSpPr>
              <a:spLocks noChangeArrowheads="1"/>
            </p:cNvSpPr>
            <p:nvPr userDrawn="1"/>
          </p:nvSpPr>
          <p:spPr bwMode="auto">
            <a:xfrm>
              <a:off x="1314" y="340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Legend5</a:t>
              </a:r>
            </a:p>
          </p:txBody>
        </p:sp>
      </p:grpSp>
      <p:grpSp>
        <p:nvGrpSpPr>
          <p:cNvPr id="2061" name="Sticker" hidden="1"/>
          <p:cNvGrpSpPr>
            <a:grpSpLocks/>
          </p:cNvGrpSpPr>
          <p:nvPr>
            <p:custDataLst>
              <p:tags r:id="rId22"/>
            </p:custDataLst>
          </p:nvPr>
        </p:nvGrpSpPr>
        <p:grpSpPr bwMode="auto">
          <a:xfrm>
            <a:off x="7742238" y="1014413"/>
            <a:ext cx="1093787" cy="209550"/>
            <a:chOff x="4877" y="639"/>
            <a:chExt cx="689" cy="132"/>
          </a:xfrm>
        </p:grpSpPr>
        <p:cxnSp>
          <p:nvCxnSpPr>
            <p:cNvPr id="2069" name="AutoShape 49" hidden="1"/>
            <p:cNvCxnSpPr>
              <a:cxnSpLocks noChangeShapeType="1"/>
              <a:stCxn id="2562098" idx="4"/>
              <a:endCxn id="2562098" idx="6"/>
            </p:cNvCxnSpPr>
            <p:nvPr/>
          </p:nvCxnSpPr>
          <p:spPr bwMode="auto">
            <a:xfrm>
              <a:off x="4877" y="771"/>
              <a:ext cx="689" cy="0"/>
            </a:xfrm>
            <a:prstGeom prst="straightConnector1">
              <a:avLst/>
            </a:prstGeom>
            <a:noFill/>
            <a:ln w="25400">
              <a:solidFill>
                <a:srgbClr val="808080"/>
              </a:solidFill>
              <a:round/>
              <a:headEnd/>
              <a:tailEnd/>
            </a:ln>
          </p:spPr>
        </p:cxnSp>
        <p:sp>
          <p:nvSpPr>
            <p:cNvPr id="2562098" name="AutoShape 50" hidden="1"/>
            <p:cNvSpPr>
              <a:spLocks noChangeArrowheads="1"/>
            </p:cNvSpPr>
            <p:nvPr/>
          </p:nvSpPr>
          <p:spPr bwMode="auto">
            <a:xfrm>
              <a:off x="4877" y="639"/>
              <a:ext cx="689" cy="132"/>
            </a:xfrm>
            <a:prstGeom prst="leftRightArrow">
              <a:avLst>
                <a:gd name="adj1" fmla="val 100000"/>
                <a:gd name="adj2" fmla="val 0"/>
              </a:avLst>
            </a:prstGeom>
            <a:noFill/>
            <a:ln w="9525" algn="ctr">
              <a:noFill/>
              <a:miter lim="800000"/>
              <a:headEnd/>
              <a:tailEnd/>
            </a:ln>
            <a:effectLst/>
          </p:spPr>
          <p:txBody>
            <a:bodyPr wrap="none" lIns="27421" tIns="0" rIns="0" bIns="27421">
              <a:spAutoFit/>
            </a:bodyPr>
            <a:lstStyle/>
            <a:p>
              <a:pPr algn="r" defTabSz="895350">
                <a:buClr>
                  <a:schemeClr val="tx2"/>
                </a:buClr>
                <a:defRPr/>
              </a:pPr>
              <a:r>
                <a:rPr lang="en-GB" sz="1200" b="0" dirty="0">
                  <a:solidFill>
                    <a:srgbClr val="808080"/>
                  </a:solidFill>
                </a:rPr>
                <a:t>ILLUSTRATIVE</a:t>
              </a:r>
            </a:p>
          </p:txBody>
        </p:sp>
        <p:cxnSp>
          <p:nvCxnSpPr>
            <p:cNvPr id="2071" name="AutoShape 51" hidden="1"/>
            <p:cNvCxnSpPr>
              <a:cxnSpLocks noChangeShapeType="1"/>
              <a:stCxn id="2562098" idx="2"/>
              <a:endCxn id="2562098" idx="4"/>
            </p:cNvCxnSpPr>
            <p:nvPr/>
          </p:nvCxnSpPr>
          <p:spPr bwMode="auto">
            <a:xfrm>
              <a:off x="4877" y="639"/>
              <a:ext cx="0" cy="132"/>
            </a:xfrm>
            <a:prstGeom prst="straightConnector1">
              <a:avLst/>
            </a:prstGeom>
            <a:noFill/>
            <a:ln w="9525">
              <a:solidFill>
                <a:srgbClr val="808080"/>
              </a:solidFill>
              <a:round/>
              <a:headEnd/>
              <a:tailEnd/>
            </a:ln>
          </p:spPr>
        </p:cxnSp>
      </p:grpSp>
      <p:sp>
        <p:nvSpPr>
          <p:cNvPr id="2562100" name="doc id" hidden="1"/>
          <p:cNvSpPr>
            <a:spLocks noChangeArrowheads="1"/>
          </p:cNvSpPr>
          <p:nvPr>
            <p:custDataLst>
              <p:tags r:id="rId23"/>
            </p:custDataLst>
          </p:nvPr>
        </p:nvSpPr>
        <p:spPr bwMode="auto">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grpSp>
        <p:nvGrpSpPr>
          <p:cNvPr id="2063" name="ACET" hidden="1"/>
          <p:cNvGrpSpPr>
            <a:grpSpLocks/>
          </p:cNvGrpSpPr>
          <p:nvPr>
            <p:custDataLst>
              <p:tags r:id="rId24"/>
            </p:custDataLst>
          </p:nvPr>
        </p:nvGrpSpPr>
        <p:grpSpPr bwMode="auto">
          <a:xfrm>
            <a:off x="1452563" y="1333500"/>
            <a:ext cx="4264025" cy="508000"/>
            <a:chOff x="915" y="710"/>
            <a:chExt cx="2686" cy="320"/>
          </a:xfrm>
        </p:grpSpPr>
        <p:cxnSp>
          <p:nvCxnSpPr>
            <p:cNvPr id="2067" name="AutoShape 54" hidden="1"/>
            <p:cNvCxnSpPr>
              <a:cxnSpLocks noChangeShapeType="1"/>
              <a:stCxn id="2562103" idx="4"/>
              <a:endCxn id="2562103" idx="6"/>
            </p:cNvCxnSpPr>
            <p:nvPr/>
          </p:nvCxnSpPr>
          <p:spPr bwMode="auto">
            <a:xfrm>
              <a:off x="915" y="1030"/>
              <a:ext cx="2686" cy="0"/>
            </a:xfrm>
            <a:prstGeom prst="straightConnector1">
              <a:avLst/>
            </a:prstGeom>
            <a:noFill/>
            <a:ln w="9525">
              <a:solidFill>
                <a:schemeClr val="tx1"/>
              </a:solidFill>
              <a:round/>
              <a:headEnd/>
              <a:tailEnd/>
            </a:ln>
          </p:spPr>
        </p:cxnSp>
        <p:sp>
          <p:nvSpPr>
            <p:cNvPr id="2562103" name="AutoShape 55"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0" anchor="b">
              <a:spAutoFit/>
            </a:bodyPr>
            <a:lstStyle/>
            <a:p>
              <a:pPr defTabSz="912813">
                <a:defRPr/>
              </a:pPr>
              <a:r>
                <a:rPr lang="en-GB" sz="1600" dirty="0"/>
                <a:t>Title</a:t>
              </a:r>
            </a:p>
            <a:p>
              <a:pPr defTabSz="912813">
                <a:defRPr/>
              </a:pPr>
              <a:r>
                <a:rPr lang="en-GB" sz="1600" b="0" dirty="0">
                  <a:solidFill>
                    <a:srgbClr val="808080"/>
                  </a:solidFill>
                </a:rPr>
                <a:t>Unit of measure</a:t>
              </a:r>
            </a:p>
          </p:txBody>
        </p:sp>
      </p:grpSp>
      <p:sp>
        <p:nvSpPr>
          <p:cNvPr id="2562104" name="Working Draft" hidden="1"/>
          <p:cNvSpPr txBox="1">
            <a:spLocks noChangeArrowheads="1"/>
          </p:cNvSpPr>
          <p:nvPr>
            <p:custDataLst>
              <p:tags r:id="rId25"/>
            </p:custDataLst>
          </p:nvPr>
        </p:nvSpPr>
        <p:spPr bwMode="auto">
          <a:xfrm rot="5400000">
            <a:off x="8222456" y="2928144"/>
            <a:ext cx="1712913" cy="92075"/>
          </a:xfrm>
          <a:prstGeom prst="rect">
            <a:avLst/>
          </a:prstGeom>
          <a:noFill/>
          <a:ln w="9525">
            <a:noFill/>
            <a:miter lim="800000"/>
            <a:headEnd/>
            <a:tailEnd/>
          </a:ln>
          <a:effectLst/>
        </p:spPr>
        <p:txBody>
          <a:bodyPr wrap="none" lIns="0" tIns="0" rIns="0" bIns="0">
            <a:spAutoFit/>
          </a:bodyPr>
          <a:lstStyle/>
          <a:p>
            <a:pPr defTabSz="912813">
              <a:defRPr/>
            </a:pPr>
            <a:r>
              <a:rPr lang="en-US" sz="600" b="0" dirty="0"/>
              <a:t>Working Draft - Last Modified 2010/11/04 01:26:42 PM</a:t>
            </a:r>
            <a:endParaRPr lang="en-GB" sz="1600" b="0" dirty="0"/>
          </a:p>
        </p:txBody>
      </p:sp>
      <p:sp>
        <p:nvSpPr>
          <p:cNvPr id="2562105" name="Printed" hidden="1"/>
          <p:cNvSpPr txBox="1">
            <a:spLocks noChangeArrowheads="1"/>
          </p:cNvSpPr>
          <p:nvPr>
            <p:custDataLst>
              <p:tags r:id="rId26"/>
            </p:custDataLst>
          </p:nvPr>
        </p:nvSpPr>
        <p:spPr bwMode="auto">
          <a:xfrm rot="5400000">
            <a:off x="8595519" y="4417219"/>
            <a:ext cx="966787" cy="92075"/>
          </a:xfrm>
          <a:prstGeom prst="rect">
            <a:avLst/>
          </a:prstGeom>
          <a:noFill/>
          <a:ln w="9525">
            <a:noFill/>
            <a:miter lim="800000"/>
            <a:headEnd/>
            <a:tailEnd/>
          </a:ln>
          <a:effectLst/>
        </p:spPr>
        <p:txBody>
          <a:bodyPr wrap="none" lIns="0" tIns="0" rIns="0" bIns="0">
            <a:spAutoFit/>
          </a:bodyPr>
          <a:lstStyle/>
          <a:p>
            <a:pPr defTabSz="912813">
              <a:defRPr/>
            </a:pPr>
            <a:r>
              <a:rPr lang="en-GB" sz="600" b="0" dirty="0"/>
              <a:t>Printed 10/11/04 08:16:26</a:t>
            </a:r>
            <a:endParaRPr lang="en-GB" sz="1600" b="0" dirty="0"/>
          </a:p>
        </p:txBody>
      </p:sp>
      <p:pic>
        <p:nvPicPr>
          <p:cNvPr id="2066" name="Picture 58"/>
          <p:cNvPicPr>
            <a:picLocks noChangeArrowheads="1"/>
          </p:cNvPicPr>
          <p:nvPr>
            <p:custDataLst>
              <p:tags r:id="rId27"/>
            </p:custDataLst>
          </p:nvPr>
        </p:nvPicPr>
        <p:blipFill>
          <a:blip r:embed="rId45" cstate="print"/>
          <a:srcRect/>
          <a:stretch>
            <a:fillRect/>
          </a:stretch>
        </p:blipFill>
        <p:spPr bwMode="auto">
          <a:xfrm>
            <a:off x="7662863" y="341313"/>
            <a:ext cx="1173162" cy="295275"/>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4164"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Lst>
  <p:transition spd="slow"/>
  <p:hf hdr="0" ftr="0" dt="0"/>
  <p:txStyles>
    <p:titleStyle>
      <a:lvl1pPr algn="l" defTabSz="912813" rtl="0" eaLnBrk="0" fontAlgn="base" hangingPunct="0">
        <a:lnSpc>
          <a:spcPct val="85000"/>
        </a:lnSpc>
        <a:spcBef>
          <a:spcPct val="0"/>
        </a:spcBef>
        <a:spcAft>
          <a:spcPct val="0"/>
        </a:spcAft>
        <a:defRPr sz="2400">
          <a:solidFill>
            <a:schemeClr val="bg1"/>
          </a:solidFill>
          <a:latin typeface="+mj-lt"/>
          <a:ea typeface="+mj-ea"/>
          <a:cs typeface="+mj-cs"/>
        </a:defRPr>
      </a:lvl1pPr>
      <a:lvl2pPr algn="l" defTabSz="912813" rtl="0" eaLnBrk="0" fontAlgn="base" hangingPunct="0">
        <a:lnSpc>
          <a:spcPct val="85000"/>
        </a:lnSpc>
        <a:spcBef>
          <a:spcPct val="0"/>
        </a:spcBef>
        <a:spcAft>
          <a:spcPct val="0"/>
        </a:spcAft>
        <a:defRPr sz="2400">
          <a:solidFill>
            <a:schemeClr val="bg1"/>
          </a:solidFill>
          <a:latin typeface="Arial" charset="0"/>
          <a:cs typeface="Arial" charset="0"/>
        </a:defRPr>
      </a:lvl2pPr>
      <a:lvl3pPr algn="l" defTabSz="912813" rtl="0" eaLnBrk="0" fontAlgn="base" hangingPunct="0">
        <a:lnSpc>
          <a:spcPct val="85000"/>
        </a:lnSpc>
        <a:spcBef>
          <a:spcPct val="0"/>
        </a:spcBef>
        <a:spcAft>
          <a:spcPct val="0"/>
        </a:spcAft>
        <a:defRPr sz="2400">
          <a:solidFill>
            <a:schemeClr val="bg1"/>
          </a:solidFill>
          <a:latin typeface="Arial" charset="0"/>
          <a:cs typeface="Arial" charset="0"/>
        </a:defRPr>
      </a:lvl3pPr>
      <a:lvl4pPr algn="l" defTabSz="912813" rtl="0" eaLnBrk="0" fontAlgn="base" hangingPunct="0">
        <a:lnSpc>
          <a:spcPct val="85000"/>
        </a:lnSpc>
        <a:spcBef>
          <a:spcPct val="0"/>
        </a:spcBef>
        <a:spcAft>
          <a:spcPct val="0"/>
        </a:spcAft>
        <a:defRPr sz="2400">
          <a:solidFill>
            <a:schemeClr val="bg1"/>
          </a:solidFill>
          <a:latin typeface="Arial" charset="0"/>
          <a:cs typeface="Arial" charset="0"/>
        </a:defRPr>
      </a:lvl4pPr>
      <a:lvl5pPr algn="l" defTabSz="912813"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defTabSz="912813" rtl="0" fontAlgn="base">
        <a:lnSpc>
          <a:spcPct val="85000"/>
        </a:lnSpc>
        <a:spcBef>
          <a:spcPct val="0"/>
        </a:spcBef>
        <a:spcAft>
          <a:spcPct val="0"/>
        </a:spcAft>
        <a:defRPr sz="2400">
          <a:solidFill>
            <a:schemeClr val="bg1"/>
          </a:solidFill>
          <a:latin typeface="Arial" charset="0"/>
          <a:cs typeface="Arial" charset="0"/>
        </a:defRPr>
      </a:lvl6pPr>
      <a:lvl7pPr marL="914400" algn="l" defTabSz="912813" rtl="0" fontAlgn="base">
        <a:lnSpc>
          <a:spcPct val="85000"/>
        </a:lnSpc>
        <a:spcBef>
          <a:spcPct val="0"/>
        </a:spcBef>
        <a:spcAft>
          <a:spcPct val="0"/>
        </a:spcAft>
        <a:defRPr sz="2400">
          <a:solidFill>
            <a:schemeClr val="bg1"/>
          </a:solidFill>
          <a:latin typeface="Arial" charset="0"/>
          <a:cs typeface="Arial" charset="0"/>
        </a:defRPr>
      </a:lvl7pPr>
      <a:lvl8pPr marL="1371600" algn="l" defTabSz="912813" rtl="0" fontAlgn="base">
        <a:lnSpc>
          <a:spcPct val="85000"/>
        </a:lnSpc>
        <a:spcBef>
          <a:spcPct val="0"/>
        </a:spcBef>
        <a:spcAft>
          <a:spcPct val="0"/>
        </a:spcAft>
        <a:defRPr sz="2400">
          <a:solidFill>
            <a:schemeClr val="bg1"/>
          </a:solidFill>
          <a:latin typeface="Arial" charset="0"/>
          <a:cs typeface="Arial" charset="0"/>
        </a:defRPr>
      </a:lvl8pPr>
      <a:lvl9pPr marL="1828800" algn="l" defTabSz="912813" rtl="0" fontAlgn="base">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0" fontAlgn="base" hangingPunct="0">
        <a:spcBef>
          <a:spcPct val="0"/>
        </a:spcBef>
        <a:spcAft>
          <a:spcPct val="0"/>
        </a:spcAft>
        <a:buClr>
          <a:srgbClr val="8C7F6D"/>
        </a:buClr>
        <a:buChar char="•"/>
        <a:defRPr sz="1600">
          <a:solidFill>
            <a:srgbClr val="003896"/>
          </a:solidFill>
          <a:latin typeface="+mn-lt"/>
          <a:ea typeface="+mn-ea"/>
          <a:cs typeface="+mn-cs"/>
        </a:defRPr>
      </a:lvl1pPr>
      <a:lvl2pPr marL="147638" indent="-146050" algn="l" defTabSz="912813" rtl="0" eaLnBrk="0" fontAlgn="base" hangingPunct="0">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0" fontAlgn="base" hangingPunct="0">
        <a:spcBef>
          <a:spcPct val="0"/>
        </a:spcBef>
        <a:spcAft>
          <a:spcPct val="0"/>
        </a:spcAft>
        <a:buClr>
          <a:srgbClr val="8C7F6D"/>
        </a:buClr>
        <a:buSzPct val="125000"/>
        <a:buFont typeface="Arial" charset="0"/>
        <a:buChar char="–"/>
        <a:defRPr sz="1600">
          <a:solidFill>
            <a:srgbClr val="003896"/>
          </a:solidFill>
          <a:latin typeface="+mn-lt"/>
          <a:cs typeface="+mn-cs"/>
        </a:defRPr>
      </a:lvl3pPr>
      <a:lvl4pPr marL="481013" indent="-123825" algn="l" defTabSz="912813" rtl="0" eaLnBrk="0" fontAlgn="base" hangingPunct="0">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0" fontAlgn="base" hangingPunct="0">
        <a:spcBef>
          <a:spcPct val="0"/>
        </a:spcBef>
        <a:spcAft>
          <a:spcPct val="0"/>
        </a:spcAft>
        <a:buClr>
          <a:srgbClr val="8C7F6D"/>
        </a:buClr>
        <a:buFont typeface="Arial" charset="0"/>
        <a:buChar char="–"/>
        <a:defRPr sz="1600">
          <a:solidFill>
            <a:srgbClr val="003896"/>
          </a:solidFill>
          <a:latin typeface="+mn-lt"/>
          <a:cs typeface="+mn-cs"/>
        </a:defRPr>
      </a:lvl5pPr>
      <a:lvl6pPr marL="11144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074" name="Rectangle 2" hidden="1"/>
          <p:cNvGraphicFramePr>
            <a:graphicFrameLocks/>
          </p:cNvGraphicFramePr>
          <p:nvPr>
            <p:custDataLst>
              <p:tags r:id="rId13"/>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3" imgW="0" imgH="0" progId="">
                  <p:embed/>
                </p:oleObj>
              </mc:Choice>
              <mc:Fallback>
                <p:oleObj name="think-cell Slide" r:id="rId43" imgW="0" imgH="0" progId="">
                  <p:embed/>
                  <p:pic>
                    <p:nvPicPr>
                      <p:cNvPr id="0" name="Rectangle 2"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076" name="Picture 3"/>
          <p:cNvPicPr>
            <a:picLocks noChangeArrowheads="1"/>
          </p:cNvPicPr>
          <p:nvPr>
            <p:custDataLst>
              <p:tags r:id="rId14"/>
            </p:custDataLst>
          </p:nvPr>
        </p:nvPicPr>
        <p:blipFill>
          <a:blip r:embed="rId44" cstate="print"/>
          <a:srcRect/>
          <a:stretch>
            <a:fillRect/>
          </a:stretch>
        </p:blipFill>
        <p:spPr bwMode="auto">
          <a:xfrm>
            <a:off x="0" y="0"/>
            <a:ext cx="7591425" cy="969963"/>
          </a:xfrm>
          <a:prstGeom prst="rect">
            <a:avLst/>
          </a:prstGeom>
          <a:noFill/>
          <a:ln w="19050">
            <a:noFill/>
            <a:miter lim="800000"/>
            <a:headEnd/>
            <a:tailEnd/>
          </a:ln>
        </p:spPr>
      </p:pic>
      <p:sp>
        <p:nvSpPr>
          <p:cNvPr id="3077" name="McK 1. Slide Placeholder"/>
          <p:cNvSpPr>
            <a:spLocks noGrp="1" noChangeArrowheads="1"/>
          </p:cNvSpPr>
          <p:nvPr>
            <p:ph type="title"/>
            <p:custDataLst>
              <p:tags r:id="rId15"/>
            </p:custDataLst>
          </p:nvPr>
        </p:nvSpPr>
        <p:spPr bwMode="auto">
          <a:xfrm>
            <a:off x="200025" y="328613"/>
            <a:ext cx="6985000" cy="311150"/>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p>
            <a:pPr lvl="0"/>
            <a:r>
              <a:rPr lang="en-GB"/>
              <a:t>Click to edit Master title style</a:t>
            </a:r>
          </a:p>
        </p:txBody>
      </p:sp>
      <p:sp>
        <p:nvSpPr>
          <p:cNvPr id="3078" name="Rectangle 5"/>
          <p:cNvSpPr>
            <a:spLocks noGrp="1" noChangeArrowheads="1"/>
          </p:cNvSpPr>
          <p:nvPr>
            <p:ph type="body" idx="1"/>
            <p:custDataLst>
              <p:tags r:id="rId16"/>
            </p:custDataLst>
          </p:nvPr>
        </p:nvSpPr>
        <p:spPr bwMode="auto">
          <a:xfrm>
            <a:off x="438150" y="1890713"/>
            <a:ext cx="6783388" cy="12223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629638" name="Rectangle 6"/>
          <p:cNvSpPr>
            <a:spLocks noGrp="1" noChangeArrowheads="1"/>
          </p:cNvSpPr>
          <p:nvPr>
            <p:ph type="sldNum" sz="quarter" idx="4"/>
            <p:custDataLst>
              <p:tags r:id="rId17"/>
            </p:custDataLst>
          </p:nvPr>
        </p:nvSpPr>
        <p:spPr bwMode="auto">
          <a:xfrm>
            <a:off x="7185025" y="6626225"/>
            <a:ext cx="1651000"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b="0">
                <a:solidFill>
                  <a:srgbClr val="83725B"/>
                </a:solidFill>
              </a:defRPr>
            </a:lvl1pPr>
          </a:lstStyle>
          <a:p>
            <a:pPr>
              <a:defRPr/>
            </a:pPr>
            <a:fld id="{3BA81E28-57BD-4681-BD22-7E61F7992E93}" type="slidenum">
              <a:rPr lang="en-GB"/>
              <a:pPr>
                <a:defRPr/>
              </a:pPr>
              <a:t>‹#›</a:t>
            </a:fld>
            <a:endParaRPr lang="en-GB" dirty="0"/>
          </a:p>
        </p:txBody>
      </p:sp>
      <p:sp>
        <p:nvSpPr>
          <p:cNvPr id="2629639" name="McK 2. Unit of measure" hidden="1"/>
          <p:cNvSpPr txBox="1">
            <a:spLocks noChangeArrowheads="1"/>
          </p:cNvSpPr>
          <p:nvPr>
            <p:custDataLst>
              <p:tags r:id="rId18"/>
            </p:custDataLst>
          </p:nvPr>
        </p:nvSpPr>
        <p:spPr bwMode="auto">
          <a:xfrm>
            <a:off x="200025" y="1014413"/>
            <a:ext cx="6985000" cy="244475"/>
          </a:xfrm>
          <a:prstGeom prst="rect">
            <a:avLst/>
          </a:prstGeom>
          <a:noFill/>
          <a:ln w="9525">
            <a:noFill/>
            <a:miter lim="800000"/>
            <a:headEnd/>
            <a:tailEnd/>
          </a:ln>
          <a:effectLst/>
        </p:spPr>
        <p:txBody>
          <a:bodyPr lIns="0" tIns="0" rIns="0" bIns="0"/>
          <a:lstStyle/>
          <a:p>
            <a:pPr defTabSz="895350">
              <a:defRPr/>
            </a:pPr>
            <a:r>
              <a:rPr lang="en-GB" sz="1600" dirty="0">
                <a:solidFill>
                  <a:srgbClr val="808080"/>
                </a:solidFill>
              </a:rPr>
              <a:t>Unit of measure</a:t>
            </a:r>
          </a:p>
        </p:txBody>
      </p:sp>
      <p:grpSp>
        <p:nvGrpSpPr>
          <p:cNvPr id="3081" name="McK Slide Elements"/>
          <p:cNvGrpSpPr>
            <a:grpSpLocks/>
          </p:cNvGrpSpPr>
          <p:nvPr userDrawn="1"/>
        </p:nvGrpSpPr>
        <p:grpSpPr bwMode="auto">
          <a:xfrm>
            <a:off x="200025" y="6223000"/>
            <a:ext cx="6985000" cy="349250"/>
            <a:chOff x="126" y="3920"/>
            <a:chExt cx="4400" cy="220"/>
          </a:xfrm>
        </p:grpSpPr>
        <p:sp>
          <p:nvSpPr>
            <p:cNvPr id="2629641" name="McK 3. Footnote" hidden="1"/>
            <p:cNvSpPr txBox="1">
              <a:spLocks noChangeArrowheads="1"/>
            </p:cNvSpPr>
            <p:nvPr userDrawn="1"/>
          </p:nvSpPr>
          <p:spPr bwMode="auto">
            <a:xfrm>
              <a:off x="126" y="3920"/>
              <a:ext cx="4400" cy="96"/>
            </a:xfrm>
            <a:prstGeom prst="rect">
              <a:avLst/>
            </a:prstGeom>
            <a:noFill/>
            <a:ln w="9525">
              <a:noFill/>
              <a:miter lim="800000"/>
              <a:headEnd/>
              <a:tailEnd/>
            </a:ln>
            <a:effectLst/>
          </p:spPr>
          <p:txBody>
            <a:bodyPr lIns="0" tIns="0" rIns="0" bIns="0" anchor="b"/>
            <a:lstStyle/>
            <a:p>
              <a:pPr marL="104775" indent="-104775" defTabSz="895350">
                <a:defRPr/>
              </a:pPr>
              <a:r>
                <a:rPr lang="en-GB" sz="1000" b="0" dirty="0"/>
                <a:t>1 Footnote</a:t>
              </a:r>
            </a:p>
          </p:txBody>
        </p:sp>
        <p:sp>
          <p:nvSpPr>
            <p:cNvPr id="2629642" name="McK 4. Source" hidden="1"/>
            <p:cNvSpPr>
              <a:spLocks noChangeArrowheads="1"/>
            </p:cNvSpPr>
            <p:nvPr userDrawn="1"/>
          </p:nvSpPr>
          <p:spPr bwMode="auto">
            <a:xfrm>
              <a:off x="126" y="4044"/>
              <a:ext cx="4400" cy="96"/>
            </a:xfrm>
            <a:prstGeom prst="rect">
              <a:avLst/>
            </a:prstGeom>
            <a:noFill/>
            <a:ln w="9525">
              <a:noFill/>
              <a:miter lim="800000"/>
              <a:headEnd/>
              <a:tailEnd/>
            </a:ln>
            <a:effectLst/>
          </p:spPr>
          <p:txBody>
            <a:bodyPr lIns="0" tIns="0" rIns="0" bIns="0"/>
            <a:lstStyle/>
            <a:p>
              <a:pPr marL="609600" indent="-609600" defTabSz="895350">
                <a:tabLst>
                  <a:tab pos="612775" algn="l"/>
                </a:tabLst>
                <a:defRPr/>
              </a:pPr>
              <a:r>
                <a:rPr lang="en-GB" sz="1000" b="0" dirty="0"/>
                <a:t>SOURCE: Source</a:t>
              </a:r>
            </a:p>
          </p:txBody>
        </p:sp>
      </p:grpSp>
      <p:grpSp>
        <p:nvGrpSpPr>
          <p:cNvPr id="3082" name="LegendBoxes" hidden="1"/>
          <p:cNvGrpSpPr>
            <a:grpSpLocks/>
          </p:cNvGrpSpPr>
          <p:nvPr>
            <p:custDataLst>
              <p:tags r:id="rId19"/>
            </p:custDataLst>
          </p:nvPr>
        </p:nvGrpSpPr>
        <p:grpSpPr bwMode="auto">
          <a:xfrm>
            <a:off x="7993063" y="1014413"/>
            <a:ext cx="842962" cy="976312"/>
            <a:chOff x="3394" y="519"/>
            <a:chExt cx="531" cy="615"/>
          </a:xfrm>
        </p:grpSpPr>
        <p:sp>
          <p:nvSpPr>
            <p:cNvPr id="2629644"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a:effectLst/>
          </p:spPr>
          <p:txBody>
            <a:bodyPr wrap="none" anchor="ctr"/>
            <a:lstStyle/>
            <a:p>
              <a:pPr>
                <a:defRPr/>
              </a:pPr>
              <a:endParaRPr lang="en-ZA" dirty="0"/>
            </a:p>
          </p:txBody>
        </p:sp>
        <p:sp>
          <p:nvSpPr>
            <p:cNvPr id="2629645"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a:effectLst/>
          </p:spPr>
          <p:txBody>
            <a:bodyPr wrap="none" anchor="ctr"/>
            <a:lstStyle/>
            <a:p>
              <a:pPr>
                <a:defRPr/>
              </a:pPr>
              <a:endParaRPr lang="en-ZA" dirty="0"/>
            </a:p>
          </p:txBody>
        </p:sp>
        <p:sp>
          <p:nvSpPr>
            <p:cNvPr id="2629646"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a:effectLst/>
          </p:spPr>
          <p:txBody>
            <a:bodyPr wrap="none" anchor="ctr"/>
            <a:lstStyle/>
            <a:p>
              <a:pPr>
                <a:defRPr/>
              </a:pPr>
              <a:endParaRPr lang="en-ZA" dirty="0"/>
            </a:p>
          </p:txBody>
        </p:sp>
        <p:sp>
          <p:nvSpPr>
            <p:cNvPr id="2629647"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a:effectLst/>
          </p:spPr>
          <p:txBody>
            <a:bodyPr wrap="none" anchor="ctr"/>
            <a:lstStyle/>
            <a:p>
              <a:pPr>
                <a:defRPr/>
              </a:pPr>
              <a:endParaRPr lang="en-ZA" dirty="0"/>
            </a:p>
          </p:txBody>
        </p:sp>
        <p:sp>
          <p:nvSpPr>
            <p:cNvPr id="2629648" name="Legend1" hidden="1"/>
            <p:cNvSpPr>
              <a:spLocks noChangeArrowheads="1"/>
            </p:cNvSpPr>
            <p:nvPr userDrawn="1"/>
          </p:nvSpPr>
          <p:spPr bwMode="auto">
            <a:xfrm>
              <a:off x="3554" y="5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629649" name="Legend2" hidden="1"/>
            <p:cNvSpPr>
              <a:spLocks noChangeArrowheads="1"/>
            </p:cNvSpPr>
            <p:nvPr userDrawn="1"/>
          </p:nvSpPr>
          <p:spPr bwMode="auto">
            <a:xfrm>
              <a:off x="3554" y="68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629650" name="Legend3" hidden="1"/>
            <p:cNvSpPr>
              <a:spLocks noChangeArrowheads="1"/>
            </p:cNvSpPr>
            <p:nvPr userDrawn="1"/>
          </p:nvSpPr>
          <p:spPr bwMode="auto">
            <a:xfrm>
              <a:off x="3554" y="84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2629651" name="Legend4" hidden="1"/>
            <p:cNvSpPr>
              <a:spLocks noChangeArrowheads="1"/>
            </p:cNvSpPr>
            <p:nvPr userDrawn="1"/>
          </p:nvSpPr>
          <p:spPr bwMode="auto">
            <a:xfrm>
              <a:off x="3554" y="1019"/>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grpSp>
      <p:grpSp>
        <p:nvGrpSpPr>
          <p:cNvPr id="3083" name="LegendLines" hidden="1"/>
          <p:cNvGrpSpPr>
            <a:grpSpLocks/>
          </p:cNvGrpSpPr>
          <p:nvPr>
            <p:custDataLst>
              <p:tags r:id="rId20"/>
            </p:custDataLst>
          </p:nvPr>
        </p:nvGrpSpPr>
        <p:grpSpPr bwMode="auto">
          <a:xfrm>
            <a:off x="7675563" y="1014413"/>
            <a:ext cx="1160462" cy="706437"/>
            <a:chOff x="2411" y="2750"/>
            <a:chExt cx="731" cy="445"/>
          </a:xfrm>
        </p:grpSpPr>
        <p:sp>
          <p:nvSpPr>
            <p:cNvPr id="2629653" name="LineLegend1" hidden="1"/>
            <p:cNvSpPr>
              <a:spLocks noChangeShapeType="1"/>
            </p:cNvSpPr>
            <p:nvPr/>
          </p:nvSpPr>
          <p:spPr bwMode="auto">
            <a:xfrm>
              <a:off x="2411" y="2807"/>
              <a:ext cx="288" cy="0"/>
            </a:xfrm>
            <a:prstGeom prst="line">
              <a:avLst/>
            </a:prstGeom>
            <a:noFill/>
            <a:ln w="28575">
              <a:solidFill>
                <a:schemeClr val="tx1"/>
              </a:solidFill>
              <a:round/>
              <a:headEnd/>
              <a:tailEnd/>
            </a:ln>
            <a:effectLst/>
          </p:spPr>
          <p:txBody>
            <a:bodyPr/>
            <a:lstStyle/>
            <a:p>
              <a:pPr>
                <a:defRPr/>
              </a:pPr>
              <a:endParaRPr lang="en-ZA" dirty="0"/>
            </a:p>
          </p:txBody>
        </p:sp>
        <p:sp>
          <p:nvSpPr>
            <p:cNvPr id="2629654"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ffectLst/>
          </p:spPr>
          <p:txBody>
            <a:bodyPr/>
            <a:lstStyle/>
            <a:p>
              <a:pPr>
                <a:defRPr/>
              </a:pPr>
              <a:endParaRPr lang="en-ZA" dirty="0"/>
            </a:p>
          </p:txBody>
        </p:sp>
        <p:sp>
          <p:nvSpPr>
            <p:cNvPr id="2629655"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ffectLst/>
          </p:spPr>
          <p:txBody>
            <a:bodyPr/>
            <a:lstStyle/>
            <a:p>
              <a:pPr>
                <a:defRPr/>
              </a:pPr>
              <a:endParaRPr lang="en-ZA" dirty="0"/>
            </a:p>
          </p:txBody>
        </p:sp>
        <p:sp>
          <p:nvSpPr>
            <p:cNvPr id="2629656" name="Legend1" hidden="1"/>
            <p:cNvSpPr>
              <a:spLocks noChangeArrowheads="1"/>
            </p:cNvSpPr>
            <p:nvPr userDrawn="1"/>
          </p:nvSpPr>
          <p:spPr bwMode="auto">
            <a:xfrm>
              <a:off x="2771" y="275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629657" name="Legend2" hidden="1"/>
            <p:cNvSpPr>
              <a:spLocks noChangeArrowheads="1"/>
            </p:cNvSpPr>
            <p:nvPr userDrawn="1"/>
          </p:nvSpPr>
          <p:spPr bwMode="auto">
            <a:xfrm>
              <a:off x="2771" y="291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629658" name="Legend3" hidden="1"/>
            <p:cNvSpPr>
              <a:spLocks noChangeArrowheads="1"/>
            </p:cNvSpPr>
            <p:nvPr userDrawn="1"/>
          </p:nvSpPr>
          <p:spPr bwMode="auto">
            <a:xfrm>
              <a:off x="2771" y="3080"/>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grpSp>
      <p:grpSp>
        <p:nvGrpSpPr>
          <p:cNvPr id="3084" name="LegendMoons" hidden="1"/>
          <p:cNvGrpSpPr>
            <a:grpSpLocks/>
          </p:cNvGrpSpPr>
          <p:nvPr>
            <p:custDataLst>
              <p:tags r:id="rId21"/>
            </p:custDataLst>
          </p:nvPr>
        </p:nvGrpSpPr>
        <p:grpSpPr bwMode="auto">
          <a:xfrm>
            <a:off x="7913688" y="1014413"/>
            <a:ext cx="922337" cy="1306512"/>
            <a:chOff x="1104" y="2704"/>
            <a:chExt cx="581" cy="823"/>
          </a:xfrm>
        </p:grpSpPr>
        <p:grpSp>
          <p:nvGrpSpPr>
            <p:cNvPr id="3096" name="MoonLegend1" hidden="1"/>
            <p:cNvGrpSpPr>
              <a:grpSpLocks noChangeAspect="1"/>
            </p:cNvGrpSpPr>
            <p:nvPr>
              <p:custDataLst>
                <p:tags r:id="rId28"/>
              </p:custDataLst>
            </p:nvPr>
          </p:nvGrpSpPr>
          <p:grpSpPr bwMode="auto">
            <a:xfrm>
              <a:off x="1104" y="2704"/>
              <a:ext cx="132" cy="132"/>
              <a:chOff x="4533" y="183"/>
              <a:chExt cx="144" cy="144"/>
            </a:xfrm>
          </p:grpSpPr>
          <p:sp>
            <p:nvSpPr>
              <p:cNvPr id="2629661" name="Oval 29" hidden="1"/>
              <p:cNvSpPr>
                <a:spLocks noChangeAspect="1" noChangeArrowheads="1"/>
              </p:cNvSpPr>
              <p:nvPr>
                <p:custDataLst>
                  <p:tags r:id="rId41"/>
                </p:custDataLst>
              </p:nvPr>
            </p:nvSpPr>
            <p:spPr bwMode="blackWhite">
              <a:xfrm>
                <a:off x="4533" y="183"/>
                <a:ext cx="144" cy="144"/>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629662" name="Arc 30" hidden="1"/>
              <p:cNvSpPr>
                <a:spLocks noChangeAspect="1"/>
              </p:cNvSpPr>
              <p:nvPr>
                <p:custDataLst>
                  <p:tags r:id="rId42"/>
                </p:custDataLst>
              </p:nvPr>
            </p:nvSpPr>
            <p:spPr bwMode="black">
              <a:xfrm>
                <a:off x="4533" y="183"/>
                <a:ext cx="144" cy="144"/>
              </a:xfrm>
              <a:custGeom>
                <a:avLst/>
                <a:gdLst>
                  <a:gd name="G0" fmla="+- 21600 0 0"/>
                  <a:gd name="G1" fmla="+- 21600 0 0"/>
                  <a:gd name="G2" fmla="+- 21600 0 0"/>
                  <a:gd name="T0" fmla="*/ 21600 w 43200"/>
                  <a:gd name="T1" fmla="*/ 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path>
                  <a:path w="43200" h="43200" stroke="0" extrusionOk="0">
                    <a:moveTo>
                      <a:pt x="21599" y="0"/>
                    </a:move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3097" name="MoonLegend2" hidden="1"/>
            <p:cNvGrpSpPr>
              <a:grpSpLocks noChangeAspect="1"/>
            </p:cNvGrpSpPr>
            <p:nvPr>
              <p:custDataLst>
                <p:tags r:id="rId29"/>
              </p:custDataLst>
            </p:nvPr>
          </p:nvGrpSpPr>
          <p:grpSpPr bwMode="auto">
            <a:xfrm>
              <a:off x="1104" y="2876"/>
              <a:ext cx="132" cy="132"/>
              <a:chOff x="1694" y="2044"/>
              <a:chExt cx="160" cy="160"/>
            </a:xfrm>
          </p:grpSpPr>
          <p:sp>
            <p:nvSpPr>
              <p:cNvPr id="2629664" name="Oval 32" hidden="1"/>
              <p:cNvSpPr>
                <a:spLocks noChangeAspect="1" noChangeArrowheads="1"/>
              </p:cNvSpPr>
              <p:nvPr>
                <p:custDataLst>
                  <p:tags r:id="rId39"/>
                </p:custDataLst>
              </p:nvPr>
            </p:nvSpPr>
            <p:spPr bwMode="blackWhite">
              <a:xfrm>
                <a:off x="1694" y="2044"/>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629665" name="Arc 33" hidden="1"/>
              <p:cNvSpPr>
                <a:spLocks noChangeAspect="1"/>
              </p:cNvSpPr>
              <p:nvPr>
                <p:custDataLst>
                  <p:tags r:id="rId40"/>
                </p:custDataLst>
              </p:nvPr>
            </p:nvSpPr>
            <p:spPr bwMode="black">
              <a:xfrm>
                <a:off x="1774" y="2044"/>
                <a:ext cx="80" cy="8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3098" name="MoonLegend3" hidden="1"/>
            <p:cNvGrpSpPr>
              <a:grpSpLocks noChangeAspect="1"/>
            </p:cNvGrpSpPr>
            <p:nvPr>
              <p:custDataLst>
                <p:tags r:id="rId30"/>
              </p:custDataLst>
            </p:nvPr>
          </p:nvGrpSpPr>
          <p:grpSpPr bwMode="auto">
            <a:xfrm>
              <a:off x="1104" y="3049"/>
              <a:ext cx="132" cy="132"/>
              <a:chOff x="4495" y="897"/>
              <a:chExt cx="160" cy="160"/>
            </a:xfrm>
          </p:grpSpPr>
          <p:sp>
            <p:nvSpPr>
              <p:cNvPr id="2629667" name="Oval 35" hidden="1"/>
              <p:cNvSpPr>
                <a:spLocks noChangeAspect="1" noChangeArrowheads="1"/>
              </p:cNvSpPr>
              <p:nvPr>
                <p:custDataLst>
                  <p:tags r:id="rId37"/>
                </p:custDataLst>
              </p:nvPr>
            </p:nvSpPr>
            <p:spPr bwMode="blackWhite">
              <a:xfrm>
                <a:off x="4495" y="897"/>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629668" name="Arc 36" hidden="1"/>
              <p:cNvSpPr>
                <a:spLocks noChangeAspect="1"/>
              </p:cNvSpPr>
              <p:nvPr>
                <p:custDataLst>
                  <p:tags r:id="rId38"/>
                </p:custDataLst>
              </p:nvPr>
            </p:nvSpPr>
            <p:spPr bwMode="black">
              <a:xfrm>
                <a:off x="4575" y="897"/>
                <a:ext cx="80" cy="160"/>
              </a:xfrm>
              <a:custGeom>
                <a:avLst/>
                <a:gdLst>
                  <a:gd name="G0" fmla="+- 0 0 0"/>
                  <a:gd name="G1" fmla="+- 21600 0 0"/>
                  <a:gd name="G2" fmla="+- 21600 0 0"/>
                  <a:gd name="T0" fmla="*/ 0 w 21600"/>
                  <a:gd name="T1" fmla="*/ 0 h 43200"/>
                  <a:gd name="T2" fmla="*/ 0 w 21600"/>
                  <a:gd name="T3" fmla="*/ 43200 h 43200"/>
                  <a:gd name="T4" fmla="*/ 0 w 21600"/>
                  <a:gd name="T5" fmla="*/ 21600 h 43200"/>
                </a:gdLst>
                <a:ahLst/>
                <a:cxnLst>
                  <a:cxn ang="0">
                    <a:pos x="T0" y="T1"/>
                  </a:cxn>
                  <a:cxn ang="0">
                    <a:pos x="T2" y="T3"/>
                  </a:cxn>
                  <a:cxn ang="0">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3099" name="MoonLegend4" hidden="1"/>
            <p:cNvGrpSpPr>
              <a:grpSpLocks noChangeAspect="1"/>
            </p:cNvGrpSpPr>
            <p:nvPr>
              <p:custDataLst>
                <p:tags r:id="rId31"/>
              </p:custDataLst>
            </p:nvPr>
          </p:nvGrpSpPr>
          <p:grpSpPr bwMode="auto">
            <a:xfrm>
              <a:off x="1104" y="3222"/>
              <a:ext cx="132" cy="132"/>
              <a:chOff x="4495" y="1198"/>
              <a:chExt cx="160" cy="160"/>
            </a:xfrm>
          </p:grpSpPr>
          <p:sp>
            <p:nvSpPr>
              <p:cNvPr id="2629670" name="Oval 38" hidden="1"/>
              <p:cNvSpPr>
                <a:spLocks noChangeAspect="1" noChangeArrowheads="1"/>
              </p:cNvSpPr>
              <p:nvPr>
                <p:custDataLst>
                  <p:tags r:id="rId35"/>
                </p:custDataLst>
              </p:nvPr>
            </p:nvSpPr>
            <p:spPr bwMode="blackWhite">
              <a:xfrm>
                <a:off x="4495" y="1198"/>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629671" name="Arc 39" hidden="1"/>
              <p:cNvSpPr>
                <a:spLocks noChangeAspect="1"/>
              </p:cNvSpPr>
              <p:nvPr>
                <p:custDataLst>
                  <p:tags r:id="rId36"/>
                </p:custDataLst>
              </p:nvPr>
            </p:nvSpPr>
            <p:spPr bwMode="black">
              <a:xfrm>
                <a:off x="4495" y="1198"/>
                <a:ext cx="160" cy="160"/>
              </a:xfrm>
              <a:custGeom>
                <a:avLst/>
                <a:gdLst>
                  <a:gd name="G0" fmla="+- 21600 0 0"/>
                  <a:gd name="G1" fmla="+- 21600 0 0"/>
                  <a:gd name="G2" fmla="+- 21600 0 0"/>
                  <a:gd name="T0" fmla="*/ 21600 w 43200"/>
                  <a:gd name="T1" fmla="*/ 0 h 43200"/>
                  <a:gd name="T2" fmla="*/ 0 w 43200"/>
                  <a:gd name="T3" fmla="*/ 21600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close/>
                  </a:path>
                </a:pathLst>
              </a:custGeom>
              <a:solidFill>
                <a:schemeClr val="folHlink"/>
              </a:solidFill>
              <a:ln w="9525">
                <a:solidFill>
                  <a:schemeClr val="tx1"/>
                </a:solidFill>
                <a:round/>
                <a:headEnd/>
                <a:tailEnd/>
              </a:ln>
              <a:effectLst/>
            </p:spPr>
            <p:txBody>
              <a:bodyPr wrap="none" anchor="ctr"/>
              <a:lstStyle/>
              <a:p>
                <a:pPr>
                  <a:defRPr/>
                </a:pPr>
                <a:endParaRPr lang="en-ZA" dirty="0"/>
              </a:p>
            </p:txBody>
          </p:sp>
        </p:grpSp>
        <p:grpSp>
          <p:nvGrpSpPr>
            <p:cNvPr id="3100" name="MoonLegend5" hidden="1"/>
            <p:cNvGrpSpPr>
              <a:grpSpLocks noChangeAspect="1"/>
            </p:cNvGrpSpPr>
            <p:nvPr>
              <p:custDataLst>
                <p:tags r:id="rId32"/>
              </p:custDataLst>
            </p:nvPr>
          </p:nvGrpSpPr>
          <p:grpSpPr bwMode="auto">
            <a:xfrm>
              <a:off x="1104" y="3395"/>
              <a:ext cx="132" cy="132"/>
              <a:chOff x="4495" y="1440"/>
              <a:chExt cx="160" cy="160"/>
            </a:xfrm>
          </p:grpSpPr>
          <p:sp>
            <p:nvSpPr>
              <p:cNvPr id="2629673" name="Oval 41" hidden="1"/>
              <p:cNvSpPr>
                <a:spLocks noChangeAspect="1" noChangeArrowheads="1"/>
              </p:cNvSpPr>
              <p:nvPr>
                <p:custDataLst>
                  <p:tags r:id="rId33"/>
                </p:custDataLst>
              </p:nvPr>
            </p:nvSpPr>
            <p:spPr bwMode="blackWhite">
              <a:xfrm>
                <a:off x="4495" y="1440"/>
                <a:ext cx="160" cy="160"/>
              </a:xfrm>
              <a:prstGeom prst="ellipse">
                <a:avLst/>
              </a:prstGeom>
              <a:solidFill>
                <a:schemeClr val="accent1"/>
              </a:solidFill>
              <a:ln w="9525">
                <a:solidFill>
                  <a:schemeClr val="tx1"/>
                </a:solidFill>
                <a:round/>
                <a:headEnd/>
                <a:tailEnd/>
              </a:ln>
              <a:effectLst/>
            </p:spPr>
            <p:txBody>
              <a:bodyPr wrap="none" anchor="ctr"/>
              <a:lstStyle/>
              <a:p>
                <a:pPr>
                  <a:defRPr/>
                </a:pPr>
                <a:endParaRPr lang="en-ZA" dirty="0"/>
              </a:p>
            </p:txBody>
          </p:sp>
          <p:sp>
            <p:nvSpPr>
              <p:cNvPr id="2629674" name="Oval 42" hidden="1"/>
              <p:cNvSpPr>
                <a:spLocks noChangeAspect="1" noChangeArrowheads="1"/>
              </p:cNvSpPr>
              <p:nvPr>
                <p:custDataLst>
                  <p:tags r:id="rId34"/>
                </p:custDataLst>
              </p:nvPr>
            </p:nvSpPr>
            <p:spPr bwMode="black">
              <a:xfrm>
                <a:off x="4495" y="1440"/>
                <a:ext cx="160" cy="160"/>
              </a:xfrm>
              <a:prstGeom prst="ellipse">
                <a:avLst/>
              </a:prstGeom>
              <a:solidFill>
                <a:schemeClr val="folHlink"/>
              </a:solidFill>
              <a:ln w="9525">
                <a:solidFill>
                  <a:schemeClr val="tx1"/>
                </a:solidFill>
                <a:round/>
                <a:headEnd/>
                <a:tailEnd/>
              </a:ln>
              <a:effectLst/>
            </p:spPr>
            <p:txBody>
              <a:bodyPr wrap="none" anchor="ctr"/>
              <a:lstStyle/>
              <a:p>
                <a:pPr>
                  <a:defRPr/>
                </a:pPr>
                <a:endParaRPr lang="en-ZA" dirty="0"/>
              </a:p>
            </p:txBody>
          </p:sp>
        </p:grpSp>
        <p:sp>
          <p:nvSpPr>
            <p:cNvPr id="2629675" name="Legend1" hidden="1"/>
            <p:cNvSpPr>
              <a:spLocks noChangeArrowheads="1"/>
            </p:cNvSpPr>
            <p:nvPr userDrawn="1"/>
          </p:nvSpPr>
          <p:spPr bwMode="auto">
            <a:xfrm>
              <a:off x="1314" y="2712"/>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Legend1</a:t>
              </a:r>
            </a:p>
          </p:txBody>
        </p:sp>
        <p:sp>
          <p:nvSpPr>
            <p:cNvPr id="2629676" name="Legend2" hidden="1"/>
            <p:cNvSpPr>
              <a:spLocks noChangeArrowheads="1"/>
            </p:cNvSpPr>
            <p:nvPr userDrawn="1"/>
          </p:nvSpPr>
          <p:spPr bwMode="auto">
            <a:xfrm>
              <a:off x="1314" y="2885"/>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Legend2</a:t>
              </a:r>
            </a:p>
          </p:txBody>
        </p:sp>
        <p:sp>
          <p:nvSpPr>
            <p:cNvPr id="2629677" name="Legend3" hidden="1"/>
            <p:cNvSpPr>
              <a:spLocks noChangeArrowheads="1"/>
            </p:cNvSpPr>
            <p:nvPr userDrawn="1"/>
          </p:nvSpPr>
          <p:spPr bwMode="auto">
            <a:xfrm>
              <a:off x="1314" y="3058"/>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Legend3</a:t>
              </a:r>
            </a:p>
          </p:txBody>
        </p:sp>
        <p:sp>
          <p:nvSpPr>
            <p:cNvPr id="2629678" name="Legend4" hidden="1"/>
            <p:cNvSpPr>
              <a:spLocks noChangeArrowheads="1"/>
            </p:cNvSpPr>
            <p:nvPr userDrawn="1"/>
          </p:nvSpPr>
          <p:spPr bwMode="auto">
            <a:xfrm>
              <a:off x="1314" y="3231"/>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Legend4</a:t>
              </a:r>
            </a:p>
          </p:txBody>
        </p:sp>
        <p:sp>
          <p:nvSpPr>
            <p:cNvPr id="2629679" name="Legend5" hidden="1"/>
            <p:cNvSpPr>
              <a:spLocks noChangeArrowheads="1"/>
            </p:cNvSpPr>
            <p:nvPr userDrawn="1"/>
          </p:nvSpPr>
          <p:spPr bwMode="auto">
            <a:xfrm>
              <a:off x="1314" y="3404"/>
              <a:ext cx="371" cy="115"/>
            </a:xfrm>
            <a:prstGeom prst="rect">
              <a:avLst/>
            </a:prstGeom>
            <a:noFill/>
            <a:ln w="9525">
              <a:noFill/>
              <a:miter lim="800000"/>
              <a:headEnd/>
              <a:tailEnd/>
            </a:ln>
            <a:effectLst/>
          </p:spPr>
          <p:txBody>
            <a:bodyPr wrap="none" lIns="0" tIns="0" rIns="0" bIns="0" anchor="ctr">
              <a:spAutoFit/>
            </a:bodyPr>
            <a:lstStyle/>
            <a:p>
              <a:pPr defTabSz="912813">
                <a:defRPr/>
              </a:pPr>
              <a:r>
                <a:rPr lang="en-GB" sz="1200" b="0" dirty="0"/>
                <a:t>Legend5</a:t>
              </a:r>
            </a:p>
          </p:txBody>
        </p:sp>
      </p:grpSp>
      <p:grpSp>
        <p:nvGrpSpPr>
          <p:cNvPr id="3085" name="Sticker" hidden="1"/>
          <p:cNvGrpSpPr>
            <a:grpSpLocks/>
          </p:cNvGrpSpPr>
          <p:nvPr>
            <p:custDataLst>
              <p:tags r:id="rId22"/>
            </p:custDataLst>
          </p:nvPr>
        </p:nvGrpSpPr>
        <p:grpSpPr bwMode="auto">
          <a:xfrm>
            <a:off x="7742238" y="1014413"/>
            <a:ext cx="1093787" cy="209550"/>
            <a:chOff x="4877" y="639"/>
            <a:chExt cx="689" cy="132"/>
          </a:xfrm>
        </p:grpSpPr>
        <p:cxnSp>
          <p:nvCxnSpPr>
            <p:cNvPr id="3093" name="AutoShape 49" hidden="1"/>
            <p:cNvCxnSpPr>
              <a:cxnSpLocks noChangeShapeType="1"/>
              <a:stCxn id="2629682" idx="4"/>
              <a:endCxn id="2629682" idx="6"/>
            </p:cNvCxnSpPr>
            <p:nvPr/>
          </p:nvCxnSpPr>
          <p:spPr bwMode="auto">
            <a:xfrm>
              <a:off x="4877" y="771"/>
              <a:ext cx="689" cy="0"/>
            </a:xfrm>
            <a:prstGeom prst="straightConnector1">
              <a:avLst/>
            </a:prstGeom>
            <a:noFill/>
            <a:ln w="25400">
              <a:solidFill>
                <a:srgbClr val="808080"/>
              </a:solidFill>
              <a:round/>
              <a:headEnd/>
              <a:tailEnd/>
            </a:ln>
          </p:spPr>
        </p:cxnSp>
        <p:sp>
          <p:nvSpPr>
            <p:cNvPr id="2629682" name="AutoShape 50" hidden="1"/>
            <p:cNvSpPr>
              <a:spLocks noChangeArrowheads="1"/>
            </p:cNvSpPr>
            <p:nvPr/>
          </p:nvSpPr>
          <p:spPr bwMode="auto">
            <a:xfrm>
              <a:off x="4877" y="639"/>
              <a:ext cx="689" cy="132"/>
            </a:xfrm>
            <a:prstGeom prst="leftRightArrow">
              <a:avLst>
                <a:gd name="adj1" fmla="val 100000"/>
                <a:gd name="adj2" fmla="val 0"/>
              </a:avLst>
            </a:prstGeom>
            <a:noFill/>
            <a:ln w="9525" algn="ctr">
              <a:noFill/>
              <a:miter lim="800000"/>
              <a:headEnd/>
              <a:tailEnd/>
            </a:ln>
            <a:effectLst/>
          </p:spPr>
          <p:txBody>
            <a:bodyPr wrap="none" lIns="27421" tIns="0" rIns="0" bIns="27421">
              <a:spAutoFit/>
            </a:bodyPr>
            <a:lstStyle/>
            <a:p>
              <a:pPr algn="r" defTabSz="895350">
                <a:buClr>
                  <a:schemeClr val="tx2"/>
                </a:buClr>
                <a:defRPr/>
              </a:pPr>
              <a:r>
                <a:rPr lang="en-GB" sz="1200" b="0" dirty="0">
                  <a:solidFill>
                    <a:srgbClr val="808080"/>
                  </a:solidFill>
                </a:rPr>
                <a:t>ILLUSTRATIVE</a:t>
              </a:r>
            </a:p>
          </p:txBody>
        </p:sp>
        <p:cxnSp>
          <p:nvCxnSpPr>
            <p:cNvPr id="3095" name="AutoShape 51" hidden="1"/>
            <p:cNvCxnSpPr>
              <a:cxnSpLocks noChangeShapeType="1"/>
              <a:stCxn id="2629682" idx="2"/>
              <a:endCxn id="2629682" idx="4"/>
            </p:cNvCxnSpPr>
            <p:nvPr/>
          </p:nvCxnSpPr>
          <p:spPr bwMode="auto">
            <a:xfrm>
              <a:off x="4877" y="639"/>
              <a:ext cx="0" cy="132"/>
            </a:xfrm>
            <a:prstGeom prst="straightConnector1">
              <a:avLst/>
            </a:prstGeom>
            <a:noFill/>
            <a:ln w="9525">
              <a:solidFill>
                <a:srgbClr val="808080"/>
              </a:solidFill>
              <a:round/>
              <a:headEnd/>
              <a:tailEnd/>
            </a:ln>
          </p:spPr>
        </p:cxnSp>
      </p:grpSp>
      <p:sp>
        <p:nvSpPr>
          <p:cNvPr id="2629684" name="doc id" hidden="1"/>
          <p:cNvSpPr>
            <a:spLocks noChangeArrowheads="1"/>
          </p:cNvSpPr>
          <p:nvPr>
            <p:custDataLst>
              <p:tags r:id="rId23"/>
            </p:custDataLst>
          </p:nvPr>
        </p:nvSpPr>
        <p:spPr bwMode="auto">
          <a:xfrm>
            <a:off x="8010525" y="47625"/>
            <a:ext cx="995363" cy="106363"/>
          </a:xfrm>
          <a:prstGeom prst="rect">
            <a:avLst/>
          </a:prstGeom>
          <a:noFill/>
          <a:ln w="9525">
            <a:noFill/>
            <a:miter lim="800000"/>
            <a:headEnd/>
            <a:tailEnd/>
          </a:ln>
          <a:effectLst/>
        </p:spPr>
        <p:txBody>
          <a:bodyPr lIns="0" tIns="0" rIns="0" bIns="0">
            <a:spAutoFit/>
          </a:bodyPr>
          <a:lstStyle/>
          <a:p>
            <a:pPr algn="r" defTabSz="895350">
              <a:defRPr/>
            </a:pPr>
            <a:r>
              <a:rPr lang="en-GB" sz="700" b="0" dirty="0">
                <a:solidFill>
                  <a:srgbClr val="000000"/>
                </a:solidFill>
              </a:rPr>
              <a:t>JOH-ESK039-20101008-vgi</a:t>
            </a:r>
          </a:p>
        </p:txBody>
      </p:sp>
      <p:grpSp>
        <p:nvGrpSpPr>
          <p:cNvPr id="3087" name="ACET" hidden="1"/>
          <p:cNvGrpSpPr>
            <a:grpSpLocks/>
          </p:cNvGrpSpPr>
          <p:nvPr>
            <p:custDataLst>
              <p:tags r:id="rId24"/>
            </p:custDataLst>
          </p:nvPr>
        </p:nvGrpSpPr>
        <p:grpSpPr bwMode="auto">
          <a:xfrm>
            <a:off x="1452563" y="1333500"/>
            <a:ext cx="4264025" cy="508000"/>
            <a:chOff x="915" y="710"/>
            <a:chExt cx="2686" cy="320"/>
          </a:xfrm>
        </p:grpSpPr>
        <p:cxnSp>
          <p:nvCxnSpPr>
            <p:cNvPr id="3091" name="AutoShape 54" hidden="1"/>
            <p:cNvCxnSpPr>
              <a:cxnSpLocks noChangeShapeType="1"/>
              <a:stCxn id="2629687" idx="4"/>
              <a:endCxn id="2629687" idx="6"/>
            </p:cNvCxnSpPr>
            <p:nvPr/>
          </p:nvCxnSpPr>
          <p:spPr bwMode="auto">
            <a:xfrm>
              <a:off x="915" y="1030"/>
              <a:ext cx="2686" cy="0"/>
            </a:xfrm>
            <a:prstGeom prst="straightConnector1">
              <a:avLst/>
            </a:prstGeom>
            <a:noFill/>
            <a:ln w="9525">
              <a:solidFill>
                <a:schemeClr val="tx1"/>
              </a:solidFill>
              <a:round/>
              <a:headEnd/>
              <a:tailEnd/>
            </a:ln>
          </p:spPr>
        </p:cxnSp>
        <p:sp>
          <p:nvSpPr>
            <p:cNvPr id="2629687" name="AutoShape 55" hidden="1"/>
            <p:cNvSpPr>
              <a:spLocks noChangeArrowheads="1"/>
            </p:cNvSpPr>
            <p:nvPr/>
          </p:nvSpPr>
          <p:spPr bwMode="auto">
            <a:xfrm>
              <a:off x="915" y="710"/>
              <a:ext cx="2686" cy="320"/>
            </a:xfrm>
            <a:prstGeom prst="leftRightArrow">
              <a:avLst>
                <a:gd name="adj1" fmla="val 100000"/>
                <a:gd name="adj2" fmla="val 0"/>
              </a:avLst>
            </a:prstGeom>
            <a:noFill/>
            <a:ln w="9525">
              <a:noFill/>
              <a:miter lim="800000"/>
              <a:headEnd/>
              <a:tailEnd/>
            </a:ln>
            <a:effectLst/>
          </p:spPr>
          <p:txBody>
            <a:bodyPr lIns="0" tIns="0" rIns="0" bIns="18280" anchor="b">
              <a:spAutoFit/>
            </a:bodyPr>
            <a:lstStyle/>
            <a:p>
              <a:pPr defTabSz="912813">
                <a:defRPr/>
              </a:pPr>
              <a:r>
                <a:rPr lang="en-GB" sz="1600" dirty="0"/>
                <a:t>Title</a:t>
              </a:r>
            </a:p>
            <a:p>
              <a:pPr defTabSz="912813">
                <a:defRPr/>
              </a:pPr>
              <a:r>
                <a:rPr lang="en-GB" sz="1600" b="0" dirty="0">
                  <a:solidFill>
                    <a:srgbClr val="808080"/>
                  </a:solidFill>
                </a:rPr>
                <a:t>Unit of measure</a:t>
              </a:r>
            </a:p>
          </p:txBody>
        </p:sp>
      </p:grpSp>
      <p:sp>
        <p:nvSpPr>
          <p:cNvPr id="2629688" name="Working Draft" hidden="1"/>
          <p:cNvSpPr txBox="1">
            <a:spLocks noChangeArrowheads="1"/>
          </p:cNvSpPr>
          <p:nvPr>
            <p:custDataLst>
              <p:tags r:id="rId25"/>
            </p:custDataLst>
          </p:nvPr>
        </p:nvSpPr>
        <p:spPr bwMode="auto">
          <a:xfrm rot="5400000">
            <a:off x="8222456" y="2928144"/>
            <a:ext cx="1712913" cy="92075"/>
          </a:xfrm>
          <a:prstGeom prst="rect">
            <a:avLst/>
          </a:prstGeom>
          <a:noFill/>
          <a:ln w="9525">
            <a:noFill/>
            <a:miter lim="800000"/>
            <a:headEnd/>
            <a:tailEnd/>
          </a:ln>
          <a:effectLst/>
        </p:spPr>
        <p:txBody>
          <a:bodyPr wrap="none" lIns="0" tIns="0" rIns="0" bIns="0">
            <a:spAutoFit/>
          </a:bodyPr>
          <a:lstStyle/>
          <a:p>
            <a:pPr defTabSz="912813">
              <a:defRPr/>
            </a:pPr>
            <a:r>
              <a:rPr lang="en-US" sz="600" b="0" dirty="0"/>
              <a:t>Working Draft - Last Modified 11/4/2010 11:36:20 PM</a:t>
            </a:r>
            <a:endParaRPr lang="en-GB" sz="1600" b="0" dirty="0"/>
          </a:p>
        </p:txBody>
      </p:sp>
      <p:sp>
        <p:nvSpPr>
          <p:cNvPr id="2629689" name="Printed" hidden="1"/>
          <p:cNvSpPr txBox="1">
            <a:spLocks noChangeArrowheads="1"/>
          </p:cNvSpPr>
          <p:nvPr>
            <p:custDataLst>
              <p:tags r:id="rId26"/>
            </p:custDataLst>
          </p:nvPr>
        </p:nvSpPr>
        <p:spPr bwMode="auto">
          <a:xfrm rot="5400000">
            <a:off x="8595519" y="4417219"/>
            <a:ext cx="966787" cy="92075"/>
          </a:xfrm>
          <a:prstGeom prst="rect">
            <a:avLst/>
          </a:prstGeom>
          <a:noFill/>
          <a:ln w="9525">
            <a:noFill/>
            <a:miter lim="800000"/>
            <a:headEnd/>
            <a:tailEnd/>
          </a:ln>
          <a:effectLst/>
        </p:spPr>
        <p:txBody>
          <a:bodyPr wrap="none" lIns="0" tIns="0" rIns="0" bIns="0">
            <a:spAutoFit/>
          </a:bodyPr>
          <a:lstStyle/>
          <a:p>
            <a:pPr defTabSz="912813">
              <a:defRPr/>
            </a:pPr>
            <a:r>
              <a:rPr lang="en-GB" sz="600" b="0" dirty="0"/>
              <a:t>Printed 10/11/04 08:16:26</a:t>
            </a:r>
            <a:endParaRPr lang="en-GB" sz="1600" b="0" dirty="0"/>
          </a:p>
        </p:txBody>
      </p:sp>
      <p:pic>
        <p:nvPicPr>
          <p:cNvPr id="3090" name="Picture 58"/>
          <p:cNvPicPr>
            <a:picLocks noChangeArrowheads="1"/>
          </p:cNvPicPr>
          <p:nvPr>
            <p:custDataLst>
              <p:tags r:id="rId27"/>
            </p:custDataLst>
          </p:nvPr>
        </p:nvPicPr>
        <p:blipFill>
          <a:blip r:embed="rId45" cstate="print"/>
          <a:srcRect/>
          <a:stretch>
            <a:fillRect/>
          </a:stretch>
        </p:blipFill>
        <p:spPr bwMode="auto">
          <a:xfrm>
            <a:off x="7662863" y="341313"/>
            <a:ext cx="1173162" cy="295275"/>
          </a:xfrm>
          <a:prstGeom prst="rect">
            <a:avLst/>
          </a:prstGeom>
          <a:noFill/>
          <a:ln w="19050">
            <a:noFill/>
            <a:miter lim="800000"/>
            <a:headEnd/>
            <a:tailEnd/>
          </a:ln>
        </p:spPr>
      </p:pic>
    </p:spTree>
  </p:cSld>
  <p:clrMap bg1="lt1" tx1="dk1" bg2="lt2" tx2="dk2" accent1="accent1" accent2="accent2" accent3="accent3" accent4="accent4" accent5="accent5" accent6="accent6" hlink="hlink" folHlink="folHlink"/>
  <p:sldLayoutIdLst>
    <p:sldLayoutId id="2147484165"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ransition spd="slow"/>
  <p:hf hdr="0" ftr="0" dt="0"/>
  <p:txStyles>
    <p:titleStyle>
      <a:lvl1pPr algn="l" defTabSz="912813" rtl="0" eaLnBrk="0" fontAlgn="base" hangingPunct="0">
        <a:lnSpc>
          <a:spcPct val="85000"/>
        </a:lnSpc>
        <a:spcBef>
          <a:spcPct val="0"/>
        </a:spcBef>
        <a:spcAft>
          <a:spcPct val="0"/>
        </a:spcAft>
        <a:defRPr sz="2400">
          <a:solidFill>
            <a:schemeClr val="bg1"/>
          </a:solidFill>
          <a:latin typeface="+mj-lt"/>
          <a:ea typeface="+mj-ea"/>
          <a:cs typeface="+mj-cs"/>
        </a:defRPr>
      </a:lvl1pPr>
      <a:lvl2pPr algn="l" defTabSz="912813" rtl="0" eaLnBrk="0" fontAlgn="base" hangingPunct="0">
        <a:lnSpc>
          <a:spcPct val="85000"/>
        </a:lnSpc>
        <a:spcBef>
          <a:spcPct val="0"/>
        </a:spcBef>
        <a:spcAft>
          <a:spcPct val="0"/>
        </a:spcAft>
        <a:defRPr sz="2400">
          <a:solidFill>
            <a:schemeClr val="bg1"/>
          </a:solidFill>
          <a:latin typeface="Arial" charset="0"/>
          <a:cs typeface="Arial" charset="0"/>
        </a:defRPr>
      </a:lvl2pPr>
      <a:lvl3pPr algn="l" defTabSz="912813" rtl="0" eaLnBrk="0" fontAlgn="base" hangingPunct="0">
        <a:lnSpc>
          <a:spcPct val="85000"/>
        </a:lnSpc>
        <a:spcBef>
          <a:spcPct val="0"/>
        </a:spcBef>
        <a:spcAft>
          <a:spcPct val="0"/>
        </a:spcAft>
        <a:defRPr sz="2400">
          <a:solidFill>
            <a:schemeClr val="bg1"/>
          </a:solidFill>
          <a:latin typeface="Arial" charset="0"/>
          <a:cs typeface="Arial" charset="0"/>
        </a:defRPr>
      </a:lvl3pPr>
      <a:lvl4pPr algn="l" defTabSz="912813" rtl="0" eaLnBrk="0" fontAlgn="base" hangingPunct="0">
        <a:lnSpc>
          <a:spcPct val="85000"/>
        </a:lnSpc>
        <a:spcBef>
          <a:spcPct val="0"/>
        </a:spcBef>
        <a:spcAft>
          <a:spcPct val="0"/>
        </a:spcAft>
        <a:defRPr sz="2400">
          <a:solidFill>
            <a:schemeClr val="bg1"/>
          </a:solidFill>
          <a:latin typeface="Arial" charset="0"/>
          <a:cs typeface="Arial" charset="0"/>
        </a:defRPr>
      </a:lvl4pPr>
      <a:lvl5pPr algn="l" defTabSz="912813"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defTabSz="912813" rtl="0" fontAlgn="base">
        <a:lnSpc>
          <a:spcPct val="85000"/>
        </a:lnSpc>
        <a:spcBef>
          <a:spcPct val="0"/>
        </a:spcBef>
        <a:spcAft>
          <a:spcPct val="0"/>
        </a:spcAft>
        <a:defRPr sz="2400">
          <a:solidFill>
            <a:schemeClr val="bg1"/>
          </a:solidFill>
          <a:latin typeface="Arial" charset="0"/>
          <a:cs typeface="Arial" charset="0"/>
        </a:defRPr>
      </a:lvl6pPr>
      <a:lvl7pPr marL="914400" algn="l" defTabSz="912813" rtl="0" fontAlgn="base">
        <a:lnSpc>
          <a:spcPct val="85000"/>
        </a:lnSpc>
        <a:spcBef>
          <a:spcPct val="0"/>
        </a:spcBef>
        <a:spcAft>
          <a:spcPct val="0"/>
        </a:spcAft>
        <a:defRPr sz="2400">
          <a:solidFill>
            <a:schemeClr val="bg1"/>
          </a:solidFill>
          <a:latin typeface="Arial" charset="0"/>
          <a:cs typeface="Arial" charset="0"/>
        </a:defRPr>
      </a:lvl7pPr>
      <a:lvl8pPr marL="1371600" algn="l" defTabSz="912813" rtl="0" fontAlgn="base">
        <a:lnSpc>
          <a:spcPct val="85000"/>
        </a:lnSpc>
        <a:spcBef>
          <a:spcPct val="0"/>
        </a:spcBef>
        <a:spcAft>
          <a:spcPct val="0"/>
        </a:spcAft>
        <a:defRPr sz="2400">
          <a:solidFill>
            <a:schemeClr val="bg1"/>
          </a:solidFill>
          <a:latin typeface="Arial" charset="0"/>
          <a:cs typeface="Arial" charset="0"/>
        </a:defRPr>
      </a:lvl8pPr>
      <a:lvl9pPr marL="1828800" algn="l" defTabSz="912813" rtl="0" fontAlgn="base">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defTabSz="912813" rtl="0" eaLnBrk="0" fontAlgn="base" hangingPunct="0">
        <a:spcBef>
          <a:spcPct val="0"/>
        </a:spcBef>
        <a:spcAft>
          <a:spcPct val="0"/>
        </a:spcAft>
        <a:buClr>
          <a:srgbClr val="8C7F6D"/>
        </a:buClr>
        <a:buChar char="•"/>
        <a:defRPr sz="1600">
          <a:solidFill>
            <a:srgbClr val="003896"/>
          </a:solidFill>
          <a:latin typeface="+mn-lt"/>
          <a:ea typeface="+mn-ea"/>
          <a:cs typeface="+mn-cs"/>
        </a:defRPr>
      </a:lvl1pPr>
      <a:lvl2pPr marL="147638" indent="-146050" algn="l" defTabSz="912813" rtl="0" eaLnBrk="0" fontAlgn="base" hangingPunct="0">
        <a:spcBef>
          <a:spcPct val="0"/>
        </a:spcBef>
        <a:spcAft>
          <a:spcPct val="0"/>
        </a:spcAft>
        <a:buClr>
          <a:srgbClr val="8C7F6D"/>
        </a:buClr>
        <a:buSzPct val="125000"/>
        <a:buChar char="•"/>
        <a:defRPr sz="1600">
          <a:solidFill>
            <a:srgbClr val="003896"/>
          </a:solidFill>
          <a:latin typeface="+mn-lt"/>
          <a:cs typeface="+mn-cs"/>
        </a:defRPr>
      </a:lvl2pPr>
      <a:lvl3pPr marL="357188" indent="-207963" algn="l" defTabSz="912813" rtl="0" eaLnBrk="0" fontAlgn="base" hangingPunct="0">
        <a:spcBef>
          <a:spcPct val="0"/>
        </a:spcBef>
        <a:spcAft>
          <a:spcPct val="0"/>
        </a:spcAft>
        <a:buClr>
          <a:srgbClr val="8C7F6D"/>
        </a:buClr>
        <a:buSzPct val="125000"/>
        <a:buFont typeface="Arial" charset="0"/>
        <a:buChar char="–"/>
        <a:defRPr sz="1600">
          <a:solidFill>
            <a:srgbClr val="003896"/>
          </a:solidFill>
          <a:latin typeface="+mn-lt"/>
          <a:cs typeface="+mn-cs"/>
        </a:defRPr>
      </a:lvl3pPr>
      <a:lvl4pPr marL="481013" indent="-123825" algn="l" defTabSz="912813" rtl="0" eaLnBrk="0" fontAlgn="base" hangingPunct="0">
        <a:spcBef>
          <a:spcPct val="0"/>
        </a:spcBef>
        <a:spcAft>
          <a:spcPct val="0"/>
        </a:spcAft>
        <a:buClr>
          <a:srgbClr val="8C7F6D"/>
        </a:buClr>
        <a:buChar char="•"/>
        <a:defRPr sz="1600">
          <a:solidFill>
            <a:srgbClr val="003896"/>
          </a:solidFill>
          <a:latin typeface="+mn-lt"/>
          <a:cs typeface="+mn-cs"/>
        </a:defRPr>
      </a:lvl4pPr>
      <a:lvl5pPr marL="657225" indent="-174625" algn="l" defTabSz="912813" rtl="0" eaLnBrk="0" fontAlgn="base" hangingPunct="0">
        <a:spcBef>
          <a:spcPct val="0"/>
        </a:spcBef>
        <a:spcAft>
          <a:spcPct val="0"/>
        </a:spcAft>
        <a:buClr>
          <a:srgbClr val="8C7F6D"/>
        </a:buClr>
        <a:buFont typeface="Arial" charset="0"/>
        <a:buChar char="–"/>
        <a:defRPr sz="1600">
          <a:solidFill>
            <a:srgbClr val="003896"/>
          </a:solidFill>
          <a:latin typeface="+mn-lt"/>
          <a:cs typeface="+mn-cs"/>
        </a:defRPr>
      </a:lvl5pPr>
      <a:lvl6pPr marL="11144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defTabSz="912813" rtl="0" fontAlgn="base">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Picture 43" descr="logo small"/>
          <p:cNvPicPr>
            <a:picLocks noChangeAspect="1" noChangeArrowheads="1"/>
          </p:cNvPicPr>
          <p:nvPr/>
        </p:nvPicPr>
        <p:blipFill>
          <a:blip r:embed="rId13" cstate="print"/>
          <a:srcRect/>
          <a:stretch>
            <a:fillRect/>
          </a:stretch>
        </p:blipFill>
        <p:spPr bwMode="auto">
          <a:xfrm>
            <a:off x="7662863" y="341313"/>
            <a:ext cx="1173162" cy="295275"/>
          </a:xfrm>
          <a:prstGeom prst="rect">
            <a:avLst/>
          </a:prstGeom>
          <a:noFill/>
          <a:ln w="9525">
            <a:noFill/>
            <a:miter lim="800000"/>
            <a:headEnd/>
            <a:tailEnd/>
          </a:ln>
        </p:spPr>
      </p:pic>
      <p:pic>
        <p:nvPicPr>
          <p:cNvPr id="9219" name="Picture 17" descr="topsolid"/>
          <p:cNvPicPr>
            <a:picLocks noChangeAspect="1" noChangeArrowheads="1"/>
          </p:cNvPicPr>
          <p:nvPr/>
        </p:nvPicPr>
        <p:blipFill>
          <a:blip r:embed="rId14" cstate="print"/>
          <a:srcRect/>
          <a:stretch>
            <a:fillRect/>
          </a:stretch>
        </p:blipFill>
        <p:spPr bwMode="auto">
          <a:xfrm>
            <a:off x="0" y="0"/>
            <a:ext cx="7591425" cy="969963"/>
          </a:xfrm>
          <a:prstGeom prst="rect">
            <a:avLst/>
          </a:prstGeom>
          <a:noFill/>
          <a:ln w="9525">
            <a:noFill/>
            <a:miter lim="800000"/>
            <a:headEnd/>
            <a:tailEnd/>
          </a:ln>
        </p:spPr>
      </p:pic>
      <p:sp>
        <p:nvSpPr>
          <p:cNvPr id="9220" name="Rectangle 2"/>
          <p:cNvSpPr>
            <a:spLocks noGrp="1" noChangeArrowheads="1"/>
          </p:cNvSpPr>
          <p:nvPr>
            <p:ph type="title"/>
          </p:nvPr>
        </p:nvSpPr>
        <p:spPr bwMode="auto">
          <a:xfrm>
            <a:off x="436563" y="166688"/>
            <a:ext cx="6519862" cy="6667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ZA"/>
          </a:p>
        </p:txBody>
      </p:sp>
      <p:sp>
        <p:nvSpPr>
          <p:cNvPr id="9221" name="Rectangle 3"/>
          <p:cNvSpPr>
            <a:spLocks noGrp="1" noChangeArrowheads="1"/>
          </p:cNvSpPr>
          <p:nvPr>
            <p:ph type="body" idx="1"/>
          </p:nvPr>
        </p:nvSpPr>
        <p:spPr bwMode="auto">
          <a:xfrm>
            <a:off x="436563" y="1436688"/>
            <a:ext cx="8378825" cy="5045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10" name="Footer Placeholder 4"/>
          <p:cNvSpPr>
            <a:spLocks noGrp="1"/>
          </p:cNvSpPr>
          <p:nvPr>
            <p:ph type="ftr" sz="quarter" idx="3"/>
          </p:nvPr>
        </p:nvSpPr>
        <p:spPr bwMode="auto">
          <a:xfrm>
            <a:off x="3132138" y="6453188"/>
            <a:ext cx="2879725" cy="268287"/>
          </a:xfrm>
          <a:prstGeom prst="rect">
            <a:avLst/>
          </a:prstGeom>
        </p:spPr>
        <p:txBody>
          <a:bodyPr vert="horz" wrap="square" lIns="91440" tIns="45720" rIns="91440" bIns="45720" numCol="1" anchor="b" anchorCtr="0" compatLnSpc="1">
            <a:prstTxWarp prst="textNoShape">
              <a:avLst/>
            </a:prstTxWarp>
          </a:bodyPr>
          <a:lstStyle>
            <a:lvl1pPr algn="ctr">
              <a:defRPr sz="1000" b="0">
                <a:solidFill>
                  <a:srgbClr val="83725B"/>
                </a:solidFill>
              </a:defRPr>
            </a:lvl1pPr>
          </a:lstStyle>
          <a:p>
            <a:pPr>
              <a:defRPr/>
            </a:pPr>
            <a:endParaRPr lang="en-ZA" dirty="0"/>
          </a:p>
        </p:txBody>
      </p:sp>
      <p:sp>
        <p:nvSpPr>
          <p:cNvPr id="11" name="Slide Number Placeholder 5"/>
          <p:cNvSpPr>
            <a:spLocks noGrp="1"/>
          </p:cNvSpPr>
          <p:nvPr>
            <p:ph type="sldNum" sz="quarter" idx="4"/>
          </p:nvPr>
        </p:nvSpPr>
        <p:spPr bwMode="auto">
          <a:xfrm>
            <a:off x="7164388" y="6453188"/>
            <a:ext cx="1651000" cy="268287"/>
          </a:xfrm>
          <a:prstGeom prst="rect">
            <a:avLst/>
          </a:prstGeom>
        </p:spPr>
        <p:txBody>
          <a:bodyPr vert="horz" wrap="square" lIns="91440" tIns="45720" rIns="91440" bIns="45720" numCol="1" anchor="b" anchorCtr="0" compatLnSpc="1">
            <a:prstTxWarp prst="textNoShape">
              <a:avLst/>
            </a:prstTxWarp>
          </a:bodyPr>
          <a:lstStyle>
            <a:lvl1pPr algn="r">
              <a:defRPr sz="1000" b="0">
                <a:solidFill>
                  <a:srgbClr val="83725B"/>
                </a:solidFill>
              </a:defRPr>
            </a:lvl1pPr>
          </a:lstStyle>
          <a:p>
            <a:pPr>
              <a:defRPr/>
            </a:pPr>
            <a:fld id="{EF065837-3FE6-4568-838A-C290D47BD6F0}"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 id="2147484157" r:id="rId6"/>
    <p:sldLayoutId id="2147484158" r:id="rId7"/>
    <p:sldLayoutId id="2147484159" r:id="rId8"/>
    <p:sldLayoutId id="2147484160" r:id="rId9"/>
    <p:sldLayoutId id="2147484161" r:id="rId10"/>
    <p:sldLayoutId id="2147484162" r:id="rId11"/>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a:defRPr/>
            </a:pPr>
            <a:endParaRPr lang="en-ZA" b="0" dirty="0"/>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a:defRPr/>
            </a:pPr>
            <a:fld id="{D00E75A5-583C-43B3-B0EF-0E7036940E4E}" type="slidenum">
              <a:rPr lang="en-ZA" b="0"/>
              <a:pPr>
                <a:defRPr/>
              </a:pPr>
              <a:t>‹#›</a:t>
            </a:fld>
            <a:endParaRPr lang="en-ZA" b="0" dirty="0"/>
          </a:p>
        </p:txBody>
      </p:sp>
      <p:pic>
        <p:nvPicPr>
          <p:cNvPr id="5128" name="Picture 8"/>
          <p:cNvPicPr>
            <a:picLocks noChangeAspect="1"/>
          </p:cNvPicPr>
          <p:nvPr userDrawn="1"/>
        </p:nvPicPr>
        <p:blipFill>
          <a:blip r:embed="rId16" cstate="print">
            <a:extLst>
              <a:ext uri="{28A0092B-C50C-407E-A947-70E740481C1C}">
                <a14:useLocalDpi xmlns:a14="http://schemas.microsoft.com/office/drawing/2010/main" val="0"/>
              </a:ext>
            </a:extLst>
          </a:blip>
          <a:srcRect l="10712" t="14398" b="17091"/>
          <a:stretch>
            <a:fillRect/>
          </a:stretch>
        </p:blipFill>
        <p:spPr bwMode="auto">
          <a:xfrm>
            <a:off x="8318500" y="6118225"/>
            <a:ext cx="574675"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091992"/>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latin typeface="Arial" charset="0"/>
                <a:cs typeface="Arial" charset="0"/>
              </a:defRPr>
            </a:lvl1pPr>
          </a:lstStyle>
          <a:p>
            <a:pPr>
              <a:defRPr/>
            </a:pPr>
            <a:endParaRPr lang="en-ZA" b="0" dirty="0"/>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Arial" charset="0"/>
                <a:cs typeface="Arial" charset="0"/>
              </a:defRPr>
            </a:lvl1pPr>
          </a:lstStyle>
          <a:p>
            <a:pPr>
              <a:defRPr/>
            </a:pPr>
            <a:fld id="{0F57BA8B-C327-4B3E-90F7-02266D6F3424}" type="slidenum">
              <a:rPr lang="en-ZA" b="0"/>
              <a:pPr>
                <a:defRPr/>
              </a:pPr>
              <a:t>‹#›</a:t>
            </a:fld>
            <a:endParaRPr lang="en-ZA" b="0" dirty="0"/>
          </a:p>
        </p:txBody>
      </p:sp>
      <p:pic>
        <p:nvPicPr>
          <p:cNvPr id="5128" name="Picture 1"/>
          <p:cNvPicPr>
            <a:picLocks noChangeAspect="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8250238" y="6318250"/>
            <a:ext cx="54927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0191974"/>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 id="2147484193" r:id="rId13"/>
  </p:sldLayoutIdLst>
  <p:transition spd="slow">
    <p:fade/>
  </p:transition>
  <p:hf hdr="0" ftr="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p:cNvPicPr>
            <a:picLocks noChangeAspect="1" noChangeArrowheads="1"/>
          </p:cNvPicPr>
          <p:nvPr userDrawn="1"/>
        </p:nvPicPr>
        <p:blipFill>
          <a:blip r:embed="rId14" cstate="print"/>
          <a:srcRect/>
          <a:stretch>
            <a:fillRect/>
          </a:stretch>
        </p:blipFill>
        <p:spPr bwMode="auto">
          <a:xfrm>
            <a:off x="7662863" y="341313"/>
            <a:ext cx="1173162" cy="295275"/>
          </a:xfrm>
          <a:prstGeom prst="rect">
            <a:avLst/>
          </a:prstGeom>
          <a:noFill/>
          <a:ln w="9525">
            <a:noFill/>
            <a:miter lim="800000"/>
            <a:headEnd/>
            <a:tailEnd/>
          </a:ln>
        </p:spPr>
      </p:pic>
      <p:pic>
        <p:nvPicPr>
          <p:cNvPr id="1027" name="Picture 17" descr="topsolid"/>
          <p:cNvPicPr>
            <a:picLocks noChangeAspect="1" noChangeArrowheads="1"/>
          </p:cNvPicPr>
          <p:nvPr userDrawn="1"/>
        </p:nvPicPr>
        <p:blipFill>
          <a:blip r:embed="rId15" cstate="print"/>
          <a:srcRect/>
          <a:stretch>
            <a:fillRect/>
          </a:stretch>
        </p:blipFill>
        <p:spPr bwMode="auto">
          <a:xfrm>
            <a:off x="0" y="0"/>
            <a:ext cx="7591425" cy="969963"/>
          </a:xfrm>
          <a:prstGeom prst="rect">
            <a:avLst/>
          </a:prstGeom>
          <a:noFill/>
          <a:ln w="9525">
            <a:noFill/>
            <a:miter lim="800000"/>
            <a:headEnd/>
            <a:tailEnd/>
          </a:ln>
        </p:spPr>
      </p:pic>
      <p:sp>
        <p:nvSpPr>
          <p:cNvPr id="1028" name="Rectangle 2"/>
          <p:cNvSpPr>
            <a:spLocks noGrp="1" noChangeArrowheads="1"/>
          </p:cNvSpPr>
          <p:nvPr>
            <p:ph type="title"/>
          </p:nvPr>
        </p:nvSpPr>
        <p:spPr bwMode="auto">
          <a:xfrm>
            <a:off x="436563" y="166688"/>
            <a:ext cx="6519862" cy="6667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ZA"/>
              <a:t>Click to edit Master title style</a:t>
            </a:r>
          </a:p>
        </p:txBody>
      </p:sp>
      <p:sp>
        <p:nvSpPr>
          <p:cNvPr id="1029" name="Rectangle 3"/>
          <p:cNvSpPr>
            <a:spLocks noGrp="1" noChangeArrowheads="1"/>
          </p:cNvSpPr>
          <p:nvPr>
            <p:ph type="body" idx="1"/>
          </p:nvPr>
        </p:nvSpPr>
        <p:spPr bwMode="auto">
          <a:xfrm>
            <a:off x="436563" y="1436688"/>
            <a:ext cx="8378825" cy="5045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defRPr sz="1000">
                <a:solidFill>
                  <a:srgbClr val="83725B"/>
                </a:solidFill>
                <a:latin typeface="+mn-lt"/>
              </a:defRPr>
            </a:lvl1pPr>
          </a:lstStyle>
          <a:p>
            <a:pPr fontAlgn="auto">
              <a:spcBef>
                <a:spcPts val="0"/>
              </a:spcBef>
              <a:spcAft>
                <a:spcPts val="0"/>
              </a:spcAft>
              <a:defRPr/>
            </a:pPr>
            <a:r>
              <a:rPr lang="en-ZA" b="0" dirty="0">
                <a:cs typeface="Arial"/>
              </a:rPr>
              <a:t>2010/01/20</a:t>
            </a:r>
          </a:p>
        </p:txBody>
      </p:sp>
      <p:sp>
        <p:nvSpPr>
          <p:cNvPr id="1062" name="Rectangle 38"/>
          <p:cNvSpPr>
            <a:spLocks noGrp="1" noChangeArrowheads="1"/>
          </p:cNvSpPr>
          <p:nvPr>
            <p:ph type="ftr" sz="quarter" idx="3"/>
          </p:nvPr>
        </p:nvSpPr>
        <p:spPr bwMode="auto">
          <a:xfrm>
            <a:off x="3132138" y="6453188"/>
            <a:ext cx="2879725"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ctr">
              <a:defRPr sz="1000">
                <a:solidFill>
                  <a:srgbClr val="83725B"/>
                </a:solidFill>
                <a:latin typeface="+mn-lt"/>
              </a:defRPr>
            </a:lvl1pPr>
          </a:lstStyle>
          <a:p>
            <a:pPr fontAlgn="auto">
              <a:spcBef>
                <a:spcPts val="0"/>
              </a:spcBef>
              <a:spcAft>
                <a:spcPts val="0"/>
              </a:spcAft>
              <a:defRPr/>
            </a:pPr>
            <a:endParaRPr lang="en-ZA" b="0" dirty="0">
              <a:cs typeface="Arial"/>
            </a:endParaRPr>
          </a:p>
        </p:txBody>
      </p:sp>
      <p:sp>
        <p:nvSpPr>
          <p:cNvPr id="1063" name="Rectangle 39"/>
          <p:cNvSpPr>
            <a:spLocks noGrp="1" noChangeArrowheads="1"/>
          </p:cNvSpPr>
          <p:nvPr>
            <p:ph type="sldNum" sz="quarter" idx="4"/>
          </p:nvPr>
        </p:nvSpPr>
        <p:spPr bwMode="auto">
          <a:xfrm>
            <a:off x="7164388" y="6453188"/>
            <a:ext cx="1651000" cy="268287"/>
          </a:xfrm>
          <a:prstGeom prst="rect">
            <a:avLst/>
          </a:prstGeom>
          <a:noFill/>
          <a:ln w="9525" algn="ctr">
            <a:noFill/>
            <a:miter lim="800000"/>
            <a:headEnd/>
            <a:tailEnd/>
          </a:ln>
          <a:effectLst/>
        </p:spPr>
        <p:txBody>
          <a:bodyPr vert="horz" wrap="square" lIns="91440" tIns="45720" rIns="91440" bIns="45720" numCol="1" anchor="b" anchorCtr="0" compatLnSpc="1">
            <a:prstTxWarp prst="textNoShape">
              <a:avLst/>
            </a:prstTxWarp>
          </a:bodyPr>
          <a:lstStyle>
            <a:lvl1pPr algn="r">
              <a:defRPr sz="1000">
                <a:solidFill>
                  <a:srgbClr val="83725B"/>
                </a:solidFill>
                <a:latin typeface="+mn-lt"/>
              </a:defRPr>
            </a:lvl1pPr>
          </a:lstStyle>
          <a:p>
            <a:pPr fontAlgn="auto">
              <a:spcBef>
                <a:spcPts val="0"/>
              </a:spcBef>
              <a:spcAft>
                <a:spcPts val="0"/>
              </a:spcAft>
              <a:defRPr/>
            </a:pPr>
            <a:fld id="{4420CB53-A4D7-496B-BFA2-8A28102BFABB}" type="slidenum">
              <a:rPr lang="en-ZA" b="0">
                <a:cs typeface="Arial"/>
              </a:rPr>
              <a:pPr fontAlgn="auto">
                <a:spcBef>
                  <a:spcPts val="0"/>
                </a:spcBef>
                <a:spcAft>
                  <a:spcPts val="0"/>
                </a:spcAft>
                <a:defRPr/>
              </a:pPr>
              <a:t>‹#›</a:t>
            </a:fld>
            <a:endParaRPr lang="en-ZA" b="0" dirty="0">
              <a:cs typeface="Arial"/>
            </a:endParaRPr>
          </a:p>
        </p:txBody>
      </p:sp>
    </p:spTree>
    <p:extLst>
      <p:ext uri="{BB962C8B-B14F-4D97-AF65-F5344CB8AC3E}">
        <p14:creationId xmlns:p14="http://schemas.microsoft.com/office/powerpoint/2010/main" val="1032418448"/>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 id="2147484206" r:id="rId12"/>
  </p:sldLayoutIdLst>
  <p:transition spd="slow">
    <p:fade/>
  </p:transition>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sz="2800">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455613" y="73025"/>
            <a:ext cx="8229600"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43011" name="Rectangle 3"/>
          <p:cNvSpPr>
            <a:spLocks noGrp="1" noChangeArrowheads="1"/>
          </p:cNvSpPr>
          <p:nvPr>
            <p:ph type="body" idx="1"/>
          </p:nvPr>
        </p:nvSpPr>
        <p:spPr bwMode="auto">
          <a:xfrm>
            <a:off x="455613" y="1125538"/>
            <a:ext cx="8147050" cy="475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0"/>
            <a:r>
              <a:rPr lang="en-GB"/>
              <a:t>Second level</a:t>
            </a:r>
          </a:p>
          <a:p>
            <a:pPr lvl="0"/>
            <a:r>
              <a:rPr lang="en-GB"/>
              <a:t>Third level</a:t>
            </a:r>
          </a:p>
          <a:p>
            <a:pPr lvl="0"/>
            <a:r>
              <a:rPr lang="en-GB"/>
              <a:t>Fourth level</a:t>
            </a:r>
          </a:p>
          <a:p>
            <a:pPr lvl="0"/>
            <a:r>
              <a:rPr lang="en-GB"/>
              <a:t>Fifth level</a:t>
            </a:r>
          </a:p>
        </p:txBody>
      </p:sp>
      <p:pic>
        <p:nvPicPr>
          <p:cNvPr id="43012" name="Picture 10" descr="EskomLogo"/>
          <p:cNvPicPr>
            <a:picLocks noChangeAspect="1" noChangeArrowheads="1"/>
          </p:cNvPicPr>
          <p:nvPr userDrawn="1"/>
        </p:nvPicPr>
        <p:blipFill>
          <a:blip r:embed="rId1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524750" y="5997575"/>
            <a:ext cx="131762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35" name="Date Placeholder 2"/>
          <p:cNvSpPr txBox="1">
            <a:spLocks noGrp="1"/>
          </p:cNvSpPr>
          <p:nvPr userDrawn="1"/>
        </p:nvSpPr>
        <p:spPr bwMode="auto">
          <a:xfrm>
            <a:off x="3481388" y="6453188"/>
            <a:ext cx="1738312"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defRPr/>
            </a:pPr>
            <a:fld id="{F2EF9C82-CA70-4C4D-80E9-DCAA86EBC18B}" type="datetime1">
              <a:rPr lang="en-ZA" sz="1000" b="0" smtClean="0">
                <a:solidFill>
                  <a:srgbClr val="83725B"/>
                </a:solidFill>
              </a:rPr>
              <a:pPr algn="ctr">
                <a:defRPr/>
              </a:pPr>
              <a:t>2024/03/25</a:t>
            </a:fld>
            <a:endParaRPr lang="en-ZA" sz="1000" b="0" dirty="0">
              <a:solidFill>
                <a:srgbClr val="83725B"/>
              </a:solidFill>
            </a:endParaRPr>
          </a:p>
        </p:txBody>
      </p:sp>
      <p:sp>
        <p:nvSpPr>
          <p:cNvPr id="1036" name="Slide Number Placeholder 4"/>
          <p:cNvSpPr txBox="1">
            <a:spLocks noGrp="1"/>
          </p:cNvSpPr>
          <p:nvPr userDrawn="1"/>
        </p:nvSpPr>
        <p:spPr bwMode="auto">
          <a:xfrm>
            <a:off x="7164388" y="6453188"/>
            <a:ext cx="16510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defRPr/>
            </a:pPr>
            <a:fld id="{1A09B5D4-EC08-4189-9D56-D72438AF37BD}" type="slidenum">
              <a:rPr lang="en-ZA" sz="1000" b="0" smtClean="0">
                <a:solidFill>
                  <a:srgbClr val="83725B"/>
                </a:solidFill>
              </a:rPr>
              <a:pPr algn="r">
                <a:defRPr/>
              </a:pPr>
              <a:t>‹#›</a:t>
            </a:fld>
            <a:endParaRPr lang="en-ZA" sz="1000" b="0" dirty="0">
              <a:solidFill>
                <a:srgbClr val="83725B"/>
              </a:solidFill>
            </a:endParaRPr>
          </a:p>
        </p:txBody>
      </p:sp>
      <p:pic>
        <p:nvPicPr>
          <p:cNvPr id="43015" name="Picture 6"/>
          <p:cNvPicPr>
            <a:picLocks noChangeAspect="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395288" y="6021388"/>
            <a:ext cx="68103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560760"/>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 id="2147484219" r:id="rId12"/>
    <p:sldLayoutId id="2147484220" r:id="rId13"/>
  </p:sldLayoutIdLst>
  <p:txStyles>
    <p:titleStyle>
      <a:lvl1pPr algn="l" rtl="0" eaLnBrk="0" fontAlgn="base" hangingPunct="0">
        <a:spcBef>
          <a:spcPct val="0"/>
        </a:spcBef>
        <a:spcAft>
          <a:spcPct val="0"/>
        </a:spcAft>
        <a:defRPr sz="4400">
          <a:solidFill>
            <a:srgbClr val="002577"/>
          </a:solidFill>
          <a:latin typeface="+mj-lt"/>
          <a:ea typeface="+mj-ea"/>
          <a:cs typeface="+mj-cs"/>
        </a:defRPr>
      </a:lvl1pPr>
      <a:lvl2pPr algn="l" rtl="0" eaLnBrk="0" fontAlgn="base" hangingPunct="0">
        <a:spcBef>
          <a:spcPct val="0"/>
        </a:spcBef>
        <a:spcAft>
          <a:spcPct val="0"/>
        </a:spcAft>
        <a:defRPr sz="4400">
          <a:solidFill>
            <a:srgbClr val="002577"/>
          </a:solidFill>
          <a:latin typeface="Arial" charset="0"/>
        </a:defRPr>
      </a:lvl2pPr>
      <a:lvl3pPr algn="l" rtl="0" eaLnBrk="0" fontAlgn="base" hangingPunct="0">
        <a:spcBef>
          <a:spcPct val="0"/>
        </a:spcBef>
        <a:spcAft>
          <a:spcPct val="0"/>
        </a:spcAft>
        <a:defRPr sz="4400">
          <a:solidFill>
            <a:srgbClr val="002577"/>
          </a:solidFill>
          <a:latin typeface="Arial" charset="0"/>
        </a:defRPr>
      </a:lvl3pPr>
      <a:lvl4pPr algn="l" rtl="0" eaLnBrk="0" fontAlgn="base" hangingPunct="0">
        <a:spcBef>
          <a:spcPct val="0"/>
        </a:spcBef>
        <a:spcAft>
          <a:spcPct val="0"/>
        </a:spcAft>
        <a:defRPr sz="4400">
          <a:solidFill>
            <a:srgbClr val="002577"/>
          </a:solidFill>
          <a:latin typeface="Arial" charset="0"/>
        </a:defRPr>
      </a:lvl4pPr>
      <a:lvl5pPr algn="l" rtl="0" eaLnBrk="0" fontAlgn="base" hangingPunct="0">
        <a:spcBef>
          <a:spcPct val="0"/>
        </a:spcBef>
        <a:spcAft>
          <a:spcPct val="0"/>
        </a:spcAft>
        <a:defRPr sz="4400">
          <a:solidFill>
            <a:srgbClr val="002577"/>
          </a:solidFill>
          <a:latin typeface="Arial" charset="0"/>
        </a:defRPr>
      </a:lvl5pPr>
      <a:lvl6pPr marL="457200" algn="l" rtl="0" fontAlgn="base">
        <a:spcBef>
          <a:spcPct val="0"/>
        </a:spcBef>
        <a:spcAft>
          <a:spcPct val="0"/>
        </a:spcAft>
        <a:defRPr sz="4400">
          <a:solidFill>
            <a:srgbClr val="002577"/>
          </a:solidFill>
          <a:latin typeface="Arial" charset="0"/>
        </a:defRPr>
      </a:lvl6pPr>
      <a:lvl7pPr marL="914400" algn="l" rtl="0" fontAlgn="base">
        <a:spcBef>
          <a:spcPct val="0"/>
        </a:spcBef>
        <a:spcAft>
          <a:spcPct val="0"/>
        </a:spcAft>
        <a:defRPr sz="4400">
          <a:solidFill>
            <a:srgbClr val="002577"/>
          </a:solidFill>
          <a:latin typeface="Arial" charset="0"/>
        </a:defRPr>
      </a:lvl7pPr>
      <a:lvl8pPr marL="1371600" algn="l" rtl="0" fontAlgn="base">
        <a:spcBef>
          <a:spcPct val="0"/>
        </a:spcBef>
        <a:spcAft>
          <a:spcPct val="0"/>
        </a:spcAft>
        <a:defRPr sz="4400">
          <a:solidFill>
            <a:srgbClr val="002577"/>
          </a:solidFill>
          <a:latin typeface="Arial" charset="0"/>
        </a:defRPr>
      </a:lvl8pPr>
      <a:lvl9pPr marL="1828800" algn="l" rtl="0" fontAlgn="base">
        <a:spcBef>
          <a:spcPct val="0"/>
        </a:spcBef>
        <a:spcAft>
          <a:spcPct val="0"/>
        </a:spcAft>
        <a:defRPr sz="4400">
          <a:solidFill>
            <a:srgbClr val="002577"/>
          </a:solidFill>
          <a:latin typeface="Arial" charset="0"/>
        </a:defRPr>
      </a:lvl9pPr>
    </p:titleStyle>
    <p:bodyStyle>
      <a:lvl1pPr marL="342900" indent="-342900" algn="l" rtl="0" eaLnBrk="0" fontAlgn="base" hangingPunct="0">
        <a:spcBef>
          <a:spcPct val="20000"/>
        </a:spcBef>
        <a:spcAft>
          <a:spcPct val="0"/>
        </a:spcAft>
        <a:buClr>
          <a:srgbClr val="002577"/>
        </a:buClr>
        <a:buChar char="•"/>
        <a:defRPr sz="2800">
          <a:solidFill>
            <a:srgbClr val="002577"/>
          </a:solidFill>
          <a:latin typeface="+mn-lt"/>
          <a:ea typeface="+mn-ea"/>
          <a:cs typeface="+mn-cs"/>
        </a:defRPr>
      </a:lvl1pPr>
      <a:lvl2pPr marL="742950" indent="-285750" algn="l" rtl="0" eaLnBrk="0" fontAlgn="base" hangingPunct="0">
        <a:spcBef>
          <a:spcPct val="20000"/>
        </a:spcBef>
        <a:spcAft>
          <a:spcPct val="0"/>
        </a:spcAft>
        <a:buChar char="–"/>
        <a:defRPr sz="2200">
          <a:solidFill>
            <a:srgbClr val="002577"/>
          </a:solidFill>
          <a:latin typeface="+mn-lt"/>
        </a:defRPr>
      </a:lvl2pPr>
      <a:lvl3pPr marL="1143000" indent="-228600" algn="l" rtl="0" eaLnBrk="0" fontAlgn="base" hangingPunct="0">
        <a:spcBef>
          <a:spcPct val="20000"/>
        </a:spcBef>
        <a:spcAft>
          <a:spcPct val="0"/>
        </a:spcAft>
        <a:buChar char="•"/>
        <a:defRPr sz="2200">
          <a:solidFill>
            <a:srgbClr val="002577"/>
          </a:solidFill>
          <a:latin typeface="+mn-lt"/>
        </a:defRPr>
      </a:lvl3pPr>
      <a:lvl4pPr marL="1600200" indent="-228600" algn="l" rtl="0" eaLnBrk="0" fontAlgn="base" hangingPunct="0">
        <a:spcBef>
          <a:spcPct val="20000"/>
        </a:spcBef>
        <a:spcAft>
          <a:spcPct val="0"/>
        </a:spcAft>
        <a:buChar char="–"/>
        <a:defRPr sz="2200">
          <a:solidFill>
            <a:srgbClr val="002577"/>
          </a:solidFill>
          <a:latin typeface="+mn-lt"/>
        </a:defRPr>
      </a:lvl4pPr>
      <a:lvl5pPr marL="2057400" indent="-228600" algn="l" rtl="0" eaLnBrk="0" fontAlgn="base" hangingPunct="0">
        <a:spcBef>
          <a:spcPct val="20000"/>
        </a:spcBef>
        <a:spcAft>
          <a:spcPct val="0"/>
        </a:spcAft>
        <a:buChar char="•"/>
        <a:defRPr sz="2200">
          <a:solidFill>
            <a:srgbClr val="002577"/>
          </a:solidFill>
          <a:latin typeface="+mn-lt"/>
        </a:defRPr>
      </a:lvl5pPr>
      <a:lvl6pPr marL="2514600" indent="-228600" algn="l" rtl="0" fontAlgn="base">
        <a:spcBef>
          <a:spcPct val="20000"/>
        </a:spcBef>
        <a:spcAft>
          <a:spcPct val="0"/>
        </a:spcAft>
        <a:buChar char="•"/>
        <a:defRPr sz="2200">
          <a:solidFill>
            <a:srgbClr val="002577"/>
          </a:solidFill>
          <a:latin typeface="+mn-lt"/>
        </a:defRPr>
      </a:lvl6pPr>
      <a:lvl7pPr marL="2971800" indent="-228600" algn="l" rtl="0" fontAlgn="base">
        <a:spcBef>
          <a:spcPct val="20000"/>
        </a:spcBef>
        <a:spcAft>
          <a:spcPct val="0"/>
        </a:spcAft>
        <a:buChar char="•"/>
        <a:defRPr sz="2200">
          <a:solidFill>
            <a:srgbClr val="002577"/>
          </a:solidFill>
          <a:latin typeface="+mn-lt"/>
        </a:defRPr>
      </a:lvl7pPr>
      <a:lvl8pPr marL="3429000" indent="-228600" algn="l" rtl="0" fontAlgn="base">
        <a:spcBef>
          <a:spcPct val="20000"/>
        </a:spcBef>
        <a:spcAft>
          <a:spcPct val="0"/>
        </a:spcAft>
        <a:buChar char="•"/>
        <a:defRPr sz="2200">
          <a:solidFill>
            <a:srgbClr val="002577"/>
          </a:solidFill>
          <a:latin typeface="+mn-lt"/>
        </a:defRPr>
      </a:lvl8pPr>
      <a:lvl9pPr marL="3886200" indent="-228600" algn="l" rtl="0" fontAlgn="base">
        <a:spcBef>
          <a:spcPct val="20000"/>
        </a:spcBef>
        <a:spcAft>
          <a:spcPct val="0"/>
        </a:spcAft>
        <a:buChar char="•"/>
        <a:defRPr sz="2200">
          <a:solidFill>
            <a:srgbClr val="002577"/>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1026" name="AutoShape 24" hidden="1"/>
          <p:cNvGraphicFramePr>
            <a:graphicFrameLocks/>
          </p:cNvGraphicFramePr>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45" imgW="0" imgH="0" progId="TCLayout.ActiveDocument.1">
                  <p:embed/>
                </p:oleObj>
              </mc:Choice>
              <mc:Fallback>
                <p:oleObj name="think-cell Slide" r:id="rId45"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27" name="Picture 142"/>
          <p:cNvPicPr>
            <a:picLocks noChangeArrowheads="1"/>
          </p:cNvPicPr>
          <p:nvPr>
            <p:custDataLst>
              <p:tags r:id="rId13"/>
            </p:custDataLst>
          </p:nvPr>
        </p:nvPicPr>
        <p:blipFill>
          <a:blip r:embed="rId46">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28" name="McK 1. Slide Placeholder"/>
          <p:cNvSpPr>
            <a:spLocks noGrp="1" noChangeArrowheads="1"/>
          </p:cNvSpPr>
          <p:nvPr>
            <p:ph type="title"/>
            <p:custDataLst>
              <p:tags r:id="rId14"/>
            </p:custDataLst>
          </p:nvPr>
        </p:nvSpPr>
        <p:spPr bwMode="auto">
          <a:xfrm>
            <a:off x="200025" y="328613"/>
            <a:ext cx="6985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p>
            <a:pPr lvl="0"/>
            <a:r>
              <a:rPr lang="en-US"/>
              <a:t>Click to edit Master title style</a:t>
            </a:r>
          </a:p>
        </p:txBody>
      </p:sp>
      <p:sp>
        <p:nvSpPr>
          <p:cNvPr id="1029" name="Rectangle 3"/>
          <p:cNvSpPr>
            <a:spLocks noGrp="1" noChangeArrowheads="1"/>
          </p:cNvSpPr>
          <p:nvPr>
            <p:ph type="body" idx="1"/>
            <p:custDataLst>
              <p:tags r:id="rId15"/>
            </p:custDataLst>
          </p:nvPr>
        </p:nvSpPr>
        <p:spPr bwMode="auto">
          <a:xfrm>
            <a:off x="436563" y="1890713"/>
            <a:ext cx="67849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63" name="Rectangle 39"/>
          <p:cNvSpPr>
            <a:spLocks noGrp="1" noChangeArrowheads="1"/>
          </p:cNvSpPr>
          <p:nvPr>
            <p:ph type="sldNum" sz="quarter" idx="4"/>
            <p:custDataLst>
              <p:tags r:id="rId16"/>
            </p:custDataLst>
          </p:nvPr>
        </p:nvSpPr>
        <p:spPr bwMode="auto">
          <a:xfrm>
            <a:off x="7185025" y="6626225"/>
            <a:ext cx="1651000" cy="152400"/>
          </a:xfrm>
          <a:prstGeom prst="rect">
            <a:avLst/>
          </a:prstGeom>
          <a:noFill/>
          <a:ln w="9525" algn="ctr">
            <a:noFill/>
            <a:miter lim="800000"/>
            <a:headEnd/>
            <a:tailEnd/>
          </a:ln>
          <a:effectLst/>
        </p:spPr>
        <p:txBody>
          <a:bodyPr vert="horz" wrap="square" lIns="0" tIns="0" rIns="0" bIns="0" numCol="1" anchor="b" anchorCtr="0" compatLnSpc="1">
            <a:prstTxWarp prst="textNoShape">
              <a:avLst/>
            </a:prstTxWarp>
            <a:spAutoFit/>
          </a:bodyPr>
          <a:lstStyle>
            <a:lvl1pPr algn="r">
              <a:defRPr sz="1000">
                <a:solidFill>
                  <a:srgbClr val="83725B"/>
                </a:solidFill>
                <a:latin typeface="Arial" charset="0"/>
                <a:cs typeface="Arial" charset="0"/>
              </a:defRPr>
            </a:lvl1pPr>
          </a:lstStyle>
          <a:p>
            <a:pPr>
              <a:defRPr/>
            </a:pPr>
            <a:fld id="{FB18CBD9-9419-4232-BF40-39C2C32582BA}" type="slidenum">
              <a:rPr lang="en-US" b="0"/>
              <a:pPr>
                <a:defRPr/>
              </a:pPr>
              <a:t>‹#›</a:t>
            </a:fld>
            <a:endParaRPr lang="en-US" b="0" dirty="0"/>
          </a:p>
        </p:txBody>
      </p:sp>
      <p:sp>
        <p:nvSpPr>
          <p:cNvPr id="1031" name="McK 2. Unit of measure" hidden="1"/>
          <p:cNvSpPr txBox="1">
            <a:spLocks noChangeArrowheads="1"/>
          </p:cNvSpPr>
          <p:nvPr>
            <p:custDataLst>
              <p:tags r:id="rId17"/>
            </p:custDataLst>
          </p:nvPr>
        </p:nvSpPr>
        <p:spPr bwMode="auto">
          <a:xfrm>
            <a:off x="200025" y="1014413"/>
            <a:ext cx="6985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895350" eaLnBrk="0" hangingPunct="0">
              <a:defRPr sz="1400">
                <a:solidFill>
                  <a:srgbClr val="003896"/>
                </a:solidFill>
                <a:latin typeface="Arial" charset="0"/>
                <a:cs typeface="Arial" charset="0"/>
              </a:defRPr>
            </a:lvl1pPr>
            <a:lvl2pPr marL="742950" indent="-285750" defTabSz="895350" eaLnBrk="0" hangingPunct="0">
              <a:defRPr sz="1400">
                <a:solidFill>
                  <a:srgbClr val="003896"/>
                </a:solidFill>
                <a:latin typeface="Arial" charset="0"/>
                <a:cs typeface="Arial" charset="0"/>
              </a:defRPr>
            </a:lvl2pPr>
            <a:lvl3pPr marL="1143000" indent="-228600" defTabSz="895350" eaLnBrk="0" hangingPunct="0">
              <a:defRPr sz="1400">
                <a:solidFill>
                  <a:srgbClr val="003896"/>
                </a:solidFill>
                <a:latin typeface="Arial" charset="0"/>
                <a:cs typeface="Arial" charset="0"/>
              </a:defRPr>
            </a:lvl3pPr>
            <a:lvl4pPr marL="1600200" indent="-228600" defTabSz="895350" eaLnBrk="0" hangingPunct="0">
              <a:defRPr sz="1400">
                <a:solidFill>
                  <a:srgbClr val="003896"/>
                </a:solidFill>
                <a:latin typeface="Arial" charset="0"/>
                <a:cs typeface="Arial" charset="0"/>
              </a:defRPr>
            </a:lvl4pPr>
            <a:lvl5pPr marL="2057400" indent="-228600" defTabSz="895350" eaLnBrk="0" hangingPunct="0">
              <a:defRPr sz="1400">
                <a:solidFill>
                  <a:srgbClr val="003896"/>
                </a:solidFill>
                <a:latin typeface="Arial" charset="0"/>
                <a:cs typeface="Arial" charset="0"/>
              </a:defRPr>
            </a:lvl5pPr>
            <a:lvl6pPr marL="2514600" indent="-228600" defTabSz="895350" eaLnBrk="0" fontAlgn="base" hangingPunct="0">
              <a:spcBef>
                <a:spcPct val="0"/>
              </a:spcBef>
              <a:spcAft>
                <a:spcPct val="0"/>
              </a:spcAft>
              <a:defRPr sz="1400">
                <a:solidFill>
                  <a:srgbClr val="003896"/>
                </a:solidFill>
                <a:latin typeface="Arial" charset="0"/>
                <a:cs typeface="Arial" charset="0"/>
              </a:defRPr>
            </a:lvl6pPr>
            <a:lvl7pPr marL="2971800" indent="-228600" defTabSz="895350" eaLnBrk="0" fontAlgn="base" hangingPunct="0">
              <a:spcBef>
                <a:spcPct val="0"/>
              </a:spcBef>
              <a:spcAft>
                <a:spcPct val="0"/>
              </a:spcAft>
              <a:defRPr sz="1400">
                <a:solidFill>
                  <a:srgbClr val="003896"/>
                </a:solidFill>
                <a:latin typeface="Arial" charset="0"/>
                <a:cs typeface="Arial" charset="0"/>
              </a:defRPr>
            </a:lvl7pPr>
            <a:lvl8pPr marL="3429000" indent="-228600" defTabSz="895350" eaLnBrk="0" fontAlgn="base" hangingPunct="0">
              <a:spcBef>
                <a:spcPct val="0"/>
              </a:spcBef>
              <a:spcAft>
                <a:spcPct val="0"/>
              </a:spcAft>
              <a:defRPr sz="1400">
                <a:solidFill>
                  <a:srgbClr val="003896"/>
                </a:solidFill>
                <a:latin typeface="Arial" charset="0"/>
                <a:cs typeface="Arial" charset="0"/>
              </a:defRPr>
            </a:lvl8pPr>
            <a:lvl9pPr marL="3886200" indent="-228600" defTabSz="89535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1600" dirty="0">
                <a:solidFill>
                  <a:srgbClr val="808080"/>
                </a:solidFill>
              </a:rPr>
              <a:t>Unit of measure</a:t>
            </a:r>
          </a:p>
        </p:txBody>
      </p:sp>
      <p:grpSp>
        <p:nvGrpSpPr>
          <p:cNvPr id="1032" name="McK Slide Elements"/>
          <p:cNvGrpSpPr>
            <a:grpSpLocks/>
          </p:cNvGrpSpPr>
          <p:nvPr userDrawn="1"/>
        </p:nvGrpSpPr>
        <p:grpSpPr bwMode="auto">
          <a:xfrm>
            <a:off x="200025" y="6223000"/>
            <a:ext cx="6985000" cy="349250"/>
            <a:chOff x="126" y="3920"/>
            <a:chExt cx="4400" cy="220"/>
          </a:xfrm>
        </p:grpSpPr>
        <p:sp>
          <p:nvSpPr>
            <p:cNvPr id="2" name="McK 3. Footnote" hidden="1"/>
            <p:cNvSpPr txBox="1">
              <a:spLocks noChangeArrowheads="1"/>
            </p:cNvSpPr>
            <p:nvPr userDrawn="1"/>
          </p:nvSpPr>
          <p:spPr bwMode="auto">
            <a:xfrm>
              <a:off x="126" y="3920"/>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marL="104775" indent="-104775" defTabSz="895350" eaLnBrk="0" hangingPunct="0">
                <a:defRPr sz="1400">
                  <a:solidFill>
                    <a:srgbClr val="003896"/>
                  </a:solidFill>
                  <a:latin typeface="Arial" charset="0"/>
                  <a:cs typeface="Arial" charset="0"/>
                </a:defRPr>
              </a:lvl1pPr>
              <a:lvl2pPr marL="742950" indent="-285750" defTabSz="895350" eaLnBrk="0" hangingPunct="0">
                <a:defRPr sz="1400">
                  <a:solidFill>
                    <a:srgbClr val="003896"/>
                  </a:solidFill>
                  <a:latin typeface="Arial" charset="0"/>
                  <a:cs typeface="Arial" charset="0"/>
                </a:defRPr>
              </a:lvl2pPr>
              <a:lvl3pPr marL="1143000" indent="-228600" defTabSz="895350" eaLnBrk="0" hangingPunct="0">
                <a:defRPr sz="1400">
                  <a:solidFill>
                    <a:srgbClr val="003896"/>
                  </a:solidFill>
                  <a:latin typeface="Arial" charset="0"/>
                  <a:cs typeface="Arial" charset="0"/>
                </a:defRPr>
              </a:lvl3pPr>
              <a:lvl4pPr marL="1600200" indent="-228600" defTabSz="895350" eaLnBrk="0" hangingPunct="0">
                <a:defRPr sz="1400">
                  <a:solidFill>
                    <a:srgbClr val="003896"/>
                  </a:solidFill>
                  <a:latin typeface="Arial" charset="0"/>
                  <a:cs typeface="Arial" charset="0"/>
                </a:defRPr>
              </a:lvl4pPr>
              <a:lvl5pPr marL="2057400" indent="-228600" defTabSz="895350" eaLnBrk="0" hangingPunct="0">
                <a:defRPr sz="1400">
                  <a:solidFill>
                    <a:srgbClr val="003896"/>
                  </a:solidFill>
                  <a:latin typeface="Arial" charset="0"/>
                  <a:cs typeface="Arial" charset="0"/>
                </a:defRPr>
              </a:lvl5pPr>
              <a:lvl6pPr marL="2514600" indent="-228600" defTabSz="895350" eaLnBrk="0" fontAlgn="base" hangingPunct="0">
                <a:spcBef>
                  <a:spcPct val="0"/>
                </a:spcBef>
                <a:spcAft>
                  <a:spcPct val="0"/>
                </a:spcAft>
                <a:defRPr sz="1400">
                  <a:solidFill>
                    <a:srgbClr val="003896"/>
                  </a:solidFill>
                  <a:latin typeface="Arial" charset="0"/>
                  <a:cs typeface="Arial" charset="0"/>
                </a:defRPr>
              </a:lvl6pPr>
              <a:lvl7pPr marL="2971800" indent="-228600" defTabSz="895350" eaLnBrk="0" fontAlgn="base" hangingPunct="0">
                <a:spcBef>
                  <a:spcPct val="0"/>
                </a:spcBef>
                <a:spcAft>
                  <a:spcPct val="0"/>
                </a:spcAft>
                <a:defRPr sz="1400">
                  <a:solidFill>
                    <a:srgbClr val="003896"/>
                  </a:solidFill>
                  <a:latin typeface="Arial" charset="0"/>
                  <a:cs typeface="Arial" charset="0"/>
                </a:defRPr>
              </a:lvl7pPr>
              <a:lvl8pPr marL="3429000" indent="-228600" defTabSz="895350" eaLnBrk="0" fontAlgn="base" hangingPunct="0">
                <a:spcBef>
                  <a:spcPct val="0"/>
                </a:spcBef>
                <a:spcAft>
                  <a:spcPct val="0"/>
                </a:spcAft>
                <a:defRPr sz="1400">
                  <a:solidFill>
                    <a:srgbClr val="003896"/>
                  </a:solidFill>
                  <a:latin typeface="Arial" charset="0"/>
                  <a:cs typeface="Arial" charset="0"/>
                </a:defRPr>
              </a:lvl8pPr>
              <a:lvl9pPr marL="3886200" indent="-228600" defTabSz="89535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1000" b="0" dirty="0"/>
                <a:t>1 Footnote</a:t>
              </a:r>
            </a:p>
          </p:txBody>
        </p:sp>
        <p:sp>
          <p:nvSpPr>
            <p:cNvPr id="1085" name="McK 4. Source" hidden="1"/>
            <p:cNvSpPr>
              <a:spLocks noChangeArrowheads="1"/>
            </p:cNvSpPr>
            <p:nvPr userDrawn="1"/>
          </p:nvSpPr>
          <p:spPr bwMode="auto">
            <a:xfrm>
              <a:off x="126" y="4044"/>
              <a:ext cx="440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609600" indent="-609600" defTabSz="895350">
                <a:tabLst>
                  <a:tab pos="612775" algn="l"/>
                </a:tabLst>
              </a:pPr>
              <a:r>
                <a:rPr lang="en-US" sz="1000" b="0" dirty="0">
                  <a:solidFill>
                    <a:srgbClr val="003896"/>
                  </a:solidFill>
                </a:rPr>
                <a:t>SOURCE: Source</a:t>
              </a:r>
            </a:p>
          </p:txBody>
        </p:sp>
      </p:grpSp>
      <p:grpSp>
        <p:nvGrpSpPr>
          <p:cNvPr id="1033" name="LegendBoxes" hidden="1"/>
          <p:cNvGrpSpPr>
            <a:grpSpLocks/>
          </p:cNvGrpSpPr>
          <p:nvPr>
            <p:custDataLst>
              <p:tags r:id="rId18"/>
            </p:custDataLst>
          </p:nvPr>
        </p:nvGrpSpPr>
        <p:grpSpPr bwMode="auto">
          <a:xfrm>
            <a:off x="7993063" y="1014413"/>
            <a:ext cx="842962" cy="976312"/>
            <a:chOff x="3394" y="519"/>
            <a:chExt cx="531" cy="615"/>
          </a:xfrm>
        </p:grpSpPr>
        <p:sp>
          <p:nvSpPr>
            <p:cNvPr id="1076" name="LegendRectangle1" hidden="1"/>
            <p:cNvSpPr>
              <a:spLocks noChangeArrowheads="1"/>
            </p:cNvSpPr>
            <p:nvPr userDrawn="1"/>
          </p:nvSpPr>
          <p:spPr bwMode="auto">
            <a:xfrm>
              <a:off x="3394" y="526"/>
              <a:ext cx="104" cy="101"/>
            </a:xfrm>
            <a:prstGeom prst="rect">
              <a:avLst/>
            </a:prstGeom>
            <a:solidFill>
              <a:schemeClr val="accent1"/>
            </a:solidFill>
            <a:ln w="9525">
              <a:solidFill>
                <a:srgbClr val="808080"/>
              </a:solidFill>
              <a:miter lim="800000"/>
              <a:headEnd/>
              <a:tailEnd/>
            </a:ln>
          </p:spPr>
          <p:txBody>
            <a:bodyPr wrap="none" anchor="ctr"/>
            <a:lstStyle/>
            <a:p>
              <a:endParaRPr lang="en-US" sz="1300" b="0" dirty="0">
                <a:solidFill>
                  <a:srgbClr val="003896"/>
                </a:solidFill>
              </a:endParaRPr>
            </a:p>
          </p:txBody>
        </p:sp>
        <p:sp>
          <p:nvSpPr>
            <p:cNvPr id="1077" name="LegendRectangle2" hidden="1"/>
            <p:cNvSpPr>
              <a:spLocks noChangeArrowheads="1"/>
            </p:cNvSpPr>
            <p:nvPr userDrawn="1"/>
          </p:nvSpPr>
          <p:spPr bwMode="auto">
            <a:xfrm>
              <a:off x="3394" y="693"/>
              <a:ext cx="104" cy="101"/>
            </a:xfrm>
            <a:prstGeom prst="rect">
              <a:avLst/>
            </a:prstGeom>
            <a:solidFill>
              <a:schemeClr val="accent2"/>
            </a:solidFill>
            <a:ln w="9525">
              <a:solidFill>
                <a:srgbClr val="808080"/>
              </a:solidFill>
              <a:miter lim="800000"/>
              <a:headEnd/>
              <a:tailEnd/>
            </a:ln>
          </p:spPr>
          <p:txBody>
            <a:bodyPr wrap="none" anchor="ctr"/>
            <a:lstStyle/>
            <a:p>
              <a:endParaRPr lang="en-US" sz="1300" b="0" dirty="0">
                <a:solidFill>
                  <a:srgbClr val="003896"/>
                </a:solidFill>
              </a:endParaRPr>
            </a:p>
          </p:txBody>
        </p:sp>
        <p:sp>
          <p:nvSpPr>
            <p:cNvPr id="1078" name="LegendRectangle3" hidden="1"/>
            <p:cNvSpPr>
              <a:spLocks noChangeArrowheads="1"/>
            </p:cNvSpPr>
            <p:nvPr userDrawn="1"/>
          </p:nvSpPr>
          <p:spPr bwMode="auto">
            <a:xfrm>
              <a:off x="3394" y="860"/>
              <a:ext cx="104" cy="101"/>
            </a:xfrm>
            <a:prstGeom prst="rect">
              <a:avLst/>
            </a:prstGeom>
            <a:solidFill>
              <a:schemeClr val="hlink"/>
            </a:solidFill>
            <a:ln w="9525">
              <a:solidFill>
                <a:srgbClr val="808080"/>
              </a:solidFill>
              <a:miter lim="800000"/>
              <a:headEnd/>
              <a:tailEnd/>
            </a:ln>
          </p:spPr>
          <p:txBody>
            <a:bodyPr wrap="none" anchor="ctr"/>
            <a:lstStyle/>
            <a:p>
              <a:endParaRPr lang="en-US" sz="1300" b="0" dirty="0">
                <a:solidFill>
                  <a:srgbClr val="003896"/>
                </a:solidFill>
              </a:endParaRPr>
            </a:p>
          </p:txBody>
        </p:sp>
        <p:sp>
          <p:nvSpPr>
            <p:cNvPr id="1079" name="LegendRectangle4" hidden="1"/>
            <p:cNvSpPr>
              <a:spLocks noChangeArrowheads="1"/>
            </p:cNvSpPr>
            <p:nvPr userDrawn="1"/>
          </p:nvSpPr>
          <p:spPr bwMode="auto">
            <a:xfrm>
              <a:off x="3394" y="1027"/>
              <a:ext cx="104" cy="101"/>
            </a:xfrm>
            <a:prstGeom prst="rect">
              <a:avLst/>
            </a:prstGeom>
            <a:solidFill>
              <a:schemeClr val="folHlink"/>
            </a:solidFill>
            <a:ln w="9525">
              <a:solidFill>
                <a:srgbClr val="808080"/>
              </a:solidFill>
              <a:miter lim="800000"/>
              <a:headEnd/>
              <a:tailEnd/>
            </a:ln>
          </p:spPr>
          <p:txBody>
            <a:bodyPr wrap="none" anchor="ctr"/>
            <a:lstStyle/>
            <a:p>
              <a:endParaRPr lang="en-US" sz="1300" b="0" dirty="0">
                <a:solidFill>
                  <a:srgbClr val="003896"/>
                </a:solidFill>
              </a:endParaRPr>
            </a:p>
          </p:txBody>
        </p:sp>
        <p:sp>
          <p:nvSpPr>
            <p:cNvPr id="1080" name="Legend1" hidden="1"/>
            <p:cNvSpPr>
              <a:spLocks noChangeArrowheads="1"/>
            </p:cNvSpPr>
            <p:nvPr userDrawn="1"/>
          </p:nvSpPr>
          <p:spPr bwMode="auto">
            <a:xfrm>
              <a:off x="3554" y="519"/>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Legend1</a:t>
              </a:r>
            </a:p>
          </p:txBody>
        </p:sp>
        <p:sp>
          <p:nvSpPr>
            <p:cNvPr id="1081" name="Legend2" hidden="1"/>
            <p:cNvSpPr>
              <a:spLocks noChangeArrowheads="1"/>
            </p:cNvSpPr>
            <p:nvPr userDrawn="1"/>
          </p:nvSpPr>
          <p:spPr bwMode="auto">
            <a:xfrm>
              <a:off x="3554" y="684"/>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Legend2</a:t>
              </a:r>
            </a:p>
          </p:txBody>
        </p:sp>
        <p:sp>
          <p:nvSpPr>
            <p:cNvPr id="1082" name="Legend3" hidden="1"/>
            <p:cNvSpPr>
              <a:spLocks noChangeArrowheads="1"/>
            </p:cNvSpPr>
            <p:nvPr userDrawn="1"/>
          </p:nvSpPr>
          <p:spPr bwMode="auto">
            <a:xfrm>
              <a:off x="3554" y="849"/>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Legend3</a:t>
              </a:r>
            </a:p>
          </p:txBody>
        </p:sp>
        <p:sp>
          <p:nvSpPr>
            <p:cNvPr id="1083" name="Legend4" hidden="1"/>
            <p:cNvSpPr>
              <a:spLocks noChangeArrowheads="1"/>
            </p:cNvSpPr>
            <p:nvPr userDrawn="1"/>
          </p:nvSpPr>
          <p:spPr bwMode="auto">
            <a:xfrm>
              <a:off x="3554" y="1019"/>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Legend4</a:t>
              </a:r>
            </a:p>
          </p:txBody>
        </p:sp>
      </p:grpSp>
      <p:grpSp>
        <p:nvGrpSpPr>
          <p:cNvPr id="1034" name="LegendLines" hidden="1"/>
          <p:cNvGrpSpPr>
            <a:grpSpLocks/>
          </p:cNvGrpSpPr>
          <p:nvPr>
            <p:custDataLst>
              <p:tags r:id="rId19"/>
            </p:custDataLst>
          </p:nvPr>
        </p:nvGrpSpPr>
        <p:grpSpPr bwMode="auto">
          <a:xfrm>
            <a:off x="7675563" y="1014413"/>
            <a:ext cx="1160462" cy="706437"/>
            <a:chOff x="2411" y="2750"/>
            <a:chExt cx="731" cy="445"/>
          </a:xfrm>
        </p:grpSpPr>
        <p:sp>
          <p:nvSpPr>
            <p:cNvPr id="1070" name="LineLegend1" hidden="1"/>
            <p:cNvSpPr>
              <a:spLocks noChangeShapeType="1"/>
            </p:cNvSpPr>
            <p:nvPr/>
          </p:nvSpPr>
          <p:spPr bwMode="auto">
            <a:xfrm>
              <a:off x="2411" y="2807"/>
              <a:ext cx="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ZA" sz="1400" b="0" dirty="0">
                <a:solidFill>
                  <a:srgbClr val="003896"/>
                </a:solidFill>
              </a:endParaRPr>
            </a:p>
          </p:txBody>
        </p:sp>
        <p:sp>
          <p:nvSpPr>
            <p:cNvPr id="1071" name="LineLegend2" hidden="1"/>
            <p:cNvSpPr>
              <a:spLocks noChangeShapeType="1"/>
            </p:cNvSpPr>
            <p:nvPr/>
          </p:nvSpPr>
          <p:spPr bwMode="auto">
            <a:xfrm>
              <a:off x="2411" y="2972"/>
              <a:ext cx="288"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ZA" sz="1400" b="0" dirty="0">
                <a:solidFill>
                  <a:srgbClr val="003896"/>
                </a:solidFill>
              </a:endParaRPr>
            </a:p>
          </p:txBody>
        </p:sp>
        <p:sp>
          <p:nvSpPr>
            <p:cNvPr id="1072" name="LineLegend3" hidden="1"/>
            <p:cNvSpPr>
              <a:spLocks noChangeShapeType="1"/>
            </p:cNvSpPr>
            <p:nvPr/>
          </p:nvSpPr>
          <p:spPr bwMode="auto">
            <a:xfrm>
              <a:off x="2411" y="3137"/>
              <a:ext cx="288" cy="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ZA" sz="1400" b="0" dirty="0">
                <a:solidFill>
                  <a:srgbClr val="003896"/>
                </a:solidFill>
              </a:endParaRPr>
            </a:p>
          </p:txBody>
        </p:sp>
        <p:sp>
          <p:nvSpPr>
            <p:cNvPr id="1073" name="Legend1" hidden="1"/>
            <p:cNvSpPr>
              <a:spLocks noChangeArrowheads="1"/>
            </p:cNvSpPr>
            <p:nvPr userDrawn="1"/>
          </p:nvSpPr>
          <p:spPr bwMode="auto">
            <a:xfrm>
              <a:off x="2771" y="2750"/>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Legend1</a:t>
              </a:r>
            </a:p>
          </p:txBody>
        </p:sp>
        <p:sp>
          <p:nvSpPr>
            <p:cNvPr id="1074" name="Legend2" hidden="1"/>
            <p:cNvSpPr>
              <a:spLocks noChangeArrowheads="1"/>
            </p:cNvSpPr>
            <p:nvPr userDrawn="1"/>
          </p:nvSpPr>
          <p:spPr bwMode="auto">
            <a:xfrm>
              <a:off x="2771" y="2915"/>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Legend2</a:t>
              </a:r>
            </a:p>
          </p:txBody>
        </p:sp>
        <p:sp>
          <p:nvSpPr>
            <p:cNvPr id="1075" name="Legend3" hidden="1"/>
            <p:cNvSpPr>
              <a:spLocks noChangeArrowheads="1"/>
            </p:cNvSpPr>
            <p:nvPr userDrawn="1"/>
          </p:nvSpPr>
          <p:spPr bwMode="auto">
            <a:xfrm>
              <a:off x="2771" y="3080"/>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Legend3</a:t>
              </a:r>
            </a:p>
          </p:txBody>
        </p:sp>
      </p:grpSp>
      <p:grpSp>
        <p:nvGrpSpPr>
          <p:cNvPr id="1035" name="LegendMoons" hidden="1"/>
          <p:cNvGrpSpPr>
            <a:grpSpLocks/>
          </p:cNvGrpSpPr>
          <p:nvPr>
            <p:custDataLst>
              <p:tags r:id="rId20"/>
            </p:custDataLst>
          </p:nvPr>
        </p:nvGrpSpPr>
        <p:grpSpPr bwMode="auto">
          <a:xfrm>
            <a:off x="7913688" y="1014413"/>
            <a:ext cx="922337" cy="1306512"/>
            <a:chOff x="1104" y="2704"/>
            <a:chExt cx="581" cy="823"/>
          </a:xfrm>
        </p:grpSpPr>
        <p:grpSp>
          <p:nvGrpSpPr>
            <p:cNvPr id="1050" name="MoonLegend1" hidden="1"/>
            <p:cNvGrpSpPr>
              <a:grpSpLocks noChangeAspect="1"/>
            </p:cNvGrpSpPr>
            <p:nvPr>
              <p:custDataLst>
                <p:tags r:id="rId30"/>
              </p:custDataLst>
            </p:nvPr>
          </p:nvGrpSpPr>
          <p:grpSpPr bwMode="auto">
            <a:xfrm>
              <a:off x="1104" y="2704"/>
              <a:ext cx="132" cy="132"/>
              <a:chOff x="4533" y="183"/>
              <a:chExt cx="144" cy="144"/>
            </a:xfrm>
          </p:grpSpPr>
          <p:sp>
            <p:nvSpPr>
              <p:cNvPr id="1068" name="Oval 74" hidden="1"/>
              <p:cNvSpPr>
                <a:spLocks noChangeAspect="1" noChangeArrowheads="1"/>
              </p:cNvSpPr>
              <p:nvPr>
                <p:custDataLst>
                  <p:tags r:id="rId43"/>
                </p:custDataLst>
              </p:nvPr>
            </p:nvSpPr>
            <p:spPr bwMode="blackWhite">
              <a:xfrm>
                <a:off x="4533" y="183"/>
                <a:ext cx="144" cy="144"/>
              </a:xfrm>
              <a:prstGeom prst="ellipse">
                <a:avLst/>
              </a:prstGeom>
              <a:solidFill>
                <a:schemeClr val="accent1"/>
              </a:solidFill>
              <a:ln w="9525">
                <a:solidFill>
                  <a:schemeClr val="tx1"/>
                </a:solidFill>
                <a:round/>
                <a:headEnd/>
                <a:tailEnd/>
              </a:ln>
            </p:spPr>
            <p:txBody>
              <a:bodyPr wrap="none" anchor="ctr"/>
              <a:lstStyle/>
              <a:p>
                <a:endParaRPr lang="en-US" sz="1300" b="0" dirty="0">
                  <a:solidFill>
                    <a:srgbClr val="003896"/>
                  </a:solidFill>
                </a:endParaRPr>
              </a:p>
            </p:txBody>
          </p:sp>
          <p:sp>
            <p:nvSpPr>
              <p:cNvPr id="1069" name="Arc 75" hidden="1"/>
              <p:cNvSpPr>
                <a:spLocks noChangeAspect="1"/>
              </p:cNvSpPr>
              <p:nvPr>
                <p:custDataLst>
                  <p:tags r:id="rId44"/>
                </p:custDataLst>
              </p:nvPr>
            </p:nvSpPr>
            <p:spPr bwMode="black">
              <a:xfrm>
                <a:off x="4533" y="183"/>
                <a:ext cx="144" cy="14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path>
                  <a:path w="43200" h="43200" stroke="0" extrusionOk="0">
                    <a:moveTo>
                      <a:pt x="21599" y="0"/>
                    </a:moveTo>
                    <a:lnTo>
                      <a:pt x="21600" y="21600"/>
                    </a:lnTo>
                    <a:lnTo>
                      <a:pt x="21599" y="0"/>
                    </a:lnTo>
                    <a:close/>
                  </a:path>
                </a:pathLst>
              </a:custGeom>
              <a:solidFill>
                <a:schemeClr val="folHlink"/>
              </a:solidFill>
              <a:ln w="9525">
                <a:solidFill>
                  <a:schemeClr val="tx1"/>
                </a:solidFill>
                <a:round/>
                <a:headEnd/>
                <a:tailEnd/>
              </a:ln>
            </p:spPr>
            <p:txBody>
              <a:bodyPr wrap="none" anchor="ctr"/>
              <a:lstStyle/>
              <a:p>
                <a:endParaRPr lang="en-ZA" sz="1400" b="0" dirty="0">
                  <a:solidFill>
                    <a:srgbClr val="003896"/>
                  </a:solidFill>
                </a:endParaRPr>
              </a:p>
            </p:txBody>
          </p:sp>
        </p:grpSp>
        <p:grpSp>
          <p:nvGrpSpPr>
            <p:cNvPr id="1051" name="MoonLegend2" hidden="1"/>
            <p:cNvGrpSpPr>
              <a:grpSpLocks noChangeAspect="1"/>
            </p:cNvGrpSpPr>
            <p:nvPr>
              <p:custDataLst>
                <p:tags r:id="rId31"/>
              </p:custDataLst>
            </p:nvPr>
          </p:nvGrpSpPr>
          <p:grpSpPr bwMode="auto">
            <a:xfrm>
              <a:off x="1104" y="2876"/>
              <a:ext cx="132" cy="132"/>
              <a:chOff x="1694" y="2044"/>
              <a:chExt cx="160" cy="160"/>
            </a:xfrm>
          </p:grpSpPr>
          <p:sp>
            <p:nvSpPr>
              <p:cNvPr id="1066" name="Oval 77" hidden="1"/>
              <p:cNvSpPr>
                <a:spLocks noChangeAspect="1" noChangeArrowheads="1"/>
              </p:cNvSpPr>
              <p:nvPr>
                <p:custDataLst>
                  <p:tags r:id="rId41"/>
                </p:custDataLst>
              </p:nvPr>
            </p:nvSpPr>
            <p:spPr bwMode="blackWhite">
              <a:xfrm>
                <a:off x="1694" y="2044"/>
                <a:ext cx="160" cy="160"/>
              </a:xfrm>
              <a:prstGeom prst="ellipse">
                <a:avLst/>
              </a:prstGeom>
              <a:solidFill>
                <a:schemeClr val="accent1"/>
              </a:solidFill>
              <a:ln w="9525">
                <a:solidFill>
                  <a:schemeClr val="tx1"/>
                </a:solidFill>
                <a:round/>
                <a:headEnd/>
                <a:tailEnd/>
              </a:ln>
            </p:spPr>
            <p:txBody>
              <a:bodyPr wrap="none" anchor="ctr"/>
              <a:lstStyle/>
              <a:p>
                <a:endParaRPr lang="en-US" sz="1300" b="0" dirty="0">
                  <a:solidFill>
                    <a:srgbClr val="003896"/>
                  </a:solidFill>
                </a:endParaRPr>
              </a:p>
            </p:txBody>
          </p:sp>
          <p:sp>
            <p:nvSpPr>
              <p:cNvPr id="1067" name="Arc 78" hidden="1"/>
              <p:cNvSpPr>
                <a:spLocks noChangeAspect="1"/>
              </p:cNvSpPr>
              <p:nvPr>
                <p:custDataLst>
                  <p:tags r:id="rId42"/>
                </p:custDataLst>
              </p:nvPr>
            </p:nvSpPr>
            <p:spPr bwMode="black">
              <a:xfrm>
                <a:off x="1774" y="2044"/>
                <a:ext cx="80" cy="8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solidFill>
                <a:schemeClr val="folHlink"/>
              </a:solidFill>
              <a:ln w="9525">
                <a:solidFill>
                  <a:schemeClr val="tx1"/>
                </a:solidFill>
                <a:round/>
                <a:headEnd/>
                <a:tailEnd/>
              </a:ln>
            </p:spPr>
            <p:txBody>
              <a:bodyPr wrap="none" anchor="ctr"/>
              <a:lstStyle/>
              <a:p>
                <a:endParaRPr lang="en-ZA" sz="1400" b="0" dirty="0">
                  <a:solidFill>
                    <a:srgbClr val="003896"/>
                  </a:solidFill>
                </a:endParaRPr>
              </a:p>
            </p:txBody>
          </p:sp>
        </p:grpSp>
        <p:grpSp>
          <p:nvGrpSpPr>
            <p:cNvPr id="1052" name="MoonLegend3" hidden="1"/>
            <p:cNvGrpSpPr>
              <a:grpSpLocks noChangeAspect="1"/>
            </p:cNvGrpSpPr>
            <p:nvPr>
              <p:custDataLst>
                <p:tags r:id="rId32"/>
              </p:custDataLst>
            </p:nvPr>
          </p:nvGrpSpPr>
          <p:grpSpPr bwMode="auto">
            <a:xfrm>
              <a:off x="1104" y="3049"/>
              <a:ext cx="132" cy="132"/>
              <a:chOff x="4495" y="897"/>
              <a:chExt cx="160" cy="160"/>
            </a:xfrm>
          </p:grpSpPr>
          <p:sp>
            <p:nvSpPr>
              <p:cNvPr id="1064" name="Oval 80" hidden="1"/>
              <p:cNvSpPr>
                <a:spLocks noChangeAspect="1" noChangeArrowheads="1"/>
              </p:cNvSpPr>
              <p:nvPr>
                <p:custDataLst>
                  <p:tags r:id="rId39"/>
                </p:custDataLst>
              </p:nvPr>
            </p:nvSpPr>
            <p:spPr bwMode="blackWhite">
              <a:xfrm>
                <a:off x="4495" y="897"/>
                <a:ext cx="160" cy="160"/>
              </a:xfrm>
              <a:prstGeom prst="ellipse">
                <a:avLst/>
              </a:prstGeom>
              <a:solidFill>
                <a:schemeClr val="accent1"/>
              </a:solidFill>
              <a:ln w="9525">
                <a:solidFill>
                  <a:schemeClr val="tx1"/>
                </a:solidFill>
                <a:round/>
                <a:headEnd/>
                <a:tailEnd/>
              </a:ln>
            </p:spPr>
            <p:txBody>
              <a:bodyPr wrap="none" anchor="ctr"/>
              <a:lstStyle/>
              <a:p>
                <a:endParaRPr lang="en-US" sz="1300" b="0" dirty="0">
                  <a:solidFill>
                    <a:srgbClr val="003896"/>
                  </a:solidFill>
                </a:endParaRPr>
              </a:p>
            </p:txBody>
          </p:sp>
          <p:sp>
            <p:nvSpPr>
              <p:cNvPr id="1065" name="Arc 81" hidden="1"/>
              <p:cNvSpPr>
                <a:spLocks noChangeAspect="1"/>
              </p:cNvSpPr>
              <p:nvPr>
                <p:custDataLst>
                  <p:tags r:id="rId40"/>
                </p:custDataLst>
              </p:nvPr>
            </p:nvSpPr>
            <p:spPr bwMode="black">
              <a:xfrm>
                <a:off x="4575" y="897"/>
                <a:ext cx="80" cy="160"/>
              </a:xfrm>
              <a:custGeom>
                <a:avLst/>
                <a:gdLst>
                  <a:gd name="T0" fmla="*/ 0 w 21600"/>
                  <a:gd name="T1" fmla="*/ 0 h 43200"/>
                  <a:gd name="T2" fmla="*/ 0 w 21600"/>
                  <a:gd name="T3" fmla="*/ 0 h 43200"/>
                  <a:gd name="T4" fmla="*/ 0 w 21600"/>
                  <a:gd name="T5" fmla="*/ 0 h 43200"/>
                  <a:gd name="T6" fmla="*/ 0 60000 65536"/>
                  <a:gd name="T7" fmla="*/ 0 60000 65536"/>
                  <a:gd name="T8" fmla="*/ 0 60000 65536"/>
                </a:gdLst>
                <a:ahLst/>
                <a:cxnLst>
                  <a:cxn ang="T6">
                    <a:pos x="T0" y="T1"/>
                  </a:cxn>
                  <a:cxn ang="T7">
                    <a:pos x="T2" y="T3"/>
                  </a:cxn>
                  <a:cxn ang="T8">
                    <a:pos x="T4" y="T5"/>
                  </a:cxn>
                </a:cxnLst>
                <a:rect l="0" t="0" r="r" b="b"/>
                <a:pathLst>
                  <a:path w="21600" h="43200" fill="none" extrusionOk="0">
                    <a:moveTo>
                      <a:pt x="-1" y="0"/>
                    </a:moveTo>
                    <a:cubicBezTo>
                      <a:pt x="11929" y="0"/>
                      <a:pt x="21600" y="9670"/>
                      <a:pt x="21600" y="21600"/>
                    </a:cubicBezTo>
                    <a:cubicBezTo>
                      <a:pt x="21600" y="33529"/>
                      <a:pt x="11929" y="43199"/>
                      <a:pt x="0" y="43200"/>
                    </a:cubicBezTo>
                  </a:path>
                  <a:path w="21600" h="43200" stroke="0" extrusionOk="0">
                    <a:moveTo>
                      <a:pt x="-1" y="0"/>
                    </a:moveTo>
                    <a:cubicBezTo>
                      <a:pt x="11929" y="0"/>
                      <a:pt x="21600" y="9670"/>
                      <a:pt x="21600" y="21600"/>
                    </a:cubicBezTo>
                    <a:cubicBezTo>
                      <a:pt x="21600" y="33529"/>
                      <a:pt x="11929" y="43199"/>
                      <a:pt x="0" y="43200"/>
                    </a:cubicBezTo>
                    <a:lnTo>
                      <a:pt x="0" y="21600"/>
                    </a:lnTo>
                    <a:lnTo>
                      <a:pt x="-1" y="0"/>
                    </a:lnTo>
                    <a:close/>
                  </a:path>
                </a:pathLst>
              </a:custGeom>
              <a:solidFill>
                <a:schemeClr val="folHlink"/>
              </a:solidFill>
              <a:ln w="9525">
                <a:solidFill>
                  <a:schemeClr val="tx1"/>
                </a:solidFill>
                <a:round/>
                <a:headEnd/>
                <a:tailEnd/>
              </a:ln>
            </p:spPr>
            <p:txBody>
              <a:bodyPr wrap="none" anchor="ctr"/>
              <a:lstStyle/>
              <a:p>
                <a:endParaRPr lang="en-ZA" sz="1400" b="0" dirty="0">
                  <a:solidFill>
                    <a:srgbClr val="003896"/>
                  </a:solidFill>
                </a:endParaRPr>
              </a:p>
            </p:txBody>
          </p:sp>
        </p:grpSp>
        <p:grpSp>
          <p:nvGrpSpPr>
            <p:cNvPr id="1053" name="MoonLegend4" hidden="1"/>
            <p:cNvGrpSpPr>
              <a:grpSpLocks noChangeAspect="1"/>
            </p:cNvGrpSpPr>
            <p:nvPr>
              <p:custDataLst>
                <p:tags r:id="rId33"/>
              </p:custDataLst>
            </p:nvPr>
          </p:nvGrpSpPr>
          <p:grpSpPr bwMode="auto">
            <a:xfrm>
              <a:off x="1104" y="3222"/>
              <a:ext cx="132" cy="132"/>
              <a:chOff x="4495" y="1198"/>
              <a:chExt cx="160" cy="160"/>
            </a:xfrm>
          </p:grpSpPr>
          <p:sp>
            <p:nvSpPr>
              <p:cNvPr id="1062" name="Oval 83" hidden="1"/>
              <p:cNvSpPr>
                <a:spLocks noChangeAspect="1" noChangeArrowheads="1"/>
              </p:cNvSpPr>
              <p:nvPr>
                <p:custDataLst>
                  <p:tags r:id="rId37"/>
                </p:custDataLst>
              </p:nvPr>
            </p:nvSpPr>
            <p:spPr bwMode="blackWhite">
              <a:xfrm>
                <a:off x="4495" y="1198"/>
                <a:ext cx="160" cy="160"/>
              </a:xfrm>
              <a:prstGeom prst="ellipse">
                <a:avLst/>
              </a:prstGeom>
              <a:solidFill>
                <a:schemeClr val="accent1"/>
              </a:solidFill>
              <a:ln w="9525">
                <a:solidFill>
                  <a:schemeClr val="tx1"/>
                </a:solidFill>
                <a:round/>
                <a:headEnd/>
                <a:tailEnd/>
              </a:ln>
            </p:spPr>
            <p:txBody>
              <a:bodyPr wrap="none" anchor="ctr"/>
              <a:lstStyle/>
              <a:p>
                <a:endParaRPr lang="en-US" sz="1300" b="0" dirty="0">
                  <a:solidFill>
                    <a:srgbClr val="003896"/>
                  </a:solidFill>
                </a:endParaRPr>
              </a:p>
            </p:txBody>
          </p:sp>
          <p:sp>
            <p:nvSpPr>
              <p:cNvPr id="3" name="Arc 84" hidden="1"/>
              <p:cNvSpPr>
                <a:spLocks noChangeAspect="1"/>
              </p:cNvSpPr>
              <p:nvPr>
                <p:custDataLst>
                  <p:tags r:id="rId38"/>
                </p:custDataLst>
              </p:nvPr>
            </p:nvSpPr>
            <p:spPr bwMode="black">
              <a:xfrm>
                <a:off x="4495" y="1198"/>
                <a:ext cx="160" cy="160"/>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Lst>
                <a:ahLst/>
                <a:cxnLst>
                  <a:cxn ang="T6">
                    <a:pos x="T0" y="T1"/>
                  </a:cxn>
                  <a:cxn ang="T7">
                    <a:pos x="T2" y="T3"/>
                  </a:cxn>
                  <a:cxn ang="T8">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lnTo>
                      <a:pt x="21600" y="21600"/>
                    </a:lnTo>
                    <a:lnTo>
                      <a:pt x="21599" y="0"/>
                    </a:lnTo>
                    <a:close/>
                  </a:path>
                </a:pathLst>
              </a:custGeom>
              <a:solidFill>
                <a:schemeClr val="folHlink"/>
              </a:solidFill>
              <a:ln w="9525">
                <a:solidFill>
                  <a:schemeClr val="tx1"/>
                </a:solidFill>
                <a:round/>
                <a:headEnd/>
                <a:tailEnd/>
              </a:ln>
            </p:spPr>
            <p:txBody>
              <a:bodyPr wrap="none" anchor="ctr"/>
              <a:lstStyle/>
              <a:p>
                <a:endParaRPr lang="en-ZA" sz="1400" b="0" dirty="0">
                  <a:solidFill>
                    <a:srgbClr val="003896"/>
                  </a:solidFill>
                </a:endParaRPr>
              </a:p>
            </p:txBody>
          </p:sp>
        </p:grpSp>
        <p:grpSp>
          <p:nvGrpSpPr>
            <p:cNvPr id="1054" name="MoonLegend5" hidden="1"/>
            <p:cNvGrpSpPr>
              <a:grpSpLocks noChangeAspect="1"/>
            </p:cNvGrpSpPr>
            <p:nvPr>
              <p:custDataLst>
                <p:tags r:id="rId34"/>
              </p:custDataLst>
            </p:nvPr>
          </p:nvGrpSpPr>
          <p:grpSpPr bwMode="auto">
            <a:xfrm>
              <a:off x="1104" y="3395"/>
              <a:ext cx="132" cy="132"/>
              <a:chOff x="4495" y="1440"/>
              <a:chExt cx="160" cy="160"/>
            </a:xfrm>
          </p:grpSpPr>
          <p:sp>
            <p:nvSpPr>
              <p:cNvPr id="1060" name="Oval 86" hidden="1"/>
              <p:cNvSpPr>
                <a:spLocks noChangeAspect="1" noChangeArrowheads="1"/>
              </p:cNvSpPr>
              <p:nvPr>
                <p:custDataLst>
                  <p:tags r:id="rId35"/>
                </p:custDataLst>
              </p:nvPr>
            </p:nvSpPr>
            <p:spPr bwMode="blackWhite">
              <a:xfrm>
                <a:off x="4495" y="1440"/>
                <a:ext cx="160" cy="160"/>
              </a:xfrm>
              <a:prstGeom prst="ellipse">
                <a:avLst/>
              </a:prstGeom>
              <a:solidFill>
                <a:schemeClr val="accent1"/>
              </a:solidFill>
              <a:ln w="9525">
                <a:solidFill>
                  <a:schemeClr val="tx1"/>
                </a:solidFill>
                <a:round/>
                <a:headEnd/>
                <a:tailEnd/>
              </a:ln>
            </p:spPr>
            <p:txBody>
              <a:bodyPr wrap="none" anchor="ctr"/>
              <a:lstStyle/>
              <a:p>
                <a:endParaRPr lang="en-US" sz="1300" b="0" dirty="0">
                  <a:solidFill>
                    <a:srgbClr val="003896"/>
                  </a:solidFill>
                </a:endParaRPr>
              </a:p>
            </p:txBody>
          </p:sp>
          <p:sp>
            <p:nvSpPr>
              <p:cNvPr id="1061" name="Oval 87" hidden="1"/>
              <p:cNvSpPr>
                <a:spLocks noChangeAspect="1" noChangeArrowheads="1"/>
              </p:cNvSpPr>
              <p:nvPr>
                <p:custDataLst>
                  <p:tags r:id="rId36"/>
                </p:custDataLst>
              </p:nvPr>
            </p:nvSpPr>
            <p:spPr bwMode="black">
              <a:xfrm>
                <a:off x="4495" y="1440"/>
                <a:ext cx="160" cy="160"/>
              </a:xfrm>
              <a:prstGeom prst="ellipse">
                <a:avLst/>
              </a:prstGeom>
              <a:solidFill>
                <a:schemeClr val="folHlink"/>
              </a:solidFill>
              <a:ln w="9525">
                <a:solidFill>
                  <a:schemeClr val="tx1"/>
                </a:solidFill>
                <a:round/>
                <a:headEnd/>
                <a:tailEnd/>
              </a:ln>
            </p:spPr>
            <p:txBody>
              <a:bodyPr wrap="none" anchor="ctr"/>
              <a:lstStyle/>
              <a:p>
                <a:endParaRPr lang="en-US" sz="1300" b="0" dirty="0">
                  <a:solidFill>
                    <a:srgbClr val="003896"/>
                  </a:solidFill>
                </a:endParaRPr>
              </a:p>
            </p:txBody>
          </p:sp>
        </p:grpSp>
        <p:sp>
          <p:nvSpPr>
            <p:cNvPr id="1055" name="Legend1" hidden="1"/>
            <p:cNvSpPr>
              <a:spLocks noChangeArrowheads="1"/>
            </p:cNvSpPr>
            <p:nvPr userDrawn="1"/>
          </p:nvSpPr>
          <p:spPr bwMode="auto">
            <a:xfrm>
              <a:off x="1314" y="2712"/>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Legend1</a:t>
              </a:r>
            </a:p>
          </p:txBody>
        </p:sp>
        <p:sp>
          <p:nvSpPr>
            <p:cNvPr id="1056" name="Legend2" hidden="1"/>
            <p:cNvSpPr>
              <a:spLocks noChangeArrowheads="1"/>
            </p:cNvSpPr>
            <p:nvPr userDrawn="1"/>
          </p:nvSpPr>
          <p:spPr bwMode="auto">
            <a:xfrm>
              <a:off x="1314" y="2885"/>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Legend2</a:t>
              </a:r>
            </a:p>
          </p:txBody>
        </p:sp>
        <p:sp>
          <p:nvSpPr>
            <p:cNvPr id="1057" name="Legend3" hidden="1"/>
            <p:cNvSpPr>
              <a:spLocks noChangeArrowheads="1"/>
            </p:cNvSpPr>
            <p:nvPr userDrawn="1"/>
          </p:nvSpPr>
          <p:spPr bwMode="auto">
            <a:xfrm>
              <a:off x="1314" y="3058"/>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Legend3</a:t>
              </a:r>
            </a:p>
          </p:txBody>
        </p:sp>
        <p:sp>
          <p:nvSpPr>
            <p:cNvPr id="1058" name="Legend4" hidden="1"/>
            <p:cNvSpPr>
              <a:spLocks noChangeArrowheads="1"/>
            </p:cNvSpPr>
            <p:nvPr userDrawn="1"/>
          </p:nvSpPr>
          <p:spPr bwMode="auto">
            <a:xfrm>
              <a:off x="1314" y="3231"/>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Legend4</a:t>
              </a:r>
            </a:p>
          </p:txBody>
        </p:sp>
        <p:sp>
          <p:nvSpPr>
            <p:cNvPr id="1059" name="Legend5" hidden="1"/>
            <p:cNvSpPr>
              <a:spLocks noChangeArrowheads="1"/>
            </p:cNvSpPr>
            <p:nvPr userDrawn="1"/>
          </p:nvSpPr>
          <p:spPr bwMode="auto">
            <a:xfrm>
              <a:off x="1314" y="3404"/>
              <a:ext cx="371"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p>
              <a:r>
                <a:rPr lang="en-US" sz="1200" b="0" dirty="0">
                  <a:solidFill>
                    <a:srgbClr val="003896"/>
                  </a:solidFill>
                </a:rPr>
                <a:t>Legend5</a:t>
              </a:r>
            </a:p>
          </p:txBody>
        </p:sp>
      </p:grpSp>
      <p:grpSp>
        <p:nvGrpSpPr>
          <p:cNvPr id="1036" name="Sticker" hidden="1"/>
          <p:cNvGrpSpPr>
            <a:grpSpLocks/>
          </p:cNvGrpSpPr>
          <p:nvPr>
            <p:custDataLst>
              <p:tags r:id="rId21"/>
            </p:custDataLst>
          </p:nvPr>
        </p:nvGrpSpPr>
        <p:grpSpPr bwMode="auto">
          <a:xfrm>
            <a:off x="7742238" y="1014413"/>
            <a:ext cx="1093787" cy="209550"/>
            <a:chOff x="4877" y="639"/>
            <a:chExt cx="689" cy="132"/>
          </a:xfrm>
        </p:grpSpPr>
        <p:cxnSp>
          <p:nvCxnSpPr>
            <p:cNvPr id="1047" name="AutoShape 94" hidden="1"/>
            <p:cNvCxnSpPr>
              <a:cxnSpLocks noChangeShapeType="1"/>
              <a:stCxn id="1048" idx="4"/>
              <a:endCxn id="1048" idx="6"/>
            </p:cNvCxnSpPr>
            <p:nvPr/>
          </p:nvCxnSpPr>
          <p:spPr bwMode="auto">
            <a:xfrm>
              <a:off x="4877" y="771"/>
              <a:ext cx="689"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sp>
          <p:nvSpPr>
            <p:cNvPr id="1048" name="AutoShape 95" hidden="1"/>
            <p:cNvSpPr>
              <a:spLocks noChangeArrowheads="1"/>
            </p:cNvSpPr>
            <p:nvPr/>
          </p:nvSpPr>
          <p:spPr bwMode="auto">
            <a:xfrm>
              <a:off x="4877" y="639"/>
              <a:ext cx="689" cy="132"/>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27432" tIns="0" rIns="0" bIns="27432">
              <a:spAutoFit/>
            </a:bodyPr>
            <a:lstStyle/>
            <a:p>
              <a:pPr algn="r" defTabSz="895350">
                <a:buClr>
                  <a:srgbClr val="83725B"/>
                </a:buClr>
              </a:pPr>
              <a:r>
                <a:rPr lang="en-US" sz="1200" b="0" dirty="0">
                  <a:solidFill>
                    <a:srgbClr val="808080"/>
                  </a:solidFill>
                </a:rPr>
                <a:t>ILLUSTRATIVE</a:t>
              </a:r>
            </a:p>
          </p:txBody>
        </p:sp>
        <p:cxnSp>
          <p:nvCxnSpPr>
            <p:cNvPr id="1049" name="AutoShape 96" hidden="1"/>
            <p:cNvCxnSpPr>
              <a:cxnSpLocks noChangeShapeType="1"/>
              <a:stCxn id="1048" idx="2"/>
              <a:endCxn id="1048" idx="4"/>
            </p:cNvCxnSpPr>
            <p:nvPr/>
          </p:nvCxnSpPr>
          <p:spPr bwMode="auto">
            <a:xfrm>
              <a:off x="4877" y="639"/>
              <a:ext cx="0" cy="132"/>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grpSp>
      <p:sp>
        <p:nvSpPr>
          <p:cNvPr id="1037" name="doc id" hidden="1"/>
          <p:cNvSpPr>
            <a:spLocks noChangeArrowheads="1"/>
          </p:cNvSpPr>
          <p:nvPr>
            <p:custDataLst>
              <p:tags r:id="rId22"/>
            </p:custDataLst>
          </p:nvPr>
        </p:nvSpPr>
        <p:spPr bwMode="auto">
          <a:xfrm>
            <a:off x="8010525" y="47625"/>
            <a:ext cx="995363"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895350"/>
            <a:r>
              <a:rPr lang="cs-CZ" sz="700" b="0">
                <a:solidFill>
                  <a:srgbClr val="000000"/>
                </a:solidFill>
              </a:rPr>
              <a:t>TVM-AAA123-20091218-</a:t>
            </a:r>
          </a:p>
        </p:txBody>
      </p:sp>
      <p:grpSp>
        <p:nvGrpSpPr>
          <p:cNvPr id="1038" name="ACET" hidden="1"/>
          <p:cNvGrpSpPr>
            <a:grpSpLocks/>
          </p:cNvGrpSpPr>
          <p:nvPr>
            <p:custDataLst>
              <p:tags r:id="rId23"/>
            </p:custDataLst>
          </p:nvPr>
        </p:nvGrpSpPr>
        <p:grpSpPr bwMode="auto">
          <a:xfrm>
            <a:off x="1452563" y="1333500"/>
            <a:ext cx="4264025" cy="508000"/>
            <a:chOff x="915" y="710"/>
            <a:chExt cx="2686" cy="320"/>
          </a:xfrm>
        </p:grpSpPr>
        <p:cxnSp>
          <p:nvCxnSpPr>
            <p:cNvPr id="1045" name="AutoShape 103" hidden="1"/>
            <p:cNvCxnSpPr>
              <a:cxnSpLocks noChangeShapeType="1"/>
              <a:stCxn id="1046" idx="4"/>
              <a:endCxn id="1046" idx="6"/>
            </p:cNvCxnSpPr>
            <p:nvPr/>
          </p:nvCxnSpPr>
          <p:spPr bwMode="auto">
            <a:xfrm>
              <a:off x="915" y="1030"/>
              <a:ext cx="2686"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1046" name="AutoShape 104" hidden="1"/>
            <p:cNvSpPr>
              <a:spLocks noChangeArrowheads="1"/>
            </p:cNvSpPr>
            <p:nvPr/>
          </p:nvSpPr>
          <p:spPr bwMode="auto">
            <a:xfrm>
              <a:off x="915" y="710"/>
              <a:ext cx="2686" cy="320"/>
            </a:xfrm>
            <a:prstGeom prst="leftRightArrow">
              <a:avLst>
                <a:gd name="adj1" fmla="val 100000"/>
                <a:gd name="adj2" fmla="val 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18288" anchor="b">
              <a:spAutoFit/>
            </a:bodyPr>
            <a:lstStyle/>
            <a:p>
              <a:r>
                <a:rPr lang="en-US" sz="1600" dirty="0">
                  <a:solidFill>
                    <a:srgbClr val="003896"/>
                  </a:solidFill>
                </a:rPr>
                <a:t>Title</a:t>
              </a:r>
            </a:p>
            <a:p>
              <a:r>
                <a:rPr lang="en-US" sz="1600" b="0" dirty="0">
                  <a:solidFill>
                    <a:srgbClr val="808080"/>
                  </a:solidFill>
                </a:rPr>
                <a:t>Unit of measure</a:t>
              </a:r>
            </a:p>
          </p:txBody>
        </p:sp>
      </p:grpSp>
      <p:sp>
        <p:nvSpPr>
          <p:cNvPr id="1039" name="Working Draft" hidden="1"/>
          <p:cNvSpPr txBox="1">
            <a:spLocks noChangeArrowheads="1"/>
          </p:cNvSpPr>
          <p:nvPr>
            <p:custDataLst>
              <p:tags r:id="rId24"/>
            </p:custDataLst>
          </p:nvPr>
        </p:nvSpPr>
        <p:spPr bwMode="auto">
          <a:xfrm rot="5400000">
            <a:off x="7942263" y="3211512"/>
            <a:ext cx="22733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600" b="0" dirty="0"/>
              <a:t>Last Modified 09/06/2011 11:05:23 AM South Africa Standard Time</a:t>
            </a:r>
            <a:endParaRPr lang="en-US" sz="1600" b="0" dirty="0"/>
          </a:p>
        </p:txBody>
      </p:sp>
      <p:sp>
        <p:nvSpPr>
          <p:cNvPr id="1040" name="Printed" hidden="1"/>
          <p:cNvSpPr txBox="1">
            <a:spLocks noChangeArrowheads="1"/>
          </p:cNvSpPr>
          <p:nvPr>
            <p:custDataLst>
              <p:tags r:id="rId25"/>
            </p:custDataLst>
          </p:nvPr>
        </p:nvSpPr>
        <p:spPr bwMode="auto">
          <a:xfrm rot="5400000">
            <a:off x="8549482" y="4463256"/>
            <a:ext cx="1058862"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defRPr/>
            </a:pPr>
            <a:r>
              <a:rPr lang="en-US" sz="600" b="0" dirty="0"/>
              <a:t>Printed 3/28/2011 11:06:35 AM</a:t>
            </a:r>
            <a:endParaRPr lang="en-US" sz="1600" b="0" dirty="0"/>
          </a:p>
        </p:txBody>
      </p:sp>
      <p:pic>
        <p:nvPicPr>
          <p:cNvPr id="1041" name="Picture 140"/>
          <p:cNvPicPr>
            <a:picLocks noChangeArrowheads="1"/>
          </p:cNvPicPr>
          <p:nvPr>
            <p:custDataLst>
              <p:tags r:id="rId26"/>
            </p:custDataLst>
          </p:nvPr>
        </p:nvPicPr>
        <p:blipFill>
          <a:blip r:embed="rId47">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84" name="AcnStamp_ID_1084" hidden="1"/>
          <p:cNvSpPr>
            <a:spLocks noChangeArrowheads="1"/>
          </p:cNvSpPr>
          <p:nvPr userDrawn="1">
            <p:custDataLst>
              <p:tags r:id="rId27"/>
            </p:custDataLst>
          </p:nvPr>
        </p:nvSpPr>
        <p:spPr bwMode="gray">
          <a:xfrm>
            <a:off x="5762625" y="1387475"/>
            <a:ext cx="1422400" cy="263525"/>
          </a:xfrm>
          <a:prstGeom prst="leftRightArrow">
            <a:avLst>
              <a:gd name="adj1" fmla="val 100000"/>
              <a:gd name="adj2" fmla="val 0"/>
            </a:avLst>
          </a:prstGeom>
          <a:noFill/>
          <a:ln w="9525">
            <a:noFill/>
            <a:miter lim="800000"/>
            <a:headEnd/>
            <a:tailEnd/>
          </a:ln>
          <a:effectLst>
            <a:prstShdw prst="shdw17" dist="17961" dir="2700000">
              <a:schemeClr val="accent1">
                <a:gamma/>
                <a:shade val="60000"/>
                <a:invGamma/>
              </a:schemeClr>
            </a:prstShdw>
          </a:effectLst>
        </p:spPr>
        <p:txBody>
          <a:bodyPr wrap="none" lIns="0" tIns="25400" rIns="0" bIns="25400">
            <a:spAutoFit/>
          </a:bodyPr>
          <a:lstStyle/>
          <a:p>
            <a:pPr algn="r">
              <a:defRPr/>
            </a:pPr>
            <a:r>
              <a:rPr lang="en-US" sz="1400" dirty="0">
                <a:solidFill>
                  <a:srgbClr val="003896"/>
                </a:solidFill>
              </a:rPr>
              <a:t>MASTER STAMP</a:t>
            </a:r>
          </a:p>
        </p:txBody>
      </p:sp>
      <p:cxnSp>
        <p:nvCxnSpPr>
          <p:cNvPr id="1043" name="AcnStpConnector_ID_1085" hidden="1"/>
          <p:cNvCxnSpPr>
            <a:cxnSpLocks noChangeShapeType="1"/>
            <a:stCxn id="1084" idx="2"/>
            <a:endCxn id="1084" idx="0"/>
          </p:cNvCxnSpPr>
          <p:nvPr userDrawn="1">
            <p:custDataLst>
              <p:tags r:id="rId28"/>
            </p:custDataLst>
          </p:nvPr>
        </p:nvCxnSpPr>
        <p:spPr bwMode="gray">
          <a:xfrm>
            <a:off x="5762625" y="1387475"/>
            <a:ext cx="14224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044" name="AcnStpConnector_ID_1086" hidden="1"/>
          <p:cNvCxnSpPr>
            <a:cxnSpLocks noChangeShapeType="1"/>
            <a:stCxn id="1084" idx="4"/>
            <a:endCxn id="1084" idx="6"/>
          </p:cNvCxnSpPr>
          <p:nvPr userDrawn="1">
            <p:custDataLst>
              <p:tags r:id="rId29"/>
            </p:custDataLst>
          </p:nvPr>
        </p:nvCxnSpPr>
        <p:spPr bwMode="gray">
          <a:xfrm>
            <a:off x="5762625" y="1651000"/>
            <a:ext cx="14224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544269671"/>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342900" indent="-342900" algn="l" rtl="0" eaLnBrk="0" fontAlgn="base" hangingPunct="0">
        <a:spcBef>
          <a:spcPct val="0"/>
        </a:spcBef>
        <a:spcAft>
          <a:spcPct val="0"/>
        </a:spcAft>
        <a:buClr>
          <a:srgbClr val="8C7F6D"/>
        </a:buClr>
        <a:buChar char="•"/>
        <a:defRPr sz="1600">
          <a:solidFill>
            <a:srgbClr val="003896"/>
          </a:solidFill>
          <a:latin typeface="+mn-lt"/>
          <a:ea typeface="+mn-ea"/>
          <a:cs typeface="+mn-cs"/>
        </a:defRPr>
      </a:lvl1pPr>
      <a:lvl2pPr marL="147638" indent="-146050" algn="l" rtl="0" eaLnBrk="0" fontAlgn="base" hangingPunct="0">
        <a:spcBef>
          <a:spcPct val="0"/>
        </a:spcBef>
        <a:spcAft>
          <a:spcPct val="0"/>
        </a:spcAft>
        <a:buClr>
          <a:srgbClr val="8C7F6D"/>
        </a:buClr>
        <a:buSzPct val="125000"/>
        <a:buChar char="•"/>
        <a:defRPr sz="1600">
          <a:solidFill>
            <a:srgbClr val="003896"/>
          </a:solidFill>
          <a:latin typeface="+mn-lt"/>
          <a:cs typeface="+mn-cs"/>
        </a:defRPr>
      </a:lvl2pPr>
      <a:lvl3pPr marL="357188" indent="-207963" algn="l" rtl="0" eaLnBrk="0" fontAlgn="base" hangingPunct="0">
        <a:spcBef>
          <a:spcPct val="0"/>
        </a:spcBef>
        <a:spcAft>
          <a:spcPct val="0"/>
        </a:spcAft>
        <a:buClr>
          <a:srgbClr val="8C7F6D"/>
        </a:buClr>
        <a:buSzPct val="125000"/>
        <a:buFont typeface="Arial" charset="0"/>
        <a:buChar char="–"/>
        <a:defRPr sz="1600">
          <a:solidFill>
            <a:srgbClr val="003896"/>
          </a:solidFill>
          <a:latin typeface="+mn-lt"/>
          <a:cs typeface="+mn-cs"/>
        </a:defRPr>
      </a:lvl3pPr>
      <a:lvl4pPr marL="481013" indent="-122238" algn="l" rtl="0" eaLnBrk="0" fontAlgn="base" hangingPunct="0">
        <a:spcBef>
          <a:spcPct val="0"/>
        </a:spcBef>
        <a:spcAft>
          <a:spcPct val="0"/>
        </a:spcAft>
        <a:buClr>
          <a:srgbClr val="8C7F6D"/>
        </a:buClr>
        <a:buChar char="•"/>
        <a:defRPr sz="1600">
          <a:solidFill>
            <a:srgbClr val="003896"/>
          </a:solidFill>
          <a:latin typeface="+mn-lt"/>
          <a:cs typeface="+mn-cs"/>
        </a:defRPr>
      </a:lvl4pPr>
      <a:lvl5pPr marL="657225" indent="-174625" algn="l" rtl="0" eaLnBrk="0" fontAlgn="base" hangingPunct="0">
        <a:spcBef>
          <a:spcPct val="0"/>
        </a:spcBef>
        <a:spcAft>
          <a:spcPct val="0"/>
        </a:spcAft>
        <a:buClr>
          <a:srgbClr val="8C7F6D"/>
        </a:buClr>
        <a:buFont typeface="Arial" charset="0"/>
        <a:buChar char="–"/>
        <a:defRPr sz="1600">
          <a:solidFill>
            <a:srgbClr val="003896"/>
          </a:solidFill>
          <a:latin typeface="+mn-lt"/>
          <a:cs typeface="+mn-cs"/>
        </a:defRPr>
      </a:lvl5pPr>
      <a:lvl6pPr marL="11144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algn="l" rtl="0" fontAlgn="base">
        <a:spcBef>
          <a:spcPct val="0"/>
        </a:spcBef>
        <a:spcAft>
          <a:spcPct val="0"/>
        </a:spcAft>
        <a:buClr>
          <a:srgbClr val="8C7F6D"/>
        </a:buClr>
        <a:buFont typeface="Arial" charset="0"/>
        <a:buChar char="–"/>
        <a:defRPr sz="16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7.png"/><Relationship Id="rId2" Type="http://schemas.openxmlformats.org/officeDocument/2006/relationships/image" Target="../media/image14.jpeg"/><Relationship Id="rId1" Type="http://schemas.openxmlformats.org/officeDocument/2006/relationships/slideLayout" Target="../slideLayouts/slideLayout4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5.xml"/><Relationship Id="rId1" Type="http://schemas.openxmlformats.org/officeDocument/2006/relationships/tags" Target="../tags/tag164.xml"/><Relationship Id="rId4" Type="http://schemas.openxmlformats.org/officeDocument/2006/relationships/image" Target="../media/image28.jpeg"/></Relationships>
</file>

<file path=ppt/slides/_rels/slide3.xml.rels><?xml version="1.0" encoding="UTF-8" standalone="yes"?>
<Relationships xmlns="http://schemas.openxmlformats.org/package/2006/relationships"><Relationship Id="rId8" Type="http://schemas.openxmlformats.org/officeDocument/2006/relationships/tags" Target="../tags/tag173.xml"/><Relationship Id="rId13" Type="http://schemas.openxmlformats.org/officeDocument/2006/relationships/tags" Target="../tags/tag178.xml"/><Relationship Id="rId18" Type="http://schemas.openxmlformats.org/officeDocument/2006/relationships/tags" Target="../tags/tag183.xml"/><Relationship Id="rId3" Type="http://schemas.openxmlformats.org/officeDocument/2006/relationships/tags" Target="../tags/tag168.xml"/><Relationship Id="rId21" Type="http://schemas.openxmlformats.org/officeDocument/2006/relationships/tags" Target="../tags/tag186.xml"/><Relationship Id="rId7" Type="http://schemas.openxmlformats.org/officeDocument/2006/relationships/tags" Target="../tags/tag172.xml"/><Relationship Id="rId12" Type="http://schemas.openxmlformats.org/officeDocument/2006/relationships/tags" Target="../tags/tag177.xml"/><Relationship Id="rId17" Type="http://schemas.openxmlformats.org/officeDocument/2006/relationships/tags" Target="../tags/tag182.xml"/><Relationship Id="rId2" Type="http://schemas.openxmlformats.org/officeDocument/2006/relationships/tags" Target="../tags/tag167.xml"/><Relationship Id="rId16" Type="http://schemas.openxmlformats.org/officeDocument/2006/relationships/tags" Target="../tags/tag181.xml"/><Relationship Id="rId20" Type="http://schemas.openxmlformats.org/officeDocument/2006/relationships/tags" Target="../tags/tag185.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tags" Target="../tags/tag176.xml"/><Relationship Id="rId24" Type="http://schemas.openxmlformats.org/officeDocument/2006/relationships/slideLayout" Target="../slideLayouts/slideLayout7.xml"/><Relationship Id="rId5" Type="http://schemas.openxmlformats.org/officeDocument/2006/relationships/tags" Target="../tags/tag170.xml"/><Relationship Id="rId15" Type="http://schemas.openxmlformats.org/officeDocument/2006/relationships/tags" Target="../tags/tag180.xml"/><Relationship Id="rId23" Type="http://schemas.openxmlformats.org/officeDocument/2006/relationships/tags" Target="../tags/tag188.xml"/><Relationship Id="rId10" Type="http://schemas.openxmlformats.org/officeDocument/2006/relationships/tags" Target="../tags/tag175.xml"/><Relationship Id="rId19" Type="http://schemas.openxmlformats.org/officeDocument/2006/relationships/tags" Target="../tags/tag184.xml"/><Relationship Id="rId4" Type="http://schemas.openxmlformats.org/officeDocument/2006/relationships/tags" Target="../tags/tag169.xml"/><Relationship Id="rId9" Type="http://schemas.openxmlformats.org/officeDocument/2006/relationships/tags" Target="../tags/tag174.xml"/><Relationship Id="rId14" Type="http://schemas.openxmlformats.org/officeDocument/2006/relationships/tags" Target="../tags/tag179.xml"/><Relationship Id="rId22" Type="http://schemas.openxmlformats.org/officeDocument/2006/relationships/tags" Target="../tags/tag18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Ynematswerani@thedtic.gov.za" TargetMode="External"/><Relationship Id="rId2" Type="http://schemas.openxmlformats.org/officeDocument/2006/relationships/hyperlink" Target="mailto:Amohlahlo@thedtic.gov.z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01.xml"/><Relationship Id="rId1" Type="http://schemas.openxmlformats.org/officeDocument/2006/relationships/tags" Target="../tags/tag189.xml"/><Relationship Id="rId4" Type="http://schemas.openxmlformats.org/officeDocument/2006/relationships/image" Target="../media/image37.emf"/></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01.xml"/><Relationship Id="rId1" Type="http://schemas.openxmlformats.org/officeDocument/2006/relationships/tags" Target="../tags/tag190.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63.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0" dirty="0">
              <a:solidFill>
                <a:srgbClr val="FFFFFF"/>
              </a:solidFill>
            </a:endParaRPr>
          </a:p>
        </p:txBody>
      </p:sp>
      <p:grpSp>
        <p:nvGrpSpPr>
          <p:cNvPr id="18435" name="Group 162"/>
          <p:cNvGrpSpPr>
            <a:grpSpLocks/>
          </p:cNvGrpSpPr>
          <p:nvPr/>
        </p:nvGrpSpPr>
        <p:grpSpPr bwMode="auto">
          <a:xfrm>
            <a:off x="-4763" y="0"/>
            <a:ext cx="9148763" cy="6858000"/>
            <a:chOff x="-3" y="0"/>
            <a:chExt cx="5763" cy="4320"/>
          </a:xfrm>
        </p:grpSpPr>
        <p:pic>
          <p:nvPicPr>
            <p:cNvPr id="18492" name="Picture 23" descr="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3"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0" dirty="0">
                <a:solidFill>
                  <a:srgbClr val="003896"/>
                </a:solidFill>
                <a:latin typeface="Arial"/>
                <a:cs typeface="Arial"/>
              </a:endParaRPr>
            </a:p>
          </p:txBody>
        </p:sp>
        <p:pic>
          <p:nvPicPr>
            <p:cNvPr id="18494" name="Picture 161" descr="logo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36" name="Group 155"/>
          <p:cNvGrpSpPr>
            <a:grpSpLocks/>
          </p:cNvGrpSpPr>
          <p:nvPr/>
        </p:nvGrpSpPr>
        <p:grpSpPr bwMode="auto">
          <a:xfrm>
            <a:off x="257175" y="1201738"/>
            <a:ext cx="2482850" cy="2444750"/>
            <a:chOff x="162" y="757"/>
            <a:chExt cx="1564" cy="1540"/>
          </a:xfrm>
        </p:grpSpPr>
        <p:sp>
          <p:nvSpPr>
            <p:cNvPr id="18487"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p>
              <a:endParaRPr lang="en-US" b="0" dirty="0">
                <a:solidFill>
                  <a:srgbClr val="003896"/>
                </a:solidFill>
                <a:latin typeface="Arial"/>
                <a:cs typeface="Arial"/>
              </a:endParaRPr>
            </a:p>
          </p:txBody>
        </p:sp>
        <p:sp>
          <p:nvSpPr>
            <p:cNvPr id="18488"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9"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90"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91"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19462" name="Oval 102"/>
          <p:cNvSpPr>
            <a:spLocks noChangeArrowheads="1"/>
          </p:cNvSpPr>
          <p:nvPr/>
        </p:nvSpPr>
        <p:spPr bwMode="auto">
          <a:xfrm>
            <a:off x="436563" y="1362075"/>
            <a:ext cx="2162175" cy="2173288"/>
          </a:xfrm>
          <a:prstGeom prst="ellipse">
            <a:avLst/>
          </a:prstGeom>
          <a:blipFill dpi="0" rotWithShape="1">
            <a:blip r:embed="rId4">
              <a:extLst>
                <a:ext uri="{28A0092B-C50C-407E-A947-70E740481C1C}">
                  <a14:useLocalDpi xmlns:a14="http://schemas.microsoft.com/office/drawing/2010/main" val="0"/>
                </a:ext>
              </a:extLst>
            </a:blip>
            <a:srcRect/>
            <a:stretch>
              <a:fillRect t="-166" b="-166"/>
            </a:stretch>
          </a:blipFill>
          <a:ln>
            <a:noFill/>
          </a:ln>
        </p:spPr>
        <p:txBody>
          <a:bodyPr anchor="ctr"/>
          <a:lstStyle/>
          <a:p>
            <a:pPr algn="ctr">
              <a:defRPr/>
            </a:pPr>
            <a:endParaRPr lang="en-ZA" sz="1000" b="0" dirty="0">
              <a:solidFill>
                <a:srgbClr val="003896"/>
              </a:solidFill>
              <a:latin typeface="Arial"/>
              <a:cs typeface="Arial"/>
            </a:endParaRPr>
          </a:p>
        </p:txBody>
      </p:sp>
      <p:grpSp>
        <p:nvGrpSpPr>
          <p:cNvPr id="18440" name="Group 156"/>
          <p:cNvGrpSpPr>
            <a:grpSpLocks/>
          </p:cNvGrpSpPr>
          <p:nvPr/>
        </p:nvGrpSpPr>
        <p:grpSpPr bwMode="auto">
          <a:xfrm>
            <a:off x="171450" y="1201738"/>
            <a:ext cx="2643188" cy="2493962"/>
            <a:chOff x="108" y="757"/>
            <a:chExt cx="1665" cy="1571"/>
          </a:xfrm>
        </p:grpSpPr>
        <p:sp>
          <p:nvSpPr>
            <p:cNvPr id="18484"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5"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6"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grpSp>
        <p:nvGrpSpPr>
          <p:cNvPr id="18441" name="Group 146"/>
          <p:cNvGrpSpPr>
            <a:grpSpLocks/>
          </p:cNvGrpSpPr>
          <p:nvPr/>
        </p:nvGrpSpPr>
        <p:grpSpPr bwMode="auto">
          <a:xfrm>
            <a:off x="912813" y="620713"/>
            <a:ext cx="1284287" cy="1260475"/>
            <a:chOff x="575" y="391"/>
            <a:chExt cx="809" cy="794"/>
          </a:xfrm>
        </p:grpSpPr>
        <p:sp>
          <p:nvSpPr>
            <p:cNvPr id="18476"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77"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78"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9"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0"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1"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82"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83"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18442" name="Oval 118"/>
          <p:cNvSpPr>
            <a:spLocks noChangeArrowheads="1"/>
          </p:cNvSpPr>
          <p:nvPr/>
        </p:nvSpPr>
        <p:spPr bwMode="auto">
          <a:xfrm>
            <a:off x="-723900" y="805656"/>
            <a:ext cx="1111250" cy="1112837"/>
          </a:xfrm>
          <a:prstGeom prst="ellipse">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600" b="0" dirty="0">
              <a:solidFill>
                <a:srgbClr val="003896"/>
              </a:solidFill>
              <a:latin typeface="Arial"/>
              <a:cs typeface="Arial"/>
            </a:endParaRPr>
          </a:p>
        </p:txBody>
      </p:sp>
      <p:grpSp>
        <p:nvGrpSpPr>
          <p:cNvPr id="18443" name="Group 145"/>
          <p:cNvGrpSpPr>
            <a:grpSpLocks/>
          </p:cNvGrpSpPr>
          <p:nvPr/>
        </p:nvGrpSpPr>
        <p:grpSpPr bwMode="auto">
          <a:xfrm>
            <a:off x="863600" y="620713"/>
            <a:ext cx="1370013" cy="1284287"/>
            <a:chOff x="544" y="391"/>
            <a:chExt cx="863" cy="809"/>
          </a:xfrm>
        </p:grpSpPr>
        <p:sp>
          <p:nvSpPr>
            <p:cNvPr id="18473"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4"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5"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grpSp>
        <p:nvGrpSpPr>
          <p:cNvPr id="18444" name="Group 157"/>
          <p:cNvGrpSpPr>
            <a:grpSpLocks/>
          </p:cNvGrpSpPr>
          <p:nvPr/>
        </p:nvGrpSpPr>
        <p:grpSpPr bwMode="auto">
          <a:xfrm>
            <a:off x="331788" y="3090863"/>
            <a:ext cx="2074862" cy="2038350"/>
            <a:chOff x="209" y="1947"/>
            <a:chExt cx="1307" cy="1284"/>
          </a:xfrm>
        </p:grpSpPr>
        <p:sp>
          <p:nvSpPr>
            <p:cNvPr id="18467"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68"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69"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0"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1"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72"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18445" name="Oval 128"/>
          <p:cNvSpPr>
            <a:spLocks noChangeArrowheads="1"/>
          </p:cNvSpPr>
          <p:nvPr/>
        </p:nvSpPr>
        <p:spPr bwMode="auto">
          <a:xfrm>
            <a:off x="482600" y="3227388"/>
            <a:ext cx="1801813" cy="1814512"/>
          </a:xfrm>
          <a:prstGeom prst="ellipse">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1000" b="0" dirty="0">
              <a:solidFill>
                <a:srgbClr val="C0C0C0"/>
              </a:solidFill>
              <a:latin typeface="Arial"/>
              <a:cs typeface="Arial"/>
            </a:endParaRPr>
          </a:p>
        </p:txBody>
      </p:sp>
      <p:grpSp>
        <p:nvGrpSpPr>
          <p:cNvPr id="18446" name="Group 158"/>
          <p:cNvGrpSpPr>
            <a:grpSpLocks/>
          </p:cNvGrpSpPr>
          <p:nvPr/>
        </p:nvGrpSpPr>
        <p:grpSpPr bwMode="auto">
          <a:xfrm>
            <a:off x="257175" y="3090863"/>
            <a:ext cx="2211388" cy="2087562"/>
            <a:chOff x="162" y="1947"/>
            <a:chExt cx="1393" cy="1315"/>
          </a:xfrm>
        </p:grpSpPr>
        <p:sp>
          <p:nvSpPr>
            <p:cNvPr id="18464"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65"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66"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grpSp>
        <p:nvGrpSpPr>
          <p:cNvPr id="18447" name="Group 159"/>
          <p:cNvGrpSpPr>
            <a:grpSpLocks/>
          </p:cNvGrpSpPr>
          <p:nvPr/>
        </p:nvGrpSpPr>
        <p:grpSpPr bwMode="auto">
          <a:xfrm>
            <a:off x="900113" y="4684713"/>
            <a:ext cx="1717675" cy="1692275"/>
            <a:chOff x="567" y="2951"/>
            <a:chExt cx="1082" cy="1066"/>
          </a:xfrm>
        </p:grpSpPr>
        <p:sp>
          <p:nvSpPr>
            <p:cNvPr id="18458"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59"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p>
              <a:endParaRPr lang="en-US" b="0" dirty="0">
                <a:solidFill>
                  <a:srgbClr val="003896"/>
                </a:solidFill>
                <a:latin typeface="Arial"/>
                <a:cs typeface="Arial"/>
              </a:endParaRPr>
            </a:p>
          </p:txBody>
        </p:sp>
        <p:sp>
          <p:nvSpPr>
            <p:cNvPr id="18460"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61"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62"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63"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19471" name="Oval 138"/>
          <p:cNvSpPr>
            <a:spLocks noChangeArrowheads="1"/>
          </p:cNvSpPr>
          <p:nvPr/>
        </p:nvSpPr>
        <p:spPr bwMode="auto">
          <a:xfrm>
            <a:off x="1014413" y="4791075"/>
            <a:ext cx="1506537" cy="1519238"/>
          </a:xfrm>
          <a:prstGeom prst="ellipse">
            <a:avLst/>
          </a:prstGeom>
          <a:blipFill dpi="0" rotWithShape="1">
            <a:blip r:embed="rId7">
              <a:extLst>
                <a:ext uri="{28A0092B-C50C-407E-A947-70E740481C1C}">
                  <a14:useLocalDpi xmlns:a14="http://schemas.microsoft.com/office/drawing/2010/main" val="0"/>
                </a:ext>
              </a:extLst>
            </a:blip>
            <a:srcRect/>
            <a:stretch>
              <a:fillRect l="-219" r="-219"/>
            </a:stretch>
          </a:blipFill>
          <a:ln>
            <a:noFill/>
          </a:ln>
        </p:spPr>
        <p:txBody>
          <a:bodyPr anchor="ctr"/>
          <a:lstStyle/>
          <a:p>
            <a:pPr algn="ctr">
              <a:defRPr/>
            </a:pPr>
            <a:endParaRPr lang="en-ZA" sz="900" b="0" dirty="0">
              <a:solidFill>
                <a:srgbClr val="C0C0C0"/>
              </a:solidFill>
              <a:latin typeface="Arial"/>
              <a:cs typeface="Arial"/>
            </a:endParaRPr>
          </a:p>
        </p:txBody>
      </p:sp>
      <p:grpSp>
        <p:nvGrpSpPr>
          <p:cNvPr id="18451" name="Group 160"/>
          <p:cNvGrpSpPr>
            <a:grpSpLocks/>
          </p:cNvGrpSpPr>
          <p:nvPr/>
        </p:nvGrpSpPr>
        <p:grpSpPr bwMode="auto">
          <a:xfrm>
            <a:off x="838200" y="4684713"/>
            <a:ext cx="1828800" cy="1728787"/>
            <a:chOff x="528" y="2951"/>
            <a:chExt cx="1152" cy="1089"/>
          </a:xfrm>
        </p:grpSpPr>
        <p:sp>
          <p:nvSpPr>
            <p:cNvPr id="18455"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56"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sp>
          <p:nvSpPr>
            <p:cNvPr id="18457"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b="0" dirty="0">
                <a:solidFill>
                  <a:srgbClr val="003896"/>
                </a:solidFill>
                <a:latin typeface="Arial"/>
                <a:cs typeface="Arial"/>
              </a:endParaRPr>
            </a:p>
          </p:txBody>
        </p:sp>
      </p:grpSp>
      <p:sp>
        <p:nvSpPr>
          <p:cNvPr id="18452" name="Rectangle 2"/>
          <p:cNvSpPr>
            <a:spLocks noGrp="1" noChangeArrowheads="1"/>
          </p:cNvSpPr>
          <p:nvPr>
            <p:ph type="ctrTitle"/>
          </p:nvPr>
        </p:nvSpPr>
        <p:spPr>
          <a:xfrm>
            <a:off x="3059113" y="1819275"/>
            <a:ext cx="5905375" cy="4024313"/>
          </a:xfrm>
        </p:spPr>
        <p:txBody>
          <a:bodyPr anchor="ctr"/>
          <a:lstStyle/>
          <a:p>
            <a:pPr algn="r"/>
            <a:r>
              <a:rPr lang="en-US" kern="1200" dirty="0">
                <a:solidFill>
                  <a:schemeClr val="tx1"/>
                </a:solidFill>
                <a:latin typeface="Arial" charset="0"/>
                <a:ea typeface="+mn-ea"/>
                <a:cs typeface="Arial" charset="0"/>
              </a:rPr>
              <a:t>Integrated Physical Security System in the Transmission Grid and Eskom Telecoms</a:t>
            </a:r>
            <a:br>
              <a:rPr lang="en-US" kern="1200" dirty="0">
                <a:solidFill>
                  <a:schemeClr val="tx1"/>
                </a:solidFill>
                <a:latin typeface="Arial" charset="0"/>
                <a:ea typeface="+mn-ea"/>
                <a:cs typeface="Arial" charset="0"/>
              </a:rPr>
            </a:br>
            <a:br>
              <a:rPr lang="en-US" kern="1200" dirty="0">
                <a:solidFill>
                  <a:schemeClr val="tx1"/>
                </a:solidFill>
                <a:latin typeface="Arial" charset="0"/>
                <a:ea typeface="+mn-ea"/>
                <a:cs typeface="Arial" charset="0"/>
              </a:rPr>
            </a:br>
            <a:r>
              <a:rPr lang="en-US" kern="1200" dirty="0">
                <a:solidFill>
                  <a:schemeClr val="tx1"/>
                </a:solidFill>
                <a:latin typeface="Arial" charset="0"/>
                <a:ea typeface="+mn-ea"/>
                <a:cs typeface="Arial" charset="0"/>
              </a:rPr>
              <a:t>Presenter: Martin Sabelo</a:t>
            </a:r>
            <a:br>
              <a:rPr lang="en-US" kern="1200" dirty="0">
                <a:solidFill>
                  <a:schemeClr val="tx1"/>
                </a:solidFill>
                <a:latin typeface="Arial" charset="0"/>
                <a:ea typeface="+mn-ea"/>
                <a:cs typeface="Arial" charset="0"/>
              </a:rPr>
            </a:br>
            <a:br>
              <a:rPr lang="en-US" kern="1200" dirty="0">
                <a:solidFill>
                  <a:schemeClr val="tx1"/>
                </a:solidFill>
                <a:latin typeface="Arial" charset="0"/>
                <a:ea typeface="+mn-ea"/>
                <a:cs typeface="Arial" charset="0"/>
              </a:rPr>
            </a:br>
            <a:r>
              <a:rPr lang="en-US" kern="1200" dirty="0">
                <a:solidFill>
                  <a:schemeClr val="tx1"/>
                </a:solidFill>
                <a:latin typeface="Arial" charset="0"/>
                <a:ea typeface="+mn-ea"/>
                <a:cs typeface="Arial" charset="0"/>
              </a:rPr>
              <a:t>Date: 25 March 2024</a:t>
            </a:r>
          </a:p>
        </p:txBody>
      </p:sp>
    </p:spTree>
    <p:extLst>
      <p:ext uri="{BB962C8B-B14F-4D97-AF65-F5344CB8AC3E}">
        <p14:creationId xmlns:p14="http://schemas.microsoft.com/office/powerpoint/2010/main" val="5004734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3489" name="Title 1"/>
          <p:cNvSpPr>
            <a:spLocks noGrp="1"/>
          </p:cNvSpPr>
          <p:nvPr>
            <p:ph type="title"/>
          </p:nvPr>
        </p:nvSpPr>
        <p:spPr bwMode="gray">
          <a:xfrm>
            <a:off x="200025" y="174625"/>
            <a:ext cx="6985000" cy="622300"/>
          </a:xfrm>
        </p:spPr>
        <p:txBody>
          <a:bodyPr/>
          <a:lstStyle/>
          <a:p>
            <a:r>
              <a:rPr lang="en-ZA" dirty="0"/>
              <a:t>We have a mandate to contribute positively to the development of the country</a:t>
            </a:r>
          </a:p>
        </p:txBody>
      </p:sp>
      <p:sp>
        <p:nvSpPr>
          <p:cNvPr id="1343490" name="Slide Number Placeholder 3"/>
          <p:cNvSpPr>
            <a:spLocks noGrp="1"/>
          </p:cNvSpPr>
          <p:nvPr>
            <p:ph type="sldNum" sz="quarter" idx="10"/>
          </p:nvPr>
        </p:nvSpPr>
        <p:spPr bwMode="gray">
          <a:noFill/>
        </p:spPr>
        <p:txBody>
          <a:bodyPr/>
          <a:lstStyle/>
          <a:p>
            <a:fld id="{870B9BA5-45AD-4D05-8576-A666716DD6F3}" type="slidenum">
              <a:rPr lang="en-US" smtClean="0"/>
              <a:pPr/>
              <a:t>2</a:t>
            </a:fld>
            <a:endParaRPr lang="en-US" dirty="0"/>
          </a:p>
        </p:txBody>
      </p:sp>
      <p:pic>
        <p:nvPicPr>
          <p:cNvPr id="1343491" name="Picture 7" descr="Ausriss-gross"/>
          <p:cNvPicPr>
            <a:picLocks noChangeAspect="1" noChangeArrowheads="1"/>
          </p:cNvPicPr>
          <p:nvPr>
            <p:custDataLst>
              <p:tags r:id="rId1"/>
            </p:custDataLst>
          </p:nvPr>
        </p:nvPicPr>
        <p:blipFill>
          <a:blip r:embed="rId4"/>
          <a:srcRect/>
          <a:stretch>
            <a:fillRect/>
          </a:stretch>
        </p:blipFill>
        <p:spPr bwMode="gray">
          <a:xfrm>
            <a:off x="542925" y="1920875"/>
            <a:ext cx="7850188" cy="3384550"/>
          </a:xfrm>
          <a:prstGeom prst="rect">
            <a:avLst/>
          </a:prstGeom>
          <a:noFill/>
          <a:ln w="9525">
            <a:noFill/>
            <a:miter lim="800000"/>
            <a:headEnd/>
            <a:tailEnd/>
          </a:ln>
        </p:spPr>
      </p:pic>
      <p:sp>
        <p:nvSpPr>
          <p:cNvPr id="1343492" name="Rectangle 8"/>
          <p:cNvSpPr>
            <a:spLocks noChangeArrowheads="1"/>
          </p:cNvSpPr>
          <p:nvPr>
            <p:custDataLst>
              <p:tags r:id="rId2"/>
            </p:custDataLst>
          </p:nvPr>
        </p:nvSpPr>
        <p:spPr bwMode="gray">
          <a:xfrm>
            <a:off x="1060450" y="2359025"/>
            <a:ext cx="6896100" cy="2436813"/>
          </a:xfrm>
          <a:prstGeom prst="rect">
            <a:avLst/>
          </a:prstGeom>
          <a:noFill/>
          <a:ln w="9525">
            <a:noFill/>
            <a:miter lim="800000"/>
            <a:headEnd/>
            <a:tailEnd/>
          </a:ln>
        </p:spPr>
        <p:txBody>
          <a:bodyPr lIns="0" tIns="0" rIns="0" bIns="0">
            <a:spAutoFit/>
          </a:bodyPr>
          <a:lstStyle/>
          <a:p>
            <a:pPr>
              <a:lnSpc>
                <a:spcPct val="160000"/>
              </a:lnSpc>
            </a:pPr>
            <a:r>
              <a:rPr lang="en-ZA" sz="2000" b="1" dirty="0">
                <a:solidFill>
                  <a:schemeClr val="tx1"/>
                </a:solidFill>
              </a:rPr>
              <a:t>Our mandate</a:t>
            </a:r>
            <a:r>
              <a:rPr lang="en-ZA" sz="2000" dirty="0">
                <a:solidFill>
                  <a:schemeClr val="tx1"/>
                </a:solidFill>
              </a:rPr>
              <a:t> is to achieve </a:t>
            </a:r>
            <a:r>
              <a:rPr lang="en-ZA" sz="2000" b="1" dirty="0">
                <a:solidFill>
                  <a:schemeClr val="tx1"/>
                </a:solidFill>
              </a:rPr>
              <a:t>maximum and sustainable local development impact </a:t>
            </a:r>
            <a:r>
              <a:rPr lang="en-ZA" sz="2000" dirty="0">
                <a:solidFill>
                  <a:schemeClr val="tx1"/>
                </a:solidFill>
              </a:rPr>
              <a:t>through leveraging Eskom’s </a:t>
            </a:r>
            <a:r>
              <a:rPr lang="en-ZA" sz="2000" b="1" dirty="0">
                <a:solidFill>
                  <a:schemeClr val="tx1"/>
                </a:solidFill>
              </a:rPr>
              <a:t>procurement spend </a:t>
            </a:r>
            <a:r>
              <a:rPr lang="en-ZA" sz="2000" dirty="0">
                <a:solidFill>
                  <a:schemeClr val="tx1"/>
                </a:solidFill>
              </a:rPr>
              <a:t>in a manner that allows flexibility within the business in order to accommodate </a:t>
            </a:r>
            <a:r>
              <a:rPr lang="en-ZA" sz="2000" b="1" dirty="0">
                <a:solidFill>
                  <a:schemeClr val="tx1"/>
                </a:solidFill>
              </a:rPr>
              <a:t>government local development initiatives and policies</a:t>
            </a:r>
            <a:endParaRPr lang="en-US" sz="2000" i="1" dirty="0">
              <a:solidFill>
                <a:schemeClr val="tx1"/>
              </a:solidFill>
            </a:endParaRPr>
          </a:p>
        </p:txBody>
      </p:sp>
    </p:spTree>
    <p:extLst>
      <p:ext uri="{BB962C8B-B14F-4D97-AF65-F5344CB8AC3E}">
        <p14:creationId xmlns:p14="http://schemas.microsoft.com/office/powerpoint/2010/main" val="318710003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1"/>
          <p:cNvSpPr>
            <a:spLocks noGrp="1"/>
          </p:cNvSpPr>
          <p:nvPr>
            <p:ph type="sldNum" sz="quarter" idx="10"/>
          </p:nvPr>
        </p:nvSpPr>
        <p:spPr bwMode="gray"/>
        <p:txBody>
          <a:bodyPr/>
          <a:lstStyle/>
          <a:p>
            <a:pPr>
              <a:defRPr/>
            </a:pPr>
            <a:fld id="{00CF80F2-EFCF-419A-862B-4D1F3E46550F}" type="slidenum">
              <a:rPr lang="en-US"/>
              <a:pPr>
                <a:defRPr/>
              </a:pPr>
              <a:t>3</a:t>
            </a:fld>
            <a:endParaRPr lang="en-US" dirty="0"/>
          </a:p>
        </p:txBody>
      </p:sp>
      <p:sp>
        <p:nvSpPr>
          <p:cNvPr id="1333250" name="Slide Number Placeholder 1"/>
          <p:cNvSpPr txBox="1">
            <a:spLocks noGrp="1"/>
          </p:cNvSpPr>
          <p:nvPr/>
        </p:nvSpPr>
        <p:spPr bwMode="gray">
          <a:xfrm>
            <a:off x="7185025" y="6626225"/>
            <a:ext cx="1651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b">
            <a:spAutoFit/>
          </a:bodyPr>
          <a:lstStyle>
            <a:lvl1pPr>
              <a:defRPr sz="1400">
                <a:solidFill>
                  <a:srgbClr val="003896"/>
                </a:solidFill>
                <a:latin typeface="Arial" pitchFamily="34" charset="0"/>
                <a:cs typeface="Arial" pitchFamily="34" charset="0"/>
              </a:defRPr>
            </a:lvl1pPr>
            <a:lvl2pPr marL="742950" indent="-285750">
              <a:defRPr sz="1400">
                <a:solidFill>
                  <a:srgbClr val="003896"/>
                </a:solidFill>
                <a:latin typeface="Arial" pitchFamily="34" charset="0"/>
                <a:cs typeface="Arial" pitchFamily="34" charset="0"/>
              </a:defRPr>
            </a:lvl2pPr>
            <a:lvl3pPr marL="1143000" indent="-228600">
              <a:defRPr sz="1400">
                <a:solidFill>
                  <a:srgbClr val="003896"/>
                </a:solidFill>
                <a:latin typeface="Arial" pitchFamily="34" charset="0"/>
                <a:cs typeface="Arial" pitchFamily="34" charset="0"/>
              </a:defRPr>
            </a:lvl3pPr>
            <a:lvl4pPr marL="1600200" indent="-228600">
              <a:defRPr sz="1400">
                <a:solidFill>
                  <a:srgbClr val="003896"/>
                </a:solidFill>
                <a:latin typeface="Arial" pitchFamily="34" charset="0"/>
                <a:cs typeface="Arial" pitchFamily="34" charset="0"/>
              </a:defRPr>
            </a:lvl4pPr>
            <a:lvl5pPr marL="2057400" indent="-228600">
              <a:defRPr sz="1400">
                <a:solidFill>
                  <a:srgbClr val="003896"/>
                </a:solidFill>
                <a:latin typeface="Arial" pitchFamily="34" charset="0"/>
                <a:cs typeface="Arial" pitchFamily="34" charset="0"/>
              </a:defRPr>
            </a:lvl5pPr>
            <a:lvl6pPr marL="2514600" indent="-228600" fontAlgn="base">
              <a:spcBef>
                <a:spcPct val="0"/>
              </a:spcBef>
              <a:spcAft>
                <a:spcPct val="0"/>
              </a:spcAft>
              <a:defRPr sz="1400">
                <a:solidFill>
                  <a:srgbClr val="003896"/>
                </a:solidFill>
                <a:latin typeface="Arial" pitchFamily="34" charset="0"/>
                <a:cs typeface="Arial" pitchFamily="34" charset="0"/>
              </a:defRPr>
            </a:lvl6pPr>
            <a:lvl7pPr marL="2971800" indent="-228600" fontAlgn="base">
              <a:spcBef>
                <a:spcPct val="0"/>
              </a:spcBef>
              <a:spcAft>
                <a:spcPct val="0"/>
              </a:spcAft>
              <a:defRPr sz="1400">
                <a:solidFill>
                  <a:srgbClr val="003896"/>
                </a:solidFill>
                <a:latin typeface="Arial" pitchFamily="34" charset="0"/>
                <a:cs typeface="Arial" pitchFamily="34" charset="0"/>
              </a:defRPr>
            </a:lvl7pPr>
            <a:lvl8pPr marL="3429000" indent="-228600" fontAlgn="base">
              <a:spcBef>
                <a:spcPct val="0"/>
              </a:spcBef>
              <a:spcAft>
                <a:spcPct val="0"/>
              </a:spcAft>
              <a:defRPr sz="1400">
                <a:solidFill>
                  <a:srgbClr val="003896"/>
                </a:solidFill>
                <a:latin typeface="Arial" pitchFamily="34" charset="0"/>
                <a:cs typeface="Arial" pitchFamily="34" charset="0"/>
              </a:defRPr>
            </a:lvl8pPr>
            <a:lvl9pPr marL="3886200" indent="-228600" fontAlgn="base">
              <a:spcBef>
                <a:spcPct val="0"/>
              </a:spcBef>
              <a:spcAft>
                <a:spcPct val="0"/>
              </a:spcAft>
              <a:defRPr sz="1400">
                <a:solidFill>
                  <a:srgbClr val="003896"/>
                </a:solidFill>
                <a:latin typeface="Arial" pitchFamily="34" charset="0"/>
                <a:cs typeface="Arial" pitchFamily="34" charset="0"/>
              </a:defRPr>
            </a:lvl9pPr>
          </a:lstStyle>
          <a:p>
            <a:pPr algn="r"/>
            <a:fld id="{D54E80E7-5930-41EE-B066-D52D46ABC450}" type="slidenum">
              <a:rPr lang="en-US" sz="1000">
                <a:solidFill>
                  <a:srgbClr val="83725B"/>
                </a:solidFill>
              </a:rPr>
              <a:pPr algn="r"/>
              <a:t>3</a:t>
            </a:fld>
            <a:endParaRPr lang="en-US" sz="1000" dirty="0">
              <a:solidFill>
                <a:srgbClr val="83725B"/>
              </a:solidFill>
            </a:endParaRPr>
          </a:p>
        </p:txBody>
      </p:sp>
      <p:sp>
        <p:nvSpPr>
          <p:cNvPr id="1333251" name="Rectangle 35"/>
          <p:cNvSpPr>
            <a:spLocks noGrp="1" noChangeArrowheads="1"/>
          </p:cNvSpPr>
          <p:nvPr>
            <p:ph type="title" idx="4294967295"/>
            <p:custDataLst>
              <p:tags r:id="rId1"/>
            </p:custDataLst>
          </p:nvPr>
        </p:nvSpPr>
        <p:spPr bwMode="gray">
          <a:xfrm>
            <a:off x="200025" y="15671"/>
            <a:ext cx="6985000" cy="941796"/>
          </a:xfrm>
        </p:spPr>
        <p:txBody>
          <a:bodyPr/>
          <a:lstStyle/>
          <a:p>
            <a:pPr eaLnBrk="1" hangingPunct="1"/>
            <a:r>
              <a:rPr lang="en-US" dirty="0"/>
              <a:t>Supplier Development &amp; Localization (SD&amp;L) measures impact along these key performance areas</a:t>
            </a:r>
          </a:p>
        </p:txBody>
      </p:sp>
      <p:sp>
        <p:nvSpPr>
          <p:cNvPr id="1333252" name="AutoShape 7"/>
          <p:cNvSpPr>
            <a:spLocks noChangeArrowheads="1"/>
          </p:cNvSpPr>
          <p:nvPr>
            <p:custDataLst>
              <p:tags r:id="rId2"/>
            </p:custDataLst>
          </p:nvPr>
        </p:nvSpPr>
        <p:spPr bwMode="gray">
          <a:xfrm>
            <a:off x="3276600" y="1244600"/>
            <a:ext cx="5046663" cy="5202238"/>
          </a:xfrm>
          <a:prstGeom prst="homePlate">
            <a:avLst>
              <a:gd name="adj" fmla="val 0"/>
            </a:avLst>
          </a:prstGeom>
          <a:solidFill>
            <a:schemeClr val="bg1"/>
          </a:solidFill>
          <a:ln w="19050" algn="ctr">
            <a:solidFill>
              <a:srgbClr val="DDDDDD"/>
            </a:solidFill>
            <a:miter lim="800000"/>
            <a:headEnd/>
            <a:tailEnd/>
          </a:ln>
        </p:spPr>
        <p:txBody>
          <a:bodyPr wrap="none" lIns="93278" tIns="46639" rIns="93278" bIns="46639" anchor="ctr"/>
          <a:lstStyle/>
          <a:p>
            <a:pPr defTabSz="912813"/>
            <a:endParaRPr lang="en-GB" sz="1600" dirty="0">
              <a:solidFill>
                <a:schemeClr val="tx1"/>
              </a:solidFill>
            </a:endParaRPr>
          </a:p>
        </p:txBody>
      </p:sp>
      <p:sp>
        <p:nvSpPr>
          <p:cNvPr id="1333253" name="Rectangle 9"/>
          <p:cNvSpPr>
            <a:spLocks noChangeArrowheads="1"/>
          </p:cNvSpPr>
          <p:nvPr>
            <p:custDataLst>
              <p:tags r:id="rId3"/>
            </p:custDataLst>
          </p:nvPr>
        </p:nvSpPr>
        <p:spPr bwMode="gray">
          <a:xfrm>
            <a:off x="3276600" y="1244600"/>
            <a:ext cx="5046663" cy="420688"/>
          </a:xfrm>
          <a:prstGeom prst="rect">
            <a:avLst/>
          </a:prstGeom>
          <a:solidFill>
            <a:srgbClr val="DDDDDD"/>
          </a:solidFill>
          <a:ln w="28575" algn="ctr">
            <a:solidFill>
              <a:srgbClr val="DDDDDD"/>
            </a:solidFill>
            <a:miter lim="800000"/>
            <a:headEnd/>
            <a:tailEnd/>
          </a:ln>
        </p:spPr>
        <p:txBody>
          <a:bodyPr lIns="91422" tIns="45711" rIns="91422" bIns="45711"/>
          <a:lstStyle/>
          <a:p>
            <a:pPr defTabSz="912813"/>
            <a:r>
              <a:rPr lang="en-GB" sz="1600" b="1" dirty="0">
                <a:solidFill>
                  <a:srgbClr val="808080"/>
                </a:solidFill>
              </a:rPr>
              <a:t>Definition</a:t>
            </a:r>
          </a:p>
        </p:txBody>
      </p:sp>
      <p:sp>
        <p:nvSpPr>
          <p:cNvPr id="1333254" name="AutoShape 7"/>
          <p:cNvSpPr>
            <a:spLocks noChangeArrowheads="1"/>
          </p:cNvSpPr>
          <p:nvPr>
            <p:custDataLst>
              <p:tags r:id="rId4"/>
            </p:custDataLst>
          </p:nvPr>
        </p:nvSpPr>
        <p:spPr bwMode="gray">
          <a:xfrm>
            <a:off x="555625" y="1244600"/>
            <a:ext cx="2652713" cy="5203825"/>
          </a:xfrm>
          <a:prstGeom prst="homePlate">
            <a:avLst>
              <a:gd name="adj" fmla="val 0"/>
            </a:avLst>
          </a:prstGeom>
          <a:solidFill>
            <a:schemeClr val="bg1"/>
          </a:solidFill>
          <a:ln w="19050" algn="ctr">
            <a:solidFill>
              <a:schemeClr val="accent2"/>
            </a:solidFill>
            <a:miter lim="800000"/>
            <a:headEnd/>
            <a:tailEnd/>
          </a:ln>
        </p:spPr>
        <p:txBody>
          <a:bodyPr wrap="none" lIns="93278" tIns="46639" rIns="93278" bIns="46639" anchor="ctr"/>
          <a:lstStyle/>
          <a:p>
            <a:pPr defTabSz="912813"/>
            <a:endParaRPr lang="en-GB" sz="1600" dirty="0">
              <a:solidFill>
                <a:schemeClr val="tx1"/>
              </a:solidFill>
            </a:endParaRPr>
          </a:p>
        </p:txBody>
      </p:sp>
      <p:sp>
        <p:nvSpPr>
          <p:cNvPr id="1333255" name="Rectangle 9"/>
          <p:cNvSpPr>
            <a:spLocks noChangeArrowheads="1"/>
          </p:cNvSpPr>
          <p:nvPr>
            <p:custDataLst>
              <p:tags r:id="rId5"/>
            </p:custDataLst>
          </p:nvPr>
        </p:nvSpPr>
        <p:spPr bwMode="gray">
          <a:xfrm>
            <a:off x="555625" y="1244600"/>
            <a:ext cx="2652713" cy="422275"/>
          </a:xfrm>
          <a:prstGeom prst="rect">
            <a:avLst/>
          </a:prstGeom>
          <a:solidFill>
            <a:schemeClr val="accent2"/>
          </a:solidFill>
          <a:ln w="19050" algn="ctr">
            <a:solidFill>
              <a:schemeClr val="accent2"/>
            </a:solidFill>
            <a:miter lim="800000"/>
            <a:headEnd/>
            <a:tailEnd/>
          </a:ln>
        </p:spPr>
        <p:txBody>
          <a:bodyPr lIns="91422" tIns="45711" rIns="91422" bIns="45711"/>
          <a:lstStyle/>
          <a:p>
            <a:pPr defTabSz="912813"/>
            <a:r>
              <a:rPr lang="en-GB" sz="1600" b="1" dirty="0">
                <a:solidFill>
                  <a:schemeClr val="bg1"/>
                </a:solidFill>
              </a:rPr>
              <a:t>Key performance area</a:t>
            </a:r>
          </a:p>
        </p:txBody>
      </p:sp>
      <p:sp>
        <p:nvSpPr>
          <p:cNvPr id="1333256" name="Rectangle 286"/>
          <p:cNvSpPr>
            <a:spLocks noChangeArrowheads="1"/>
          </p:cNvSpPr>
          <p:nvPr>
            <p:custDataLst>
              <p:tags r:id="rId6"/>
            </p:custDataLst>
          </p:nvPr>
        </p:nvSpPr>
        <p:spPr bwMode="gray">
          <a:xfrm>
            <a:off x="3409950" y="1782763"/>
            <a:ext cx="47783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196850" lvl="1" indent="-195263" defTabSz="912813" eaLnBrk="0" hangingPunct="0">
              <a:spcBef>
                <a:spcPct val="30000"/>
              </a:spcBef>
              <a:buClr>
                <a:schemeClr val="tx2"/>
              </a:buClr>
              <a:buSzPct val="125000"/>
              <a:buFontTx/>
              <a:buChar char="•"/>
            </a:pPr>
            <a:r>
              <a:rPr lang="en-GB" sz="1600" dirty="0">
                <a:solidFill>
                  <a:schemeClr val="tx1"/>
                </a:solidFill>
              </a:rPr>
              <a:t>Increasing the skill base (number and skill level) of South African workers in areas relevant to the energy sector and where there is a national scarcity of skills</a:t>
            </a:r>
          </a:p>
        </p:txBody>
      </p:sp>
      <p:sp>
        <p:nvSpPr>
          <p:cNvPr id="1333257" name="Rectangle 286"/>
          <p:cNvSpPr>
            <a:spLocks noChangeArrowheads="1"/>
          </p:cNvSpPr>
          <p:nvPr>
            <p:custDataLst>
              <p:tags r:id="rId7"/>
            </p:custDataLst>
          </p:nvPr>
        </p:nvSpPr>
        <p:spPr bwMode="gray">
          <a:xfrm>
            <a:off x="615950" y="1782763"/>
            <a:ext cx="222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196850" lvl="1" indent="-195263" defTabSz="912813" eaLnBrk="0" hangingPunct="0">
              <a:spcBef>
                <a:spcPct val="60000"/>
              </a:spcBef>
              <a:buClr>
                <a:schemeClr val="tx2"/>
              </a:buClr>
              <a:buSzPct val="125000"/>
              <a:buFont typeface="Arial" pitchFamily="34" charset="0"/>
              <a:buNone/>
            </a:pPr>
            <a:r>
              <a:rPr lang="en-GB" sz="1600" b="1" dirty="0">
                <a:solidFill>
                  <a:schemeClr val="tx1"/>
                </a:solidFill>
              </a:rPr>
              <a:t>Skills development </a:t>
            </a:r>
          </a:p>
        </p:txBody>
      </p:sp>
      <p:sp>
        <p:nvSpPr>
          <p:cNvPr id="1333258" name="Rectangle 286"/>
          <p:cNvSpPr>
            <a:spLocks noChangeArrowheads="1"/>
          </p:cNvSpPr>
          <p:nvPr>
            <p:custDataLst>
              <p:tags r:id="rId8"/>
            </p:custDataLst>
          </p:nvPr>
        </p:nvSpPr>
        <p:spPr bwMode="gray">
          <a:xfrm>
            <a:off x="3409950" y="2924175"/>
            <a:ext cx="47783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30000"/>
              </a:spcBef>
              <a:buClr>
                <a:schemeClr val="tx2"/>
              </a:buClr>
              <a:buSzPct val="125000"/>
              <a:buFontTx/>
              <a:buChar char="•"/>
            </a:pPr>
            <a:r>
              <a:rPr lang="en-GB" sz="1600" dirty="0">
                <a:solidFill>
                  <a:schemeClr val="tx1"/>
                </a:solidFill>
              </a:rPr>
              <a:t>Utilisation of  Eskom and suppliers’ spend  to develop South African based suppliers relevant to the energy sector (focusing primarily on BBB-EE and Black Owned suppliers)</a:t>
            </a:r>
          </a:p>
        </p:txBody>
      </p:sp>
      <p:sp>
        <p:nvSpPr>
          <p:cNvPr id="1333259" name="Rectangle 286"/>
          <p:cNvSpPr>
            <a:spLocks noChangeArrowheads="1"/>
          </p:cNvSpPr>
          <p:nvPr>
            <p:custDataLst>
              <p:tags r:id="rId9"/>
            </p:custDataLst>
          </p:nvPr>
        </p:nvSpPr>
        <p:spPr bwMode="gray">
          <a:xfrm>
            <a:off x="615950" y="2924175"/>
            <a:ext cx="222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60000"/>
              </a:spcBef>
              <a:buClr>
                <a:schemeClr val="tx2"/>
              </a:buClr>
              <a:buSzPct val="125000"/>
              <a:buFont typeface="Arial" pitchFamily="34" charset="0"/>
              <a:buNone/>
            </a:pPr>
            <a:r>
              <a:rPr lang="en-GB" sz="1600" b="1" dirty="0">
                <a:solidFill>
                  <a:schemeClr val="tx1"/>
                </a:solidFill>
              </a:rPr>
              <a:t>Local content</a:t>
            </a:r>
          </a:p>
        </p:txBody>
      </p:sp>
      <p:sp>
        <p:nvSpPr>
          <p:cNvPr id="1333260" name="Rectangle 286"/>
          <p:cNvSpPr>
            <a:spLocks noChangeArrowheads="1"/>
          </p:cNvSpPr>
          <p:nvPr>
            <p:custDataLst>
              <p:tags r:id="rId10"/>
            </p:custDataLst>
          </p:nvPr>
        </p:nvSpPr>
        <p:spPr bwMode="gray">
          <a:xfrm>
            <a:off x="3409950" y="4067175"/>
            <a:ext cx="477837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30000"/>
              </a:spcBef>
              <a:buClr>
                <a:schemeClr val="tx2"/>
              </a:buClr>
              <a:buSzPct val="125000"/>
              <a:buFontTx/>
              <a:buChar char="•"/>
            </a:pPr>
            <a:r>
              <a:rPr lang="en-US" sz="1600" dirty="0">
                <a:solidFill>
                  <a:schemeClr val="tx1"/>
                </a:solidFill>
              </a:rPr>
              <a:t>Utilisation of Eskom and suppliers’ spend to foster the establishment of new competitive industries in the energy sector</a:t>
            </a:r>
          </a:p>
        </p:txBody>
      </p:sp>
      <p:sp>
        <p:nvSpPr>
          <p:cNvPr id="1333261" name="Rectangle 286"/>
          <p:cNvSpPr>
            <a:spLocks noChangeArrowheads="1"/>
          </p:cNvSpPr>
          <p:nvPr>
            <p:custDataLst>
              <p:tags r:id="rId11"/>
            </p:custDataLst>
          </p:nvPr>
        </p:nvSpPr>
        <p:spPr bwMode="gray">
          <a:xfrm>
            <a:off x="615950" y="4067175"/>
            <a:ext cx="222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60000"/>
              </a:spcBef>
              <a:buClr>
                <a:schemeClr val="tx2"/>
              </a:buClr>
              <a:buSzPct val="125000"/>
              <a:buFont typeface="Arial" pitchFamily="34" charset="0"/>
              <a:buNone/>
            </a:pPr>
            <a:r>
              <a:rPr lang="en-GB" sz="1600" b="1" dirty="0">
                <a:solidFill>
                  <a:schemeClr val="tx1"/>
                </a:solidFill>
              </a:rPr>
              <a:t>Industrialisation</a:t>
            </a:r>
          </a:p>
        </p:txBody>
      </p:sp>
      <p:sp>
        <p:nvSpPr>
          <p:cNvPr id="1333262" name="Rectangle 286"/>
          <p:cNvSpPr>
            <a:spLocks noChangeArrowheads="1"/>
          </p:cNvSpPr>
          <p:nvPr>
            <p:custDataLst>
              <p:tags r:id="rId12"/>
            </p:custDataLst>
          </p:nvPr>
        </p:nvSpPr>
        <p:spPr bwMode="gray">
          <a:xfrm>
            <a:off x="3409950" y="4962525"/>
            <a:ext cx="47783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30000"/>
              </a:spcBef>
              <a:buClr>
                <a:schemeClr val="tx2"/>
              </a:buClr>
              <a:buSzPct val="125000"/>
              <a:buFontTx/>
              <a:buChar char="•"/>
            </a:pPr>
            <a:r>
              <a:rPr lang="en-US" sz="1600" dirty="0">
                <a:solidFill>
                  <a:schemeClr val="tx1"/>
                </a:solidFill>
              </a:rPr>
              <a:t>Creation of new jobs by suppliers as a direct result of Eskom business</a:t>
            </a:r>
            <a:endParaRPr lang="en-GB" sz="1600" dirty="0">
              <a:solidFill>
                <a:schemeClr val="tx1"/>
              </a:solidFill>
            </a:endParaRPr>
          </a:p>
        </p:txBody>
      </p:sp>
      <p:sp>
        <p:nvSpPr>
          <p:cNvPr id="1333263" name="Rectangle 286"/>
          <p:cNvSpPr>
            <a:spLocks noChangeArrowheads="1"/>
          </p:cNvSpPr>
          <p:nvPr>
            <p:custDataLst>
              <p:tags r:id="rId13"/>
            </p:custDataLst>
          </p:nvPr>
        </p:nvSpPr>
        <p:spPr bwMode="gray">
          <a:xfrm>
            <a:off x="615950" y="4962525"/>
            <a:ext cx="22225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2813" eaLnBrk="0" hangingPunct="0">
              <a:spcBef>
                <a:spcPct val="60000"/>
              </a:spcBef>
              <a:buClr>
                <a:schemeClr val="tx2"/>
              </a:buClr>
              <a:buSzPct val="125000"/>
              <a:buFont typeface="Arial" pitchFamily="34" charset="0"/>
              <a:buNone/>
            </a:pPr>
            <a:r>
              <a:rPr lang="en-GB" sz="1600" b="1" dirty="0">
                <a:solidFill>
                  <a:schemeClr val="tx1"/>
                </a:solidFill>
              </a:rPr>
              <a:t>Job creation and Employment </a:t>
            </a:r>
          </a:p>
        </p:txBody>
      </p:sp>
      <p:sp>
        <p:nvSpPr>
          <p:cNvPr id="1333264" name="Rectangle 286"/>
          <p:cNvSpPr>
            <a:spLocks noChangeArrowheads="1"/>
          </p:cNvSpPr>
          <p:nvPr>
            <p:custDataLst>
              <p:tags r:id="rId14"/>
            </p:custDataLst>
          </p:nvPr>
        </p:nvSpPr>
        <p:spPr bwMode="gray">
          <a:xfrm>
            <a:off x="3409950" y="5616575"/>
            <a:ext cx="47783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30000"/>
              </a:spcBef>
              <a:buClr>
                <a:schemeClr val="tx2"/>
              </a:buClr>
              <a:buSzPct val="125000"/>
              <a:buFontTx/>
              <a:buChar char="•"/>
            </a:pPr>
            <a:r>
              <a:rPr lang="en-GB" sz="1600" dirty="0">
                <a:solidFill>
                  <a:schemeClr val="tx1"/>
                </a:solidFill>
              </a:rPr>
              <a:t>Providing a platform to develop emerging suppliers, and further opportunities for national and international suppliers</a:t>
            </a:r>
          </a:p>
        </p:txBody>
      </p:sp>
      <p:sp>
        <p:nvSpPr>
          <p:cNvPr id="1333265" name="Rectangle 286"/>
          <p:cNvSpPr>
            <a:spLocks noChangeArrowheads="1"/>
          </p:cNvSpPr>
          <p:nvPr>
            <p:custDataLst>
              <p:tags r:id="rId15"/>
            </p:custDataLst>
          </p:nvPr>
        </p:nvSpPr>
        <p:spPr bwMode="gray">
          <a:xfrm>
            <a:off x="615950" y="5616575"/>
            <a:ext cx="222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marL="196850" lvl="1" indent="-195263" defTabSz="912813" eaLnBrk="0" hangingPunct="0">
              <a:spcBef>
                <a:spcPct val="60000"/>
              </a:spcBef>
              <a:buClr>
                <a:schemeClr val="tx2"/>
              </a:buClr>
              <a:buSzPct val="125000"/>
              <a:buFont typeface="Arial" pitchFamily="34" charset="0"/>
              <a:buNone/>
            </a:pPr>
            <a:r>
              <a:rPr lang="en-GB" sz="1600" b="1" dirty="0">
                <a:solidFill>
                  <a:schemeClr val="tx1"/>
                </a:solidFill>
              </a:rPr>
              <a:t>Supplier development</a:t>
            </a:r>
          </a:p>
        </p:txBody>
      </p:sp>
      <p:sp>
        <p:nvSpPr>
          <p:cNvPr id="1333266" name="Line 27"/>
          <p:cNvSpPr>
            <a:spLocks noChangeShapeType="1"/>
          </p:cNvSpPr>
          <p:nvPr>
            <p:custDataLst>
              <p:tags r:id="rId16"/>
            </p:custDataLst>
          </p:nvPr>
        </p:nvSpPr>
        <p:spPr bwMode="gray">
          <a:xfrm>
            <a:off x="601663" y="2841625"/>
            <a:ext cx="2592387"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67" name="Line 31"/>
          <p:cNvSpPr>
            <a:spLocks noChangeShapeType="1"/>
          </p:cNvSpPr>
          <p:nvPr>
            <p:custDataLst>
              <p:tags r:id="rId17"/>
            </p:custDataLst>
          </p:nvPr>
        </p:nvSpPr>
        <p:spPr bwMode="gray">
          <a:xfrm>
            <a:off x="3317875" y="2841625"/>
            <a:ext cx="4967288"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68" name="Line 28"/>
          <p:cNvSpPr>
            <a:spLocks noChangeShapeType="1"/>
          </p:cNvSpPr>
          <p:nvPr>
            <p:custDataLst>
              <p:tags r:id="rId18"/>
            </p:custDataLst>
          </p:nvPr>
        </p:nvSpPr>
        <p:spPr bwMode="gray">
          <a:xfrm>
            <a:off x="601663" y="3984625"/>
            <a:ext cx="2592387"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69" name="Line 32"/>
          <p:cNvSpPr>
            <a:spLocks noChangeShapeType="1"/>
          </p:cNvSpPr>
          <p:nvPr>
            <p:custDataLst>
              <p:tags r:id="rId19"/>
            </p:custDataLst>
          </p:nvPr>
        </p:nvSpPr>
        <p:spPr bwMode="gray">
          <a:xfrm>
            <a:off x="3317875" y="3984625"/>
            <a:ext cx="4967288"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70" name="Line 29"/>
          <p:cNvSpPr>
            <a:spLocks noChangeShapeType="1"/>
          </p:cNvSpPr>
          <p:nvPr>
            <p:custDataLst>
              <p:tags r:id="rId20"/>
            </p:custDataLst>
          </p:nvPr>
        </p:nvSpPr>
        <p:spPr bwMode="gray">
          <a:xfrm>
            <a:off x="601663" y="4881563"/>
            <a:ext cx="2592387"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71" name="Line 33"/>
          <p:cNvSpPr>
            <a:spLocks noChangeShapeType="1"/>
          </p:cNvSpPr>
          <p:nvPr>
            <p:custDataLst>
              <p:tags r:id="rId21"/>
            </p:custDataLst>
          </p:nvPr>
        </p:nvSpPr>
        <p:spPr bwMode="gray">
          <a:xfrm>
            <a:off x="3317875" y="4881563"/>
            <a:ext cx="4967288"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72" name="Line 29"/>
          <p:cNvSpPr>
            <a:spLocks noChangeShapeType="1"/>
          </p:cNvSpPr>
          <p:nvPr>
            <p:custDataLst>
              <p:tags r:id="rId22"/>
            </p:custDataLst>
          </p:nvPr>
        </p:nvSpPr>
        <p:spPr bwMode="gray">
          <a:xfrm>
            <a:off x="601663" y="5535613"/>
            <a:ext cx="2592387"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
        <p:nvSpPr>
          <p:cNvPr id="1333273" name="Line 33"/>
          <p:cNvSpPr>
            <a:spLocks noChangeShapeType="1"/>
          </p:cNvSpPr>
          <p:nvPr>
            <p:custDataLst>
              <p:tags r:id="rId23"/>
            </p:custDataLst>
          </p:nvPr>
        </p:nvSpPr>
        <p:spPr bwMode="gray">
          <a:xfrm>
            <a:off x="3317875" y="5535613"/>
            <a:ext cx="4967288" cy="0"/>
          </a:xfrm>
          <a:prstGeom prst="line">
            <a:avLst/>
          </a:prstGeom>
          <a:noFill/>
          <a:ln w="9525">
            <a:solidFill>
              <a:schemeClr val="accent1"/>
            </a:solidFill>
            <a:prstDash val="dash"/>
            <a:round/>
            <a:headEnd/>
            <a:tailEnd/>
          </a:ln>
          <a:extLst>
            <a:ext uri="{909E8E84-426E-40DD-AFC4-6F175D3DCCD1}">
              <a14:hiddenFill xmlns:a14="http://schemas.microsoft.com/office/drawing/2010/main">
                <a:noFill/>
              </a14:hiddenFill>
            </a:ext>
          </a:extLst>
        </p:spPr>
        <p:txBody>
          <a:bodyPr lIns="93296" tIns="46648" rIns="93296" bIns="46648"/>
          <a:lstStyle/>
          <a:p>
            <a:endParaRPr lang="en-ZA" dirty="0"/>
          </a:p>
        </p:txBody>
      </p:sp>
    </p:spTree>
    <p:extLst>
      <p:ext uri="{BB962C8B-B14F-4D97-AF65-F5344CB8AC3E}">
        <p14:creationId xmlns:p14="http://schemas.microsoft.com/office/powerpoint/2010/main" val="926087489"/>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AF108233-25B5-3F07-1B03-3E078F59053F}"/>
              </a:ext>
            </a:extLst>
          </p:cNvPr>
          <p:cNvSpPr>
            <a:spLocks noGrp="1" noChangeArrowheads="1"/>
          </p:cNvSpPr>
          <p:nvPr>
            <p:ph type="title"/>
          </p:nvPr>
        </p:nvSpPr>
        <p:spPr/>
        <p:txBody>
          <a:bodyPr/>
          <a:lstStyle/>
          <a:p>
            <a:r>
              <a:rPr lang="en-US" altLang="en-US"/>
              <a:t>SDL&amp;I Evaluation  </a:t>
            </a:r>
            <a:endParaRPr lang="en-ZA" altLang="en-US"/>
          </a:p>
        </p:txBody>
      </p:sp>
      <p:sp>
        <p:nvSpPr>
          <p:cNvPr id="24579" name="Content Placeholder 2">
            <a:extLst>
              <a:ext uri="{FF2B5EF4-FFF2-40B4-BE49-F238E27FC236}">
                <a16:creationId xmlns:a16="http://schemas.microsoft.com/office/drawing/2014/main" id="{98FF22E9-58B4-22A4-70C8-A0BCFCCF709D}"/>
              </a:ext>
            </a:extLst>
          </p:cNvPr>
          <p:cNvSpPr>
            <a:spLocks noGrp="1" noChangeArrowheads="1"/>
          </p:cNvSpPr>
          <p:nvPr>
            <p:ph idx="1"/>
          </p:nvPr>
        </p:nvSpPr>
        <p:spPr>
          <a:xfrm>
            <a:off x="438150" y="1046922"/>
            <a:ext cx="8281780" cy="2462213"/>
          </a:xfrm>
        </p:spPr>
        <p:txBody>
          <a:bodyPr/>
          <a:lstStyle/>
          <a:p>
            <a:r>
              <a:rPr lang="en-US" altLang="en-US" dirty="0"/>
              <a:t>BBBEE 90/10 Point Scoring will apply</a:t>
            </a:r>
          </a:p>
          <a:p>
            <a:r>
              <a:rPr lang="en-US" altLang="en-US" dirty="0"/>
              <a:t>A valid BBBEE certificate issued by a SANAS accredited agency(SANAS Logo on the certificate)</a:t>
            </a:r>
          </a:p>
          <a:p>
            <a:r>
              <a:rPr lang="en-US" altLang="en-US" dirty="0"/>
              <a:t>Valid Affidavits on DTI template (EME/QSE acceptable)</a:t>
            </a:r>
          </a:p>
          <a:p>
            <a:r>
              <a:rPr lang="en-US" altLang="en-US" dirty="0"/>
              <a:t>Joint Ventures must submit a consolidated BBBEE certificate</a:t>
            </a:r>
          </a:p>
          <a:p>
            <a:r>
              <a:rPr lang="en-US" altLang="en-US" dirty="0"/>
              <a:t>Local content: Objective Criteria</a:t>
            </a:r>
          </a:p>
          <a:p>
            <a:r>
              <a:rPr lang="en-US" altLang="en-US" dirty="0"/>
              <a:t>National Industrial Participation </a:t>
            </a:r>
            <a:r>
              <a:rPr lang="en-US" altLang="en-US" dirty="0" err="1"/>
              <a:t>Programme</a:t>
            </a:r>
            <a:r>
              <a:rPr lang="en-US" altLang="en-US" dirty="0"/>
              <a:t> - NIPP</a:t>
            </a:r>
          </a:p>
          <a:p>
            <a:r>
              <a:rPr lang="en-US" altLang="en-US" dirty="0"/>
              <a:t>Subcontracting: Objective Criteria</a:t>
            </a:r>
          </a:p>
          <a:p>
            <a:r>
              <a:rPr lang="en-US" altLang="en-US" dirty="0"/>
              <a:t>Skills Development: Objective Criteria</a:t>
            </a:r>
          </a:p>
          <a:p>
            <a:pPr marL="0" indent="0">
              <a:buNone/>
            </a:pPr>
            <a:endParaRPr lang="en-ZA" altLang="en-US" dirty="0"/>
          </a:p>
        </p:txBody>
      </p:sp>
      <p:sp>
        <p:nvSpPr>
          <p:cNvPr id="24580" name="Date Placeholder 3">
            <a:extLst>
              <a:ext uri="{FF2B5EF4-FFF2-40B4-BE49-F238E27FC236}">
                <a16:creationId xmlns:a16="http://schemas.microsoft.com/office/drawing/2014/main" id="{53C5FAF3-C0D4-3DB6-3B80-BA2451D0ADCF}"/>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952057-DB80-4EFB-B015-F7A514A92B71}" type="datetime1">
              <a:rPr lang="en-ZA" altLang="en-US" smtClean="0">
                <a:solidFill>
                  <a:srgbClr val="83725B"/>
                </a:solidFill>
              </a:rPr>
              <a:pPr/>
              <a:t>2024/03/25</a:t>
            </a:fld>
            <a:endParaRPr lang="en-ZA" altLang="en-US">
              <a:solidFill>
                <a:srgbClr val="83725B"/>
              </a:solidFill>
            </a:endParaRPr>
          </a:p>
        </p:txBody>
      </p:sp>
      <p:sp>
        <p:nvSpPr>
          <p:cNvPr id="24581" name="Slide Number Placeholder 4">
            <a:extLst>
              <a:ext uri="{FF2B5EF4-FFF2-40B4-BE49-F238E27FC236}">
                <a16:creationId xmlns:a16="http://schemas.microsoft.com/office/drawing/2014/main" id="{0C16F03B-DEEE-32D7-1EAA-545B3FC41E61}"/>
              </a:ext>
            </a:extLst>
          </p:cNvPr>
          <p:cNvSpPr>
            <a:spLocks noGrp="1"/>
          </p:cNvSpPr>
          <p:nvPr>
            <p:ph type="sldNum" sz="quarter" idx="12"/>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fld id="{B7D7C5CD-AA72-4C0B-ADD3-C02AC50524BA}" type="slidenum">
              <a:rPr lang="en-ZA" altLang="en-US" smtClean="0"/>
              <a:pPr>
                <a:defRPr/>
              </a:pPr>
              <a:t>4</a:t>
            </a:fld>
            <a:endParaRPr lang="en-ZA" altLang="en-US">
              <a:solidFill>
                <a:srgbClr val="83725B"/>
              </a:solidFill>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Points B-BBEE</a:t>
            </a:r>
            <a:endParaRPr lang="en-ZA" dirty="0"/>
          </a:p>
        </p:txBody>
      </p:sp>
      <p:sp>
        <p:nvSpPr>
          <p:cNvPr id="4" name="Slide Number Placeholder 3"/>
          <p:cNvSpPr>
            <a:spLocks noGrp="1"/>
          </p:cNvSpPr>
          <p:nvPr>
            <p:ph type="sldNum" sz="quarter" idx="10"/>
          </p:nvPr>
        </p:nvSpPr>
        <p:spPr/>
        <p:txBody>
          <a:bodyPr/>
          <a:lstStyle/>
          <a:p>
            <a:pPr>
              <a:defRPr/>
            </a:pPr>
            <a:fld id="{19CB791F-EE61-49FF-B82D-89F2E0F1EFED}" type="slidenum">
              <a:rPr lang="en-GB" smtClean="0"/>
              <a:pPr>
                <a:defRPr/>
              </a:pPr>
              <a:t>5</a:t>
            </a:fld>
            <a:endParaRPr lang="en-GB"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02677" y="1101969"/>
            <a:ext cx="6576646" cy="4208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05400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 Validity of Affidavit </a:t>
            </a:r>
            <a:endParaRPr lang="en-ZA" dirty="0"/>
          </a:p>
        </p:txBody>
      </p:sp>
      <p:sp>
        <p:nvSpPr>
          <p:cNvPr id="20484" name="Slide Number Placeholder 4"/>
          <p:cNvSpPr>
            <a:spLocks noGrp="1"/>
          </p:cNvSpPr>
          <p:nvPr>
            <p:ph type="sldNum" sz="quarter" idx="4294967295"/>
          </p:nvPr>
        </p:nvSpPr>
        <p:spPr>
          <a:xfrm>
            <a:off x="3924300" y="6453188"/>
            <a:ext cx="935038" cy="268287"/>
          </a:xfrm>
          <a:prstGeom prst="rect">
            <a:avLst/>
          </a:prstGeom>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FCE7C-797D-43E3-B783-483A8C32DD63}" type="slidenum">
              <a:rPr lang="en-ZA" smtClean="0">
                <a:solidFill>
                  <a:srgbClr val="83725B"/>
                </a:solidFill>
              </a:rPr>
              <a:pPr/>
              <a:t>6</a:t>
            </a:fld>
            <a:endParaRPr lang="en-ZA" dirty="0">
              <a:solidFill>
                <a:srgbClr val="83725B"/>
              </a:solidFill>
            </a:endParaRPr>
          </a:p>
        </p:txBody>
      </p:sp>
      <p:pic>
        <p:nvPicPr>
          <p:cNvPr id="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7370" y="6310313"/>
            <a:ext cx="32734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01969" y="1559169"/>
            <a:ext cx="6799385" cy="584775"/>
          </a:xfrm>
          <a:prstGeom prst="rect">
            <a:avLst/>
          </a:prstGeom>
        </p:spPr>
        <p:txBody>
          <a:bodyPr wrap="square">
            <a:spAutoFit/>
          </a:bodyPr>
          <a:lstStyle/>
          <a:p>
            <a:pPr marL="342900" lvl="0" indent="-342900" defTabSz="912813" eaLnBrk="0" hangingPunct="0">
              <a:buClr>
                <a:srgbClr val="8C7F6D"/>
              </a:buClr>
              <a:buFontTx/>
              <a:buChar char="•"/>
            </a:pPr>
            <a:endParaRPr lang="en-ZA" sz="1400" b="0" kern="0" dirty="0">
              <a:solidFill>
                <a:srgbClr val="003896"/>
              </a:solidFill>
              <a:latin typeface="Arial" panose="020B0604020202020204" pitchFamily="34" charset="0"/>
              <a:cs typeface="Arial" panose="020B0604020202020204" pitchFamily="34" charset="0"/>
            </a:endParaRPr>
          </a:p>
          <a:p>
            <a:pPr marL="149225" lvl="2" defTabSz="912813" eaLnBrk="0" hangingPunct="0">
              <a:buClr>
                <a:srgbClr val="8C7F6D"/>
              </a:buClr>
              <a:buSzPct val="125000"/>
            </a:pPr>
            <a:endParaRPr lang="en-ZA" b="0" kern="0" dirty="0">
              <a:solidFill>
                <a:srgbClr val="003896"/>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282633" y="731520"/>
            <a:ext cx="7156106" cy="6038909"/>
          </a:xfrm>
          <a:prstGeom prst="rect">
            <a:avLst/>
          </a:prstGeom>
        </p:spPr>
      </p:pic>
    </p:spTree>
    <p:extLst>
      <p:ext uri="{BB962C8B-B14F-4D97-AF65-F5344CB8AC3E}">
        <p14:creationId xmlns:p14="http://schemas.microsoft.com/office/powerpoint/2010/main" val="254270074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  Designated Sectors  By </a:t>
            </a:r>
            <a:r>
              <a:rPr lang="en-US" dirty="0" err="1"/>
              <a:t>DTIc</a:t>
            </a:r>
            <a:r>
              <a:rPr lang="en-US" dirty="0"/>
              <a:t> - Objective Criteria</a:t>
            </a:r>
            <a:endParaRPr lang="en-ZA" dirty="0"/>
          </a:p>
        </p:txBody>
      </p:sp>
      <p:sp>
        <p:nvSpPr>
          <p:cNvPr id="8" name="Content Placeholder 7">
            <a:extLst>
              <a:ext uri="{FF2B5EF4-FFF2-40B4-BE49-F238E27FC236}">
                <a16:creationId xmlns:a16="http://schemas.microsoft.com/office/drawing/2014/main" id="{9361F119-2BE3-FC9E-632A-797C3751FE1D}"/>
              </a:ext>
            </a:extLst>
          </p:cNvPr>
          <p:cNvSpPr>
            <a:spLocks noGrp="1"/>
          </p:cNvSpPr>
          <p:nvPr>
            <p:ph idx="1"/>
          </p:nvPr>
        </p:nvSpPr>
        <p:spPr>
          <a:xfrm>
            <a:off x="676275" y="1219201"/>
            <a:ext cx="6783388" cy="738664"/>
          </a:xfrm>
        </p:spPr>
        <p:txBody>
          <a:bodyPr/>
          <a:lstStyle/>
          <a:p>
            <a:r>
              <a:rPr lang="en-US" b="1" dirty="0"/>
              <a:t>Steel Material</a:t>
            </a:r>
            <a:r>
              <a:rPr lang="en-ZA" b="1" dirty="0"/>
              <a:t> 			100%</a:t>
            </a:r>
          </a:p>
          <a:p>
            <a:endParaRPr lang="en-ZA" b="1" dirty="0"/>
          </a:p>
          <a:p>
            <a:r>
              <a:rPr lang="en-ZA" b="1" dirty="0"/>
              <a:t>Electrical and Telecoms Cables      90%</a:t>
            </a:r>
            <a:endParaRPr lang="en-US" b="1" dirty="0"/>
          </a:p>
        </p:txBody>
      </p:sp>
      <p:sp>
        <p:nvSpPr>
          <p:cNvPr id="20484" name="Slide Number Placeholder 4"/>
          <p:cNvSpPr>
            <a:spLocks noGrp="1"/>
          </p:cNvSpPr>
          <p:nvPr>
            <p:ph type="sldNum" sz="quarter" idx="10"/>
          </p:nvPr>
        </p:nvSpPr>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FCE7C-797D-43E3-B783-483A8C32DD63}" type="slidenum">
              <a:rPr lang="en-ZA" smtClean="0"/>
              <a:pPr/>
              <a:t>7</a:t>
            </a:fld>
            <a:endParaRPr lang="en-ZA" dirty="0"/>
          </a:p>
        </p:txBody>
      </p:sp>
      <p:sp>
        <p:nvSpPr>
          <p:cNvPr id="2" name="Rectangle 1"/>
          <p:cNvSpPr/>
          <p:nvPr/>
        </p:nvSpPr>
        <p:spPr>
          <a:xfrm>
            <a:off x="676275" y="2739923"/>
            <a:ext cx="7488848" cy="3570208"/>
          </a:xfrm>
          <a:prstGeom prst="rect">
            <a:avLst/>
          </a:prstGeom>
        </p:spPr>
        <p:txBody>
          <a:bodyPr wrap="square">
            <a:spAutoFit/>
          </a:bodyPr>
          <a:lstStyle/>
          <a:p>
            <a:endParaRPr lang="en-US" sz="2000" dirty="0"/>
          </a:p>
          <a:p>
            <a:endParaRPr lang="en-US" dirty="0"/>
          </a:p>
          <a:p>
            <a:r>
              <a:rPr lang="en-US" dirty="0"/>
              <a:t>N</a:t>
            </a:r>
            <a:r>
              <a:rPr lang="en-US" sz="1600" dirty="0"/>
              <a:t>ote:  Suppliers must submit  completed and dully signed Annexure C,D,E and SBD6.2 </a:t>
            </a:r>
          </a:p>
          <a:p>
            <a:r>
              <a:rPr lang="en-US" sz="1600" dirty="0"/>
              <a:t>Exemption not to comply with local content requirements can be obtained from DTIC – Annexure D applicable once exemption granted.</a:t>
            </a:r>
          </a:p>
          <a:p>
            <a:pPr marL="285750" indent="-285750">
              <a:buFont typeface="Arial" panose="020B0604020202020204" pitchFamily="34" charset="0"/>
              <a:buChar char="•"/>
            </a:pPr>
            <a:endParaRPr lang="en-US" sz="2000" dirty="0"/>
          </a:p>
          <a:p>
            <a:endParaRPr lang="en-US" sz="2000" dirty="0"/>
          </a:p>
          <a:p>
            <a:endParaRPr lang="en-US" sz="2000" dirty="0"/>
          </a:p>
          <a:p>
            <a:pPr marL="0" indent="0">
              <a:buNone/>
            </a:pPr>
            <a:endParaRPr lang="en-US" sz="1600" dirty="0"/>
          </a:p>
          <a:p>
            <a:endParaRPr lang="en-US" sz="1600" dirty="0"/>
          </a:p>
          <a:p>
            <a:endParaRPr lang="en-US" sz="1600" b="0" dirty="0"/>
          </a:p>
          <a:p>
            <a:r>
              <a:rPr lang="en-US" sz="1600" b="0" dirty="0"/>
              <a:t> .</a:t>
            </a:r>
          </a:p>
        </p:txBody>
      </p:sp>
    </p:spTree>
    <p:extLst>
      <p:ext uri="{BB962C8B-B14F-4D97-AF65-F5344CB8AC3E}">
        <p14:creationId xmlns:p14="http://schemas.microsoft.com/office/powerpoint/2010/main" val="322290727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  Designated Sector - </a:t>
            </a:r>
            <a:r>
              <a:rPr lang="en-US" dirty="0" err="1"/>
              <a:t>DTIc</a:t>
            </a:r>
            <a:r>
              <a:rPr lang="en-US" dirty="0"/>
              <a:t> </a:t>
            </a:r>
            <a:endParaRPr lang="en-ZA" dirty="0"/>
          </a:p>
        </p:txBody>
      </p:sp>
      <p:sp>
        <p:nvSpPr>
          <p:cNvPr id="20484" name="Slide Number Placeholder 4"/>
          <p:cNvSpPr>
            <a:spLocks noGrp="1"/>
          </p:cNvSpPr>
          <p:nvPr>
            <p:ph type="sldNum" sz="quarter" idx="4294967295"/>
          </p:nvPr>
        </p:nvSpPr>
        <p:spPr>
          <a:xfrm>
            <a:off x="3924300" y="6453188"/>
            <a:ext cx="935038" cy="268287"/>
          </a:xfrm>
          <a:prstGeom prst="rect">
            <a:avLst/>
          </a:prstGeom>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FCE7C-797D-43E3-B783-483A8C32DD63}" type="slidenum">
              <a:rPr lang="en-ZA" smtClean="0">
                <a:solidFill>
                  <a:srgbClr val="83725B"/>
                </a:solidFill>
              </a:rPr>
              <a:pPr/>
              <a:t>8</a:t>
            </a:fld>
            <a:endParaRPr lang="en-ZA" dirty="0">
              <a:solidFill>
                <a:srgbClr val="83725B"/>
              </a:solidFill>
            </a:endParaRPr>
          </a:p>
        </p:txBody>
      </p:sp>
      <p:sp>
        <p:nvSpPr>
          <p:cNvPr id="2" name="Rectangle 1"/>
          <p:cNvSpPr/>
          <p:nvPr/>
        </p:nvSpPr>
        <p:spPr>
          <a:xfrm>
            <a:off x="1034402" y="1082573"/>
            <a:ext cx="7186246" cy="3877985"/>
          </a:xfrm>
          <a:prstGeom prst="rect">
            <a:avLst/>
          </a:prstGeom>
        </p:spPr>
        <p:txBody>
          <a:bodyPr wrap="square">
            <a:spAutoFit/>
          </a:bodyPr>
          <a:lstStyle/>
          <a:p>
            <a:endParaRPr lang="en-US" sz="20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r>
              <a:rPr lang="en-US" sz="1000" dirty="0"/>
              <a:t>Note: As a tender returnable suppliers must submit Local Content Declaration Annexure C and SBD 6.2.</a:t>
            </a:r>
          </a:p>
          <a:p>
            <a:endParaRPr lang="en-US" sz="2000" dirty="0"/>
          </a:p>
          <a:p>
            <a:pPr marL="285750" indent="-285750">
              <a:buFont typeface="Arial" panose="020B0604020202020204" pitchFamily="34" charset="0"/>
              <a:buChar char="•"/>
            </a:pPr>
            <a:endParaRPr lang="en-US" sz="2000" dirty="0"/>
          </a:p>
          <a:p>
            <a:endParaRPr lang="en-US" sz="2000" dirty="0"/>
          </a:p>
          <a:p>
            <a:endParaRPr lang="en-US" sz="2000" dirty="0"/>
          </a:p>
          <a:p>
            <a:pPr marL="0" indent="0">
              <a:buNone/>
            </a:pPr>
            <a:endParaRPr lang="en-US" sz="1600" dirty="0"/>
          </a:p>
          <a:p>
            <a:endParaRPr lang="en-US" sz="1600" dirty="0"/>
          </a:p>
          <a:p>
            <a:endParaRPr lang="en-US" sz="1600" b="0" dirty="0"/>
          </a:p>
          <a:p>
            <a:r>
              <a:rPr lang="en-US" sz="1600" b="0" dirty="0"/>
              <a:t> .</a:t>
            </a:r>
          </a:p>
        </p:txBody>
      </p:sp>
      <p:graphicFrame>
        <p:nvGraphicFramePr>
          <p:cNvPr id="3" name="Table 2"/>
          <p:cNvGraphicFramePr>
            <a:graphicFrameLocks noGrp="1"/>
          </p:cNvGraphicFramePr>
          <p:nvPr/>
        </p:nvGraphicFramePr>
        <p:xfrm>
          <a:off x="1524000" y="1397000"/>
          <a:ext cx="6096000" cy="7416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14147516"/>
                    </a:ext>
                  </a:extLst>
                </a:gridCol>
                <a:gridCol w="3048000">
                  <a:extLst>
                    <a:ext uri="{9D8B030D-6E8A-4147-A177-3AD203B41FA5}">
                      <a16:colId xmlns:a16="http://schemas.microsoft.com/office/drawing/2014/main" val="3599980189"/>
                    </a:ext>
                  </a:extLst>
                </a:gridCol>
              </a:tblGrid>
              <a:tr h="370840">
                <a:tc>
                  <a:txBody>
                    <a:bodyPr/>
                    <a:lstStyle/>
                    <a:p>
                      <a:r>
                        <a:rPr lang="en-US" dirty="0"/>
                        <a:t>Industry</a:t>
                      </a:r>
                      <a:endParaRPr lang="en-ZA" dirty="0"/>
                    </a:p>
                  </a:txBody>
                  <a:tcPr/>
                </a:tc>
                <a:tc>
                  <a:txBody>
                    <a:bodyPr/>
                    <a:lstStyle/>
                    <a:p>
                      <a:r>
                        <a:rPr lang="en-US" dirty="0"/>
                        <a:t>Threshold</a:t>
                      </a:r>
                      <a:endParaRPr lang="en-ZA" dirty="0"/>
                    </a:p>
                  </a:txBody>
                  <a:tcPr/>
                </a:tc>
                <a:extLst>
                  <a:ext uri="{0D108BD9-81ED-4DB2-BD59-A6C34878D82A}">
                    <a16:rowId xmlns:a16="http://schemas.microsoft.com/office/drawing/2014/main" val="2550355004"/>
                  </a:ext>
                </a:extLst>
              </a:tr>
              <a:tr h="370840">
                <a:tc>
                  <a:txBody>
                    <a:bodyPr/>
                    <a:lstStyle/>
                    <a:p>
                      <a:r>
                        <a:rPr lang="en-US" dirty="0"/>
                        <a:t>Wire Products</a:t>
                      </a:r>
                      <a:endParaRPr lang="en-ZA" dirty="0"/>
                    </a:p>
                  </a:txBody>
                  <a:tcPr/>
                </a:tc>
                <a:tc>
                  <a:txBody>
                    <a:bodyPr/>
                    <a:lstStyle/>
                    <a:p>
                      <a:r>
                        <a:rPr lang="en-US" dirty="0"/>
                        <a:t>100%</a:t>
                      </a:r>
                      <a:endParaRPr lang="en-ZA" dirty="0"/>
                    </a:p>
                  </a:txBody>
                  <a:tcPr/>
                </a:tc>
                <a:extLst>
                  <a:ext uri="{0D108BD9-81ED-4DB2-BD59-A6C34878D82A}">
                    <a16:rowId xmlns:a16="http://schemas.microsoft.com/office/drawing/2014/main" val="1705427894"/>
                  </a:ext>
                </a:extLst>
              </a:tr>
            </a:tbl>
          </a:graphicData>
        </a:graphic>
      </p:graphicFrame>
      <p:pic>
        <p:nvPicPr>
          <p:cNvPr id="4" name="Picture 3">
            <a:extLst>
              <a:ext uri="{FF2B5EF4-FFF2-40B4-BE49-F238E27FC236}">
                <a16:creationId xmlns:a16="http://schemas.microsoft.com/office/drawing/2014/main" id="{694BEC8E-8728-4156-9A47-EE22514C3DBA}"/>
              </a:ext>
            </a:extLst>
          </p:cNvPr>
          <p:cNvPicPr>
            <a:picLocks noChangeAspect="1"/>
          </p:cNvPicPr>
          <p:nvPr/>
        </p:nvPicPr>
        <p:blipFill>
          <a:blip r:embed="rId2"/>
          <a:stretch>
            <a:fillRect/>
          </a:stretch>
        </p:blipFill>
        <p:spPr>
          <a:xfrm>
            <a:off x="0" y="1"/>
            <a:ext cx="9143999" cy="6721474"/>
          </a:xfrm>
          <a:prstGeom prst="rect">
            <a:avLst/>
          </a:prstGeom>
        </p:spPr>
      </p:pic>
    </p:spTree>
    <p:extLst>
      <p:ext uri="{BB962C8B-B14F-4D97-AF65-F5344CB8AC3E}">
        <p14:creationId xmlns:p14="http://schemas.microsoft.com/office/powerpoint/2010/main" val="159441682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  Annexure C</a:t>
            </a:r>
            <a:endParaRPr lang="en-ZA" dirty="0"/>
          </a:p>
        </p:txBody>
      </p:sp>
      <p:sp>
        <p:nvSpPr>
          <p:cNvPr id="20484" name="Slide Number Placeholder 4"/>
          <p:cNvSpPr>
            <a:spLocks noGrp="1"/>
          </p:cNvSpPr>
          <p:nvPr>
            <p:ph type="sldNum" sz="quarter" idx="4294967295"/>
          </p:nvPr>
        </p:nvSpPr>
        <p:spPr>
          <a:xfrm>
            <a:off x="3924300" y="6453188"/>
            <a:ext cx="935038" cy="268287"/>
          </a:xfrm>
          <a:prstGeom prst="rect">
            <a:avLst/>
          </a:prstGeom>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FCE7C-797D-43E3-B783-483A8C32DD63}" type="slidenum">
              <a:rPr lang="en-ZA" smtClean="0">
                <a:solidFill>
                  <a:srgbClr val="83725B"/>
                </a:solidFill>
              </a:rPr>
              <a:pPr/>
              <a:t>9</a:t>
            </a:fld>
            <a:endParaRPr lang="en-ZA" dirty="0">
              <a:solidFill>
                <a:srgbClr val="83725B"/>
              </a:solidFill>
            </a:endParaRPr>
          </a:p>
        </p:txBody>
      </p:sp>
      <p:sp>
        <p:nvSpPr>
          <p:cNvPr id="2" name="Rectangle 1"/>
          <p:cNvSpPr/>
          <p:nvPr/>
        </p:nvSpPr>
        <p:spPr>
          <a:xfrm>
            <a:off x="1034402" y="1082573"/>
            <a:ext cx="7186246" cy="2462213"/>
          </a:xfrm>
          <a:prstGeom prst="rect">
            <a:avLst/>
          </a:prstGeom>
        </p:spPr>
        <p:txBody>
          <a:bodyPr wrap="square">
            <a:spAutoFit/>
          </a:bodyPr>
          <a:lstStyle/>
          <a:p>
            <a:endParaRPr lang="en-US" sz="1000" dirty="0"/>
          </a:p>
          <a:p>
            <a:endParaRPr lang="en-US" sz="2000" dirty="0"/>
          </a:p>
          <a:p>
            <a:pPr marL="285750" indent="-285750">
              <a:buFont typeface="Arial" panose="020B0604020202020204" pitchFamily="34" charset="0"/>
              <a:buChar char="•"/>
            </a:pPr>
            <a:endParaRPr lang="en-US" sz="2000" dirty="0"/>
          </a:p>
          <a:p>
            <a:endParaRPr lang="en-US" sz="2000" dirty="0"/>
          </a:p>
          <a:p>
            <a:endParaRPr lang="en-US" sz="2000" dirty="0"/>
          </a:p>
          <a:p>
            <a:pPr marL="0" indent="0">
              <a:buNone/>
            </a:pPr>
            <a:endParaRPr lang="en-US" sz="1600" dirty="0"/>
          </a:p>
          <a:p>
            <a:endParaRPr lang="en-US" sz="1600" dirty="0"/>
          </a:p>
          <a:p>
            <a:endParaRPr lang="en-US" sz="1600" b="0" dirty="0"/>
          </a:p>
          <a:p>
            <a:r>
              <a:rPr lang="en-US" sz="1600" b="0" dirty="0"/>
              <a:t> .</a:t>
            </a:r>
          </a:p>
        </p:txBody>
      </p:sp>
      <p:pic>
        <p:nvPicPr>
          <p:cNvPr id="4" name="Picture 3">
            <a:extLst>
              <a:ext uri="{FF2B5EF4-FFF2-40B4-BE49-F238E27FC236}">
                <a16:creationId xmlns:a16="http://schemas.microsoft.com/office/drawing/2014/main" id="{72F80A3F-E4D8-4BFB-A143-97E349989071}"/>
              </a:ext>
            </a:extLst>
          </p:cNvPr>
          <p:cNvPicPr>
            <a:picLocks noChangeAspect="1"/>
          </p:cNvPicPr>
          <p:nvPr/>
        </p:nvPicPr>
        <p:blipFill>
          <a:blip r:embed="rId2"/>
          <a:stretch>
            <a:fillRect/>
          </a:stretch>
        </p:blipFill>
        <p:spPr>
          <a:xfrm>
            <a:off x="54472" y="952500"/>
            <a:ext cx="9035055" cy="5768975"/>
          </a:xfrm>
          <a:prstGeom prst="rect">
            <a:avLst/>
          </a:prstGeom>
        </p:spPr>
      </p:pic>
    </p:spTree>
    <p:extLst>
      <p:ext uri="{BB962C8B-B14F-4D97-AF65-F5344CB8AC3E}">
        <p14:creationId xmlns:p14="http://schemas.microsoft.com/office/powerpoint/2010/main" val="16496738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8FEA980D-3278-B61F-2409-9815B9AD5504}"/>
              </a:ext>
            </a:extLst>
          </p:cNvPr>
          <p:cNvSpPr>
            <a:spLocks noGrp="1" noChangeArrowheads="1"/>
          </p:cNvSpPr>
          <p:nvPr>
            <p:ph type="title"/>
          </p:nvPr>
        </p:nvSpPr>
        <p:spPr/>
        <p:txBody>
          <a:bodyPr/>
          <a:lstStyle/>
          <a:p>
            <a:r>
              <a:rPr lang="en-US" altLang="en-US"/>
              <a:t>Annexure D</a:t>
            </a:r>
            <a:endParaRPr lang="en-ZA" altLang="en-US"/>
          </a:p>
        </p:txBody>
      </p:sp>
      <p:sp>
        <p:nvSpPr>
          <p:cNvPr id="26627" name="Date Placeholder 3">
            <a:extLst>
              <a:ext uri="{FF2B5EF4-FFF2-40B4-BE49-F238E27FC236}">
                <a16:creationId xmlns:a16="http://schemas.microsoft.com/office/drawing/2014/main" id="{3E93413C-6E12-616B-FADF-4E424EEB2AF0}"/>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C45E9E-298E-41EF-A9E9-14436794C436}" type="datetime1">
              <a:rPr lang="en-ZA" altLang="en-US" smtClean="0">
                <a:solidFill>
                  <a:srgbClr val="83725B"/>
                </a:solidFill>
              </a:rPr>
              <a:pPr/>
              <a:t>2024/03/25</a:t>
            </a:fld>
            <a:endParaRPr lang="en-ZA" altLang="en-US">
              <a:solidFill>
                <a:srgbClr val="83725B"/>
              </a:solidFill>
            </a:endParaRPr>
          </a:p>
        </p:txBody>
      </p:sp>
      <p:sp>
        <p:nvSpPr>
          <p:cNvPr id="26628" name="Slide Number Placeholder 4">
            <a:extLst>
              <a:ext uri="{FF2B5EF4-FFF2-40B4-BE49-F238E27FC236}">
                <a16:creationId xmlns:a16="http://schemas.microsoft.com/office/drawing/2014/main" id="{9E69FC17-64FF-39F1-0495-27D30156C67F}"/>
              </a:ext>
            </a:extLst>
          </p:cNvPr>
          <p:cNvSpPr>
            <a:spLocks noGrp="1"/>
          </p:cNvSpPr>
          <p:nvPr>
            <p:ph type="sldNum" sz="quarter" idx="12"/>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fld id="{D551C5F1-0FD8-4C46-9789-DA10CB10BB41}" type="slidenum">
              <a:rPr lang="en-ZA" altLang="en-US" smtClean="0"/>
              <a:pPr>
                <a:defRPr/>
              </a:pPr>
              <a:t>10</a:t>
            </a:fld>
            <a:endParaRPr lang="en-ZA" altLang="en-US">
              <a:solidFill>
                <a:srgbClr val="83725B"/>
              </a:solidFill>
            </a:endParaRPr>
          </a:p>
        </p:txBody>
      </p:sp>
      <p:sp>
        <p:nvSpPr>
          <p:cNvPr id="6" name="Oval 5">
            <a:extLst>
              <a:ext uri="{FF2B5EF4-FFF2-40B4-BE49-F238E27FC236}">
                <a16:creationId xmlns:a16="http://schemas.microsoft.com/office/drawing/2014/main" id="{F6CEBEBE-987E-9015-9B27-A6D074A5DE74}"/>
              </a:ext>
            </a:extLst>
          </p:cNvPr>
          <p:cNvSpPr/>
          <p:nvPr/>
        </p:nvSpPr>
        <p:spPr bwMode="auto">
          <a:xfrm>
            <a:off x="112713" y="139700"/>
            <a:ext cx="360362" cy="360363"/>
          </a:xfrm>
          <a:prstGeom prst="ellipse">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en-ZA" b="1" dirty="0">
                <a:solidFill>
                  <a:schemeClr val="tx1"/>
                </a:solidFill>
              </a:rPr>
              <a:t>3</a:t>
            </a:r>
          </a:p>
        </p:txBody>
      </p:sp>
      <p:pic>
        <p:nvPicPr>
          <p:cNvPr id="26630" name="Picture 7">
            <a:extLst>
              <a:ext uri="{FF2B5EF4-FFF2-40B4-BE49-F238E27FC236}">
                <a16:creationId xmlns:a16="http://schemas.microsoft.com/office/drawing/2014/main" id="{14BDDF13-8E5F-5226-BA9D-B5ED1DD151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2713" y="1052513"/>
            <a:ext cx="9031287" cy="5668962"/>
          </a:xfrm>
          <a:noFill/>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F01BB66-9BCB-3833-EF73-9E206ED719EC}"/>
              </a:ext>
            </a:extLst>
          </p:cNvPr>
          <p:cNvSpPr>
            <a:spLocks noGrp="1" noChangeArrowheads="1"/>
          </p:cNvSpPr>
          <p:nvPr>
            <p:ph type="title"/>
          </p:nvPr>
        </p:nvSpPr>
        <p:spPr/>
        <p:txBody>
          <a:bodyPr/>
          <a:lstStyle/>
          <a:p>
            <a:r>
              <a:rPr lang="en-US" altLang="en-US"/>
              <a:t>Annexure E</a:t>
            </a:r>
            <a:endParaRPr lang="en-ZA" altLang="en-US"/>
          </a:p>
        </p:txBody>
      </p:sp>
      <p:sp>
        <p:nvSpPr>
          <p:cNvPr id="31747" name="Date Placeholder 3">
            <a:extLst>
              <a:ext uri="{FF2B5EF4-FFF2-40B4-BE49-F238E27FC236}">
                <a16:creationId xmlns:a16="http://schemas.microsoft.com/office/drawing/2014/main" id="{9EE8F451-8E80-4566-E190-9B88998E794E}"/>
              </a:ext>
            </a:extLst>
          </p:cNvPr>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CA6CA2-4EB3-4EE8-8FEA-2B3BC69849CE}" type="datetime1">
              <a:rPr lang="en-ZA" altLang="en-US" smtClean="0">
                <a:solidFill>
                  <a:srgbClr val="83725B"/>
                </a:solidFill>
              </a:rPr>
              <a:pPr/>
              <a:t>2024/03/25</a:t>
            </a:fld>
            <a:endParaRPr lang="en-ZA" altLang="en-US">
              <a:solidFill>
                <a:srgbClr val="83725B"/>
              </a:solidFill>
            </a:endParaRPr>
          </a:p>
        </p:txBody>
      </p:sp>
      <p:sp>
        <p:nvSpPr>
          <p:cNvPr id="31748" name="Slide Number Placeholder 4">
            <a:extLst>
              <a:ext uri="{FF2B5EF4-FFF2-40B4-BE49-F238E27FC236}">
                <a16:creationId xmlns:a16="http://schemas.microsoft.com/office/drawing/2014/main" id="{DB015C57-BFC5-07FE-21B7-12E83A16B26E}"/>
              </a:ext>
            </a:extLst>
          </p:cNvPr>
          <p:cNvSpPr>
            <a:spLocks noGrp="1" noChangeArrowheads="1"/>
          </p:cNvSpPr>
          <p:nvPr>
            <p:ph type="sldNum" sz="quarter" idx="12"/>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fld id="{9FA39EA8-396D-4903-BE43-29780D7FA828}" type="slidenum">
              <a:rPr lang="en-ZA" altLang="en-US" smtClean="0"/>
              <a:pPr>
                <a:defRPr/>
              </a:pPr>
              <a:t>11</a:t>
            </a:fld>
            <a:endParaRPr lang="en-ZA" altLang="en-US">
              <a:solidFill>
                <a:srgbClr val="83725B"/>
              </a:solidFill>
            </a:endParaRPr>
          </a:p>
        </p:txBody>
      </p:sp>
      <p:sp>
        <p:nvSpPr>
          <p:cNvPr id="6" name="Oval 5">
            <a:extLst>
              <a:ext uri="{FF2B5EF4-FFF2-40B4-BE49-F238E27FC236}">
                <a16:creationId xmlns:a16="http://schemas.microsoft.com/office/drawing/2014/main" id="{3834D0E1-D15C-21A0-7BFE-84BFC33AF321}"/>
              </a:ext>
            </a:extLst>
          </p:cNvPr>
          <p:cNvSpPr/>
          <p:nvPr/>
        </p:nvSpPr>
        <p:spPr bwMode="auto">
          <a:xfrm>
            <a:off x="112713" y="139700"/>
            <a:ext cx="360362" cy="360363"/>
          </a:xfrm>
          <a:prstGeom prst="ellipse">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eaLnBrk="1" hangingPunct="1">
              <a:defRPr/>
            </a:pPr>
            <a:r>
              <a:rPr lang="en-ZA" b="1" dirty="0">
                <a:solidFill>
                  <a:schemeClr val="tx1"/>
                </a:solidFill>
              </a:rPr>
              <a:t>4</a:t>
            </a:r>
          </a:p>
        </p:txBody>
      </p:sp>
      <p:pic>
        <p:nvPicPr>
          <p:cNvPr id="31750" name="Picture 7">
            <a:extLst>
              <a:ext uri="{FF2B5EF4-FFF2-40B4-BE49-F238E27FC236}">
                <a16:creationId xmlns:a16="http://schemas.microsoft.com/office/drawing/2014/main" id="{30D8C5A0-AC29-4246-6CD3-2CEC5F6EF10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2713" y="1052513"/>
            <a:ext cx="9031287" cy="5668962"/>
          </a:xfrm>
          <a:noFill/>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00025" y="170256"/>
            <a:ext cx="6985000" cy="627864"/>
          </a:xfrm>
        </p:spPr>
        <p:txBody>
          <a:bodyPr/>
          <a:lstStyle/>
          <a:p>
            <a:r>
              <a:rPr lang="en-US" dirty="0"/>
              <a:t>  </a:t>
            </a:r>
            <a:r>
              <a:rPr lang="en-US" dirty="0" err="1"/>
              <a:t>DTiC</a:t>
            </a:r>
            <a:r>
              <a:rPr lang="en-US" dirty="0"/>
              <a:t> -  Local Content Enquiries: Bidding Documents, Calculations &amp; Annexures</a:t>
            </a:r>
            <a:endParaRPr lang="en-ZA" dirty="0"/>
          </a:p>
        </p:txBody>
      </p:sp>
      <p:sp>
        <p:nvSpPr>
          <p:cNvPr id="20484" name="Slide Number Placeholder 4"/>
          <p:cNvSpPr>
            <a:spLocks noGrp="1"/>
          </p:cNvSpPr>
          <p:nvPr>
            <p:ph type="sldNum" sz="quarter" idx="4294967295"/>
          </p:nvPr>
        </p:nvSpPr>
        <p:spPr>
          <a:xfrm>
            <a:off x="3924300" y="6453188"/>
            <a:ext cx="935038" cy="268287"/>
          </a:xfrm>
          <a:prstGeom prst="rect">
            <a:avLst/>
          </a:prstGeom>
          <a:noFill/>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83FCE7C-797D-43E3-B783-483A8C32DD63}" type="slidenum">
              <a:rPr lang="en-ZA" smtClean="0">
                <a:solidFill>
                  <a:srgbClr val="83725B"/>
                </a:solidFill>
              </a:rPr>
              <a:pPr/>
              <a:t>12</a:t>
            </a:fld>
            <a:endParaRPr lang="en-ZA" dirty="0">
              <a:solidFill>
                <a:srgbClr val="83725B"/>
              </a:solidFill>
            </a:endParaRPr>
          </a:p>
        </p:txBody>
      </p:sp>
      <p:sp>
        <p:nvSpPr>
          <p:cNvPr id="2" name="Rectangle 1"/>
          <p:cNvSpPr/>
          <p:nvPr/>
        </p:nvSpPr>
        <p:spPr>
          <a:xfrm>
            <a:off x="1034402" y="1082573"/>
            <a:ext cx="7186246" cy="2308324"/>
          </a:xfrm>
          <a:prstGeom prst="rect">
            <a:avLst/>
          </a:prstGeom>
        </p:spPr>
        <p:txBody>
          <a:bodyPr wrap="square">
            <a:spAutoFit/>
          </a:bodyPr>
          <a:lstStyle/>
          <a:p>
            <a:endParaRPr lang="en-US" sz="2000" dirty="0"/>
          </a:p>
          <a:p>
            <a:endParaRPr lang="en-US" sz="2000" dirty="0"/>
          </a:p>
          <a:p>
            <a:pPr marL="285750" indent="-285750">
              <a:buFont typeface="Arial" panose="020B0604020202020204" pitchFamily="34" charset="0"/>
              <a:buChar char="•"/>
            </a:pPr>
            <a:endParaRPr lang="en-US" sz="2000" dirty="0"/>
          </a:p>
          <a:p>
            <a:endParaRPr lang="en-US" sz="2000" dirty="0"/>
          </a:p>
          <a:p>
            <a:pPr marL="0" indent="0">
              <a:buNone/>
            </a:pPr>
            <a:endParaRPr lang="en-US" sz="1600" dirty="0"/>
          </a:p>
          <a:p>
            <a:endParaRPr lang="en-US" sz="1600" dirty="0"/>
          </a:p>
          <a:p>
            <a:endParaRPr lang="en-US" sz="1600" b="0" dirty="0"/>
          </a:p>
          <a:p>
            <a:r>
              <a:rPr lang="en-US" sz="1600" b="0" dirty="0"/>
              <a:t> .</a:t>
            </a:r>
          </a:p>
        </p:txBody>
      </p:sp>
      <p:pic>
        <p:nvPicPr>
          <p:cNvPr id="3" name="Picture 2">
            <a:extLst>
              <a:ext uri="{FF2B5EF4-FFF2-40B4-BE49-F238E27FC236}">
                <a16:creationId xmlns:a16="http://schemas.microsoft.com/office/drawing/2014/main" id="{A14A67E4-A7FE-49C0-83B6-39A80B7B4C01}"/>
              </a:ext>
            </a:extLst>
          </p:cNvPr>
          <p:cNvPicPr>
            <a:picLocks noChangeAspect="1"/>
          </p:cNvPicPr>
          <p:nvPr/>
        </p:nvPicPr>
        <p:blipFill>
          <a:blip r:embed="rId2"/>
          <a:stretch>
            <a:fillRect/>
          </a:stretch>
        </p:blipFill>
        <p:spPr>
          <a:xfrm>
            <a:off x="429409" y="1651862"/>
            <a:ext cx="8285182" cy="3554276"/>
          </a:xfrm>
          <a:prstGeom prst="rect">
            <a:avLst/>
          </a:prstGeom>
        </p:spPr>
      </p:pic>
    </p:spTree>
    <p:extLst>
      <p:ext uri="{BB962C8B-B14F-4D97-AF65-F5344CB8AC3E}">
        <p14:creationId xmlns:p14="http://schemas.microsoft.com/office/powerpoint/2010/main" val="112250797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1901-8435-4F17-8B20-BE3AC74032E9}"/>
              </a:ext>
            </a:extLst>
          </p:cNvPr>
          <p:cNvSpPr>
            <a:spLocks noGrp="1"/>
          </p:cNvSpPr>
          <p:nvPr>
            <p:ph type="title"/>
          </p:nvPr>
        </p:nvSpPr>
        <p:spPr>
          <a:xfrm>
            <a:off x="200025" y="170256"/>
            <a:ext cx="6985000" cy="627864"/>
          </a:xfrm>
        </p:spPr>
        <p:txBody>
          <a:bodyPr/>
          <a:lstStyle/>
          <a:p>
            <a:r>
              <a:rPr lang="en-US" sz="2400" dirty="0"/>
              <a:t>Letter of Undertaking - National Industrial Participation </a:t>
            </a:r>
            <a:r>
              <a:rPr lang="en-US" sz="2400" dirty="0" err="1"/>
              <a:t>Programme</a:t>
            </a:r>
            <a:r>
              <a:rPr lang="en-US" sz="2400" dirty="0"/>
              <a:t> (NIPP) </a:t>
            </a:r>
            <a:endParaRPr lang="en-ZA" dirty="0"/>
          </a:p>
        </p:txBody>
      </p:sp>
      <p:sp>
        <p:nvSpPr>
          <p:cNvPr id="3" name="Content Placeholder 2">
            <a:extLst>
              <a:ext uri="{FF2B5EF4-FFF2-40B4-BE49-F238E27FC236}">
                <a16:creationId xmlns:a16="http://schemas.microsoft.com/office/drawing/2014/main" id="{71C3E24A-8C56-4FF8-89E7-87732CDF1C5A}"/>
              </a:ext>
            </a:extLst>
          </p:cNvPr>
          <p:cNvSpPr>
            <a:spLocks noGrp="1"/>
          </p:cNvSpPr>
          <p:nvPr>
            <p:ph idx="1"/>
          </p:nvPr>
        </p:nvSpPr>
        <p:spPr>
          <a:xfrm>
            <a:off x="200025" y="1440139"/>
            <a:ext cx="8069746" cy="3200876"/>
          </a:xfrm>
        </p:spPr>
        <p:txBody>
          <a:bodyPr/>
          <a:lstStyle/>
          <a:p>
            <a:pPr lvl="0" algn="just">
              <a:tabLst>
                <a:tab pos="457200" algn="l"/>
              </a:tabLst>
            </a:pPr>
            <a:r>
              <a:rPr lang="en-US" dirty="0">
                <a:latin typeface="Arial" panose="020B0604020202020204" pitchFamily="34" charset="0"/>
                <a:ea typeface="Times New Roman" panose="02020603050405020304" pitchFamily="18" charset="0"/>
              </a:rPr>
              <a:t>NIPP: In line with DTI requirements on imported content that is above $5million, the National Industrial Participation Program has to be applied in order to stimulate local manufacturing capability and job creation.  Manufactures have to commit on minimum thirty percent local participation program through formalized DTI NIPP obligations agreements.  Therefore, in line with NIPP requirements, once the contract is awarded, the international company has to complete SBD 5 form as an undertaking to DTI.</a:t>
            </a:r>
            <a:endParaRPr lang="en-ZA" dirty="0">
              <a:latin typeface="Times New Roman" panose="02020603050405020304" pitchFamily="18" charset="0"/>
              <a:ea typeface="Times New Roman" panose="02020603050405020304" pitchFamily="18" charset="0"/>
            </a:endParaRPr>
          </a:p>
          <a:p>
            <a:pPr lvl="0" algn="just">
              <a:tabLst>
                <a:tab pos="457200" algn="l"/>
              </a:tabLst>
            </a:pPr>
            <a:endParaRPr lang="en-ZA" dirty="0">
              <a:latin typeface="Times New Roman" panose="02020603050405020304" pitchFamily="18" charset="0"/>
              <a:ea typeface="Times New Roman" panose="02020603050405020304" pitchFamily="18" charset="0"/>
            </a:endParaRPr>
          </a:p>
          <a:p>
            <a:r>
              <a:rPr lang="en-US" dirty="0">
                <a:latin typeface="Arial" panose="020B0604020202020204" pitchFamily="34" charset="0"/>
                <a:ea typeface="Times New Roman" panose="02020603050405020304" pitchFamily="18" charset="0"/>
              </a:rPr>
              <a:t>Note:  In an event the contract placed does not have an imported content that exceeds $5million, this requirement falls off.</a:t>
            </a:r>
          </a:p>
          <a:p>
            <a:pPr marL="171450" indent="-171450">
              <a:buFont typeface="Arial" panose="020B0604020202020204" pitchFamily="34" charset="0"/>
              <a:buChar char="•"/>
            </a:pPr>
            <a:r>
              <a:rPr lang="en-US" dirty="0">
                <a:latin typeface="Arial" panose="020B0604020202020204" pitchFamily="34" charset="0"/>
              </a:rPr>
              <a:t>  As a tender returnable suppliers will be required to complete SBD 5 Form that must be          ``signed and returned to Eskom on the date of the tender closing.</a:t>
            </a:r>
            <a:endParaRPr lang="en-ZA" dirty="0"/>
          </a:p>
          <a:p>
            <a:endParaRPr lang="en-ZA" dirty="0"/>
          </a:p>
        </p:txBody>
      </p:sp>
      <p:sp>
        <p:nvSpPr>
          <p:cNvPr id="4" name="Slide Number Placeholder 3">
            <a:extLst>
              <a:ext uri="{FF2B5EF4-FFF2-40B4-BE49-F238E27FC236}">
                <a16:creationId xmlns:a16="http://schemas.microsoft.com/office/drawing/2014/main" id="{30BFC59F-A6C0-465B-B4C5-D1AED078CFF5}"/>
              </a:ext>
            </a:extLst>
          </p:cNvPr>
          <p:cNvSpPr>
            <a:spLocks noGrp="1"/>
          </p:cNvSpPr>
          <p:nvPr>
            <p:ph type="sldNum" sz="quarter" idx="10"/>
          </p:nvPr>
        </p:nvSpPr>
        <p:spPr/>
        <p:txBody>
          <a:bodyPr/>
          <a:lstStyle/>
          <a:p>
            <a:pPr>
              <a:defRPr/>
            </a:pPr>
            <a:fld id="{19CB791F-EE61-49FF-B82D-89F2E0F1EFED}" type="slidenum">
              <a:rPr lang="en-GB" smtClean="0"/>
              <a:pPr>
                <a:defRPr/>
              </a:pPr>
              <a:t>13</a:t>
            </a:fld>
            <a:endParaRPr lang="en-GB" dirty="0"/>
          </a:p>
        </p:txBody>
      </p:sp>
    </p:spTree>
    <p:extLst>
      <p:ext uri="{BB962C8B-B14F-4D97-AF65-F5344CB8AC3E}">
        <p14:creationId xmlns:p14="http://schemas.microsoft.com/office/powerpoint/2010/main" val="220540640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69C9A-24BF-4783-8FFF-46DCBB54DE62}"/>
              </a:ext>
            </a:extLst>
          </p:cNvPr>
          <p:cNvSpPr>
            <a:spLocks noGrp="1"/>
          </p:cNvSpPr>
          <p:nvPr>
            <p:ph type="title"/>
          </p:nvPr>
        </p:nvSpPr>
        <p:spPr/>
        <p:txBody>
          <a:bodyPr/>
          <a:lstStyle/>
          <a:p>
            <a:r>
              <a:rPr lang="en-US" dirty="0" err="1"/>
              <a:t>DTiC</a:t>
            </a:r>
            <a:r>
              <a:rPr lang="en-US" dirty="0"/>
              <a:t>  - NIPP Contact details</a:t>
            </a:r>
            <a:endParaRPr lang="en-ZA" dirty="0"/>
          </a:p>
        </p:txBody>
      </p:sp>
      <p:sp>
        <p:nvSpPr>
          <p:cNvPr id="3" name="Content Placeholder 2">
            <a:extLst>
              <a:ext uri="{FF2B5EF4-FFF2-40B4-BE49-F238E27FC236}">
                <a16:creationId xmlns:a16="http://schemas.microsoft.com/office/drawing/2014/main" id="{7322E1E0-65F1-4A29-BC84-DC28BA995282}"/>
              </a:ext>
            </a:extLst>
          </p:cNvPr>
          <p:cNvSpPr>
            <a:spLocks noGrp="1"/>
          </p:cNvSpPr>
          <p:nvPr>
            <p:ph idx="1"/>
          </p:nvPr>
        </p:nvSpPr>
        <p:spPr>
          <a:xfrm>
            <a:off x="438150" y="1890713"/>
            <a:ext cx="6783388" cy="1390124"/>
          </a:xfrm>
        </p:spPr>
        <p:txBody>
          <a:bodyPr/>
          <a:lstStyle/>
          <a:p>
            <a:pPr marL="228600" algn="just">
              <a:lnSpc>
                <a:spcPct val="150000"/>
              </a:lnSpc>
              <a:spcAft>
                <a:spcPts val="1000"/>
              </a:spcAft>
            </a:pPr>
            <a:endParaRPr lang="en-ZA" sz="1200" dirty="0">
              <a:latin typeface="Times New Roman" panose="02020603050405020304" pitchFamily="18" charset="0"/>
              <a:ea typeface="Times New Roman" panose="02020603050405020304" pitchFamily="18" charset="0"/>
            </a:endParaRPr>
          </a:p>
          <a:p>
            <a:pPr marL="171450" lvl="0" indent="-171450" algn="just">
              <a:buFont typeface="Arial" panose="020B0604020202020204" pitchFamily="34" charset="0"/>
              <a:buChar char="•"/>
              <a:tabLst>
                <a:tab pos="457200" algn="l"/>
              </a:tabLst>
            </a:pPr>
            <a:r>
              <a:rPr lang="en-US" sz="1600" dirty="0" err="1">
                <a:latin typeface="Arial" panose="020B0604020202020204" pitchFamily="34" charset="0"/>
              </a:rPr>
              <a:t>Mr</a:t>
            </a:r>
            <a:r>
              <a:rPr lang="en-US" sz="1600" dirty="0">
                <a:latin typeface="Arial" panose="020B0604020202020204" pitchFamily="34" charset="0"/>
              </a:rPr>
              <a:t> Abiel Mohlahlo </a:t>
            </a:r>
            <a:r>
              <a:rPr lang="en-US" sz="1600" dirty="0">
                <a:solidFill>
                  <a:schemeClr val="tx1">
                    <a:lumMod val="60000"/>
                    <a:lumOff val="40000"/>
                  </a:schemeClr>
                </a:solidFill>
                <a:latin typeface="Arial" panose="020B0604020202020204" pitchFamily="34" charset="0"/>
                <a:hlinkClick r:id="rId2">
                  <a:extLst>
                    <a:ext uri="{A12FA001-AC4F-418D-AE19-62706E023703}">
                      <ahyp:hlinkClr xmlns:ahyp="http://schemas.microsoft.com/office/drawing/2018/hyperlinkcolor" val="tx"/>
                    </a:ext>
                  </a:extLst>
                </a:hlinkClick>
              </a:rPr>
              <a:t>Amohlahlo@thedtic.gov.za</a:t>
            </a:r>
            <a:endParaRPr lang="en-US" sz="1600" dirty="0">
              <a:solidFill>
                <a:schemeClr val="tx1">
                  <a:lumMod val="60000"/>
                  <a:lumOff val="40000"/>
                </a:schemeClr>
              </a:solidFill>
              <a:latin typeface="Arial" panose="020B0604020202020204" pitchFamily="34" charset="0"/>
            </a:endParaRPr>
          </a:p>
          <a:p>
            <a:pPr marL="171450" lvl="0" indent="-171450" algn="just">
              <a:buFont typeface="Arial" panose="020B0604020202020204" pitchFamily="34" charset="0"/>
              <a:buChar char="•"/>
              <a:tabLst>
                <a:tab pos="457200" algn="l"/>
              </a:tabLst>
            </a:pPr>
            <a:endParaRPr lang="en-US" sz="1600" dirty="0">
              <a:latin typeface="Arial" panose="020B0604020202020204" pitchFamily="34" charset="0"/>
            </a:endParaRPr>
          </a:p>
          <a:p>
            <a:pPr marL="171450" lvl="0" indent="-171450" algn="just">
              <a:buFont typeface="Arial" panose="020B0604020202020204" pitchFamily="34" charset="0"/>
              <a:buChar char="•"/>
              <a:tabLst>
                <a:tab pos="457200" algn="l"/>
              </a:tabLst>
            </a:pPr>
            <a:r>
              <a:rPr lang="en-US" sz="1600" dirty="0" err="1">
                <a:latin typeface="Arial" panose="020B0604020202020204" pitchFamily="34" charset="0"/>
              </a:rPr>
              <a:t>Ms</a:t>
            </a:r>
            <a:r>
              <a:rPr lang="en-US" sz="1600" dirty="0">
                <a:latin typeface="Arial" panose="020B0604020202020204" pitchFamily="34" charset="0"/>
              </a:rPr>
              <a:t> Yvonne Nematswerani </a:t>
            </a:r>
            <a:r>
              <a:rPr lang="en-US" sz="1600" dirty="0">
                <a:solidFill>
                  <a:schemeClr val="tx1">
                    <a:lumMod val="60000"/>
                    <a:lumOff val="40000"/>
                  </a:schemeClr>
                </a:solidFill>
                <a:latin typeface="Arial" panose="020B0604020202020204" pitchFamily="34" charset="0"/>
                <a:hlinkClick r:id="rId3">
                  <a:extLst>
                    <a:ext uri="{A12FA001-AC4F-418D-AE19-62706E023703}">
                      <ahyp:hlinkClr xmlns:ahyp="http://schemas.microsoft.com/office/drawing/2018/hyperlinkcolor" val="tx"/>
                    </a:ext>
                  </a:extLst>
                </a:hlinkClick>
              </a:rPr>
              <a:t>Ynematswerani@thedtic.gov.za</a:t>
            </a:r>
            <a:endParaRPr lang="en-US" sz="1600" dirty="0">
              <a:solidFill>
                <a:schemeClr val="tx1">
                  <a:lumMod val="60000"/>
                  <a:lumOff val="40000"/>
                </a:schemeClr>
              </a:solidFill>
              <a:latin typeface="Arial" panose="020B0604020202020204" pitchFamily="34" charset="0"/>
            </a:endParaRPr>
          </a:p>
          <a:p>
            <a:endParaRPr lang="en-ZA" dirty="0"/>
          </a:p>
        </p:txBody>
      </p:sp>
      <p:sp>
        <p:nvSpPr>
          <p:cNvPr id="4" name="Slide Number Placeholder 3">
            <a:extLst>
              <a:ext uri="{FF2B5EF4-FFF2-40B4-BE49-F238E27FC236}">
                <a16:creationId xmlns:a16="http://schemas.microsoft.com/office/drawing/2014/main" id="{F7ED159B-782B-447D-9C2C-1C2A2E36F483}"/>
              </a:ext>
            </a:extLst>
          </p:cNvPr>
          <p:cNvSpPr>
            <a:spLocks noGrp="1"/>
          </p:cNvSpPr>
          <p:nvPr>
            <p:ph type="sldNum" sz="quarter" idx="10"/>
          </p:nvPr>
        </p:nvSpPr>
        <p:spPr/>
        <p:txBody>
          <a:bodyPr/>
          <a:lstStyle/>
          <a:p>
            <a:pPr>
              <a:defRPr/>
            </a:pPr>
            <a:fld id="{19CB791F-EE61-49FF-B82D-89F2E0F1EFED}" type="slidenum">
              <a:rPr lang="en-GB" smtClean="0"/>
              <a:pPr>
                <a:defRPr/>
              </a:pPr>
              <a:t>14</a:t>
            </a:fld>
            <a:endParaRPr lang="en-GB" dirty="0"/>
          </a:p>
        </p:txBody>
      </p:sp>
    </p:spTree>
    <p:extLst>
      <p:ext uri="{BB962C8B-B14F-4D97-AF65-F5344CB8AC3E}">
        <p14:creationId xmlns:p14="http://schemas.microsoft.com/office/powerpoint/2010/main" val="81188279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5B784CAF-0C09-D582-6FED-6C90C166F738}"/>
              </a:ext>
            </a:extLst>
          </p:cNvPr>
          <p:cNvSpPr>
            <a:spLocks noGrp="1" noChangeArrowheads="1"/>
          </p:cNvSpPr>
          <p:nvPr>
            <p:ph type="title"/>
          </p:nvPr>
        </p:nvSpPr>
        <p:spPr/>
        <p:txBody>
          <a:bodyPr/>
          <a:lstStyle/>
          <a:p>
            <a:r>
              <a:rPr lang="en-US" altLang="en-US"/>
              <a:t>Subcontracting : Objective Criteria</a:t>
            </a:r>
            <a:endParaRPr lang="en-ZA" altLang="en-US"/>
          </a:p>
        </p:txBody>
      </p:sp>
      <p:sp>
        <p:nvSpPr>
          <p:cNvPr id="28675" name="Content Placeholder 2">
            <a:extLst>
              <a:ext uri="{FF2B5EF4-FFF2-40B4-BE49-F238E27FC236}">
                <a16:creationId xmlns:a16="http://schemas.microsoft.com/office/drawing/2014/main" id="{4150C771-CA42-9667-A5E1-3AC9AE1FDCD4}"/>
              </a:ext>
            </a:extLst>
          </p:cNvPr>
          <p:cNvSpPr>
            <a:spLocks noGrp="1" noChangeArrowheads="1"/>
          </p:cNvSpPr>
          <p:nvPr>
            <p:ph idx="1"/>
          </p:nvPr>
        </p:nvSpPr>
        <p:spPr>
          <a:xfrm>
            <a:off x="438150" y="1192696"/>
            <a:ext cx="8377238" cy="3693319"/>
          </a:xfrm>
        </p:spPr>
        <p:txBody>
          <a:bodyPr/>
          <a:lstStyle/>
          <a:p>
            <a:r>
              <a:rPr lang="en-US" altLang="en-US" dirty="0"/>
              <a:t>30% subcontracting to EME/QSE’s that are level 1 to 2.</a:t>
            </a:r>
          </a:p>
          <a:p>
            <a:endParaRPr lang="en-US" altLang="en-US" dirty="0"/>
          </a:p>
          <a:p>
            <a:r>
              <a:rPr lang="en-US" altLang="en-US" dirty="0"/>
              <a:t>(b) an EME or QSE which is at least 51% owned by black people;</a:t>
            </a:r>
          </a:p>
          <a:p>
            <a:r>
              <a:rPr lang="en-US" altLang="en-US" dirty="0"/>
              <a:t>(c) an EME or QSE which is at least 51% owned by black people who are youth;</a:t>
            </a:r>
          </a:p>
          <a:p>
            <a:r>
              <a:rPr lang="en-US" altLang="en-US" dirty="0"/>
              <a:t>(d) an EME or QSE which is at least 51% owned by black people who are women;</a:t>
            </a:r>
          </a:p>
          <a:p>
            <a:r>
              <a:rPr lang="en-US" altLang="en-US" dirty="0"/>
              <a:t>(e) an EME or QSE which is at least 51% owned by black people with disabilities;</a:t>
            </a:r>
          </a:p>
          <a:p>
            <a:r>
              <a:rPr lang="en-US" altLang="en-US" dirty="0"/>
              <a:t>(f) an EME or QSE which is 51% owned by black people living in rural or underdeveloped areas or townships;\</a:t>
            </a:r>
          </a:p>
          <a:p>
            <a:r>
              <a:rPr lang="en-US" altLang="en-US" dirty="0"/>
              <a:t>(g) a cooperative which is at least 51% owned by black people;</a:t>
            </a:r>
          </a:p>
          <a:p>
            <a:r>
              <a:rPr lang="en-US" altLang="en-US" dirty="0"/>
              <a:t>(h) an EME or QSE which is at least 51% owned by black people who are military veterans</a:t>
            </a:r>
          </a:p>
          <a:p>
            <a:endParaRPr lang="en-US" altLang="en-US" dirty="0"/>
          </a:p>
          <a:p>
            <a:endParaRPr lang="en-US" altLang="en-US" dirty="0"/>
          </a:p>
          <a:p>
            <a:endParaRPr lang="en-US" altLang="en-US" dirty="0"/>
          </a:p>
          <a:p>
            <a:endParaRPr lang="en-ZA" altLang="en-US" dirty="0"/>
          </a:p>
        </p:txBody>
      </p:sp>
      <p:sp>
        <p:nvSpPr>
          <p:cNvPr id="28676" name="Date Placeholder 3">
            <a:extLst>
              <a:ext uri="{FF2B5EF4-FFF2-40B4-BE49-F238E27FC236}">
                <a16:creationId xmlns:a16="http://schemas.microsoft.com/office/drawing/2014/main" id="{2F4D3BC2-1F5C-76E2-0E20-F770CCF1D035}"/>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33E6E7-1C93-45AD-9E31-2A6AB61AF91D}" type="datetime1">
              <a:rPr lang="en-ZA" altLang="en-US" smtClean="0">
                <a:solidFill>
                  <a:srgbClr val="83725B"/>
                </a:solidFill>
              </a:rPr>
              <a:pPr/>
              <a:t>2024/03/25</a:t>
            </a:fld>
            <a:endParaRPr lang="en-ZA" altLang="en-US">
              <a:solidFill>
                <a:srgbClr val="83725B"/>
              </a:solidFill>
            </a:endParaRPr>
          </a:p>
        </p:txBody>
      </p:sp>
      <p:sp>
        <p:nvSpPr>
          <p:cNvPr id="28677" name="Slide Number Placeholder 4">
            <a:extLst>
              <a:ext uri="{FF2B5EF4-FFF2-40B4-BE49-F238E27FC236}">
                <a16:creationId xmlns:a16="http://schemas.microsoft.com/office/drawing/2014/main" id="{B0EA952C-DF3C-C0A1-0B03-E656EA6F5C43}"/>
              </a:ext>
            </a:extLst>
          </p:cNvPr>
          <p:cNvSpPr>
            <a:spLocks noGrp="1"/>
          </p:cNvSpPr>
          <p:nvPr>
            <p:ph type="sldNum" sz="quarter" idx="12"/>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fld id="{B7D7C5CD-AA72-4C0B-ADD3-C02AC50524BA}" type="slidenum">
              <a:rPr lang="en-ZA" altLang="en-US" smtClean="0"/>
              <a:pPr>
                <a:defRPr/>
              </a:pPr>
              <a:t>15</a:t>
            </a:fld>
            <a:endParaRPr lang="en-ZA" altLang="en-US">
              <a:solidFill>
                <a:srgbClr val="83725B"/>
              </a:solidFill>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7B6D6B5E-04DB-3F2C-1FE1-7E213FE4FF9B}"/>
              </a:ext>
            </a:extLst>
          </p:cNvPr>
          <p:cNvSpPr>
            <a:spLocks noGrp="1" noChangeArrowheads="1"/>
          </p:cNvSpPr>
          <p:nvPr>
            <p:ph type="title"/>
          </p:nvPr>
        </p:nvSpPr>
        <p:spPr/>
        <p:txBody>
          <a:bodyPr/>
          <a:lstStyle/>
          <a:p>
            <a:r>
              <a:rPr lang="en-US" altLang="en-US"/>
              <a:t>Skills Development and Local Employment</a:t>
            </a:r>
            <a:endParaRPr lang="en-ZA" altLang="en-US"/>
          </a:p>
        </p:txBody>
      </p:sp>
      <p:sp>
        <p:nvSpPr>
          <p:cNvPr id="30723" name="Content Placeholder 2">
            <a:extLst>
              <a:ext uri="{FF2B5EF4-FFF2-40B4-BE49-F238E27FC236}">
                <a16:creationId xmlns:a16="http://schemas.microsoft.com/office/drawing/2014/main" id="{98215762-27DD-C149-6D81-4E4FAFFFDF07}"/>
              </a:ext>
            </a:extLst>
          </p:cNvPr>
          <p:cNvSpPr>
            <a:spLocks noGrp="1" noChangeArrowheads="1"/>
          </p:cNvSpPr>
          <p:nvPr>
            <p:ph idx="1"/>
          </p:nvPr>
        </p:nvSpPr>
        <p:spPr>
          <a:xfrm>
            <a:off x="438150" y="1060175"/>
            <a:ext cx="7950476" cy="2052914"/>
          </a:xfrm>
        </p:spPr>
        <p:txBody>
          <a:bodyPr/>
          <a:lstStyle/>
          <a:p>
            <a:r>
              <a:rPr lang="en-US" altLang="en-US" dirty="0"/>
              <a:t>Skills development is not an evaluation criteria but a contract requirement which will be finalized at a contract stage with a successful tenderers</a:t>
            </a:r>
          </a:p>
          <a:p>
            <a:r>
              <a:rPr lang="en-ZA" altLang="en-US" dirty="0"/>
              <a:t>Tenderers cannot charge Eskom on Skills development</a:t>
            </a:r>
          </a:p>
          <a:p>
            <a:r>
              <a:rPr lang="en-ZA" altLang="en-US" dirty="0"/>
              <a:t>Contractors/Suppliers are encouraged/expected to employ locals to avoid disruptions on site and also to ensure that there is benefit for local communities.</a:t>
            </a:r>
          </a:p>
        </p:txBody>
      </p:sp>
      <p:sp>
        <p:nvSpPr>
          <p:cNvPr id="30724" name="Date Placeholder 3">
            <a:extLst>
              <a:ext uri="{FF2B5EF4-FFF2-40B4-BE49-F238E27FC236}">
                <a16:creationId xmlns:a16="http://schemas.microsoft.com/office/drawing/2014/main" id="{6C87E8E9-98A4-D454-E869-3A3C63C46B30}"/>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1109CA4-A550-4249-B50A-9BA5CD50A7A4}" type="datetime1">
              <a:rPr lang="en-ZA" altLang="en-US" smtClean="0">
                <a:solidFill>
                  <a:srgbClr val="83725B"/>
                </a:solidFill>
              </a:rPr>
              <a:pPr/>
              <a:t>2024/03/25</a:t>
            </a:fld>
            <a:endParaRPr lang="en-ZA" altLang="en-US">
              <a:solidFill>
                <a:srgbClr val="83725B"/>
              </a:solidFill>
            </a:endParaRPr>
          </a:p>
        </p:txBody>
      </p:sp>
      <p:sp>
        <p:nvSpPr>
          <p:cNvPr id="30725" name="Slide Number Placeholder 4">
            <a:extLst>
              <a:ext uri="{FF2B5EF4-FFF2-40B4-BE49-F238E27FC236}">
                <a16:creationId xmlns:a16="http://schemas.microsoft.com/office/drawing/2014/main" id="{F354E276-B9C8-2D52-40CB-C8A0B9C2FF20}"/>
              </a:ext>
            </a:extLst>
          </p:cNvPr>
          <p:cNvSpPr>
            <a:spLocks noGrp="1"/>
          </p:cNvSpPr>
          <p:nvPr>
            <p:ph type="sldNum" sz="quarter" idx="12"/>
          </p:nvPr>
        </p:nvSpPr>
        <p:spPr bwMode="auto">
          <a:xfrm>
            <a:off x="7164388" y="6453188"/>
            <a:ext cx="1651000"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ZA"/>
            </a:defPPr>
            <a:lvl1pPr algn="r" rtl="0" eaLnBrk="1" fontAlgn="base" hangingPunct="1">
              <a:spcBef>
                <a:spcPct val="0"/>
              </a:spcBef>
              <a:spcAft>
                <a:spcPct val="0"/>
              </a:spcAft>
              <a:defRPr sz="1000" kern="1200">
                <a:solidFill>
                  <a:srgbClr val="83725B"/>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defRPr/>
            </a:pPr>
            <a:fld id="{B7D7C5CD-AA72-4C0B-ADD3-C02AC50524BA}" type="slidenum">
              <a:rPr lang="en-ZA" altLang="en-US" smtClean="0"/>
              <a:pPr>
                <a:defRPr/>
              </a:pPr>
              <a:t>16</a:t>
            </a:fld>
            <a:endParaRPr lang="en-ZA" altLang="en-US">
              <a:solidFill>
                <a:srgbClr val="83725B"/>
              </a:solidFill>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p:cNvSpPr>
          <p:nvPr>
            <p:custDataLst>
              <p:tags r:id="rId1"/>
            </p:custDataLst>
          </p:nvPr>
        </p:nvSpPr>
        <p:spPr bwMode="auto">
          <a:xfrm>
            <a:off x="201613" y="319575"/>
            <a:ext cx="703421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defTabSz="912813" eaLnBrk="0" hangingPunct="0">
              <a:lnSpc>
                <a:spcPct val="90000"/>
              </a:lnSpc>
            </a:pPr>
            <a:r>
              <a:rPr lang="en-ZA" sz="2400" dirty="0"/>
              <a:t>(Not a weighted Criteria)</a:t>
            </a:r>
            <a:endParaRPr lang="en-ZA" sz="2200" dirty="0">
              <a:solidFill>
                <a:srgbClr val="FFFFFF"/>
              </a:solidFill>
            </a:endParaRPr>
          </a:p>
        </p:txBody>
      </p:sp>
      <p:sp>
        <p:nvSpPr>
          <p:cNvPr id="64516" name="Slide Number Placeholder 2"/>
          <p:cNvSpPr>
            <a:spLocks noGrp="1"/>
          </p:cNvSpPr>
          <p:nvPr>
            <p:ph type="sldNum" sz="quarter" idx="10"/>
          </p:nvPr>
        </p:nvSpPr>
        <p:spPr>
          <a:xfrm>
            <a:off x="7164388" y="6453188"/>
            <a:ext cx="1651000"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fld id="{19A815B8-D68F-4AA9-A29C-79A00C02B54B}" type="slidenum">
              <a:rPr lang="en-ZA" sz="1000" smtClean="0">
                <a:solidFill>
                  <a:srgbClr val="83725B"/>
                </a:solidFill>
              </a:rPr>
              <a:pPr eaLnBrk="1" hangingPunct="1"/>
              <a:t>17</a:t>
            </a:fld>
            <a:endParaRPr lang="en-ZA" sz="1000" dirty="0">
              <a:solidFill>
                <a:srgbClr val="83725B"/>
              </a:solidFill>
            </a:endParaRPr>
          </a:p>
        </p:txBody>
      </p:sp>
      <p:sp>
        <p:nvSpPr>
          <p:cNvPr id="3" name="Rectangle 2"/>
          <p:cNvSpPr/>
          <p:nvPr/>
        </p:nvSpPr>
        <p:spPr>
          <a:xfrm>
            <a:off x="726831" y="1443840"/>
            <a:ext cx="7479323" cy="1200329"/>
          </a:xfrm>
          <a:prstGeom prst="rect">
            <a:avLst/>
          </a:prstGeom>
        </p:spPr>
        <p:txBody>
          <a:bodyPr wrap="square">
            <a:spAutoFit/>
          </a:bodyPr>
          <a:lstStyle/>
          <a:p>
            <a:pPr>
              <a:buClr>
                <a:schemeClr val="tx1"/>
              </a:buClr>
              <a:defRPr/>
            </a:pPr>
            <a:endParaRPr lang="en-ZA" dirty="0"/>
          </a:p>
          <a:p>
            <a:pPr>
              <a:buClr>
                <a:schemeClr val="tx1"/>
              </a:buClr>
              <a:buFont typeface="Wingdings" panose="05000000000000000000" pitchFamily="2" charset="2"/>
              <a:buChar char="v"/>
              <a:defRPr/>
            </a:pPr>
            <a:endParaRPr lang="en-US" dirty="0"/>
          </a:p>
          <a:p>
            <a:pPr>
              <a:buClr>
                <a:schemeClr val="tx1"/>
              </a:buClr>
              <a:buFont typeface="Wingdings" panose="05000000000000000000" pitchFamily="2" charset="2"/>
              <a:buChar char="v"/>
              <a:defRPr/>
            </a:pPr>
            <a:endParaRPr lang="en-US" dirty="0"/>
          </a:p>
          <a:p>
            <a:pPr>
              <a:buClr>
                <a:schemeClr val="tx1"/>
              </a:buClr>
              <a:buFont typeface="Wingdings" panose="05000000000000000000" pitchFamily="2" charset="2"/>
              <a:buChar char="v"/>
              <a:defRPr/>
            </a:pPr>
            <a:endParaRPr lang="en-ZA" dirty="0"/>
          </a:p>
        </p:txBody>
      </p:sp>
      <p:sp>
        <p:nvSpPr>
          <p:cNvPr id="7" name="Title 1"/>
          <p:cNvSpPr txBox="1">
            <a:spLocks/>
          </p:cNvSpPr>
          <p:nvPr/>
        </p:nvSpPr>
        <p:spPr>
          <a:xfrm>
            <a:off x="200025" y="170256"/>
            <a:ext cx="6985000" cy="627864"/>
          </a:xfrm>
          <a:prstGeom prst="rect">
            <a:avLst/>
          </a:prstGeom>
        </p:spPr>
        <p:txBody>
          <a:bodyPr/>
          <a:lst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a:lstStyle>
          <a:p>
            <a:r>
              <a:rPr lang="en-ZA" b="0" kern="0" dirty="0"/>
              <a:t>SDL&amp;I Contractual requirements – Objective Criteria</a:t>
            </a:r>
          </a:p>
        </p:txBody>
      </p:sp>
      <p:graphicFrame>
        <p:nvGraphicFramePr>
          <p:cNvPr id="4" name="Object 3">
            <a:extLst>
              <a:ext uri="{FF2B5EF4-FFF2-40B4-BE49-F238E27FC236}">
                <a16:creationId xmlns:a16="http://schemas.microsoft.com/office/drawing/2014/main" id="{016F4F39-0292-2B34-2CF4-776F0F640363}"/>
              </a:ext>
            </a:extLst>
          </p:cNvPr>
          <p:cNvGraphicFramePr>
            <a:graphicFrameLocks noChangeAspect="1"/>
          </p:cNvGraphicFramePr>
          <p:nvPr>
            <p:extLst>
              <p:ext uri="{D42A27DB-BD31-4B8C-83A1-F6EECF244321}">
                <p14:modId xmlns:p14="http://schemas.microsoft.com/office/powerpoint/2010/main" val="4127842705"/>
              </p:ext>
            </p:extLst>
          </p:nvPr>
        </p:nvGraphicFramePr>
        <p:xfrm>
          <a:off x="385763" y="1139687"/>
          <a:ext cx="8572707" cy="5313501"/>
        </p:xfrm>
        <a:graphic>
          <a:graphicData uri="http://schemas.openxmlformats.org/presentationml/2006/ole">
            <mc:AlternateContent xmlns:mc="http://schemas.openxmlformats.org/markup-compatibility/2006">
              <mc:Choice xmlns:v="urn:schemas-microsoft-com:vml" Requires="v">
                <p:oleObj name="Worksheet" r:id="rId3" imgW="13182527" imgH="11363508" progId="Excel.Sheet.8">
                  <p:embed/>
                </p:oleObj>
              </mc:Choice>
              <mc:Fallback>
                <p:oleObj name="Worksheet" r:id="rId3" imgW="13182527" imgH="11363508" progId="Excel.Sheet.8">
                  <p:embed/>
                  <p:pic>
                    <p:nvPicPr>
                      <p:cNvPr id="0" name=""/>
                      <p:cNvPicPr/>
                      <p:nvPr/>
                    </p:nvPicPr>
                    <p:blipFill>
                      <a:blip r:embed="rId4"/>
                      <a:stretch>
                        <a:fillRect/>
                      </a:stretch>
                    </p:blipFill>
                    <p:spPr>
                      <a:xfrm>
                        <a:off x="385763" y="1139687"/>
                        <a:ext cx="8572707" cy="5313501"/>
                      </a:xfrm>
                      <a:prstGeom prst="rect">
                        <a:avLst/>
                      </a:prstGeom>
                    </p:spPr>
                  </p:pic>
                </p:oleObj>
              </mc:Fallback>
            </mc:AlternateContent>
          </a:graphicData>
        </a:graphic>
      </p:graphicFrame>
    </p:spTree>
    <p:extLst>
      <p:ext uri="{BB962C8B-B14F-4D97-AF65-F5344CB8AC3E}">
        <p14:creationId xmlns:p14="http://schemas.microsoft.com/office/powerpoint/2010/main" val="379906371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p:cNvSpPr>
          <p:nvPr>
            <p:custDataLst>
              <p:tags r:id="rId1"/>
            </p:custDataLst>
          </p:nvPr>
        </p:nvSpPr>
        <p:spPr bwMode="auto">
          <a:xfrm>
            <a:off x="201613" y="319575"/>
            <a:ext cx="703421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defTabSz="912813" eaLnBrk="0" hangingPunct="0">
              <a:lnSpc>
                <a:spcPct val="90000"/>
              </a:lnSpc>
            </a:pPr>
            <a:r>
              <a:rPr lang="en-ZA" sz="2200" dirty="0">
                <a:solidFill>
                  <a:srgbClr val="FFFFFF"/>
                </a:solidFill>
              </a:rPr>
              <a:t>Monitoring</a:t>
            </a:r>
            <a:r>
              <a:rPr lang="en-ZA" sz="2400" dirty="0"/>
              <a:t> ation (Not a weighted Criteria)</a:t>
            </a:r>
            <a:endParaRPr lang="en-ZA" sz="2200" dirty="0">
              <a:solidFill>
                <a:srgbClr val="FFFFFF"/>
              </a:solidFill>
            </a:endParaRPr>
          </a:p>
        </p:txBody>
      </p:sp>
      <p:sp>
        <p:nvSpPr>
          <p:cNvPr id="64516" name="Slide Number Placeholder 2"/>
          <p:cNvSpPr>
            <a:spLocks noGrp="1"/>
          </p:cNvSpPr>
          <p:nvPr>
            <p:ph type="sldNum" sz="quarter" idx="10"/>
          </p:nvPr>
        </p:nvSpPr>
        <p:spPr>
          <a:xfrm>
            <a:off x="7164388" y="6453188"/>
            <a:ext cx="1651000" cy="2682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1400">
                <a:solidFill>
                  <a:srgbClr val="003896"/>
                </a:solidFill>
                <a:latin typeface="Arial" charset="0"/>
                <a:cs typeface="Arial" charset="0"/>
              </a:defRPr>
            </a:lvl1pPr>
            <a:lvl2pPr marL="742950" indent="-285750" eaLnBrk="0" hangingPunct="0">
              <a:defRPr sz="1400">
                <a:solidFill>
                  <a:srgbClr val="003896"/>
                </a:solidFill>
                <a:latin typeface="Arial" charset="0"/>
                <a:cs typeface="Arial" charset="0"/>
              </a:defRPr>
            </a:lvl2pPr>
            <a:lvl3pPr marL="1143000" indent="-228600" eaLnBrk="0" hangingPunct="0">
              <a:defRPr sz="1400">
                <a:solidFill>
                  <a:srgbClr val="003896"/>
                </a:solidFill>
                <a:latin typeface="Arial" charset="0"/>
                <a:cs typeface="Arial" charset="0"/>
              </a:defRPr>
            </a:lvl3pPr>
            <a:lvl4pPr marL="1600200" indent="-228600" eaLnBrk="0" hangingPunct="0">
              <a:defRPr sz="1400">
                <a:solidFill>
                  <a:srgbClr val="003896"/>
                </a:solidFill>
                <a:latin typeface="Arial" charset="0"/>
                <a:cs typeface="Arial" charset="0"/>
              </a:defRPr>
            </a:lvl4pPr>
            <a:lvl5pPr marL="2057400" indent="-228600" eaLnBrk="0" hangingPunct="0">
              <a:defRPr sz="1400">
                <a:solidFill>
                  <a:srgbClr val="003896"/>
                </a:solidFill>
                <a:latin typeface="Arial" charset="0"/>
                <a:cs typeface="Arial" charset="0"/>
              </a:defRPr>
            </a:lvl5pPr>
            <a:lvl6pPr marL="2514600" indent="-228600" eaLnBrk="0" fontAlgn="base" hangingPunct="0">
              <a:spcBef>
                <a:spcPct val="0"/>
              </a:spcBef>
              <a:spcAft>
                <a:spcPct val="0"/>
              </a:spcAft>
              <a:defRPr sz="1400">
                <a:solidFill>
                  <a:srgbClr val="003896"/>
                </a:solidFill>
                <a:latin typeface="Arial" charset="0"/>
                <a:cs typeface="Arial" charset="0"/>
              </a:defRPr>
            </a:lvl6pPr>
            <a:lvl7pPr marL="2971800" indent="-228600" eaLnBrk="0" fontAlgn="base" hangingPunct="0">
              <a:spcBef>
                <a:spcPct val="0"/>
              </a:spcBef>
              <a:spcAft>
                <a:spcPct val="0"/>
              </a:spcAft>
              <a:defRPr sz="1400">
                <a:solidFill>
                  <a:srgbClr val="003896"/>
                </a:solidFill>
                <a:latin typeface="Arial" charset="0"/>
                <a:cs typeface="Arial" charset="0"/>
              </a:defRPr>
            </a:lvl7pPr>
            <a:lvl8pPr marL="3429000" indent="-228600" eaLnBrk="0" fontAlgn="base" hangingPunct="0">
              <a:spcBef>
                <a:spcPct val="0"/>
              </a:spcBef>
              <a:spcAft>
                <a:spcPct val="0"/>
              </a:spcAft>
              <a:defRPr sz="1400">
                <a:solidFill>
                  <a:srgbClr val="003896"/>
                </a:solidFill>
                <a:latin typeface="Arial" charset="0"/>
                <a:cs typeface="Arial" charset="0"/>
              </a:defRPr>
            </a:lvl8pPr>
            <a:lvl9pPr marL="3886200" indent="-228600" eaLnBrk="0" fontAlgn="base" hangingPunct="0">
              <a:spcBef>
                <a:spcPct val="0"/>
              </a:spcBef>
              <a:spcAft>
                <a:spcPct val="0"/>
              </a:spcAft>
              <a:defRPr sz="1400">
                <a:solidFill>
                  <a:srgbClr val="003896"/>
                </a:solidFill>
                <a:latin typeface="Arial" charset="0"/>
                <a:cs typeface="Arial" charset="0"/>
              </a:defRPr>
            </a:lvl9pPr>
          </a:lstStyle>
          <a:p>
            <a:pPr eaLnBrk="1" hangingPunct="1"/>
            <a:fld id="{19A815B8-D68F-4AA9-A29C-79A00C02B54B}" type="slidenum">
              <a:rPr lang="en-ZA" sz="1000" smtClean="0">
                <a:solidFill>
                  <a:srgbClr val="83725B"/>
                </a:solidFill>
              </a:rPr>
              <a:pPr eaLnBrk="1" hangingPunct="1"/>
              <a:t>18</a:t>
            </a:fld>
            <a:endParaRPr lang="en-ZA" sz="1000" dirty="0">
              <a:solidFill>
                <a:srgbClr val="83725B"/>
              </a:solidFill>
            </a:endParaRPr>
          </a:p>
        </p:txBody>
      </p:sp>
      <p:sp>
        <p:nvSpPr>
          <p:cNvPr id="3" name="Rectangle 2"/>
          <p:cNvSpPr/>
          <p:nvPr/>
        </p:nvSpPr>
        <p:spPr>
          <a:xfrm>
            <a:off x="726831" y="1443840"/>
            <a:ext cx="7479323" cy="1200329"/>
          </a:xfrm>
          <a:prstGeom prst="rect">
            <a:avLst/>
          </a:prstGeom>
        </p:spPr>
        <p:txBody>
          <a:bodyPr wrap="square">
            <a:spAutoFit/>
          </a:bodyPr>
          <a:lstStyle/>
          <a:p>
            <a:pPr>
              <a:buClr>
                <a:schemeClr val="tx1"/>
              </a:buClr>
              <a:defRPr/>
            </a:pPr>
            <a:endParaRPr lang="en-ZA" dirty="0"/>
          </a:p>
          <a:p>
            <a:pPr>
              <a:buClr>
                <a:schemeClr val="tx1"/>
              </a:buClr>
              <a:buFont typeface="Wingdings" panose="05000000000000000000" pitchFamily="2" charset="2"/>
              <a:buChar char="v"/>
              <a:defRPr/>
            </a:pPr>
            <a:endParaRPr lang="en-US" dirty="0"/>
          </a:p>
          <a:p>
            <a:pPr>
              <a:buClr>
                <a:schemeClr val="tx1"/>
              </a:buClr>
              <a:buFont typeface="Wingdings" panose="05000000000000000000" pitchFamily="2" charset="2"/>
              <a:buChar char="v"/>
              <a:defRPr/>
            </a:pPr>
            <a:endParaRPr lang="en-US" dirty="0"/>
          </a:p>
          <a:p>
            <a:pPr>
              <a:buClr>
                <a:schemeClr val="tx1"/>
              </a:buClr>
              <a:buFont typeface="Wingdings" panose="05000000000000000000" pitchFamily="2" charset="2"/>
              <a:buChar char="v"/>
              <a:defRPr/>
            </a:pPr>
            <a:endParaRPr lang="en-ZA" dirty="0"/>
          </a:p>
        </p:txBody>
      </p:sp>
      <p:sp>
        <p:nvSpPr>
          <p:cNvPr id="2" name="Rectangle 1"/>
          <p:cNvSpPr/>
          <p:nvPr/>
        </p:nvSpPr>
        <p:spPr>
          <a:xfrm>
            <a:off x="726831" y="1305342"/>
            <a:ext cx="7479323" cy="2246769"/>
          </a:xfrm>
          <a:prstGeom prst="rect">
            <a:avLst/>
          </a:prstGeom>
        </p:spPr>
        <p:txBody>
          <a:bodyPr wrap="square">
            <a:spAutoFit/>
          </a:bodyPr>
          <a:lstStyle/>
          <a:p>
            <a:pPr marL="342900" indent="-342900">
              <a:buClr>
                <a:schemeClr val="tx1"/>
              </a:buClr>
              <a:buFont typeface="Arial" panose="020B0604020202020204" pitchFamily="34" charset="0"/>
              <a:buChar char="•"/>
              <a:defRPr/>
            </a:pPr>
            <a:r>
              <a:rPr lang="en-US" sz="2000" b="0" dirty="0">
                <a:latin typeface="Arial" panose="020B0604020202020204" pitchFamily="34" charset="0"/>
                <a:cs typeface="Arial" panose="020B0604020202020204" pitchFamily="34" charset="0"/>
              </a:rPr>
              <a:t>Implementation schedule to be submitted within a month of contract signing.</a:t>
            </a:r>
          </a:p>
          <a:p>
            <a:pPr>
              <a:buClr>
                <a:schemeClr val="tx1"/>
              </a:buClr>
              <a:defRPr/>
            </a:pPr>
            <a:endParaRPr lang="en-US" sz="2000" b="0" dirty="0">
              <a:latin typeface="Arial" panose="020B0604020202020204" pitchFamily="34" charset="0"/>
              <a:cs typeface="Arial" panose="020B0604020202020204" pitchFamily="34" charset="0"/>
            </a:endParaRPr>
          </a:p>
          <a:p>
            <a:pPr marL="342900" indent="-342900">
              <a:buClr>
                <a:schemeClr val="tx1"/>
              </a:buClr>
              <a:buFont typeface="Arial" panose="020B0604020202020204" pitchFamily="34" charset="0"/>
              <a:buChar char="•"/>
              <a:defRPr/>
            </a:pPr>
            <a:r>
              <a:rPr lang="en-US" sz="1600" b="0" dirty="0">
                <a:latin typeface="Arial" panose="020B0604020202020204" pitchFamily="34" charset="0"/>
                <a:cs typeface="Arial" panose="020B0604020202020204" pitchFamily="34" charset="0"/>
              </a:rPr>
              <a:t>Quarterly</a:t>
            </a:r>
            <a:r>
              <a:rPr lang="en-US" sz="2000" b="0" dirty="0">
                <a:latin typeface="Arial" panose="020B0604020202020204" pitchFamily="34" charset="0"/>
                <a:cs typeface="Arial" panose="020B0604020202020204" pitchFamily="34" charset="0"/>
              </a:rPr>
              <a:t> or monthly reports on progress of implementation of SD&amp;L to be submitted to the PM.</a:t>
            </a:r>
          </a:p>
          <a:p>
            <a:pPr>
              <a:buClr>
                <a:schemeClr val="tx1"/>
              </a:buClr>
              <a:defRPr/>
            </a:pPr>
            <a:endParaRPr lang="en-US" sz="2000" b="0" dirty="0">
              <a:latin typeface="Arial" panose="020B0604020202020204" pitchFamily="34" charset="0"/>
              <a:cs typeface="Arial" panose="020B0604020202020204" pitchFamily="34" charset="0"/>
            </a:endParaRPr>
          </a:p>
          <a:p>
            <a:pPr marL="342900" indent="-342900">
              <a:buClr>
                <a:schemeClr val="tx1"/>
              </a:buClr>
              <a:buFont typeface="Arial" panose="020B0604020202020204" pitchFamily="34" charset="0"/>
              <a:buChar char="•"/>
              <a:defRPr/>
            </a:pPr>
            <a:r>
              <a:rPr lang="en-US" sz="2000" b="0" dirty="0">
                <a:latin typeface="Arial" panose="020B0604020202020204" pitchFamily="34" charset="0"/>
                <a:cs typeface="Arial" panose="020B0604020202020204" pitchFamily="34" charset="0"/>
              </a:rPr>
              <a:t>SDL&amp;I penalty (2.5% retention)</a:t>
            </a:r>
            <a:endParaRPr lang="en-ZA" sz="2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7624523"/>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Rectangle 3"/>
          <p:cNvSpPr>
            <a:spLocks noChangeArrowheads="1"/>
          </p:cNvSpPr>
          <p:nvPr/>
        </p:nvSpPr>
        <p:spPr bwMode="auto">
          <a:xfrm>
            <a:off x="0" y="3636168"/>
            <a:ext cx="9144000" cy="1182688"/>
          </a:xfrm>
          <a:prstGeom prst="rect">
            <a:avLst/>
          </a:prstGeom>
          <a:solidFill>
            <a:schemeClr val="bg1"/>
          </a:solidFill>
          <a:ln>
            <a:noFill/>
          </a:ln>
        </p:spPr>
        <p:txBody>
          <a:bodyPr wrap="none" anchor="ctr"/>
          <a:lstStyle/>
          <a:p>
            <a:endParaRPr lang="en-ZA" sz="4800" dirty="0">
              <a:solidFill>
                <a:srgbClr val="0000CC"/>
              </a:solidFill>
              <a:latin typeface="Arial"/>
              <a:cs typeface="Arial"/>
            </a:endParaRPr>
          </a:p>
          <a:p>
            <a:pPr algn="ctr"/>
            <a:r>
              <a:rPr lang="en-ZA" sz="4000" dirty="0">
                <a:solidFill>
                  <a:srgbClr val="003896"/>
                </a:solidFill>
                <a:latin typeface="Arial"/>
                <a:cs typeface="Arial"/>
              </a:rPr>
              <a:t>Thank You</a:t>
            </a:r>
          </a:p>
          <a:p>
            <a:endParaRPr lang="en-US" sz="4000" i="1" dirty="0">
              <a:solidFill>
                <a:srgbClr val="0000CC"/>
              </a:solidFill>
              <a:latin typeface="Arial"/>
              <a:cs typeface="Arial"/>
            </a:endParaRPr>
          </a:p>
        </p:txBody>
      </p:sp>
      <p:pic>
        <p:nvPicPr>
          <p:cNvPr id="4" name="Picture 161" descr="logo 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4227512"/>
            <a:ext cx="2146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28919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17819&quot;&gt;&lt;version val=&quot;17885&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2&quot;/&gt;&lt;m_mruColor&gt;&lt;m_vecMRU length=&quot;2&quot;&gt;&lt;elem&gt;&lt;m_ppcolschidx val=&quot;0&quot;/&gt;&lt;m_rgb r=&quot;0&quot; g=&quot;88&quot; b=&quot;cc&quot;/&gt;&lt;/elem&gt;&lt;elem&gt;&lt;m_ppcolschidx val=&quot;0&quot;/&gt;&lt;m_rgb r=&quot;b3&quot; g=&quot;cb&quot; b=&quot;ff&quot;/&gt;&lt;/elem&gt;&lt;/m_vecMRU&gt;&lt;/m_mruColor&gt;&lt;m_eweekdayFirstOfWorkweek val=&quot;2&quot;/&gt;&lt;m_eweekdayFirstOfWeekend val=&quot;7&quot;/&gt;&lt;m_mapectfillschemeMRU&gt;&lt;key val=&quot;0&quot;/&gt;&lt;elem&gt;&lt;m_nPartnerID val=&quot;536&quot;/&gt;&lt;m_nIndex val=&quot;1&quot;/&gt;&lt;/elem&gt;&lt;/m_mapectfillschemeMRU&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1524"/>
  <p:tag name="NP_IDX" val="55"/>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17.xml><?xml version="1.0" encoding="utf-8"?>
<p:tagLst xmlns:a="http://schemas.openxmlformats.org/drawingml/2006/main" xmlns:r="http://schemas.openxmlformats.org/officeDocument/2006/relationships" xmlns:p="http://schemas.openxmlformats.org/presentationml/2006/main">
  <p:tag name="NAME" val="Moon"/>
</p:tagLst>
</file>

<file path=ppt/tags/tag18.xml><?xml version="1.0" encoding="utf-8"?>
<p:tagLst xmlns:a="http://schemas.openxmlformats.org/drawingml/2006/main" xmlns:r="http://schemas.openxmlformats.org/officeDocument/2006/relationships" xmlns:p="http://schemas.openxmlformats.org/presentationml/2006/main">
  <p:tag name="NAME" val="Moon"/>
</p:tagLst>
</file>

<file path=ppt/tags/tag19.xml><?xml version="1.0" encoding="utf-8"?>
<p:tagLst xmlns:a="http://schemas.openxmlformats.org/drawingml/2006/main" xmlns:r="http://schemas.openxmlformats.org/officeDocument/2006/relationships" xmlns:p="http://schemas.openxmlformats.org/presentationml/2006/main">
  <p:tag name="NAME" val="Moon"/>
</p:tagLst>
</file>

<file path=ppt/tags/tag20.xml><?xml version="1.0" encoding="utf-8"?>
<p:tagLst xmlns:a="http://schemas.openxmlformats.org/drawingml/2006/main" xmlns:r="http://schemas.openxmlformats.org/officeDocument/2006/relationships" xmlns:p="http://schemas.openxmlformats.org/presentationml/2006/main">
  <p:tag name="NAME" val="Moon"/>
</p:tagLst>
</file>

<file path=ppt/tags/tag21.xml><?xml version="1.0" encoding="utf-8"?>
<p:tagLst xmlns:a="http://schemas.openxmlformats.org/drawingml/2006/main" xmlns:r="http://schemas.openxmlformats.org/officeDocument/2006/relationships" xmlns:p="http://schemas.openxmlformats.org/presentationml/2006/main">
  <p:tag name="NAME" val="Moon"/>
</p:tagLst>
</file>

<file path=ppt/tags/tag22.xml><?xml version="1.0" encoding="utf-8"?>
<p:tagLst xmlns:a="http://schemas.openxmlformats.org/drawingml/2006/main" xmlns:r="http://schemas.openxmlformats.org/officeDocument/2006/relationships" xmlns:p="http://schemas.openxmlformats.org/presentationml/2006/main">
  <p:tag name="NAME" val="MoonShape"/>
</p:tagLst>
</file>

<file path=ppt/tags/tag23.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24.xml><?xml version="1.0" encoding="utf-8"?>
<p:tagLst xmlns:a="http://schemas.openxmlformats.org/drawingml/2006/main" xmlns:r="http://schemas.openxmlformats.org/officeDocument/2006/relationships" xmlns:p="http://schemas.openxmlformats.org/presentationml/2006/main">
  <p:tag name="NAME" val="MoonShape"/>
</p:tagLst>
</file>

<file path=ppt/tags/tag2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6.xml><?xml version="1.0" encoding="utf-8"?>
<p:tagLst xmlns:a="http://schemas.openxmlformats.org/drawingml/2006/main" xmlns:r="http://schemas.openxmlformats.org/officeDocument/2006/relationships" xmlns:p="http://schemas.openxmlformats.org/presentationml/2006/main">
  <p:tag name="NAME" val="MoonShape"/>
</p:tagLst>
</file>

<file path=ppt/tags/tag27.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28.xml><?xml version="1.0" encoding="utf-8"?>
<p:tagLst xmlns:a="http://schemas.openxmlformats.org/drawingml/2006/main" xmlns:r="http://schemas.openxmlformats.org/officeDocument/2006/relationships" xmlns:p="http://schemas.openxmlformats.org/presentationml/2006/main">
  <p:tag name="NAME" val="MoonShape"/>
</p:tagLst>
</file>

<file path=ppt/tags/tag2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0.xml><?xml version="1.0" encoding="utf-8"?>
<p:tagLst xmlns:a="http://schemas.openxmlformats.org/drawingml/2006/main" xmlns:r="http://schemas.openxmlformats.org/officeDocument/2006/relationships" xmlns:p="http://schemas.openxmlformats.org/presentationml/2006/main">
  <p:tag name="NAME" val="MoonShape"/>
</p:tagLst>
</file>

<file path=ppt/tags/tag31.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57.xml><?xml version="1.0" encoding="utf-8"?>
<p:tagLst xmlns:a="http://schemas.openxmlformats.org/drawingml/2006/main" xmlns:r="http://schemas.openxmlformats.org/officeDocument/2006/relationships" xmlns:p="http://schemas.openxmlformats.org/presentationml/2006/main">
  <p:tag name="NAME" val="Moon"/>
</p:tagLst>
</file>

<file path=ppt/tags/tag58.xml><?xml version="1.0" encoding="utf-8"?>
<p:tagLst xmlns:a="http://schemas.openxmlformats.org/drawingml/2006/main" xmlns:r="http://schemas.openxmlformats.org/officeDocument/2006/relationships" xmlns:p="http://schemas.openxmlformats.org/presentationml/2006/main">
  <p:tag name="NAME" val="Moon"/>
</p:tagLst>
</file>

<file path=ppt/tags/tag59.xml><?xml version="1.0" encoding="utf-8"?>
<p:tagLst xmlns:a="http://schemas.openxmlformats.org/drawingml/2006/main" xmlns:r="http://schemas.openxmlformats.org/officeDocument/2006/relationships" xmlns:p="http://schemas.openxmlformats.org/presentationml/2006/main">
  <p:tag name="NAME" val="Moon"/>
</p:tagLst>
</file>

<file path=ppt/tags/tag60.xml><?xml version="1.0" encoding="utf-8"?>
<p:tagLst xmlns:a="http://schemas.openxmlformats.org/drawingml/2006/main" xmlns:r="http://schemas.openxmlformats.org/officeDocument/2006/relationships" xmlns:p="http://schemas.openxmlformats.org/presentationml/2006/main">
  <p:tag name="NAME" val="Moon"/>
</p:tagLst>
</file>

<file path=ppt/tags/tag61.xml><?xml version="1.0" encoding="utf-8"?>
<p:tagLst xmlns:a="http://schemas.openxmlformats.org/drawingml/2006/main" xmlns:r="http://schemas.openxmlformats.org/officeDocument/2006/relationships" xmlns:p="http://schemas.openxmlformats.org/presentationml/2006/main">
  <p:tag name="NAME" val="Moon"/>
</p:tagLst>
</file>

<file path=ppt/tags/tag62.xml><?xml version="1.0" encoding="utf-8"?>
<p:tagLst xmlns:a="http://schemas.openxmlformats.org/drawingml/2006/main" xmlns:r="http://schemas.openxmlformats.org/officeDocument/2006/relationships" xmlns:p="http://schemas.openxmlformats.org/presentationml/2006/main">
  <p:tag name="NAME" val="MoonShape"/>
</p:tagLst>
</file>

<file path=ppt/tags/tag63.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64.xml><?xml version="1.0" encoding="utf-8"?>
<p:tagLst xmlns:a="http://schemas.openxmlformats.org/drawingml/2006/main" xmlns:r="http://schemas.openxmlformats.org/officeDocument/2006/relationships" xmlns:p="http://schemas.openxmlformats.org/presentationml/2006/main">
  <p:tag name="NAME" val="MoonShape"/>
</p:tagLst>
</file>

<file path=ppt/tags/tag6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6.xml><?xml version="1.0" encoding="utf-8"?>
<p:tagLst xmlns:a="http://schemas.openxmlformats.org/drawingml/2006/main" xmlns:r="http://schemas.openxmlformats.org/officeDocument/2006/relationships" xmlns:p="http://schemas.openxmlformats.org/presentationml/2006/main">
  <p:tag name="NAME" val="MoonShape"/>
</p:tagLst>
</file>

<file path=ppt/tags/tag67.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68.xml><?xml version="1.0" encoding="utf-8"?>
<p:tagLst xmlns:a="http://schemas.openxmlformats.org/drawingml/2006/main" xmlns:r="http://schemas.openxmlformats.org/officeDocument/2006/relationships" xmlns:p="http://schemas.openxmlformats.org/presentationml/2006/main">
  <p:tag name="NAME" val="MoonShape"/>
</p:tagLst>
</file>

<file path=ppt/tags/tag6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70.xml><?xml version="1.0" encoding="utf-8"?>
<p:tagLst xmlns:a="http://schemas.openxmlformats.org/drawingml/2006/main" xmlns:r="http://schemas.openxmlformats.org/officeDocument/2006/relationships" xmlns:p="http://schemas.openxmlformats.org/presentationml/2006/main">
  <p:tag name="NAME" val="MoonShape"/>
</p:tagLst>
</file>

<file path=ppt/tags/tag71.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97.xml><?xml version="1.0" encoding="utf-8"?>
<p:tagLst xmlns:a="http://schemas.openxmlformats.org/drawingml/2006/main" xmlns:r="http://schemas.openxmlformats.org/officeDocument/2006/relationships" xmlns:p="http://schemas.openxmlformats.org/presentationml/2006/main">
  <p:tag name="NAME" val="Moon"/>
</p:tagLst>
</file>

<file path=ppt/tags/tag98.xml><?xml version="1.0" encoding="utf-8"?>
<p:tagLst xmlns:a="http://schemas.openxmlformats.org/drawingml/2006/main" xmlns:r="http://schemas.openxmlformats.org/officeDocument/2006/relationships" xmlns:p="http://schemas.openxmlformats.org/presentationml/2006/main">
  <p:tag name="NAME" val="Moon"/>
</p:tagLst>
</file>

<file path=ppt/tags/tag99.xml><?xml version="1.0" encoding="utf-8"?>
<p:tagLst xmlns:a="http://schemas.openxmlformats.org/drawingml/2006/main" xmlns:r="http://schemas.openxmlformats.org/officeDocument/2006/relationships" xmlns:p="http://schemas.openxmlformats.org/presentationml/2006/main">
  <p:tag name="NAME" val="Moon"/>
</p:tagLst>
</file>

<file path=ppt/tags/tag100.xml><?xml version="1.0" encoding="utf-8"?>
<p:tagLst xmlns:a="http://schemas.openxmlformats.org/drawingml/2006/main" xmlns:r="http://schemas.openxmlformats.org/officeDocument/2006/relationships" xmlns:p="http://schemas.openxmlformats.org/presentationml/2006/main">
  <p:tag name="NAME" val="Moon"/>
</p:tagLst>
</file>

<file path=ppt/tags/tag101.xml><?xml version="1.0" encoding="utf-8"?>
<p:tagLst xmlns:a="http://schemas.openxmlformats.org/drawingml/2006/main" xmlns:r="http://schemas.openxmlformats.org/officeDocument/2006/relationships" xmlns:p="http://schemas.openxmlformats.org/presentationml/2006/main">
  <p:tag name="NAME" val="Moon"/>
</p:tagLst>
</file>

<file path=ppt/tags/tag102.xml><?xml version="1.0" encoding="utf-8"?>
<p:tagLst xmlns:a="http://schemas.openxmlformats.org/drawingml/2006/main" xmlns:r="http://schemas.openxmlformats.org/officeDocument/2006/relationships" xmlns:p="http://schemas.openxmlformats.org/presentationml/2006/main">
  <p:tag name="NAME" val="MoonShape"/>
</p:tagLst>
</file>

<file path=ppt/tags/tag103.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04.xml><?xml version="1.0" encoding="utf-8"?>
<p:tagLst xmlns:a="http://schemas.openxmlformats.org/drawingml/2006/main" xmlns:r="http://schemas.openxmlformats.org/officeDocument/2006/relationships" xmlns:p="http://schemas.openxmlformats.org/presentationml/2006/main">
  <p:tag name="NAME" val="MoonShape"/>
</p:tagLst>
</file>

<file path=ppt/tags/tag10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6.xml><?xml version="1.0" encoding="utf-8"?>
<p:tagLst xmlns:a="http://schemas.openxmlformats.org/drawingml/2006/main" xmlns:r="http://schemas.openxmlformats.org/officeDocument/2006/relationships" xmlns:p="http://schemas.openxmlformats.org/presentationml/2006/main">
  <p:tag name="NAME" val="MoonShape"/>
</p:tagLst>
</file>

<file path=ppt/tags/tag107.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08.xml><?xml version="1.0" encoding="utf-8"?>
<p:tagLst xmlns:a="http://schemas.openxmlformats.org/drawingml/2006/main" xmlns:r="http://schemas.openxmlformats.org/officeDocument/2006/relationships" xmlns:p="http://schemas.openxmlformats.org/presentationml/2006/main">
  <p:tag name="NAME" val="MoonShape"/>
</p:tagLst>
</file>

<file path=ppt/tags/tag109.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10.xml><?xml version="1.0" encoding="utf-8"?>
<p:tagLst xmlns:a="http://schemas.openxmlformats.org/drawingml/2006/main" xmlns:r="http://schemas.openxmlformats.org/officeDocument/2006/relationships" xmlns:p="http://schemas.openxmlformats.org/presentationml/2006/main">
  <p:tag name="NAME" val="MoonShape"/>
</p:tagLst>
</file>

<file path=ppt/tags/tag111.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3QE_f7M8CU.FmjAVXkTDD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vDR.A3RXO0qOWcr4loXCP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pbsSnYlr00iOfk5FFF0xw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xmqwOHxY_EWvl3SXohFnM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uRadWUNhX02NwXsam_pSc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dB4fJfu1YkypLJC8FTaLS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VUVO20C06E2r7UGwyu.JN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QoZe3zrh_0uiORQ1.TzBU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MbBEnr6qEUelbmdzrBma2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XnOJDOaqQkOuKsQbi6ELQ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1r3e6bHBtkyaT3_dQifIR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bLiCme39cUaEwiglhmkmO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vRekljvuVkCFs1IHNIHHrg"/>
</p:tagLst>
</file>

<file path=ppt/tags/tag136.xml><?xml version="1.0" encoding="utf-8"?>
<p:tagLst xmlns:a="http://schemas.openxmlformats.org/drawingml/2006/main" xmlns:r="http://schemas.openxmlformats.org/officeDocument/2006/relationships" xmlns:p="http://schemas.openxmlformats.org/presentationml/2006/main">
  <p:tag name="STYLE" val="AcnStamp"/>
  <p:tag name="DATE" val="2011/07/04 06:51:05 PM"/>
</p:tagLst>
</file>

<file path=ppt/tags/tag137.xml><?xml version="1.0" encoding="utf-8"?>
<p:tagLst xmlns:a="http://schemas.openxmlformats.org/drawingml/2006/main" xmlns:r="http://schemas.openxmlformats.org/officeDocument/2006/relationships" xmlns:p="http://schemas.openxmlformats.org/presentationml/2006/main">
  <p:tag name="STYLE" val="AcnStpConnector"/>
  <p:tag name="DATE" val="2011/07/04 06:51:05 PM"/>
</p:tagLst>
</file>

<file path=ppt/tags/tag138.xml><?xml version="1.0" encoding="utf-8"?>
<p:tagLst xmlns:a="http://schemas.openxmlformats.org/drawingml/2006/main" xmlns:r="http://schemas.openxmlformats.org/officeDocument/2006/relationships" xmlns:p="http://schemas.openxmlformats.org/presentationml/2006/main">
  <p:tag name="STYLE" val="AcnStpConnector"/>
  <p:tag name="DATE" val="2011/07/04 06:51:05 PM"/>
</p:tagLst>
</file>

<file path=ppt/tags/tag139.xml><?xml version="1.0" encoding="utf-8"?>
<p:tagLst xmlns:a="http://schemas.openxmlformats.org/drawingml/2006/main" xmlns:r="http://schemas.openxmlformats.org/officeDocument/2006/relationships" xmlns:p="http://schemas.openxmlformats.org/presentationml/2006/main">
  <p:tag name="NAME" val="Moon"/>
</p:tagLst>
</file>

<file path=ppt/tags/tag140.xml><?xml version="1.0" encoding="utf-8"?>
<p:tagLst xmlns:a="http://schemas.openxmlformats.org/drawingml/2006/main" xmlns:r="http://schemas.openxmlformats.org/officeDocument/2006/relationships" xmlns:p="http://schemas.openxmlformats.org/presentationml/2006/main">
  <p:tag name="NAME" val="Moon"/>
</p:tagLst>
</file>

<file path=ppt/tags/tag141.xml><?xml version="1.0" encoding="utf-8"?>
<p:tagLst xmlns:a="http://schemas.openxmlformats.org/drawingml/2006/main" xmlns:r="http://schemas.openxmlformats.org/officeDocument/2006/relationships" xmlns:p="http://schemas.openxmlformats.org/presentationml/2006/main">
  <p:tag name="NAME" val="Moon"/>
</p:tagLst>
</file>

<file path=ppt/tags/tag142.xml><?xml version="1.0" encoding="utf-8"?>
<p:tagLst xmlns:a="http://schemas.openxmlformats.org/drawingml/2006/main" xmlns:r="http://schemas.openxmlformats.org/officeDocument/2006/relationships" xmlns:p="http://schemas.openxmlformats.org/presentationml/2006/main">
  <p:tag name="NAME" val="Moon"/>
</p:tagLst>
</file>

<file path=ppt/tags/tag143.xml><?xml version="1.0" encoding="utf-8"?>
<p:tagLst xmlns:a="http://schemas.openxmlformats.org/drawingml/2006/main" xmlns:r="http://schemas.openxmlformats.org/officeDocument/2006/relationships" xmlns:p="http://schemas.openxmlformats.org/presentationml/2006/main">
  <p:tag name="NAME" val="Moon"/>
</p:tagLst>
</file>

<file path=ppt/tags/tag144.xml><?xml version="1.0" encoding="utf-8"?>
<p:tagLst xmlns:a="http://schemas.openxmlformats.org/drawingml/2006/main" xmlns:r="http://schemas.openxmlformats.org/officeDocument/2006/relationships" xmlns:p="http://schemas.openxmlformats.org/presentationml/2006/main">
  <p:tag name="NAME" val="MoonShape"/>
</p:tagLst>
</file>

<file path=ppt/tags/tag145.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46.xml><?xml version="1.0" encoding="utf-8"?>
<p:tagLst xmlns:a="http://schemas.openxmlformats.org/drawingml/2006/main" xmlns:r="http://schemas.openxmlformats.org/officeDocument/2006/relationships" xmlns:p="http://schemas.openxmlformats.org/presentationml/2006/main">
  <p:tag name="NAME" val="MoonShape"/>
</p:tagLst>
</file>

<file path=ppt/tags/tag14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48.xml><?xml version="1.0" encoding="utf-8"?>
<p:tagLst xmlns:a="http://schemas.openxmlformats.org/drawingml/2006/main" xmlns:r="http://schemas.openxmlformats.org/officeDocument/2006/relationships" xmlns:p="http://schemas.openxmlformats.org/presentationml/2006/main">
  <p:tag name="NAME" val="MoonShape"/>
</p:tagLst>
</file>

<file path=ppt/tags/tag149.xml><?xml version="1.0" encoding="utf-8"?>
<p:tagLst xmlns:a="http://schemas.openxmlformats.org/drawingml/2006/main" xmlns:r="http://schemas.openxmlformats.org/officeDocument/2006/relationships" xmlns:p="http://schemas.openxmlformats.org/presentationml/2006/main">
  <p:tag name="NAME" val="MoonHalfShape"/>
  <p:tag name="ANGLE" val="3"/>
</p:tagLst>
</file>

<file path=ppt/tags/tag150.xml><?xml version="1.0" encoding="utf-8"?>
<p:tagLst xmlns:a="http://schemas.openxmlformats.org/drawingml/2006/main" xmlns:r="http://schemas.openxmlformats.org/officeDocument/2006/relationships" xmlns:p="http://schemas.openxmlformats.org/presentationml/2006/main">
  <p:tag name="NAME" val="MoonShape"/>
</p:tagLst>
</file>

<file path=ppt/tags/tag15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52.xml><?xml version="1.0" encoding="utf-8"?>
<p:tagLst xmlns:a="http://schemas.openxmlformats.org/drawingml/2006/main" xmlns:r="http://schemas.openxmlformats.org/officeDocument/2006/relationships" xmlns:p="http://schemas.openxmlformats.org/presentationml/2006/main">
  <p:tag name="NAME" val="MoonShape"/>
</p:tagLst>
</file>

<file path=ppt/tags/tag15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_zGDad7Dmk.QGqzfvE20P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CnZpItQ.mUqr.Y.tkSsOi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FIQHZOR.YkGnKnXmELhx9A"/>
</p:tagLst>
</file>

<file path=ppt/tags/tag166.xml><?xml version="1.0" encoding="utf-8"?>
<p:tagLst xmlns:a="http://schemas.openxmlformats.org/drawingml/2006/main" xmlns:r="http://schemas.openxmlformats.org/officeDocument/2006/relationships" xmlns:p="http://schemas.openxmlformats.org/presentationml/2006/main">
  <p:tag name="RESIZE" val="Yes"/>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sQBbglwuWEaC0JgYfvz79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eZwaseOHjUqJbJVKFTfDF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xv.J1Pswtk2aqxv4ZsGoz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hmyTCCNscUypernmnz77c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XHCCwhttTkGx.aHTvs8jO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K4Wd_Hrv5ESGzyucPFLbD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CwVpCKLjbkK6802dScJKz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VfEWMJh8zk6zPjQkwwgNF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8ZuIaKit9ESFgd0lH4jy1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KLAhHB7y2EW54PsYbeGaz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LdlWo23J9UmynI5hHI210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L1GDiV8i.U20cOl0cjWet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_HCVL4fsk0OAIeDAtQJrN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QggPGEpXMUurmNM68g_PAg"/>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6azzyCNk0Okiy3DmnNbQw"/>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UqrniQ.Mvk2hIYzHXQA9X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ykHv2E5kCUiVH1N6A1nN2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MMrNiupIQUKsOTmsbKljT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6s4Est2sbkKYZ52IrU1cCQ"/>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0AN9b78svUOYeDjjp80Rv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6s4Est2sbkKYZ52IrU1cCQ"/>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0AN9b78svUOYeDjjp80Rv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qlne4LxJJU.pKzZwPK8CSw"/>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qlne4LxJJU.pKzZwPK8CSw"/>
</p:tagLst>
</file>

<file path=ppt/theme/theme1.xml><?xml version="1.0" encoding="utf-8"?>
<a:theme xmlns:a="http://schemas.openxmlformats.org/drawingml/2006/main" name="Eskom template">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skom template">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1_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1_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skom template">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2_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2_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2_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Eskom 1">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2_Eskom 1">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bg1"/>
        </a:solidFill>
        <a:ln w="19050" cap="flat" cmpd="sng" algn="ctr">
          <a:solidFill>
            <a:schemeClr val="accent2"/>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2813" rtl="0" eaLnBrk="1" fontAlgn="base" latinLnBrk="0" hangingPunct="1">
          <a:lnSpc>
            <a:spcPct val="100000"/>
          </a:lnSpc>
          <a:spcBef>
            <a:spcPct val="0"/>
          </a:spcBef>
          <a:spcAft>
            <a:spcPct val="0"/>
          </a:spcAft>
          <a:buClrTx/>
          <a:buSzTx/>
          <a:buFontTx/>
          <a:buNone/>
          <a:tabLst/>
          <a:defRPr kumimoji="0" lang="en-ZA"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2_Eskom 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Eskom 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Eskom 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Eskom 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Eskom 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Eskom 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Eskom 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Eskom 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Eskom 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Eskom 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Eskom 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Eskom 1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1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Eskom 1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2_Eskom 1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New Eskom template">
  <a:themeElements>
    <a:clrScheme name="">
      <a:dk1>
        <a:srgbClr val="003896"/>
      </a:dk1>
      <a:lt1>
        <a:srgbClr val="FFFFFF"/>
      </a:lt1>
      <a:dk2>
        <a:srgbClr val="83725B"/>
      </a:dk2>
      <a:lt2>
        <a:srgbClr val="A29584"/>
      </a:lt2>
      <a:accent1>
        <a:srgbClr val="C1B8AD"/>
      </a:accent1>
      <a:accent2>
        <a:srgbClr val="7F9BCA"/>
      </a:accent2>
      <a:accent3>
        <a:srgbClr val="FFFFFF"/>
      </a:accent3>
      <a:accent4>
        <a:srgbClr val="002E7F"/>
      </a:accent4>
      <a:accent5>
        <a:srgbClr val="DDD8D3"/>
      </a:accent5>
      <a:accent6>
        <a:srgbClr val="728CB7"/>
      </a:accent6>
      <a:hlink>
        <a:srgbClr val="C97A00"/>
      </a:hlink>
      <a:folHlink>
        <a:srgbClr val="003896"/>
      </a:folHlink>
    </a:clrScheme>
    <a:fontScheme name="New Eskom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FF0000"/>
            </a:gs>
            <a:gs pos="100000">
              <a:srgbClr val="008080"/>
            </a:gs>
          </a:gsLst>
          <a:lin ang="5400000" scaled="1"/>
        </a:gradFill>
        <a:ln w="12700" cap="flat" cmpd="sng" algn="ctr">
          <a:solidFill>
            <a:schemeClr val="tx1"/>
          </a:solidFill>
          <a:prstDash val="solid"/>
          <a:round/>
          <a:headEnd type="none" w="med" len="med"/>
          <a:tailEnd type="none" w="med" len="med"/>
        </a:ln>
        <a:effectLst/>
      </a:spPr>
      <a:bodyPr vert="horz" wrap="square" lIns="0" tIns="45720" rIns="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300" b="0" i="0" u="none" strike="noStrike" cap="none" normalizeH="0" baseline="0" smtClean="0">
            <a:ln>
              <a:noFill/>
            </a:ln>
            <a:solidFill>
              <a:srgbClr val="003896"/>
            </a:solidFill>
            <a:effectLst/>
            <a:latin typeface="Arial" charset="0"/>
            <a:cs typeface="Arial" charset="0"/>
          </a:defRPr>
        </a:defPPr>
      </a:lstStyle>
    </a:spDef>
    <a:lnDef>
      <a:spPr bwMode="auto">
        <a:xfrm>
          <a:off x="0" y="0"/>
          <a:ext cx="1" cy="1"/>
        </a:xfrm>
        <a:custGeom>
          <a:avLst/>
          <a:gdLst/>
          <a:ahLst/>
          <a:cxnLst/>
          <a:rect l="0" t="0" r="0" b="0"/>
          <a:pathLst/>
        </a:custGeom>
        <a:gradFill rotWithShape="0">
          <a:gsLst>
            <a:gs pos="0">
              <a:srgbClr val="FF0000"/>
            </a:gs>
            <a:gs pos="100000">
              <a:srgbClr val="008080"/>
            </a:gs>
          </a:gsLst>
          <a:lin ang="5400000" scaled="1"/>
        </a:gradFill>
        <a:ln w="12700" cap="flat" cmpd="sng" algn="ctr">
          <a:solidFill>
            <a:schemeClr val="tx1"/>
          </a:solidFill>
          <a:prstDash val="solid"/>
          <a:round/>
          <a:headEnd type="none" w="med" len="med"/>
          <a:tailEnd type="none" w="med" len="med"/>
        </a:ln>
        <a:effectLst/>
      </a:spPr>
      <a:bodyPr vert="horz" wrap="square" lIns="0" tIns="45720" rIns="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300" b="0" i="0" u="none" strike="noStrike" cap="none" normalizeH="0" baseline="0" smtClean="0">
            <a:ln>
              <a:noFill/>
            </a:ln>
            <a:solidFill>
              <a:srgbClr val="003896"/>
            </a:solidFill>
            <a:effectLst/>
            <a:latin typeface="Arial" charset="0"/>
            <a:cs typeface="Arial" charset="0"/>
          </a:defRPr>
        </a:defPPr>
      </a:lstStyle>
    </a:lnDef>
  </a:objectDefaults>
  <a:extraClrSchemeLst>
    <a:extraClrScheme>
      <a:clrScheme name="New Eskom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w Eskom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w Eskom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w Eskom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w Eskom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w Eskom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w Eskom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w Eskom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w Eskom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w Eskom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w Eskom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ew Eskom template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 Eskom template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New Eskom template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Eskom template</Template>
  <TotalTime>45167</TotalTime>
  <Words>886</Words>
  <Application>Microsoft Office PowerPoint</Application>
  <PresentationFormat>On-screen Show (4:3)</PresentationFormat>
  <Paragraphs>151</Paragraphs>
  <Slides>19</Slides>
  <Notes>2</Notes>
  <HiddenSlides>0</HiddenSlides>
  <MMClips>0</MMClips>
  <ScaleCrop>false</ScaleCrop>
  <HeadingPairs>
    <vt:vector size="8" baseType="variant">
      <vt:variant>
        <vt:lpstr>Fonts Used</vt:lpstr>
      </vt:variant>
      <vt:variant>
        <vt:i4>3</vt:i4>
      </vt:variant>
      <vt:variant>
        <vt:lpstr>Theme</vt:lpstr>
      </vt:variant>
      <vt:variant>
        <vt:i4>9</vt:i4>
      </vt:variant>
      <vt:variant>
        <vt:lpstr>Embedded OLE Servers</vt:lpstr>
      </vt:variant>
      <vt:variant>
        <vt:i4>2</vt:i4>
      </vt:variant>
      <vt:variant>
        <vt:lpstr>Slide Titles</vt:lpstr>
      </vt:variant>
      <vt:variant>
        <vt:i4>19</vt:i4>
      </vt:variant>
    </vt:vector>
  </HeadingPairs>
  <TitlesOfParts>
    <vt:vector size="33" baseType="lpstr">
      <vt:lpstr>Arial</vt:lpstr>
      <vt:lpstr>Times New Roman</vt:lpstr>
      <vt:lpstr>Wingdings</vt:lpstr>
      <vt:lpstr>Eskom template</vt:lpstr>
      <vt:lpstr>1_Eskom template</vt:lpstr>
      <vt:lpstr>2_Eskom template</vt:lpstr>
      <vt:lpstr>2_Eskom 1</vt:lpstr>
      <vt:lpstr>1_Default Design</vt:lpstr>
      <vt:lpstr>Default Design</vt:lpstr>
      <vt:lpstr>2_Default Design</vt:lpstr>
      <vt:lpstr>3_Default Design</vt:lpstr>
      <vt:lpstr>New Eskom template</vt:lpstr>
      <vt:lpstr>think-cell Slide</vt:lpstr>
      <vt:lpstr>Worksheet</vt:lpstr>
      <vt:lpstr>Integrated Physical Security System in the Transmission Grid and Eskom Telecoms  Presenter: Martin Sabelo  Date: 25 March 2024</vt:lpstr>
      <vt:lpstr>We have a mandate to contribute positively to the development of the country</vt:lpstr>
      <vt:lpstr>Supplier Development &amp; Localization (SD&amp;L) measures impact along these key performance areas</vt:lpstr>
      <vt:lpstr>SDL&amp;I Evaluation  </vt:lpstr>
      <vt:lpstr>Preference Points B-BBEE</vt:lpstr>
      <vt:lpstr> Validity of Affidavit </vt:lpstr>
      <vt:lpstr>  Designated Sectors  By DTIc - Objective Criteria</vt:lpstr>
      <vt:lpstr>  Designated Sector - DTIc </vt:lpstr>
      <vt:lpstr>  Annexure C</vt:lpstr>
      <vt:lpstr>Annexure D</vt:lpstr>
      <vt:lpstr>Annexure E</vt:lpstr>
      <vt:lpstr>  DTiC -  Local Content Enquiries: Bidding Documents, Calculations &amp; Annexures</vt:lpstr>
      <vt:lpstr>Letter of Undertaking - National Industrial Participation Programme (NIPP) </vt:lpstr>
      <vt:lpstr>DTiC  - NIPP Contact details</vt:lpstr>
      <vt:lpstr>Subcontracting : Objective Criteria</vt:lpstr>
      <vt:lpstr>Skills Development and Local Employment</vt:lpstr>
      <vt:lpstr>PowerPoint Presentation</vt:lpstr>
      <vt:lpstr>PowerPoint Presentation</vt:lpstr>
      <vt:lpstr>PowerPoint Presentation</vt:lpstr>
    </vt:vector>
  </TitlesOfParts>
  <Company>Corporate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Evan Rice</dc:creator>
  <cp:lastModifiedBy>Yvonia Moretsele</cp:lastModifiedBy>
  <cp:revision>1135</cp:revision>
  <cp:lastPrinted>2011-01-31T11:23:52Z</cp:lastPrinted>
  <dcterms:created xsi:type="dcterms:W3CDTF">2010-08-24T15:00:32Z</dcterms:created>
  <dcterms:modified xsi:type="dcterms:W3CDTF">2024-03-25T09:54:56Z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le">
    <vt:lpwstr>Slide 1</vt:lpwstr>
  </property>
  <property fmtid="{D5CDD505-2E9C-101B-9397-08002B2CF9AE}" pid="3" name="Final">
    <vt:bool>true</vt:bool>
  </property>
  <property fmtid="{D5CDD505-2E9C-101B-9397-08002B2CF9AE}" pid="4" name="Event">
    <vt:lpwstr/>
  </property>
  <property fmtid="{D5CDD505-2E9C-101B-9397-08002B2CF9AE}" pid="5" name="Delivery Date">
    <vt:lpwstr>2 February 2011</vt:lpwstr>
  </property>
  <property fmtid="{D5CDD505-2E9C-101B-9397-08002B2CF9AE}" pid="6" name="NotesPageLayout">
    <vt:lpwstr>Message</vt:lpwstr>
  </property>
  <property fmtid="{D5CDD505-2E9C-101B-9397-08002B2CF9AE}" pid="7" name="DocID">
    <vt:lpwstr>JOH-ESK039-20101008-vgi</vt:lpwstr>
  </property>
  <property fmtid="{D5CDD505-2E9C-101B-9397-08002B2CF9AE}" pid="8" name="DocIDinTitle">
    <vt:bool>true</vt:bool>
  </property>
  <property fmtid="{D5CDD505-2E9C-101B-9397-08002B2CF9AE}" pid="9" name="DocIDinSlide">
    <vt:bool>true</vt:bool>
  </property>
  <property fmtid="{D5CDD505-2E9C-101B-9397-08002B2CF9AE}" pid="10" name="DocIDPosition">
    <vt:i4>1</vt:i4>
  </property>
</Properties>
</file>