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52" r:id="rId4"/>
    <p:sldMasterId id="2147483661" r:id="rId5"/>
  </p:sldMasterIdLst>
  <p:notesMasterIdLst>
    <p:notesMasterId r:id="rId16"/>
  </p:notesMasterIdLst>
  <p:sldIdLst>
    <p:sldId id="805" r:id="rId6"/>
    <p:sldId id="806" r:id="rId7"/>
    <p:sldId id="279" r:id="rId8"/>
    <p:sldId id="280" r:id="rId9"/>
    <p:sldId id="905" r:id="rId10"/>
    <p:sldId id="301" r:id="rId11"/>
    <p:sldId id="872" r:id="rId12"/>
    <p:sldId id="925" r:id="rId13"/>
    <p:sldId id="302" r:id="rId14"/>
    <p:sldId id="861" r:id="rId15"/>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B4004C-EA86-176F-B3D2-BEBA069F5769}" name="Stefanie Mpiyakhe" initials="SM" userId="S::stef@bravegroup.co.za::5232a352-55aa-490d-a92f-c050863fe620" providerId="AD"/>
  <p188:author id="{E1787ABB-08A0-F8B7-1387-0AEFCE25C596}" name="Phumelela Mathe" initials="PM" userId="S::MathePC@eskom.co.za::572e08bb-ed67-460b-a28e-81a4901dd2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95D"/>
    <a:srgbClr val="1D3E88"/>
    <a:srgbClr val="003896"/>
    <a:srgbClr val="E7E8EF"/>
    <a:srgbClr val="CDB6AA"/>
    <a:srgbClr val="ACC3C3"/>
    <a:srgbClr val="E4BC7F"/>
    <a:srgbClr val="C2C382"/>
    <a:srgbClr val="CA9987"/>
    <a:srgbClr val="B49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87150" autoAdjust="0"/>
  </p:normalViewPr>
  <p:slideViewPr>
    <p:cSldViewPr snapToGrid="0">
      <p:cViewPr varScale="1">
        <p:scale>
          <a:sx n="60" d="100"/>
          <a:sy n="60" d="100"/>
        </p:scale>
        <p:origin x="336" y="2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3.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a:defRPr sz="1200"/>
            </a:lvl1pPr>
          </a:lstStyle>
          <a:p>
            <a:endParaRPr lang="en-Z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E79EC-29B1-4A54-B46B-ADFA5C0A41D5}" type="datetimeFigureOut">
              <a:rPr lang="en-ZA" smtClean="0"/>
              <a:t>2026/06/04</a:t>
            </a:fld>
            <a:endParaRPr lang="en-ZA"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a:defRPr sz="1200"/>
            </a:lvl1pPr>
          </a:lstStyle>
          <a:p>
            <a:endParaRPr lang="en-Z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291F-663B-47B1-87DD-51E5B01DA0AE}" type="slidenum">
              <a:rPr lang="en-ZA" smtClean="0"/>
              <a:t>‹#›</a:t>
            </a:fld>
            <a:endParaRPr lang="en-ZA" dirty="0"/>
          </a:p>
        </p:txBody>
      </p:sp>
    </p:spTree>
    <p:extLst>
      <p:ext uri="{BB962C8B-B14F-4D97-AF65-F5344CB8AC3E}">
        <p14:creationId xmlns:p14="http://schemas.microsoft.com/office/powerpoint/2010/main" val="2385645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CA291F-663B-47B1-87DD-51E5B01DA0AE}"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ZA"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031399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41CA291F-663B-47B1-87DD-51E5B01DA0AE}" type="slidenum">
              <a:rPr lang="en-ZA" smtClean="0"/>
              <a:t>2</a:t>
            </a:fld>
            <a:endParaRPr lang="en-ZA" dirty="0"/>
          </a:p>
        </p:txBody>
      </p:sp>
    </p:spTree>
    <p:extLst>
      <p:ext uri="{BB962C8B-B14F-4D97-AF65-F5344CB8AC3E}">
        <p14:creationId xmlns:p14="http://schemas.microsoft.com/office/powerpoint/2010/main" val="330136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41CA291F-663B-47B1-87DD-51E5B01DA0AE}" type="slidenum">
              <a:rPr lang="en-ZA" smtClean="0"/>
              <a:t>3</a:t>
            </a:fld>
            <a:endParaRPr lang="en-ZA" dirty="0"/>
          </a:p>
        </p:txBody>
      </p:sp>
    </p:spTree>
    <p:extLst>
      <p:ext uri="{BB962C8B-B14F-4D97-AF65-F5344CB8AC3E}">
        <p14:creationId xmlns:p14="http://schemas.microsoft.com/office/powerpoint/2010/main" val="1577893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a:p>
            <a:endParaRPr lang="en-ZA" dirty="0"/>
          </a:p>
        </p:txBody>
      </p:sp>
      <p:sp>
        <p:nvSpPr>
          <p:cNvPr id="4" name="Slide Number Placeholder 3"/>
          <p:cNvSpPr>
            <a:spLocks noGrp="1"/>
          </p:cNvSpPr>
          <p:nvPr>
            <p:ph type="sldNum" sz="quarter" idx="5"/>
          </p:nvPr>
        </p:nvSpPr>
        <p:spPr/>
        <p:txBody>
          <a:bodyPr/>
          <a:lstStyle/>
          <a:p>
            <a:fld id="{41CA291F-663B-47B1-87DD-51E5B01DA0AE}" type="slidenum">
              <a:rPr lang="en-ZA" smtClean="0"/>
              <a:t>4</a:t>
            </a:fld>
            <a:endParaRPr lang="en-ZA" dirty="0"/>
          </a:p>
        </p:txBody>
      </p:sp>
    </p:spTree>
    <p:extLst>
      <p:ext uri="{BB962C8B-B14F-4D97-AF65-F5344CB8AC3E}">
        <p14:creationId xmlns:p14="http://schemas.microsoft.com/office/powerpoint/2010/main" val="1467470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41CA291F-663B-47B1-87DD-51E5B01DA0AE}" type="slidenum">
              <a:rPr lang="en-ZA" smtClean="0"/>
              <a:t>5</a:t>
            </a:fld>
            <a:endParaRPr lang="en-ZA" dirty="0"/>
          </a:p>
        </p:txBody>
      </p:sp>
    </p:spTree>
    <p:extLst>
      <p:ext uri="{BB962C8B-B14F-4D97-AF65-F5344CB8AC3E}">
        <p14:creationId xmlns:p14="http://schemas.microsoft.com/office/powerpoint/2010/main" val="3361891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CA291F-663B-47B1-87DD-51E5B01DA0AE}" type="slidenum">
              <a:rPr lang="en-ZA" smtClean="0"/>
              <a:t>7</a:t>
            </a:fld>
            <a:endParaRPr lang="en-ZA" dirty="0"/>
          </a:p>
        </p:txBody>
      </p:sp>
    </p:spTree>
    <p:extLst>
      <p:ext uri="{BB962C8B-B14F-4D97-AF65-F5344CB8AC3E}">
        <p14:creationId xmlns:p14="http://schemas.microsoft.com/office/powerpoint/2010/main" val="3973934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41CA291F-663B-47B1-87DD-51E5B01DA0AE}" type="slidenum">
              <a:rPr lang="en-ZA" smtClean="0"/>
              <a:t>9</a:t>
            </a:fld>
            <a:endParaRPr lang="en-ZA" dirty="0"/>
          </a:p>
        </p:txBody>
      </p:sp>
    </p:spTree>
    <p:extLst>
      <p:ext uri="{BB962C8B-B14F-4D97-AF65-F5344CB8AC3E}">
        <p14:creationId xmlns:p14="http://schemas.microsoft.com/office/powerpoint/2010/main" val="2465796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6C07E-FFB8-E961-7CA8-EBCCD0327A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58616C-491E-1FF6-8BA9-D840CCC472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C75A24-0352-632D-6F94-0A7FAF05173C}"/>
              </a:ext>
            </a:extLst>
          </p:cNvPr>
          <p:cNvSpPr>
            <a:spLocks noGrp="1"/>
          </p:cNvSpPr>
          <p:nvPr>
            <p:ph type="body" idx="1"/>
          </p:nvPr>
        </p:nvSpPr>
        <p:spPr/>
        <p:txBody>
          <a:bodyPr/>
          <a:lstStyle/>
          <a:p>
            <a:endParaRPr lang="en-ZA"/>
          </a:p>
        </p:txBody>
      </p:sp>
      <p:sp>
        <p:nvSpPr>
          <p:cNvPr id="4" name="Slide Number Placeholder 3">
            <a:extLst>
              <a:ext uri="{FF2B5EF4-FFF2-40B4-BE49-F238E27FC236}">
                <a16:creationId xmlns:a16="http://schemas.microsoft.com/office/drawing/2014/main" id="{C85EB6AC-EC7E-4FB1-9309-3C2265F9806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CA291F-663B-47B1-87DD-51E5B01DA0AE}"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ZA" sz="1200" b="0" i="0" u="none" strike="noStrike" kern="1200" cap="none" spc="0" normalizeH="0" baseline="0" noProof="0" dirty="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05886939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Master" Target="../slideMasters/slideMaster1.xml"/><Relationship Id="rId7" Type="http://schemas.openxmlformats.org/officeDocument/2006/relationships/image" Target="../media/image5.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Master" Target="../slideMasters/slideMaster2.xml"/><Relationship Id="rId7" Type="http://schemas.openxmlformats.org/officeDocument/2006/relationships/image" Target="../media/image1.emf"/><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oleObject" Target="../embeddings/oleObject2.bin"/><Relationship Id="rId5" Type="http://schemas.openxmlformats.org/officeDocument/2006/relationships/image" Target="../media/image11.emf"/><Relationship Id="rId4" Type="http://schemas.openxmlformats.org/officeDocument/2006/relationships/image" Target="../media/image10.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Master" Target="../slideMasters/slideMaster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6.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6.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DFF4CC-8DC4-7B7A-39C5-262F5C87F5B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2" y="4144544"/>
            <a:ext cx="12191995" cy="2464129"/>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618049" y="1404737"/>
            <a:ext cx="7117690" cy="676275"/>
          </a:xfrm>
          <a:prstGeom prst="rect">
            <a:avLst/>
          </a:prstGeom>
        </p:spPr>
        <p:txBody>
          <a:bodyPr anchor="b">
            <a:normAutofit/>
          </a:bodyPr>
          <a:lstStyle>
            <a:lvl1pPr algn="r">
              <a:defRPr sz="2800">
                <a:solidFill>
                  <a:schemeClr val="tx1"/>
                </a:solidFill>
                <a:latin typeface="+mj-lt"/>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618050" y="2924226"/>
            <a:ext cx="7117689" cy="365126"/>
          </a:xfrm>
          <a:prstGeom prst="rect">
            <a:avLst/>
          </a:prstGeom>
        </p:spPr>
        <p:txBody>
          <a:bodyPr>
            <a:noAutofit/>
          </a:bodyPr>
          <a:lstStyle>
            <a:lvl1pPr marL="0" indent="0" algn="r">
              <a:buFontTx/>
              <a:buNone/>
              <a:defRPr sz="2000" b="1">
                <a:solidFill>
                  <a:srgbClr val="83725B"/>
                </a:solidFill>
                <a:latin typeface="+mn-lt"/>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49" y="3527025"/>
            <a:ext cx="7117690" cy="327025"/>
          </a:xfrm>
          <a:prstGeom prst="rect">
            <a:avLst/>
          </a:prstGeom>
        </p:spPr>
        <p:txBody>
          <a:bodyPr>
            <a:noAutofit/>
          </a:bodyPr>
          <a:lstStyle>
            <a:lvl1pPr marL="0" indent="0" algn="r">
              <a:buNone/>
              <a:defRPr sz="1800">
                <a:solidFill>
                  <a:schemeClr val="tx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025F6DC-490B-FE96-3826-453FA05719BC}"/>
              </a:ext>
            </a:extLst>
          </p:cNvPr>
          <p:cNvSpPr/>
          <p:nvPr userDrawn="1"/>
        </p:nvSpPr>
        <p:spPr>
          <a:xfrm>
            <a:off x="504232" y="3817647"/>
            <a:ext cx="1533524" cy="15166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DBCADFDE-56B9-04C2-BCE2-05120032D0AE}"/>
              </a:ext>
            </a:extLst>
          </p:cNvPr>
          <p:cNvPicPr>
            <a:picLocks noChangeAspect="1"/>
          </p:cNvPicPr>
          <p:nvPr userDrawn="1"/>
        </p:nvPicPr>
        <p:blipFill>
          <a:blip r:embed="rId7"/>
          <a:stretch>
            <a:fillRect/>
          </a:stretch>
        </p:blipFill>
        <p:spPr>
          <a:xfrm>
            <a:off x="504232" y="1784299"/>
            <a:ext cx="3937000" cy="3568700"/>
          </a:xfrm>
          <a:prstGeom prst="rect">
            <a:avLst/>
          </a:prstGeom>
        </p:spPr>
      </p:pic>
      <p:sp>
        <p:nvSpPr>
          <p:cNvPr id="9" name="Picture Placeholder 4">
            <a:extLst>
              <a:ext uri="{FF2B5EF4-FFF2-40B4-BE49-F238E27FC236}">
                <a16:creationId xmlns:a16="http://schemas.microsoft.com/office/drawing/2014/main" id="{46C2D1BC-19FC-6DDD-3EE5-86D738105E53}"/>
              </a:ext>
            </a:extLst>
          </p:cNvPr>
          <p:cNvSpPr>
            <a:spLocks noGrp="1"/>
          </p:cNvSpPr>
          <p:nvPr>
            <p:ph type="pic" sz="quarter" idx="13" hasCustomPrompt="1"/>
          </p:nvPr>
        </p:nvSpPr>
        <p:spPr>
          <a:xfrm>
            <a:off x="1000139" y="1921224"/>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
        <p:nvSpPr>
          <p:cNvPr id="10" name="Oval 9">
            <a:extLst>
              <a:ext uri="{FF2B5EF4-FFF2-40B4-BE49-F238E27FC236}">
                <a16:creationId xmlns:a16="http://schemas.microsoft.com/office/drawing/2014/main" id="{D96E0838-0F9B-EF5D-E73C-CAF299B03244}"/>
              </a:ext>
            </a:extLst>
          </p:cNvPr>
          <p:cNvSpPr/>
          <p:nvPr userDrawn="1"/>
        </p:nvSpPr>
        <p:spPr>
          <a:xfrm>
            <a:off x="329249" y="3610137"/>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1">
            <a:extLst>
              <a:ext uri="{FF2B5EF4-FFF2-40B4-BE49-F238E27FC236}">
                <a16:creationId xmlns:a16="http://schemas.microsoft.com/office/drawing/2014/main" id="{71ABA184-90EF-886D-01F7-8ED79E7BB0CC}"/>
              </a:ext>
            </a:extLst>
          </p:cNvPr>
          <p:cNvSpPr>
            <a:spLocks noGrp="1"/>
          </p:cNvSpPr>
          <p:nvPr>
            <p:ph type="pic" sz="quarter" idx="14" hasCustomPrompt="1"/>
          </p:nvPr>
        </p:nvSpPr>
        <p:spPr>
          <a:xfrm>
            <a:off x="406138" y="3684749"/>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pic>
        <p:nvPicPr>
          <p:cNvPr id="12" name="Picture 11">
            <a:extLst>
              <a:ext uri="{FF2B5EF4-FFF2-40B4-BE49-F238E27FC236}">
                <a16:creationId xmlns:a16="http://schemas.microsoft.com/office/drawing/2014/main" id="{81417B6E-DCAF-E329-82FA-A9666987E521}"/>
              </a:ext>
            </a:extLst>
          </p:cNvPr>
          <p:cNvPicPr>
            <a:picLocks noChangeAspect="1"/>
          </p:cNvPicPr>
          <p:nvPr userDrawn="1"/>
        </p:nvPicPr>
        <p:blipFill>
          <a:blip r:embed="rId8"/>
          <a:stretch>
            <a:fillRect/>
          </a:stretch>
        </p:blipFill>
        <p:spPr>
          <a:xfrm>
            <a:off x="113202" y="3610137"/>
            <a:ext cx="2260600" cy="2044700"/>
          </a:xfrm>
          <a:prstGeom prst="rect">
            <a:avLst/>
          </a:prstGeom>
        </p:spPr>
      </p:pic>
    </p:spTree>
    <p:extLst>
      <p:ext uri="{BB962C8B-B14F-4D97-AF65-F5344CB8AC3E}">
        <p14:creationId xmlns:p14="http://schemas.microsoft.com/office/powerpoint/2010/main" val="2941499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Slide">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07F45E-2B15-7373-829E-FA06F90D6D9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 y="4118013"/>
            <a:ext cx="12191991" cy="2464127"/>
          </a:xfrm>
          <a:prstGeom prst="rect">
            <a:avLst/>
          </a:prstGeom>
        </p:spPr>
      </p:pic>
      <p:pic>
        <p:nvPicPr>
          <p:cNvPr id="105" name="Picture 104">
            <a:extLst>
              <a:ext uri="{FF2B5EF4-FFF2-40B4-BE49-F238E27FC236}">
                <a16:creationId xmlns:a16="http://schemas.microsoft.com/office/drawing/2014/main" id="{8BE0A2D5-4897-AEFE-6F06-B6A2F82DFA4A}"/>
              </a:ext>
            </a:extLst>
          </p:cNvPr>
          <p:cNvPicPr>
            <a:picLocks noChangeAspect="1"/>
          </p:cNvPicPr>
          <p:nvPr userDrawn="1"/>
        </p:nvPicPr>
        <p:blipFill>
          <a:blip r:embed="rId5"/>
          <a:stretch>
            <a:fillRect/>
          </a:stretch>
        </p:blipFill>
        <p:spPr>
          <a:xfrm>
            <a:off x="485443" y="2396081"/>
            <a:ext cx="3937000" cy="3568700"/>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9"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9"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1" y="0"/>
            <a:ext cx="158751"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18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440239" y="1404739"/>
            <a:ext cx="7295501" cy="676275"/>
          </a:xfrm>
          <a:prstGeom prst="rect">
            <a:avLst/>
          </a:prstGeom>
        </p:spPr>
        <p:txBody>
          <a:bodyPr anchor="b">
            <a:normAutofit/>
          </a:bodyPr>
          <a:lstStyle>
            <a:lvl1pPr algn="r">
              <a:defRPr sz="2100">
                <a:solidFill>
                  <a:schemeClr val="bg1"/>
                </a:solidFill>
                <a:latin typeface="+mj-lt"/>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440239" y="2924226"/>
            <a:ext cx="7295501" cy="365126"/>
          </a:xfrm>
          <a:prstGeom prst="rect">
            <a:avLst/>
          </a:prstGeom>
        </p:spPr>
        <p:txBody>
          <a:bodyPr>
            <a:noAutofit/>
          </a:bodyPr>
          <a:lstStyle>
            <a:lvl1pPr marL="0" indent="0" algn="r">
              <a:buFontTx/>
              <a:buNone/>
              <a:defRPr sz="1500" b="1">
                <a:solidFill>
                  <a:srgbClr val="83725B"/>
                </a:solidFill>
                <a:latin typeface="+mn-lt"/>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439590" y="3527027"/>
            <a:ext cx="7296151" cy="327025"/>
          </a:xfrm>
          <a:prstGeom prst="rect">
            <a:avLst/>
          </a:prstGeom>
        </p:spPr>
        <p:txBody>
          <a:bodyPr>
            <a:noAutofit/>
          </a:bodyPr>
          <a:lstStyle>
            <a:lvl1pPr marL="0" indent="0" algn="r">
              <a:buNone/>
              <a:defRPr sz="1350">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4219860"/>
            <a:ext cx="2260600" cy="2044700"/>
          </a:xfrm>
          <a:prstGeom prst="rect">
            <a:avLst/>
          </a:prstGeom>
        </p:spPr>
      </p:pic>
      <p:sp>
        <p:nvSpPr>
          <p:cNvPr id="102" name="Picture Placeholder 101">
            <a:extLst>
              <a:ext uri="{FF2B5EF4-FFF2-40B4-BE49-F238E27FC236}">
                <a16:creationId xmlns:a16="http://schemas.microsoft.com/office/drawing/2014/main" id="{C4067DE9-8827-ACDD-EA61-EE0F0A44163F}"/>
              </a:ext>
            </a:extLst>
          </p:cNvPr>
          <p:cNvSpPr>
            <a:spLocks noGrp="1"/>
          </p:cNvSpPr>
          <p:nvPr>
            <p:ph type="pic" sz="quarter" idx="14" hasCustomPrompt="1"/>
          </p:nvPr>
        </p:nvSpPr>
        <p:spPr>
          <a:xfrm>
            <a:off x="387350" y="4291297"/>
            <a:ext cx="1895476" cy="1895476"/>
          </a:xfrm>
          <a:prstGeom prst="ellipse">
            <a:avLst/>
          </a:prstGeom>
          <a:solidFill>
            <a:schemeClr val="accent2"/>
          </a:solidFill>
          <a:ln>
            <a:solidFill>
              <a:schemeClr val="bg1"/>
            </a:solidFill>
          </a:ln>
        </p:spPr>
        <p:txBody>
          <a:bodyPr anchor="ctr"/>
          <a:lstStyle>
            <a:lvl1pPr marL="0" indent="0" algn="ctr">
              <a:buNone/>
              <a:defRPr sz="1800">
                <a:solidFill>
                  <a:schemeClr val="bg1"/>
                </a:solidFill>
              </a:defRPr>
            </a:lvl1pPr>
          </a:lstStyle>
          <a:p>
            <a:r>
              <a:rPr lang="en-US" dirty="0"/>
              <a:t>Insert visual</a:t>
            </a:r>
          </a:p>
        </p:txBody>
      </p:sp>
      <p:sp>
        <p:nvSpPr>
          <p:cNvPr id="104" name="Picture Placeholder 103">
            <a:extLst>
              <a:ext uri="{FF2B5EF4-FFF2-40B4-BE49-F238E27FC236}">
                <a16:creationId xmlns:a16="http://schemas.microsoft.com/office/drawing/2014/main" id="{B5312EC4-EEAC-7185-C191-930CB9ED57C2}"/>
              </a:ext>
            </a:extLst>
          </p:cNvPr>
          <p:cNvSpPr>
            <a:spLocks noGrp="1"/>
          </p:cNvSpPr>
          <p:nvPr>
            <p:ph type="pic" sz="quarter" idx="13" hasCustomPrompt="1"/>
          </p:nvPr>
        </p:nvSpPr>
        <p:spPr>
          <a:xfrm>
            <a:off x="981349" y="2527772"/>
            <a:ext cx="3294851"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solidFill>
              <a:schemeClr val="bg1"/>
            </a:solidFill>
          </a:ln>
        </p:spPr>
        <p:txBody>
          <a:bodyPr wrap="square" anchor="ctr">
            <a:noAutofit/>
          </a:bodyPr>
          <a:lstStyle>
            <a:lvl1pPr marL="0" indent="0" algn="ctr">
              <a:buNone/>
              <a:defRPr sz="2400">
                <a:solidFill>
                  <a:schemeClr val="bg1"/>
                </a:solidFill>
              </a:defRPr>
            </a:lvl1pPr>
          </a:lstStyle>
          <a:p>
            <a:r>
              <a:rPr lang="en-US" dirty="0"/>
              <a:t>Insert </a:t>
            </a:r>
            <a:br>
              <a:rPr lang="en-US" dirty="0"/>
            </a:br>
            <a:r>
              <a:rPr lang="en-US" dirty="0"/>
              <a:t>visual</a:t>
            </a:r>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p>
        </p:txBody>
      </p:sp>
    </p:spTree>
    <p:extLst>
      <p:ext uri="{BB962C8B-B14F-4D97-AF65-F5344CB8AC3E}">
        <p14:creationId xmlns:p14="http://schemas.microsoft.com/office/powerpoint/2010/main" val="3580051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1"/>
          <p:cNvSpPr>
            <a:spLocks noChangeArrowheads="1"/>
          </p:cNvSpPr>
          <p:nvPr/>
        </p:nvSpPr>
        <p:spPr bwMode="auto">
          <a:xfrm>
            <a:off x="-6350" y="0"/>
            <a:ext cx="121983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ZA" sz="1800" dirty="0"/>
          </a:p>
        </p:txBody>
      </p:sp>
      <p:pic>
        <p:nvPicPr>
          <p:cNvPr id="5" name="Picture 23" descr="d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1" y="0"/>
            <a:ext cx="243416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101"/>
          <p:cNvSpPr>
            <a:spLocks noChangeArrowheads="1"/>
          </p:cNvSpPr>
          <p:nvPr/>
        </p:nvSpPr>
        <p:spPr bwMode="auto">
          <a:xfrm>
            <a:off x="491067" y="1300163"/>
            <a:ext cx="3064933" cy="2297112"/>
          </a:xfrm>
          <a:prstGeom prst="ellipse">
            <a:avLst/>
          </a:prstGeom>
          <a:solidFill>
            <a:srgbClr val="83725B"/>
          </a:solidFill>
          <a:ln w="9525">
            <a:solidFill>
              <a:srgbClr val="83725B"/>
            </a:solidFill>
            <a:round/>
            <a:headEnd/>
            <a:tailEnd/>
          </a:ln>
        </p:spPr>
        <p:txBody>
          <a:bodyPr/>
          <a:lstStyle/>
          <a:p>
            <a:endParaRPr lang="en-ZA" sz="1800" dirty="0"/>
          </a:p>
        </p:txBody>
      </p:sp>
      <p:sp>
        <p:nvSpPr>
          <p:cNvPr id="7" name="Oval 102" descr="coolers"/>
          <p:cNvSpPr>
            <a:spLocks noChangeArrowheads="1"/>
          </p:cNvSpPr>
          <p:nvPr/>
        </p:nvSpPr>
        <p:spPr bwMode="auto">
          <a:xfrm>
            <a:off x="582085" y="1362075"/>
            <a:ext cx="2882900" cy="2173288"/>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ZA" sz="1800" dirty="0"/>
          </a:p>
        </p:txBody>
      </p:sp>
      <p:sp>
        <p:nvSpPr>
          <p:cNvPr id="8" name="Oval 103"/>
          <p:cNvSpPr>
            <a:spLocks noChangeArrowheads="1"/>
          </p:cNvSpPr>
          <p:nvPr/>
        </p:nvSpPr>
        <p:spPr bwMode="auto">
          <a:xfrm>
            <a:off x="459318" y="1225551"/>
            <a:ext cx="3145367" cy="23717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9" name="Oval 104"/>
          <p:cNvSpPr>
            <a:spLocks noChangeArrowheads="1"/>
          </p:cNvSpPr>
          <p:nvPr/>
        </p:nvSpPr>
        <p:spPr bwMode="auto">
          <a:xfrm>
            <a:off x="342901" y="1225551"/>
            <a:ext cx="3147484" cy="23717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0" name="Oval 105"/>
          <p:cNvSpPr>
            <a:spLocks noChangeArrowheads="1"/>
          </p:cNvSpPr>
          <p:nvPr/>
        </p:nvSpPr>
        <p:spPr bwMode="auto">
          <a:xfrm>
            <a:off x="508001" y="1274764"/>
            <a:ext cx="3145367" cy="23717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1" name="Oval 106"/>
          <p:cNvSpPr>
            <a:spLocks noChangeArrowheads="1"/>
          </p:cNvSpPr>
          <p:nvPr/>
        </p:nvSpPr>
        <p:spPr bwMode="auto">
          <a:xfrm>
            <a:off x="410634" y="1201739"/>
            <a:ext cx="3145367" cy="23590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2" name="Oval 107"/>
          <p:cNvSpPr>
            <a:spLocks noChangeArrowheads="1"/>
          </p:cNvSpPr>
          <p:nvPr/>
        </p:nvSpPr>
        <p:spPr bwMode="auto">
          <a:xfrm>
            <a:off x="590551" y="1323976"/>
            <a:ext cx="3145367" cy="23717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3" name="Oval 108"/>
          <p:cNvSpPr>
            <a:spLocks noChangeArrowheads="1"/>
          </p:cNvSpPr>
          <p:nvPr/>
        </p:nvSpPr>
        <p:spPr bwMode="auto">
          <a:xfrm>
            <a:off x="228601" y="1323976"/>
            <a:ext cx="3145367" cy="23717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4" name="Oval 109"/>
          <p:cNvSpPr>
            <a:spLocks noChangeArrowheads="1"/>
          </p:cNvSpPr>
          <p:nvPr/>
        </p:nvSpPr>
        <p:spPr bwMode="auto">
          <a:xfrm>
            <a:off x="607485" y="1201739"/>
            <a:ext cx="3145367" cy="235902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5" name="Oval 110"/>
          <p:cNvSpPr>
            <a:spLocks noChangeArrowheads="1"/>
          </p:cNvSpPr>
          <p:nvPr/>
        </p:nvSpPr>
        <p:spPr bwMode="auto">
          <a:xfrm>
            <a:off x="1299634" y="669926"/>
            <a:ext cx="1564217" cy="1185863"/>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16" name="Oval 111"/>
          <p:cNvSpPr>
            <a:spLocks noChangeArrowheads="1"/>
          </p:cNvSpPr>
          <p:nvPr/>
        </p:nvSpPr>
        <p:spPr bwMode="auto">
          <a:xfrm>
            <a:off x="1331384" y="706438"/>
            <a:ext cx="1498600" cy="1123950"/>
          </a:xfrm>
          <a:prstGeom prst="ellipse">
            <a:avLst/>
          </a:prstGeom>
          <a:solidFill>
            <a:srgbClr val="8C7F6D"/>
          </a:solidFill>
          <a:ln w="9525">
            <a:solidFill>
              <a:srgbClr val="83725B"/>
            </a:solidFill>
            <a:miter lim="800000"/>
            <a:headEnd/>
            <a:tailEnd/>
          </a:ln>
        </p:spPr>
        <p:txBody>
          <a:bodyPr/>
          <a:lstStyle/>
          <a:p>
            <a:endParaRPr lang="en-ZA" sz="1800" dirty="0"/>
          </a:p>
        </p:txBody>
      </p:sp>
      <p:sp>
        <p:nvSpPr>
          <p:cNvPr id="17" name="Oval 112"/>
          <p:cNvSpPr>
            <a:spLocks noChangeArrowheads="1"/>
          </p:cNvSpPr>
          <p:nvPr/>
        </p:nvSpPr>
        <p:spPr bwMode="auto">
          <a:xfrm>
            <a:off x="1265768" y="633414"/>
            <a:ext cx="1629833" cy="12223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8" name="Oval 113"/>
          <p:cNvSpPr>
            <a:spLocks noChangeArrowheads="1"/>
          </p:cNvSpPr>
          <p:nvPr/>
        </p:nvSpPr>
        <p:spPr bwMode="auto">
          <a:xfrm>
            <a:off x="1217085" y="633414"/>
            <a:ext cx="1612900" cy="12223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19" name="Oval 114"/>
          <p:cNvSpPr>
            <a:spLocks noChangeArrowheads="1"/>
          </p:cNvSpPr>
          <p:nvPr/>
        </p:nvSpPr>
        <p:spPr bwMode="auto">
          <a:xfrm>
            <a:off x="1299634" y="657226"/>
            <a:ext cx="1629833" cy="1223963"/>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0" name="Oval 115"/>
          <p:cNvSpPr>
            <a:spLocks noChangeArrowheads="1"/>
          </p:cNvSpPr>
          <p:nvPr/>
        </p:nvSpPr>
        <p:spPr bwMode="auto">
          <a:xfrm>
            <a:off x="1248834" y="620714"/>
            <a:ext cx="1615017" cy="12223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1" name="Oval 116"/>
          <p:cNvSpPr>
            <a:spLocks noChangeArrowheads="1"/>
          </p:cNvSpPr>
          <p:nvPr/>
        </p:nvSpPr>
        <p:spPr bwMode="auto">
          <a:xfrm>
            <a:off x="1331384" y="706438"/>
            <a:ext cx="1498600" cy="1123950"/>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22" name="Oval 117"/>
          <p:cNvSpPr>
            <a:spLocks noChangeArrowheads="1"/>
          </p:cNvSpPr>
          <p:nvPr/>
        </p:nvSpPr>
        <p:spPr bwMode="auto">
          <a:xfrm>
            <a:off x="1348318" y="706439"/>
            <a:ext cx="1466849" cy="1100137"/>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3" name="Oval 118" descr="face"/>
          <p:cNvSpPr>
            <a:spLocks noChangeArrowheads="1"/>
          </p:cNvSpPr>
          <p:nvPr/>
        </p:nvSpPr>
        <p:spPr bwMode="auto">
          <a:xfrm>
            <a:off x="1339851" y="706439"/>
            <a:ext cx="1481667" cy="1112837"/>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ZA" sz="1800" dirty="0"/>
          </a:p>
        </p:txBody>
      </p:sp>
      <p:sp>
        <p:nvSpPr>
          <p:cNvPr id="24" name="Oval 119"/>
          <p:cNvSpPr>
            <a:spLocks noChangeArrowheads="1"/>
          </p:cNvSpPr>
          <p:nvPr/>
        </p:nvSpPr>
        <p:spPr bwMode="auto">
          <a:xfrm>
            <a:off x="1348318" y="620714"/>
            <a:ext cx="1629833" cy="12223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5" name="Oval 120"/>
          <p:cNvSpPr>
            <a:spLocks noChangeArrowheads="1"/>
          </p:cNvSpPr>
          <p:nvPr/>
        </p:nvSpPr>
        <p:spPr bwMode="auto">
          <a:xfrm>
            <a:off x="1151468" y="695326"/>
            <a:ext cx="1629833" cy="12096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6" name="Oval 121"/>
          <p:cNvSpPr>
            <a:spLocks noChangeArrowheads="1"/>
          </p:cNvSpPr>
          <p:nvPr/>
        </p:nvSpPr>
        <p:spPr bwMode="auto">
          <a:xfrm>
            <a:off x="1348317" y="695326"/>
            <a:ext cx="1615016" cy="12096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27" name="Oval 122"/>
          <p:cNvSpPr>
            <a:spLocks noChangeArrowheads="1"/>
          </p:cNvSpPr>
          <p:nvPr/>
        </p:nvSpPr>
        <p:spPr bwMode="auto">
          <a:xfrm>
            <a:off x="558800" y="3178175"/>
            <a:ext cx="2567517" cy="1912938"/>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28" name="Oval 123"/>
          <p:cNvSpPr>
            <a:spLocks noChangeArrowheads="1"/>
          </p:cNvSpPr>
          <p:nvPr/>
        </p:nvSpPr>
        <p:spPr bwMode="auto">
          <a:xfrm>
            <a:off x="641351" y="3227388"/>
            <a:ext cx="2402416" cy="1814512"/>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29" name="Oval 124"/>
          <p:cNvSpPr>
            <a:spLocks noChangeArrowheads="1"/>
          </p:cNvSpPr>
          <p:nvPr/>
        </p:nvSpPr>
        <p:spPr bwMode="auto">
          <a:xfrm>
            <a:off x="524933" y="3116263"/>
            <a:ext cx="2635251" cy="197485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0" name="Oval 125"/>
          <p:cNvSpPr>
            <a:spLocks noChangeArrowheads="1"/>
          </p:cNvSpPr>
          <p:nvPr/>
        </p:nvSpPr>
        <p:spPr bwMode="auto">
          <a:xfrm>
            <a:off x="442385" y="3116263"/>
            <a:ext cx="2618316" cy="197485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1" name="Oval 126"/>
          <p:cNvSpPr>
            <a:spLocks noChangeArrowheads="1"/>
          </p:cNvSpPr>
          <p:nvPr/>
        </p:nvSpPr>
        <p:spPr bwMode="auto">
          <a:xfrm>
            <a:off x="573618" y="3152775"/>
            <a:ext cx="2635249" cy="1976438"/>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2" name="Oval 127"/>
          <p:cNvSpPr>
            <a:spLocks noChangeArrowheads="1"/>
          </p:cNvSpPr>
          <p:nvPr/>
        </p:nvSpPr>
        <p:spPr bwMode="auto">
          <a:xfrm>
            <a:off x="491067" y="3090864"/>
            <a:ext cx="2635251" cy="1976437"/>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3" name="Oval 128" descr="new smal workers"/>
          <p:cNvSpPr>
            <a:spLocks noChangeArrowheads="1"/>
          </p:cNvSpPr>
          <p:nvPr/>
        </p:nvSpPr>
        <p:spPr bwMode="auto">
          <a:xfrm>
            <a:off x="643468" y="3227388"/>
            <a:ext cx="2402417" cy="1814512"/>
          </a:xfrm>
          <a:prstGeom prst="ellipse">
            <a:avLst/>
          </a:prstGeom>
          <a:blipFill dpi="0" rotWithShape="1">
            <a:blip r:embed="rId5">
              <a:lum contrast="12000"/>
            </a:blip>
            <a:srcRect/>
            <a:stretch>
              <a:fillRect/>
            </a:stretch>
          </a:bli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ZA" sz="1800" dirty="0"/>
          </a:p>
        </p:txBody>
      </p:sp>
      <p:sp>
        <p:nvSpPr>
          <p:cNvPr id="34" name="Oval 129"/>
          <p:cNvSpPr>
            <a:spLocks noChangeArrowheads="1"/>
          </p:cNvSpPr>
          <p:nvPr/>
        </p:nvSpPr>
        <p:spPr bwMode="auto">
          <a:xfrm>
            <a:off x="342901" y="3201989"/>
            <a:ext cx="2620433" cy="1976437"/>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5" name="Oval 130"/>
          <p:cNvSpPr>
            <a:spLocks noChangeArrowheads="1"/>
          </p:cNvSpPr>
          <p:nvPr/>
        </p:nvSpPr>
        <p:spPr bwMode="auto">
          <a:xfrm>
            <a:off x="656167" y="3090864"/>
            <a:ext cx="2635251" cy="1976437"/>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6" name="Oval 131"/>
          <p:cNvSpPr>
            <a:spLocks noChangeArrowheads="1"/>
          </p:cNvSpPr>
          <p:nvPr/>
        </p:nvSpPr>
        <p:spPr bwMode="auto">
          <a:xfrm>
            <a:off x="641351" y="3201989"/>
            <a:ext cx="2633133" cy="1976437"/>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37" name="Oval 132"/>
          <p:cNvSpPr>
            <a:spLocks noChangeArrowheads="1"/>
          </p:cNvSpPr>
          <p:nvPr/>
        </p:nvSpPr>
        <p:spPr bwMode="auto">
          <a:xfrm>
            <a:off x="1299634" y="4746626"/>
            <a:ext cx="2123017" cy="1604963"/>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38" name="Oval 133"/>
          <p:cNvSpPr>
            <a:spLocks noChangeArrowheads="1"/>
          </p:cNvSpPr>
          <p:nvPr/>
        </p:nvSpPr>
        <p:spPr bwMode="auto">
          <a:xfrm>
            <a:off x="1365251" y="4795839"/>
            <a:ext cx="1991783" cy="1506537"/>
          </a:xfrm>
          <a:prstGeom prst="ellipse">
            <a:avLst/>
          </a:prstGeom>
          <a:solidFill>
            <a:srgbClr val="83725B"/>
          </a:solidFill>
          <a:ln w="9525">
            <a:solidFill>
              <a:srgbClr val="83725B"/>
            </a:solidFill>
            <a:miter lim="800000"/>
            <a:headEnd/>
            <a:tailEnd/>
          </a:ln>
        </p:spPr>
        <p:txBody>
          <a:bodyPr/>
          <a:lstStyle/>
          <a:p>
            <a:endParaRPr lang="en-ZA" sz="1800" dirty="0"/>
          </a:p>
        </p:txBody>
      </p:sp>
      <p:sp>
        <p:nvSpPr>
          <p:cNvPr id="39" name="Oval 134"/>
          <p:cNvSpPr>
            <a:spLocks noChangeArrowheads="1"/>
          </p:cNvSpPr>
          <p:nvPr/>
        </p:nvSpPr>
        <p:spPr bwMode="auto">
          <a:xfrm>
            <a:off x="1265767" y="4697414"/>
            <a:ext cx="2190751" cy="16414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0" name="Oval 135"/>
          <p:cNvSpPr>
            <a:spLocks noChangeArrowheads="1"/>
          </p:cNvSpPr>
          <p:nvPr/>
        </p:nvSpPr>
        <p:spPr bwMode="auto">
          <a:xfrm>
            <a:off x="1200151" y="4697414"/>
            <a:ext cx="2173816" cy="164147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1" name="Oval 136"/>
          <p:cNvSpPr>
            <a:spLocks noChangeArrowheads="1"/>
          </p:cNvSpPr>
          <p:nvPr/>
        </p:nvSpPr>
        <p:spPr bwMode="auto">
          <a:xfrm>
            <a:off x="1316568" y="4733926"/>
            <a:ext cx="2173817" cy="1643063"/>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2" name="Oval 137"/>
          <p:cNvSpPr>
            <a:spLocks noChangeArrowheads="1"/>
          </p:cNvSpPr>
          <p:nvPr/>
        </p:nvSpPr>
        <p:spPr bwMode="auto">
          <a:xfrm>
            <a:off x="1234018" y="4684713"/>
            <a:ext cx="2188633" cy="16430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3" name="Oval 138" descr="boom"/>
          <p:cNvSpPr>
            <a:spLocks noChangeArrowheads="1"/>
          </p:cNvSpPr>
          <p:nvPr/>
        </p:nvSpPr>
        <p:spPr bwMode="auto">
          <a:xfrm>
            <a:off x="1350434" y="4791075"/>
            <a:ext cx="2008717" cy="1519238"/>
          </a:xfrm>
          <a:prstGeom prst="ellipse">
            <a:avLst/>
          </a:prstGeom>
          <a:blipFill dpi="0" rotWithShape="1">
            <a:blip r:embed="rId6">
              <a:lum contrast="6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ZA" sz="1800" dirty="0"/>
          </a:p>
        </p:txBody>
      </p:sp>
      <p:sp>
        <p:nvSpPr>
          <p:cNvPr id="44" name="Oval 139"/>
          <p:cNvSpPr>
            <a:spLocks noChangeArrowheads="1"/>
          </p:cNvSpPr>
          <p:nvPr/>
        </p:nvSpPr>
        <p:spPr bwMode="auto">
          <a:xfrm>
            <a:off x="1117601" y="4770438"/>
            <a:ext cx="2173817" cy="16430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5" name="Oval 140"/>
          <p:cNvSpPr>
            <a:spLocks noChangeArrowheads="1"/>
          </p:cNvSpPr>
          <p:nvPr/>
        </p:nvSpPr>
        <p:spPr bwMode="auto">
          <a:xfrm>
            <a:off x="1365251" y="4770438"/>
            <a:ext cx="2190749" cy="16430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6" name="Oval 141"/>
          <p:cNvSpPr>
            <a:spLocks noChangeArrowheads="1"/>
          </p:cNvSpPr>
          <p:nvPr/>
        </p:nvSpPr>
        <p:spPr bwMode="auto">
          <a:xfrm>
            <a:off x="1382184" y="4684713"/>
            <a:ext cx="2173816" cy="16430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ZA" sz="1800" dirty="0"/>
          </a:p>
        </p:txBody>
      </p:sp>
      <p:sp>
        <p:nvSpPr>
          <p:cNvPr id="47" name="Working Draft Text" hidden="1"/>
          <p:cNvSpPr txBox="1">
            <a:spLocks noChangeArrowheads="1"/>
          </p:cNvSpPr>
          <p:nvPr/>
        </p:nvSpPr>
        <p:spPr bwMode="auto">
          <a:xfrm>
            <a:off x="4078818" y="1160464"/>
            <a:ext cx="993862" cy="138499"/>
          </a:xfrm>
          <a:prstGeom prst="rect">
            <a:avLst/>
          </a:prstGeom>
          <a:noFill/>
          <a:ln>
            <a:noFill/>
          </a:ln>
          <a:effectLst/>
        </p:spPr>
        <p:txBody>
          <a:bodyPr wrap="none"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GB" sz="900" b="1" dirty="0"/>
              <a:t>WORKING DRAFT</a:t>
            </a:r>
          </a:p>
        </p:txBody>
      </p:sp>
      <p:sp>
        <p:nvSpPr>
          <p:cNvPr id="48" name="Working Draft" hidden="1"/>
          <p:cNvSpPr txBox="1">
            <a:spLocks noChangeArrowheads="1"/>
          </p:cNvSpPr>
          <p:nvPr/>
        </p:nvSpPr>
        <p:spPr bwMode="auto">
          <a:xfrm>
            <a:off x="4078818" y="1316039"/>
            <a:ext cx="3141886" cy="138499"/>
          </a:xfrm>
          <a:prstGeom prst="rect">
            <a:avLst/>
          </a:prstGeom>
          <a:noFill/>
          <a:ln>
            <a:noFill/>
          </a:ln>
          <a:effectLst/>
        </p:spPr>
        <p:txBody>
          <a:bodyPr wrap="none"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US" sz="900" dirty="0"/>
              <a:t>Last Modified 19.05.2011 09:01:51 W. Europe Standard Time</a:t>
            </a:r>
            <a:endParaRPr lang="en-GB" sz="900" dirty="0"/>
          </a:p>
        </p:txBody>
      </p:sp>
      <p:sp>
        <p:nvSpPr>
          <p:cNvPr id="49" name="Printed" hidden="1"/>
          <p:cNvSpPr txBox="1">
            <a:spLocks noChangeArrowheads="1"/>
          </p:cNvSpPr>
          <p:nvPr/>
        </p:nvSpPr>
        <p:spPr bwMode="auto">
          <a:xfrm>
            <a:off x="4078818" y="1473201"/>
            <a:ext cx="2904641" cy="138499"/>
          </a:xfrm>
          <a:prstGeom prst="rect">
            <a:avLst/>
          </a:prstGeom>
          <a:noFill/>
          <a:ln>
            <a:noFill/>
          </a:ln>
          <a:effectLst/>
        </p:spPr>
        <p:txBody>
          <a:bodyPr wrap="none"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US" sz="900" dirty="0"/>
              <a:t>Printed 26.01.2011 16:18:00 South Africa Standard Time</a:t>
            </a:r>
            <a:endParaRPr lang="en-GB" sz="900" dirty="0"/>
          </a:p>
        </p:txBody>
      </p:sp>
      <p:grpSp>
        <p:nvGrpSpPr>
          <p:cNvPr id="50" name="McK Title Elements"/>
          <p:cNvGrpSpPr>
            <a:grpSpLocks/>
          </p:cNvGrpSpPr>
          <p:nvPr/>
        </p:nvGrpSpPr>
        <p:grpSpPr bwMode="auto">
          <a:xfrm>
            <a:off x="4078818" y="4930775"/>
            <a:ext cx="6580716" cy="484188"/>
            <a:chOff x="1927" y="3106"/>
            <a:chExt cx="3109" cy="305"/>
          </a:xfrm>
        </p:grpSpPr>
        <p:sp>
          <p:nvSpPr>
            <p:cNvPr id="51" name="McK Document type" hidden="1"/>
            <p:cNvSpPr txBox="1">
              <a:spLocks noChangeArrowheads="1"/>
            </p:cNvSpPr>
            <p:nvPr/>
          </p:nvSpPr>
          <p:spPr bwMode="auto">
            <a:xfrm>
              <a:off x="1927" y="3106"/>
              <a:ext cx="3109" cy="136"/>
            </a:xfrm>
            <a:prstGeom prst="rect">
              <a:avLst/>
            </a:prstGeom>
            <a:noFill/>
            <a:ln>
              <a:noFill/>
            </a:ln>
            <a:effectLst/>
          </p:spPr>
          <p:txBody>
            <a:bodyPr lIns="0" tIns="0" rIns="0" bIns="0" anchor="b">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GB" sz="1400" dirty="0"/>
                <a:t>Document type</a:t>
              </a:r>
            </a:p>
          </p:txBody>
        </p:sp>
        <p:sp>
          <p:nvSpPr>
            <p:cNvPr id="52" name="McK Date" hidden="1"/>
            <p:cNvSpPr txBox="1">
              <a:spLocks noChangeArrowheads="1"/>
            </p:cNvSpPr>
            <p:nvPr/>
          </p:nvSpPr>
          <p:spPr bwMode="auto">
            <a:xfrm>
              <a:off x="1927" y="3275"/>
              <a:ext cx="3109" cy="136"/>
            </a:xfrm>
            <a:prstGeom prst="rect">
              <a:avLst/>
            </a:prstGeom>
            <a:noFill/>
            <a:ln>
              <a:noFill/>
            </a:ln>
            <a:effectLst/>
          </p:spPr>
          <p:txBody>
            <a:bodyPr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GB" sz="1400" dirty="0"/>
                <a:t>Date</a:t>
              </a:r>
            </a:p>
          </p:txBody>
        </p:sp>
      </p:grpSp>
      <p:sp>
        <p:nvSpPr>
          <p:cNvPr id="53" name="doc id" hidden="1"/>
          <p:cNvSpPr>
            <a:spLocks noChangeArrowheads="1"/>
          </p:cNvSpPr>
          <p:nvPr/>
        </p:nvSpPr>
        <p:spPr bwMode="auto">
          <a:xfrm>
            <a:off x="10680701" y="47625"/>
            <a:ext cx="132715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895350"/>
            <a:r>
              <a:rPr lang="en-GB" sz="700" dirty="0">
                <a:solidFill>
                  <a:srgbClr val="000000"/>
                </a:solidFill>
              </a:rPr>
              <a:t>JOH-ESK042-20101014-JA-X1</a:t>
            </a:r>
          </a:p>
        </p:txBody>
      </p:sp>
      <p:pic>
        <p:nvPicPr>
          <p:cNvPr id="54" name="Picture 17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67800" y="319088"/>
            <a:ext cx="286173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3075" name="Rectangle 3"/>
          <p:cNvSpPr>
            <a:spLocks noGrp="1" noChangeArrowheads="1"/>
          </p:cNvSpPr>
          <p:nvPr>
            <p:ph type="ctrTitle"/>
          </p:nvPr>
        </p:nvSpPr>
        <p:spPr>
          <a:xfrm>
            <a:off x="4078818" y="3636963"/>
            <a:ext cx="7393516" cy="311150"/>
          </a:xfrm>
        </p:spPr>
        <p:txBody>
          <a:bodyPr anchor="b"/>
          <a:lstStyle>
            <a:lvl1pPr>
              <a:defRPr>
                <a:solidFill>
                  <a:srgbClr val="003896"/>
                </a:solidFill>
              </a:defRPr>
            </a:lvl1pPr>
          </a:lstStyle>
          <a:p>
            <a:pPr lvl="0"/>
            <a:r>
              <a:rPr lang="en-GB" noProof="0"/>
              <a:t>Click to edit Master title style</a:t>
            </a:r>
          </a:p>
        </p:txBody>
      </p:sp>
      <p:sp>
        <p:nvSpPr>
          <p:cNvPr id="3076" name="Rectangle 4"/>
          <p:cNvSpPr>
            <a:spLocks noGrp="1" noChangeArrowheads="1"/>
          </p:cNvSpPr>
          <p:nvPr>
            <p:ph type="subTitle" idx="1"/>
          </p:nvPr>
        </p:nvSpPr>
        <p:spPr>
          <a:xfrm>
            <a:off x="4078818" y="4092576"/>
            <a:ext cx="7393516" cy="244475"/>
          </a:xfrm>
        </p:spPr>
        <p:txBody>
          <a:bodyPr/>
          <a:lstStyle>
            <a:lvl1pPr>
              <a:defRPr>
                <a:solidFill>
                  <a:srgbClr val="83725B"/>
                </a:solidFill>
              </a:defRPr>
            </a:lvl1pPr>
          </a:lstStyle>
          <a:p>
            <a:pPr lvl="0"/>
            <a:r>
              <a:rPr lang="en-GB" noProof="0"/>
              <a:t>Click to edit Master subtitle style</a:t>
            </a:r>
          </a:p>
        </p:txBody>
      </p:sp>
    </p:spTree>
    <p:extLst>
      <p:ext uri="{BB962C8B-B14F-4D97-AF65-F5344CB8AC3E}">
        <p14:creationId xmlns:p14="http://schemas.microsoft.com/office/powerpoint/2010/main" val="822369252"/>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6"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3992383328"/>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523220"/>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963084" y="4099123"/>
            <a:ext cx="10363200" cy="30777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6"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2496592936"/>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582085" y="1890714"/>
            <a:ext cx="4421716" cy="20928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5207000" y="1890714"/>
            <a:ext cx="4421717" cy="209288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7"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790117830"/>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689172"/>
            <a:ext cx="10972800" cy="313932"/>
          </a:xfrm>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609600" y="1805543"/>
            <a:ext cx="5386917" cy="3693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93368" y="1805543"/>
            <a:ext cx="5389033" cy="3693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8"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9" name="Rectangle 39"/>
          <p:cNvSpPr>
            <a:spLocks noGrp="1" noChangeArrowheads="1"/>
          </p:cNvSpPr>
          <p:nvPr>
            <p:ph type="sldNum" sz="quarter" idx="11"/>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186226076"/>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4"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5"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3694203519"/>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4"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59889150"/>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1173490"/>
            <a:ext cx="4011084" cy="26161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4766733" y="273051"/>
            <a:ext cx="6815667" cy="190821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609601" y="1435101"/>
            <a:ext cx="4011084"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7"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3807303386"/>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5105728"/>
            <a:ext cx="7315200" cy="261610"/>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2389717" y="612775"/>
            <a:ext cx="7315200" cy="49244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dirty="0"/>
          </a:p>
        </p:txBody>
      </p:sp>
      <p:sp>
        <p:nvSpPr>
          <p:cNvPr id="4" name="Text Placeholder 3"/>
          <p:cNvSpPr>
            <a:spLocks noGrp="1"/>
          </p:cNvSpPr>
          <p:nvPr>
            <p:ph type="body" sz="half" idx="2"/>
          </p:nvPr>
        </p:nvSpPr>
        <p:spPr>
          <a:xfrm>
            <a:off x="2389717" y="5367338"/>
            <a:ext cx="7315200"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7"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340002548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142874"/>
            <a:ext cx="121920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566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a:xfrm>
            <a:off x="6427842" y="1890714"/>
            <a:ext cx="3200876" cy="12223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6"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543513267"/>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145326" y="328614"/>
            <a:ext cx="627864" cy="278447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5609274" y="328614"/>
            <a:ext cx="1477328" cy="2784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Rectangle 37"/>
          <p:cNvSpPr>
            <a:spLocks noGrp="1" noChangeArrowheads="1"/>
          </p:cNvSpPr>
          <p:nvPr>
            <p:ph type="dt" sz="half" idx="10"/>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6"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49177786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142874"/>
            <a:ext cx="41148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hasCustomPrompt="1"/>
          </p:nvPr>
        </p:nvSpPr>
        <p:spPr>
          <a:xfrm>
            <a:off x="706438" y="2241800"/>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4114800" y="4142874"/>
            <a:ext cx="41148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8229600" y="4142874"/>
            <a:ext cx="3962400" cy="2451601"/>
          </a:xfrm>
          <a:prstGeom prst="rect">
            <a:avLst/>
          </a:prstGeom>
        </p:spPr>
        <p:txBody>
          <a:bodyPr anchor="ctr"/>
          <a:lstStyle>
            <a:lvl1pPr marL="0" indent="0" algn="ctr">
              <a:buNone/>
              <a:defRPr sz="2400">
                <a:solidFill>
                  <a:schemeClr val="accent1"/>
                </a:solidFill>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528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7C3906-7D26-F847-D210-DC8F472D4016}"/>
              </a:ext>
            </a:extLst>
          </p:cNvPr>
          <p:cNvPicPr>
            <a:picLocks noChangeAspect="1"/>
          </p:cNvPicPr>
          <p:nvPr userDrawn="1"/>
        </p:nvPicPr>
        <p:blipFill>
          <a:blip r:embed="rId4"/>
          <a:stretch>
            <a:fillRect/>
          </a:stretch>
        </p:blipFill>
        <p:spPr>
          <a:xfrm>
            <a:off x="847291" y="1463747"/>
            <a:ext cx="3937000" cy="3568700"/>
          </a:xfrm>
          <a:prstGeom prst="rect">
            <a:avLst/>
          </a:prstGeom>
        </p:spPr>
      </p:pic>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hasCustomPrompt="1"/>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solidFill>
            <a:schemeClr val="tx2"/>
          </a:solidFill>
          <a:ln>
            <a:noFill/>
          </a:ln>
        </p:spPr>
        <p:txBody>
          <a:bodyPr wrap="square" anchor="ctr">
            <a:noAutofit/>
          </a:bodyPr>
          <a:lstStyle>
            <a:lvl1pPr marL="0" indent="0" algn="ctr">
              <a:buNone/>
              <a:defRPr sz="3200">
                <a:solidFill>
                  <a:schemeClr val="bg1"/>
                </a:solidFill>
              </a:defRPr>
            </a:lvl1pPr>
          </a:lstStyle>
          <a:p>
            <a:r>
              <a:rPr lang="en-US" dirty="0"/>
              <a:t>Insert </a:t>
            </a:r>
            <a:br>
              <a:rPr lang="en-US" dirty="0"/>
            </a:br>
            <a:r>
              <a:rPr lang="en-US" dirty="0"/>
              <a:t>visual</a:t>
            </a:r>
          </a:p>
        </p:txBody>
      </p:sp>
      <p:sp>
        <p:nvSpPr>
          <p:cNvPr id="10" name="Oval 9">
            <a:extLst>
              <a:ext uri="{FF2B5EF4-FFF2-40B4-BE49-F238E27FC236}">
                <a16:creationId xmlns:a16="http://schemas.microsoft.com/office/drawing/2014/main" id="{35DBF5CF-E6CC-1A85-FDB1-B49B23179B88}"/>
              </a:ext>
            </a:extLst>
          </p:cNvPr>
          <p:cNvSpPr/>
          <p:nvPr userDrawn="1"/>
        </p:nvSpPr>
        <p:spPr>
          <a:xfrm>
            <a:off x="672308"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tx1"/>
                </a:solidFill>
                <a:latin typeface="+mj-lt"/>
                <a:cs typeface="Arial" panose="020B0604020202020204" pitchFamily="34" charset="0"/>
              </a:defRPr>
            </a:lvl1pPr>
          </a:lstStyle>
          <a:p>
            <a:r>
              <a:rPr lang="en-US" noProof="0" dirty="0"/>
              <a:t>Divider Slide</a:t>
            </a:r>
            <a:endParaRPr lang="en-ZA" noProof="0" dirty="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01">
            <a:extLst>
              <a:ext uri="{FF2B5EF4-FFF2-40B4-BE49-F238E27FC236}">
                <a16:creationId xmlns:a16="http://schemas.microsoft.com/office/drawing/2014/main" id="{F5F2CF35-ACC4-A108-DD87-92F9426534E9}"/>
              </a:ext>
            </a:extLst>
          </p:cNvPr>
          <p:cNvSpPr>
            <a:spLocks noGrp="1"/>
          </p:cNvSpPr>
          <p:nvPr>
            <p:ph type="pic" sz="quarter" idx="14" hasCustomPrompt="1"/>
          </p:nvPr>
        </p:nvSpPr>
        <p:spPr>
          <a:xfrm>
            <a:off x="749197" y="3364197"/>
            <a:ext cx="1895476" cy="1895476"/>
          </a:xfrm>
          <a:prstGeom prst="ellipse">
            <a:avLst/>
          </a:prstGeom>
          <a:solidFill>
            <a:schemeClr val="accent2"/>
          </a:solidFill>
          <a:ln>
            <a:solidFill>
              <a:schemeClr val="bg1"/>
            </a:solidFill>
          </a:ln>
        </p:spPr>
        <p:txBody>
          <a:bodyPr anchor="ctr"/>
          <a:lstStyle>
            <a:lvl1pPr marL="0" indent="0" algn="ctr">
              <a:buNone/>
              <a:defRPr sz="2400">
                <a:solidFill>
                  <a:schemeClr val="bg1"/>
                </a:solidFill>
              </a:defRPr>
            </a:lvl1pPr>
          </a:lstStyle>
          <a:p>
            <a:r>
              <a:rPr lang="en-US" dirty="0"/>
              <a:t>Insert visual</a:t>
            </a:r>
          </a:p>
        </p:txBody>
      </p:sp>
      <p:pic>
        <p:nvPicPr>
          <p:cNvPr id="9" name="Picture 8">
            <a:extLst>
              <a:ext uri="{FF2B5EF4-FFF2-40B4-BE49-F238E27FC236}">
                <a16:creationId xmlns:a16="http://schemas.microsoft.com/office/drawing/2014/main" id="{83438781-E333-E871-DE61-8750EF6EEC4A}"/>
              </a:ext>
            </a:extLst>
          </p:cNvPr>
          <p:cNvPicPr>
            <a:picLocks noChangeAspect="1"/>
          </p:cNvPicPr>
          <p:nvPr userDrawn="1"/>
        </p:nvPicPr>
        <p:blipFill>
          <a:blip r:embed="rId7"/>
          <a:stretch>
            <a:fillRect/>
          </a:stretch>
        </p:blipFill>
        <p:spPr>
          <a:xfrm>
            <a:off x="456261" y="3289585"/>
            <a:ext cx="2260600" cy="2044700"/>
          </a:xfrm>
          <a:prstGeom prst="rect">
            <a:avLst/>
          </a:prstGeom>
        </p:spPr>
      </p:pic>
    </p:spTree>
    <p:extLst>
      <p:ext uri="{BB962C8B-B14F-4D97-AF65-F5344CB8AC3E}">
        <p14:creationId xmlns:p14="http://schemas.microsoft.com/office/powerpoint/2010/main" val="4082413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r>
              <a:rPr lang="en-ZA"/>
              <a:t>Zero Harm </a:t>
            </a:r>
            <a:r>
              <a:rPr lang="hy-AM"/>
              <a:t>֍ </a:t>
            </a:r>
            <a:r>
              <a:rPr lang="en-ZA"/>
              <a:t>Integrity </a:t>
            </a:r>
            <a:r>
              <a:rPr lang="hy-AM"/>
              <a:t>֍ </a:t>
            </a:r>
            <a:r>
              <a:rPr lang="en-ZA"/>
              <a:t>Innovation </a:t>
            </a:r>
            <a:r>
              <a:rPr lang="hy-AM"/>
              <a:t>֍ </a:t>
            </a:r>
            <a:r>
              <a:rPr lang="en-ZA"/>
              <a:t>Sinobuntu </a:t>
            </a:r>
            <a:r>
              <a:rPr lang="hy-AM"/>
              <a:t>֍ </a:t>
            </a:r>
            <a:r>
              <a:rPr lang="en-ZA"/>
              <a:t>Customer Satisfaction </a:t>
            </a:r>
            <a:r>
              <a:rPr lang="hy-AM"/>
              <a:t>֍ </a:t>
            </a:r>
            <a:r>
              <a:rPr lang="en-ZA"/>
              <a:t>Excellence</a:t>
            </a:r>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3056944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r>
              <a:rPr lang="en-ZA"/>
              <a:t>Zero Harm </a:t>
            </a:r>
            <a:r>
              <a:rPr lang="hy-AM"/>
              <a:t>֍ </a:t>
            </a:r>
            <a:r>
              <a:rPr lang="en-ZA"/>
              <a:t>Integrity </a:t>
            </a:r>
            <a:r>
              <a:rPr lang="hy-AM"/>
              <a:t>֍ </a:t>
            </a:r>
            <a:r>
              <a:rPr lang="en-ZA"/>
              <a:t>Innovation </a:t>
            </a:r>
            <a:r>
              <a:rPr lang="hy-AM"/>
              <a:t>֍ </a:t>
            </a:r>
            <a:r>
              <a:rPr lang="en-ZA"/>
              <a:t>Sinobuntu </a:t>
            </a:r>
            <a:r>
              <a:rPr lang="hy-AM"/>
              <a:t>֍ </a:t>
            </a:r>
            <a:r>
              <a:rPr lang="en-ZA"/>
              <a:t>Customer Satisfaction </a:t>
            </a:r>
            <a:r>
              <a:rPr lang="hy-AM"/>
              <a:t>֍ </a:t>
            </a:r>
            <a:r>
              <a:rPr lang="en-ZA"/>
              <a:t>Excellence</a:t>
            </a:r>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0393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r>
              <a:rPr lang="en-ZA"/>
              <a:t>Zero Harm </a:t>
            </a:r>
            <a:r>
              <a:rPr lang="hy-AM"/>
              <a:t>֍ </a:t>
            </a:r>
            <a:r>
              <a:rPr lang="en-ZA"/>
              <a:t>Integrity </a:t>
            </a:r>
            <a:r>
              <a:rPr lang="hy-AM"/>
              <a:t>֍ </a:t>
            </a:r>
            <a:r>
              <a:rPr lang="en-ZA"/>
              <a:t>Innovation </a:t>
            </a:r>
            <a:r>
              <a:rPr lang="hy-AM"/>
              <a:t>֍ </a:t>
            </a:r>
            <a:r>
              <a:rPr lang="en-ZA"/>
              <a:t>Sinobuntu </a:t>
            </a:r>
            <a:r>
              <a:rPr lang="hy-AM"/>
              <a:t>֍ </a:t>
            </a:r>
            <a:r>
              <a:rPr lang="en-ZA"/>
              <a:t>Customer Satisfaction </a:t>
            </a:r>
            <a:r>
              <a:rPr lang="hy-AM"/>
              <a:t>֍ </a:t>
            </a:r>
            <a:r>
              <a:rPr lang="en-ZA"/>
              <a:t>Excellence</a:t>
            </a:r>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2641936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r>
              <a:rPr lang="en-ZA"/>
              <a:t>Zero Harm </a:t>
            </a:r>
            <a:r>
              <a:rPr lang="hy-AM"/>
              <a:t>֍ </a:t>
            </a:r>
            <a:r>
              <a:rPr lang="en-ZA"/>
              <a:t>Integrity </a:t>
            </a:r>
            <a:r>
              <a:rPr lang="hy-AM"/>
              <a:t>֍ </a:t>
            </a:r>
            <a:r>
              <a:rPr lang="en-ZA"/>
              <a:t>Innovation </a:t>
            </a:r>
            <a:r>
              <a:rPr lang="hy-AM"/>
              <a:t>֍ </a:t>
            </a:r>
            <a:r>
              <a:rPr lang="en-ZA"/>
              <a:t>Sinobuntu </a:t>
            </a:r>
            <a:r>
              <a:rPr lang="hy-AM"/>
              <a:t>֍ </a:t>
            </a:r>
            <a:r>
              <a:rPr lang="en-ZA"/>
              <a:t>Customer Satisfaction </a:t>
            </a:r>
            <a:r>
              <a:rPr lang="hy-AM"/>
              <a:t>֍ </a:t>
            </a:r>
            <a:r>
              <a:rPr lang="en-ZA"/>
              <a:t>Excellence</a:t>
            </a:r>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9935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2 Contents">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p>
            <a:r>
              <a:rPr lang="en-US"/>
              <a:t>Click to edit Master title style</a:t>
            </a:r>
            <a:endParaRPr lang="en-ZA" dirty="0"/>
          </a:p>
        </p:txBody>
      </p:sp>
      <p:sp>
        <p:nvSpPr>
          <p:cNvPr id="3" name="Content Placeholder 2"/>
          <p:cNvSpPr>
            <a:spLocks noGrp="1"/>
          </p:cNvSpPr>
          <p:nvPr>
            <p:ph idx="1"/>
          </p:nvPr>
        </p:nvSpPr>
        <p:spPr>
          <a:xfrm>
            <a:off x="361681" y="1223493"/>
            <a:ext cx="5572191" cy="4859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r>
              <a:rPr lang="en-ZA"/>
              <a:t>Zero Harm </a:t>
            </a:r>
            <a:r>
              <a:rPr lang="hy-AM"/>
              <a:t>֍ </a:t>
            </a:r>
            <a:r>
              <a:rPr lang="en-ZA"/>
              <a:t>Integrity </a:t>
            </a:r>
            <a:r>
              <a:rPr lang="hy-AM"/>
              <a:t>֍ </a:t>
            </a:r>
            <a:r>
              <a:rPr lang="en-ZA"/>
              <a:t>Innovation </a:t>
            </a:r>
            <a:r>
              <a:rPr lang="hy-AM"/>
              <a:t>֍ </a:t>
            </a:r>
            <a:r>
              <a:rPr lang="en-ZA"/>
              <a:t>Sinobuntu </a:t>
            </a:r>
            <a:r>
              <a:rPr lang="hy-AM"/>
              <a:t>֍ </a:t>
            </a:r>
            <a:r>
              <a:rPr lang="en-ZA"/>
              <a:t>Customer Satisfaction </a:t>
            </a:r>
            <a:r>
              <a:rPr lang="hy-AM"/>
              <a:t>֍ </a:t>
            </a:r>
            <a:r>
              <a:rPr lang="en-ZA"/>
              <a:t>Excellence</a:t>
            </a:r>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10" name="Content Placeholder 2">
            <a:extLst>
              <a:ext uri="{FF2B5EF4-FFF2-40B4-BE49-F238E27FC236}">
                <a16:creationId xmlns:a16="http://schemas.microsoft.com/office/drawing/2014/main" id="{B451DE7A-A9F4-4C5A-8ED6-BC38043C47DF}"/>
              </a:ext>
            </a:extLst>
          </p:cNvPr>
          <p:cNvSpPr>
            <a:spLocks noGrp="1"/>
          </p:cNvSpPr>
          <p:nvPr>
            <p:ph idx="10"/>
          </p:nvPr>
        </p:nvSpPr>
        <p:spPr>
          <a:xfrm>
            <a:off x="6173340" y="1223493"/>
            <a:ext cx="5572191" cy="4859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Tree>
    <p:extLst>
      <p:ext uri="{BB962C8B-B14F-4D97-AF65-F5344CB8AC3E}">
        <p14:creationId xmlns:p14="http://schemas.microsoft.com/office/powerpoint/2010/main" val="285508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11" Type="http://schemas.openxmlformats.org/officeDocument/2006/relationships/image" Target="../media/image3.png"/><Relationship Id="rId5" Type="http://schemas.openxmlformats.org/officeDocument/2006/relationships/theme" Target="../theme/theme1.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8.emf"/><Relationship Id="rId3" Type="http://schemas.openxmlformats.org/officeDocument/2006/relationships/slideLayout" Target="../slideLayouts/slideLayout7.xml"/><Relationship Id="rId7" Type="http://schemas.openxmlformats.org/officeDocument/2006/relationships/theme" Target="../theme/theme2.xml"/><Relationship Id="rId12" Type="http://schemas.openxmlformats.org/officeDocument/2006/relationships/image" Target="../media/image1.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oleObject" Target="../embeddings/oleObject4.bin"/><Relationship Id="rId5" Type="http://schemas.openxmlformats.org/officeDocument/2006/relationships/slideLayout" Target="../slideLayouts/slideLayout9.xml"/><Relationship Id="rId10" Type="http://schemas.openxmlformats.org/officeDocument/2006/relationships/image" Target="../media/image7.png"/><Relationship Id="rId4" Type="http://schemas.openxmlformats.org/officeDocument/2006/relationships/slideLayout" Target="../slideLayouts/slideLayout8.xml"/><Relationship Id="rId9" Type="http://schemas.openxmlformats.org/officeDocument/2006/relationships/tags" Target="../tags/tag13.xml"/><Relationship Id="rId14" Type="http://schemas.openxmlformats.org/officeDocument/2006/relationships/image" Target="../media/image9.emf"/></Relationships>
</file>

<file path=ppt/slideMasters/_rels/slideMaster3.xml.rels><?xml version="1.0" encoding="UTF-8" standalone="yes"?>
<Relationships xmlns="http://schemas.openxmlformats.org/package/2006/relationships"><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tags" Target="../tags/tag39.xml"/><Relationship Id="rId39" Type="http://schemas.openxmlformats.org/officeDocument/2006/relationships/tags" Target="../tags/tag52.xml"/><Relationship Id="rId21" Type="http://schemas.openxmlformats.org/officeDocument/2006/relationships/tags" Target="../tags/tag34.xml"/><Relationship Id="rId34" Type="http://schemas.openxmlformats.org/officeDocument/2006/relationships/tags" Target="../tags/tag47.xml"/><Relationship Id="rId42" Type="http://schemas.openxmlformats.org/officeDocument/2006/relationships/oleObject" Target="../embeddings/oleObject7.bin"/><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tags" Target="../tags/tag29.xml"/><Relationship Id="rId20" Type="http://schemas.openxmlformats.org/officeDocument/2006/relationships/tags" Target="../tags/tag33.xml"/><Relationship Id="rId29" Type="http://schemas.openxmlformats.org/officeDocument/2006/relationships/tags" Target="../tags/tag42.xml"/><Relationship Id="rId41" Type="http://schemas.openxmlformats.org/officeDocument/2006/relationships/tags" Target="../tags/tag54.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tags" Target="../tags/tag37.xml"/><Relationship Id="rId32" Type="http://schemas.openxmlformats.org/officeDocument/2006/relationships/tags" Target="../tags/tag45.xml"/><Relationship Id="rId37" Type="http://schemas.openxmlformats.org/officeDocument/2006/relationships/tags" Target="../tags/tag50.xml"/><Relationship Id="rId40" Type="http://schemas.openxmlformats.org/officeDocument/2006/relationships/tags" Target="../tags/tag53.xml"/><Relationship Id="rId5" Type="http://schemas.openxmlformats.org/officeDocument/2006/relationships/slideLayout" Target="../slideLayouts/slideLayout15.xml"/><Relationship Id="rId15" Type="http://schemas.openxmlformats.org/officeDocument/2006/relationships/tags" Target="../tags/tag28.xml"/><Relationship Id="rId23" Type="http://schemas.openxmlformats.org/officeDocument/2006/relationships/tags" Target="../tags/tag36.xml"/><Relationship Id="rId28" Type="http://schemas.openxmlformats.org/officeDocument/2006/relationships/tags" Target="../tags/tag41.xml"/><Relationship Id="rId36" Type="http://schemas.openxmlformats.org/officeDocument/2006/relationships/tags" Target="../tags/tag49.xml"/><Relationship Id="rId10" Type="http://schemas.openxmlformats.org/officeDocument/2006/relationships/slideLayout" Target="../slideLayouts/slideLayout20.xml"/><Relationship Id="rId19" Type="http://schemas.openxmlformats.org/officeDocument/2006/relationships/tags" Target="../tags/tag32.xml"/><Relationship Id="rId31" Type="http://schemas.openxmlformats.org/officeDocument/2006/relationships/tags" Target="../tags/tag44.xml"/><Relationship Id="rId44" Type="http://schemas.openxmlformats.org/officeDocument/2006/relationships/image" Target="../media/image14.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ags" Target="../tags/tag27.xml"/><Relationship Id="rId22" Type="http://schemas.openxmlformats.org/officeDocument/2006/relationships/tags" Target="../tags/tag35.xml"/><Relationship Id="rId27" Type="http://schemas.openxmlformats.org/officeDocument/2006/relationships/tags" Target="../tags/tag40.xml"/><Relationship Id="rId30" Type="http://schemas.openxmlformats.org/officeDocument/2006/relationships/tags" Target="../tags/tag43.xml"/><Relationship Id="rId35" Type="http://schemas.openxmlformats.org/officeDocument/2006/relationships/tags" Target="../tags/tag48.xml"/><Relationship Id="rId43" Type="http://schemas.openxmlformats.org/officeDocument/2006/relationships/image" Target="../media/image13.png"/><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theme" Target="../theme/theme3.xml"/><Relationship Id="rId17" Type="http://schemas.openxmlformats.org/officeDocument/2006/relationships/tags" Target="../tags/tag30.xml"/><Relationship Id="rId25" Type="http://schemas.openxmlformats.org/officeDocument/2006/relationships/tags" Target="../tags/tag38.xml"/><Relationship Id="rId33" Type="http://schemas.openxmlformats.org/officeDocument/2006/relationships/tags" Target="../tags/tag46.xml"/><Relationship Id="rId38" Type="http://schemas.openxmlformats.org/officeDocument/2006/relationships/tags" Target="../tags/tag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270" imgH="270" progId="TCLayout.ActiveDocument.1">
                  <p:embed/>
                </p:oleObj>
              </mc:Choice>
              <mc:Fallback>
                <p:oleObj name="think-cell Slide" r:id="rId8" imgW="270" imgH="270" progId="TCLayout.ActiveDocument.1">
                  <p:embed/>
                  <p:pic>
                    <p:nvPicPr>
                      <p:cNvPr id="11" name="Object 10" hidden="1"/>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pic>
        <p:nvPicPr>
          <p:cNvPr id="12" name="Picture 11">
            <a:extLst>
              <a:ext uri="{FF2B5EF4-FFF2-40B4-BE49-F238E27FC236}">
                <a16:creationId xmlns:a16="http://schemas.microsoft.com/office/drawing/2014/main" id="{97394285-7F8F-217D-C4F3-CDA987C0E7A0}"/>
              </a:ext>
            </a:extLst>
          </p:cNvPr>
          <p:cNvPicPr>
            <a:picLocks noChangeAspect="1"/>
          </p:cNvPicPr>
          <p:nvPr userDrawn="1"/>
        </p:nvPicPr>
        <p:blipFill>
          <a:blip r:embed="rId10"/>
          <a:stretch>
            <a:fillRect/>
          </a:stretch>
        </p:blipFill>
        <p:spPr>
          <a:xfrm>
            <a:off x="9815492" y="531812"/>
            <a:ext cx="1841500" cy="381000"/>
          </a:xfrm>
          <a:prstGeom prst="rect">
            <a:avLst/>
          </a:prstGeom>
        </p:spPr>
      </p:pic>
      <p:pic>
        <p:nvPicPr>
          <p:cNvPr id="13" name="Picture 12">
            <a:extLst>
              <a:ext uri="{FF2B5EF4-FFF2-40B4-BE49-F238E27FC236}">
                <a16:creationId xmlns:a16="http://schemas.microsoft.com/office/drawing/2014/main" id="{C97E6BEC-D482-0901-2316-95D508893F82}"/>
              </a:ext>
            </a:extLst>
          </p:cNvPr>
          <p:cNvPicPr>
            <a:picLocks noChangeAspect="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305015" y="441730"/>
            <a:ext cx="1749543" cy="499657"/>
          </a:xfrm>
          <a:prstGeom prst="rect">
            <a:avLst/>
          </a:prstGeom>
          <a:noFill/>
          <a:ln>
            <a:noFill/>
          </a:ln>
        </p:spPr>
      </p:pic>
      <p:sp>
        <p:nvSpPr>
          <p:cNvPr id="14" name="TextBox 6">
            <a:extLst>
              <a:ext uri="{FF2B5EF4-FFF2-40B4-BE49-F238E27FC236}">
                <a16:creationId xmlns:a16="http://schemas.microsoft.com/office/drawing/2014/main" id="{B619409D-E657-F8EF-6768-89EA45985221}"/>
              </a:ext>
            </a:extLst>
          </p:cNvPr>
          <p:cNvSpPr txBox="1"/>
          <p:nvPr userDrawn="1"/>
        </p:nvSpPr>
        <p:spPr>
          <a:xfrm>
            <a:off x="228815" y="152171"/>
            <a:ext cx="1911403" cy="261610"/>
          </a:xfrm>
          <a:prstGeom prst="rect">
            <a:avLst/>
          </a:prstGeom>
          <a:noFill/>
        </p:spPr>
        <p:txBody>
          <a:bodyPr wrap="square" rtlCol="0">
            <a:spAutoFit/>
          </a:bodyPr>
          <a:lstStyle/>
          <a:p>
            <a:r>
              <a:rPr lang="en-US" sz="1100" kern="1200" dirty="0">
                <a:solidFill>
                  <a:srgbClr val="003896"/>
                </a:solidFill>
                <a:effectLst/>
                <a:latin typeface="Arial" panose="020B0604020202020204" pitchFamily="34" charset="0"/>
                <a:ea typeface="Times New Roman" panose="02020603050405020304" pitchFamily="18" charset="0"/>
              </a:rPr>
              <a:t>In partnership with</a:t>
            </a:r>
            <a:endParaRPr lang="en-ZA"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30761648"/>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7" r:id="rId3"/>
    <p:sldLayoutId id="2147483655" r:id="rId4"/>
  </p:sldLayoutIdLst>
  <p:hf hdr="0" ft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66A82E-2CA2-0BBB-B6D5-7783C1385D05}"/>
              </a:ext>
            </a:extLst>
          </p:cNvPr>
          <p:cNvPicPr>
            <a:picLocks noChangeAspect="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708898" y="6273795"/>
            <a:ext cx="1494155" cy="426720"/>
          </a:xfrm>
          <a:prstGeom prst="rect">
            <a:avLst/>
          </a:prstGeom>
          <a:noFill/>
          <a:ln>
            <a:noFill/>
          </a:ln>
        </p:spPr>
      </p:pic>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Object 10" hidden="1"/>
          <p:cNvGraphicFramePr>
            <a:graphicFrameLocks noChangeAspect="1"/>
          </p:cNvGraphicFramePr>
          <p:nvPr userDrawn="1">
            <p:custDataLst>
              <p:tags r:id="rId8"/>
            </p:custDataLst>
            <p:extLst>
              <p:ext uri="{D42A27DB-BD31-4B8C-83A1-F6EECF244321}">
                <p14:modId xmlns:p14="http://schemas.microsoft.com/office/powerpoint/2010/main" val="32727672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270" imgH="270" progId="TCLayout.ActiveDocument.1">
                  <p:embed/>
                </p:oleObj>
              </mc:Choice>
              <mc:Fallback>
                <p:oleObj name="think-cell Slide" r:id="rId11" imgW="270" imgH="270" progId="TCLayout.ActiveDocument.1">
                  <p:embed/>
                  <p:pic>
                    <p:nvPicPr>
                      <p:cNvPr id="11" name="Object 10" hidden="1"/>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9"/>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383851" cy="4859022"/>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Slide Number Placeholder 5"/>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13"/>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4"/>
          <a:stretch>
            <a:fillRect/>
          </a:stretch>
        </p:blipFill>
        <p:spPr>
          <a:xfrm>
            <a:off x="10037031" y="318311"/>
            <a:ext cx="241300" cy="368300"/>
          </a:xfrm>
          <a:prstGeom prst="rect">
            <a:avLst/>
          </a:prstGeom>
        </p:spPr>
      </p:pic>
      <p:sp>
        <p:nvSpPr>
          <p:cNvPr id="15" name="TextBox 14">
            <a:extLst>
              <a:ext uri="{FF2B5EF4-FFF2-40B4-BE49-F238E27FC236}">
                <a16:creationId xmlns:a16="http://schemas.microsoft.com/office/drawing/2014/main" id="{E29B6C00-1054-2E3C-47EA-23DA27F96A7D}"/>
              </a:ext>
            </a:extLst>
          </p:cNvPr>
          <p:cNvSpPr txBox="1"/>
          <p:nvPr userDrawn="1"/>
        </p:nvSpPr>
        <p:spPr>
          <a:xfrm>
            <a:off x="361681" y="6356350"/>
            <a:ext cx="1335622" cy="261610"/>
          </a:xfrm>
          <a:prstGeom prst="rect">
            <a:avLst/>
          </a:prstGeom>
          <a:noFill/>
        </p:spPr>
        <p:txBody>
          <a:bodyPr wrap="none" rtlCol="0">
            <a:spAutoFit/>
          </a:bodyPr>
          <a:lstStyle/>
          <a:p>
            <a:pPr marL="0" indent="0">
              <a:buClr>
                <a:schemeClr val="bg1">
                  <a:lumMod val="50000"/>
                </a:schemeClr>
              </a:buClr>
              <a:buFont typeface="Wingdings" panose="05000000000000000000" pitchFamily="2" charset="2"/>
              <a:buNone/>
            </a:pPr>
            <a:r>
              <a:rPr lang="en-US" sz="1100" dirty="0"/>
              <a:t>In partnership with</a:t>
            </a:r>
            <a:endParaRPr lang="en-ZA" sz="1100" dirty="0" err="1"/>
          </a:p>
        </p:txBody>
      </p:sp>
    </p:spTree>
    <p:extLst>
      <p:ext uri="{BB962C8B-B14F-4D97-AF65-F5344CB8AC3E}">
        <p14:creationId xmlns:p14="http://schemas.microsoft.com/office/powerpoint/2010/main" val="4264861000"/>
      </p:ext>
    </p:extLst>
  </p:cSld>
  <p:clrMap bg1="lt1" tx1="dk1" bg2="lt2" tx2="dk2" accent1="accent1" accent2="accent2" accent3="accent3" accent4="accent4" accent5="accent5" accent6="accent6" hlink="hlink" folHlink="folHlink"/>
  <p:sldLayoutIdLst>
    <p:sldLayoutId id="2147483653" r:id="rId1"/>
    <p:sldLayoutId id="2147483658" r:id="rId2"/>
    <p:sldLayoutId id="2147483654" r:id="rId3"/>
    <p:sldLayoutId id="2147483659" r:id="rId4"/>
    <p:sldLayoutId id="2147483674" r:id="rId5"/>
    <p:sldLayoutId id="2147483676" r:id="rId6"/>
  </p:sldLayoutIdLst>
  <p:hf hdr="0" ftr="0" dt="0"/>
  <p:txStyles>
    <p:titleStyle>
      <a:lvl1pPr algn="l" defTabSz="914400" rtl="0" eaLnBrk="1" latinLnBrk="0" hangingPunct="1">
        <a:lnSpc>
          <a:spcPct val="9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26" name="Rectangle 143" hidden="1"/>
          <p:cNvGraphicFramePr>
            <a:graphicFrameLocks/>
          </p:cNvGraphicFramePr>
          <p:nvPr>
            <p:custDataLst>
              <p:tags r:id="rId13"/>
            </p:custData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name="think-cell Slide" r:id="rId42" imgW="0" imgH="0" progId="TCLayout.ActiveDocument.1">
                  <p:embed/>
                </p:oleObj>
              </mc:Choice>
              <mc:Fallback>
                <p:oleObj name="think-cell Slide" r:id="rId42" imgW="0" imgH="0" progId="TCLayout.ActiveDocument.1">
                  <p:embed/>
                  <p:pic>
                    <p:nvPicPr>
                      <p:cNvPr id="1026" name="Rectangle 143"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027" name="Picture 142"/>
          <p:cNvPicPr>
            <a:picLocks noChangeArrowheads="1"/>
          </p:cNvPicPr>
          <p:nvPr>
            <p:custDataLst>
              <p:tags r:id="rId14"/>
            </p:custDataLst>
          </p:nvPr>
        </p:nvPicPr>
        <p:blipFill>
          <a:blip r:embed="rId43">
            <a:extLst>
              <a:ext uri="{28A0092B-C50C-407E-A947-70E740481C1C}">
                <a14:useLocalDpi xmlns:a14="http://schemas.microsoft.com/office/drawing/2010/main" val="0"/>
              </a:ext>
            </a:extLst>
          </a:blip>
          <a:srcRect/>
          <a:stretch>
            <a:fillRect/>
          </a:stretch>
        </p:blipFill>
        <p:spPr bwMode="auto">
          <a:xfrm>
            <a:off x="1" y="0"/>
            <a:ext cx="101219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028" name="McK 1. Slide Placeholder"/>
          <p:cNvSpPr>
            <a:spLocks noGrp="1" noChangeArrowheads="1"/>
          </p:cNvSpPr>
          <p:nvPr>
            <p:ph type="title"/>
            <p:custDataLst>
              <p:tags r:id="rId15"/>
            </p:custDataLst>
          </p:nvPr>
        </p:nvSpPr>
        <p:spPr bwMode="auto">
          <a:xfrm>
            <a:off x="266700" y="328613"/>
            <a:ext cx="9313333"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p>
            <a:pPr lvl="0"/>
            <a:r>
              <a:rPr lang="en-GB"/>
              <a:t>Click to edit Master title style</a:t>
            </a:r>
          </a:p>
        </p:txBody>
      </p:sp>
      <p:sp>
        <p:nvSpPr>
          <p:cNvPr id="1029" name="Rectangle 3"/>
          <p:cNvSpPr>
            <a:spLocks noGrp="1" noChangeArrowheads="1"/>
          </p:cNvSpPr>
          <p:nvPr>
            <p:ph type="body" idx="1"/>
            <p:custDataLst>
              <p:tags r:id="rId16"/>
            </p:custDataLst>
          </p:nvPr>
        </p:nvSpPr>
        <p:spPr bwMode="auto">
          <a:xfrm>
            <a:off x="582085" y="1890714"/>
            <a:ext cx="904663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74" name="McK 2. Unit of measure" hidden="1"/>
          <p:cNvSpPr txBox="1">
            <a:spLocks noChangeArrowheads="1"/>
          </p:cNvSpPr>
          <p:nvPr>
            <p:custDataLst>
              <p:tags r:id="rId17"/>
            </p:custDataLst>
          </p:nvPr>
        </p:nvSpPr>
        <p:spPr bwMode="auto">
          <a:xfrm>
            <a:off x="266700" y="1014414"/>
            <a:ext cx="9313333" cy="244475"/>
          </a:xfrm>
          <a:prstGeom prst="rect">
            <a:avLst/>
          </a:prstGeom>
          <a:noFill/>
          <a:ln>
            <a:noFill/>
          </a:ln>
          <a:effectLst/>
        </p:spPr>
        <p:txBody>
          <a:bodyPr lIns="0" tIns="0" rIns="0" bIns="0"/>
          <a:lstStyle>
            <a:lvl1pPr defTabSz="895350">
              <a:defRPr>
                <a:solidFill>
                  <a:schemeClr val="tx1"/>
                </a:solidFill>
                <a:latin typeface="Arial" charset="0"/>
                <a:cs typeface="Arial" charset="0"/>
              </a:defRPr>
            </a:lvl1pPr>
            <a:lvl2pPr marL="447675" defTabSz="895350">
              <a:defRPr>
                <a:solidFill>
                  <a:schemeClr val="tx1"/>
                </a:solidFill>
                <a:latin typeface="Arial" charset="0"/>
                <a:cs typeface="Arial" charset="0"/>
              </a:defRPr>
            </a:lvl2pPr>
            <a:lvl3pPr marL="895350" defTabSz="895350">
              <a:defRPr>
                <a:solidFill>
                  <a:schemeClr val="tx1"/>
                </a:solidFill>
                <a:latin typeface="Arial" charset="0"/>
                <a:cs typeface="Arial" charset="0"/>
              </a:defRPr>
            </a:lvl3pPr>
            <a:lvl4pPr marL="1344613" defTabSz="895350">
              <a:defRPr>
                <a:solidFill>
                  <a:schemeClr val="tx1"/>
                </a:solidFill>
                <a:latin typeface="Arial" charset="0"/>
                <a:cs typeface="Arial" charset="0"/>
              </a:defRPr>
            </a:lvl4pPr>
            <a:lvl5pPr marL="1792288" defTabSz="895350">
              <a:defRPr>
                <a:solidFill>
                  <a:schemeClr val="tx1"/>
                </a:solidFill>
                <a:latin typeface="Arial" charset="0"/>
                <a:cs typeface="Arial" charset="0"/>
              </a:defRPr>
            </a:lvl5pPr>
            <a:lvl6pPr marL="2249488" defTabSz="895350" fontAlgn="base">
              <a:spcBef>
                <a:spcPct val="0"/>
              </a:spcBef>
              <a:spcAft>
                <a:spcPct val="0"/>
              </a:spcAft>
              <a:defRPr>
                <a:solidFill>
                  <a:schemeClr val="tx1"/>
                </a:solidFill>
                <a:latin typeface="Arial" charset="0"/>
                <a:cs typeface="Arial" charset="0"/>
              </a:defRPr>
            </a:lvl6pPr>
            <a:lvl7pPr marL="2706688" defTabSz="895350" fontAlgn="base">
              <a:spcBef>
                <a:spcPct val="0"/>
              </a:spcBef>
              <a:spcAft>
                <a:spcPct val="0"/>
              </a:spcAft>
              <a:defRPr>
                <a:solidFill>
                  <a:schemeClr val="tx1"/>
                </a:solidFill>
                <a:latin typeface="Arial" charset="0"/>
                <a:cs typeface="Arial" charset="0"/>
              </a:defRPr>
            </a:lvl7pPr>
            <a:lvl8pPr marL="3163888" defTabSz="895350" fontAlgn="base">
              <a:spcBef>
                <a:spcPct val="0"/>
              </a:spcBef>
              <a:spcAft>
                <a:spcPct val="0"/>
              </a:spcAft>
              <a:defRPr>
                <a:solidFill>
                  <a:schemeClr val="tx1"/>
                </a:solidFill>
                <a:latin typeface="Arial" charset="0"/>
                <a:cs typeface="Arial" charset="0"/>
              </a:defRPr>
            </a:lvl8pPr>
            <a:lvl9pPr marL="3621088" defTabSz="895350" fontAlgn="base">
              <a:spcBef>
                <a:spcPct val="0"/>
              </a:spcBef>
              <a:spcAft>
                <a:spcPct val="0"/>
              </a:spcAft>
              <a:defRPr>
                <a:solidFill>
                  <a:schemeClr val="tx1"/>
                </a:solidFill>
                <a:latin typeface="Arial" charset="0"/>
                <a:cs typeface="Arial" charset="0"/>
              </a:defRPr>
            </a:lvl9pPr>
          </a:lstStyle>
          <a:p>
            <a:pPr>
              <a:defRPr/>
            </a:pPr>
            <a:r>
              <a:rPr lang="en-GB" sz="1600" b="1" dirty="0">
                <a:solidFill>
                  <a:srgbClr val="808080"/>
                </a:solidFill>
              </a:rPr>
              <a:t>Unit of measure</a:t>
            </a:r>
          </a:p>
        </p:txBody>
      </p:sp>
      <p:grpSp>
        <p:nvGrpSpPr>
          <p:cNvPr id="1032" name="McK Slide Elements"/>
          <p:cNvGrpSpPr>
            <a:grpSpLocks/>
          </p:cNvGrpSpPr>
          <p:nvPr userDrawn="1"/>
        </p:nvGrpSpPr>
        <p:grpSpPr bwMode="auto">
          <a:xfrm>
            <a:off x="266700" y="6223000"/>
            <a:ext cx="9313333" cy="349250"/>
            <a:chOff x="126" y="3920"/>
            <a:chExt cx="4400" cy="220"/>
          </a:xfrm>
        </p:grpSpPr>
        <p:sp>
          <p:nvSpPr>
            <p:cNvPr id="2" name="McK 3. Footnote" hidden="1"/>
            <p:cNvSpPr txBox="1">
              <a:spLocks noChangeArrowheads="1"/>
            </p:cNvSpPr>
            <p:nvPr userDrawn="1"/>
          </p:nvSpPr>
          <p:spPr bwMode="auto">
            <a:xfrm>
              <a:off x="126" y="3920"/>
              <a:ext cx="4400" cy="96"/>
            </a:xfrm>
            <a:prstGeom prst="rect">
              <a:avLst/>
            </a:prstGeom>
            <a:noFill/>
            <a:ln>
              <a:noFill/>
            </a:ln>
            <a:effectLst/>
          </p:spPr>
          <p:txBody>
            <a:bodyPr lIns="0" tIns="0" rIns="0" bIns="0" anchor="b"/>
            <a:lstStyle>
              <a:lvl1pPr marL="104775" indent="-104775" defTabSz="895350">
                <a:defRPr>
                  <a:solidFill>
                    <a:schemeClr val="tx1"/>
                  </a:solidFill>
                  <a:latin typeface="Arial" charset="0"/>
                  <a:cs typeface="Arial" charset="0"/>
                </a:defRPr>
              </a:lvl1pPr>
              <a:lvl2pPr marL="1031875" defTabSz="895350">
                <a:defRPr>
                  <a:solidFill>
                    <a:schemeClr val="tx1"/>
                  </a:solidFill>
                  <a:latin typeface="Arial" charset="0"/>
                  <a:cs typeface="Arial" charset="0"/>
                </a:defRPr>
              </a:lvl2pPr>
              <a:lvl3pPr marL="1217613" defTabSz="895350">
                <a:defRPr>
                  <a:solidFill>
                    <a:schemeClr val="tx1"/>
                  </a:solidFill>
                  <a:latin typeface="Arial" charset="0"/>
                  <a:cs typeface="Arial" charset="0"/>
                </a:defRPr>
              </a:lvl3pPr>
              <a:lvl4pPr marL="1404938" defTabSz="895350">
                <a:defRPr>
                  <a:solidFill>
                    <a:schemeClr val="tx1"/>
                  </a:solidFill>
                  <a:latin typeface="Arial" charset="0"/>
                  <a:cs typeface="Arial" charset="0"/>
                </a:defRPr>
              </a:lvl4pPr>
              <a:lvl5pPr marL="1792288" defTabSz="895350">
                <a:defRPr>
                  <a:solidFill>
                    <a:schemeClr val="tx1"/>
                  </a:solidFill>
                  <a:latin typeface="Arial" charset="0"/>
                  <a:cs typeface="Arial" charset="0"/>
                </a:defRPr>
              </a:lvl5pPr>
              <a:lvl6pPr marL="2249488" defTabSz="895350" fontAlgn="base">
                <a:spcBef>
                  <a:spcPct val="0"/>
                </a:spcBef>
                <a:spcAft>
                  <a:spcPct val="0"/>
                </a:spcAft>
                <a:defRPr>
                  <a:solidFill>
                    <a:schemeClr val="tx1"/>
                  </a:solidFill>
                  <a:latin typeface="Arial" charset="0"/>
                  <a:cs typeface="Arial" charset="0"/>
                </a:defRPr>
              </a:lvl6pPr>
              <a:lvl7pPr marL="2706688" defTabSz="895350" fontAlgn="base">
                <a:spcBef>
                  <a:spcPct val="0"/>
                </a:spcBef>
                <a:spcAft>
                  <a:spcPct val="0"/>
                </a:spcAft>
                <a:defRPr>
                  <a:solidFill>
                    <a:schemeClr val="tx1"/>
                  </a:solidFill>
                  <a:latin typeface="Arial" charset="0"/>
                  <a:cs typeface="Arial" charset="0"/>
                </a:defRPr>
              </a:lvl7pPr>
              <a:lvl8pPr marL="3163888" defTabSz="895350" fontAlgn="base">
                <a:spcBef>
                  <a:spcPct val="0"/>
                </a:spcBef>
                <a:spcAft>
                  <a:spcPct val="0"/>
                </a:spcAft>
                <a:defRPr>
                  <a:solidFill>
                    <a:schemeClr val="tx1"/>
                  </a:solidFill>
                  <a:latin typeface="Arial" charset="0"/>
                  <a:cs typeface="Arial" charset="0"/>
                </a:defRPr>
              </a:lvl8pPr>
              <a:lvl9pPr marL="3621088" defTabSz="895350" fontAlgn="base">
                <a:spcBef>
                  <a:spcPct val="0"/>
                </a:spcBef>
                <a:spcAft>
                  <a:spcPct val="0"/>
                </a:spcAft>
                <a:defRPr>
                  <a:solidFill>
                    <a:schemeClr val="tx1"/>
                  </a:solidFill>
                  <a:latin typeface="Arial" charset="0"/>
                  <a:cs typeface="Arial" charset="0"/>
                </a:defRPr>
              </a:lvl9pPr>
            </a:lstStyle>
            <a:p>
              <a:pPr>
                <a:defRPr/>
              </a:pPr>
              <a:r>
                <a:rPr lang="en-GB" sz="1000" dirty="0"/>
                <a:t>1 Footnote</a:t>
              </a:r>
            </a:p>
          </p:txBody>
        </p:sp>
        <p:sp>
          <p:nvSpPr>
            <p:cNvPr id="1082" name="McK 4. Source" hidden="1"/>
            <p:cNvSpPr>
              <a:spLocks noChangeArrowheads="1"/>
            </p:cNvSpPr>
            <p:nvPr userDrawn="1"/>
          </p:nvSpPr>
          <p:spPr bwMode="auto">
            <a:xfrm>
              <a:off x="126" y="4044"/>
              <a:ext cx="440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609600" indent="-609600" defTabSz="895350">
                <a:tabLst>
                  <a:tab pos="612775" algn="l"/>
                </a:tabLst>
              </a:pPr>
              <a:r>
                <a:rPr lang="en-GB" sz="1000" dirty="0"/>
                <a:t>SOURCE: Source</a:t>
              </a:r>
            </a:p>
          </p:txBody>
        </p:sp>
      </p:grpSp>
      <p:grpSp>
        <p:nvGrpSpPr>
          <p:cNvPr id="1033" name="LegendBoxes" hidden="1"/>
          <p:cNvGrpSpPr>
            <a:grpSpLocks/>
          </p:cNvGrpSpPr>
          <p:nvPr>
            <p:custDataLst>
              <p:tags r:id="rId18"/>
            </p:custDataLst>
          </p:nvPr>
        </p:nvGrpSpPr>
        <p:grpSpPr bwMode="auto">
          <a:xfrm>
            <a:off x="10657414" y="1012826"/>
            <a:ext cx="933449" cy="977899"/>
            <a:chOff x="3394" y="518"/>
            <a:chExt cx="441" cy="616"/>
          </a:xfrm>
        </p:grpSpPr>
        <p:sp>
          <p:nvSpPr>
            <p:cNvPr id="1073" name="LegendRectangle1" hidden="1"/>
            <p:cNvSpPr>
              <a:spLocks noChangeArrowheads="1"/>
            </p:cNvSpPr>
            <p:nvPr userDrawn="1"/>
          </p:nvSpPr>
          <p:spPr bwMode="auto">
            <a:xfrm>
              <a:off x="3394" y="526"/>
              <a:ext cx="104" cy="101"/>
            </a:xfrm>
            <a:prstGeom prst="rect">
              <a:avLst/>
            </a:prstGeom>
            <a:solidFill>
              <a:schemeClr val="accent1"/>
            </a:solidFill>
            <a:ln w="9525">
              <a:solidFill>
                <a:srgbClr val="808080"/>
              </a:solidFill>
              <a:miter lim="800000"/>
              <a:headEnd/>
              <a:tailEnd/>
            </a:ln>
          </p:spPr>
          <p:txBody>
            <a:bodyPr wrap="none" anchor="ctr"/>
            <a:lstStyle/>
            <a:p>
              <a:endParaRPr lang="en-ZA" sz="1800" dirty="0"/>
            </a:p>
          </p:txBody>
        </p:sp>
        <p:sp>
          <p:nvSpPr>
            <p:cNvPr id="3" name="LegendRectangle2" hidden="1"/>
            <p:cNvSpPr>
              <a:spLocks noChangeArrowheads="1"/>
            </p:cNvSpPr>
            <p:nvPr userDrawn="1"/>
          </p:nvSpPr>
          <p:spPr bwMode="auto">
            <a:xfrm>
              <a:off x="3394" y="693"/>
              <a:ext cx="104" cy="101"/>
            </a:xfrm>
            <a:prstGeom prst="rect">
              <a:avLst/>
            </a:prstGeom>
            <a:solidFill>
              <a:schemeClr val="accent2"/>
            </a:solidFill>
            <a:ln w="9525">
              <a:solidFill>
                <a:srgbClr val="808080"/>
              </a:solidFill>
              <a:miter lim="800000"/>
              <a:headEnd/>
              <a:tailEnd/>
            </a:ln>
          </p:spPr>
          <p:txBody>
            <a:bodyPr wrap="none" anchor="ctr"/>
            <a:lstStyle/>
            <a:p>
              <a:endParaRPr lang="en-ZA" sz="1800" dirty="0"/>
            </a:p>
          </p:txBody>
        </p:sp>
        <p:sp>
          <p:nvSpPr>
            <p:cNvPr id="1075" name="LegendRectangle3" hidden="1"/>
            <p:cNvSpPr>
              <a:spLocks noChangeArrowheads="1"/>
            </p:cNvSpPr>
            <p:nvPr userDrawn="1"/>
          </p:nvSpPr>
          <p:spPr bwMode="auto">
            <a:xfrm>
              <a:off x="3394" y="860"/>
              <a:ext cx="104" cy="101"/>
            </a:xfrm>
            <a:prstGeom prst="rect">
              <a:avLst/>
            </a:prstGeom>
            <a:solidFill>
              <a:schemeClr val="hlink"/>
            </a:solidFill>
            <a:ln w="9525">
              <a:solidFill>
                <a:srgbClr val="808080"/>
              </a:solidFill>
              <a:miter lim="800000"/>
              <a:headEnd/>
              <a:tailEnd/>
            </a:ln>
          </p:spPr>
          <p:txBody>
            <a:bodyPr wrap="none" anchor="ctr"/>
            <a:lstStyle/>
            <a:p>
              <a:endParaRPr lang="en-ZA" sz="1800" dirty="0"/>
            </a:p>
          </p:txBody>
        </p:sp>
        <p:sp>
          <p:nvSpPr>
            <p:cNvPr id="1076" name="LegendRectangle4" hidden="1"/>
            <p:cNvSpPr>
              <a:spLocks noChangeArrowheads="1"/>
            </p:cNvSpPr>
            <p:nvPr userDrawn="1"/>
          </p:nvSpPr>
          <p:spPr bwMode="auto">
            <a:xfrm>
              <a:off x="3394" y="1027"/>
              <a:ext cx="104" cy="101"/>
            </a:xfrm>
            <a:prstGeom prst="rect">
              <a:avLst/>
            </a:prstGeom>
            <a:solidFill>
              <a:schemeClr val="folHlink"/>
            </a:solidFill>
            <a:ln w="9525">
              <a:solidFill>
                <a:srgbClr val="808080"/>
              </a:solidFill>
              <a:miter lim="800000"/>
              <a:headEnd/>
              <a:tailEnd/>
            </a:ln>
          </p:spPr>
          <p:txBody>
            <a:bodyPr wrap="none" anchor="ctr"/>
            <a:lstStyle/>
            <a:p>
              <a:endParaRPr lang="en-ZA" sz="1800" dirty="0"/>
            </a:p>
          </p:txBody>
        </p:sp>
        <p:sp>
          <p:nvSpPr>
            <p:cNvPr id="1077" name="Legend1" hidden="1"/>
            <p:cNvSpPr>
              <a:spLocks noChangeArrowheads="1"/>
            </p:cNvSpPr>
            <p:nvPr userDrawn="1"/>
          </p:nvSpPr>
          <p:spPr bwMode="auto">
            <a:xfrm>
              <a:off x="3554" y="518"/>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Legend1</a:t>
              </a:r>
            </a:p>
          </p:txBody>
        </p:sp>
        <p:sp>
          <p:nvSpPr>
            <p:cNvPr id="1078" name="Legend2" hidden="1"/>
            <p:cNvSpPr>
              <a:spLocks noChangeArrowheads="1"/>
            </p:cNvSpPr>
            <p:nvPr userDrawn="1"/>
          </p:nvSpPr>
          <p:spPr bwMode="auto">
            <a:xfrm>
              <a:off x="3554" y="683"/>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Legend2</a:t>
              </a:r>
            </a:p>
          </p:txBody>
        </p:sp>
        <p:sp>
          <p:nvSpPr>
            <p:cNvPr id="1079" name="Legend3" hidden="1"/>
            <p:cNvSpPr>
              <a:spLocks noChangeArrowheads="1"/>
            </p:cNvSpPr>
            <p:nvPr userDrawn="1"/>
          </p:nvSpPr>
          <p:spPr bwMode="auto">
            <a:xfrm>
              <a:off x="3554" y="848"/>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Legend3</a:t>
              </a:r>
            </a:p>
          </p:txBody>
        </p:sp>
        <p:sp>
          <p:nvSpPr>
            <p:cNvPr id="1080" name="Legend4" hidden="1"/>
            <p:cNvSpPr>
              <a:spLocks noChangeArrowheads="1"/>
            </p:cNvSpPr>
            <p:nvPr userDrawn="1"/>
          </p:nvSpPr>
          <p:spPr bwMode="auto">
            <a:xfrm>
              <a:off x="3554" y="1018"/>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Legend4</a:t>
              </a:r>
            </a:p>
          </p:txBody>
        </p:sp>
      </p:grpSp>
      <p:grpSp>
        <p:nvGrpSpPr>
          <p:cNvPr id="1034" name="LegendLines" hidden="1"/>
          <p:cNvGrpSpPr>
            <a:grpSpLocks/>
          </p:cNvGrpSpPr>
          <p:nvPr>
            <p:custDataLst>
              <p:tags r:id="rId19"/>
            </p:custDataLst>
          </p:nvPr>
        </p:nvGrpSpPr>
        <p:grpSpPr bwMode="auto">
          <a:xfrm>
            <a:off x="10234082" y="1012822"/>
            <a:ext cx="1356782" cy="708024"/>
            <a:chOff x="2411" y="2749"/>
            <a:chExt cx="641" cy="446"/>
          </a:xfrm>
        </p:grpSpPr>
        <p:sp>
          <p:nvSpPr>
            <p:cNvPr id="1067" name="LineLegend1" hidden="1"/>
            <p:cNvSpPr>
              <a:spLocks noChangeShapeType="1"/>
            </p:cNvSpPr>
            <p:nvPr/>
          </p:nvSpPr>
          <p:spPr bwMode="auto">
            <a:xfrm>
              <a:off x="2411" y="2807"/>
              <a:ext cx="2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ZA" sz="1800" dirty="0"/>
            </a:p>
          </p:txBody>
        </p:sp>
        <p:sp>
          <p:nvSpPr>
            <p:cNvPr id="1068" name="LineLegend2" hidden="1"/>
            <p:cNvSpPr>
              <a:spLocks noChangeShapeType="1"/>
            </p:cNvSpPr>
            <p:nvPr/>
          </p:nvSpPr>
          <p:spPr bwMode="auto">
            <a:xfrm>
              <a:off x="2411" y="2972"/>
              <a:ext cx="288"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ZA" sz="1800" dirty="0"/>
            </a:p>
          </p:txBody>
        </p:sp>
        <p:sp>
          <p:nvSpPr>
            <p:cNvPr id="1069" name="LineLegend3" hidden="1"/>
            <p:cNvSpPr>
              <a:spLocks noChangeShapeType="1"/>
            </p:cNvSpPr>
            <p:nvPr/>
          </p:nvSpPr>
          <p:spPr bwMode="auto">
            <a:xfrm>
              <a:off x="2411" y="3137"/>
              <a:ext cx="288"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ZA" sz="1800" dirty="0"/>
            </a:p>
          </p:txBody>
        </p:sp>
        <p:sp>
          <p:nvSpPr>
            <p:cNvPr id="1070" name="Legend1" hidden="1"/>
            <p:cNvSpPr>
              <a:spLocks noChangeArrowheads="1"/>
            </p:cNvSpPr>
            <p:nvPr userDrawn="1"/>
          </p:nvSpPr>
          <p:spPr bwMode="auto">
            <a:xfrm>
              <a:off x="2771" y="2749"/>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Legend1</a:t>
              </a:r>
            </a:p>
          </p:txBody>
        </p:sp>
        <p:sp>
          <p:nvSpPr>
            <p:cNvPr id="1071" name="Legend2" hidden="1"/>
            <p:cNvSpPr>
              <a:spLocks noChangeArrowheads="1"/>
            </p:cNvSpPr>
            <p:nvPr userDrawn="1"/>
          </p:nvSpPr>
          <p:spPr bwMode="auto">
            <a:xfrm>
              <a:off x="2771" y="2914"/>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Legend2</a:t>
              </a:r>
            </a:p>
          </p:txBody>
        </p:sp>
        <p:sp>
          <p:nvSpPr>
            <p:cNvPr id="1072" name="Legend3" hidden="1"/>
            <p:cNvSpPr>
              <a:spLocks noChangeArrowheads="1"/>
            </p:cNvSpPr>
            <p:nvPr userDrawn="1"/>
          </p:nvSpPr>
          <p:spPr bwMode="auto">
            <a:xfrm>
              <a:off x="2771" y="3079"/>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Legend3</a:t>
              </a:r>
            </a:p>
          </p:txBody>
        </p:sp>
      </p:grpSp>
      <p:grpSp>
        <p:nvGrpSpPr>
          <p:cNvPr id="1035" name="LegendMoons" hidden="1"/>
          <p:cNvGrpSpPr>
            <a:grpSpLocks/>
          </p:cNvGrpSpPr>
          <p:nvPr>
            <p:custDataLst>
              <p:tags r:id="rId20"/>
            </p:custDataLst>
          </p:nvPr>
        </p:nvGrpSpPr>
        <p:grpSpPr bwMode="auto">
          <a:xfrm>
            <a:off x="10551584" y="1014413"/>
            <a:ext cx="1039282" cy="1306512"/>
            <a:chOff x="1104" y="2704"/>
            <a:chExt cx="491" cy="823"/>
          </a:xfrm>
        </p:grpSpPr>
        <p:grpSp>
          <p:nvGrpSpPr>
            <p:cNvPr id="1047" name="MoonLegend1" hidden="1"/>
            <p:cNvGrpSpPr>
              <a:grpSpLocks noChangeAspect="1"/>
            </p:cNvGrpSpPr>
            <p:nvPr>
              <p:custDataLst>
                <p:tags r:id="rId27"/>
              </p:custDataLst>
            </p:nvPr>
          </p:nvGrpSpPr>
          <p:grpSpPr bwMode="auto">
            <a:xfrm>
              <a:off x="1104" y="2704"/>
              <a:ext cx="132" cy="132"/>
              <a:chOff x="4533" y="183"/>
              <a:chExt cx="144" cy="144"/>
            </a:xfrm>
          </p:grpSpPr>
          <p:sp>
            <p:nvSpPr>
              <p:cNvPr id="1065" name="Oval 74" hidden="1"/>
              <p:cNvSpPr>
                <a:spLocks noChangeAspect="1" noChangeArrowheads="1"/>
              </p:cNvSpPr>
              <p:nvPr>
                <p:custDataLst>
                  <p:tags r:id="rId40"/>
                </p:custDataLst>
              </p:nvPr>
            </p:nvSpPr>
            <p:spPr bwMode="blackWhite">
              <a:xfrm>
                <a:off x="4533" y="183"/>
                <a:ext cx="144" cy="144"/>
              </a:xfrm>
              <a:prstGeom prst="ellipse">
                <a:avLst/>
              </a:prstGeom>
              <a:solidFill>
                <a:schemeClr val="accent1"/>
              </a:solidFill>
              <a:ln w="9525">
                <a:solidFill>
                  <a:schemeClr val="tx1"/>
                </a:solidFill>
                <a:round/>
                <a:headEnd/>
                <a:tailEnd/>
              </a:ln>
            </p:spPr>
            <p:txBody>
              <a:bodyPr wrap="none" anchor="ctr"/>
              <a:lstStyle/>
              <a:p>
                <a:endParaRPr lang="en-ZA" sz="1800" dirty="0"/>
              </a:p>
            </p:txBody>
          </p:sp>
          <p:sp>
            <p:nvSpPr>
              <p:cNvPr id="1066" name="Arc 75" hidden="1"/>
              <p:cNvSpPr>
                <a:spLocks noChangeAspect="1"/>
              </p:cNvSpPr>
              <p:nvPr>
                <p:custDataLst>
                  <p:tags r:id="rId41"/>
                </p:custDataLst>
              </p:nvPr>
            </p:nvSpPr>
            <p:spPr bwMode="black">
              <a:xfrm>
                <a:off x="4533" y="183"/>
                <a:ext cx="144" cy="144"/>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21599" y="0"/>
                    </a:moveTo>
                  </a:path>
                  <a:path w="43200" h="43200" stroke="0" extrusionOk="0">
                    <a:moveTo>
                      <a:pt x="21599" y="0"/>
                    </a:moveTo>
                    <a:lnTo>
                      <a:pt x="21600" y="21600"/>
                    </a:lnTo>
                    <a:lnTo>
                      <a:pt x="21599" y="0"/>
                    </a:lnTo>
                    <a:close/>
                  </a:path>
                </a:pathLst>
              </a:custGeom>
              <a:solidFill>
                <a:schemeClr val="folHlink"/>
              </a:solidFill>
              <a:ln w="9525">
                <a:solidFill>
                  <a:schemeClr val="tx1"/>
                </a:solidFill>
                <a:round/>
                <a:headEnd/>
                <a:tailEnd/>
              </a:ln>
            </p:spPr>
            <p:txBody>
              <a:bodyPr wrap="none" anchor="ctr"/>
              <a:lstStyle/>
              <a:p>
                <a:endParaRPr lang="en-ZA" sz="1800" dirty="0"/>
              </a:p>
            </p:txBody>
          </p:sp>
        </p:grpSp>
        <p:grpSp>
          <p:nvGrpSpPr>
            <p:cNvPr id="1048" name="MoonLegend2" hidden="1"/>
            <p:cNvGrpSpPr>
              <a:grpSpLocks noChangeAspect="1"/>
            </p:cNvGrpSpPr>
            <p:nvPr>
              <p:custDataLst>
                <p:tags r:id="rId28"/>
              </p:custDataLst>
            </p:nvPr>
          </p:nvGrpSpPr>
          <p:grpSpPr bwMode="auto">
            <a:xfrm>
              <a:off x="1104" y="2876"/>
              <a:ext cx="132" cy="132"/>
              <a:chOff x="1694" y="2044"/>
              <a:chExt cx="160" cy="160"/>
            </a:xfrm>
          </p:grpSpPr>
          <p:sp>
            <p:nvSpPr>
              <p:cNvPr id="4" name="Oval 77" hidden="1"/>
              <p:cNvSpPr>
                <a:spLocks noChangeAspect="1" noChangeArrowheads="1"/>
              </p:cNvSpPr>
              <p:nvPr>
                <p:custDataLst>
                  <p:tags r:id="rId38"/>
                </p:custDataLst>
              </p:nvPr>
            </p:nvSpPr>
            <p:spPr bwMode="blackWhite">
              <a:xfrm>
                <a:off x="1694" y="2044"/>
                <a:ext cx="160" cy="160"/>
              </a:xfrm>
              <a:prstGeom prst="ellipse">
                <a:avLst/>
              </a:prstGeom>
              <a:solidFill>
                <a:schemeClr val="accent1"/>
              </a:solidFill>
              <a:ln w="9525">
                <a:solidFill>
                  <a:schemeClr val="tx1"/>
                </a:solidFill>
                <a:round/>
                <a:headEnd/>
                <a:tailEnd/>
              </a:ln>
            </p:spPr>
            <p:txBody>
              <a:bodyPr wrap="none" anchor="ctr"/>
              <a:lstStyle/>
              <a:p>
                <a:endParaRPr lang="en-ZA" sz="1800" dirty="0"/>
              </a:p>
            </p:txBody>
          </p:sp>
          <p:sp>
            <p:nvSpPr>
              <p:cNvPr id="1064" name="Arc 78" hidden="1"/>
              <p:cNvSpPr>
                <a:spLocks noChangeAspect="1"/>
              </p:cNvSpPr>
              <p:nvPr>
                <p:custDataLst>
                  <p:tags r:id="rId39"/>
                </p:custDataLst>
              </p:nvPr>
            </p:nvSpPr>
            <p:spPr bwMode="black">
              <a:xfrm>
                <a:off x="1774" y="2044"/>
                <a:ext cx="80" cy="8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folHlink"/>
              </a:solidFill>
              <a:ln w="9525">
                <a:solidFill>
                  <a:schemeClr val="tx1"/>
                </a:solidFill>
                <a:round/>
                <a:headEnd/>
                <a:tailEnd/>
              </a:ln>
            </p:spPr>
            <p:txBody>
              <a:bodyPr wrap="none" anchor="ctr"/>
              <a:lstStyle/>
              <a:p>
                <a:endParaRPr lang="en-ZA" sz="1800" dirty="0"/>
              </a:p>
            </p:txBody>
          </p:sp>
        </p:grpSp>
        <p:grpSp>
          <p:nvGrpSpPr>
            <p:cNvPr id="1049" name="MoonLegend3" hidden="1"/>
            <p:cNvGrpSpPr>
              <a:grpSpLocks noChangeAspect="1"/>
            </p:cNvGrpSpPr>
            <p:nvPr>
              <p:custDataLst>
                <p:tags r:id="rId29"/>
              </p:custDataLst>
            </p:nvPr>
          </p:nvGrpSpPr>
          <p:grpSpPr bwMode="auto">
            <a:xfrm>
              <a:off x="1104" y="3049"/>
              <a:ext cx="132" cy="132"/>
              <a:chOff x="4495" y="897"/>
              <a:chExt cx="160" cy="160"/>
            </a:xfrm>
          </p:grpSpPr>
          <p:sp>
            <p:nvSpPr>
              <p:cNvPr id="1061" name="Oval 80" hidden="1"/>
              <p:cNvSpPr>
                <a:spLocks noChangeAspect="1" noChangeArrowheads="1"/>
              </p:cNvSpPr>
              <p:nvPr>
                <p:custDataLst>
                  <p:tags r:id="rId36"/>
                </p:custDataLst>
              </p:nvPr>
            </p:nvSpPr>
            <p:spPr bwMode="blackWhite">
              <a:xfrm>
                <a:off x="4495" y="897"/>
                <a:ext cx="160" cy="160"/>
              </a:xfrm>
              <a:prstGeom prst="ellipse">
                <a:avLst/>
              </a:prstGeom>
              <a:solidFill>
                <a:schemeClr val="accent1"/>
              </a:solidFill>
              <a:ln w="9525">
                <a:solidFill>
                  <a:schemeClr val="tx1"/>
                </a:solidFill>
                <a:round/>
                <a:headEnd/>
                <a:tailEnd/>
              </a:ln>
            </p:spPr>
            <p:txBody>
              <a:bodyPr wrap="none" anchor="ctr"/>
              <a:lstStyle/>
              <a:p>
                <a:endParaRPr lang="en-ZA" sz="1800" dirty="0"/>
              </a:p>
            </p:txBody>
          </p:sp>
          <p:sp>
            <p:nvSpPr>
              <p:cNvPr id="1062" name="Arc 81" hidden="1"/>
              <p:cNvSpPr>
                <a:spLocks noChangeAspect="1"/>
              </p:cNvSpPr>
              <p:nvPr>
                <p:custDataLst>
                  <p:tags r:id="rId37"/>
                </p:custDataLst>
              </p:nvPr>
            </p:nvSpPr>
            <p:spPr bwMode="black">
              <a:xfrm>
                <a:off x="4575" y="897"/>
                <a:ext cx="80" cy="16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chemeClr val="folHlink"/>
              </a:solidFill>
              <a:ln w="9525">
                <a:solidFill>
                  <a:schemeClr val="tx1"/>
                </a:solidFill>
                <a:round/>
                <a:headEnd/>
                <a:tailEnd/>
              </a:ln>
            </p:spPr>
            <p:txBody>
              <a:bodyPr wrap="none" anchor="ctr"/>
              <a:lstStyle/>
              <a:p>
                <a:endParaRPr lang="en-ZA" sz="1800" dirty="0"/>
              </a:p>
            </p:txBody>
          </p:sp>
        </p:grpSp>
        <p:grpSp>
          <p:nvGrpSpPr>
            <p:cNvPr id="1050" name="MoonLegend4" hidden="1"/>
            <p:cNvGrpSpPr>
              <a:grpSpLocks noChangeAspect="1"/>
            </p:cNvGrpSpPr>
            <p:nvPr>
              <p:custDataLst>
                <p:tags r:id="rId30"/>
              </p:custDataLst>
            </p:nvPr>
          </p:nvGrpSpPr>
          <p:grpSpPr bwMode="auto">
            <a:xfrm>
              <a:off x="1104" y="3222"/>
              <a:ext cx="132" cy="132"/>
              <a:chOff x="4495" y="1198"/>
              <a:chExt cx="160" cy="160"/>
            </a:xfrm>
          </p:grpSpPr>
          <p:sp>
            <p:nvSpPr>
              <p:cNvPr id="1059" name="Oval 83" hidden="1"/>
              <p:cNvSpPr>
                <a:spLocks noChangeAspect="1" noChangeArrowheads="1"/>
              </p:cNvSpPr>
              <p:nvPr>
                <p:custDataLst>
                  <p:tags r:id="rId34"/>
                </p:custDataLst>
              </p:nvPr>
            </p:nvSpPr>
            <p:spPr bwMode="blackWhite">
              <a:xfrm>
                <a:off x="4495" y="1198"/>
                <a:ext cx="160" cy="160"/>
              </a:xfrm>
              <a:prstGeom prst="ellipse">
                <a:avLst/>
              </a:prstGeom>
              <a:solidFill>
                <a:schemeClr val="accent1"/>
              </a:solidFill>
              <a:ln w="9525">
                <a:solidFill>
                  <a:schemeClr val="tx1"/>
                </a:solidFill>
                <a:round/>
                <a:headEnd/>
                <a:tailEnd/>
              </a:ln>
            </p:spPr>
            <p:txBody>
              <a:bodyPr wrap="none" anchor="ctr"/>
              <a:lstStyle/>
              <a:p>
                <a:endParaRPr lang="en-ZA" sz="1800" dirty="0"/>
              </a:p>
            </p:txBody>
          </p:sp>
          <p:sp>
            <p:nvSpPr>
              <p:cNvPr id="1060" name="Arc 84" hidden="1"/>
              <p:cNvSpPr>
                <a:spLocks noChangeAspect="1"/>
              </p:cNvSpPr>
              <p:nvPr>
                <p:custDataLst>
                  <p:tags r:id="rId35"/>
                </p:custDataLst>
              </p:nvPr>
            </p:nvSpPr>
            <p:spPr bwMode="black">
              <a:xfrm>
                <a:off x="4495" y="1198"/>
                <a:ext cx="160" cy="160"/>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21599" y="0"/>
                    </a:moveTo>
                    <a:cubicBezTo>
                      <a:pt x="33529" y="0"/>
                      <a:pt x="43200" y="9670"/>
                      <a:pt x="43200" y="21600"/>
                    </a:cubicBezTo>
                    <a:cubicBezTo>
                      <a:pt x="43200" y="33529"/>
                      <a:pt x="33529" y="43200"/>
                      <a:pt x="21600" y="43200"/>
                    </a:cubicBezTo>
                    <a:cubicBezTo>
                      <a:pt x="9670" y="43200"/>
                      <a:pt x="0" y="33529"/>
                      <a:pt x="0" y="21600"/>
                    </a:cubicBezTo>
                  </a:path>
                  <a:path w="43200" h="43200" stroke="0" extrusionOk="0">
                    <a:moveTo>
                      <a:pt x="21599" y="0"/>
                    </a:moveTo>
                    <a:cubicBezTo>
                      <a:pt x="33529" y="0"/>
                      <a:pt x="43200" y="9670"/>
                      <a:pt x="43200" y="21600"/>
                    </a:cubicBezTo>
                    <a:cubicBezTo>
                      <a:pt x="43200" y="33529"/>
                      <a:pt x="33529" y="43200"/>
                      <a:pt x="21600" y="43200"/>
                    </a:cubicBezTo>
                    <a:cubicBezTo>
                      <a:pt x="9670" y="43200"/>
                      <a:pt x="0" y="33529"/>
                      <a:pt x="0" y="21600"/>
                    </a:cubicBezTo>
                    <a:lnTo>
                      <a:pt x="21600" y="21600"/>
                    </a:lnTo>
                    <a:lnTo>
                      <a:pt x="21599" y="0"/>
                    </a:lnTo>
                    <a:close/>
                  </a:path>
                </a:pathLst>
              </a:custGeom>
              <a:solidFill>
                <a:schemeClr val="folHlink"/>
              </a:solidFill>
              <a:ln w="9525">
                <a:solidFill>
                  <a:schemeClr val="tx1"/>
                </a:solidFill>
                <a:round/>
                <a:headEnd/>
                <a:tailEnd/>
              </a:ln>
            </p:spPr>
            <p:txBody>
              <a:bodyPr wrap="none" anchor="ctr"/>
              <a:lstStyle/>
              <a:p>
                <a:endParaRPr lang="en-ZA" sz="1800" dirty="0"/>
              </a:p>
            </p:txBody>
          </p:sp>
        </p:grpSp>
        <p:grpSp>
          <p:nvGrpSpPr>
            <p:cNvPr id="1051" name="MoonLegend5" hidden="1"/>
            <p:cNvGrpSpPr>
              <a:grpSpLocks noChangeAspect="1"/>
            </p:cNvGrpSpPr>
            <p:nvPr>
              <p:custDataLst>
                <p:tags r:id="rId31"/>
              </p:custDataLst>
            </p:nvPr>
          </p:nvGrpSpPr>
          <p:grpSpPr bwMode="auto">
            <a:xfrm>
              <a:off x="1104" y="3395"/>
              <a:ext cx="132" cy="132"/>
              <a:chOff x="4495" y="1440"/>
              <a:chExt cx="160" cy="160"/>
            </a:xfrm>
          </p:grpSpPr>
          <p:sp>
            <p:nvSpPr>
              <p:cNvPr id="1057" name="Oval 86" hidden="1"/>
              <p:cNvSpPr>
                <a:spLocks noChangeAspect="1" noChangeArrowheads="1"/>
              </p:cNvSpPr>
              <p:nvPr>
                <p:custDataLst>
                  <p:tags r:id="rId32"/>
                </p:custDataLst>
              </p:nvPr>
            </p:nvSpPr>
            <p:spPr bwMode="blackWhite">
              <a:xfrm>
                <a:off x="4495" y="1440"/>
                <a:ext cx="160" cy="160"/>
              </a:xfrm>
              <a:prstGeom prst="ellipse">
                <a:avLst/>
              </a:prstGeom>
              <a:solidFill>
                <a:schemeClr val="accent1"/>
              </a:solidFill>
              <a:ln w="9525">
                <a:solidFill>
                  <a:schemeClr val="tx1"/>
                </a:solidFill>
                <a:round/>
                <a:headEnd/>
                <a:tailEnd/>
              </a:ln>
            </p:spPr>
            <p:txBody>
              <a:bodyPr wrap="none" anchor="ctr"/>
              <a:lstStyle/>
              <a:p>
                <a:endParaRPr lang="en-ZA" sz="1800" dirty="0"/>
              </a:p>
            </p:txBody>
          </p:sp>
          <p:sp>
            <p:nvSpPr>
              <p:cNvPr id="1058" name="Oval 87" hidden="1"/>
              <p:cNvSpPr>
                <a:spLocks noChangeAspect="1" noChangeArrowheads="1"/>
              </p:cNvSpPr>
              <p:nvPr>
                <p:custDataLst>
                  <p:tags r:id="rId33"/>
                </p:custDataLst>
              </p:nvPr>
            </p:nvSpPr>
            <p:spPr bwMode="black">
              <a:xfrm>
                <a:off x="4495" y="1440"/>
                <a:ext cx="160" cy="160"/>
              </a:xfrm>
              <a:prstGeom prst="ellipse">
                <a:avLst/>
              </a:prstGeom>
              <a:solidFill>
                <a:schemeClr val="folHlink"/>
              </a:solidFill>
              <a:ln w="9525">
                <a:solidFill>
                  <a:schemeClr val="tx1"/>
                </a:solidFill>
                <a:round/>
                <a:headEnd/>
                <a:tailEnd/>
              </a:ln>
            </p:spPr>
            <p:txBody>
              <a:bodyPr wrap="none" anchor="ctr"/>
              <a:lstStyle/>
              <a:p>
                <a:endParaRPr lang="en-ZA" sz="1800" dirty="0"/>
              </a:p>
            </p:txBody>
          </p:sp>
        </p:grpSp>
        <p:sp>
          <p:nvSpPr>
            <p:cNvPr id="1052" name="Legend1" hidden="1"/>
            <p:cNvSpPr>
              <a:spLocks noChangeArrowheads="1"/>
            </p:cNvSpPr>
            <p:nvPr userDrawn="1"/>
          </p:nvSpPr>
          <p:spPr bwMode="auto">
            <a:xfrm>
              <a:off x="1314" y="2711"/>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Legend1</a:t>
              </a:r>
            </a:p>
          </p:txBody>
        </p:sp>
        <p:sp>
          <p:nvSpPr>
            <p:cNvPr id="1053" name="Legend2" hidden="1"/>
            <p:cNvSpPr>
              <a:spLocks noChangeArrowheads="1"/>
            </p:cNvSpPr>
            <p:nvPr userDrawn="1"/>
          </p:nvSpPr>
          <p:spPr bwMode="auto">
            <a:xfrm>
              <a:off x="1314" y="2884"/>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Legend2</a:t>
              </a:r>
            </a:p>
          </p:txBody>
        </p:sp>
        <p:sp>
          <p:nvSpPr>
            <p:cNvPr id="1054" name="Legend3" hidden="1"/>
            <p:cNvSpPr>
              <a:spLocks noChangeArrowheads="1"/>
            </p:cNvSpPr>
            <p:nvPr userDrawn="1"/>
          </p:nvSpPr>
          <p:spPr bwMode="auto">
            <a:xfrm>
              <a:off x="1314" y="3057"/>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Legend3</a:t>
              </a:r>
            </a:p>
          </p:txBody>
        </p:sp>
        <p:sp>
          <p:nvSpPr>
            <p:cNvPr id="1055" name="Legend4" hidden="1"/>
            <p:cNvSpPr>
              <a:spLocks noChangeArrowheads="1"/>
            </p:cNvSpPr>
            <p:nvPr userDrawn="1"/>
          </p:nvSpPr>
          <p:spPr bwMode="auto">
            <a:xfrm>
              <a:off x="1314" y="3230"/>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Legend4</a:t>
              </a:r>
            </a:p>
          </p:txBody>
        </p:sp>
        <p:sp>
          <p:nvSpPr>
            <p:cNvPr id="1056" name="Legend5" hidden="1"/>
            <p:cNvSpPr>
              <a:spLocks noChangeArrowheads="1"/>
            </p:cNvSpPr>
            <p:nvPr userDrawn="1"/>
          </p:nvSpPr>
          <p:spPr bwMode="auto">
            <a:xfrm>
              <a:off x="1314" y="3403"/>
              <a:ext cx="2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r>
                <a:rPr lang="en-GB" sz="1200" dirty="0"/>
                <a:t>Legend5</a:t>
              </a:r>
            </a:p>
          </p:txBody>
        </p:sp>
      </p:grpSp>
      <p:grpSp>
        <p:nvGrpSpPr>
          <p:cNvPr id="1036" name="Sticker" hidden="1"/>
          <p:cNvGrpSpPr>
            <a:grpSpLocks/>
          </p:cNvGrpSpPr>
          <p:nvPr>
            <p:custDataLst>
              <p:tags r:id="rId21"/>
            </p:custDataLst>
          </p:nvPr>
        </p:nvGrpSpPr>
        <p:grpSpPr bwMode="auto">
          <a:xfrm>
            <a:off x="10322985" y="1014414"/>
            <a:ext cx="1458383" cy="212725"/>
            <a:chOff x="4877" y="639"/>
            <a:chExt cx="689" cy="134"/>
          </a:xfrm>
        </p:grpSpPr>
        <p:cxnSp>
          <p:nvCxnSpPr>
            <p:cNvPr id="1044" name="AutoShape 94" hidden="1"/>
            <p:cNvCxnSpPr>
              <a:cxnSpLocks noChangeShapeType="1"/>
            </p:cNvCxnSpPr>
            <p:nvPr/>
          </p:nvCxnSpPr>
          <p:spPr bwMode="auto">
            <a:xfrm>
              <a:off x="4877" y="771"/>
              <a:ext cx="689"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sp>
          <p:nvSpPr>
            <p:cNvPr id="1045" name="AutoShape 95" hidden="1"/>
            <p:cNvSpPr>
              <a:spLocks noChangeArrowheads="1"/>
            </p:cNvSpPr>
            <p:nvPr/>
          </p:nvSpPr>
          <p:spPr bwMode="auto">
            <a:xfrm>
              <a:off x="5049" y="639"/>
              <a:ext cx="517" cy="134"/>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27432" tIns="0" rIns="0" bIns="27432">
              <a:spAutoFit/>
            </a:bodyPr>
            <a:lstStyle/>
            <a:p>
              <a:pPr algn="r" defTabSz="895350">
                <a:buClr>
                  <a:schemeClr val="tx2"/>
                </a:buClr>
              </a:pPr>
              <a:r>
                <a:rPr lang="en-GB" sz="1200" dirty="0">
                  <a:solidFill>
                    <a:srgbClr val="808080"/>
                  </a:solidFill>
                </a:rPr>
                <a:t>ILLUSTRATIVE</a:t>
              </a:r>
            </a:p>
          </p:txBody>
        </p:sp>
        <p:cxnSp>
          <p:nvCxnSpPr>
            <p:cNvPr id="1046" name="AutoShape 96" hidden="1"/>
            <p:cNvCxnSpPr>
              <a:cxnSpLocks noChangeShapeType="1"/>
            </p:cNvCxnSpPr>
            <p:nvPr/>
          </p:nvCxnSpPr>
          <p:spPr bwMode="auto">
            <a:xfrm>
              <a:off x="4877" y="639"/>
              <a:ext cx="0" cy="132"/>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grpSp>
      <p:sp>
        <p:nvSpPr>
          <p:cNvPr id="1037" name="doc id" hidden="1"/>
          <p:cNvSpPr>
            <a:spLocks noChangeArrowheads="1"/>
          </p:cNvSpPr>
          <p:nvPr>
            <p:custDataLst>
              <p:tags r:id="rId22"/>
            </p:custDataLst>
          </p:nvPr>
        </p:nvSpPr>
        <p:spPr bwMode="auto">
          <a:xfrm>
            <a:off x="10680701" y="47625"/>
            <a:ext cx="132715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895350"/>
            <a:r>
              <a:rPr lang="en-GB" sz="700" dirty="0">
                <a:solidFill>
                  <a:srgbClr val="000000"/>
                </a:solidFill>
              </a:rPr>
              <a:t>JOH-ESK042-20101014-JA-X1</a:t>
            </a:r>
          </a:p>
        </p:txBody>
      </p:sp>
      <p:grpSp>
        <p:nvGrpSpPr>
          <p:cNvPr id="1038" name="ACET" hidden="1"/>
          <p:cNvGrpSpPr>
            <a:grpSpLocks/>
          </p:cNvGrpSpPr>
          <p:nvPr>
            <p:custDataLst>
              <p:tags r:id="rId23"/>
            </p:custDataLst>
          </p:nvPr>
        </p:nvGrpSpPr>
        <p:grpSpPr bwMode="auto">
          <a:xfrm>
            <a:off x="1936751" y="1333500"/>
            <a:ext cx="5685367" cy="508000"/>
            <a:chOff x="915" y="710"/>
            <a:chExt cx="2686" cy="320"/>
          </a:xfrm>
        </p:grpSpPr>
        <p:cxnSp>
          <p:nvCxnSpPr>
            <p:cNvPr id="1042" name="AutoShape 103" hidden="1"/>
            <p:cNvCxnSpPr>
              <a:cxnSpLocks noChangeShapeType="1"/>
            </p:cNvCxnSpPr>
            <p:nvPr/>
          </p:nvCxnSpPr>
          <p:spPr bwMode="auto">
            <a:xfrm>
              <a:off x="915" y="1030"/>
              <a:ext cx="268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043" name="AutoShape 104" hidden="1"/>
            <p:cNvSpPr>
              <a:spLocks noChangeArrowheads="1"/>
            </p:cNvSpPr>
            <p:nvPr/>
          </p:nvSpPr>
          <p:spPr bwMode="auto">
            <a:xfrm>
              <a:off x="915" y="710"/>
              <a:ext cx="2686" cy="320"/>
            </a:xfrm>
            <a:prstGeom prst="leftRightArrow">
              <a:avLst>
                <a:gd name="adj1" fmla="val 100000"/>
                <a:gd name="adj2"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18288" anchor="b">
              <a:spAutoFit/>
            </a:bodyPr>
            <a:lstStyle/>
            <a:p>
              <a:r>
                <a:rPr lang="en-GB" sz="1600" b="1" dirty="0"/>
                <a:t>Title</a:t>
              </a:r>
            </a:p>
            <a:p>
              <a:r>
                <a:rPr lang="en-GB" sz="1600" dirty="0">
                  <a:solidFill>
                    <a:srgbClr val="808080"/>
                  </a:solidFill>
                </a:rPr>
                <a:t>Unit of measure</a:t>
              </a:r>
            </a:p>
          </p:txBody>
        </p:sp>
      </p:grpSp>
      <p:sp>
        <p:nvSpPr>
          <p:cNvPr id="9" name="Working Draft" hidden="1"/>
          <p:cNvSpPr txBox="1">
            <a:spLocks noChangeArrowheads="1"/>
          </p:cNvSpPr>
          <p:nvPr>
            <p:custDataLst>
              <p:tags r:id="rId24"/>
            </p:custDataLst>
          </p:nvPr>
        </p:nvSpPr>
        <p:spPr bwMode="auto">
          <a:xfrm rot="5400000">
            <a:off x="11240397" y="3003422"/>
            <a:ext cx="1729641" cy="92333"/>
          </a:xfrm>
          <a:prstGeom prst="rect">
            <a:avLst/>
          </a:prstGeom>
          <a:noFill/>
          <a:ln>
            <a:noFill/>
          </a:ln>
          <a:effectLst/>
        </p:spPr>
        <p:txBody>
          <a:bodyPr wrap="none"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US" sz="600" dirty="0"/>
              <a:t>Working Draft - Last Modified 19.05.2011 09:01:51</a:t>
            </a:r>
            <a:endParaRPr lang="en-GB" sz="1600" dirty="0"/>
          </a:p>
        </p:txBody>
      </p:sp>
      <p:sp>
        <p:nvSpPr>
          <p:cNvPr id="1040" name="Printed" hidden="1"/>
          <p:cNvSpPr txBox="1">
            <a:spLocks noChangeArrowheads="1"/>
          </p:cNvSpPr>
          <p:nvPr>
            <p:custDataLst>
              <p:tags r:id="rId25"/>
            </p:custDataLst>
          </p:nvPr>
        </p:nvSpPr>
        <p:spPr bwMode="auto">
          <a:xfrm rot="5400000">
            <a:off x="11617103" y="4467891"/>
            <a:ext cx="976229" cy="92333"/>
          </a:xfrm>
          <a:prstGeom prst="rect">
            <a:avLst/>
          </a:prstGeom>
          <a:noFill/>
          <a:ln>
            <a:noFill/>
          </a:ln>
          <a:effectLst/>
        </p:spPr>
        <p:txBody>
          <a:bodyPr wrap="none" lIns="0" tIns="0" rIns="0" bIns="0">
            <a:spAutoFit/>
          </a:bodyPr>
          <a:lstStyle>
            <a:lvl1pPr eaLnBrk="0" hangingPunct="0">
              <a:defRPr sz="800">
                <a:solidFill>
                  <a:schemeClr val="tx1"/>
                </a:solidFill>
                <a:latin typeface="Arial" charset="0"/>
                <a:cs typeface="Arial" charset="0"/>
              </a:defRPr>
            </a:lvl1pPr>
            <a:lvl2pPr marL="742950" indent="-285750" eaLnBrk="0" hangingPunct="0">
              <a:defRPr sz="800">
                <a:solidFill>
                  <a:schemeClr val="tx1"/>
                </a:solidFill>
                <a:latin typeface="Arial" charset="0"/>
                <a:cs typeface="Arial" charset="0"/>
              </a:defRPr>
            </a:lvl2pPr>
            <a:lvl3pPr marL="1143000" indent="-228600" eaLnBrk="0" hangingPunct="0">
              <a:defRPr sz="800">
                <a:solidFill>
                  <a:schemeClr val="tx1"/>
                </a:solidFill>
                <a:latin typeface="Arial" charset="0"/>
                <a:cs typeface="Arial" charset="0"/>
              </a:defRPr>
            </a:lvl3pPr>
            <a:lvl4pPr marL="1600200" indent="-228600" eaLnBrk="0" hangingPunct="0">
              <a:defRPr sz="800">
                <a:solidFill>
                  <a:schemeClr val="tx1"/>
                </a:solidFill>
                <a:latin typeface="Arial" charset="0"/>
                <a:cs typeface="Arial" charset="0"/>
              </a:defRPr>
            </a:lvl4pPr>
            <a:lvl5pPr marL="2057400" indent="-228600" eaLnBrk="0" hangingPunct="0">
              <a:defRPr sz="800">
                <a:solidFill>
                  <a:schemeClr val="tx1"/>
                </a:solidFill>
                <a:latin typeface="Arial" charset="0"/>
                <a:cs typeface="Arial" charset="0"/>
              </a:defRPr>
            </a:lvl5pPr>
            <a:lvl6pPr marL="2514600" indent="-228600" eaLnBrk="0" fontAlgn="base" hangingPunct="0">
              <a:spcBef>
                <a:spcPct val="0"/>
              </a:spcBef>
              <a:spcAft>
                <a:spcPct val="0"/>
              </a:spcAft>
              <a:defRPr sz="800">
                <a:solidFill>
                  <a:schemeClr val="tx1"/>
                </a:solidFill>
                <a:latin typeface="Arial" charset="0"/>
                <a:cs typeface="Arial" charset="0"/>
              </a:defRPr>
            </a:lvl6pPr>
            <a:lvl7pPr marL="2971800" indent="-228600" eaLnBrk="0" fontAlgn="base" hangingPunct="0">
              <a:spcBef>
                <a:spcPct val="0"/>
              </a:spcBef>
              <a:spcAft>
                <a:spcPct val="0"/>
              </a:spcAft>
              <a:defRPr sz="800">
                <a:solidFill>
                  <a:schemeClr val="tx1"/>
                </a:solidFill>
                <a:latin typeface="Arial" charset="0"/>
                <a:cs typeface="Arial" charset="0"/>
              </a:defRPr>
            </a:lvl7pPr>
            <a:lvl8pPr marL="3429000" indent="-228600" eaLnBrk="0" fontAlgn="base" hangingPunct="0">
              <a:spcBef>
                <a:spcPct val="0"/>
              </a:spcBef>
              <a:spcAft>
                <a:spcPct val="0"/>
              </a:spcAft>
              <a:defRPr sz="800">
                <a:solidFill>
                  <a:schemeClr val="tx1"/>
                </a:solidFill>
                <a:latin typeface="Arial" charset="0"/>
                <a:cs typeface="Arial" charset="0"/>
              </a:defRPr>
            </a:lvl8pPr>
            <a:lvl9pPr marL="3886200" indent="-228600" eaLnBrk="0" fontAlgn="base" hangingPunct="0">
              <a:spcBef>
                <a:spcPct val="0"/>
              </a:spcBef>
              <a:spcAft>
                <a:spcPct val="0"/>
              </a:spcAft>
              <a:defRPr sz="800">
                <a:solidFill>
                  <a:schemeClr val="tx1"/>
                </a:solidFill>
                <a:latin typeface="Arial" charset="0"/>
                <a:cs typeface="Arial" charset="0"/>
              </a:defRPr>
            </a:lvl9pPr>
          </a:lstStyle>
          <a:p>
            <a:pPr eaLnBrk="1" hangingPunct="1">
              <a:defRPr/>
            </a:pPr>
            <a:r>
              <a:rPr lang="en-GB" sz="600" dirty="0"/>
              <a:t>Printed 26.01.2011 16:18:00</a:t>
            </a:r>
            <a:endParaRPr lang="en-GB" sz="1600" dirty="0"/>
          </a:p>
        </p:txBody>
      </p:sp>
      <p:pic>
        <p:nvPicPr>
          <p:cNvPr id="1041" name="Picture 140"/>
          <p:cNvPicPr>
            <a:picLocks noChangeArrowheads="1"/>
          </p:cNvPicPr>
          <p:nvPr>
            <p:custDataLst>
              <p:tags r:id="rId26"/>
            </p:custDataLst>
          </p:nvPr>
        </p:nvPicPr>
        <p:blipFill>
          <a:blip r:embed="rId44">
            <a:extLst>
              <a:ext uri="{28A0092B-C50C-407E-A947-70E740481C1C}">
                <a14:useLocalDpi xmlns:a14="http://schemas.microsoft.com/office/drawing/2010/main" val="0"/>
              </a:ext>
            </a:extLst>
          </a:blip>
          <a:srcRect/>
          <a:stretch>
            <a:fillRect/>
          </a:stretch>
        </p:blipFill>
        <p:spPr bwMode="auto">
          <a:xfrm>
            <a:off x="10217151" y="341313"/>
            <a:ext cx="1564216"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59" name="Rectangle 37"/>
          <p:cNvSpPr>
            <a:spLocks noGrp="1" noChangeArrowheads="1"/>
          </p:cNvSpPr>
          <p:nvPr>
            <p:ph type="dt" sz="half" idx="2"/>
          </p:nvPr>
        </p:nvSpPr>
        <p:spPr bwMode="auto">
          <a:xfrm>
            <a:off x="609601" y="6453189"/>
            <a:ext cx="2317751"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000">
                <a:solidFill>
                  <a:srgbClr val="83725B"/>
                </a:solidFill>
              </a:defRPr>
            </a:lvl1pPr>
          </a:lstStyle>
          <a:p>
            <a:pPr>
              <a:defRPr/>
            </a:pPr>
            <a:endParaRPr lang="en-ZA" dirty="0"/>
          </a:p>
        </p:txBody>
      </p:sp>
      <p:sp>
        <p:nvSpPr>
          <p:cNvPr id="60" name="Rectangle 39"/>
          <p:cNvSpPr>
            <a:spLocks noGrp="1" noChangeArrowheads="1"/>
          </p:cNvSpPr>
          <p:nvPr>
            <p:ph type="sldNum" sz="quarter" idx="4"/>
          </p:nvPr>
        </p:nvSpPr>
        <p:spPr bwMode="auto">
          <a:xfrm>
            <a:off x="5232400" y="6453189"/>
            <a:ext cx="124671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000">
                <a:solidFill>
                  <a:srgbClr val="83725B"/>
                </a:solidFill>
              </a:defRPr>
            </a:lvl1pPr>
          </a:lstStyle>
          <a:p>
            <a:pPr>
              <a:defRPr/>
            </a:pPr>
            <a:fld id="{3ADF54CC-FD8B-40F9-9FB7-CAB5ACEDE251}" type="slidenum">
              <a:rPr lang="en-ZA"/>
              <a:pPr>
                <a:defRPr/>
              </a:pPr>
              <a:t>‹#›</a:t>
            </a:fld>
            <a:endParaRPr lang="en-ZA" dirty="0"/>
          </a:p>
        </p:txBody>
      </p:sp>
    </p:spTree>
    <p:extLst>
      <p:ext uri="{BB962C8B-B14F-4D97-AF65-F5344CB8AC3E}">
        <p14:creationId xmlns:p14="http://schemas.microsoft.com/office/powerpoint/2010/main" val="1422254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hf hdr="0" ftr="0" dt="0"/>
  <p:txStyles>
    <p:titleStyle>
      <a:lvl1pPr algn="l" rtl="0" eaLnBrk="0" fontAlgn="base" hangingPunct="0">
        <a:lnSpc>
          <a:spcPct val="85000"/>
        </a:lnSpc>
        <a:spcBef>
          <a:spcPct val="0"/>
        </a:spcBef>
        <a:spcAft>
          <a:spcPct val="0"/>
        </a:spcAft>
        <a:defRPr sz="2400">
          <a:solidFill>
            <a:schemeClr val="bg1"/>
          </a:solidFill>
          <a:latin typeface="+mj-lt"/>
          <a:ea typeface="+mj-ea"/>
          <a:cs typeface="+mj-cs"/>
        </a:defRPr>
      </a:lvl1pPr>
      <a:lvl2pPr algn="l" rtl="0" eaLnBrk="0" fontAlgn="base" hangingPunct="0">
        <a:lnSpc>
          <a:spcPct val="85000"/>
        </a:lnSpc>
        <a:spcBef>
          <a:spcPct val="0"/>
        </a:spcBef>
        <a:spcAft>
          <a:spcPct val="0"/>
        </a:spcAft>
        <a:defRPr sz="2400">
          <a:solidFill>
            <a:schemeClr val="bg1"/>
          </a:solidFill>
          <a:latin typeface="Arial" charset="0"/>
          <a:cs typeface="Arial" charset="0"/>
        </a:defRPr>
      </a:lvl2pPr>
      <a:lvl3pPr algn="l" rtl="0" eaLnBrk="0" fontAlgn="base" hangingPunct="0">
        <a:lnSpc>
          <a:spcPct val="85000"/>
        </a:lnSpc>
        <a:spcBef>
          <a:spcPct val="0"/>
        </a:spcBef>
        <a:spcAft>
          <a:spcPct val="0"/>
        </a:spcAft>
        <a:defRPr sz="2400">
          <a:solidFill>
            <a:schemeClr val="bg1"/>
          </a:solidFill>
          <a:latin typeface="Arial" charset="0"/>
          <a:cs typeface="Arial" charset="0"/>
        </a:defRPr>
      </a:lvl3pPr>
      <a:lvl4pPr algn="l" rtl="0" eaLnBrk="0" fontAlgn="base" hangingPunct="0">
        <a:lnSpc>
          <a:spcPct val="85000"/>
        </a:lnSpc>
        <a:spcBef>
          <a:spcPct val="0"/>
        </a:spcBef>
        <a:spcAft>
          <a:spcPct val="0"/>
        </a:spcAft>
        <a:defRPr sz="2400">
          <a:solidFill>
            <a:schemeClr val="bg1"/>
          </a:solidFill>
          <a:latin typeface="Arial" charset="0"/>
          <a:cs typeface="Arial" charset="0"/>
        </a:defRPr>
      </a:lvl4pPr>
      <a:lvl5pPr algn="l" rtl="0" eaLnBrk="0" fontAlgn="base" hangingPunct="0">
        <a:lnSpc>
          <a:spcPct val="85000"/>
        </a:lnSpc>
        <a:spcBef>
          <a:spcPct val="0"/>
        </a:spcBef>
        <a:spcAft>
          <a:spcPct val="0"/>
        </a:spcAft>
        <a:defRPr sz="2400">
          <a:solidFill>
            <a:schemeClr val="bg1"/>
          </a:solidFill>
          <a:latin typeface="Arial" charset="0"/>
          <a:cs typeface="Arial" charset="0"/>
        </a:defRPr>
      </a:lvl5pPr>
      <a:lvl6pPr marL="457200" algn="l" rtl="0" fontAlgn="base">
        <a:lnSpc>
          <a:spcPct val="85000"/>
        </a:lnSpc>
        <a:spcBef>
          <a:spcPct val="0"/>
        </a:spcBef>
        <a:spcAft>
          <a:spcPct val="0"/>
        </a:spcAft>
        <a:defRPr sz="2400">
          <a:solidFill>
            <a:schemeClr val="bg1"/>
          </a:solidFill>
          <a:latin typeface="Arial" charset="0"/>
          <a:cs typeface="Arial" charset="0"/>
        </a:defRPr>
      </a:lvl6pPr>
      <a:lvl7pPr marL="914400" algn="l" rtl="0" fontAlgn="base">
        <a:lnSpc>
          <a:spcPct val="85000"/>
        </a:lnSpc>
        <a:spcBef>
          <a:spcPct val="0"/>
        </a:spcBef>
        <a:spcAft>
          <a:spcPct val="0"/>
        </a:spcAft>
        <a:defRPr sz="2400">
          <a:solidFill>
            <a:schemeClr val="bg1"/>
          </a:solidFill>
          <a:latin typeface="Arial" charset="0"/>
          <a:cs typeface="Arial" charset="0"/>
        </a:defRPr>
      </a:lvl7pPr>
      <a:lvl8pPr marL="1371600" algn="l" rtl="0" fontAlgn="base">
        <a:lnSpc>
          <a:spcPct val="85000"/>
        </a:lnSpc>
        <a:spcBef>
          <a:spcPct val="0"/>
        </a:spcBef>
        <a:spcAft>
          <a:spcPct val="0"/>
        </a:spcAft>
        <a:defRPr sz="2400">
          <a:solidFill>
            <a:schemeClr val="bg1"/>
          </a:solidFill>
          <a:latin typeface="Arial" charset="0"/>
          <a:cs typeface="Arial" charset="0"/>
        </a:defRPr>
      </a:lvl8pPr>
      <a:lvl9pPr marL="1828800" algn="l" rtl="0" fontAlgn="base">
        <a:lnSpc>
          <a:spcPct val="85000"/>
        </a:lnSpc>
        <a:spcBef>
          <a:spcPct val="0"/>
        </a:spcBef>
        <a:spcAft>
          <a:spcPct val="0"/>
        </a:spcAft>
        <a:defRPr sz="2400">
          <a:solidFill>
            <a:schemeClr val="bg1"/>
          </a:solidFill>
          <a:latin typeface="Arial" charset="0"/>
          <a:cs typeface="Arial" charset="0"/>
        </a:defRPr>
      </a:lvl9pPr>
    </p:titleStyle>
    <p:bodyStyle>
      <a:lvl1pPr marL="342900" indent="-342900" algn="l" rtl="0" eaLnBrk="0" fontAlgn="base" hangingPunct="0">
        <a:spcBef>
          <a:spcPct val="0"/>
        </a:spcBef>
        <a:spcAft>
          <a:spcPct val="0"/>
        </a:spcAft>
        <a:buClr>
          <a:srgbClr val="8C7F6D"/>
        </a:buClr>
        <a:buChar char="•"/>
        <a:defRPr sz="1600">
          <a:solidFill>
            <a:srgbClr val="003896"/>
          </a:solidFill>
          <a:latin typeface="+mn-lt"/>
          <a:ea typeface="+mn-ea"/>
          <a:cs typeface="+mn-cs"/>
        </a:defRPr>
      </a:lvl1pPr>
      <a:lvl2pPr marL="147638" indent="-146050" algn="l" rtl="0" eaLnBrk="0" fontAlgn="base" hangingPunct="0">
        <a:spcBef>
          <a:spcPct val="0"/>
        </a:spcBef>
        <a:spcAft>
          <a:spcPct val="0"/>
        </a:spcAft>
        <a:buClr>
          <a:srgbClr val="8C7F6D"/>
        </a:buClr>
        <a:buSzPct val="125000"/>
        <a:buChar char="•"/>
        <a:defRPr sz="1600">
          <a:solidFill>
            <a:srgbClr val="003896"/>
          </a:solidFill>
          <a:latin typeface="+mn-lt"/>
          <a:cs typeface="+mn-cs"/>
        </a:defRPr>
      </a:lvl2pPr>
      <a:lvl3pPr marL="357188" indent="-207963" algn="l" rtl="0" eaLnBrk="0" fontAlgn="base" hangingPunct="0">
        <a:spcBef>
          <a:spcPct val="0"/>
        </a:spcBef>
        <a:spcAft>
          <a:spcPct val="0"/>
        </a:spcAft>
        <a:buClr>
          <a:srgbClr val="8C7F6D"/>
        </a:buClr>
        <a:buSzPct val="125000"/>
        <a:buFont typeface="Arial" charset="0"/>
        <a:buChar char="–"/>
        <a:defRPr sz="1600">
          <a:solidFill>
            <a:srgbClr val="003896"/>
          </a:solidFill>
          <a:latin typeface="+mn-lt"/>
          <a:cs typeface="+mn-cs"/>
        </a:defRPr>
      </a:lvl3pPr>
      <a:lvl4pPr marL="481013" indent="-122238" algn="l" rtl="0" eaLnBrk="0" fontAlgn="base" hangingPunct="0">
        <a:spcBef>
          <a:spcPct val="0"/>
        </a:spcBef>
        <a:spcAft>
          <a:spcPct val="0"/>
        </a:spcAft>
        <a:buClr>
          <a:srgbClr val="8C7F6D"/>
        </a:buClr>
        <a:buChar char="•"/>
        <a:defRPr sz="1600">
          <a:solidFill>
            <a:srgbClr val="003896"/>
          </a:solidFill>
          <a:latin typeface="+mn-lt"/>
          <a:cs typeface="+mn-cs"/>
        </a:defRPr>
      </a:lvl4pPr>
      <a:lvl5pPr marL="657225" indent="-174625" algn="l" rtl="0" eaLnBrk="0" fontAlgn="base" hangingPunct="0">
        <a:spcBef>
          <a:spcPct val="0"/>
        </a:spcBef>
        <a:spcAft>
          <a:spcPct val="0"/>
        </a:spcAft>
        <a:buClr>
          <a:srgbClr val="8C7F6D"/>
        </a:buClr>
        <a:buFont typeface="Arial" charset="0"/>
        <a:buChar char="–"/>
        <a:defRPr sz="1600">
          <a:solidFill>
            <a:srgbClr val="003896"/>
          </a:solidFill>
          <a:latin typeface="+mn-lt"/>
          <a:cs typeface="+mn-cs"/>
        </a:defRPr>
      </a:lvl5pPr>
      <a:lvl6pPr marL="1114425" indent="-174625" algn="l" rtl="0" fontAlgn="base">
        <a:spcBef>
          <a:spcPct val="0"/>
        </a:spcBef>
        <a:spcAft>
          <a:spcPct val="0"/>
        </a:spcAft>
        <a:buClr>
          <a:srgbClr val="8C7F6D"/>
        </a:buClr>
        <a:buFont typeface="Arial" charset="0"/>
        <a:buChar char="–"/>
        <a:defRPr sz="1600">
          <a:solidFill>
            <a:srgbClr val="003896"/>
          </a:solidFill>
          <a:latin typeface="+mn-lt"/>
          <a:cs typeface="+mn-cs"/>
        </a:defRPr>
      </a:lvl6pPr>
      <a:lvl7pPr marL="1571625" indent="-174625" algn="l" rtl="0" fontAlgn="base">
        <a:spcBef>
          <a:spcPct val="0"/>
        </a:spcBef>
        <a:spcAft>
          <a:spcPct val="0"/>
        </a:spcAft>
        <a:buClr>
          <a:srgbClr val="8C7F6D"/>
        </a:buClr>
        <a:buFont typeface="Arial" charset="0"/>
        <a:buChar char="–"/>
        <a:defRPr sz="1600">
          <a:solidFill>
            <a:srgbClr val="003896"/>
          </a:solidFill>
          <a:latin typeface="+mn-lt"/>
          <a:cs typeface="+mn-cs"/>
        </a:defRPr>
      </a:lvl7pPr>
      <a:lvl8pPr marL="2028825" indent="-174625" algn="l" rtl="0" fontAlgn="base">
        <a:spcBef>
          <a:spcPct val="0"/>
        </a:spcBef>
        <a:spcAft>
          <a:spcPct val="0"/>
        </a:spcAft>
        <a:buClr>
          <a:srgbClr val="8C7F6D"/>
        </a:buClr>
        <a:buFont typeface="Arial" charset="0"/>
        <a:buChar char="–"/>
        <a:defRPr sz="1600">
          <a:solidFill>
            <a:srgbClr val="003896"/>
          </a:solidFill>
          <a:latin typeface="+mn-lt"/>
          <a:cs typeface="+mn-cs"/>
        </a:defRPr>
      </a:lvl8pPr>
      <a:lvl9pPr marL="2486025" indent="-174625" algn="l" rtl="0" fontAlgn="base">
        <a:spcBef>
          <a:spcPct val="0"/>
        </a:spcBef>
        <a:spcAft>
          <a:spcPct val="0"/>
        </a:spcAft>
        <a:buClr>
          <a:srgbClr val="8C7F6D"/>
        </a:buClr>
        <a:buFont typeface="Arial" charset="0"/>
        <a:buChar char="–"/>
        <a:defRPr sz="1600">
          <a:solidFill>
            <a:srgbClr val="00389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E5F77460-8E9F-1567-7170-702027539AA5}"/>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4" name="Title 5">
            <a:extLst>
              <a:ext uri="{FF2B5EF4-FFF2-40B4-BE49-F238E27FC236}">
                <a16:creationId xmlns:a16="http://schemas.microsoft.com/office/drawing/2014/main" id="{9E67188E-0D7D-4EE7-100C-3B96B7E4C1CB}"/>
              </a:ext>
            </a:extLst>
          </p:cNvPr>
          <p:cNvSpPr txBox="1">
            <a:spLocks/>
          </p:cNvSpPr>
          <p:nvPr/>
        </p:nvSpPr>
        <p:spPr>
          <a:xfrm>
            <a:off x="4587220" y="671609"/>
            <a:ext cx="7897011" cy="3294850"/>
          </a:xfrm>
          <a:prstGeom prst="rect">
            <a:avLst/>
          </a:prstGeom>
        </p:spPr>
        <p:txBody>
          <a:bodyPr lIns="91440" tIns="45720" rIns="91440" bIns="45720" anchor="b">
            <a:normAutofit fontScale="97500"/>
          </a:bodyPr>
          <a:lstStyle>
            <a:lvl1pPr algn="r" defTabSz="914400" rtl="0" eaLnBrk="1" latinLnBrk="0" hangingPunct="1">
              <a:lnSpc>
                <a:spcPct val="90000"/>
              </a:lnSpc>
              <a:spcBef>
                <a:spcPct val="0"/>
              </a:spcBef>
              <a:buNone/>
              <a:defRPr sz="2800" kern="1200">
                <a:solidFill>
                  <a:schemeClr val="tx1"/>
                </a:solidFill>
                <a:latin typeface="+mj-lt"/>
                <a:ea typeface="+mj-ea"/>
                <a:cs typeface="Arial" panose="020B0604020202020204" pitchFamily="34" charset="0"/>
              </a:defRPr>
            </a:lvl1pPr>
          </a:lstStyle>
          <a:p>
            <a:pPr algn="l">
              <a:lnSpc>
                <a:spcPct val="150000"/>
              </a:lnSpc>
              <a:spcBef>
                <a:spcPts val="1200"/>
              </a:spcBef>
            </a:pPr>
            <a:r>
              <a:rPr lang="en-US" sz="2900" b="1" i="1" dirty="0">
                <a:solidFill>
                  <a:srgbClr val="003896"/>
                </a:solidFill>
                <a:cs typeface="+mj-cs"/>
              </a:rPr>
              <a:t>Gauteng Cluster: RFI Clarification Meeting Self-Resetting Pole Mounted Transformers</a:t>
            </a:r>
          </a:p>
          <a:p>
            <a:pPr algn="l">
              <a:lnSpc>
                <a:spcPct val="150000"/>
              </a:lnSpc>
              <a:spcBef>
                <a:spcPts val="1200"/>
              </a:spcBef>
            </a:pPr>
            <a:r>
              <a:rPr lang="en-US" sz="1800" b="1" dirty="0">
                <a:cs typeface="Arial"/>
              </a:rPr>
              <a:t>Presenter: Masithembe Ngcwama</a:t>
            </a:r>
          </a:p>
          <a:p>
            <a:pPr algn="l">
              <a:lnSpc>
                <a:spcPct val="150000"/>
              </a:lnSpc>
              <a:spcBef>
                <a:spcPts val="1200"/>
              </a:spcBef>
            </a:pPr>
            <a:r>
              <a:rPr lang="en-US" sz="1800" b="1" dirty="0">
                <a:cs typeface="Arial"/>
              </a:rPr>
              <a:t>Presentation Date: 2026/06/04</a:t>
            </a:r>
            <a:br>
              <a:rPr lang="en-US" sz="1800" b="1" dirty="0">
                <a:cs typeface="Arial"/>
              </a:rPr>
            </a:br>
            <a:br>
              <a:rPr lang="en-US" sz="1600" dirty="0"/>
            </a:br>
            <a:endParaRPr lang="en-ZA" sz="1600" dirty="0"/>
          </a:p>
        </p:txBody>
      </p:sp>
      <p:sp>
        <p:nvSpPr>
          <p:cNvPr id="5" name="TextBox 4">
            <a:extLst>
              <a:ext uri="{FF2B5EF4-FFF2-40B4-BE49-F238E27FC236}">
                <a16:creationId xmlns:a16="http://schemas.microsoft.com/office/drawing/2014/main" id="{4F4A7786-C8B3-4138-8F27-8352B9D37D18}"/>
              </a:ext>
            </a:extLst>
          </p:cNvPr>
          <p:cNvSpPr txBox="1"/>
          <p:nvPr/>
        </p:nvSpPr>
        <p:spPr>
          <a:xfrm>
            <a:off x="10931912" y="152011"/>
            <a:ext cx="1260088" cy="246221"/>
          </a:xfrm>
          <a:prstGeom prst="rect">
            <a:avLst/>
          </a:prstGeom>
          <a:noFill/>
        </p:spPr>
        <p:txBody>
          <a:bodyPr wrap="square" rtlCol="0">
            <a:spAutoFit/>
          </a:bodyPr>
          <a:lstStyle/>
          <a:p>
            <a:pPr>
              <a:buClr>
                <a:schemeClr val="bg1">
                  <a:lumMod val="50000"/>
                </a:schemeClr>
              </a:buClr>
            </a:pPr>
            <a:r>
              <a:rPr lang="en-US" sz="1000" b="1" dirty="0"/>
              <a:t>Revision 9</a:t>
            </a:r>
            <a:endParaRPr lang="en-ZA" sz="1000" b="1" dirty="0" err="1"/>
          </a:p>
        </p:txBody>
      </p:sp>
      <p:pic>
        <p:nvPicPr>
          <p:cNvPr id="11" name="Picture Placeholder 10" descr="A person on a ladder working on a power line&#10;&#10;Description automatically generated">
            <a:extLst>
              <a:ext uri="{FF2B5EF4-FFF2-40B4-BE49-F238E27FC236}">
                <a16:creationId xmlns:a16="http://schemas.microsoft.com/office/drawing/2014/main" id="{92452D9F-C331-C6BE-68D5-40FA3714A802}"/>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966" b="1966"/>
          <a:stretch>
            <a:fillRect/>
          </a:stretch>
        </p:blipFill>
        <p:spPr/>
      </p:pic>
      <p:sp>
        <p:nvSpPr>
          <p:cNvPr id="9" name="Rectangle 8">
            <a:extLst>
              <a:ext uri="{FF2B5EF4-FFF2-40B4-BE49-F238E27FC236}">
                <a16:creationId xmlns:a16="http://schemas.microsoft.com/office/drawing/2014/main" id="{4DC57AED-C3CF-B71F-414F-CC91476E0DDA}"/>
              </a:ext>
            </a:extLst>
          </p:cNvPr>
          <p:cNvSpPr>
            <a:spLocks noGrp="1" noRot="1" noMove="1" noResize="1" noEditPoints="1" noAdjustHandles="1" noChangeArrowheads="1" noChangeShapeType="1"/>
          </p:cNvSpPr>
          <p:nvPr/>
        </p:nvSpPr>
        <p:spPr>
          <a:xfrm>
            <a:off x="127000" y="152011"/>
            <a:ext cx="2273300" cy="88938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81340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5229E-01DC-2738-6A08-396B93C91CBC}"/>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B62B5D6F-98B5-D45E-5A2E-2F3FD1909DAE}"/>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14" name="Picture Placeholder 13">
            <a:extLst>
              <a:ext uri="{FF2B5EF4-FFF2-40B4-BE49-F238E27FC236}">
                <a16:creationId xmlns:a16="http://schemas.microsoft.com/office/drawing/2014/main" id="{4B3D19CF-CD66-E256-7543-A9C49DFF263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
        <p:nvSpPr>
          <p:cNvPr id="6" name="Title 5">
            <a:extLst>
              <a:ext uri="{FF2B5EF4-FFF2-40B4-BE49-F238E27FC236}">
                <a16:creationId xmlns:a16="http://schemas.microsoft.com/office/drawing/2014/main" id="{A3619AC6-9EEC-187A-ADC5-CDCF509F7FB9}"/>
              </a:ext>
            </a:extLst>
          </p:cNvPr>
          <p:cNvSpPr>
            <a:spLocks noGrp="1"/>
          </p:cNvSpPr>
          <p:nvPr>
            <p:ph type="ctrTitle"/>
          </p:nvPr>
        </p:nvSpPr>
        <p:spPr>
          <a:xfrm>
            <a:off x="4260039" y="2252547"/>
            <a:ext cx="7311526" cy="938901"/>
          </a:xfrm>
        </p:spPr>
        <p:txBody>
          <a:bodyPr>
            <a:normAutofit fontScale="90000"/>
          </a:bodyPr>
          <a:lstStyle/>
          <a:p>
            <a:pPr algn="l"/>
            <a:r>
              <a:rPr lang="en-US" sz="3200" dirty="0"/>
              <a:t>THANK YOU</a:t>
            </a:r>
            <a:br>
              <a:rPr lang="en-US" sz="3200" dirty="0"/>
            </a:br>
            <a:br>
              <a:rPr lang="en-US" sz="3200" dirty="0"/>
            </a:br>
            <a:r>
              <a:rPr lang="en-US" sz="3200" dirty="0"/>
              <a:t>QUESTIONS?</a:t>
            </a:r>
            <a:br>
              <a:rPr lang="en-US" sz="1800" dirty="0"/>
            </a:br>
            <a:r>
              <a:rPr lang="en-US" sz="1800" dirty="0"/>
              <a:t> </a:t>
            </a:r>
            <a:endParaRPr lang="en-ZA" sz="1800" dirty="0"/>
          </a:p>
        </p:txBody>
      </p:sp>
    </p:spTree>
    <p:extLst>
      <p:ext uri="{BB962C8B-B14F-4D97-AF65-F5344CB8AC3E}">
        <p14:creationId xmlns:p14="http://schemas.microsoft.com/office/powerpoint/2010/main" val="1707694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9F5CA0F0-C0A3-9AAA-3823-4BCDED40960B}"/>
              </a:ext>
            </a:extLst>
          </p:cNvPr>
          <p:cNvSpPr txBox="1">
            <a:spLocks/>
          </p:cNvSpPr>
          <p:nvPr/>
        </p:nvSpPr>
        <p:spPr>
          <a:xfrm>
            <a:off x="7749071" y="2765008"/>
            <a:ext cx="2574024" cy="25544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Zero Harm</a:t>
            </a:r>
          </a:p>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Innovation</a:t>
            </a:r>
          </a:p>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Integrity</a:t>
            </a:r>
          </a:p>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Sinobuntu</a:t>
            </a:r>
          </a:p>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Customer Satisfaction &amp;</a:t>
            </a:r>
          </a:p>
          <a:p>
            <a:pPr marL="342900" marR="0" lvl="0" indent="-342900" algn="l" defTabSz="914400" rtl="0" eaLnBrk="1" fontAlgn="auto" latinLnBrk="0" hangingPunct="1">
              <a:lnSpc>
                <a:spcPct val="100000"/>
              </a:lnSpc>
              <a:spcBef>
                <a:spcPts val="1000"/>
              </a:spcBef>
              <a:spcAft>
                <a:spcPts val="0"/>
              </a:spcAft>
              <a:buClrTx/>
              <a:buSzTx/>
              <a:buFont typeface="+mj-lt"/>
              <a:buAutoNum type="arabicPeriod"/>
              <a:tabLst/>
              <a:defRPr/>
            </a:pPr>
            <a:r>
              <a:rPr kumimoji="0" lang="en-US"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Excellence</a:t>
            </a:r>
            <a:endParaRPr kumimoji="0" lang="en-ZA" sz="1400" b="0"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endParaRPr>
          </a:p>
        </p:txBody>
      </p:sp>
      <p:sp>
        <p:nvSpPr>
          <p:cNvPr id="2" name="Title 1">
            <a:extLst>
              <a:ext uri="{FF2B5EF4-FFF2-40B4-BE49-F238E27FC236}">
                <a16:creationId xmlns:a16="http://schemas.microsoft.com/office/drawing/2014/main" id="{3BDEC77F-80EE-28DA-CECA-2FE4B0E2C923}"/>
              </a:ext>
            </a:extLst>
          </p:cNvPr>
          <p:cNvSpPr>
            <a:spLocks noGrp="1"/>
          </p:cNvSpPr>
          <p:nvPr>
            <p:ph type="title"/>
          </p:nvPr>
        </p:nvSpPr>
        <p:spPr/>
        <p:txBody>
          <a:bodyPr/>
          <a:lstStyle/>
          <a:p>
            <a:r>
              <a:rPr lang="en-US" dirty="0"/>
              <a:t>Eskom Life Saving Rules &amp; Values</a:t>
            </a:r>
            <a:endParaRPr lang="en-ZA" dirty="0"/>
          </a:p>
        </p:txBody>
      </p:sp>
      <p:sp>
        <p:nvSpPr>
          <p:cNvPr id="5" name="Content Placeholder 4">
            <a:extLst>
              <a:ext uri="{FF2B5EF4-FFF2-40B4-BE49-F238E27FC236}">
                <a16:creationId xmlns:a16="http://schemas.microsoft.com/office/drawing/2014/main" id="{9686A714-16C6-9726-8C5F-772A13EED8E1}"/>
              </a:ext>
            </a:extLst>
          </p:cNvPr>
          <p:cNvSpPr>
            <a:spLocks noGrp="1"/>
          </p:cNvSpPr>
          <p:nvPr>
            <p:ph idx="1"/>
          </p:nvPr>
        </p:nvSpPr>
        <p:spPr>
          <a:xfrm>
            <a:off x="361681" y="1175366"/>
            <a:ext cx="4587308" cy="2787033"/>
          </a:xfrm>
        </p:spPr>
        <p:txBody>
          <a:bodyPr>
            <a:normAutofit/>
          </a:bodyPr>
          <a:lstStyle/>
          <a:p>
            <a:pPr marL="0" indent="0">
              <a:lnSpc>
                <a:spcPct val="150000"/>
              </a:lnSpc>
              <a:buNone/>
            </a:pPr>
            <a:r>
              <a:rPr lang="en-US" sz="1600" b="1" dirty="0"/>
              <a:t>Eskom Life Saving Rules:</a:t>
            </a:r>
          </a:p>
        </p:txBody>
      </p:sp>
      <p:sp>
        <p:nvSpPr>
          <p:cNvPr id="3" name="Slide Number Placeholder 2">
            <a:extLst>
              <a:ext uri="{FF2B5EF4-FFF2-40B4-BE49-F238E27FC236}">
                <a16:creationId xmlns:a16="http://schemas.microsoft.com/office/drawing/2014/main" id="{59848B64-0423-369A-463D-8D697CE1D36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B1497D-D85C-49F0-B0C9-9C5FED4EAE9E}" type="slidenum">
              <a:rPr kumimoji="0" lang="en-ZA" sz="1000" b="0" i="0" u="none" strike="noStrike" kern="1200" cap="none" spc="0" normalizeH="0" baseline="0" noProof="0" smtClean="0">
                <a:ln>
                  <a:noFill/>
                </a:ln>
                <a:solidFill>
                  <a:srgbClr val="003896">
                    <a:tint val="75000"/>
                  </a:srgbClr>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ZA" sz="1000" b="0" i="0" u="none" strike="noStrike" kern="1200" cap="none" spc="0" normalizeH="0" baseline="0" noProof="0" dirty="0">
              <a:ln>
                <a:noFill/>
              </a:ln>
              <a:solidFill>
                <a:srgbClr val="003896">
                  <a:tint val="75000"/>
                </a:srgbClr>
              </a:solidFill>
              <a:effectLst/>
              <a:uLnTx/>
              <a:uFillTx/>
              <a:latin typeface="Arial" panose="020B0604020202020204" pitchFamily="34" charset="0"/>
              <a:ea typeface="+mn-ea"/>
              <a:cs typeface="Arial" panose="020B0604020202020204" pitchFamily="34" charset="0"/>
            </a:endParaRPr>
          </a:p>
        </p:txBody>
      </p:sp>
      <p:pic>
        <p:nvPicPr>
          <p:cNvPr id="7" name="Picture 6">
            <a:extLst>
              <a:ext uri="{FF2B5EF4-FFF2-40B4-BE49-F238E27FC236}">
                <a16:creationId xmlns:a16="http://schemas.microsoft.com/office/drawing/2014/main" id="{92C08B7D-0317-15DE-04A1-D885B52D037D}"/>
              </a:ext>
            </a:extLst>
          </p:cNvPr>
          <p:cNvPicPr>
            <a:picLocks noGrp="1" noRot="1" noChangeAspect="1" noMove="1" noResize="1" noEditPoints="1" noAdjustHandles="1" noChangeArrowheads="1" noChangeShapeType="1" noCrop="1"/>
          </p:cNvPicPr>
          <p:nvPr/>
        </p:nvPicPr>
        <p:blipFill>
          <a:blip r:embed="rId3"/>
          <a:srcRect t="4658" b="7314"/>
          <a:stretch/>
        </p:blipFill>
        <p:spPr>
          <a:xfrm>
            <a:off x="361681" y="1653008"/>
            <a:ext cx="5374531" cy="5068467"/>
          </a:xfrm>
          <a:prstGeom prst="rect">
            <a:avLst/>
          </a:prstGeom>
        </p:spPr>
      </p:pic>
      <p:sp>
        <p:nvSpPr>
          <p:cNvPr id="8" name="Flowchart: Connector 7">
            <a:extLst>
              <a:ext uri="{FF2B5EF4-FFF2-40B4-BE49-F238E27FC236}">
                <a16:creationId xmlns:a16="http://schemas.microsoft.com/office/drawing/2014/main" id="{C2CAB072-92A5-7036-4B2A-95FF3F9BCC3F}"/>
              </a:ext>
            </a:extLst>
          </p:cNvPr>
          <p:cNvSpPr/>
          <p:nvPr/>
        </p:nvSpPr>
        <p:spPr>
          <a:xfrm>
            <a:off x="7082589" y="2117333"/>
            <a:ext cx="3240506" cy="3400592"/>
          </a:xfrm>
          <a:prstGeom prst="flowChartConnector">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Content Placeholder 4">
            <a:extLst>
              <a:ext uri="{FF2B5EF4-FFF2-40B4-BE49-F238E27FC236}">
                <a16:creationId xmlns:a16="http://schemas.microsoft.com/office/drawing/2014/main" id="{0DFB2149-685E-A8B0-0BF0-C9F19D73ED59}"/>
              </a:ext>
            </a:extLst>
          </p:cNvPr>
          <p:cNvSpPr txBox="1">
            <a:spLocks/>
          </p:cNvSpPr>
          <p:nvPr/>
        </p:nvSpPr>
        <p:spPr>
          <a:xfrm>
            <a:off x="7809287" y="1235109"/>
            <a:ext cx="2930902" cy="5188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1D3E88"/>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tabLst/>
              <a:defRPr/>
            </a:pPr>
            <a:r>
              <a:rPr kumimoji="0" lang="en-US" sz="1600" b="1" i="0" u="none" strike="noStrike" kern="1200" cap="none" spc="0" normalizeH="0" baseline="0" noProof="0" dirty="0">
                <a:ln>
                  <a:noFill/>
                </a:ln>
                <a:solidFill>
                  <a:srgbClr val="1D3E88"/>
                </a:solidFill>
                <a:effectLst/>
                <a:uLnTx/>
                <a:uFillTx/>
                <a:latin typeface="Arial" panose="020B0604020202020204" pitchFamily="34" charset="0"/>
                <a:ea typeface="+mn-ea"/>
                <a:cs typeface="Arial" panose="020B0604020202020204" pitchFamily="34" charset="0"/>
              </a:rPr>
              <a:t>Eskom Values:</a:t>
            </a:r>
          </a:p>
        </p:txBody>
      </p:sp>
    </p:spTree>
    <p:extLst>
      <p:ext uri="{BB962C8B-B14F-4D97-AF65-F5344CB8AC3E}">
        <p14:creationId xmlns:p14="http://schemas.microsoft.com/office/powerpoint/2010/main" val="1286211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B16E-EB8A-E11E-92B4-24253E78DC0F}"/>
              </a:ext>
            </a:extLst>
          </p:cNvPr>
          <p:cNvSpPr>
            <a:spLocks noGrp="1"/>
          </p:cNvSpPr>
          <p:nvPr>
            <p:ph type="title"/>
          </p:nvPr>
        </p:nvSpPr>
        <p:spPr/>
        <p:txBody>
          <a:bodyPr/>
          <a:lstStyle/>
          <a:p>
            <a:r>
              <a:rPr lang="en-US" dirty="0"/>
              <a:t>Contents</a:t>
            </a:r>
          </a:p>
        </p:txBody>
      </p:sp>
      <p:sp>
        <p:nvSpPr>
          <p:cNvPr id="3" name="Content Placeholder 2">
            <a:extLst>
              <a:ext uri="{FF2B5EF4-FFF2-40B4-BE49-F238E27FC236}">
                <a16:creationId xmlns:a16="http://schemas.microsoft.com/office/drawing/2014/main" id="{0A50A51C-64F1-E345-9891-68F3C607B6A2}"/>
              </a:ext>
            </a:extLst>
          </p:cNvPr>
          <p:cNvSpPr>
            <a:spLocks noGrp="1"/>
          </p:cNvSpPr>
          <p:nvPr>
            <p:ph idx="1"/>
          </p:nvPr>
        </p:nvSpPr>
        <p:spPr/>
        <p:txBody>
          <a:bodyPr numCol="2">
            <a:normAutofit/>
          </a:bodyPr>
          <a:lstStyle/>
          <a:p>
            <a:pPr marL="342900" indent="-342900">
              <a:lnSpc>
                <a:spcPct val="150000"/>
              </a:lnSpc>
              <a:buFont typeface="+mj-lt"/>
              <a:buAutoNum type="arabicPeriod"/>
            </a:pPr>
            <a:r>
              <a:rPr lang="en-US" sz="2000" dirty="0"/>
              <a:t>Introduction</a:t>
            </a:r>
          </a:p>
          <a:p>
            <a:pPr marL="342900" indent="-342900">
              <a:lnSpc>
                <a:spcPct val="150000"/>
              </a:lnSpc>
              <a:buFont typeface="+mj-lt"/>
              <a:buAutoNum type="arabicPeriod"/>
            </a:pPr>
            <a:r>
              <a:rPr lang="en-US" sz="2000" dirty="0"/>
              <a:t>Scope</a:t>
            </a:r>
          </a:p>
          <a:p>
            <a:pPr marL="342900" indent="-342900">
              <a:lnSpc>
                <a:spcPct val="150000"/>
              </a:lnSpc>
              <a:buFont typeface="+mj-lt"/>
              <a:buAutoNum type="arabicPeriod"/>
            </a:pPr>
            <a:r>
              <a:rPr lang="en-US" sz="2000" dirty="0"/>
              <a:t>Requirements </a:t>
            </a:r>
          </a:p>
          <a:p>
            <a:pPr marL="342900" indent="-342900">
              <a:lnSpc>
                <a:spcPct val="150000"/>
              </a:lnSpc>
              <a:buFont typeface="+mj-lt"/>
              <a:buAutoNum type="arabicPeriod"/>
            </a:pPr>
            <a:r>
              <a:rPr lang="en-US" sz="2000" dirty="0"/>
              <a:t>. Enclosure (Picture)</a:t>
            </a:r>
          </a:p>
          <a:p>
            <a:pPr marL="342900" indent="-342900">
              <a:lnSpc>
                <a:spcPct val="150000"/>
              </a:lnSpc>
              <a:buFont typeface="+mj-lt"/>
              <a:buAutoNum type="arabicPeriod"/>
            </a:pPr>
            <a:r>
              <a:rPr lang="en-US" sz="2000" dirty="0"/>
              <a:t>Enclosure requirements </a:t>
            </a:r>
          </a:p>
          <a:p>
            <a:pPr marL="342900" indent="-342900">
              <a:lnSpc>
                <a:spcPct val="150000"/>
              </a:lnSpc>
              <a:buFont typeface="+mj-lt"/>
              <a:buAutoNum type="arabicPeriod"/>
            </a:pPr>
            <a:r>
              <a:rPr lang="en-US" sz="2000" dirty="0"/>
              <a:t>Normative references </a:t>
            </a:r>
          </a:p>
        </p:txBody>
      </p:sp>
      <p:sp>
        <p:nvSpPr>
          <p:cNvPr id="5" name="Slide Number Placeholder 5">
            <a:extLst>
              <a:ext uri="{FF2B5EF4-FFF2-40B4-BE49-F238E27FC236}">
                <a16:creationId xmlns:a16="http://schemas.microsoft.com/office/drawing/2014/main" id="{2EAA7AAA-6E3B-D37C-1F87-DF5919800C85}"/>
              </a:ext>
            </a:extLst>
          </p:cNvPr>
          <p:cNvSpPr>
            <a:spLocks noGrp="1"/>
          </p:cNvSpPr>
          <p:nvPr>
            <p:ph type="sldNum" sz="quarter" idx="4"/>
          </p:nvPr>
        </p:nvSpPr>
        <p:spPr/>
        <p:txBody>
          <a:bodyP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3</a:t>
            </a:fld>
            <a:endParaRPr lang="en-ZA" dirty="0"/>
          </a:p>
        </p:txBody>
      </p:sp>
      <p:sp>
        <p:nvSpPr>
          <p:cNvPr id="4" name="Rectangle 3">
            <a:extLst>
              <a:ext uri="{FF2B5EF4-FFF2-40B4-BE49-F238E27FC236}">
                <a16:creationId xmlns:a16="http://schemas.microsoft.com/office/drawing/2014/main" id="{B46B5A1A-7725-3E8A-2E24-4274EC39192E}"/>
              </a:ext>
            </a:extLst>
          </p:cNvPr>
          <p:cNvSpPr>
            <a:spLocks noGrp="1" noRot="1" noMove="1" noResize="1" noEditPoints="1" noAdjustHandles="1" noChangeArrowheads="1" noChangeShapeType="1"/>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946026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FCD6B-9FE8-D7A0-A749-2C4EED65C4EA}"/>
              </a:ext>
            </a:extLst>
          </p:cNvPr>
          <p:cNvSpPr>
            <a:spLocks noGrp="1"/>
          </p:cNvSpPr>
          <p:nvPr>
            <p:ph type="title"/>
          </p:nvPr>
        </p:nvSpPr>
        <p:spPr/>
        <p:txBody>
          <a:bodyPr/>
          <a:lstStyle/>
          <a:p>
            <a:r>
              <a:rPr lang="en-US" dirty="0"/>
              <a:t>1. Introduction</a:t>
            </a:r>
          </a:p>
        </p:txBody>
      </p:sp>
      <p:sp>
        <p:nvSpPr>
          <p:cNvPr id="3" name="Content Placeholder 2">
            <a:extLst>
              <a:ext uri="{FF2B5EF4-FFF2-40B4-BE49-F238E27FC236}">
                <a16:creationId xmlns:a16="http://schemas.microsoft.com/office/drawing/2014/main" id="{B90A1AF3-327D-D16A-5D3F-16E548896453}"/>
              </a:ext>
            </a:extLst>
          </p:cNvPr>
          <p:cNvSpPr>
            <a:spLocks noGrp="1"/>
          </p:cNvSpPr>
          <p:nvPr>
            <p:ph idx="1"/>
          </p:nvPr>
        </p:nvSpPr>
        <p:spPr>
          <a:xfrm>
            <a:off x="269316" y="1295370"/>
            <a:ext cx="11383851" cy="5356861"/>
          </a:xfrm>
        </p:spPr>
        <p:txBody>
          <a:bodyPr>
            <a:normAutofit/>
          </a:bodyPr>
          <a:lstStyle/>
          <a:p>
            <a:pPr algn="just">
              <a:lnSpc>
                <a:spcPct val="150000"/>
              </a:lnSpc>
            </a:pPr>
            <a:r>
              <a:rPr lang="en-ZA" altLang="en-US" sz="2000" dirty="0"/>
              <a:t>Eskom’s large installed base of MV pole-mounted transformers (</a:t>
            </a:r>
            <a:r>
              <a:rPr lang="en-ZA" altLang="en-US" sz="2000" dirty="0" err="1"/>
              <a:t>Trfr</a:t>
            </a:r>
            <a:r>
              <a:rPr lang="en-ZA" altLang="en-US" sz="2000" dirty="0"/>
              <a:t>) are exposed to overloading, which accelerates the degradation of their internal insulation systems (paper and oil) and ultimately leads to premature transformer failures.</a:t>
            </a:r>
          </a:p>
          <a:p>
            <a:pPr algn="just">
              <a:lnSpc>
                <a:spcPct val="150000"/>
              </a:lnSpc>
            </a:pPr>
            <a:r>
              <a:rPr lang="en-ZA" altLang="en-US" sz="2000" dirty="0"/>
              <a:t>At present, overload protection in oil-filled transformers is typically provided through LV fuses and MCBs. However, the business is exploring the use of oil temperature monitoring, where a critical thermal set point triggers a trip (95°C) , and the transformer is automatically restored once the oil temperature returns to a safe minimum level (65°C).This approach aims to prevent insulation damage and extend transformer life.</a:t>
            </a:r>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4</a:t>
            </a:fld>
            <a:endParaRPr lang="en-ZA" dirty="0"/>
          </a:p>
        </p:txBody>
      </p:sp>
      <p:sp>
        <p:nvSpPr>
          <p:cNvPr id="4" name="Rectangle 3">
            <a:extLst>
              <a:ext uri="{FF2B5EF4-FFF2-40B4-BE49-F238E27FC236}">
                <a16:creationId xmlns:a16="http://schemas.microsoft.com/office/drawing/2014/main" id="{89466131-D5B2-D54E-EA0B-F0A783FA1560}"/>
              </a:ext>
            </a:extLst>
          </p:cNvPr>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79890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B68BD8-D993-6D2F-67E0-62CA5F7093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D31392-E40E-FE77-5D60-F70D5F757A92}"/>
              </a:ext>
            </a:extLst>
          </p:cNvPr>
          <p:cNvSpPr>
            <a:spLocks noGrp="1"/>
          </p:cNvSpPr>
          <p:nvPr>
            <p:ph type="title"/>
          </p:nvPr>
        </p:nvSpPr>
        <p:spPr/>
        <p:txBody>
          <a:bodyPr/>
          <a:lstStyle/>
          <a:p>
            <a:r>
              <a:rPr lang="en-US" dirty="0"/>
              <a:t>2. Scope</a:t>
            </a:r>
            <a:br>
              <a:rPr lang="en-US" dirty="0"/>
            </a:br>
            <a:endParaRPr lang="en-ZA" dirty="0"/>
          </a:p>
        </p:txBody>
      </p:sp>
      <p:sp>
        <p:nvSpPr>
          <p:cNvPr id="5" name="Slide Number Placeholder 4">
            <a:extLst>
              <a:ext uri="{FF2B5EF4-FFF2-40B4-BE49-F238E27FC236}">
                <a16:creationId xmlns:a16="http://schemas.microsoft.com/office/drawing/2014/main" id="{BD025ADE-BAEA-0F44-9F3D-2C1C05F26619}"/>
              </a:ext>
            </a:extLst>
          </p:cNvPr>
          <p:cNvSpPr>
            <a:spLocks noGrp="1"/>
          </p:cNvSpPr>
          <p:nvPr>
            <p:ph type="sldNum" sz="quarter" idx="4"/>
          </p:nvPr>
        </p:nvSpPr>
        <p:spPr/>
        <p:txBody>
          <a:bodyPr/>
          <a:lstStyle/>
          <a:p>
            <a:fld id="{56B1497D-D85C-49F0-B0C9-9C5FED4EAE9E}" type="slidenum">
              <a:rPr lang="en-ZA" smtClean="0"/>
              <a:pPr/>
              <a:t>5</a:t>
            </a:fld>
            <a:endParaRPr lang="en-ZA" dirty="0"/>
          </a:p>
        </p:txBody>
      </p:sp>
      <p:sp>
        <p:nvSpPr>
          <p:cNvPr id="4" name="Content Placeholder 3">
            <a:extLst>
              <a:ext uri="{FF2B5EF4-FFF2-40B4-BE49-F238E27FC236}">
                <a16:creationId xmlns:a16="http://schemas.microsoft.com/office/drawing/2014/main" id="{D5F973F9-C152-D351-D884-DD54607E9532}"/>
              </a:ext>
            </a:extLst>
          </p:cNvPr>
          <p:cNvSpPr>
            <a:spLocks noGrp="1"/>
          </p:cNvSpPr>
          <p:nvPr>
            <p:ph idx="1"/>
          </p:nvPr>
        </p:nvSpPr>
        <p:spPr/>
        <p:txBody>
          <a:bodyPr>
            <a:normAutofit fontScale="85000" lnSpcReduction="10000"/>
          </a:bodyPr>
          <a:lstStyle/>
          <a:p>
            <a:pPr marL="0" indent="0">
              <a:lnSpc>
                <a:spcPct val="200000"/>
              </a:lnSpc>
              <a:buNone/>
            </a:pPr>
            <a:r>
              <a:rPr lang="en-ZA" sz="2000" dirty="0">
                <a:latin typeface="+mn-lt"/>
              </a:rPr>
              <a:t>Proposals are sought for a Self- Resetting Transformer solution as per the functional requirement detailed below:</a:t>
            </a:r>
          </a:p>
          <a:p>
            <a:pPr>
              <a:lnSpc>
                <a:spcPct val="200000"/>
              </a:lnSpc>
            </a:pPr>
            <a:r>
              <a:rPr lang="en-ZA" sz="2000" dirty="0">
                <a:latin typeface="+mn-lt"/>
              </a:rPr>
              <a:t>To detect overloading conditions of Pole Mounted Transformers, that will disconnect the Load if the Transformer’s thermal limit is reached, and once its temperature has “recovered” to acceptable level, will automatically reconnect the load, thus minimizing operator onsite intervention and customers outage time.</a:t>
            </a:r>
          </a:p>
          <a:p>
            <a:pPr>
              <a:lnSpc>
                <a:spcPct val="200000"/>
              </a:lnSpc>
            </a:pPr>
            <a:r>
              <a:rPr lang="en-ZA" sz="2000" dirty="0">
                <a:latin typeface="+mn-lt"/>
              </a:rPr>
              <a:t> As the Transformer is a static AC machine, windings with magnetic iron core similar to a AC Motor, the possibility to utilize similar techniques applied to LV Motor thermal protection is one possible solution amongst others.</a:t>
            </a:r>
            <a:endParaRPr lang="en-US" sz="2000" dirty="0"/>
          </a:p>
          <a:p>
            <a:endParaRPr lang="en-US" sz="2000" dirty="0"/>
          </a:p>
          <a:p>
            <a:endParaRPr lang="en-US" sz="2000" dirty="0"/>
          </a:p>
          <a:p>
            <a:endParaRPr lang="en-ZA" sz="2000" dirty="0"/>
          </a:p>
        </p:txBody>
      </p:sp>
      <p:sp>
        <p:nvSpPr>
          <p:cNvPr id="3" name="Rectangle 2">
            <a:extLst>
              <a:ext uri="{FF2B5EF4-FFF2-40B4-BE49-F238E27FC236}">
                <a16:creationId xmlns:a16="http://schemas.microsoft.com/office/drawing/2014/main" id="{B63965C8-BCFC-85B9-F3BF-7FB20FDC5873}"/>
              </a:ext>
            </a:extLst>
          </p:cNvPr>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922822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FCD6B-9FE8-D7A0-A749-2C4EED65C4EA}"/>
              </a:ext>
            </a:extLst>
          </p:cNvPr>
          <p:cNvSpPr>
            <a:spLocks noGrp="1"/>
          </p:cNvSpPr>
          <p:nvPr>
            <p:ph type="title"/>
          </p:nvPr>
        </p:nvSpPr>
        <p:spPr/>
        <p:txBody>
          <a:bodyPr/>
          <a:lstStyle/>
          <a:p>
            <a:r>
              <a:rPr lang="en-US" dirty="0"/>
              <a:t>3. Requirements </a:t>
            </a:r>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6</a:t>
            </a:fld>
            <a:endParaRPr lang="en-ZA" dirty="0"/>
          </a:p>
        </p:txBody>
      </p:sp>
      <p:graphicFrame>
        <p:nvGraphicFramePr>
          <p:cNvPr id="10" name="Table 9">
            <a:extLst>
              <a:ext uri="{FF2B5EF4-FFF2-40B4-BE49-F238E27FC236}">
                <a16:creationId xmlns:a16="http://schemas.microsoft.com/office/drawing/2014/main" id="{8A802BAB-8C15-0D4C-6DC6-38A052D3B52B}"/>
              </a:ext>
            </a:extLst>
          </p:cNvPr>
          <p:cNvGraphicFramePr>
            <a:graphicFrameLocks noGrp="1" noDrilldown="1" noMove="1" noResize="1"/>
          </p:cNvGraphicFramePr>
          <p:nvPr>
            <p:extLst>
              <p:ext uri="{D42A27DB-BD31-4B8C-83A1-F6EECF244321}">
                <p14:modId xmlns:p14="http://schemas.microsoft.com/office/powerpoint/2010/main" val="403458290"/>
              </p:ext>
            </p:extLst>
          </p:nvPr>
        </p:nvGraphicFramePr>
        <p:xfrm>
          <a:off x="260350" y="1080313"/>
          <a:ext cx="11383963" cy="5641162"/>
        </p:xfrm>
        <a:graphic>
          <a:graphicData uri="http://schemas.openxmlformats.org/drawingml/2006/table">
            <a:tbl>
              <a:tblPr>
                <a:tableStyleId>{5C22544A-7EE6-4342-B048-85BDC9FD1C3A}</a:tableStyleId>
              </a:tblPr>
              <a:tblGrid>
                <a:gridCol w="11383963">
                  <a:extLst>
                    <a:ext uri="{9D8B030D-6E8A-4147-A177-3AD203B41FA5}">
                      <a16:colId xmlns:a16="http://schemas.microsoft.com/office/drawing/2014/main" val="260842199"/>
                    </a:ext>
                  </a:extLst>
                </a:gridCol>
              </a:tblGrid>
              <a:tr h="5641162">
                <a:tc>
                  <a:txBody>
                    <a:bodyPr/>
                    <a:lstStyle/>
                    <a:p>
                      <a:pPr marL="342900" lvl="0" indent="-342900" algn="l">
                        <a:lnSpc>
                          <a:spcPct val="150000"/>
                        </a:lnSpc>
                        <a:buFont typeface="Wingdings" panose="05000000000000000000" pitchFamily="2" charset="2"/>
                        <a:buChar char="§"/>
                      </a:pPr>
                      <a:r>
                        <a:rPr lang="en-US" sz="2000" dirty="0">
                          <a:effectLst/>
                        </a:rPr>
                        <a:t>The proposed designs should be robust, reliable, and cost effective.</a:t>
                      </a:r>
                      <a:endParaRPr lang="en-ZA" sz="2000" dirty="0">
                        <a:effectLst/>
                      </a:endParaRPr>
                    </a:p>
                    <a:p>
                      <a:pPr marL="342900" lvl="0" indent="-342900" algn="l">
                        <a:lnSpc>
                          <a:spcPct val="150000"/>
                        </a:lnSpc>
                        <a:buFont typeface="Wingdings" panose="05000000000000000000" pitchFamily="2" charset="2"/>
                        <a:buChar char="§"/>
                      </a:pPr>
                      <a:r>
                        <a:rPr lang="en-US" sz="2000" dirty="0">
                          <a:effectLst/>
                        </a:rPr>
                        <a:t>Complex designs with proprietary components and software, should be avoided.</a:t>
                      </a:r>
                      <a:endParaRPr lang="en-ZA" sz="2000" dirty="0">
                        <a:effectLst/>
                      </a:endParaRPr>
                    </a:p>
                    <a:p>
                      <a:pPr marL="342900" lvl="0" indent="-342900" algn="l">
                        <a:lnSpc>
                          <a:spcPct val="150000"/>
                        </a:lnSpc>
                        <a:buFont typeface="Wingdings" panose="05000000000000000000" pitchFamily="2" charset="2"/>
                        <a:buChar char="§"/>
                      </a:pPr>
                      <a:r>
                        <a:rPr lang="en-US" sz="2000" dirty="0">
                          <a:effectLst/>
                        </a:rPr>
                        <a:t>The solutions must ensure that if the Transformer’s thermal limit is reached i.e. 95°C, that the LV Load (420V) is disconnected. Automatic reconnection of the load should only occur once the Transformer temperature has recovered to an acceptable thermal level i.e. 65°C, with consideration for suitable Hysteresis band (temperature / time) to ensure stable operation (avoid hunting). </a:t>
                      </a:r>
                      <a:endParaRPr lang="en-ZA" sz="2000" dirty="0">
                        <a:effectLst/>
                      </a:endParaRPr>
                    </a:p>
                    <a:p>
                      <a:pPr marL="342900" lvl="0" indent="-342900" algn="l">
                        <a:lnSpc>
                          <a:spcPct val="150000"/>
                        </a:lnSpc>
                        <a:buFont typeface="Wingdings" panose="05000000000000000000" pitchFamily="2" charset="2"/>
                        <a:buChar char="§"/>
                      </a:pPr>
                      <a:r>
                        <a:rPr lang="en-US" sz="2000" dirty="0">
                          <a:effectLst/>
                        </a:rPr>
                        <a:t>Proof of concept for submitted solutions using a heat run test will be required.</a:t>
                      </a:r>
                      <a:endParaRPr lang="en-ZA" sz="2000" dirty="0">
                        <a:effectLst/>
                      </a:endParaRPr>
                    </a:p>
                    <a:p>
                      <a:pPr marL="342900" lvl="0" indent="-342900" algn="l">
                        <a:lnSpc>
                          <a:spcPct val="150000"/>
                        </a:lnSpc>
                        <a:buFont typeface="Wingdings" panose="05000000000000000000" pitchFamily="2" charset="2"/>
                        <a:buChar char="§"/>
                      </a:pPr>
                      <a:r>
                        <a:rPr lang="en-US" sz="2000" dirty="0">
                          <a:effectLst/>
                        </a:rPr>
                        <a:t>The thermal monitoring relay should be adjustable.</a:t>
                      </a:r>
                      <a:endParaRPr lang="en-ZA" sz="2000" dirty="0">
                        <a:effectLst/>
                      </a:endParaRPr>
                    </a:p>
                    <a:p>
                      <a:pPr marL="342900" lvl="0" indent="-342900" algn="l">
                        <a:lnSpc>
                          <a:spcPct val="150000"/>
                        </a:lnSpc>
                        <a:spcAft>
                          <a:spcPts val="800"/>
                        </a:spcAft>
                        <a:buFont typeface="Wingdings" panose="05000000000000000000" pitchFamily="2" charset="2"/>
                        <a:buChar char="§"/>
                      </a:pPr>
                      <a:r>
                        <a:rPr lang="en-US" sz="2000" dirty="0">
                          <a:effectLst/>
                        </a:rPr>
                        <a:t>The proposed design should be able to fit inside an enclosure attached to the transformer tank on LV. The dimensions (length 575mm, height 650mm, depth 279mm) see drawing/picture below:</a:t>
                      </a:r>
                      <a:endParaRPr lang="en-ZA"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896206963"/>
                  </a:ext>
                </a:extLst>
              </a:tr>
            </a:tbl>
          </a:graphicData>
        </a:graphic>
      </p:graphicFrame>
    </p:spTree>
    <p:extLst>
      <p:ext uri="{BB962C8B-B14F-4D97-AF65-F5344CB8AC3E}">
        <p14:creationId xmlns:p14="http://schemas.microsoft.com/office/powerpoint/2010/main" val="1819398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9F83E57-B298-7C1C-91C7-F00BAAC2D5D9}"/>
              </a:ext>
            </a:extLst>
          </p:cNvPr>
          <p:cNvSpPr>
            <a:spLocks noGrp="1"/>
          </p:cNvSpPr>
          <p:nvPr>
            <p:ph type="sldNum" sz="quarter" idx="4"/>
          </p:nvPr>
        </p:nvSpPr>
        <p:spPr/>
        <p:txBody>
          <a:bodyPr/>
          <a:lstStyle/>
          <a:p>
            <a:fld id="{56B1497D-D85C-49F0-B0C9-9C5FED4EAE9E}" type="slidenum">
              <a:rPr lang="en-ZA" smtClean="0"/>
              <a:pPr/>
              <a:t>7</a:t>
            </a:fld>
            <a:endParaRPr lang="en-ZA" dirty="0"/>
          </a:p>
        </p:txBody>
      </p:sp>
      <p:pic>
        <p:nvPicPr>
          <p:cNvPr id="3" name="Content Placeholder 2">
            <a:extLst>
              <a:ext uri="{FF2B5EF4-FFF2-40B4-BE49-F238E27FC236}">
                <a16:creationId xmlns:a16="http://schemas.microsoft.com/office/drawing/2014/main" id="{B70B823D-0978-4A87-0E3F-3E8B4F9BD509}"/>
              </a:ext>
            </a:extLst>
          </p:cNvPr>
          <p:cNvPicPr>
            <a:picLocks noGrp="1" noChangeAspect="1"/>
          </p:cNvPicPr>
          <p:nvPr>
            <p:ph idx="1"/>
          </p:nvPr>
        </p:nvPicPr>
        <p:blipFill>
          <a:blip r:embed="rId3"/>
          <a:stretch>
            <a:fillRect/>
          </a:stretch>
        </p:blipFill>
        <p:spPr>
          <a:xfrm>
            <a:off x="2299855" y="1496291"/>
            <a:ext cx="6483927" cy="4221017"/>
          </a:xfrm>
          <a:prstGeom prst="rect">
            <a:avLst/>
          </a:prstGeom>
        </p:spPr>
      </p:pic>
      <p:sp>
        <p:nvSpPr>
          <p:cNvPr id="6" name="Title 1">
            <a:extLst>
              <a:ext uri="{FF2B5EF4-FFF2-40B4-BE49-F238E27FC236}">
                <a16:creationId xmlns:a16="http://schemas.microsoft.com/office/drawing/2014/main" id="{2753C441-7612-F7C1-3ED3-C3257421B8A2}"/>
              </a:ext>
            </a:extLst>
          </p:cNvPr>
          <p:cNvSpPr>
            <a:spLocks noGrp="1"/>
          </p:cNvSpPr>
          <p:nvPr>
            <p:ph type="title"/>
          </p:nvPr>
        </p:nvSpPr>
        <p:spPr>
          <a:xfrm>
            <a:off x="361681" y="205769"/>
            <a:ext cx="9511777" cy="666000"/>
          </a:xfrm>
        </p:spPr>
        <p:txBody>
          <a:bodyPr/>
          <a:lstStyle/>
          <a:p>
            <a:r>
              <a:rPr lang="en-US" dirty="0"/>
              <a:t>4. Enclosure (picture)</a:t>
            </a:r>
          </a:p>
        </p:txBody>
      </p:sp>
      <p:sp>
        <p:nvSpPr>
          <p:cNvPr id="7" name="Oval 6">
            <a:extLst>
              <a:ext uri="{FF2B5EF4-FFF2-40B4-BE49-F238E27FC236}">
                <a16:creationId xmlns:a16="http://schemas.microsoft.com/office/drawing/2014/main" id="{EE956417-E1C7-CB8F-2560-BF2486009932}"/>
              </a:ext>
            </a:extLst>
          </p:cNvPr>
          <p:cNvSpPr/>
          <p:nvPr/>
        </p:nvSpPr>
        <p:spPr>
          <a:xfrm>
            <a:off x="5163127" y="2355272"/>
            <a:ext cx="3278909" cy="2780145"/>
          </a:xfrm>
          <a:prstGeom prst="ellipse">
            <a:avLst/>
          </a:prstGeom>
          <a:noFill/>
          <a:ln w="539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 name="Rectangle 1">
            <a:extLst>
              <a:ext uri="{FF2B5EF4-FFF2-40B4-BE49-F238E27FC236}">
                <a16:creationId xmlns:a16="http://schemas.microsoft.com/office/drawing/2014/main" id="{54ADCED2-DB69-4877-3334-93FCB5972FF0}"/>
              </a:ext>
            </a:extLst>
          </p:cNvPr>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347039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24FFB-C0FF-198C-F5BA-C68C667FB87F}"/>
              </a:ext>
            </a:extLst>
          </p:cNvPr>
          <p:cNvSpPr>
            <a:spLocks noGrp="1"/>
          </p:cNvSpPr>
          <p:nvPr>
            <p:ph type="title"/>
          </p:nvPr>
        </p:nvSpPr>
        <p:spPr/>
        <p:txBody>
          <a:bodyPr/>
          <a:lstStyle/>
          <a:p>
            <a:r>
              <a:rPr lang="en-US" dirty="0"/>
              <a:t>5 Enclosure requirements </a:t>
            </a:r>
            <a:endParaRPr lang="en-ZA" dirty="0"/>
          </a:p>
        </p:txBody>
      </p:sp>
      <p:sp>
        <p:nvSpPr>
          <p:cNvPr id="3" name="Content Placeholder 2">
            <a:extLst>
              <a:ext uri="{FF2B5EF4-FFF2-40B4-BE49-F238E27FC236}">
                <a16:creationId xmlns:a16="http://schemas.microsoft.com/office/drawing/2014/main" id="{7CD755C7-21A8-4DD2-FF6B-99F25CF5A7F2}"/>
              </a:ext>
            </a:extLst>
          </p:cNvPr>
          <p:cNvSpPr>
            <a:spLocks noGrp="1"/>
          </p:cNvSpPr>
          <p:nvPr>
            <p:ph idx="1"/>
          </p:nvPr>
        </p:nvSpPr>
        <p:spPr/>
        <p:txBody>
          <a:bodyPr/>
          <a:lstStyle/>
          <a:p>
            <a:r>
              <a:rPr lang="en-ZA" sz="2000" dirty="0"/>
              <a:t>The enclosure shall be welded on the transformer tank by the manufacturer of the transformer before paintwork is done</a:t>
            </a:r>
          </a:p>
          <a:p>
            <a:r>
              <a:rPr lang="en-ZA" sz="2000" dirty="0"/>
              <a:t>The enclosure and the inner plate shall be manufactured from Mild Steel or 3 CR 12 1 5 mm thickness) and shall be able to install din railed equipment.</a:t>
            </a:r>
          </a:p>
          <a:p>
            <a:r>
              <a:rPr lang="en-ZA" sz="2000" dirty="0"/>
              <a:t>A lockable door shall be provided to allow operators to work on the enclosure shall the need arise, with the gland plate to allow cable entry.</a:t>
            </a:r>
          </a:p>
          <a:p>
            <a:r>
              <a:rPr lang="en-ZA" sz="2000" dirty="0"/>
              <a:t>The enclosure shall be painted with the same colour as the transformer tank</a:t>
            </a:r>
          </a:p>
          <a:p>
            <a:r>
              <a:rPr lang="en-ZA" sz="2000" dirty="0"/>
              <a:t>The enclosure shall have a pilot light to indicate the status (ON/OFF)</a:t>
            </a:r>
          </a:p>
          <a:p>
            <a:endParaRPr lang="en-ZA" dirty="0"/>
          </a:p>
        </p:txBody>
      </p:sp>
      <p:sp>
        <p:nvSpPr>
          <p:cNvPr id="4" name="Slide Number Placeholder 3">
            <a:extLst>
              <a:ext uri="{FF2B5EF4-FFF2-40B4-BE49-F238E27FC236}">
                <a16:creationId xmlns:a16="http://schemas.microsoft.com/office/drawing/2014/main" id="{7BCB7A32-140F-01D7-437E-B600F5CFD5ED}"/>
              </a:ext>
            </a:extLst>
          </p:cNvPr>
          <p:cNvSpPr>
            <a:spLocks noGrp="1"/>
          </p:cNvSpPr>
          <p:nvPr>
            <p:ph type="sldNum" sz="quarter" idx="4"/>
          </p:nvPr>
        </p:nvSpPr>
        <p:spPr/>
        <p:txBody>
          <a:bodyPr/>
          <a:lstStyle/>
          <a:p>
            <a:fld id="{56B1497D-D85C-49F0-B0C9-9C5FED4EAE9E}" type="slidenum">
              <a:rPr lang="en-ZA" smtClean="0"/>
              <a:pPr/>
              <a:t>8</a:t>
            </a:fld>
            <a:endParaRPr lang="en-ZA" dirty="0"/>
          </a:p>
        </p:txBody>
      </p:sp>
      <p:sp>
        <p:nvSpPr>
          <p:cNvPr id="5" name="Rectangle 4">
            <a:extLst>
              <a:ext uri="{FF2B5EF4-FFF2-40B4-BE49-F238E27FC236}">
                <a16:creationId xmlns:a16="http://schemas.microsoft.com/office/drawing/2014/main" id="{B5C9D4AE-7205-3FD1-8DC0-4E0AA92D858E}"/>
              </a:ext>
            </a:extLst>
          </p:cNvPr>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163605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FCD6B-9FE8-D7A0-A749-2C4EED65C4EA}"/>
              </a:ext>
            </a:extLst>
          </p:cNvPr>
          <p:cNvSpPr>
            <a:spLocks noGrp="1"/>
          </p:cNvSpPr>
          <p:nvPr>
            <p:ph type="title"/>
          </p:nvPr>
        </p:nvSpPr>
        <p:spPr>
          <a:xfrm>
            <a:off x="361681" y="205769"/>
            <a:ext cx="9511777" cy="666000"/>
          </a:xfrm>
        </p:spPr>
        <p:txBody>
          <a:bodyPr/>
          <a:lstStyle/>
          <a:p>
            <a:r>
              <a:rPr lang="en-US" dirty="0"/>
              <a:t>5. Normative references</a:t>
            </a:r>
          </a:p>
        </p:txBody>
      </p:sp>
      <p:sp>
        <p:nvSpPr>
          <p:cNvPr id="9" name="Content Placeholder 8">
            <a:extLst>
              <a:ext uri="{FF2B5EF4-FFF2-40B4-BE49-F238E27FC236}">
                <a16:creationId xmlns:a16="http://schemas.microsoft.com/office/drawing/2014/main" id="{1B17B936-0D3C-35A7-B896-530EB6330377}"/>
              </a:ext>
            </a:extLst>
          </p:cNvPr>
          <p:cNvSpPr>
            <a:spLocks noGrp="1"/>
          </p:cNvSpPr>
          <p:nvPr>
            <p:ph idx="1"/>
          </p:nvPr>
        </p:nvSpPr>
        <p:spPr>
          <a:xfrm>
            <a:off x="361681" y="1223493"/>
            <a:ext cx="11137592" cy="4859022"/>
          </a:xfrm>
        </p:spPr>
        <p:txBody>
          <a:bodyPr>
            <a:normAutofit/>
          </a:bodyPr>
          <a:lstStyle/>
          <a:p>
            <a:r>
              <a:rPr lang="en-ZA" sz="2000" dirty="0"/>
              <a:t>240-45395762- Specific requirements for Distribution Pole and Ground Mounted Transformers up to 33 KV and 1MVA</a:t>
            </a:r>
          </a:p>
          <a:p>
            <a:r>
              <a:rPr lang="en-ZA" sz="2000" dirty="0"/>
              <a:t>SANS 780 Distribution transformers </a:t>
            </a:r>
          </a:p>
          <a:p>
            <a:r>
              <a:rPr lang="en-ZA" sz="2000" dirty="0"/>
              <a:t>Design and test for the following pole mounted transformers</a:t>
            </a:r>
          </a:p>
          <a:p>
            <a:pPr lvl="1">
              <a:buFont typeface="Wingdings" panose="05000000000000000000" pitchFamily="2" charset="2"/>
              <a:buChar char="Ø"/>
            </a:pPr>
            <a:r>
              <a:rPr lang="en-ZA" sz="2000" dirty="0"/>
              <a:t>100 kVA 11 kV/ 420 V</a:t>
            </a:r>
          </a:p>
          <a:p>
            <a:pPr lvl="1">
              <a:buFont typeface="Wingdings" panose="05000000000000000000" pitchFamily="2" charset="2"/>
              <a:buChar char="Ø"/>
            </a:pPr>
            <a:r>
              <a:rPr lang="en-ZA" sz="2000" dirty="0"/>
              <a:t>100 kVA 22 kV/ 420 V</a:t>
            </a:r>
          </a:p>
          <a:p>
            <a:pPr lvl="1">
              <a:buFont typeface="Wingdings" panose="05000000000000000000" pitchFamily="2" charset="2"/>
              <a:buChar char="Ø"/>
            </a:pPr>
            <a:r>
              <a:rPr lang="en-ZA" sz="2000" dirty="0"/>
              <a:t> 200 kVA 11 kV/ 420 V </a:t>
            </a:r>
          </a:p>
          <a:p>
            <a:pPr lvl="1">
              <a:buFont typeface="Wingdings" panose="05000000000000000000" pitchFamily="2" charset="2"/>
              <a:buChar char="Ø"/>
            </a:pPr>
            <a:r>
              <a:rPr lang="en-ZA" sz="2000" dirty="0"/>
              <a:t> 200 kVA 22 kV/ 420 V</a:t>
            </a:r>
          </a:p>
        </p:txBody>
      </p:sp>
      <p:sp>
        <p:nvSpPr>
          <p:cNvPr id="5" name="Slide Number Placeholder 5">
            <a:extLst>
              <a:ext uri="{FF2B5EF4-FFF2-40B4-BE49-F238E27FC236}">
                <a16:creationId xmlns:a16="http://schemas.microsoft.com/office/drawing/2014/main" id="{4066D841-776C-9498-60ED-205E0B4437F8}"/>
              </a:ext>
            </a:extLst>
          </p:cNvPr>
          <p:cNvSpPr>
            <a:spLocks noGrp="1"/>
          </p:cNvSpPr>
          <p:nvPr>
            <p:ph type="sldNum" sz="quarter" idx="4"/>
          </p:nvPr>
        </p:nvSpPr>
        <p:spPr>
          <a:xfrm>
            <a:off x="11397802" y="6356350"/>
            <a:ext cx="347729" cy="365125"/>
          </a:xfr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9</a:t>
            </a:fld>
            <a:endParaRPr lang="en-ZA" dirty="0"/>
          </a:p>
        </p:txBody>
      </p:sp>
      <p:sp>
        <p:nvSpPr>
          <p:cNvPr id="3" name="Rectangle 2">
            <a:extLst>
              <a:ext uri="{FF2B5EF4-FFF2-40B4-BE49-F238E27FC236}">
                <a16:creationId xmlns:a16="http://schemas.microsoft.com/office/drawing/2014/main" id="{C8E56421-343E-0245-F82A-E9A16B46FE19}"/>
              </a:ext>
            </a:extLst>
          </p:cNvPr>
          <p:cNvSpPr/>
          <p:nvPr/>
        </p:nvSpPr>
        <p:spPr>
          <a:xfrm>
            <a:off x="361681" y="6172200"/>
            <a:ext cx="3080019" cy="549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5372027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3QE_f7M8CU.FmjAVXkTDD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vDR.A3RXO0qOWcr4loXCP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pbsSnYlr00iOfk5FFF0xw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xmqwOHxY_EWvl3SXohFnM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uRadWUNhX02NwXsam_pSc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dB4fJfu1YkypLJC8FTaLS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VUVO20C06E2r7UGwyu.JN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QoZe3zrh_0uiORQ1.TzBU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MbBEnr6qEUelbmdzrBma2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XnOJDOaqQkOuKsQbi6ELQ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1r3e6bHBtkyaT3_dQifIR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bLiCme39cUaEwiglhmkmO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vRekljvuVkCFs1IHNIHHr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NAME" val="Moon"/>
</p:tagLst>
</file>

<file path=ppt/tags/tag41.xml><?xml version="1.0" encoding="utf-8"?>
<p:tagLst xmlns:a="http://schemas.openxmlformats.org/drawingml/2006/main" xmlns:r="http://schemas.openxmlformats.org/officeDocument/2006/relationships" xmlns:p="http://schemas.openxmlformats.org/presentationml/2006/main">
  <p:tag name="NAME" val="Moon"/>
</p:tagLst>
</file>

<file path=ppt/tags/tag42.xml><?xml version="1.0" encoding="utf-8"?>
<p:tagLst xmlns:a="http://schemas.openxmlformats.org/drawingml/2006/main" xmlns:r="http://schemas.openxmlformats.org/officeDocument/2006/relationships" xmlns:p="http://schemas.openxmlformats.org/presentationml/2006/main">
  <p:tag name="NAME" val="Moon"/>
</p:tagLst>
</file>

<file path=ppt/tags/tag43.xml><?xml version="1.0" encoding="utf-8"?>
<p:tagLst xmlns:a="http://schemas.openxmlformats.org/drawingml/2006/main" xmlns:r="http://schemas.openxmlformats.org/officeDocument/2006/relationships" xmlns:p="http://schemas.openxmlformats.org/presentationml/2006/main">
  <p:tag name="NAME" val="Moon"/>
</p:tagLst>
</file>

<file path=ppt/tags/tag44.xml><?xml version="1.0" encoding="utf-8"?>
<p:tagLst xmlns:a="http://schemas.openxmlformats.org/drawingml/2006/main" xmlns:r="http://schemas.openxmlformats.org/officeDocument/2006/relationships" xmlns:p="http://schemas.openxmlformats.org/presentationml/2006/main">
  <p:tag name="NAME" val="Moon"/>
</p:tagLst>
</file>

<file path=ppt/tags/tag45.xml><?xml version="1.0" encoding="utf-8"?>
<p:tagLst xmlns:a="http://schemas.openxmlformats.org/drawingml/2006/main" xmlns:r="http://schemas.openxmlformats.org/officeDocument/2006/relationships" xmlns:p="http://schemas.openxmlformats.org/presentationml/2006/main">
  <p:tag name="NAME" val="MoonShape"/>
</p:tagLst>
</file>

<file path=ppt/tags/tag46.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47.xml><?xml version="1.0" encoding="utf-8"?>
<p:tagLst xmlns:a="http://schemas.openxmlformats.org/drawingml/2006/main" xmlns:r="http://schemas.openxmlformats.org/officeDocument/2006/relationships" xmlns:p="http://schemas.openxmlformats.org/presentationml/2006/main">
  <p:tag name="NAME" val="MoonShape"/>
</p:tagLst>
</file>

<file path=ppt/tags/tag4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49.xml><?xml version="1.0" encoding="utf-8"?>
<p:tagLst xmlns:a="http://schemas.openxmlformats.org/drawingml/2006/main" xmlns:r="http://schemas.openxmlformats.org/officeDocument/2006/relationships" xmlns:p="http://schemas.openxmlformats.org/presentationml/2006/main">
  <p:tag name="NAME" val="MoonShap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50.xml><?xml version="1.0" encoding="utf-8"?>
<p:tagLst xmlns:a="http://schemas.openxmlformats.org/drawingml/2006/main" xmlns:r="http://schemas.openxmlformats.org/officeDocument/2006/relationships" xmlns:p="http://schemas.openxmlformats.org/presentationml/2006/main">
  <p:tag name="NAME" val="MoonHalfShape"/>
  <p:tag name="ANGLE" val="3"/>
</p:tagLst>
</file>

<file path=ppt/tags/tag51.xml><?xml version="1.0" encoding="utf-8"?>
<p:tagLst xmlns:a="http://schemas.openxmlformats.org/drawingml/2006/main" xmlns:r="http://schemas.openxmlformats.org/officeDocument/2006/relationships" xmlns:p="http://schemas.openxmlformats.org/presentationml/2006/main">
  <p:tag name="NAME" val="MoonShape"/>
</p:tagLst>
</file>

<file path=ppt/tags/tag52.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53.xml><?xml version="1.0" encoding="utf-8"?>
<p:tagLst xmlns:a="http://schemas.openxmlformats.org/drawingml/2006/main" xmlns:r="http://schemas.openxmlformats.org/officeDocument/2006/relationships" xmlns:p="http://schemas.openxmlformats.org/presentationml/2006/main">
  <p:tag name="NAME" val="MoonShape"/>
</p:tagLst>
</file>

<file path=ppt/tags/tag54.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heme/theme1.xml><?xml version="1.0" encoding="utf-8"?>
<a:theme xmlns:a="http://schemas.openxmlformats.org/drawingml/2006/main" name="Office Theme">
  <a:themeElements>
    <a:clrScheme name="Eskom Wide">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858705"/>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RFI Clarification Meeting Self-Resetting Pole Mounted Transformers  -  Read-Only" id="{74457628-15F1-4C61-BC62-BB31130F12CE}" vid="{118065A6-28AF-4219-845E-52EEA22B5DAC}"/>
    </a:ext>
  </a:extLst>
</a:theme>
</file>

<file path=ppt/theme/theme2.xml><?xml version="1.0" encoding="utf-8"?>
<a:theme xmlns:a="http://schemas.openxmlformats.org/drawingml/2006/main" name="Content Slide Master">
  <a:themeElements>
    <a:clrScheme name="Eskom">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0DAF2B"/>
      </a:accent6>
      <a:hlink>
        <a:srgbClr val="83725B"/>
      </a:hlink>
      <a:folHlink>
        <a:srgbClr val="C97A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RFI Clarification Meeting Self-Resetting Pole Mounted Transformers  -  Read-Only" id="{74457628-15F1-4C61-BC62-BB31130F12CE}" vid="{CA7805C9-45B7-4B1B-8BDC-9F669ACC9F63}"/>
    </a:ext>
  </a:extLst>
</a:theme>
</file>

<file path=ppt/theme/theme3.xml><?xml version="1.0" encoding="utf-8"?>
<a:theme xmlns:a="http://schemas.openxmlformats.org/drawingml/2006/main" name="New Eskom template">
  <a:themeElements>
    <a:clrScheme name="">
      <a:dk1>
        <a:srgbClr val="003896"/>
      </a:dk1>
      <a:lt1>
        <a:srgbClr val="FFFFFF"/>
      </a:lt1>
      <a:dk2>
        <a:srgbClr val="83725B"/>
      </a:dk2>
      <a:lt2>
        <a:srgbClr val="A29584"/>
      </a:lt2>
      <a:accent1>
        <a:srgbClr val="C1B8AD"/>
      </a:accent1>
      <a:accent2>
        <a:srgbClr val="7F9BCA"/>
      </a:accent2>
      <a:accent3>
        <a:srgbClr val="FFFFFF"/>
      </a:accent3>
      <a:accent4>
        <a:srgbClr val="002E7F"/>
      </a:accent4>
      <a:accent5>
        <a:srgbClr val="DDD8D3"/>
      </a:accent5>
      <a:accent6>
        <a:srgbClr val="728CB7"/>
      </a:accent6>
      <a:hlink>
        <a:srgbClr val="C97A00"/>
      </a:hlink>
      <a:folHlink>
        <a:srgbClr val="003896"/>
      </a:folHlink>
    </a:clrScheme>
    <a:fontScheme name="New Eskom 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New Eskom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Eskom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ew Eskom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ew Eskom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ew Eskom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ew Eskom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ew Eskom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ew Eskom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ew Eskom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ew Eskom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ew Eskom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ew Eskom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New Eskom template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Eskom template 14">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ew Eskom template 15">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99CC00"/>
        </a:folHlink>
      </a:clrScheme>
      <a:clrMap bg1="lt1" tx1="dk1" bg2="lt2" tx2="dk2" accent1="accent1" accent2="accent2" accent3="accent3" accent4="accent4" accent5="accent5" accent6="accent6" hlink="hlink" folHlink="folHlink"/>
    </a:extraClrScheme>
    <a:extraClrScheme>
      <a:clrScheme name="New Eskom template 16">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85870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RFI Clarification Meeting Self-Resetting Pole Mounted Transformers  -  Read-Only" id="{74457628-15F1-4C61-BC62-BB31130F12CE}" vid="{E2F81443-3D6B-4363-80CF-CAD9088DBD6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2A84CF8A0BDC4E9B7CCA2D92518028" ma:contentTypeVersion="18" ma:contentTypeDescription="Create a new document." ma:contentTypeScope="" ma:versionID="00711b39463f45f232794e55774def52">
  <xsd:schema xmlns:xsd="http://www.w3.org/2001/XMLSchema" xmlns:xs="http://www.w3.org/2001/XMLSchema" xmlns:p="http://schemas.microsoft.com/office/2006/metadata/properties" xmlns:ns2="24016ff2-b9f4-49c5-bdcc-5b203ba66dad" xmlns:ns3="b43d5b71-25d1-49ef-a89e-88314bbf20fe" targetNamespace="http://schemas.microsoft.com/office/2006/metadata/properties" ma:root="true" ma:fieldsID="8b47771dde50b1f535de705c960d9695" ns2:_="" ns3:_="">
    <xsd:import namespace="24016ff2-b9f4-49c5-bdcc-5b203ba66dad"/>
    <xsd:import namespace="b43d5b71-25d1-49ef-a89e-88314bbf20f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016ff2-b9f4-49c5-bdcc-5b203ba66d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9b88972-08ca-4cf7-ba25-4a362206d91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43d5b71-25d1-49ef-a89e-88314bbf20f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7af1704-ded8-43ce-90ed-5008e24fc281}" ma:internalName="TaxCatchAll" ma:showField="CatchAllData" ma:web="b43d5b71-25d1-49ef-a89e-88314bbf20f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06C0E4-ABAB-437F-9960-55025D683C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016ff2-b9f4-49c5-bdcc-5b203ba66dad"/>
    <ds:schemaRef ds:uri="b43d5b71-25d1-49ef-a89e-88314bbf20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75ADF6-FF55-4FFC-BA53-8A77FEA8928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31587</TotalTime>
  <Words>655</Words>
  <Application>Microsoft Office PowerPoint</Application>
  <PresentationFormat>Widescreen</PresentationFormat>
  <Paragraphs>67</Paragraphs>
  <Slides>10</Slides>
  <Notes>8</Notes>
  <HiddenSlides>0</HiddenSlides>
  <MMClips>0</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10</vt:i4>
      </vt:variant>
    </vt:vector>
  </HeadingPairs>
  <TitlesOfParts>
    <vt:vector size="19" baseType="lpstr">
      <vt:lpstr>Arial</vt:lpstr>
      <vt:lpstr>Calibri</vt:lpstr>
      <vt:lpstr>Courier New</vt:lpstr>
      <vt:lpstr>Times New Roman</vt:lpstr>
      <vt:lpstr>Wingdings</vt:lpstr>
      <vt:lpstr>Office Theme</vt:lpstr>
      <vt:lpstr>Content Slide Master</vt:lpstr>
      <vt:lpstr>New Eskom template</vt:lpstr>
      <vt:lpstr>think-cell Slide</vt:lpstr>
      <vt:lpstr>PowerPoint Presentation</vt:lpstr>
      <vt:lpstr>Eskom Life Saving Rules &amp; Values</vt:lpstr>
      <vt:lpstr>Contents</vt:lpstr>
      <vt:lpstr>1. Introduction</vt:lpstr>
      <vt:lpstr>2. Scope </vt:lpstr>
      <vt:lpstr>3. Requirements </vt:lpstr>
      <vt:lpstr>4. Enclosure (picture)</vt:lpstr>
      <vt:lpstr>5 Enclosure requirements </vt:lpstr>
      <vt:lpstr>5. Normative references</vt:lpstr>
      <vt:lpstr>THANK YOU  QUESTIONS?  </vt:lpstr>
    </vt:vector>
  </TitlesOfParts>
  <Company>Eskom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White 16x9</dc:title>
  <dc:creator>Hanlie Smit</dc:creator>
  <cp:lastModifiedBy>Sifiso Dlalisa</cp:lastModifiedBy>
  <cp:revision>170</cp:revision>
  <dcterms:created xsi:type="dcterms:W3CDTF">2020-01-06T09:48:40Z</dcterms:created>
  <dcterms:modified xsi:type="dcterms:W3CDTF">2026-06-04T09:36:54Z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0x010100482A84CF8A0BDC4E9B7CCA2D92518028</vt:lpwstr>
  </property>
  <property fmtid="{D5CDD505-2E9C-101B-9397-08002B2CF9AE}" pid="3" name="MediaServiceImageTags">
    <vt:lpwstr/>
  </property>
</Properties>
</file>