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7" r:id="rId2"/>
    <p:sldMasterId id="2147483672" r:id="rId3"/>
    <p:sldMasterId id="2147483676" r:id="rId4"/>
    <p:sldMasterId id="2147483688" r:id="rId5"/>
    <p:sldMasterId id="2147483700" r:id="rId6"/>
  </p:sldMasterIdLst>
  <p:notesMasterIdLst>
    <p:notesMasterId r:id="rId23"/>
  </p:notesMasterIdLst>
  <p:handoutMasterIdLst>
    <p:handoutMasterId r:id="rId24"/>
  </p:handoutMasterIdLst>
  <p:sldIdLst>
    <p:sldId id="295" r:id="rId7"/>
    <p:sldId id="279" r:id="rId8"/>
    <p:sldId id="328" r:id="rId9"/>
    <p:sldId id="298" r:id="rId10"/>
    <p:sldId id="351" r:id="rId11"/>
    <p:sldId id="361" r:id="rId12"/>
    <p:sldId id="364" r:id="rId13"/>
    <p:sldId id="353" r:id="rId14"/>
    <p:sldId id="354" r:id="rId15"/>
    <p:sldId id="356" r:id="rId16"/>
    <p:sldId id="316" r:id="rId17"/>
    <p:sldId id="362" r:id="rId18"/>
    <p:sldId id="346" r:id="rId19"/>
    <p:sldId id="365" r:id="rId20"/>
    <p:sldId id="288" r:id="rId21"/>
    <p:sldId id="331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6648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3296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9944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65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98887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65368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731849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6">
          <p15:clr>
            <a:srgbClr val="A4A3A4"/>
          </p15:clr>
        </p15:guide>
        <p15:guide id="2" pos="1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5CC"/>
    <a:srgbClr val="83725B"/>
    <a:srgbClr val="808080"/>
    <a:srgbClr val="91AFFF"/>
    <a:srgbClr val="00296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6" autoAdjust="0"/>
  </p:normalViewPr>
  <p:slideViewPr>
    <p:cSldViewPr snapToGrid="0" snapToObjects="1">
      <p:cViewPr varScale="1">
        <p:scale>
          <a:sx n="82" d="100"/>
          <a:sy n="82" d="100"/>
        </p:scale>
        <p:origin x="1502" y="77"/>
      </p:cViewPr>
      <p:guideLst>
        <p:guide orient="horz" pos="616"/>
        <p:guide pos="1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304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782638" y="582613"/>
            <a:ext cx="5451475" cy="408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486835" y="4995326"/>
            <a:ext cx="604333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342620" y="8928488"/>
            <a:ext cx="18755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6530105" y="95893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9860" indent="-118241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6129" indent="-18464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35707" indent="-12795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53946" indent="-116620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887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5368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1849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7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7.emf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Layouts/_rels/slideLayout24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tags" Target="../tags/tag158.xml"/><Relationship Id="rId21" Type="http://schemas.openxmlformats.org/officeDocument/2006/relationships/tags" Target="../tags/tag140.xml"/><Relationship Id="rId34" Type="http://schemas.openxmlformats.org/officeDocument/2006/relationships/tags" Target="../tags/tag153.xml"/><Relationship Id="rId42" Type="http://schemas.openxmlformats.org/officeDocument/2006/relationships/tags" Target="../tags/tag161.xml"/><Relationship Id="rId47" Type="http://schemas.openxmlformats.org/officeDocument/2006/relationships/slideMaster" Target="../slideMasters/slideMaster5.xml"/><Relationship Id="rId50" Type="http://schemas.openxmlformats.org/officeDocument/2006/relationships/image" Target="../media/image20.jpeg"/><Relationship Id="rId55" Type="http://schemas.openxmlformats.org/officeDocument/2006/relationships/image" Target="../media/image38.jpeg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9" Type="http://schemas.openxmlformats.org/officeDocument/2006/relationships/tags" Target="../tags/tag148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tags" Target="../tags/tag151.xml"/><Relationship Id="rId37" Type="http://schemas.openxmlformats.org/officeDocument/2006/relationships/tags" Target="../tags/tag156.xml"/><Relationship Id="rId40" Type="http://schemas.openxmlformats.org/officeDocument/2006/relationships/tags" Target="../tags/tag159.xml"/><Relationship Id="rId45" Type="http://schemas.openxmlformats.org/officeDocument/2006/relationships/tags" Target="../tags/tag164.xml"/><Relationship Id="rId53" Type="http://schemas.openxmlformats.org/officeDocument/2006/relationships/image" Target="../media/image37.jpeg"/><Relationship Id="rId58" Type="http://schemas.openxmlformats.org/officeDocument/2006/relationships/image" Target="../media/image41.jpeg"/><Relationship Id="rId5" Type="http://schemas.openxmlformats.org/officeDocument/2006/relationships/tags" Target="../tags/tag124.xml"/><Relationship Id="rId61" Type="http://schemas.openxmlformats.org/officeDocument/2006/relationships/image" Target="../media/image44.jpeg"/><Relationship Id="rId19" Type="http://schemas.openxmlformats.org/officeDocument/2006/relationships/tags" Target="../tags/tag13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tags" Target="../tags/tag149.xml"/><Relationship Id="rId35" Type="http://schemas.openxmlformats.org/officeDocument/2006/relationships/tags" Target="../tags/tag154.xml"/><Relationship Id="rId43" Type="http://schemas.openxmlformats.org/officeDocument/2006/relationships/tags" Target="../tags/tag162.xml"/><Relationship Id="rId48" Type="http://schemas.openxmlformats.org/officeDocument/2006/relationships/image" Target="../media/image34.jpeg"/><Relationship Id="rId56" Type="http://schemas.openxmlformats.org/officeDocument/2006/relationships/image" Target="../media/image39.jpeg"/><Relationship Id="rId8" Type="http://schemas.openxmlformats.org/officeDocument/2006/relationships/tags" Target="../tags/tag127.xml"/><Relationship Id="rId51" Type="http://schemas.openxmlformats.org/officeDocument/2006/relationships/image" Target="../media/image35.png"/><Relationship Id="rId3" Type="http://schemas.openxmlformats.org/officeDocument/2006/relationships/tags" Target="../tags/tag122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tags" Target="../tags/tag152.xml"/><Relationship Id="rId38" Type="http://schemas.openxmlformats.org/officeDocument/2006/relationships/tags" Target="../tags/tag157.xml"/><Relationship Id="rId46" Type="http://schemas.openxmlformats.org/officeDocument/2006/relationships/tags" Target="../tags/tag165.xml"/><Relationship Id="rId59" Type="http://schemas.openxmlformats.org/officeDocument/2006/relationships/image" Target="../media/image42.jpeg"/><Relationship Id="rId20" Type="http://schemas.openxmlformats.org/officeDocument/2006/relationships/tags" Target="../tags/tag139.xml"/><Relationship Id="rId41" Type="http://schemas.openxmlformats.org/officeDocument/2006/relationships/tags" Target="../tags/tag160.xml"/><Relationship Id="rId54" Type="http://schemas.openxmlformats.org/officeDocument/2006/relationships/image" Target="../media/image21.jpe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tags" Target="../tags/tag155.xml"/><Relationship Id="rId49" Type="http://schemas.openxmlformats.org/officeDocument/2006/relationships/oleObject" Target="../embeddings/oleObject6.bin"/><Relationship Id="rId57" Type="http://schemas.openxmlformats.org/officeDocument/2006/relationships/image" Target="../media/image40.jpeg"/><Relationship Id="rId10" Type="http://schemas.openxmlformats.org/officeDocument/2006/relationships/tags" Target="../tags/tag129.xml"/><Relationship Id="rId31" Type="http://schemas.openxmlformats.org/officeDocument/2006/relationships/tags" Target="../tags/tag150.xml"/><Relationship Id="rId44" Type="http://schemas.openxmlformats.org/officeDocument/2006/relationships/tags" Target="../tags/tag163.xml"/><Relationship Id="rId52" Type="http://schemas.openxmlformats.org/officeDocument/2006/relationships/image" Target="../media/image36.jpeg"/><Relationship Id="rId60" Type="http://schemas.openxmlformats.org/officeDocument/2006/relationships/image" Target="../media/image43.jpeg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9.xml"/></Relationships>
</file>

<file path=ppt/slideLayouts/_rels/slideLayout29.xml.rels><?xml version="1.0" encoding="UTF-8" standalone="yes"?>
<Relationships xmlns="http://schemas.openxmlformats.org/package/2006/relationships"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tags" Target="../tags/tag195.xml"/><Relationship Id="rId3" Type="http://schemas.openxmlformats.org/officeDocument/2006/relationships/tags" Target="../tags/tag172.xml"/><Relationship Id="rId21" Type="http://schemas.openxmlformats.org/officeDocument/2006/relationships/tags" Target="../tags/tag190.xml"/><Relationship Id="rId34" Type="http://schemas.openxmlformats.org/officeDocument/2006/relationships/image" Target="../media/image32.jpe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33" Type="http://schemas.openxmlformats.org/officeDocument/2006/relationships/image" Target="../media/image31.png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slideMaster" Target="../slideMasters/slideMaster5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32" Type="http://schemas.openxmlformats.org/officeDocument/2006/relationships/image" Target="../media/image30.png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tags" Target="../tags/tag197.xml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31" Type="http://schemas.openxmlformats.org/officeDocument/2006/relationships/oleObject" Target="../embeddings/oleObject7.bin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tags" Target="../tags/tag196.xml"/><Relationship Id="rId30" Type="http://schemas.openxmlformats.org/officeDocument/2006/relationships/image" Target="../media/image29.jpeg"/><Relationship Id="rId35" Type="http://schemas.openxmlformats.org/officeDocument/2006/relationships/image" Target="../media/image33.jpeg"/><Relationship Id="rId8" Type="http://schemas.openxmlformats.org/officeDocument/2006/relationships/tags" Target="../tags/tag17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8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6" Type="http://schemas.openxmlformats.org/officeDocument/2006/relationships/image" Target="../media/image7.jpeg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0" Type="http://schemas.openxmlformats.org/officeDocument/2006/relationships/image" Target="../media/image17.jpeg"/><Relationship Id="rId4" Type="http://schemas.openxmlformats.org/officeDocument/2006/relationships/image" Target="../media/image5.emf"/><Relationship Id="rId9" Type="http://schemas.openxmlformats.org/officeDocument/2006/relationships/image" Target="../media/image16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1144007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" name="Picture 172"/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319088"/>
            <a:ext cx="2146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328988" y="5106013"/>
            <a:ext cx="5036085" cy="494023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>
                  <a:latin typeface="+mn-lt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>
                  <a:latin typeface="+mn-lt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3328988" y="2283910"/>
            <a:ext cx="5285324" cy="4924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28988" y="3831273"/>
            <a:ext cx="5285324" cy="219820"/>
          </a:xfr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3" name="Group 2"/>
          <p:cNvGrpSpPr/>
          <p:nvPr userDrawn="1"/>
        </p:nvGrpSpPr>
        <p:grpSpPr bwMode="auto">
          <a:xfrm>
            <a:off x="-4763" y="0"/>
            <a:ext cx="2819400" cy="6858000"/>
            <a:chOff x="-4763" y="0"/>
            <a:chExt cx="2819400" cy="6858000"/>
          </a:xfrm>
        </p:grpSpPr>
        <p:pic>
          <p:nvPicPr>
            <p:cNvPr id="59" name="Picture 23" descr="dd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3" y="0"/>
              <a:ext cx="18256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Oval 101"/>
            <p:cNvSpPr>
              <a:spLocks noChangeArrowheads="1"/>
            </p:cNvSpPr>
            <p:nvPr userDrawn="1"/>
          </p:nvSpPr>
          <p:spPr bwMode="auto">
            <a:xfrm>
              <a:off x="368300" y="1300163"/>
              <a:ext cx="2298700" cy="22971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" name="Oval 102" descr="coolers"/>
            <p:cNvSpPr>
              <a:spLocks noChangeArrowheads="1"/>
            </p:cNvSpPr>
            <p:nvPr userDrawn="1"/>
          </p:nvSpPr>
          <p:spPr bwMode="auto">
            <a:xfrm>
              <a:off x="436562" y="1362075"/>
              <a:ext cx="2162175" cy="2173288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2" name="Oval 103"/>
            <p:cNvSpPr>
              <a:spLocks noChangeArrowheads="1"/>
            </p:cNvSpPr>
            <p:nvPr userDrawn="1"/>
          </p:nvSpPr>
          <p:spPr bwMode="auto">
            <a:xfrm>
              <a:off x="344487" y="1225550"/>
              <a:ext cx="2359025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3" name="Oval 104"/>
            <p:cNvSpPr>
              <a:spLocks noChangeArrowheads="1"/>
            </p:cNvSpPr>
            <p:nvPr userDrawn="1"/>
          </p:nvSpPr>
          <p:spPr bwMode="auto">
            <a:xfrm>
              <a:off x="257175" y="1225550"/>
              <a:ext cx="2360613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8" name="Oval 105"/>
            <p:cNvSpPr>
              <a:spLocks noChangeArrowheads="1"/>
            </p:cNvSpPr>
            <p:nvPr userDrawn="1"/>
          </p:nvSpPr>
          <p:spPr bwMode="auto">
            <a:xfrm>
              <a:off x="381000" y="1274763"/>
              <a:ext cx="2359025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9" name="Oval 106"/>
            <p:cNvSpPr>
              <a:spLocks noChangeArrowheads="1"/>
            </p:cNvSpPr>
            <p:nvPr userDrawn="1"/>
          </p:nvSpPr>
          <p:spPr bwMode="auto">
            <a:xfrm>
              <a:off x="307975" y="1201738"/>
              <a:ext cx="2359025" cy="23590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0" name="Oval 107"/>
            <p:cNvSpPr>
              <a:spLocks noChangeArrowheads="1"/>
            </p:cNvSpPr>
            <p:nvPr userDrawn="1"/>
          </p:nvSpPr>
          <p:spPr bwMode="auto">
            <a:xfrm>
              <a:off x="442912" y="1323975"/>
              <a:ext cx="2359025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1" name="Oval 108"/>
            <p:cNvSpPr>
              <a:spLocks noChangeArrowheads="1"/>
            </p:cNvSpPr>
            <p:nvPr userDrawn="1"/>
          </p:nvSpPr>
          <p:spPr bwMode="auto">
            <a:xfrm>
              <a:off x="171450" y="1323975"/>
              <a:ext cx="2359025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3" name="Oval 109"/>
            <p:cNvSpPr>
              <a:spLocks noChangeArrowheads="1"/>
            </p:cNvSpPr>
            <p:nvPr userDrawn="1"/>
          </p:nvSpPr>
          <p:spPr bwMode="auto">
            <a:xfrm>
              <a:off x="455612" y="1201738"/>
              <a:ext cx="2359025" cy="23590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4" name="Oval 110"/>
            <p:cNvSpPr>
              <a:spLocks noChangeArrowheads="1"/>
            </p:cNvSpPr>
            <p:nvPr userDrawn="1"/>
          </p:nvSpPr>
          <p:spPr bwMode="auto">
            <a:xfrm>
              <a:off x="974725" y="669925"/>
              <a:ext cx="1173163" cy="11858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5" name="Oval 111"/>
            <p:cNvSpPr>
              <a:spLocks noChangeArrowheads="1"/>
            </p:cNvSpPr>
            <p:nvPr userDrawn="1"/>
          </p:nvSpPr>
          <p:spPr bwMode="auto">
            <a:xfrm>
              <a:off x="998537" y="706438"/>
              <a:ext cx="1123950" cy="1123950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6" name="Oval 112"/>
            <p:cNvSpPr>
              <a:spLocks noChangeArrowheads="1"/>
            </p:cNvSpPr>
            <p:nvPr userDrawn="1"/>
          </p:nvSpPr>
          <p:spPr bwMode="auto">
            <a:xfrm>
              <a:off x="949325" y="633413"/>
              <a:ext cx="1222375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7" name="Oval 113"/>
            <p:cNvSpPr>
              <a:spLocks noChangeArrowheads="1"/>
            </p:cNvSpPr>
            <p:nvPr userDrawn="1"/>
          </p:nvSpPr>
          <p:spPr bwMode="auto">
            <a:xfrm>
              <a:off x="912812" y="633413"/>
              <a:ext cx="1209675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8" name="Oval 114"/>
            <p:cNvSpPr>
              <a:spLocks noChangeArrowheads="1"/>
            </p:cNvSpPr>
            <p:nvPr userDrawn="1"/>
          </p:nvSpPr>
          <p:spPr bwMode="auto">
            <a:xfrm>
              <a:off x="974725" y="657225"/>
              <a:ext cx="1222375" cy="12239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9" name="Oval 115"/>
            <p:cNvSpPr>
              <a:spLocks noChangeArrowheads="1"/>
            </p:cNvSpPr>
            <p:nvPr userDrawn="1"/>
          </p:nvSpPr>
          <p:spPr bwMode="auto">
            <a:xfrm>
              <a:off x="936625" y="620713"/>
              <a:ext cx="1211263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0" name="Oval 116"/>
            <p:cNvSpPr>
              <a:spLocks noChangeArrowheads="1"/>
            </p:cNvSpPr>
            <p:nvPr userDrawn="1"/>
          </p:nvSpPr>
          <p:spPr bwMode="auto">
            <a:xfrm>
              <a:off x="998537" y="706438"/>
              <a:ext cx="1123950" cy="1123950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1" name="Oval 117"/>
            <p:cNvSpPr>
              <a:spLocks noChangeArrowheads="1"/>
            </p:cNvSpPr>
            <p:nvPr userDrawn="1"/>
          </p:nvSpPr>
          <p:spPr bwMode="auto">
            <a:xfrm>
              <a:off x="1011237" y="706438"/>
              <a:ext cx="1100138" cy="1100138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2" name="Oval 118" descr="face"/>
            <p:cNvSpPr>
              <a:spLocks noChangeArrowheads="1"/>
            </p:cNvSpPr>
            <p:nvPr userDrawn="1"/>
          </p:nvSpPr>
          <p:spPr bwMode="auto">
            <a:xfrm>
              <a:off x="1004887" y="706438"/>
              <a:ext cx="1111250" cy="1112838"/>
            </a:xfrm>
            <a:prstGeom prst="ellipse">
              <a:avLst/>
            </a:prstGeom>
            <a:blipFill dpi="0" rotWithShape="1">
              <a:blip r:embed="rId8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3" name="Oval 119"/>
            <p:cNvSpPr>
              <a:spLocks noChangeArrowheads="1"/>
            </p:cNvSpPr>
            <p:nvPr userDrawn="1"/>
          </p:nvSpPr>
          <p:spPr bwMode="auto">
            <a:xfrm>
              <a:off x="1011237" y="620713"/>
              <a:ext cx="1222375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4" name="Oval 120"/>
            <p:cNvSpPr>
              <a:spLocks noChangeArrowheads="1"/>
            </p:cNvSpPr>
            <p:nvPr userDrawn="1"/>
          </p:nvSpPr>
          <p:spPr bwMode="auto">
            <a:xfrm>
              <a:off x="863600" y="695325"/>
              <a:ext cx="1222375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5" name="Oval 121"/>
            <p:cNvSpPr>
              <a:spLocks noChangeArrowheads="1"/>
            </p:cNvSpPr>
            <p:nvPr userDrawn="1"/>
          </p:nvSpPr>
          <p:spPr bwMode="auto">
            <a:xfrm>
              <a:off x="1011237" y="695325"/>
              <a:ext cx="1211263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6" name="Oval 122"/>
            <p:cNvSpPr>
              <a:spLocks noChangeArrowheads="1"/>
            </p:cNvSpPr>
            <p:nvPr userDrawn="1"/>
          </p:nvSpPr>
          <p:spPr bwMode="auto">
            <a:xfrm>
              <a:off x="419100" y="3178175"/>
              <a:ext cx="1925638" cy="19129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7" name="Oval 123"/>
            <p:cNvSpPr>
              <a:spLocks noChangeArrowheads="1"/>
            </p:cNvSpPr>
            <p:nvPr userDrawn="1"/>
          </p:nvSpPr>
          <p:spPr bwMode="auto">
            <a:xfrm>
              <a:off x="481012" y="3227388"/>
              <a:ext cx="1801813" cy="18145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8" name="Oval 124"/>
            <p:cNvSpPr>
              <a:spLocks noChangeArrowheads="1"/>
            </p:cNvSpPr>
            <p:nvPr userDrawn="1"/>
          </p:nvSpPr>
          <p:spPr bwMode="auto">
            <a:xfrm>
              <a:off x="393700" y="3116263"/>
              <a:ext cx="1976438" cy="197485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9" name="Oval 125"/>
            <p:cNvSpPr>
              <a:spLocks noChangeArrowheads="1"/>
            </p:cNvSpPr>
            <p:nvPr userDrawn="1"/>
          </p:nvSpPr>
          <p:spPr bwMode="auto">
            <a:xfrm>
              <a:off x="331787" y="3116263"/>
              <a:ext cx="1963738" cy="197485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0" name="Oval 126"/>
            <p:cNvSpPr>
              <a:spLocks noChangeArrowheads="1"/>
            </p:cNvSpPr>
            <p:nvPr userDrawn="1"/>
          </p:nvSpPr>
          <p:spPr bwMode="auto">
            <a:xfrm>
              <a:off x="430212" y="3152775"/>
              <a:ext cx="1976438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1" name="Oval 127"/>
            <p:cNvSpPr>
              <a:spLocks noChangeArrowheads="1"/>
            </p:cNvSpPr>
            <p:nvPr userDrawn="1"/>
          </p:nvSpPr>
          <p:spPr bwMode="auto">
            <a:xfrm>
              <a:off x="368300" y="3090863"/>
              <a:ext cx="1976438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2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482600" y="3227388"/>
              <a:ext cx="1801813" cy="1814513"/>
            </a:xfrm>
            <a:prstGeom prst="ellipse">
              <a:avLst/>
            </a:prstGeom>
            <a:blipFill dpi="0" rotWithShape="1">
              <a:blip r:embed="rId9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3" name="Oval 129"/>
            <p:cNvSpPr>
              <a:spLocks noChangeArrowheads="1"/>
            </p:cNvSpPr>
            <p:nvPr userDrawn="1"/>
          </p:nvSpPr>
          <p:spPr bwMode="auto">
            <a:xfrm>
              <a:off x="257175" y="3201988"/>
              <a:ext cx="1965325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4" name="Oval 130"/>
            <p:cNvSpPr>
              <a:spLocks noChangeArrowheads="1"/>
            </p:cNvSpPr>
            <p:nvPr userDrawn="1"/>
          </p:nvSpPr>
          <p:spPr bwMode="auto">
            <a:xfrm>
              <a:off x="492125" y="3090863"/>
              <a:ext cx="1976438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5" name="Oval 131"/>
            <p:cNvSpPr>
              <a:spLocks noChangeArrowheads="1"/>
            </p:cNvSpPr>
            <p:nvPr userDrawn="1"/>
          </p:nvSpPr>
          <p:spPr bwMode="auto">
            <a:xfrm>
              <a:off x="481012" y="3201988"/>
              <a:ext cx="19748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6" name="Oval 132"/>
            <p:cNvSpPr>
              <a:spLocks noChangeArrowheads="1"/>
            </p:cNvSpPr>
            <p:nvPr userDrawn="1"/>
          </p:nvSpPr>
          <p:spPr bwMode="auto">
            <a:xfrm>
              <a:off x="974725" y="4746625"/>
              <a:ext cx="1592263" cy="16049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7" name="Oval 133"/>
            <p:cNvSpPr>
              <a:spLocks noChangeArrowheads="1"/>
            </p:cNvSpPr>
            <p:nvPr userDrawn="1"/>
          </p:nvSpPr>
          <p:spPr bwMode="auto">
            <a:xfrm>
              <a:off x="1023937" y="4795838"/>
              <a:ext cx="1493838" cy="15065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8" name="Oval 134"/>
            <p:cNvSpPr>
              <a:spLocks noChangeArrowheads="1"/>
            </p:cNvSpPr>
            <p:nvPr userDrawn="1"/>
          </p:nvSpPr>
          <p:spPr bwMode="auto">
            <a:xfrm>
              <a:off x="949325" y="4697413"/>
              <a:ext cx="1643063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9" name="Oval 135"/>
            <p:cNvSpPr>
              <a:spLocks noChangeArrowheads="1"/>
            </p:cNvSpPr>
            <p:nvPr userDrawn="1"/>
          </p:nvSpPr>
          <p:spPr bwMode="auto">
            <a:xfrm>
              <a:off x="900112" y="4697413"/>
              <a:ext cx="1630363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0" name="Oval 136"/>
            <p:cNvSpPr>
              <a:spLocks noChangeArrowheads="1"/>
            </p:cNvSpPr>
            <p:nvPr userDrawn="1"/>
          </p:nvSpPr>
          <p:spPr bwMode="auto">
            <a:xfrm>
              <a:off x="987425" y="4733925"/>
              <a:ext cx="1630363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1" name="Oval 137"/>
            <p:cNvSpPr>
              <a:spLocks noChangeArrowheads="1"/>
            </p:cNvSpPr>
            <p:nvPr userDrawn="1"/>
          </p:nvSpPr>
          <p:spPr bwMode="auto">
            <a:xfrm>
              <a:off x="925512" y="4684713"/>
              <a:ext cx="1641475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2" name="Oval 138" descr="boom"/>
            <p:cNvSpPr>
              <a:spLocks noChangeArrowheads="1"/>
            </p:cNvSpPr>
            <p:nvPr userDrawn="1"/>
          </p:nvSpPr>
          <p:spPr bwMode="auto">
            <a:xfrm>
              <a:off x="1012825" y="4791075"/>
              <a:ext cx="1506538" cy="1519238"/>
            </a:xfrm>
            <a:prstGeom prst="ellipse">
              <a:avLst/>
            </a:prstGeom>
            <a:blipFill dpi="0" rotWithShape="1">
              <a:blip r:embed="rId10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3" name="Oval 139"/>
            <p:cNvSpPr>
              <a:spLocks noChangeArrowheads="1"/>
            </p:cNvSpPr>
            <p:nvPr userDrawn="1"/>
          </p:nvSpPr>
          <p:spPr bwMode="auto">
            <a:xfrm>
              <a:off x="838200" y="4770438"/>
              <a:ext cx="1630363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4" name="Oval 140"/>
            <p:cNvSpPr>
              <a:spLocks noChangeArrowheads="1"/>
            </p:cNvSpPr>
            <p:nvPr userDrawn="1"/>
          </p:nvSpPr>
          <p:spPr bwMode="auto">
            <a:xfrm>
              <a:off x="1023937" y="4770438"/>
              <a:ext cx="1643063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5" name="Oval 141"/>
            <p:cNvSpPr>
              <a:spLocks noChangeArrowheads="1"/>
            </p:cNvSpPr>
            <p:nvPr userDrawn="1"/>
          </p:nvSpPr>
          <p:spPr bwMode="auto">
            <a:xfrm>
              <a:off x="1036637" y="4684713"/>
              <a:ext cx="1630363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pic>
        <p:nvPicPr>
          <p:cNvPr id="146" name="Picture 6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>
            <a:fillRect/>
          </a:stretch>
        </p:blipFill>
        <p:spPr bwMode="auto">
          <a:xfrm>
            <a:off x="5489575" y="5997575"/>
            <a:ext cx="3346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7786-85A6-4A5A-BD85-2CE8DDDFBFB8}" type="datetime1">
              <a:rPr lang="en-US"/>
              <a:pPr/>
              <a:t>7/8/2026</a:t>
            </a:fld>
            <a:endParaRPr dirty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4493453" y="664522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83725B"/>
                </a:solidFill>
              </a:rPr>
              <a:pPr algn="ctr"/>
              <a:t>‹#›</a:t>
            </a:fld>
            <a:endParaRPr lang="en-US" dirty="0">
              <a:solidFill>
                <a:srgbClr val="837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2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Rectangle 91"/>
          <p:cNvSpPr>
            <a:spLocks noChangeArrowheads="1"/>
          </p:cNvSpPr>
          <p:nvPr/>
        </p:nvSpPr>
        <p:spPr bwMode="gray">
          <a:xfrm>
            <a:off x="-4761" y="2"/>
            <a:ext cx="9148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pic>
        <p:nvPicPr>
          <p:cNvPr id="3095" name="Picture 23" descr="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4763" y="2"/>
            <a:ext cx="1825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3" name="Oval 101"/>
          <p:cNvSpPr>
            <a:spLocks noChangeArrowheads="1"/>
          </p:cNvSpPr>
          <p:nvPr/>
        </p:nvSpPr>
        <p:spPr bwMode="gray">
          <a:xfrm>
            <a:off x="368300" y="1300163"/>
            <a:ext cx="2298700" cy="2297112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74" name="Oval 102" descr="coolers"/>
          <p:cNvSpPr>
            <a:spLocks noChangeArrowheads="1"/>
          </p:cNvSpPr>
          <p:nvPr/>
        </p:nvSpPr>
        <p:spPr bwMode="gray">
          <a:xfrm>
            <a:off x="436565" y="1362077"/>
            <a:ext cx="2162175" cy="217328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3725B"/>
                </a:solidFill>
                <a:round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75" name="Oval 103"/>
          <p:cNvSpPr>
            <a:spLocks noChangeArrowheads="1"/>
          </p:cNvSpPr>
          <p:nvPr/>
        </p:nvSpPr>
        <p:spPr bwMode="gray">
          <a:xfrm>
            <a:off x="344490" y="1225550"/>
            <a:ext cx="2359025" cy="23717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76" name="Oval 104"/>
          <p:cNvSpPr>
            <a:spLocks noChangeArrowheads="1"/>
          </p:cNvSpPr>
          <p:nvPr/>
        </p:nvSpPr>
        <p:spPr bwMode="gray">
          <a:xfrm>
            <a:off x="257177" y="1225550"/>
            <a:ext cx="2360613" cy="23717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77" name="Oval 105"/>
          <p:cNvSpPr>
            <a:spLocks noChangeArrowheads="1"/>
          </p:cNvSpPr>
          <p:nvPr/>
        </p:nvSpPr>
        <p:spPr bwMode="gray">
          <a:xfrm>
            <a:off x="381003" y="1274763"/>
            <a:ext cx="2359025" cy="23717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78" name="Oval 106"/>
          <p:cNvSpPr>
            <a:spLocks noChangeArrowheads="1"/>
          </p:cNvSpPr>
          <p:nvPr/>
        </p:nvSpPr>
        <p:spPr bwMode="gray">
          <a:xfrm>
            <a:off x="307977" y="1201740"/>
            <a:ext cx="2359025" cy="23590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79" name="Oval 107"/>
          <p:cNvSpPr>
            <a:spLocks noChangeArrowheads="1"/>
          </p:cNvSpPr>
          <p:nvPr/>
        </p:nvSpPr>
        <p:spPr bwMode="gray">
          <a:xfrm>
            <a:off x="442915" y="1323977"/>
            <a:ext cx="2359025" cy="23717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80" name="Oval 108"/>
          <p:cNvSpPr>
            <a:spLocks noChangeArrowheads="1"/>
          </p:cNvSpPr>
          <p:nvPr/>
        </p:nvSpPr>
        <p:spPr bwMode="gray">
          <a:xfrm>
            <a:off x="171452" y="1323977"/>
            <a:ext cx="2359025" cy="23717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81" name="Oval 109"/>
          <p:cNvSpPr>
            <a:spLocks noChangeArrowheads="1"/>
          </p:cNvSpPr>
          <p:nvPr/>
        </p:nvSpPr>
        <p:spPr bwMode="gray">
          <a:xfrm>
            <a:off x="455615" y="1201740"/>
            <a:ext cx="2359025" cy="23590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82" name="Oval 110"/>
          <p:cNvSpPr>
            <a:spLocks noChangeArrowheads="1"/>
          </p:cNvSpPr>
          <p:nvPr/>
        </p:nvSpPr>
        <p:spPr bwMode="gray">
          <a:xfrm>
            <a:off x="974727" y="669927"/>
            <a:ext cx="1173163" cy="1185863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83" name="Oval 111"/>
          <p:cNvSpPr>
            <a:spLocks noChangeArrowheads="1"/>
          </p:cNvSpPr>
          <p:nvPr/>
        </p:nvSpPr>
        <p:spPr bwMode="gray">
          <a:xfrm>
            <a:off x="998538" y="706440"/>
            <a:ext cx="1123950" cy="1123950"/>
          </a:xfrm>
          <a:prstGeom prst="ellipse">
            <a:avLst/>
          </a:prstGeom>
          <a:solidFill>
            <a:srgbClr val="8C7F6D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84" name="Oval 112"/>
          <p:cNvSpPr>
            <a:spLocks noChangeArrowheads="1"/>
          </p:cNvSpPr>
          <p:nvPr/>
        </p:nvSpPr>
        <p:spPr bwMode="gray">
          <a:xfrm>
            <a:off x="949325" y="633415"/>
            <a:ext cx="1222375" cy="122237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85" name="Oval 113"/>
          <p:cNvSpPr>
            <a:spLocks noChangeArrowheads="1"/>
          </p:cNvSpPr>
          <p:nvPr/>
        </p:nvSpPr>
        <p:spPr bwMode="gray">
          <a:xfrm>
            <a:off x="912815" y="633415"/>
            <a:ext cx="1209675" cy="122237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86" name="Oval 114"/>
          <p:cNvSpPr>
            <a:spLocks noChangeArrowheads="1"/>
          </p:cNvSpPr>
          <p:nvPr/>
        </p:nvSpPr>
        <p:spPr bwMode="gray">
          <a:xfrm>
            <a:off x="974727" y="657227"/>
            <a:ext cx="1222375" cy="1223963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87" name="Oval 115"/>
          <p:cNvSpPr>
            <a:spLocks noChangeArrowheads="1"/>
          </p:cNvSpPr>
          <p:nvPr/>
        </p:nvSpPr>
        <p:spPr bwMode="gray">
          <a:xfrm>
            <a:off x="936625" y="620715"/>
            <a:ext cx="1211263" cy="122237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88" name="Oval 116"/>
          <p:cNvSpPr>
            <a:spLocks noChangeArrowheads="1"/>
          </p:cNvSpPr>
          <p:nvPr/>
        </p:nvSpPr>
        <p:spPr bwMode="gray">
          <a:xfrm>
            <a:off x="998538" y="706440"/>
            <a:ext cx="1123950" cy="1123950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89" name="Oval 117"/>
          <p:cNvSpPr>
            <a:spLocks noChangeArrowheads="1"/>
          </p:cNvSpPr>
          <p:nvPr/>
        </p:nvSpPr>
        <p:spPr bwMode="gray">
          <a:xfrm>
            <a:off x="1011240" y="706438"/>
            <a:ext cx="1100137" cy="1100137"/>
          </a:xfrm>
          <a:prstGeom prst="ellipse">
            <a:avLst/>
          </a:prstGeom>
          <a:noFill/>
          <a:ln w="0">
            <a:solidFill>
              <a:srgbClr val="83725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90" name="Oval 118" descr="face"/>
          <p:cNvSpPr>
            <a:spLocks noChangeArrowheads="1"/>
          </p:cNvSpPr>
          <p:nvPr/>
        </p:nvSpPr>
        <p:spPr bwMode="gray">
          <a:xfrm>
            <a:off x="1004888" y="706440"/>
            <a:ext cx="1111250" cy="111283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3725B"/>
                </a:solidFill>
                <a:round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91" name="Oval 119"/>
          <p:cNvSpPr>
            <a:spLocks noChangeArrowheads="1"/>
          </p:cNvSpPr>
          <p:nvPr/>
        </p:nvSpPr>
        <p:spPr bwMode="gray">
          <a:xfrm>
            <a:off x="1011240" y="620715"/>
            <a:ext cx="1222375" cy="122237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92" name="Oval 120"/>
          <p:cNvSpPr>
            <a:spLocks noChangeArrowheads="1"/>
          </p:cNvSpPr>
          <p:nvPr/>
        </p:nvSpPr>
        <p:spPr bwMode="gray">
          <a:xfrm>
            <a:off x="863602" y="695325"/>
            <a:ext cx="1222375" cy="1209676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93" name="Oval 121"/>
          <p:cNvSpPr>
            <a:spLocks noChangeArrowheads="1"/>
          </p:cNvSpPr>
          <p:nvPr/>
        </p:nvSpPr>
        <p:spPr bwMode="gray">
          <a:xfrm>
            <a:off x="1011238" y="695325"/>
            <a:ext cx="1211262" cy="1209676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94" name="Oval 122"/>
          <p:cNvSpPr>
            <a:spLocks noChangeArrowheads="1"/>
          </p:cNvSpPr>
          <p:nvPr/>
        </p:nvSpPr>
        <p:spPr bwMode="gray">
          <a:xfrm>
            <a:off x="419100" y="3178175"/>
            <a:ext cx="1925638" cy="1912938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95" name="Oval 123"/>
          <p:cNvSpPr>
            <a:spLocks noChangeArrowheads="1"/>
          </p:cNvSpPr>
          <p:nvPr/>
        </p:nvSpPr>
        <p:spPr bwMode="gray">
          <a:xfrm>
            <a:off x="481013" y="3227388"/>
            <a:ext cx="1801812" cy="1814512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96" name="Oval 124"/>
          <p:cNvSpPr>
            <a:spLocks noChangeArrowheads="1"/>
          </p:cNvSpPr>
          <p:nvPr/>
        </p:nvSpPr>
        <p:spPr bwMode="gray">
          <a:xfrm>
            <a:off x="393700" y="3116263"/>
            <a:ext cx="1976438" cy="1974850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97" name="Oval 125"/>
          <p:cNvSpPr>
            <a:spLocks noChangeArrowheads="1"/>
          </p:cNvSpPr>
          <p:nvPr/>
        </p:nvSpPr>
        <p:spPr bwMode="gray">
          <a:xfrm>
            <a:off x="331790" y="3116263"/>
            <a:ext cx="1963737" cy="1974850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98" name="Oval 126"/>
          <p:cNvSpPr>
            <a:spLocks noChangeArrowheads="1"/>
          </p:cNvSpPr>
          <p:nvPr/>
        </p:nvSpPr>
        <p:spPr bwMode="gray">
          <a:xfrm>
            <a:off x="430215" y="3152775"/>
            <a:ext cx="1976437" cy="1976438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199" name="Oval 127"/>
          <p:cNvSpPr>
            <a:spLocks noChangeArrowheads="1"/>
          </p:cNvSpPr>
          <p:nvPr/>
        </p:nvSpPr>
        <p:spPr bwMode="gray">
          <a:xfrm>
            <a:off x="368300" y="3090865"/>
            <a:ext cx="1976438" cy="1976437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00" name="Oval 128" descr="new smal workers"/>
          <p:cNvSpPr>
            <a:spLocks noChangeArrowheads="1"/>
          </p:cNvSpPr>
          <p:nvPr/>
        </p:nvSpPr>
        <p:spPr bwMode="gray">
          <a:xfrm>
            <a:off x="482602" y="3227388"/>
            <a:ext cx="1801813" cy="1814512"/>
          </a:xfrm>
          <a:prstGeom prst="ellipse">
            <a:avLst/>
          </a:prstGeom>
          <a:blipFill dpi="0" rotWithShape="1">
            <a:blip r:embed="rId5">
              <a:lum contrast="1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83725B"/>
                </a:solidFill>
                <a:round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01" name="Oval 129"/>
          <p:cNvSpPr>
            <a:spLocks noChangeArrowheads="1"/>
          </p:cNvSpPr>
          <p:nvPr/>
        </p:nvSpPr>
        <p:spPr bwMode="gray">
          <a:xfrm>
            <a:off x="257177" y="3201990"/>
            <a:ext cx="1965325" cy="1976437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02" name="Oval 130"/>
          <p:cNvSpPr>
            <a:spLocks noChangeArrowheads="1"/>
          </p:cNvSpPr>
          <p:nvPr/>
        </p:nvSpPr>
        <p:spPr bwMode="gray">
          <a:xfrm>
            <a:off x="492125" y="3090865"/>
            <a:ext cx="1976438" cy="1976437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03" name="Oval 131"/>
          <p:cNvSpPr>
            <a:spLocks noChangeArrowheads="1"/>
          </p:cNvSpPr>
          <p:nvPr/>
        </p:nvSpPr>
        <p:spPr bwMode="gray">
          <a:xfrm>
            <a:off x="481013" y="3201990"/>
            <a:ext cx="1974850" cy="1976437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04" name="Oval 132"/>
          <p:cNvSpPr>
            <a:spLocks noChangeArrowheads="1"/>
          </p:cNvSpPr>
          <p:nvPr/>
        </p:nvSpPr>
        <p:spPr bwMode="gray">
          <a:xfrm>
            <a:off x="974727" y="4746627"/>
            <a:ext cx="1592263" cy="1604963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05" name="Oval 133"/>
          <p:cNvSpPr>
            <a:spLocks noChangeArrowheads="1"/>
          </p:cNvSpPr>
          <p:nvPr/>
        </p:nvSpPr>
        <p:spPr bwMode="gray">
          <a:xfrm>
            <a:off x="1023938" y="4795840"/>
            <a:ext cx="1493837" cy="1506537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06" name="Oval 134"/>
          <p:cNvSpPr>
            <a:spLocks noChangeArrowheads="1"/>
          </p:cNvSpPr>
          <p:nvPr/>
        </p:nvSpPr>
        <p:spPr bwMode="gray">
          <a:xfrm>
            <a:off x="949327" y="4697415"/>
            <a:ext cx="1643063" cy="164147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07" name="Oval 135"/>
          <p:cNvSpPr>
            <a:spLocks noChangeArrowheads="1"/>
          </p:cNvSpPr>
          <p:nvPr/>
        </p:nvSpPr>
        <p:spPr bwMode="gray">
          <a:xfrm>
            <a:off x="900113" y="4697415"/>
            <a:ext cx="1630362" cy="164147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08" name="Oval 136"/>
          <p:cNvSpPr>
            <a:spLocks noChangeArrowheads="1"/>
          </p:cNvSpPr>
          <p:nvPr/>
        </p:nvSpPr>
        <p:spPr bwMode="gray">
          <a:xfrm>
            <a:off x="987427" y="4733925"/>
            <a:ext cx="1630363" cy="1643063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09" name="Oval 137"/>
          <p:cNvSpPr>
            <a:spLocks noChangeArrowheads="1"/>
          </p:cNvSpPr>
          <p:nvPr/>
        </p:nvSpPr>
        <p:spPr bwMode="gray">
          <a:xfrm>
            <a:off x="925515" y="4684713"/>
            <a:ext cx="1641475" cy="1643062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10" name="Oval 138" descr="boom"/>
          <p:cNvSpPr>
            <a:spLocks noChangeArrowheads="1"/>
          </p:cNvSpPr>
          <p:nvPr/>
        </p:nvSpPr>
        <p:spPr bwMode="gray">
          <a:xfrm>
            <a:off x="1012825" y="4791075"/>
            <a:ext cx="1506538" cy="1519238"/>
          </a:xfrm>
          <a:prstGeom prst="ellipse">
            <a:avLst/>
          </a:prstGeom>
          <a:blipFill dpi="0" rotWithShape="1">
            <a:blip r:embed="rId6">
              <a:lum contrast="6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3725B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11" name="Oval 139"/>
          <p:cNvSpPr>
            <a:spLocks noChangeArrowheads="1"/>
          </p:cNvSpPr>
          <p:nvPr/>
        </p:nvSpPr>
        <p:spPr bwMode="gray">
          <a:xfrm>
            <a:off x="838202" y="4770440"/>
            <a:ext cx="1630363" cy="1643062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12" name="Oval 140"/>
          <p:cNvSpPr>
            <a:spLocks noChangeArrowheads="1"/>
          </p:cNvSpPr>
          <p:nvPr/>
        </p:nvSpPr>
        <p:spPr bwMode="gray">
          <a:xfrm>
            <a:off x="1023938" y="4770440"/>
            <a:ext cx="1643062" cy="1643062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13" name="Oval 141"/>
          <p:cNvSpPr>
            <a:spLocks noChangeArrowheads="1"/>
          </p:cNvSpPr>
          <p:nvPr/>
        </p:nvSpPr>
        <p:spPr bwMode="gray">
          <a:xfrm>
            <a:off x="1036640" y="4684713"/>
            <a:ext cx="1630362" cy="1643062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/>
          <a:p>
            <a:pPr defTabSz="914206"/>
            <a:endParaRPr lang="en-ZA" sz="18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3059115" y="3627805"/>
            <a:ext cx="5545137" cy="320309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ZA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59115" y="4092576"/>
            <a:ext cx="5545137" cy="251222"/>
          </a:xfrm>
        </p:spPr>
        <p:txBody>
          <a:bodyPr/>
          <a:lstStyle>
            <a:lvl1pPr>
              <a:defRPr>
                <a:solidFill>
                  <a:srgbClr val="83725B"/>
                </a:solidFill>
              </a:defRPr>
            </a:lvl1pPr>
          </a:lstStyle>
          <a:p>
            <a:pPr lvl="0"/>
            <a:r>
              <a:rPr lang="en-ZA" noProof="0"/>
              <a:t>Click to edit Master subtitle style</a:t>
            </a:r>
          </a:p>
        </p:txBody>
      </p:sp>
      <p:sp>
        <p:nvSpPr>
          <p:cNvPr id="3227" name="Working Draft Text" hidden="1"/>
          <p:cNvSpPr txBox="1">
            <a:spLocks noChangeArrowheads="1"/>
          </p:cNvSpPr>
          <p:nvPr/>
        </p:nvSpPr>
        <p:spPr bwMode="gray">
          <a:xfrm>
            <a:off x="3059114" y="1160464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206"/>
            <a:r>
              <a:rPr lang="en-ZA" sz="900" b="1" dirty="0">
                <a:solidFill>
                  <a:srgbClr val="003896"/>
                </a:solidFill>
                <a:latin typeface="Arial"/>
              </a:rPr>
              <a:t>WORKING DRAFT</a:t>
            </a:r>
          </a:p>
        </p:txBody>
      </p:sp>
      <p:sp>
        <p:nvSpPr>
          <p:cNvPr id="3228" name="Working Draft" hidden="1"/>
          <p:cNvSpPr txBox="1">
            <a:spLocks noChangeArrowheads="1"/>
          </p:cNvSpPr>
          <p:nvPr/>
        </p:nvSpPr>
        <p:spPr bwMode="gray">
          <a:xfrm>
            <a:off x="3059114" y="1316041"/>
            <a:ext cx="3336745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206"/>
            <a:r>
              <a:rPr lang="en-US" sz="900">
                <a:solidFill>
                  <a:srgbClr val="003896"/>
                </a:solidFill>
                <a:latin typeface="Arial"/>
              </a:rPr>
              <a:t>Last Modified 2013/10/08 11:57 AM South Africa Standard Time</a:t>
            </a:r>
            <a:endParaRPr lang="en-ZA" sz="900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229" name="Printed" hidden="1"/>
          <p:cNvSpPr txBox="1">
            <a:spLocks noChangeArrowheads="1"/>
          </p:cNvSpPr>
          <p:nvPr/>
        </p:nvSpPr>
        <p:spPr bwMode="gray">
          <a:xfrm>
            <a:off x="3059115" y="1473201"/>
            <a:ext cx="3009613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206"/>
            <a:r>
              <a:rPr lang="en-US" sz="900">
                <a:solidFill>
                  <a:srgbClr val="003896"/>
                </a:solidFill>
                <a:latin typeface="Arial"/>
              </a:rPr>
              <a:t>Printed 2013/09/02 04:06 PM South Africa Standard Time</a:t>
            </a:r>
            <a:endParaRPr lang="en-ZA" sz="900" dirty="0">
              <a:solidFill>
                <a:srgbClr val="003896"/>
              </a:solidFill>
              <a:latin typeface="Arial"/>
            </a:endParaRPr>
          </a:p>
        </p:txBody>
      </p:sp>
      <p:grpSp>
        <p:nvGrpSpPr>
          <p:cNvPr id="3240" name="McK Title Elements"/>
          <p:cNvGrpSpPr>
            <a:grpSpLocks/>
          </p:cNvGrpSpPr>
          <p:nvPr/>
        </p:nvGrpSpPr>
        <p:grpSpPr bwMode="auto">
          <a:xfrm>
            <a:off x="3059115" y="4927611"/>
            <a:ext cx="4935537" cy="490538"/>
            <a:chOff x="1927" y="3104"/>
            <a:chExt cx="3109" cy="309"/>
          </a:xfrm>
        </p:grpSpPr>
        <p:sp>
          <p:nvSpPr>
            <p:cNvPr id="3230" name="McK Document type" hidden="1"/>
            <p:cNvSpPr txBox="1">
              <a:spLocks noChangeArrowheads="1"/>
            </p:cNvSpPr>
            <p:nvPr userDrawn="1"/>
          </p:nvSpPr>
          <p:spPr bwMode="gray">
            <a:xfrm>
              <a:off x="1927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14206"/>
              <a:r>
                <a:rPr lang="en-ZA" sz="1400" dirty="0">
                  <a:solidFill>
                    <a:srgbClr val="003896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3231" name="McK Date" hidden="1"/>
            <p:cNvSpPr txBox="1">
              <a:spLocks noChangeArrowheads="1"/>
            </p:cNvSpPr>
            <p:nvPr userDrawn="1"/>
          </p:nvSpPr>
          <p:spPr bwMode="gray">
            <a:xfrm>
              <a:off x="1927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914206"/>
              <a:r>
                <a:rPr lang="en-ZA" sz="1400" dirty="0">
                  <a:solidFill>
                    <a:srgbClr val="003896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3235" name="doc id" hidden="1"/>
          <p:cNvSpPr>
            <a:spLocks noChangeArrowheads="1"/>
          </p:cNvSpPr>
          <p:nvPr/>
        </p:nvSpPr>
        <p:spPr bwMode="gray">
          <a:xfrm>
            <a:off x="8010527" y="47628"/>
            <a:ext cx="99536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5350"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44613"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92288"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sz="800" dirty="0">
                <a:solidFill>
                  <a:srgbClr val="000000"/>
                </a:solidFill>
              </a:rPr>
              <a:t>TVM-AAA123-20091218-</a:t>
            </a:r>
          </a:p>
        </p:txBody>
      </p:sp>
      <p:pic>
        <p:nvPicPr>
          <p:cNvPr id="3244" name="Picture 17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00850" y="319088"/>
            <a:ext cx="21463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69474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A57C0-3A38-48B4-ACC0-4BAABA26CE65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671335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04100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2872"/>
            <a:ext cx="7772400" cy="31402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4" indent="0">
              <a:buNone/>
              <a:defRPr sz="1800"/>
            </a:lvl2pPr>
            <a:lvl3pPr marL="914206" indent="0">
              <a:buNone/>
              <a:defRPr sz="1600"/>
            </a:lvl3pPr>
            <a:lvl4pPr marL="1371310" indent="0">
              <a:buNone/>
              <a:defRPr sz="1400"/>
            </a:lvl4pPr>
            <a:lvl5pPr marL="1828412" indent="0">
              <a:buNone/>
              <a:defRPr sz="1400"/>
            </a:lvl5pPr>
            <a:lvl6pPr marL="2285516" indent="0">
              <a:buNone/>
              <a:defRPr sz="1400"/>
            </a:lvl6pPr>
            <a:lvl7pPr marL="2742618" indent="0">
              <a:buNone/>
              <a:defRPr sz="1400"/>
            </a:lvl7pPr>
            <a:lvl8pPr marL="3199722" indent="0">
              <a:buNone/>
              <a:defRPr sz="1400"/>
            </a:lvl8pPr>
            <a:lvl9pPr marL="365682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D6CED2-2AA3-4B0D-8347-1F9A8604AF1C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649351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5" y="1890715"/>
            <a:ext cx="3316287" cy="2103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5250" y="1890715"/>
            <a:ext cx="3316288" cy="2103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720625-0344-4334-908F-454B3E40E184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950549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985"/>
            <a:ext cx="8229600" cy="3203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421207"/>
            <a:ext cx="4040188" cy="753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4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10" indent="0">
              <a:buNone/>
              <a:defRPr sz="1600" b="1"/>
            </a:lvl4pPr>
            <a:lvl5pPr marL="1828412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21207"/>
            <a:ext cx="4041775" cy="753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4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10" indent="0">
              <a:buNone/>
              <a:defRPr sz="1600" b="1"/>
            </a:lvl4pPr>
            <a:lvl5pPr marL="1828412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4F81B3-1653-472E-A0F9-3A39AEC43181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578072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5B0BC7-DD77-4108-AA32-4EF6521B09FC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234100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90A11E-CB3D-4595-B2E0-BBC8DCB4FD96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303902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01252"/>
            <a:ext cx="3008313" cy="533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2402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219820"/>
          </a:xfrm>
        </p:spPr>
        <p:txBody>
          <a:bodyPr/>
          <a:lstStyle>
            <a:lvl1pPr marL="0" indent="0">
              <a:buNone/>
              <a:defRPr sz="1400"/>
            </a:lvl1pPr>
            <a:lvl2pPr marL="457104" indent="0">
              <a:buNone/>
              <a:defRPr sz="1200"/>
            </a:lvl2pPr>
            <a:lvl3pPr marL="914206" indent="0">
              <a:buNone/>
              <a:defRPr sz="1000"/>
            </a:lvl3pPr>
            <a:lvl4pPr marL="1371310" indent="0">
              <a:buNone/>
              <a:defRPr sz="900"/>
            </a:lvl4pPr>
            <a:lvl5pPr marL="1828412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8F5BD-C816-4168-B947-6CE482DF3C23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293903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0414"/>
            <a:ext cx="5486400" cy="2669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04" indent="0">
              <a:buNone/>
              <a:defRPr sz="2800"/>
            </a:lvl2pPr>
            <a:lvl3pPr marL="914206" indent="0">
              <a:buNone/>
              <a:defRPr sz="2400"/>
            </a:lvl3pPr>
            <a:lvl4pPr marL="1371310" indent="0">
              <a:buNone/>
              <a:defRPr sz="2000"/>
            </a:lvl4pPr>
            <a:lvl5pPr marL="1828412" indent="0">
              <a:buNone/>
              <a:defRPr sz="2000"/>
            </a:lvl5pPr>
            <a:lvl6pPr marL="2285516" indent="0">
              <a:buNone/>
              <a:defRPr sz="2000"/>
            </a:lvl6pPr>
            <a:lvl7pPr marL="2742618" indent="0">
              <a:buNone/>
              <a:defRPr sz="2000"/>
            </a:lvl7pPr>
            <a:lvl8pPr marL="3199722" indent="0">
              <a:buNone/>
              <a:defRPr sz="2000"/>
            </a:lvl8pPr>
            <a:lvl9pPr marL="3656825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9820"/>
          </a:xfrm>
        </p:spPr>
        <p:txBody>
          <a:bodyPr/>
          <a:lstStyle>
            <a:lvl1pPr marL="0" indent="0">
              <a:buNone/>
              <a:defRPr sz="1400"/>
            </a:lvl1pPr>
            <a:lvl2pPr marL="457104" indent="0">
              <a:buNone/>
              <a:defRPr sz="1200"/>
            </a:lvl2pPr>
            <a:lvl3pPr marL="914206" indent="0">
              <a:buNone/>
              <a:defRPr sz="1000"/>
            </a:lvl3pPr>
            <a:lvl4pPr marL="1371310" indent="0">
              <a:buNone/>
              <a:defRPr sz="900"/>
            </a:lvl4pPr>
            <a:lvl5pPr marL="1828412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CE892-5953-44BB-BEFB-F69B29242F67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7626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8967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300315"/>
            <a:ext cx="70025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122238" y="6645221"/>
            <a:ext cx="564257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lang="en-US" sz="1000" b="0" baseline="0" smtClean="0">
                <a:solidFill>
                  <a:srgbClr val="83725B"/>
                </a:solidFill>
                <a:latin typeface="+mn-lt"/>
              </a:defRPr>
            </a:lvl1pPr>
          </a:lstStyle>
          <a:p>
            <a:fld id="{B41AD497-08D0-4A7C-8908-C097D676E369}" type="datetime1">
              <a:rPr lang="en-US" smtClean="0"/>
              <a:t>7/8/2026</a:t>
            </a:fld>
            <a:endParaRPr lang="en-US" dirty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 bwMode="auto">
          <a:xfrm>
            <a:off x="4493453" y="664522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ctr"/>
            <a:fld id="{42C328C1-A84F-4A39-A664-DBA00541A8C6}" type="slidenum">
              <a:rPr lang="en-US" b="0" smtClean="0">
                <a:solidFill>
                  <a:srgbClr val="83725B"/>
                </a:solidFill>
              </a:rPr>
              <a:pPr lvl="0" algn="ctr"/>
              <a:t>‹#›</a:t>
            </a:fld>
            <a:endParaRPr lang="en-US" b="0" dirty="0">
              <a:solidFill>
                <a:srgbClr val="837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13106" y="1890713"/>
            <a:ext cx="2708434" cy="1256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6F7450-313F-462A-814C-BDB8F1509168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302138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30511" y="328615"/>
            <a:ext cx="627864" cy="278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83844" y="328615"/>
            <a:ext cx="1231106" cy="278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0F79E3-A2BA-4BB2-B71A-B16A05F606E8}" type="slidenum">
              <a:rPr lang="en-ZA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363207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328613"/>
            <a:ext cx="6985000" cy="3111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8150" y="1890713"/>
            <a:ext cx="6783388" cy="1222375"/>
          </a:xfrm>
        </p:spPr>
        <p:txBody>
          <a:bodyPr/>
          <a:lstStyle/>
          <a:p>
            <a:pPr lvl="0"/>
            <a:endParaRPr lang="en-ZA" noProof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4B866-CA7E-4973-BAC1-9AE36BFB282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242681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7F45E-2B15-7373-829E-FA06F90D6D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4118012"/>
            <a:ext cx="9143993" cy="246412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BE0A2D5-4897-AEFE-6F06-B6A2F82DFA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4082" y="2396081"/>
            <a:ext cx="2952750" cy="35687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0179" y="1404738"/>
            <a:ext cx="5471626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30179" y="2924226"/>
            <a:ext cx="5471626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9692" y="3527026"/>
            <a:ext cx="5472113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751479E-E24F-097C-9992-2F6EDD8685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810" y="4219860"/>
            <a:ext cx="1695450" cy="2044700"/>
          </a:xfrm>
          <a:prstGeom prst="rect">
            <a:avLst/>
          </a:prstGeom>
        </p:spPr>
      </p:pic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C4067DE9-8827-ACDD-EA61-EE0F0A4416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0512" y="4849522"/>
            <a:ext cx="1421607" cy="77902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sp>
        <p:nvSpPr>
          <p:cNvPr id="104" name="Picture Placeholder 103">
            <a:extLst>
              <a:ext uri="{FF2B5EF4-FFF2-40B4-BE49-F238E27FC236}">
                <a16:creationId xmlns:a16="http://schemas.microsoft.com/office/drawing/2014/main" id="{B5312EC4-EEAC-7185-C191-930CB9ED57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6012" y="2527772"/>
            <a:ext cx="2471138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F73F9A-6527-43E5-9BDC-E6533EDAECC6}"/>
              </a:ext>
            </a:extLst>
          </p:cNvPr>
          <p:cNvSpPr/>
          <p:nvPr userDrawn="1"/>
        </p:nvSpPr>
        <p:spPr>
          <a:xfrm>
            <a:off x="0" y="6574096"/>
            <a:ext cx="9144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10407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1bbg.jpg"/>
          <p:cNvPicPr>
            <a:picLocks noChangeAspect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1277938" y="1293813"/>
            <a:ext cx="7866062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AutoShape 188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0" imgH="0" progId="">
                  <p:embed/>
                </p:oleObj>
              </mc:Choice>
              <mc:Fallback>
                <p:oleObj name="think-cell Slide" r:id="rId49" imgW="0" imgH="0" progId="">
                  <p:embed/>
                  <p:pic>
                    <p:nvPicPr>
                      <p:cNvPr id="5" name="AutoShape 18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pic>
        <p:nvPicPr>
          <p:cNvPr id="7" name="Picture 23" descr="d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gray">
          <a:xfrm>
            <a:off x="-4763" y="0"/>
            <a:ext cx="1825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10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74725" y="555625"/>
            <a:ext cx="1173163" cy="1185863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9" name="Oval 11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998538" y="592138"/>
            <a:ext cx="1123950" cy="1123950"/>
          </a:xfrm>
          <a:prstGeom prst="ellipse">
            <a:avLst/>
          </a:prstGeom>
          <a:solidFill>
            <a:srgbClr val="8C7F6D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10" name="Oval 11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011238" y="592138"/>
            <a:ext cx="1100137" cy="1100137"/>
          </a:xfrm>
          <a:prstGeom prst="ellipse">
            <a:avLst/>
          </a:prstGeom>
          <a:noFill/>
          <a:ln w="0">
            <a:solidFill>
              <a:srgbClr val="83725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11" name="Working Draft Tex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059113" y="1160463"/>
            <a:ext cx="984250" cy="1365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ZA" sz="900" b="1" dirty="0">
                <a:solidFill>
                  <a:srgbClr val="003896"/>
                </a:solidFill>
              </a:rPr>
              <a:t>WORKING DRAFT</a:t>
            </a:r>
          </a:p>
        </p:txBody>
      </p:sp>
      <p:sp>
        <p:nvSpPr>
          <p:cNvPr id="12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059113" y="1314450"/>
            <a:ext cx="3397250" cy="1365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ZA" sz="900" dirty="0">
                <a:solidFill>
                  <a:srgbClr val="003896"/>
                </a:solidFill>
              </a:rPr>
              <a:t>Last Modified 3/4/2011 12:43:52 South Africa Standard Time</a:t>
            </a:r>
          </a:p>
        </p:txBody>
      </p:sp>
      <p:sp>
        <p:nvSpPr>
          <p:cNvPr id="13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059113" y="1473200"/>
            <a:ext cx="2641600" cy="1365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ZA" sz="900" dirty="0">
                <a:solidFill>
                  <a:srgbClr val="003896"/>
                </a:solidFill>
              </a:rPr>
              <a:t>Printed 2/16/2011 2:45:56 PM Central Europe Standard Time</a:t>
            </a:r>
          </a:p>
        </p:txBody>
      </p:sp>
      <p:grpSp>
        <p:nvGrpSpPr>
          <p:cNvPr id="14" name="McK Title Elements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059113" y="4933950"/>
            <a:ext cx="4935537" cy="477838"/>
            <a:chOff x="1927" y="3108"/>
            <a:chExt cx="3109" cy="301"/>
          </a:xfrm>
        </p:grpSpPr>
        <p:sp>
          <p:nvSpPr>
            <p:cNvPr id="15" name="McK Document type" hidden="1"/>
            <p:cNvSpPr txBox="1">
              <a:spLocks noChangeArrowheads="1"/>
            </p:cNvSpPr>
            <p:nvPr userDrawn="1"/>
          </p:nvSpPr>
          <p:spPr bwMode="gray">
            <a:xfrm>
              <a:off x="1927" y="3108"/>
              <a:ext cx="3109" cy="1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defTabSz="912813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ZA" sz="1400" dirty="0">
                  <a:solidFill>
                    <a:srgbClr val="003896"/>
                  </a:solidFill>
                </a:rPr>
                <a:t>Document type</a:t>
              </a:r>
            </a:p>
          </p:txBody>
        </p:sp>
        <p:sp>
          <p:nvSpPr>
            <p:cNvPr id="16" name="McK Date" hidden="1"/>
            <p:cNvSpPr txBox="1">
              <a:spLocks noChangeArrowheads="1"/>
            </p:cNvSpPr>
            <p:nvPr userDrawn="1"/>
          </p:nvSpPr>
          <p:spPr bwMode="gray">
            <a:xfrm>
              <a:off x="1927" y="3275"/>
              <a:ext cx="3109" cy="1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defTabSz="912813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ZA" sz="1400" dirty="0">
                  <a:solidFill>
                    <a:srgbClr val="003896"/>
                  </a:solidFill>
                </a:rPr>
                <a:t>Date</a:t>
              </a:r>
            </a:p>
          </p:txBody>
        </p:sp>
      </p:grpSp>
      <p:sp>
        <p:nvSpPr>
          <p:cNvPr id="17" name="doc id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010525" y="47625"/>
            <a:ext cx="995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895350">
              <a:defRPr/>
            </a:pPr>
            <a:r>
              <a:rPr lang="en-ZA" sz="700" dirty="0">
                <a:solidFill>
                  <a:srgbClr val="000000"/>
                </a:solidFill>
              </a:rPr>
              <a:t>JOH-ESK039-20101008-vgi</a:t>
            </a:r>
          </a:p>
        </p:txBody>
      </p:sp>
      <p:pic>
        <p:nvPicPr>
          <p:cNvPr id="18" name="Picture 172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gray">
          <a:xfrm>
            <a:off x="6800850" y="319088"/>
            <a:ext cx="2146300" cy="5445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9" name="Oval 10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55613" y="1201738"/>
            <a:ext cx="2359025" cy="23590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20" name="Oval 10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68300" y="1300163"/>
            <a:ext cx="2298700" cy="2297112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21" name="Oval 105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81000" y="1274763"/>
            <a:ext cx="2359025" cy="23717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22" name="Oval 107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42913" y="1323975"/>
            <a:ext cx="2359025" cy="23717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23" name="Oval 10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57175" y="1225550"/>
            <a:ext cx="2360613" cy="23717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24" name="Oval 106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07975" y="1201738"/>
            <a:ext cx="2359025" cy="23590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25" name="Oval 103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44488" y="1225550"/>
            <a:ext cx="2359025" cy="23717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26" name="Oval 108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71450" y="1323975"/>
            <a:ext cx="2359025" cy="237172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27" name="Oval 82"/>
          <p:cNvSpPr>
            <a:spLocks noChangeArrowheads="1"/>
          </p:cNvSpPr>
          <p:nvPr/>
        </p:nvSpPr>
        <p:spPr bwMode="auto">
          <a:xfrm>
            <a:off x="406400" y="1333500"/>
            <a:ext cx="2214563" cy="2214563"/>
          </a:xfrm>
          <a:prstGeom prst="ellipse">
            <a:avLst/>
          </a:prstGeom>
          <a:blipFill dpi="0" rotWithShape="1">
            <a:blip r:embed="rId52" cstate="print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2813"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28" name="Oval 116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998538" y="592138"/>
            <a:ext cx="1123950" cy="1123950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29" name="Oval 119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011238" y="506413"/>
            <a:ext cx="1222375" cy="122237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30" name="Oval 121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011238" y="581025"/>
            <a:ext cx="1211262" cy="120967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31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912813" y="519113"/>
            <a:ext cx="1209675" cy="122237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32" name="Oval 120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863600" y="581025"/>
            <a:ext cx="1222375" cy="120967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33" name="Oval 115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936625" y="506413"/>
            <a:ext cx="1211263" cy="122237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34" name="Oval 112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949325" y="519113"/>
            <a:ext cx="1222375" cy="1222375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35" name="Oval 11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974725" y="542925"/>
            <a:ext cx="1222375" cy="1223963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36" name="Oval 12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419100" y="3178175"/>
            <a:ext cx="1925638" cy="1912938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37" name="Oval 123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81013" y="3227388"/>
            <a:ext cx="1801812" cy="1814512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38" name="Oval 124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393700" y="3116263"/>
            <a:ext cx="1976438" cy="1974850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39" name="Oval 125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331788" y="3116263"/>
            <a:ext cx="1963737" cy="1974850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40" name="Oval 126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430213" y="3152775"/>
            <a:ext cx="1976437" cy="1976438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41" name="Oval 127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368300" y="3090863"/>
            <a:ext cx="1976438" cy="1976437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42" name="Oval 129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257175" y="3201988"/>
            <a:ext cx="1965325" cy="1976437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43" name="Oval 130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492125" y="3090863"/>
            <a:ext cx="1976438" cy="1976437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44" name="Oval 131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81013" y="3201988"/>
            <a:ext cx="1974850" cy="1976437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45" name="Oval 100"/>
          <p:cNvSpPr>
            <a:spLocks noChangeArrowheads="1"/>
          </p:cNvSpPr>
          <p:nvPr/>
        </p:nvSpPr>
        <p:spPr bwMode="auto">
          <a:xfrm>
            <a:off x="457200" y="3251200"/>
            <a:ext cx="1854200" cy="1854200"/>
          </a:xfrm>
          <a:prstGeom prst="ellipse">
            <a:avLst/>
          </a:prstGeom>
          <a:blipFill dpi="0" rotWithShape="1">
            <a:blip r:embed="rId53" cstate="print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2813"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46" name="Oval 132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974725" y="4746625"/>
            <a:ext cx="1592263" cy="1604963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47" name="Oval 133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1023938" y="4795838"/>
            <a:ext cx="1493837" cy="1506537"/>
          </a:xfrm>
          <a:prstGeom prst="ellipse">
            <a:avLst/>
          </a:prstGeom>
          <a:solidFill>
            <a:srgbClr val="83725B"/>
          </a:solidFill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48" name="Oval 134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949325" y="4697413"/>
            <a:ext cx="1643063" cy="1643062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49" name="Oval 135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900113" y="4697413"/>
            <a:ext cx="1630362" cy="1643062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50" name="Oval 13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987425" y="4733925"/>
            <a:ext cx="1630363" cy="1643063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51" name="Oval 137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925513" y="4684713"/>
            <a:ext cx="1641475" cy="1643062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52" name="Oval 139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838200" y="4770438"/>
            <a:ext cx="1630363" cy="1643062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53" name="Oval 140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1023938" y="4770438"/>
            <a:ext cx="1643062" cy="1643062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54" name="Oval 141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1036638" y="4684713"/>
            <a:ext cx="1630362" cy="1643062"/>
          </a:xfrm>
          <a:prstGeom prst="ellipse">
            <a:avLst/>
          </a:prstGeom>
          <a:noFill/>
          <a:ln w="9525">
            <a:solidFill>
              <a:srgbClr val="83725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55" name="Oval 102" descr="coolers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1008063" y="4806950"/>
            <a:ext cx="1522412" cy="1474788"/>
          </a:xfrm>
          <a:prstGeom prst="ellipse">
            <a:avLst/>
          </a:prstGeom>
          <a:blipFill dpi="0" rotWithShape="1">
            <a:blip r:embed="rId5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56" name="Oval 111"/>
          <p:cNvSpPr>
            <a:spLocks noChangeArrowheads="1"/>
          </p:cNvSpPr>
          <p:nvPr/>
        </p:nvSpPr>
        <p:spPr bwMode="auto">
          <a:xfrm>
            <a:off x="1023938" y="587375"/>
            <a:ext cx="1089025" cy="1089025"/>
          </a:xfrm>
          <a:prstGeom prst="ellipse">
            <a:avLst/>
          </a:prstGeom>
          <a:blipFill dpi="0" rotWithShape="1">
            <a:blip r:embed="rId55" cstate="print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2813"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grpSp>
        <p:nvGrpSpPr>
          <p:cNvPr id="57" name="Group 150"/>
          <p:cNvGrpSpPr>
            <a:grpSpLocks/>
          </p:cNvGrpSpPr>
          <p:nvPr userDrawn="1"/>
        </p:nvGrpSpPr>
        <p:grpSpPr bwMode="auto">
          <a:xfrm>
            <a:off x="-4763" y="0"/>
            <a:ext cx="9148763" cy="6858000"/>
            <a:chOff x="-3" y="0"/>
            <a:chExt cx="5763" cy="4320"/>
          </a:xfrm>
        </p:grpSpPr>
        <p:pic>
          <p:nvPicPr>
            <p:cNvPr id="58" name="Picture 148" descr="logo small"/>
            <p:cNvPicPr>
              <a:picLocks noChangeAspect="1" noChangeArrowheads="1"/>
            </p:cNvPicPr>
            <p:nvPr userDrawn="1"/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23" descr="dd"/>
            <p:cNvPicPr>
              <a:picLocks noChangeAspect="1" noChangeArrowheads="1"/>
            </p:cNvPicPr>
            <p:nvPr userDrawn="1"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7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02" descr="coolers"/>
            <p:cNvSpPr>
              <a:spLocks noChangeArrowheads="1"/>
            </p:cNvSpPr>
            <p:nvPr userDrawn="1"/>
          </p:nvSpPr>
          <p:spPr bwMode="auto">
            <a:xfrm>
              <a:off x="275" y="858"/>
              <a:ext cx="1363" cy="1369"/>
            </a:xfrm>
            <a:prstGeom prst="ellipse">
              <a:avLst/>
            </a:prstGeom>
            <a:blipFill dpi="0" rotWithShape="1">
              <a:blip r:embed="rId58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6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7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8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69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0" name="Oval 110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Oval 111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Oval 112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3" name="Oval 113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14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4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15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16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17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8" name="Oval 118" descr="face"/>
            <p:cNvSpPr>
              <a:spLocks noChangeArrowheads="1"/>
            </p:cNvSpPr>
            <p:nvPr userDrawn="1"/>
          </p:nvSpPr>
          <p:spPr bwMode="auto">
            <a:xfrm>
              <a:off x="633" y="445"/>
              <a:ext cx="700" cy="701"/>
            </a:xfrm>
            <a:prstGeom prst="ellipse">
              <a:avLst/>
            </a:prstGeom>
            <a:blipFill dpi="0" rotWithShape="1">
              <a:blip r:embed="rId59" cstate="print">
                <a:lum contrast="6000"/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80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81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82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83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84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85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86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87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3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88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304" y="2033"/>
              <a:ext cx="1135" cy="1143"/>
            </a:xfrm>
            <a:prstGeom prst="ellipse">
              <a:avLst/>
            </a:prstGeom>
            <a:blipFill dpi="0" rotWithShape="1">
              <a:blip r:embed="rId60" cstate="print">
                <a:lum contrast="12000"/>
              </a:blip>
              <a:srcRect/>
              <a:stretch>
                <a:fillRect/>
              </a:stretch>
            </a:blip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89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90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91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92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93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94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95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96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97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98" name="Oval 138" descr="boom"/>
            <p:cNvSpPr>
              <a:spLocks noChangeArrowheads="1"/>
            </p:cNvSpPr>
            <p:nvPr userDrawn="1"/>
          </p:nvSpPr>
          <p:spPr bwMode="auto">
            <a:xfrm>
              <a:off x="638" y="3018"/>
              <a:ext cx="949" cy="957"/>
            </a:xfrm>
            <a:prstGeom prst="ellipse">
              <a:avLst/>
            </a:prstGeom>
            <a:blipFill dpi="0" rotWithShape="1">
              <a:blip r:embed="rId61" cstate="print">
                <a:lum contrast="6000"/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99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00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01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3059113" y="3636963"/>
            <a:ext cx="5545137" cy="309562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59113" y="4092575"/>
            <a:ext cx="5545137" cy="244475"/>
          </a:xfrm>
        </p:spPr>
        <p:txBody>
          <a:bodyPr/>
          <a:lstStyle>
            <a:lvl1pPr>
              <a:defRPr>
                <a:solidFill>
                  <a:srgbClr val="83725B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054586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8010-4E6C-4238-A45F-A7F0BB1FFA7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664814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1AC82-D346-48B4-8C38-1071C915B9A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754950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1890713"/>
            <a:ext cx="3314700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7125" y="1890713"/>
            <a:ext cx="3316288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D88F-3A61-47E2-B95E-4DE4A8FF6DC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935700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FC2F-CE72-4A95-9717-4D2F9BA6C24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260057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0" descr="bg2.jp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0" y="388938"/>
            <a:ext cx="91440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AutoShape 153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0" imgH="0" progId="">
                  <p:embed/>
                </p:oleObj>
              </mc:Choice>
              <mc:Fallback>
                <p:oleObj name="think-cell Slide" r:id="rId31" imgW="0" imgH="0" progId="">
                  <p:embed/>
                  <p:pic>
                    <p:nvPicPr>
                      <p:cNvPr id="4" name="AutoShape 1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2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0" y="0"/>
            <a:ext cx="7591425" cy="9699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" name="McK 2. Unit of measure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025" y="1014413"/>
            <a:ext cx="6985000" cy="24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895350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ZA" sz="1600" b="1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7" name="McK Slide Elements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00025" y="6445250"/>
            <a:ext cx="6985000" cy="349250"/>
            <a:chOff x="126" y="4060"/>
            <a:chExt cx="4400" cy="220"/>
          </a:xfrm>
        </p:grpSpPr>
        <p:sp>
          <p:nvSpPr>
            <p:cNvPr id="8" name="McK 3. Footnote" hidden="1"/>
            <p:cNvSpPr txBox="1">
              <a:spLocks noChangeArrowheads="1"/>
            </p:cNvSpPr>
            <p:nvPr/>
          </p:nvSpPr>
          <p:spPr bwMode="auto">
            <a:xfrm>
              <a:off x="126" y="4060"/>
              <a:ext cx="4400" cy="9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/>
            <a:lstStyle>
              <a:lvl1pPr marL="104775" indent="-104775" defTabSz="895350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95350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95350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95350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95350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ZA" sz="1000" dirty="0">
                  <a:solidFill>
                    <a:srgbClr val="003896"/>
                  </a:solidFill>
                </a:rPr>
                <a:t>1 Footnote</a:t>
              </a:r>
            </a:p>
          </p:txBody>
        </p:sp>
        <p:sp>
          <p:nvSpPr>
            <p:cNvPr id="9" name="McK 4. Source" hidden="1"/>
            <p:cNvSpPr>
              <a:spLocks noChangeArrowheads="1"/>
            </p:cNvSpPr>
            <p:nvPr/>
          </p:nvSpPr>
          <p:spPr bwMode="auto">
            <a:xfrm>
              <a:off x="126" y="4184"/>
              <a:ext cx="440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en-ZA" sz="1000" dirty="0">
                  <a:solidFill>
                    <a:srgbClr val="003896"/>
                  </a:solidFill>
                </a:rPr>
                <a:t>SOURCE: Source</a:t>
              </a:r>
            </a:p>
          </p:txBody>
        </p:sp>
      </p:grpSp>
      <p:grpSp>
        <p:nvGrpSpPr>
          <p:cNvPr id="10" name="LegendBoxes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993063" y="1014413"/>
            <a:ext cx="842962" cy="976312"/>
            <a:chOff x="3394" y="519"/>
            <a:chExt cx="531" cy="615"/>
          </a:xfrm>
        </p:grpSpPr>
        <p:sp>
          <p:nvSpPr>
            <p:cNvPr id="11" name="LegendRectangle1" hidden="1"/>
            <p:cNvSpPr>
              <a:spLocks noChangeArrowheads="1"/>
            </p:cNvSpPr>
            <p:nvPr userDrawn="1"/>
          </p:nvSpPr>
          <p:spPr bwMode="auto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rgbClr val="003896"/>
                </a:solidFill>
              </a:endParaRPr>
            </a:p>
          </p:txBody>
        </p:sp>
        <p:sp>
          <p:nvSpPr>
            <p:cNvPr id="12" name="LegendRectangle2" hidden="1"/>
            <p:cNvSpPr>
              <a:spLocks noChangeArrowheads="1"/>
            </p:cNvSpPr>
            <p:nvPr userDrawn="1"/>
          </p:nvSpPr>
          <p:spPr bwMode="auto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rgbClr val="003896"/>
                </a:solidFill>
              </a:endParaRPr>
            </a:p>
          </p:txBody>
        </p:sp>
        <p:sp>
          <p:nvSpPr>
            <p:cNvPr id="13" name="LegendRectangle3" hidden="1"/>
            <p:cNvSpPr>
              <a:spLocks noChangeArrowheads="1"/>
            </p:cNvSpPr>
            <p:nvPr userDrawn="1"/>
          </p:nvSpPr>
          <p:spPr bwMode="auto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rgbClr val="003896"/>
                </a:solidFill>
              </a:endParaRPr>
            </a:p>
          </p:txBody>
        </p:sp>
        <p:sp>
          <p:nvSpPr>
            <p:cNvPr id="14" name="LegendRectangle4" hidden="1"/>
            <p:cNvSpPr>
              <a:spLocks noChangeArrowheads="1"/>
            </p:cNvSpPr>
            <p:nvPr userDrawn="1"/>
          </p:nvSpPr>
          <p:spPr bwMode="auto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rgbClr val="003896"/>
                </a:solidFill>
              </a:endParaRPr>
            </a:p>
          </p:txBody>
        </p:sp>
        <p:sp>
          <p:nvSpPr>
            <p:cNvPr id="15" name="Legend1" hidden="1"/>
            <p:cNvSpPr>
              <a:spLocks noChangeArrowheads="1"/>
            </p:cNvSpPr>
            <p:nvPr userDrawn="1"/>
          </p:nvSpPr>
          <p:spPr bwMode="auto">
            <a:xfrm>
              <a:off x="3554" y="519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Legend1</a:t>
              </a:r>
            </a:p>
          </p:txBody>
        </p:sp>
        <p:sp>
          <p:nvSpPr>
            <p:cNvPr id="16" name="Legend2" hidden="1"/>
            <p:cNvSpPr>
              <a:spLocks noChangeArrowheads="1"/>
            </p:cNvSpPr>
            <p:nvPr userDrawn="1"/>
          </p:nvSpPr>
          <p:spPr bwMode="auto">
            <a:xfrm>
              <a:off x="3554" y="684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Legend2</a:t>
              </a:r>
            </a:p>
          </p:txBody>
        </p:sp>
        <p:sp>
          <p:nvSpPr>
            <p:cNvPr id="17" name="Legend3" hidden="1"/>
            <p:cNvSpPr>
              <a:spLocks noChangeArrowheads="1"/>
            </p:cNvSpPr>
            <p:nvPr userDrawn="1"/>
          </p:nvSpPr>
          <p:spPr bwMode="auto">
            <a:xfrm>
              <a:off x="3554" y="849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Legend3</a:t>
              </a:r>
            </a:p>
          </p:txBody>
        </p:sp>
        <p:sp>
          <p:nvSpPr>
            <p:cNvPr id="18" name="Legend4" hidden="1"/>
            <p:cNvSpPr>
              <a:spLocks noChangeArrowheads="1"/>
            </p:cNvSpPr>
            <p:nvPr userDrawn="1"/>
          </p:nvSpPr>
          <p:spPr bwMode="auto">
            <a:xfrm>
              <a:off x="3554" y="1019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Legend4</a:t>
              </a:r>
            </a:p>
          </p:txBody>
        </p:sp>
      </p:grpSp>
      <p:grpSp>
        <p:nvGrpSpPr>
          <p:cNvPr id="19" name="LegendLines" hidden="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675563" y="1014413"/>
            <a:ext cx="1160462" cy="706437"/>
            <a:chOff x="2411" y="2750"/>
            <a:chExt cx="731" cy="445"/>
          </a:xfrm>
        </p:grpSpPr>
        <p:sp>
          <p:nvSpPr>
            <p:cNvPr id="20" name="LineLegend1" hidden="1"/>
            <p:cNvSpPr>
              <a:spLocks noChangeShapeType="1"/>
            </p:cNvSpPr>
            <p:nvPr/>
          </p:nvSpPr>
          <p:spPr bwMode="auto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ZA" sz="1800" dirty="0">
                <a:solidFill>
                  <a:srgbClr val="003896"/>
                </a:solidFill>
              </a:endParaRPr>
            </a:p>
          </p:txBody>
        </p:sp>
        <p:sp>
          <p:nvSpPr>
            <p:cNvPr id="21" name="LineLegend2" hidden="1"/>
            <p:cNvSpPr>
              <a:spLocks noChangeShapeType="1"/>
            </p:cNvSpPr>
            <p:nvPr/>
          </p:nvSpPr>
          <p:spPr bwMode="auto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ZA" sz="1800" dirty="0">
                <a:solidFill>
                  <a:srgbClr val="003896"/>
                </a:solidFill>
              </a:endParaRPr>
            </a:p>
          </p:txBody>
        </p:sp>
        <p:sp>
          <p:nvSpPr>
            <p:cNvPr id="22" name="LineLegend3" hidden="1"/>
            <p:cNvSpPr>
              <a:spLocks noChangeShapeType="1"/>
            </p:cNvSpPr>
            <p:nvPr/>
          </p:nvSpPr>
          <p:spPr bwMode="auto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ZA" sz="1800" dirty="0">
                <a:solidFill>
                  <a:srgbClr val="003896"/>
                </a:solidFill>
              </a:endParaRPr>
            </a:p>
          </p:txBody>
        </p:sp>
        <p:sp>
          <p:nvSpPr>
            <p:cNvPr id="23" name="Legend1" hidden="1"/>
            <p:cNvSpPr>
              <a:spLocks noChangeArrowheads="1"/>
            </p:cNvSpPr>
            <p:nvPr userDrawn="1"/>
          </p:nvSpPr>
          <p:spPr bwMode="auto">
            <a:xfrm>
              <a:off x="2771" y="2750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Legend1</a:t>
              </a:r>
            </a:p>
          </p:txBody>
        </p:sp>
        <p:sp>
          <p:nvSpPr>
            <p:cNvPr id="24" name="Legend2" hidden="1"/>
            <p:cNvSpPr>
              <a:spLocks noChangeArrowheads="1"/>
            </p:cNvSpPr>
            <p:nvPr userDrawn="1"/>
          </p:nvSpPr>
          <p:spPr bwMode="auto">
            <a:xfrm>
              <a:off x="2771" y="2915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Legend2</a:t>
              </a:r>
            </a:p>
          </p:txBody>
        </p:sp>
        <p:sp>
          <p:nvSpPr>
            <p:cNvPr id="25" name="Legend3" hidden="1"/>
            <p:cNvSpPr>
              <a:spLocks noChangeArrowheads="1"/>
            </p:cNvSpPr>
            <p:nvPr userDrawn="1"/>
          </p:nvSpPr>
          <p:spPr bwMode="auto">
            <a:xfrm>
              <a:off x="2771" y="3080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Legend3</a:t>
              </a:r>
            </a:p>
          </p:txBody>
        </p:sp>
      </p:grpSp>
      <p:grpSp>
        <p:nvGrpSpPr>
          <p:cNvPr id="26" name="LegendMoons" hidden="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913688" y="1014413"/>
            <a:ext cx="922337" cy="1306512"/>
            <a:chOff x="1104" y="2704"/>
            <a:chExt cx="581" cy="823"/>
          </a:xfrm>
        </p:grpSpPr>
        <p:grpSp>
          <p:nvGrpSpPr>
            <p:cNvPr id="27" name="MoonLegend1" hidden="1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1104" y="2704"/>
              <a:ext cx="132" cy="132"/>
              <a:chOff x="4533" y="183"/>
              <a:chExt cx="144" cy="144"/>
            </a:xfrm>
          </p:grpSpPr>
          <p:sp>
            <p:nvSpPr>
              <p:cNvPr id="45" name="Oval 74" hidden="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blackWhite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solidFill>
                    <a:srgbClr val="003896"/>
                  </a:solidFill>
                </a:endParaRPr>
              </a:p>
            </p:txBody>
          </p:sp>
          <p:sp>
            <p:nvSpPr>
              <p:cNvPr id="46" name="Arc 75" hidden="1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black">
              <a:xfrm>
                <a:off x="4533" y="183"/>
                <a:ext cx="144" cy="14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ZA" sz="1800" dirty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28" name="MoonLegend2" hidden="1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1104" y="2876"/>
              <a:ext cx="132" cy="132"/>
              <a:chOff x="1694" y="2044"/>
              <a:chExt cx="160" cy="160"/>
            </a:xfrm>
          </p:grpSpPr>
          <p:sp>
            <p:nvSpPr>
              <p:cNvPr id="43" name="Oval 77" hidden="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blackWhite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solidFill>
                    <a:srgbClr val="003896"/>
                  </a:solidFill>
                </a:endParaRPr>
              </a:p>
            </p:txBody>
          </p:sp>
          <p:sp>
            <p:nvSpPr>
              <p:cNvPr id="44" name="Arc 78" hidden="1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black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ZA" sz="1800" dirty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29" name="MoonLegend3" hidden="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1104" y="3049"/>
              <a:ext cx="132" cy="132"/>
              <a:chOff x="4495" y="897"/>
              <a:chExt cx="160" cy="160"/>
            </a:xfrm>
          </p:grpSpPr>
          <p:sp>
            <p:nvSpPr>
              <p:cNvPr id="41" name="Oval 80" hidden="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blackWhite">
              <a:xfrm>
                <a:off x="4495" y="89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solidFill>
                    <a:srgbClr val="003896"/>
                  </a:solidFill>
                </a:endParaRPr>
              </a:p>
            </p:txBody>
          </p:sp>
          <p:sp>
            <p:nvSpPr>
              <p:cNvPr id="42" name="Arc 81" hidden="1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black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ZA" sz="1800" dirty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30" name="MoonLegend4" hidden="1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1104" y="3222"/>
              <a:ext cx="132" cy="132"/>
              <a:chOff x="4495" y="1198"/>
              <a:chExt cx="160" cy="160"/>
            </a:xfrm>
          </p:grpSpPr>
          <p:sp>
            <p:nvSpPr>
              <p:cNvPr id="39" name="Oval 83" hidden="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solidFill>
                    <a:srgbClr val="003896"/>
                  </a:solidFill>
                </a:endParaRPr>
              </a:p>
            </p:txBody>
          </p:sp>
          <p:sp>
            <p:nvSpPr>
              <p:cNvPr id="40" name="Arc 84" hidden="1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black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ZA" sz="1800" dirty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31" name="MoonLegend5" hidden="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1104" y="3395"/>
              <a:ext cx="132" cy="132"/>
              <a:chOff x="4495" y="1440"/>
              <a:chExt cx="160" cy="160"/>
            </a:xfrm>
          </p:grpSpPr>
          <p:sp>
            <p:nvSpPr>
              <p:cNvPr id="37" name="Oval 86" hidden="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blackWhite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solidFill>
                    <a:srgbClr val="003896"/>
                  </a:solidFill>
                </a:endParaRPr>
              </a:p>
            </p:txBody>
          </p:sp>
          <p:sp>
            <p:nvSpPr>
              <p:cNvPr id="38" name="Oval 87" hidden="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black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32" name="Legend1" hidden="1"/>
            <p:cNvSpPr>
              <a:spLocks noChangeArrowheads="1"/>
            </p:cNvSpPr>
            <p:nvPr userDrawn="1"/>
          </p:nvSpPr>
          <p:spPr bwMode="auto">
            <a:xfrm>
              <a:off x="1314" y="2712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Legend1</a:t>
              </a:r>
            </a:p>
          </p:txBody>
        </p:sp>
        <p:sp>
          <p:nvSpPr>
            <p:cNvPr id="33" name="Legend2" hidden="1"/>
            <p:cNvSpPr>
              <a:spLocks noChangeArrowheads="1"/>
            </p:cNvSpPr>
            <p:nvPr userDrawn="1"/>
          </p:nvSpPr>
          <p:spPr bwMode="auto">
            <a:xfrm>
              <a:off x="1314" y="2885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Legend2</a:t>
              </a:r>
            </a:p>
          </p:txBody>
        </p:sp>
        <p:sp>
          <p:nvSpPr>
            <p:cNvPr id="34" name="Legend3" hidden="1"/>
            <p:cNvSpPr>
              <a:spLocks noChangeArrowheads="1"/>
            </p:cNvSpPr>
            <p:nvPr userDrawn="1"/>
          </p:nvSpPr>
          <p:spPr bwMode="auto">
            <a:xfrm>
              <a:off x="1314" y="3058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Legend3</a:t>
              </a:r>
            </a:p>
          </p:txBody>
        </p:sp>
        <p:sp>
          <p:nvSpPr>
            <p:cNvPr id="35" name="Legend4" hidden="1"/>
            <p:cNvSpPr>
              <a:spLocks noChangeArrowheads="1"/>
            </p:cNvSpPr>
            <p:nvPr userDrawn="1"/>
          </p:nvSpPr>
          <p:spPr bwMode="auto">
            <a:xfrm>
              <a:off x="1314" y="3231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Legend4</a:t>
              </a:r>
            </a:p>
          </p:txBody>
        </p:sp>
        <p:sp>
          <p:nvSpPr>
            <p:cNvPr id="36" name="Legend5" hidden="1"/>
            <p:cNvSpPr>
              <a:spLocks noChangeArrowheads="1"/>
            </p:cNvSpPr>
            <p:nvPr userDrawn="1"/>
          </p:nvSpPr>
          <p:spPr bwMode="auto">
            <a:xfrm>
              <a:off x="1314" y="3404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Legend5</a:t>
              </a:r>
            </a:p>
          </p:txBody>
        </p:sp>
      </p:grpSp>
      <p:grpSp>
        <p:nvGrpSpPr>
          <p:cNvPr id="47" name="Sticker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742238" y="1014413"/>
            <a:ext cx="1093787" cy="209550"/>
            <a:chOff x="4877" y="639"/>
            <a:chExt cx="689" cy="132"/>
          </a:xfrm>
        </p:grpSpPr>
        <p:cxnSp>
          <p:nvCxnSpPr>
            <p:cNvPr id="48" name="AutoShape 94" hidden="1"/>
            <p:cNvCxnSpPr>
              <a:cxnSpLocks noChangeShapeType="1"/>
            </p:cNvCxnSpPr>
            <p:nvPr/>
          </p:nvCxnSpPr>
          <p:spPr bwMode="auto">
            <a:xfrm>
              <a:off x="4877" y="771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49" name="AutoShape 95" hidden="1"/>
            <p:cNvSpPr>
              <a:spLocks noChangeArrowheads="1"/>
            </p:cNvSpPr>
            <p:nvPr/>
          </p:nvSpPr>
          <p:spPr bwMode="auto">
            <a:xfrm>
              <a:off x="4877" y="639"/>
              <a:ext cx="689" cy="1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27426" tIns="0" rIns="0" bIns="27426">
              <a:spAutoFit/>
            </a:bodyPr>
            <a:lstStyle/>
            <a:p>
              <a:pPr algn="r" defTabSz="895350">
                <a:buClr>
                  <a:srgbClr val="83725B"/>
                </a:buClr>
                <a:defRPr/>
              </a:pPr>
              <a:r>
                <a:rPr lang="en-ZA" sz="1200" dirty="0">
                  <a:solidFill>
                    <a:srgbClr val="808080"/>
                  </a:solidFill>
                </a:rPr>
                <a:t>ILLUSTRATIVE</a:t>
              </a:r>
            </a:p>
          </p:txBody>
        </p:sp>
        <p:cxnSp>
          <p:nvCxnSpPr>
            <p:cNvPr id="50" name="AutoShape 96" hidden="1"/>
            <p:cNvCxnSpPr>
              <a:cxnSpLocks noChangeShapeType="1"/>
            </p:cNvCxnSpPr>
            <p:nvPr/>
          </p:nvCxnSpPr>
          <p:spPr bwMode="auto">
            <a:xfrm>
              <a:off x="4877" y="639"/>
              <a:ext cx="0" cy="1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</p:grpSp>
      <p:sp>
        <p:nvSpPr>
          <p:cNvPr id="51" name="doc id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10525" y="47625"/>
            <a:ext cx="995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895350">
              <a:defRPr/>
            </a:pPr>
            <a:r>
              <a:rPr lang="en-ZA" sz="700" dirty="0">
                <a:solidFill>
                  <a:srgbClr val="000000"/>
                </a:solidFill>
              </a:rPr>
              <a:t>JOH-ESK039-20101008-vgi</a:t>
            </a:r>
          </a:p>
        </p:txBody>
      </p:sp>
      <p:grpSp>
        <p:nvGrpSpPr>
          <p:cNvPr id="52" name="ACET" hidden="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52563" y="1333500"/>
            <a:ext cx="4264025" cy="508000"/>
            <a:chOff x="915" y="710"/>
            <a:chExt cx="2686" cy="320"/>
          </a:xfrm>
        </p:grpSpPr>
        <p:cxnSp>
          <p:nvCxnSpPr>
            <p:cNvPr id="53" name="AutoShape 103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4" name="AutoShape 104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8284" anchor="b">
              <a:spAutoFit/>
            </a:bodyPr>
            <a:lstStyle/>
            <a:p>
              <a:pPr defTabSz="912813">
                <a:defRPr/>
              </a:pPr>
              <a:r>
                <a:rPr lang="en-ZA" b="1" dirty="0">
                  <a:solidFill>
                    <a:srgbClr val="003896"/>
                  </a:solidFill>
                </a:rPr>
                <a:t>Title</a:t>
              </a:r>
            </a:p>
            <a:p>
              <a:pPr defTabSz="912813">
                <a:defRPr/>
              </a:pPr>
              <a:r>
                <a:rPr lang="en-ZA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8154988" y="2998787"/>
            <a:ext cx="1847850" cy="92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ZA" sz="600" dirty="0">
                <a:solidFill>
                  <a:srgbClr val="003896"/>
                </a:solidFill>
              </a:rPr>
              <a:t>Working Draft - Last Modified 3/4/2011 12:43:52</a:t>
            </a:r>
            <a:endParaRPr lang="en-ZA" sz="1600" dirty="0">
              <a:solidFill>
                <a:srgbClr val="003896"/>
              </a:solidFill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8549481" y="4464844"/>
            <a:ext cx="1058863" cy="92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ZA" sz="600" dirty="0">
                <a:solidFill>
                  <a:srgbClr val="003896"/>
                </a:solidFill>
              </a:rPr>
              <a:t>Printed 2/16/2011 2:45:56 PM</a:t>
            </a:r>
            <a:endParaRPr lang="en-ZA" sz="1600" dirty="0">
              <a:solidFill>
                <a:srgbClr val="003896"/>
              </a:solidFill>
            </a:endParaRPr>
          </a:p>
        </p:txBody>
      </p:sp>
      <p:pic>
        <p:nvPicPr>
          <p:cNvPr id="57" name="Picture 140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662863" y="341313"/>
            <a:ext cx="1173162" cy="295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8" name="Picture 43" descr="logo small"/>
          <p:cNvPicPr>
            <a:picLocks noChangeAspect="1" noChangeArrowheads="1"/>
          </p:cNvPicPr>
          <p:nvPr userDrawn="1"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662863" y="341313"/>
            <a:ext cx="1173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7" descr="topsolid"/>
          <p:cNvPicPr>
            <a:picLocks noChangeAspect="1" noChangeArrowheads="1"/>
          </p:cNvPicPr>
          <p:nvPr userDrawn="1"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0" y="0"/>
            <a:ext cx="75914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0" y="998538"/>
            <a:ext cx="7104063" cy="54022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2813"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959600" y="998538"/>
            <a:ext cx="2184400" cy="50466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2813"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 rot="20212114">
            <a:off x="7015163" y="5578475"/>
            <a:ext cx="1793875" cy="4873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2813">
              <a:defRPr/>
            </a:pPr>
            <a:endParaRPr lang="en-US" sz="1800" dirty="0">
              <a:solidFill>
                <a:srgbClr val="0038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3" name="Rectangle 39"/>
          <p:cNvSpPr>
            <a:spLocks noGrp="1" noChangeArrowheads="1"/>
          </p:cNvSpPr>
          <p:nvPr>
            <p:ph type="sldNum" sz="quarter" idx="10"/>
            <p:custDataLst>
              <p:tags r:id="rId1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419F8B-9047-4BB0-901B-4C14167A994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842435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7786-85A6-4A5A-BD85-2CE8DDDFBFB8}" type="datetime1">
              <a:rPr lang="en-US" smtClean="0"/>
              <a:t>7/8/2026</a:t>
            </a:fld>
            <a:endParaRPr lang="en-US" dirty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4493453" y="664522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ctr"/>
            <a:fld id="{42C328C1-A84F-4A39-A664-DBA00541A8C6}" type="slidenum">
              <a:rPr lang="en-US" b="0" smtClean="0">
                <a:solidFill>
                  <a:srgbClr val="83725B"/>
                </a:solidFill>
              </a:rPr>
              <a:pPr lvl="0" algn="ctr"/>
              <a:t>‹#›</a:t>
            </a:fld>
            <a:endParaRPr lang="en-US" b="0" dirty="0">
              <a:solidFill>
                <a:srgbClr val="837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61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21B8-685A-4396-AB00-CEC537F9ED6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510219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E0F5-E66F-4821-B970-7D7A14557CA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497927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885F6-50A6-4BF2-BE81-7BE1609D3FB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193435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73AF-852E-48CE-9B27-58382E9CDDC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2247714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38775" y="328613"/>
            <a:ext cx="1746250" cy="278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5" y="328613"/>
            <a:ext cx="5086350" cy="278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E33D2-396F-43B1-A387-2C776F4334F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147786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0"/>
          <p:cNvGrpSpPr>
            <a:grpSpLocks/>
          </p:cNvGrpSpPr>
          <p:nvPr/>
        </p:nvGrpSpPr>
        <p:grpSpPr bwMode="auto">
          <a:xfrm>
            <a:off x="-4763" y="0"/>
            <a:ext cx="9148763" cy="6858000"/>
            <a:chOff x="-3" y="0"/>
            <a:chExt cx="5763" cy="4320"/>
          </a:xfrm>
        </p:grpSpPr>
        <p:pic>
          <p:nvPicPr>
            <p:cNvPr id="5" name="Picture 148" descr="logo sma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pic>
          <p:nvPicPr>
            <p:cNvPr id="7" name="Picture 23" descr="dd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9" name="Oval 102" descr="coolers"/>
            <p:cNvSpPr>
              <a:spLocks noChangeArrowheads="1"/>
            </p:cNvSpPr>
            <p:nvPr userDrawn="1"/>
          </p:nvSpPr>
          <p:spPr bwMode="auto">
            <a:xfrm>
              <a:off x="275" y="858"/>
              <a:ext cx="1362" cy="1369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5" name="Oval 118" descr="face"/>
            <p:cNvSpPr>
              <a:spLocks noChangeArrowheads="1"/>
            </p:cNvSpPr>
            <p:nvPr userDrawn="1"/>
          </p:nvSpPr>
          <p:spPr bwMode="auto">
            <a:xfrm>
              <a:off x="633" y="445"/>
              <a:ext cx="700" cy="701"/>
            </a:xfrm>
            <a:prstGeom prst="ellipse">
              <a:avLst/>
            </a:prstGeom>
            <a:blipFill dpi="0" rotWithShape="1">
              <a:blip r:embed="rId5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5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304" y="2033"/>
              <a:ext cx="1135" cy="1143"/>
            </a:xfrm>
            <a:prstGeom prst="ellipse">
              <a:avLst/>
            </a:prstGeom>
            <a:blipFill dpi="0" rotWithShape="1">
              <a:blip r:embed="rId6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5" name="Oval 138" descr="boom"/>
            <p:cNvSpPr>
              <a:spLocks noChangeArrowheads="1"/>
            </p:cNvSpPr>
            <p:nvPr userDrawn="1"/>
          </p:nvSpPr>
          <p:spPr bwMode="auto">
            <a:xfrm>
              <a:off x="638" y="3018"/>
              <a:ext cx="949" cy="957"/>
            </a:xfrm>
            <a:prstGeom prst="ellipse">
              <a:avLst/>
            </a:prstGeom>
            <a:blipFill dpi="0" rotWithShape="1">
              <a:blip r:embed="rId7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3896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59113" y="3271838"/>
            <a:ext cx="5545137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092575"/>
            <a:ext cx="5545137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r>
              <a:rPr lang="en-ZA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22444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1547-AA40-4A58-A297-A84E61AF046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455956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41EAC-846D-42B9-94A7-285F8D05B47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119570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1436688"/>
            <a:ext cx="4113212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436688"/>
            <a:ext cx="411321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33E8-5251-4D45-B45E-667C41856F8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349193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EF67B-B175-4C22-9C5F-9270C1A6456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054435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5223053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" name="Picture 172"/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319088"/>
            <a:ext cx="2146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328988" y="5106013"/>
            <a:ext cx="5036085" cy="494023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3896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3896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3328988" y="2283910"/>
            <a:ext cx="5285324" cy="4924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28988" y="3831273"/>
            <a:ext cx="5285324" cy="219820"/>
          </a:xfr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3" name="Group 2"/>
          <p:cNvGrpSpPr/>
          <p:nvPr userDrawn="1"/>
        </p:nvGrpSpPr>
        <p:grpSpPr bwMode="auto">
          <a:xfrm>
            <a:off x="-4763" y="0"/>
            <a:ext cx="2819400" cy="6858000"/>
            <a:chOff x="-4763" y="0"/>
            <a:chExt cx="2819400" cy="6858000"/>
          </a:xfrm>
        </p:grpSpPr>
        <p:pic>
          <p:nvPicPr>
            <p:cNvPr id="59" name="Picture 23" descr="dd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3" y="0"/>
              <a:ext cx="18256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Oval 101"/>
            <p:cNvSpPr>
              <a:spLocks noChangeArrowheads="1"/>
            </p:cNvSpPr>
            <p:nvPr userDrawn="1"/>
          </p:nvSpPr>
          <p:spPr bwMode="auto">
            <a:xfrm>
              <a:off x="368300" y="1300163"/>
              <a:ext cx="2298700" cy="22971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61" name="Oval 102" descr="coolers"/>
            <p:cNvSpPr>
              <a:spLocks noChangeArrowheads="1"/>
            </p:cNvSpPr>
            <p:nvPr userDrawn="1"/>
          </p:nvSpPr>
          <p:spPr bwMode="auto">
            <a:xfrm>
              <a:off x="436562" y="1362075"/>
              <a:ext cx="2162175" cy="2173288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62" name="Oval 103"/>
            <p:cNvSpPr>
              <a:spLocks noChangeArrowheads="1"/>
            </p:cNvSpPr>
            <p:nvPr userDrawn="1"/>
          </p:nvSpPr>
          <p:spPr bwMode="auto">
            <a:xfrm>
              <a:off x="344487" y="1225550"/>
              <a:ext cx="2359025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63" name="Oval 104"/>
            <p:cNvSpPr>
              <a:spLocks noChangeArrowheads="1"/>
            </p:cNvSpPr>
            <p:nvPr userDrawn="1"/>
          </p:nvSpPr>
          <p:spPr bwMode="auto">
            <a:xfrm>
              <a:off x="257175" y="1225550"/>
              <a:ext cx="2360613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08" name="Oval 105"/>
            <p:cNvSpPr>
              <a:spLocks noChangeArrowheads="1"/>
            </p:cNvSpPr>
            <p:nvPr userDrawn="1"/>
          </p:nvSpPr>
          <p:spPr bwMode="auto">
            <a:xfrm>
              <a:off x="381000" y="1274763"/>
              <a:ext cx="2359025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09" name="Oval 106"/>
            <p:cNvSpPr>
              <a:spLocks noChangeArrowheads="1"/>
            </p:cNvSpPr>
            <p:nvPr userDrawn="1"/>
          </p:nvSpPr>
          <p:spPr bwMode="auto">
            <a:xfrm>
              <a:off x="307975" y="1201738"/>
              <a:ext cx="2359025" cy="23590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0" name="Oval 107"/>
            <p:cNvSpPr>
              <a:spLocks noChangeArrowheads="1"/>
            </p:cNvSpPr>
            <p:nvPr userDrawn="1"/>
          </p:nvSpPr>
          <p:spPr bwMode="auto">
            <a:xfrm>
              <a:off x="442912" y="1323975"/>
              <a:ext cx="2359025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1" name="Oval 108"/>
            <p:cNvSpPr>
              <a:spLocks noChangeArrowheads="1"/>
            </p:cNvSpPr>
            <p:nvPr userDrawn="1"/>
          </p:nvSpPr>
          <p:spPr bwMode="auto">
            <a:xfrm>
              <a:off x="171450" y="1323975"/>
              <a:ext cx="2359025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3" name="Oval 109"/>
            <p:cNvSpPr>
              <a:spLocks noChangeArrowheads="1"/>
            </p:cNvSpPr>
            <p:nvPr userDrawn="1"/>
          </p:nvSpPr>
          <p:spPr bwMode="auto">
            <a:xfrm>
              <a:off x="455612" y="1201738"/>
              <a:ext cx="2359025" cy="23590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4" name="Oval 110"/>
            <p:cNvSpPr>
              <a:spLocks noChangeArrowheads="1"/>
            </p:cNvSpPr>
            <p:nvPr userDrawn="1"/>
          </p:nvSpPr>
          <p:spPr bwMode="auto">
            <a:xfrm>
              <a:off x="974725" y="669925"/>
              <a:ext cx="1173163" cy="11858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5" name="Oval 111"/>
            <p:cNvSpPr>
              <a:spLocks noChangeArrowheads="1"/>
            </p:cNvSpPr>
            <p:nvPr userDrawn="1"/>
          </p:nvSpPr>
          <p:spPr bwMode="auto">
            <a:xfrm>
              <a:off x="998537" y="706438"/>
              <a:ext cx="1123950" cy="1123950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6" name="Oval 112"/>
            <p:cNvSpPr>
              <a:spLocks noChangeArrowheads="1"/>
            </p:cNvSpPr>
            <p:nvPr userDrawn="1"/>
          </p:nvSpPr>
          <p:spPr bwMode="auto">
            <a:xfrm>
              <a:off x="949325" y="633413"/>
              <a:ext cx="1222375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7" name="Oval 113"/>
            <p:cNvSpPr>
              <a:spLocks noChangeArrowheads="1"/>
            </p:cNvSpPr>
            <p:nvPr userDrawn="1"/>
          </p:nvSpPr>
          <p:spPr bwMode="auto">
            <a:xfrm>
              <a:off x="912812" y="633413"/>
              <a:ext cx="1209675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8" name="Oval 114"/>
            <p:cNvSpPr>
              <a:spLocks noChangeArrowheads="1"/>
            </p:cNvSpPr>
            <p:nvPr userDrawn="1"/>
          </p:nvSpPr>
          <p:spPr bwMode="auto">
            <a:xfrm>
              <a:off x="974725" y="657225"/>
              <a:ext cx="1222375" cy="12239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9" name="Oval 115"/>
            <p:cNvSpPr>
              <a:spLocks noChangeArrowheads="1"/>
            </p:cNvSpPr>
            <p:nvPr userDrawn="1"/>
          </p:nvSpPr>
          <p:spPr bwMode="auto">
            <a:xfrm>
              <a:off x="936625" y="620713"/>
              <a:ext cx="1211263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0" name="Oval 116"/>
            <p:cNvSpPr>
              <a:spLocks noChangeArrowheads="1"/>
            </p:cNvSpPr>
            <p:nvPr userDrawn="1"/>
          </p:nvSpPr>
          <p:spPr bwMode="auto">
            <a:xfrm>
              <a:off x="998537" y="706438"/>
              <a:ext cx="1123950" cy="1123950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1" name="Oval 117"/>
            <p:cNvSpPr>
              <a:spLocks noChangeArrowheads="1"/>
            </p:cNvSpPr>
            <p:nvPr userDrawn="1"/>
          </p:nvSpPr>
          <p:spPr bwMode="auto">
            <a:xfrm>
              <a:off x="1011237" y="706438"/>
              <a:ext cx="1100138" cy="1100138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2" name="Oval 118" descr="face"/>
            <p:cNvSpPr>
              <a:spLocks noChangeArrowheads="1"/>
            </p:cNvSpPr>
            <p:nvPr userDrawn="1"/>
          </p:nvSpPr>
          <p:spPr bwMode="auto">
            <a:xfrm>
              <a:off x="1004887" y="706438"/>
              <a:ext cx="1111250" cy="1112838"/>
            </a:xfrm>
            <a:prstGeom prst="ellipse">
              <a:avLst/>
            </a:prstGeom>
            <a:blipFill dpi="0" rotWithShape="1">
              <a:blip r:embed="rId8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3" name="Oval 119"/>
            <p:cNvSpPr>
              <a:spLocks noChangeArrowheads="1"/>
            </p:cNvSpPr>
            <p:nvPr userDrawn="1"/>
          </p:nvSpPr>
          <p:spPr bwMode="auto">
            <a:xfrm>
              <a:off x="1011237" y="620713"/>
              <a:ext cx="1222375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4" name="Oval 120"/>
            <p:cNvSpPr>
              <a:spLocks noChangeArrowheads="1"/>
            </p:cNvSpPr>
            <p:nvPr userDrawn="1"/>
          </p:nvSpPr>
          <p:spPr bwMode="auto">
            <a:xfrm>
              <a:off x="863600" y="695325"/>
              <a:ext cx="1222375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5" name="Oval 121"/>
            <p:cNvSpPr>
              <a:spLocks noChangeArrowheads="1"/>
            </p:cNvSpPr>
            <p:nvPr userDrawn="1"/>
          </p:nvSpPr>
          <p:spPr bwMode="auto">
            <a:xfrm>
              <a:off x="1011237" y="695325"/>
              <a:ext cx="1211263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6" name="Oval 122"/>
            <p:cNvSpPr>
              <a:spLocks noChangeArrowheads="1"/>
            </p:cNvSpPr>
            <p:nvPr userDrawn="1"/>
          </p:nvSpPr>
          <p:spPr bwMode="auto">
            <a:xfrm>
              <a:off x="419100" y="3178175"/>
              <a:ext cx="1925638" cy="19129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7" name="Oval 123"/>
            <p:cNvSpPr>
              <a:spLocks noChangeArrowheads="1"/>
            </p:cNvSpPr>
            <p:nvPr userDrawn="1"/>
          </p:nvSpPr>
          <p:spPr bwMode="auto">
            <a:xfrm>
              <a:off x="481012" y="3227388"/>
              <a:ext cx="1801813" cy="18145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8" name="Oval 124"/>
            <p:cNvSpPr>
              <a:spLocks noChangeArrowheads="1"/>
            </p:cNvSpPr>
            <p:nvPr userDrawn="1"/>
          </p:nvSpPr>
          <p:spPr bwMode="auto">
            <a:xfrm>
              <a:off x="393700" y="3116263"/>
              <a:ext cx="1976438" cy="197485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9" name="Oval 125"/>
            <p:cNvSpPr>
              <a:spLocks noChangeArrowheads="1"/>
            </p:cNvSpPr>
            <p:nvPr userDrawn="1"/>
          </p:nvSpPr>
          <p:spPr bwMode="auto">
            <a:xfrm>
              <a:off x="331787" y="3116263"/>
              <a:ext cx="1963738" cy="197485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0" name="Oval 126"/>
            <p:cNvSpPr>
              <a:spLocks noChangeArrowheads="1"/>
            </p:cNvSpPr>
            <p:nvPr userDrawn="1"/>
          </p:nvSpPr>
          <p:spPr bwMode="auto">
            <a:xfrm>
              <a:off x="430212" y="3152775"/>
              <a:ext cx="1976438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1" name="Oval 127"/>
            <p:cNvSpPr>
              <a:spLocks noChangeArrowheads="1"/>
            </p:cNvSpPr>
            <p:nvPr userDrawn="1"/>
          </p:nvSpPr>
          <p:spPr bwMode="auto">
            <a:xfrm>
              <a:off x="368300" y="3090863"/>
              <a:ext cx="1976438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2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482600" y="3227388"/>
              <a:ext cx="1801813" cy="1814513"/>
            </a:xfrm>
            <a:prstGeom prst="ellipse">
              <a:avLst/>
            </a:prstGeom>
            <a:blipFill dpi="0" rotWithShape="1">
              <a:blip r:embed="rId9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3" name="Oval 129"/>
            <p:cNvSpPr>
              <a:spLocks noChangeArrowheads="1"/>
            </p:cNvSpPr>
            <p:nvPr userDrawn="1"/>
          </p:nvSpPr>
          <p:spPr bwMode="auto">
            <a:xfrm>
              <a:off x="257175" y="3201988"/>
              <a:ext cx="1965325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4" name="Oval 130"/>
            <p:cNvSpPr>
              <a:spLocks noChangeArrowheads="1"/>
            </p:cNvSpPr>
            <p:nvPr userDrawn="1"/>
          </p:nvSpPr>
          <p:spPr bwMode="auto">
            <a:xfrm>
              <a:off x="492125" y="3090863"/>
              <a:ext cx="1976438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5" name="Oval 131"/>
            <p:cNvSpPr>
              <a:spLocks noChangeArrowheads="1"/>
            </p:cNvSpPr>
            <p:nvPr userDrawn="1"/>
          </p:nvSpPr>
          <p:spPr bwMode="auto">
            <a:xfrm>
              <a:off x="481012" y="3201988"/>
              <a:ext cx="19748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6" name="Oval 132"/>
            <p:cNvSpPr>
              <a:spLocks noChangeArrowheads="1"/>
            </p:cNvSpPr>
            <p:nvPr userDrawn="1"/>
          </p:nvSpPr>
          <p:spPr bwMode="auto">
            <a:xfrm>
              <a:off x="974725" y="4746625"/>
              <a:ext cx="1592263" cy="16049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7" name="Oval 133"/>
            <p:cNvSpPr>
              <a:spLocks noChangeArrowheads="1"/>
            </p:cNvSpPr>
            <p:nvPr userDrawn="1"/>
          </p:nvSpPr>
          <p:spPr bwMode="auto">
            <a:xfrm>
              <a:off x="1023937" y="4795838"/>
              <a:ext cx="1493838" cy="15065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8" name="Oval 134"/>
            <p:cNvSpPr>
              <a:spLocks noChangeArrowheads="1"/>
            </p:cNvSpPr>
            <p:nvPr userDrawn="1"/>
          </p:nvSpPr>
          <p:spPr bwMode="auto">
            <a:xfrm>
              <a:off x="949325" y="4697413"/>
              <a:ext cx="1643063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9" name="Oval 135"/>
            <p:cNvSpPr>
              <a:spLocks noChangeArrowheads="1"/>
            </p:cNvSpPr>
            <p:nvPr userDrawn="1"/>
          </p:nvSpPr>
          <p:spPr bwMode="auto">
            <a:xfrm>
              <a:off x="900112" y="4697413"/>
              <a:ext cx="1630363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40" name="Oval 136"/>
            <p:cNvSpPr>
              <a:spLocks noChangeArrowheads="1"/>
            </p:cNvSpPr>
            <p:nvPr userDrawn="1"/>
          </p:nvSpPr>
          <p:spPr bwMode="auto">
            <a:xfrm>
              <a:off x="987425" y="4733925"/>
              <a:ext cx="1630363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41" name="Oval 137"/>
            <p:cNvSpPr>
              <a:spLocks noChangeArrowheads="1"/>
            </p:cNvSpPr>
            <p:nvPr userDrawn="1"/>
          </p:nvSpPr>
          <p:spPr bwMode="auto">
            <a:xfrm>
              <a:off x="925512" y="4684713"/>
              <a:ext cx="1641475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42" name="Oval 138" descr="boom"/>
            <p:cNvSpPr>
              <a:spLocks noChangeArrowheads="1"/>
            </p:cNvSpPr>
            <p:nvPr userDrawn="1"/>
          </p:nvSpPr>
          <p:spPr bwMode="auto">
            <a:xfrm>
              <a:off x="1012825" y="4791075"/>
              <a:ext cx="1506538" cy="1519238"/>
            </a:xfrm>
            <a:prstGeom prst="ellipse">
              <a:avLst/>
            </a:prstGeom>
            <a:blipFill dpi="0" rotWithShape="1">
              <a:blip r:embed="rId10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43" name="Oval 139"/>
            <p:cNvSpPr>
              <a:spLocks noChangeArrowheads="1"/>
            </p:cNvSpPr>
            <p:nvPr userDrawn="1"/>
          </p:nvSpPr>
          <p:spPr bwMode="auto">
            <a:xfrm>
              <a:off x="838200" y="4770438"/>
              <a:ext cx="1630363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44" name="Oval 140"/>
            <p:cNvSpPr>
              <a:spLocks noChangeArrowheads="1"/>
            </p:cNvSpPr>
            <p:nvPr userDrawn="1"/>
          </p:nvSpPr>
          <p:spPr bwMode="auto">
            <a:xfrm>
              <a:off x="1023937" y="4770438"/>
              <a:ext cx="1643063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45" name="Oval 141"/>
            <p:cNvSpPr>
              <a:spLocks noChangeArrowheads="1"/>
            </p:cNvSpPr>
            <p:nvPr userDrawn="1"/>
          </p:nvSpPr>
          <p:spPr bwMode="auto">
            <a:xfrm>
              <a:off x="1036637" y="4684713"/>
              <a:ext cx="1630363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</p:grpSp>
      <p:pic>
        <p:nvPicPr>
          <p:cNvPr id="146" name="Picture 6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>
            <a:fillRect/>
          </a:stretch>
        </p:blipFill>
        <p:spPr bwMode="auto">
          <a:xfrm>
            <a:off x="5489575" y="5997575"/>
            <a:ext cx="3346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936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84DBD-6D74-465A-A30C-FC279CBB356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027318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938E-1219-44F3-8F4E-AF2C493D6AE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1869950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1482-1C6A-4490-B5E0-23A2A4EBD9C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433759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1DE5-A4C8-4DB4-895E-C351EA96E92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64608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B8D89-F0E0-4C16-BBDA-4C80183DF0F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082534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166688"/>
            <a:ext cx="2093913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66688"/>
            <a:ext cx="6132512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B4A91-B084-4F21-A65D-DD2CD69258C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298425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3" y="166688"/>
            <a:ext cx="6519862" cy="666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6563" y="1436688"/>
            <a:ext cx="8378825" cy="5045075"/>
          </a:xfrm>
        </p:spPr>
        <p:txBody>
          <a:bodyPr/>
          <a:lstStyle/>
          <a:p>
            <a:pPr lvl="0"/>
            <a:endParaRPr lang="en-ZA" noProof="0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E265A-86F5-4EA2-90FB-F458A81DA30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6952826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6563" y="166688"/>
            <a:ext cx="8378825" cy="631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CF47-82A6-4D65-B64C-A192586E9FA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21887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6912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300315"/>
            <a:ext cx="70025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 bwMode="auto">
          <a:xfrm>
            <a:off x="4493453" y="664522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83725B"/>
                </a:solidFill>
              </a:rPr>
              <a:pPr algn="ctr"/>
              <a:t>‹#›</a:t>
            </a:fld>
            <a:endParaRPr lang="en-US" dirty="0">
              <a:solidFill>
                <a:srgbClr val="837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2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4493453" y="664522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83725B"/>
                </a:solidFill>
              </a:rPr>
              <a:pPr algn="ctr"/>
              <a:t>‹#›</a:t>
            </a:fld>
            <a:endParaRPr lang="en-US" dirty="0">
              <a:solidFill>
                <a:srgbClr val="837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0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719602" y="6566446"/>
            <a:ext cx="199240" cy="155496"/>
          </a:xfrm>
          <a:prstGeom prst="rect">
            <a:avLst/>
          </a:prstGeom>
          <a:ln/>
        </p:spPr>
        <p:txBody>
          <a:bodyPr lIns="93296" tIns="46648" rIns="93296" bIns="46648"/>
          <a:lstStyle>
            <a:lvl1pPr>
              <a:defRPr/>
            </a:lvl1pPr>
          </a:lstStyle>
          <a:p>
            <a:pPr>
              <a:defRPr/>
            </a:pPr>
            <a:fld id="{19B66278-6AC1-4898-BED0-344F86FAFDBE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ZA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AF003014-00D8-4764-84FC-419BEB3F8138}" type="slidenum">
              <a:rPr lang="en-ZA" sz="1000" smtClean="0">
                <a:solidFill>
                  <a:srgbClr val="003896"/>
                </a:solidFill>
              </a:rPr>
              <a:pPr/>
              <a:t>‹#›</a:t>
            </a:fld>
            <a:endParaRPr lang="en-ZA" sz="100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023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0879851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" name="Picture 172"/>
          <p:cNvPicPr preferRelativeResize="0"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319088"/>
            <a:ext cx="2146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328988" y="5106013"/>
            <a:ext cx="5036085" cy="494023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3896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003896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3328988" y="2283910"/>
            <a:ext cx="5285324" cy="49244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28988" y="3831273"/>
            <a:ext cx="5285324" cy="219820"/>
          </a:xfr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3" name="Group 2"/>
          <p:cNvGrpSpPr/>
          <p:nvPr userDrawn="1"/>
        </p:nvGrpSpPr>
        <p:grpSpPr bwMode="auto">
          <a:xfrm>
            <a:off x="-4763" y="0"/>
            <a:ext cx="2819400" cy="6858000"/>
            <a:chOff x="-4763" y="0"/>
            <a:chExt cx="2819400" cy="6858000"/>
          </a:xfrm>
        </p:grpSpPr>
        <p:pic>
          <p:nvPicPr>
            <p:cNvPr id="59" name="Picture 23" descr="dd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3" y="0"/>
              <a:ext cx="18256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Oval 101"/>
            <p:cNvSpPr>
              <a:spLocks noChangeArrowheads="1"/>
            </p:cNvSpPr>
            <p:nvPr userDrawn="1"/>
          </p:nvSpPr>
          <p:spPr bwMode="auto">
            <a:xfrm>
              <a:off x="368300" y="1300163"/>
              <a:ext cx="2298700" cy="22971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61" name="Oval 102" descr="coolers"/>
            <p:cNvSpPr>
              <a:spLocks noChangeArrowheads="1"/>
            </p:cNvSpPr>
            <p:nvPr userDrawn="1"/>
          </p:nvSpPr>
          <p:spPr bwMode="auto">
            <a:xfrm>
              <a:off x="436562" y="1362075"/>
              <a:ext cx="2162175" cy="2173288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62" name="Oval 103"/>
            <p:cNvSpPr>
              <a:spLocks noChangeArrowheads="1"/>
            </p:cNvSpPr>
            <p:nvPr userDrawn="1"/>
          </p:nvSpPr>
          <p:spPr bwMode="auto">
            <a:xfrm>
              <a:off x="344487" y="1225550"/>
              <a:ext cx="2359025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63" name="Oval 104"/>
            <p:cNvSpPr>
              <a:spLocks noChangeArrowheads="1"/>
            </p:cNvSpPr>
            <p:nvPr userDrawn="1"/>
          </p:nvSpPr>
          <p:spPr bwMode="auto">
            <a:xfrm>
              <a:off x="257175" y="1225550"/>
              <a:ext cx="2360613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08" name="Oval 105"/>
            <p:cNvSpPr>
              <a:spLocks noChangeArrowheads="1"/>
            </p:cNvSpPr>
            <p:nvPr userDrawn="1"/>
          </p:nvSpPr>
          <p:spPr bwMode="auto">
            <a:xfrm>
              <a:off x="381000" y="1274763"/>
              <a:ext cx="2359025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09" name="Oval 106"/>
            <p:cNvSpPr>
              <a:spLocks noChangeArrowheads="1"/>
            </p:cNvSpPr>
            <p:nvPr userDrawn="1"/>
          </p:nvSpPr>
          <p:spPr bwMode="auto">
            <a:xfrm>
              <a:off x="307975" y="1201738"/>
              <a:ext cx="2359025" cy="23590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0" name="Oval 107"/>
            <p:cNvSpPr>
              <a:spLocks noChangeArrowheads="1"/>
            </p:cNvSpPr>
            <p:nvPr userDrawn="1"/>
          </p:nvSpPr>
          <p:spPr bwMode="auto">
            <a:xfrm>
              <a:off x="442912" y="1323975"/>
              <a:ext cx="2359025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1" name="Oval 108"/>
            <p:cNvSpPr>
              <a:spLocks noChangeArrowheads="1"/>
            </p:cNvSpPr>
            <p:nvPr userDrawn="1"/>
          </p:nvSpPr>
          <p:spPr bwMode="auto">
            <a:xfrm>
              <a:off x="171450" y="1323975"/>
              <a:ext cx="2359025" cy="23717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3" name="Oval 109"/>
            <p:cNvSpPr>
              <a:spLocks noChangeArrowheads="1"/>
            </p:cNvSpPr>
            <p:nvPr userDrawn="1"/>
          </p:nvSpPr>
          <p:spPr bwMode="auto">
            <a:xfrm>
              <a:off x="455612" y="1201738"/>
              <a:ext cx="2359025" cy="235902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4" name="Oval 110"/>
            <p:cNvSpPr>
              <a:spLocks noChangeArrowheads="1"/>
            </p:cNvSpPr>
            <p:nvPr userDrawn="1"/>
          </p:nvSpPr>
          <p:spPr bwMode="auto">
            <a:xfrm>
              <a:off x="974725" y="669925"/>
              <a:ext cx="1173163" cy="11858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5" name="Oval 111"/>
            <p:cNvSpPr>
              <a:spLocks noChangeArrowheads="1"/>
            </p:cNvSpPr>
            <p:nvPr userDrawn="1"/>
          </p:nvSpPr>
          <p:spPr bwMode="auto">
            <a:xfrm>
              <a:off x="998537" y="706438"/>
              <a:ext cx="1123950" cy="1123950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6" name="Oval 112"/>
            <p:cNvSpPr>
              <a:spLocks noChangeArrowheads="1"/>
            </p:cNvSpPr>
            <p:nvPr userDrawn="1"/>
          </p:nvSpPr>
          <p:spPr bwMode="auto">
            <a:xfrm>
              <a:off x="949325" y="633413"/>
              <a:ext cx="1222375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7" name="Oval 113"/>
            <p:cNvSpPr>
              <a:spLocks noChangeArrowheads="1"/>
            </p:cNvSpPr>
            <p:nvPr userDrawn="1"/>
          </p:nvSpPr>
          <p:spPr bwMode="auto">
            <a:xfrm>
              <a:off x="912812" y="633413"/>
              <a:ext cx="1209675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8" name="Oval 114"/>
            <p:cNvSpPr>
              <a:spLocks noChangeArrowheads="1"/>
            </p:cNvSpPr>
            <p:nvPr userDrawn="1"/>
          </p:nvSpPr>
          <p:spPr bwMode="auto">
            <a:xfrm>
              <a:off x="974725" y="657225"/>
              <a:ext cx="1222375" cy="12239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19" name="Oval 115"/>
            <p:cNvSpPr>
              <a:spLocks noChangeArrowheads="1"/>
            </p:cNvSpPr>
            <p:nvPr userDrawn="1"/>
          </p:nvSpPr>
          <p:spPr bwMode="auto">
            <a:xfrm>
              <a:off x="936625" y="620713"/>
              <a:ext cx="1211263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0" name="Oval 116"/>
            <p:cNvSpPr>
              <a:spLocks noChangeArrowheads="1"/>
            </p:cNvSpPr>
            <p:nvPr userDrawn="1"/>
          </p:nvSpPr>
          <p:spPr bwMode="auto">
            <a:xfrm>
              <a:off x="998537" y="706438"/>
              <a:ext cx="1123950" cy="1123950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1" name="Oval 117"/>
            <p:cNvSpPr>
              <a:spLocks noChangeArrowheads="1"/>
            </p:cNvSpPr>
            <p:nvPr userDrawn="1"/>
          </p:nvSpPr>
          <p:spPr bwMode="auto">
            <a:xfrm>
              <a:off x="1011237" y="706438"/>
              <a:ext cx="1100138" cy="1100138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2" name="Oval 118" descr="face"/>
            <p:cNvSpPr>
              <a:spLocks noChangeArrowheads="1"/>
            </p:cNvSpPr>
            <p:nvPr userDrawn="1"/>
          </p:nvSpPr>
          <p:spPr bwMode="auto">
            <a:xfrm>
              <a:off x="1004887" y="706438"/>
              <a:ext cx="1111250" cy="1112838"/>
            </a:xfrm>
            <a:prstGeom prst="ellipse">
              <a:avLst/>
            </a:prstGeom>
            <a:blipFill dpi="0" rotWithShape="1">
              <a:blip r:embed="rId8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3" name="Oval 119"/>
            <p:cNvSpPr>
              <a:spLocks noChangeArrowheads="1"/>
            </p:cNvSpPr>
            <p:nvPr userDrawn="1"/>
          </p:nvSpPr>
          <p:spPr bwMode="auto">
            <a:xfrm>
              <a:off x="1011237" y="620713"/>
              <a:ext cx="1222375" cy="12223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4" name="Oval 120"/>
            <p:cNvSpPr>
              <a:spLocks noChangeArrowheads="1"/>
            </p:cNvSpPr>
            <p:nvPr userDrawn="1"/>
          </p:nvSpPr>
          <p:spPr bwMode="auto">
            <a:xfrm>
              <a:off x="863600" y="695325"/>
              <a:ext cx="1222375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5" name="Oval 121"/>
            <p:cNvSpPr>
              <a:spLocks noChangeArrowheads="1"/>
            </p:cNvSpPr>
            <p:nvPr userDrawn="1"/>
          </p:nvSpPr>
          <p:spPr bwMode="auto">
            <a:xfrm>
              <a:off x="1011237" y="695325"/>
              <a:ext cx="1211263" cy="12096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6" name="Oval 122"/>
            <p:cNvSpPr>
              <a:spLocks noChangeArrowheads="1"/>
            </p:cNvSpPr>
            <p:nvPr userDrawn="1"/>
          </p:nvSpPr>
          <p:spPr bwMode="auto">
            <a:xfrm>
              <a:off x="419100" y="3178175"/>
              <a:ext cx="1925638" cy="19129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7" name="Oval 123"/>
            <p:cNvSpPr>
              <a:spLocks noChangeArrowheads="1"/>
            </p:cNvSpPr>
            <p:nvPr userDrawn="1"/>
          </p:nvSpPr>
          <p:spPr bwMode="auto">
            <a:xfrm>
              <a:off x="481012" y="3227388"/>
              <a:ext cx="1801813" cy="181451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8" name="Oval 124"/>
            <p:cNvSpPr>
              <a:spLocks noChangeArrowheads="1"/>
            </p:cNvSpPr>
            <p:nvPr userDrawn="1"/>
          </p:nvSpPr>
          <p:spPr bwMode="auto">
            <a:xfrm>
              <a:off x="393700" y="3116263"/>
              <a:ext cx="1976438" cy="197485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29" name="Oval 125"/>
            <p:cNvSpPr>
              <a:spLocks noChangeArrowheads="1"/>
            </p:cNvSpPr>
            <p:nvPr userDrawn="1"/>
          </p:nvSpPr>
          <p:spPr bwMode="auto">
            <a:xfrm>
              <a:off x="331787" y="3116263"/>
              <a:ext cx="1963738" cy="197485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0" name="Oval 126"/>
            <p:cNvSpPr>
              <a:spLocks noChangeArrowheads="1"/>
            </p:cNvSpPr>
            <p:nvPr userDrawn="1"/>
          </p:nvSpPr>
          <p:spPr bwMode="auto">
            <a:xfrm>
              <a:off x="430212" y="3152775"/>
              <a:ext cx="1976438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1" name="Oval 127"/>
            <p:cNvSpPr>
              <a:spLocks noChangeArrowheads="1"/>
            </p:cNvSpPr>
            <p:nvPr userDrawn="1"/>
          </p:nvSpPr>
          <p:spPr bwMode="auto">
            <a:xfrm>
              <a:off x="368300" y="3090863"/>
              <a:ext cx="1976438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2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482600" y="3227388"/>
              <a:ext cx="1801813" cy="1814513"/>
            </a:xfrm>
            <a:prstGeom prst="ellipse">
              <a:avLst/>
            </a:prstGeom>
            <a:blipFill dpi="0" rotWithShape="1">
              <a:blip r:embed="rId9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3" name="Oval 129"/>
            <p:cNvSpPr>
              <a:spLocks noChangeArrowheads="1"/>
            </p:cNvSpPr>
            <p:nvPr userDrawn="1"/>
          </p:nvSpPr>
          <p:spPr bwMode="auto">
            <a:xfrm>
              <a:off x="257175" y="3201988"/>
              <a:ext cx="1965325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4" name="Oval 130"/>
            <p:cNvSpPr>
              <a:spLocks noChangeArrowheads="1"/>
            </p:cNvSpPr>
            <p:nvPr userDrawn="1"/>
          </p:nvSpPr>
          <p:spPr bwMode="auto">
            <a:xfrm>
              <a:off x="492125" y="3090863"/>
              <a:ext cx="1976438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5" name="Oval 131"/>
            <p:cNvSpPr>
              <a:spLocks noChangeArrowheads="1"/>
            </p:cNvSpPr>
            <p:nvPr userDrawn="1"/>
          </p:nvSpPr>
          <p:spPr bwMode="auto">
            <a:xfrm>
              <a:off x="481012" y="3201988"/>
              <a:ext cx="1974850" cy="197643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6" name="Oval 132"/>
            <p:cNvSpPr>
              <a:spLocks noChangeArrowheads="1"/>
            </p:cNvSpPr>
            <p:nvPr userDrawn="1"/>
          </p:nvSpPr>
          <p:spPr bwMode="auto">
            <a:xfrm>
              <a:off x="974725" y="4746625"/>
              <a:ext cx="1592263" cy="160496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7" name="Oval 133"/>
            <p:cNvSpPr>
              <a:spLocks noChangeArrowheads="1"/>
            </p:cNvSpPr>
            <p:nvPr userDrawn="1"/>
          </p:nvSpPr>
          <p:spPr bwMode="auto">
            <a:xfrm>
              <a:off x="1023937" y="4795838"/>
              <a:ext cx="1493838" cy="150653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8" name="Oval 134"/>
            <p:cNvSpPr>
              <a:spLocks noChangeArrowheads="1"/>
            </p:cNvSpPr>
            <p:nvPr userDrawn="1"/>
          </p:nvSpPr>
          <p:spPr bwMode="auto">
            <a:xfrm>
              <a:off x="949325" y="4697413"/>
              <a:ext cx="1643063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39" name="Oval 135"/>
            <p:cNvSpPr>
              <a:spLocks noChangeArrowheads="1"/>
            </p:cNvSpPr>
            <p:nvPr userDrawn="1"/>
          </p:nvSpPr>
          <p:spPr bwMode="auto">
            <a:xfrm>
              <a:off x="900112" y="4697413"/>
              <a:ext cx="1630363" cy="164147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40" name="Oval 136"/>
            <p:cNvSpPr>
              <a:spLocks noChangeArrowheads="1"/>
            </p:cNvSpPr>
            <p:nvPr userDrawn="1"/>
          </p:nvSpPr>
          <p:spPr bwMode="auto">
            <a:xfrm>
              <a:off x="987425" y="4733925"/>
              <a:ext cx="1630363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41" name="Oval 137"/>
            <p:cNvSpPr>
              <a:spLocks noChangeArrowheads="1"/>
            </p:cNvSpPr>
            <p:nvPr userDrawn="1"/>
          </p:nvSpPr>
          <p:spPr bwMode="auto">
            <a:xfrm>
              <a:off x="925512" y="4684713"/>
              <a:ext cx="1641475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42" name="Oval 138" descr="boom"/>
            <p:cNvSpPr>
              <a:spLocks noChangeArrowheads="1"/>
            </p:cNvSpPr>
            <p:nvPr userDrawn="1"/>
          </p:nvSpPr>
          <p:spPr bwMode="auto">
            <a:xfrm>
              <a:off x="1012825" y="4791075"/>
              <a:ext cx="1506538" cy="1519238"/>
            </a:xfrm>
            <a:prstGeom prst="ellipse">
              <a:avLst/>
            </a:prstGeom>
            <a:blipFill dpi="0" rotWithShape="1">
              <a:blip r:embed="rId10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43" name="Oval 139"/>
            <p:cNvSpPr>
              <a:spLocks noChangeArrowheads="1"/>
            </p:cNvSpPr>
            <p:nvPr userDrawn="1"/>
          </p:nvSpPr>
          <p:spPr bwMode="auto">
            <a:xfrm>
              <a:off x="838200" y="4770438"/>
              <a:ext cx="1630363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44" name="Oval 140"/>
            <p:cNvSpPr>
              <a:spLocks noChangeArrowheads="1"/>
            </p:cNvSpPr>
            <p:nvPr userDrawn="1"/>
          </p:nvSpPr>
          <p:spPr bwMode="auto">
            <a:xfrm>
              <a:off x="1023937" y="4770438"/>
              <a:ext cx="1643063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  <p:sp>
          <p:nvSpPr>
            <p:cNvPr id="145" name="Oval 141"/>
            <p:cNvSpPr>
              <a:spLocks noChangeArrowheads="1"/>
            </p:cNvSpPr>
            <p:nvPr userDrawn="1"/>
          </p:nvSpPr>
          <p:spPr bwMode="auto">
            <a:xfrm>
              <a:off x="1036637" y="4684713"/>
              <a:ext cx="1630363" cy="1643063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solidFill>
                  <a:srgbClr val="003896"/>
                </a:solidFill>
              </a:endParaRPr>
            </a:p>
          </p:txBody>
        </p:sp>
      </p:grpSp>
      <p:pic>
        <p:nvPicPr>
          <p:cNvPr id="146" name="Picture 6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>
            <a:fillRect/>
          </a:stretch>
        </p:blipFill>
        <p:spPr bwMode="auto">
          <a:xfrm>
            <a:off x="5489575" y="5997575"/>
            <a:ext cx="3346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45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93486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300315"/>
            <a:ext cx="70025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122238" y="6645221"/>
            <a:ext cx="564257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lang="en-US" sz="1000" b="0" baseline="0" smtClean="0">
                <a:solidFill>
                  <a:srgbClr val="83725B"/>
                </a:solidFill>
                <a:latin typeface="+mn-lt"/>
              </a:defRPr>
            </a:lvl1pPr>
          </a:lstStyle>
          <a:p>
            <a:fld id="{B41AD497-08D0-4A7C-8908-C097D676E369}" type="datetime1">
              <a:rPr lang="en-US"/>
              <a:pPr/>
              <a:t>7/8/2026</a:t>
            </a:fld>
            <a:endParaRPr dirty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 bwMode="auto">
          <a:xfrm>
            <a:off x="4493453" y="664522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83725B"/>
                </a:solidFill>
              </a:rPr>
              <a:pPr algn="ctr"/>
              <a:t>‹#›</a:t>
            </a:fld>
            <a:endParaRPr lang="en-US" dirty="0">
              <a:solidFill>
                <a:srgbClr val="837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9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24" Type="http://schemas.openxmlformats.org/officeDocument/2006/relationships/image" Target="../media/image3.png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image" Target="../media/image2.png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theme" Target="../theme/theme1.x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image" Target="../media/image14.jpeg"/><Relationship Id="rId3" Type="http://schemas.openxmlformats.org/officeDocument/2006/relationships/slideLayout" Target="../slideLayouts/slideLayout6.xml"/><Relationship Id="rId21" Type="http://schemas.openxmlformats.org/officeDocument/2006/relationships/tags" Target="../tags/tag35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2.png"/><Relationship Id="rId5" Type="http://schemas.openxmlformats.org/officeDocument/2006/relationships/theme" Target="../theme/theme2.xml"/><Relationship Id="rId15" Type="http://schemas.openxmlformats.org/officeDocument/2006/relationships/tags" Target="../tags/tag29.xml"/><Relationship Id="rId23" Type="http://schemas.openxmlformats.org/officeDocument/2006/relationships/image" Target="../media/image1.emf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4" Type="http://schemas.openxmlformats.org/officeDocument/2006/relationships/slideLayout" Target="../slideLayouts/slideLayout7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" Type="http://schemas.openxmlformats.org/officeDocument/2006/relationships/slideLayout" Target="../slideLayouts/slideLayout10.xml"/><Relationship Id="rId21" Type="http://schemas.openxmlformats.org/officeDocument/2006/relationships/oleObject" Target="../embeddings/oleObject1.bin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1" Type="http://schemas.openxmlformats.org/officeDocument/2006/relationships/slideLayout" Target="../slideLayouts/slideLayout8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3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2.png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4" Type="http://schemas.openxmlformats.org/officeDocument/2006/relationships/theme" Target="../theme/theme3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tags" Target="../tags/tag81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42" Type="http://schemas.openxmlformats.org/officeDocument/2006/relationships/tags" Target="../tags/tag84.xml"/><Relationship Id="rId47" Type="http://schemas.openxmlformats.org/officeDocument/2006/relationships/image" Target="../media/image19.png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6" Type="http://schemas.openxmlformats.org/officeDocument/2006/relationships/tags" Target="../tags/tag58.xml"/><Relationship Id="rId29" Type="http://schemas.openxmlformats.org/officeDocument/2006/relationships/tags" Target="../tags/tag71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tags" Target="../tags/tag82.xml"/><Relationship Id="rId45" Type="http://schemas.openxmlformats.org/officeDocument/2006/relationships/oleObject" Target="../embeddings/oleObject3.bin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10" Type="http://schemas.openxmlformats.org/officeDocument/2006/relationships/slideLayout" Target="../slideLayouts/slideLayout20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4" Type="http://schemas.openxmlformats.org/officeDocument/2006/relationships/tags" Target="../tags/tag86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43" Type="http://schemas.openxmlformats.org/officeDocument/2006/relationships/tags" Target="../tags/tag85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46" Type="http://schemas.openxmlformats.org/officeDocument/2006/relationships/image" Target="../media/image2.png"/><Relationship Id="rId20" Type="http://schemas.openxmlformats.org/officeDocument/2006/relationships/tags" Target="../tags/tag62.xml"/><Relationship Id="rId41" Type="http://schemas.openxmlformats.org/officeDocument/2006/relationships/tags" Target="../tags/tag8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tags" Target="../tags/tag116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42" Type="http://schemas.openxmlformats.org/officeDocument/2006/relationships/tags" Target="../tags/tag119.xml"/><Relationship Id="rId47" Type="http://schemas.openxmlformats.org/officeDocument/2006/relationships/image" Target="../media/image32.jpeg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93.xml"/><Relationship Id="rId29" Type="http://schemas.openxmlformats.org/officeDocument/2006/relationships/tags" Target="../tags/tag106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40" Type="http://schemas.openxmlformats.org/officeDocument/2006/relationships/tags" Target="../tags/tag117.xml"/><Relationship Id="rId45" Type="http://schemas.openxmlformats.org/officeDocument/2006/relationships/image" Target="../media/image30.png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tags" Target="../tags/tag113.xml"/><Relationship Id="rId10" Type="http://schemas.openxmlformats.org/officeDocument/2006/relationships/slideLayout" Target="../slideLayouts/slideLayout33.xml"/><Relationship Id="rId19" Type="http://schemas.openxmlformats.org/officeDocument/2006/relationships/tags" Target="../tags/tag96.xml"/><Relationship Id="rId31" Type="http://schemas.openxmlformats.org/officeDocument/2006/relationships/tags" Target="../tags/tag108.xml"/><Relationship Id="rId44" Type="http://schemas.openxmlformats.org/officeDocument/2006/relationships/oleObject" Target="../embeddings/oleObject5.bin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43" Type="http://schemas.openxmlformats.org/officeDocument/2006/relationships/image" Target="../media/image29.jpeg"/><Relationship Id="rId48" Type="http://schemas.openxmlformats.org/officeDocument/2006/relationships/image" Target="../media/image33.jpeg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tags" Target="../tags/tag115.xml"/><Relationship Id="rId46" Type="http://schemas.openxmlformats.org/officeDocument/2006/relationships/image" Target="../media/image31.png"/><Relationship Id="rId20" Type="http://schemas.openxmlformats.org/officeDocument/2006/relationships/tags" Target="../tags/tag97.xml"/><Relationship Id="rId41" Type="http://schemas.openxmlformats.org/officeDocument/2006/relationships/tags" Target="../tags/tag1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32187400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142"/>
          <p:cNvPicPr preferRelativeResize="0"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1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0"/>
          <p:cNvPicPr preferRelativeResize="0"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37344"/>
            <a:ext cx="11731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268537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300315"/>
            <a:ext cx="70025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2238" y="27536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aseline="0" noProof="0" dirty="0">
                <a:solidFill>
                  <a:schemeClr val="bg1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993681"/>
            <a:ext cx="4479388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2238" y="6204180"/>
            <a:ext cx="7905681" cy="361206"/>
            <a:chOff x="75" y="3927"/>
            <a:chExt cx="5385" cy="2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7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>
                  <a:latin typeface="+mn-lt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09600" indent="-609600" defTabSz="913526">
                <a:tabLst/>
              </a:pPr>
              <a:r>
                <a:rPr lang="en-US" sz="1000" baseline="0" noProof="0" dirty="0">
                  <a:solidFill>
                    <a:schemeClr val="tx1"/>
                  </a:solidFill>
                  <a:latin typeface="+mn-lt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2037234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27" name="LegendBoxes" hidden="1"/>
          <p:cNvGrpSpPr>
            <a:grpSpLocks/>
          </p:cNvGrpSpPr>
          <p:nvPr/>
        </p:nvGrpSpPr>
        <p:grpSpPr bwMode="auto">
          <a:xfrm>
            <a:off x="8072437" y="1048052"/>
            <a:ext cx="763588" cy="996951"/>
            <a:chOff x="4936" y="176"/>
            <a:chExt cx="481" cy="628"/>
          </a:xfrm>
        </p:grpSpPr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9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1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3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5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6" name="LegendLines" hidden="1"/>
          <p:cNvGrpSpPr>
            <a:grpSpLocks/>
          </p:cNvGrpSpPr>
          <p:nvPr/>
        </p:nvGrpSpPr>
        <p:grpSpPr bwMode="auto">
          <a:xfrm>
            <a:off x="7764462" y="1048052"/>
            <a:ext cx="1071563" cy="730251"/>
            <a:chOff x="4750" y="176"/>
            <a:chExt cx="675" cy="460"/>
          </a:xfrm>
        </p:grpSpPr>
        <p:sp>
          <p:nvSpPr>
            <p:cNvPr id="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43" name="McKSticker" hidden="1"/>
          <p:cNvGrpSpPr/>
          <p:nvPr/>
        </p:nvGrpSpPr>
        <p:grpSpPr bwMode="auto">
          <a:xfrm>
            <a:off x="7769131" y="1048052"/>
            <a:ext cx="1066894" cy="212366"/>
            <a:chOff x="7673881" y="285750"/>
            <a:chExt cx="1066894" cy="212366"/>
          </a:xfrm>
        </p:grpSpPr>
        <p:sp>
          <p:nvSpPr>
            <p:cNvPr id="44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5" name="AutoShape 31"/>
            <p:cNvCxnSpPr>
              <a:cxnSpLocks noChangeShapeType="1"/>
              <a:stCxn id="44" idx="2"/>
              <a:endCxn id="44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32"/>
            <p:cNvCxnSpPr>
              <a:cxnSpLocks noChangeShapeType="1"/>
              <a:stCxn id="44" idx="4"/>
              <a:endCxn id="44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" name="LegendMoons" hidden="1"/>
          <p:cNvGrpSpPr/>
          <p:nvPr/>
        </p:nvGrpSpPr>
        <p:grpSpPr bwMode="auto">
          <a:xfrm>
            <a:off x="8005595" y="1048052"/>
            <a:ext cx="830430" cy="1306516"/>
            <a:chOff x="6655594" y="273840"/>
            <a:chExt cx="830430" cy="1306516"/>
          </a:xfrm>
        </p:grpSpPr>
        <p:grpSp>
          <p:nvGrpSpPr>
            <p:cNvPr id="48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6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7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9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4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5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50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2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3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51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60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1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2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3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4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5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56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57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68" name="Picture 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6395884"/>
            <a:ext cx="5492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122238" y="6645221"/>
            <a:ext cx="564257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lang="en-US" sz="1000" b="0" baseline="0" smtClean="0">
                <a:solidFill>
                  <a:srgbClr val="83725B"/>
                </a:solidFill>
                <a:latin typeface="+mn-lt"/>
              </a:defRPr>
            </a:lvl1pPr>
          </a:lstStyle>
          <a:p>
            <a:fld id="{D7457786-85A6-4A5A-BD85-2CE8DDDFBFB8}" type="datetime1">
              <a:rPr lang="en-US" smtClean="0"/>
              <a:t>7/8/2026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</p:sldLayoutIdLst>
  <p:hf sldNum="0" hdr="0" ftr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400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rgbClr val="83725B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rgbClr val="83725B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rgbClr val="83725B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rgbClr val="83725B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1075839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142"/>
          <p:cNvPicPr preferRelativeResize="0"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1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0"/>
          <p:cNvPicPr preferRelativeResize="0"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37344"/>
            <a:ext cx="11731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268537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300315"/>
            <a:ext cx="70025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2238" y="27536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993681"/>
            <a:ext cx="4479388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2238" y="6204180"/>
            <a:ext cx="7905681" cy="361206"/>
            <a:chOff x="75" y="3927"/>
            <a:chExt cx="5385" cy="2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7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3896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09600" indent="-609600" defTabSz="913526"/>
              <a:r>
                <a:rPr lang="en-US" sz="1000" dirty="0">
                  <a:solidFill>
                    <a:srgbClr val="003896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2037234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3896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27" name="LegendBoxes" hidden="1"/>
          <p:cNvGrpSpPr>
            <a:grpSpLocks/>
          </p:cNvGrpSpPr>
          <p:nvPr/>
        </p:nvGrpSpPr>
        <p:grpSpPr bwMode="auto">
          <a:xfrm>
            <a:off x="8072437" y="1048052"/>
            <a:ext cx="763588" cy="996951"/>
            <a:chOff x="4936" y="176"/>
            <a:chExt cx="481" cy="628"/>
          </a:xfrm>
        </p:grpSpPr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5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36" name="LegendLines" hidden="1"/>
          <p:cNvGrpSpPr>
            <a:grpSpLocks/>
          </p:cNvGrpSpPr>
          <p:nvPr/>
        </p:nvGrpSpPr>
        <p:grpSpPr bwMode="auto">
          <a:xfrm>
            <a:off x="7764462" y="1048052"/>
            <a:ext cx="1071563" cy="730251"/>
            <a:chOff x="4750" y="176"/>
            <a:chExt cx="675" cy="460"/>
          </a:xfrm>
        </p:grpSpPr>
        <p:sp>
          <p:nvSpPr>
            <p:cNvPr id="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3" name="McKSticker" hidden="1"/>
          <p:cNvGrpSpPr/>
          <p:nvPr/>
        </p:nvGrpSpPr>
        <p:grpSpPr bwMode="auto">
          <a:xfrm>
            <a:off x="7769131" y="1048052"/>
            <a:ext cx="1066894" cy="212366"/>
            <a:chOff x="7673881" y="285750"/>
            <a:chExt cx="1066894" cy="212366"/>
          </a:xfrm>
        </p:grpSpPr>
        <p:sp>
          <p:nvSpPr>
            <p:cNvPr id="44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5" name="AutoShape 31"/>
            <p:cNvCxnSpPr>
              <a:cxnSpLocks noChangeShapeType="1"/>
              <a:stCxn id="44" idx="2"/>
              <a:endCxn id="44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32"/>
            <p:cNvCxnSpPr>
              <a:cxnSpLocks noChangeShapeType="1"/>
              <a:stCxn id="44" idx="4"/>
              <a:endCxn id="44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" name="LegendMoons" hidden="1"/>
          <p:cNvGrpSpPr/>
          <p:nvPr/>
        </p:nvGrpSpPr>
        <p:grpSpPr bwMode="auto">
          <a:xfrm>
            <a:off x="8005595" y="1048052"/>
            <a:ext cx="830430" cy="1306516"/>
            <a:chOff x="6655594" y="273840"/>
            <a:chExt cx="830430" cy="1306516"/>
          </a:xfrm>
        </p:grpSpPr>
        <p:grpSp>
          <p:nvGrpSpPr>
            <p:cNvPr id="48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6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7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9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4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5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50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2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3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51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60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1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sp>
          <p:nvSpPr>
            <p:cNvPr id="52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3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4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5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6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57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</p:grpSp>
      <p:pic>
        <p:nvPicPr>
          <p:cNvPr id="68" name="Picture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6395884"/>
            <a:ext cx="5492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122238" y="6645221"/>
            <a:ext cx="65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lang="en-US" sz="1000" b="0" baseline="0" smtClean="0">
                <a:solidFill>
                  <a:srgbClr val="83725B"/>
                </a:solidFill>
                <a:latin typeface="+mn-l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57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sldNum="0" hdr="0" ftr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400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rgbClr val="83725B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rgbClr val="83725B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rgbClr val="83725B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rgbClr val="83725B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4411037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142"/>
          <p:cNvPicPr preferRelativeResize="0"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1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0"/>
          <p:cNvPicPr preferRelativeResize="0"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37344"/>
            <a:ext cx="11731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268537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300315"/>
            <a:ext cx="70025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2238" y="27536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993681"/>
            <a:ext cx="4479388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2238" y="6204180"/>
            <a:ext cx="7905681" cy="361206"/>
            <a:chOff x="75" y="3927"/>
            <a:chExt cx="5385" cy="2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7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3896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09600" indent="-609600" defTabSz="913526"/>
              <a:r>
                <a:rPr lang="en-US" sz="1000" dirty="0">
                  <a:solidFill>
                    <a:srgbClr val="003896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2037234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3896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27" name="LegendBoxes" hidden="1"/>
          <p:cNvGrpSpPr>
            <a:grpSpLocks/>
          </p:cNvGrpSpPr>
          <p:nvPr/>
        </p:nvGrpSpPr>
        <p:grpSpPr bwMode="auto">
          <a:xfrm>
            <a:off x="8072437" y="1048052"/>
            <a:ext cx="763588" cy="996951"/>
            <a:chOff x="4936" y="176"/>
            <a:chExt cx="481" cy="628"/>
          </a:xfrm>
        </p:grpSpPr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5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36" name="LegendLines" hidden="1"/>
          <p:cNvGrpSpPr>
            <a:grpSpLocks/>
          </p:cNvGrpSpPr>
          <p:nvPr/>
        </p:nvGrpSpPr>
        <p:grpSpPr bwMode="auto">
          <a:xfrm>
            <a:off x="7764462" y="1048052"/>
            <a:ext cx="1071563" cy="730251"/>
            <a:chOff x="4750" y="176"/>
            <a:chExt cx="675" cy="460"/>
          </a:xfrm>
        </p:grpSpPr>
        <p:sp>
          <p:nvSpPr>
            <p:cNvPr id="37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8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9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3" name="McKSticker" hidden="1"/>
          <p:cNvGrpSpPr/>
          <p:nvPr/>
        </p:nvGrpSpPr>
        <p:grpSpPr bwMode="auto">
          <a:xfrm>
            <a:off x="7769131" y="1048052"/>
            <a:ext cx="1066894" cy="212366"/>
            <a:chOff x="7673881" y="285750"/>
            <a:chExt cx="1066894" cy="212366"/>
          </a:xfrm>
        </p:grpSpPr>
        <p:sp>
          <p:nvSpPr>
            <p:cNvPr id="44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5" name="AutoShape 31"/>
            <p:cNvCxnSpPr>
              <a:cxnSpLocks noChangeShapeType="1"/>
              <a:stCxn id="44" idx="2"/>
              <a:endCxn id="44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32"/>
            <p:cNvCxnSpPr>
              <a:cxnSpLocks noChangeShapeType="1"/>
              <a:stCxn id="44" idx="4"/>
              <a:endCxn id="44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" name="LegendMoons" hidden="1"/>
          <p:cNvGrpSpPr/>
          <p:nvPr/>
        </p:nvGrpSpPr>
        <p:grpSpPr bwMode="auto">
          <a:xfrm>
            <a:off x="8005595" y="1048052"/>
            <a:ext cx="830430" cy="1306516"/>
            <a:chOff x="6655594" y="273840"/>
            <a:chExt cx="830430" cy="1306516"/>
          </a:xfrm>
        </p:grpSpPr>
        <p:grpSp>
          <p:nvGrpSpPr>
            <p:cNvPr id="48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6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7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9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4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5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50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2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3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51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60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1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sp>
          <p:nvSpPr>
            <p:cNvPr id="52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3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4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5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6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57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</p:grpSp>
      <p:pic>
        <p:nvPicPr>
          <p:cNvPr id="68" name="Picture 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6395884"/>
            <a:ext cx="5492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122238" y="6645221"/>
            <a:ext cx="564257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lang="en-US" sz="1000" b="0" baseline="0" smtClean="0">
                <a:solidFill>
                  <a:srgbClr val="83725B"/>
                </a:solidFill>
                <a:latin typeface="+mn-lt"/>
              </a:defRPr>
            </a:lvl1pPr>
          </a:lstStyle>
          <a:p>
            <a:fld id="{D7457786-85A6-4A5A-BD85-2CE8DDDFBFB8}" type="datetime1">
              <a:rPr lang="en-US"/>
              <a:pPr/>
              <a:t>7/8/2026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16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ftr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400" b="0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rgbClr val="83725B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rgbClr val="83725B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rgbClr val="83725B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rgbClr val="83725B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" name="Rectangle 143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2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5" imgW="0" imgH="0" progId="TCLayout.ActiveDocument.1">
                  <p:embed/>
                </p:oleObj>
              </mc:Choice>
              <mc:Fallback>
                <p:oleObj name="think-cell Slide" r:id="rId45" imgW="0" imgH="0" progId="TCLayout.ActiveDocument.1">
                  <p:embed/>
                  <p:pic>
                    <p:nvPicPr>
                      <p:cNvPr id="1167" name="Rectangle 14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6" name="Picture 142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1426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McK 1. Slide Placeholder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200025" y="324033"/>
            <a:ext cx="6985000" cy="32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436565" y="1890713"/>
            <a:ext cx="6784975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7185027" y="6621611"/>
            <a:ext cx="1651000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83725B"/>
                </a:solidFill>
              </a:defRPr>
            </a:lvl1pPr>
          </a:lstStyle>
          <a:p>
            <a:pPr defTabSz="914206"/>
            <a:fld id="{05A2C67A-B86E-494B-9B97-8C0B87E2E3EF}" type="slidenum">
              <a:rPr lang="en-ZA">
                <a:latin typeface="Arial"/>
              </a:rPr>
              <a:pPr defTabSz="914206"/>
              <a:t>‹#›</a:t>
            </a:fld>
            <a:endParaRPr lang="en-ZA" dirty="0">
              <a:latin typeface="Arial"/>
            </a:endParaRPr>
          </a:p>
        </p:txBody>
      </p:sp>
      <p:sp>
        <p:nvSpPr>
          <p:cNvPr id="1074" name="McK 2. Unit of measur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00025" y="1014413"/>
            <a:ext cx="6985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5350"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44613"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92288"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ZA" b="1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79" name="McK Slide Elements"/>
          <p:cNvGrpSpPr>
            <a:grpSpLocks/>
          </p:cNvGrpSpPr>
          <p:nvPr/>
        </p:nvGrpSpPr>
        <p:grpSpPr bwMode="auto">
          <a:xfrm>
            <a:off x="200025" y="6223000"/>
            <a:ext cx="6985000" cy="349250"/>
            <a:chOff x="126" y="3920"/>
            <a:chExt cx="4400" cy="220"/>
          </a:xfrm>
        </p:grpSpPr>
        <p:sp>
          <p:nvSpPr>
            <p:cNvPr id="1076" name="McK 3. Footnote" hidden="1"/>
            <p:cNvSpPr txBox="1">
              <a:spLocks noChangeArrowheads="1"/>
            </p:cNvSpPr>
            <p:nvPr userDrawn="1"/>
          </p:nvSpPr>
          <p:spPr bwMode="auto">
            <a:xfrm>
              <a:off x="126" y="3920"/>
              <a:ext cx="440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marL="104775" indent="-104775" defTabSz="895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1031875" defTabSz="895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217613" defTabSz="895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04938" defTabSz="895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792288" defTabSz="895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ZA" sz="1000" dirty="0">
                  <a:solidFill>
                    <a:srgbClr val="003896"/>
                  </a:solidFill>
                </a:rPr>
                <a:t>1 Footnote</a:t>
              </a:r>
            </a:p>
          </p:txBody>
        </p:sp>
        <p:sp>
          <p:nvSpPr>
            <p:cNvPr id="1077" name="McK 4. Source" hidden="1"/>
            <p:cNvSpPr>
              <a:spLocks noChangeArrowheads="1"/>
            </p:cNvSpPr>
            <p:nvPr userDrawn="1"/>
          </p:nvSpPr>
          <p:spPr bwMode="auto">
            <a:xfrm>
              <a:off x="126" y="4044"/>
              <a:ext cx="440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609600" indent="-609600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85813" indent="-142875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36625" indent="-149225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073150" indent="-134938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223963" indent="-149225" defTabSz="895350"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681163" indent="-149225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138363" indent="-149225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595563" indent="-149225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052763" indent="-149225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ZA" sz="1000" dirty="0">
                  <a:solidFill>
                    <a:srgbClr val="003896"/>
                  </a:solidFill>
                </a:rPr>
                <a:t>SOURCE: Source</a:t>
              </a:r>
            </a:p>
          </p:txBody>
        </p:sp>
      </p:grpSp>
      <p:grpSp>
        <p:nvGrpSpPr>
          <p:cNvPr id="1080" name="LegendBoxes" hidden="1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993064" y="1011238"/>
            <a:ext cx="860425" cy="982662"/>
            <a:chOff x="3394" y="517"/>
            <a:chExt cx="542" cy="619"/>
          </a:xfrm>
        </p:grpSpPr>
        <p:sp>
          <p:nvSpPr>
            <p:cNvPr id="1081" name="LegendRectangle1" hidden="1"/>
            <p:cNvSpPr>
              <a:spLocks noChangeArrowheads="1"/>
            </p:cNvSpPr>
            <p:nvPr userDrawn="1"/>
          </p:nvSpPr>
          <p:spPr bwMode="auto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06"/>
              <a:endParaRPr lang="en-ZA" sz="1800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082" name="LegendRectangle2" hidden="1"/>
            <p:cNvSpPr>
              <a:spLocks noChangeArrowheads="1"/>
            </p:cNvSpPr>
            <p:nvPr userDrawn="1"/>
          </p:nvSpPr>
          <p:spPr bwMode="auto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06"/>
              <a:endParaRPr lang="en-ZA" sz="1800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083" name="LegendRectangle3" hidden="1"/>
            <p:cNvSpPr>
              <a:spLocks noChangeArrowheads="1"/>
            </p:cNvSpPr>
            <p:nvPr userDrawn="1"/>
          </p:nvSpPr>
          <p:spPr bwMode="auto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06"/>
              <a:endParaRPr lang="en-ZA" sz="1800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084" name="LegendRectangle4" hidden="1"/>
            <p:cNvSpPr>
              <a:spLocks noChangeArrowheads="1"/>
            </p:cNvSpPr>
            <p:nvPr userDrawn="1"/>
          </p:nvSpPr>
          <p:spPr bwMode="auto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06"/>
              <a:endParaRPr lang="en-ZA" sz="1800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085" name="Legend1" hidden="1"/>
            <p:cNvSpPr>
              <a:spLocks noChangeArrowheads="1"/>
            </p:cNvSpPr>
            <p:nvPr userDrawn="1"/>
          </p:nvSpPr>
          <p:spPr bwMode="auto">
            <a:xfrm>
              <a:off x="3554" y="517"/>
              <a:ext cx="38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206"/>
              <a:r>
                <a:rPr lang="en-ZA" sz="1200" dirty="0">
                  <a:solidFill>
                    <a:srgbClr val="003896"/>
                  </a:solidFill>
                  <a:latin typeface="Arial"/>
                </a:rPr>
                <a:t>Legend1</a:t>
              </a:r>
            </a:p>
          </p:txBody>
        </p:sp>
        <p:sp>
          <p:nvSpPr>
            <p:cNvPr id="1086" name="Legend2" hidden="1"/>
            <p:cNvSpPr>
              <a:spLocks noChangeArrowheads="1"/>
            </p:cNvSpPr>
            <p:nvPr userDrawn="1"/>
          </p:nvSpPr>
          <p:spPr bwMode="auto">
            <a:xfrm>
              <a:off x="3554" y="682"/>
              <a:ext cx="38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206"/>
              <a:r>
                <a:rPr lang="en-ZA" sz="1200" dirty="0">
                  <a:solidFill>
                    <a:srgbClr val="003896"/>
                  </a:solidFill>
                  <a:latin typeface="Arial"/>
                </a:rPr>
                <a:t>Legend2</a:t>
              </a:r>
            </a:p>
          </p:txBody>
        </p:sp>
        <p:sp>
          <p:nvSpPr>
            <p:cNvPr id="1087" name="Legend3" hidden="1"/>
            <p:cNvSpPr>
              <a:spLocks noChangeArrowheads="1"/>
            </p:cNvSpPr>
            <p:nvPr userDrawn="1"/>
          </p:nvSpPr>
          <p:spPr bwMode="auto">
            <a:xfrm>
              <a:off x="3554" y="847"/>
              <a:ext cx="38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206"/>
              <a:r>
                <a:rPr lang="en-ZA" sz="1200" dirty="0">
                  <a:solidFill>
                    <a:srgbClr val="003896"/>
                  </a:solidFill>
                  <a:latin typeface="Arial"/>
                </a:rPr>
                <a:t>Legend3</a:t>
              </a:r>
            </a:p>
          </p:txBody>
        </p:sp>
        <p:sp>
          <p:nvSpPr>
            <p:cNvPr id="1088" name="Legend4" hidden="1"/>
            <p:cNvSpPr>
              <a:spLocks noChangeArrowheads="1"/>
            </p:cNvSpPr>
            <p:nvPr userDrawn="1"/>
          </p:nvSpPr>
          <p:spPr bwMode="auto">
            <a:xfrm>
              <a:off x="3554" y="1017"/>
              <a:ext cx="38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206"/>
              <a:r>
                <a:rPr lang="en-ZA" sz="1200" dirty="0">
                  <a:solidFill>
                    <a:srgbClr val="003896"/>
                  </a:solidFill>
                  <a:latin typeface="Arial"/>
                </a:rPr>
                <a:t>Legend4</a:t>
              </a:r>
            </a:p>
          </p:txBody>
        </p:sp>
      </p:grpSp>
      <p:grpSp>
        <p:nvGrpSpPr>
          <p:cNvPr id="1089" name="LegendLines" hidden="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7675565" y="1011240"/>
            <a:ext cx="1177925" cy="712788"/>
            <a:chOff x="2411" y="2748"/>
            <a:chExt cx="742" cy="449"/>
          </a:xfrm>
        </p:grpSpPr>
        <p:sp>
          <p:nvSpPr>
            <p:cNvPr id="1090" name="LineLegend1" hidden="1"/>
            <p:cNvSpPr>
              <a:spLocks noChangeShapeType="1"/>
            </p:cNvSpPr>
            <p:nvPr/>
          </p:nvSpPr>
          <p:spPr bwMode="auto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06"/>
              <a:endParaRPr lang="en-ZA" sz="1800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091" name="LineLegend2" hidden="1"/>
            <p:cNvSpPr>
              <a:spLocks noChangeShapeType="1"/>
            </p:cNvSpPr>
            <p:nvPr/>
          </p:nvSpPr>
          <p:spPr bwMode="auto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06"/>
              <a:endParaRPr lang="en-ZA" sz="1800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092" name="LineLegend3" hidden="1"/>
            <p:cNvSpPr>
              <a:spLocks noChangeShapeType="1"/>
            </p:cNvSpPr>
            <p:nvPr/>
          </p:nvSpPr>
          <p:spPr bwMode="auto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206"/>
              <a:endParaRPr lang="en-ZA" sz="1800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093" name="Legend1" hidden="1"/>
            <p:cNvSpPr>
              <a:spLocks noChangeArrowheads="1"/>
            </p:cNvSpPr>
            <p:nvPr userDrawn="1"/>
          </p:nvSpPr>
          <p:spPr bwMode="auto">
            <a:xfrm>
              <a:off x="2771" y="2748"/>
              <a:ext cx="38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206"/>
              <a:r>
                <a:rPr lang="en-ZA" sz="1200" dirty="0">
                  <a:solidFill>
                    <a:srgbClr val="003896"/>
                  </a:solidFill>
                  <a:latin typeface="Arial"/>
                </a:rPr>
                <a:t>Legend1</a:t>
              </a:r>
            </a:p>
          </p:txBody>
        </p:sp>
        <p:sp>
          <p:nvSpPr>
            <p:cNvPr id="1094" name="Legend2" hidden="1"/>
            <p:cNvSpPr>
              <a:spLocks noChangeArrowheads="1"/>
            </p:cNvSpPr>
            <p:nvPr userDrawn="1"/>
          </p:nvSpPr>
          <p:spPr bwMode="auto">
            <a:xfrm>
              <a:off x="2771" y="2913"/>
              <a:ext cx="38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206"/>
              <a:r>
                <a:rPr lang="en-ZA" sz="1200" dirty="0">
                  <a:solidFill>
                    <a:srgbClr val="003896"/>
                  </a:solidFill>
                  <a:latin typeface="Arial"/>
                </a:rPr>
                <a:t>Legend2</a:t>
              </a:r>
            </a:p>
          </p:txBody>
        </p:sp>
        <p:sp>
          <p:nvSpPr>
            <p:cNvPr id="1095" name="Legend3" hidden="1"/>
            <p:cNvSpPr>
              <a:spLocks noChangeArrowheads="1"/>
            </p:cNvSpPr>
            <p:nvPr userDrawn="1"/>
          </p:nvSpPr>
          <p:spPr bwMode="auto">
            <a:xfrm>
              <a:off x="2771" y="3078"/>
              <a:ext cx="38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206"/>
              <a:r>
                <a:rPr lang="en-ZA" sz="1200" dirty="0">
                  <a:solidFill>
                    <a:srgbClr val="003896"/>
                  </a:solidFill>
                  <a:latin typeface="Arial"/>
                </a:rPr>
                <a:t>Legend3</a:t>
              </a:r>
            </a:p>
          </p:txBody>
        </p:sp>
      </p:grpSp>
      <p:grpSp>
        <p:nvGrpSpPr>
          <p:cNvPr id="1096" name="LegendMoons" hidden="1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7913690" y="1014415"/>
            <a:ext cx="939799" cy="1306512"/>
            <a:chOff x="1104" y="2704"/>
            <a:chExt cx="592" cy="823"/>
          </a:xfrm>
        </p:grpSpPr>
        <p:grpSp>
          <p:nvGrpSpPr>
            <p:cNvPr id="1097" name="MoonLegend1" hidden="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1104" y="2704"/>
              <a:ext cx="132" cy="132"/>
              <a:chOff x="4533" y="183"/>
              <a:chExt cx="144" cy="144"/>
            </a:xfrm>
          </p:grpSpPr>
          <p:sp>
            <p:nvSpPr>
              <p:cNvPr id="1098" name="Oval 74" hidden="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blackWhite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06"/>
                <a:endParaRPr lang="en-ZA" sz="1800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1099" name="Arc 75" hidden="1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black">
              <a:xfrm>
                <a:off x="4533" y="183"/>
                <a:ext cx="144" cy="14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21600 w 43200"/>
                  <a:gd name="T3" fmla="*/ 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06"/>
                <a:endParaRPr lang="en-ZA" sz="1800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1100" name="MoonLegend2" hidden="1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1104" y="2876"/>
              <a:ext cx="132" cy="132"/>
              <a:chOff x="1694" y="2044"/>
              <a:chExt cx="160" cy="160"/>
            </a:xfrm>
          </p:grpSpPr>
          <p:sp>
            <p:nvSpPr>
              <p:cNvPr id="1101" name="Oval 77" hidden="1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blackWhite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06"/>
                <a:endParaRPr lang="en-ZA" sz="1800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1102" name="Arc 78" hidden="1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black">
              <a:xfrm>
                <a:off x="1774" y="2044"/>
                <a:ext cx="80" cy="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06"/>
                <a:endParaRPr lang="en-ZA" sz="1800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1103" name="MoonLegend3" hidden="1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1104" y="3049"/>
              <a:ext cx="132" cy="132"/>
              <a:chOff x="4495" y="897"/>
              <a:chExt cx="160" cy="160"/>
            </a:xfrm>
          </p:grpSpPr>
          <p:sp>
            <p:nvSpPr>
              <p:cNvPr id="1104" name="Oval 80" hidden="1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blackWhite">
              <a:xfrm>
                <a:off x="4495" y="89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06"/>
                <a:endParaRPr lang="en-ZA" sz="1800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1105" name="Arc 81" hidden="1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black">
              <a:xfrm>
                <a:off x="4575" y="897"/>
                <a:ext cx="80" cy="1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200"/>
                  <a:gd name="T2" fmla="*/ 0 w 21600"/>
                  <a:gd name="T3" fmla="*/ 43200 h 43200"/>
                  <a:gd name="T4" fmla="*/ 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06"/>
                <a:endParaRPr lang="en-ZA" sz="1800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1106" name="MoonLegend4" hidden="1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1104" y="3222"/>
              <a:ext cx="132" cy="132"/>
              <a:chOff x="4495" y="1198"/>
              <a:chExt cx="160" cy="160"/>
            </a:xfrm>
          </p:grpSpPr>
          <p:sp>
            <p:nvSpPr>
              <p:cNvPr id="1107" name="Oval 83" hidden="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06"/>
                <a:endParaRPr lang="en-ZA" sz="1800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1108" name="Arc 84" hidden="1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black">
              <a:xfrm>
                <a:off x="4495" y="1198"/>
                <a:ext cx="160" cy="1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43200"/>
                  <a:gd name="T1" fmla="*/ 0 h 43200"/>
                  <a:gd name="T2" fmla="*/ 0 w 43200"/>
                  <a:gd name="T3" fmla="*/ 2160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06"/>
                <a:endParaRPr lang="en-ZA" sz="1800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1109" name="MoonLegend5" hidden="1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1104" y="3395"/>
              <a:ext cx="132" cy="132"/>
              <a:chOff x="4495" y="1440"/>
              <a:chExt cx="160" cy="160"/>
            </a:xfrm>
          </p:grpSpPr>
          <p:sp>
            <p:nvSpPr>
              <p:cNvPr id="1110" name="Oval 86" hidden="1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blackWhite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06"/>
                <a:endParaRPr lang="en-ZA" sz="1800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1111" name="Oval 87" hidden="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black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06"/>
                <a:endParaRPr lang="en-ZA" sz="1800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sp>
          <p:nvSpPr>
            <p:cNvPr id="1112" name="Legend1" hidden="1"/>
            <p:cNvSpPr>
              <a:spLocks noChangeArrowheads="1"/>
            </p:cNvSpPr>
            <p:nvPr userDrawn="1"/>
          </p:nvSpPr>
          <p:spPr bwMode="auto">
            <a:xfrm>
              <a:off x="1314" y="2710"/>
              <a:ext cx="38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206"/>
              <a:r>
                <a:rPr lang="en-ZA" sz="1200" dirty="0">
                  <a:solidFill>
                    <a:srgbClr val="003896"/>
                  </a:solidFill>
                  <a:latin typeface="Arial"/>
                </a:rPr>
                <a:t>Legend1</a:t>
              </a:r>
            </a:p>
          </p:txBody>
        </p:sp>
        <p:sp>
          <p:nvSpPr>
            <p:cNvPr id="1113" name="Legend2" hidden="1"/>
            <p:cNvSpPr>
              <a:spLocks noChangeArrowheads="1"/>
            </p:cNvSpPr>
            <p:nvPr userDrawn="1"/>
          </p:nvSpPr>
          <p:spPr bwMode="auto">
            <a:xfrm>
              <a:off x="1314" y="2883"/>
              <a:ext cx="38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206"/>
              <a:r>
                <a:rPr lang="en-ZA" sz="1200" dirty="0">
                  <a:solidFill>
                    <a:srgbClr val="003896"/>
                  </a:solidFill>
                  <a:latin typeface="Arial"/>
                </a:rPr>
                <a:t>Legend2</a:t>
              </a:r>
            </a:p>
          </p:txBody>
        </p:sp>
        <p:sp>
          <p:nvSpPr>
            <p:cNvPr id="1114" name="Legend3" hidden="1"/>
            <p:cNvSpPr>
              <a:spLocks noChangeArrowheads="1"/>
            </p:cNvSpPr>
            <p:nvPr userDrawn="1"/>
          </p:nvSpPr>
          <p:spPr bwMode="auto">
            <a:xfrm>
              <a:off x="1314" y="3056"/>
              <a:ext cx="38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206"/>
              <a:r>
                <a:rPr lang="en-ZA" sz="1200" dirty="0">
                  <a:solidFill>
                    <a:srgbClr val="003896"/>
                  </a:solidFill>
                  <a:latin typeface="Arial"/>
                </a:rPr>
                <a:t>Legend3</a:t>
              </a:r>
            </a:p>
          </p:txBody>
        </p:sp>
        <p:sp>
          <p:nvSpPr>
            <p:cNvPr id="1115" name="Legend4" hidden="1"/>
            <p:cNvSpPr>
              <a:spLocks noChangeArrowheads="1"/>
            </p:cNvSpPr>
            <p:nvPr userDrawn="1"/>
          </p:nvSpPr>
          <p:spPr bwMode="auto">
            <a:xfrm>
              <a:off x="1314" y="3229"/>
              <a:ext cx="38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206"/>
              <a:r>
                <a:rPr lang="en-ZA" sz="1200" dirty="0">
                  <a:solidFill>
                    <a:srgbClr val="003896"/>
                  </a:solidFill>
                  <a:latin typeface="Arial"/>
                </a:rPr>
                <a:t>Legend4</a:t>
              </a:r>
            </a:p>
          </p:txBody>
        </p:sp>
        <p:sp>
          <p:nvSpPr>
            <p:cNvPr id="1116" name="Legend5" hidden="1"/>
            <p:cNvSpPr>
              <a:spLocks noChangeArrowheads="1"/>
            </p:cNvSpPr>
            <p:nvPr userDrawn="1"/>
          </p:nvSpPr>
          <p:spPr bwMode="auto">
            <a:xfrm>
              <a:off x="1314" y="3402"/>
              <a:ext cx="38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914206"/>
              <a:r>
                <a:rPr lang="en-ZA" sz="1200" dirty="0">
                  <a:solidFill>
                    <a:srgbClr val="003896"/>
                  </a:solidFill>
                  <a:latin typeface="Arial"/>
                </a:rPr>
                <a:t>Legend5</a:t>
              </a:r>
            </a:p>
          </p:txBody>
        </p:sp>
      </p:grpSp>
      <p:grpSp>
        <p:nvGrpSpPr>
          <p:cNvPr id="1135" name="Sticker" hidden="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720013" y="1014415"/>
            <a:ext cx="1116011" cy="215900"/>
            <a:chOff x="4863" y="639"/>
            <a:chExt cx="703" cy="136"/>
          </a:xfrm>
        </p:grpSpPr>
        <p:cxnSp>
          <p:nvCxnSpPr>
            <p:cNvPr id="1118" name="AutoShape 94" hidden="1"/>
            <p:cNvCxnSpPr>
              <a:cxnSpLocks noChangeShapeType="1"/>
              <a:stCxn id="1119" idx="4"/>
              <a:endCxn id="1119" idx="6"/>
            </p:cNvCxnSpPr>
            <p:nvPr/>
          </p:nvCxnSpPr>
          <p:spPr bwMode="auto">
            <a:xfrm>
              <a:off x="4863" y="775"/>
              <a:ext cx="70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119" name="AutoShape 95" hidden="1"/>
            <p:cNvSpPr>
              <a:spLocks noChangeArrowheads="1"/>
            </p:cNvSpPr>
            <p:nvPr/>
          </p:nvSpPr>
          <p:spPr bwMode="auto">
            <a:xfrm>
              <a:off x="4863" y="639"/>
              <a:ext cx="703" cy="13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193675" indent="-192088" defTabSz="895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457200" indent="-261938" defTabSz="895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614363" indent="-155575" defTabSz="895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746125" indent="-130175" defTabSz="8953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buClr>
                  <a:srgbClr val="83725B"/>
                </a:buClr>
              </a:pPr>
              <a:r>
                <a:rPr lang="en-ZA" sz="1200" dirty="0">
                  <a:solidFill>
                    <a:srgbClr val="808080"/>
                  </a:solidFill>
                </a:rPr>
                <a:t>ILLUSTRATIVE</a:t>
              </a:r>
            </a:p>
          </p:txBody>
        </p:sp>
        <p:cxnSp>
          <p:nvCxnSpPr>
            <p:cNvPr id="1120" name="AutoShape 96" hidden="1"/>
            <p:cNvCxnSpPr>
              <a:cxnSpLocks noChangeShapeType="1"/>
              <a:stCxn id="1119" idx="2"/>
              <a:endCxn id="1119" idx="4"/>
            </p:cNvCxnSpPr>
            <p:nvPr/>
          </p:nvCxnSpPr>
          <p:spPr bwMode="auto">
            <a:xfrm>
              <a:off x="4863" y="639"/>
              <a:ext cx="0" cy="13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123" name="doc id" hidden="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10527" y="47628"/>
            <a:ext cx="99536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7675"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5350"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44613"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92288" defTabSz="895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sz="800" dirty="0">
                <a:solidFill>
                  <a:srgbClr val="000000"/>
                </a:solidFill>
              </a:rPr>
              <a:t>TVM-AAA123-20091218-</a:t>
            </a:r>
          </a:p>
        </p:txBody>
      </p:sp>
      <p:grpSp>
        <p:nvGrpSpPr>
          <p:cNvPr id="1126" name="ACET" hidden="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1452565" y="1320799"/>
            <a:ext cx="4264025" cy="520700"/>
            <a:chOff x="915" y="702"/>
            <a:chExt cx="2686" cy="328"/>
          </a:xfrm>
        </p:grpSpPr>
        <p:cxnSp>
          <p:nvCxnSpPr>
            <p:cNvPr id="1127" name="AutoShape 103" hidden="1"/>
            <p:cNvCxnSpPr>
              <a:cxnSpLocks noChangeShapeType="1"/>
              <a:stCxn id="1128" idx="4"/>
              <a:endCxn id="112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8" name="AutoShape 104" hidden="1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206"/>
              <a:r>
                <a:rPr lang="en-ZA" b="1" dirty="0">
                  <a:solidFill>
                    <a:srgbClr val="003896"/>
                  </a:solidFill>
                  <a:latin typeface="Arial"/>
                </a:rPr>
                <a:t>Title</a:t>
              </a:r>
            </a:p>
            <a:p>
              <a:pPr defTabSz="914206"/>
              <a:r>
                <a:rPr lang="en-ZA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1129" name="Working Draft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7962642" y="1931979"/>
            <a:ext cx="2232544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206"/>
            <a:r>
              <a:rPr lang="en-US" sz="600">
                <a:solidFill>
                  <a:srgbClr val="003896"/>
                </a:solidFill>
                <a:latin typeface="Arial"/>
              </a:rPr>
              <a:t>Last Modified 2013/10/08 11:57 AM South Africa Standard Time</a:t>
            </a:r>
            <a:endParaRPr lang="en-ZA" dirty="0">
              <a:solidFill>
                <a:srgbClr val="003896"/>
              </a:solidFill>
              <a:latin typeface="Arial"/>
            </a:endParaRPr>
          </a:p>
        </p:txBody>
      </p:sp>
      <p:sp>
        <p:nvSpPr>
          <p:cNvPr id="1130" name="Printed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8072226" y="4460602"/>
            <a:ext cx="2013378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206"/>
            <a:r>
              <a:rPr lang="en-US" sz="600">
                <a:solidFill>
                  <a:srgbClr val="003896"/>
                </a:solidFill>
                <a:latin typeface="Arial"/>
              </a:rPr>
              <a:t>Printed 2013/09/02 04:06 PM South Africa Standard Time</a:t>
            </a:r>
            <a:endParaRPr lang="en-ZA" dirty="0">
              <a:solidFill>
                <a:srgbClr val="003896"/>
              </a:solidFill>
              <a:latin typeface="Arial"/>
            </a:endParaRPr>
          </a:p>
        </p:txBody>
      </p:sp>
      <p:pic>
        <p:nvPicPr>
          <p:cNvPr id="1164" name="Picture 140"/>
          <p:cNvPicPr>
            <a:picLocks noChangeArrowheads="1"/>
          </p:cNvPicPr>
          <p:nvPr>
            <p:custDataLst>
              <p:tags r:id="rId29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41315"/>
            <a:ext cx="11731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01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14" r:id="rId12"/>
    <p:sldLayoutId id="2147483715" r:id="rId13"/>
  </p:sldLayoutIdLst>
  <p:transition spd="slow">
    <p:fade/>
  </p:transition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104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206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31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412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buClr>
          <a:srgbClr val="8C7F6D"/>
        </a:buClr>
        <a:defRPr sz="1600">
          <a:solidFill>
            <a:srgbClr val="003896"/>
          </a:solidFill>
          <a:latin typeface="+mn-lt"/>
          <a:ea typeface="+mn-ea"/>
          <a:cs typeface="+mn-cs"/>
        </a:defRPr>
      </a:lvl1pPr>
      <a:lvl2pPr marL="147607" indent="-146019" algn="l" rtl="0" fontAlgn="base">
        <a:spcBef>
          <a:spcPct val="0"/>
        </a:spcBef>
        <a:spcAft>
          <a:spcPct val="0"/>
        </a:spcAft>
        <a:buClr>
          <a:srgbClr val="8C7F6D"/>
        </a:buClr>
        <a:buSzPct val="125000"/>
        <a:buChar char="•"/>
        <a:defRPr sz="1600">
          <a:solidFill>
            <a:srgbClr val="003896"/>
          </a:solidFill>
          <a:latin typeface="+mn-lt"/>
          <a:cs typeface="+mn-cs"/>
        </a:defRPr>
      </a:lvl2pPr>
      <a:lvl3pPr marL="357112" indent="-207919" algn="l" rtl="0" fontAlgn="base">
        <a:spcBef>
          <a:spcPct val="0"/>
        </a:spcBef>
        <a:spcAft>
          <a:spcPct val="0"/>
        </a:spcAft>
        <a:buClr>
          <a:srgbClr val="8C7F6D"/>
        </a:buClr>
        <a:buSzPct val="125000"/>
        <a:buFont typeface="Arial" charset="0"/>
        <a:buChar char="–"/>
        <a:defRPr sz="1600">
          <a:solidFill>
            <a:srgbClr val="003896"/>
          </a:solidFill>
          <a:latin typeface="+mn-lt"/>
          <a:cs typeface="+mn-cs"/>
        </a:defRPr>
      </a:lvl3pPr>
      <a:lvl4pPr marL="480911" indent="-122213" algn="l" rtl="0" fontAlgn="base">
        <a:spcBef>
          <a:spcPct val="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4pPr>
      <a:lvl5pPr marL="657086" indent="-174589" algn="l" rtl="0" fontAlgn="base">
        <a:spcBef>
          <a:spcPct val="0"/>
        </a:spcBef>
        <a:spcAft>
          <a:spcPct val="0"/>
        </a:spcAft>
        <a:buClr>
          <a:srgbClr val="8C7F6D"/>
        </a:buClr>
        <a:buFont typeface="Arial" charset="0"/>
        <a:buChar char="–"/>
        <a:defRPr sz="1600">
          <a:solidFill>
            <a:srgbClr val="003896"/>
          </a:solidFill>
          <a:latin typeface="+mn-lt"/>
          <a:cs typeface="+mn-cs"/>
        </a:defRPr>
      </a:lvl5pPr>
      <a:lvl6pPr marL="1114189" indent="-174589" algn="l" rtl="0" fontAlgn="base">
        <a:spcBef>
          <a:spcPct val="0"/>
        </a:spcBef>
        <a:spcAft>
          <a:spcPct val="0"/>
        </a:spcAft>
        <a:buClr>
          <a:srgbClr val="8C7F6D"/>
        </a:buClr>
        <a:buFont typeface="Arial" charset="0"/>
        <a:buChar char="–"/>
        <a:defRPr sz="1600">
          <a:solidFill>
            <a:srgbClr val="003896"/>
          </a:solidFill>
          <a:latin typeface="+mn-lt"/>
          <a:cs typeface="+mn-cs"/>
        </a:defRPr>
      </a:lvl6pPr>
      <a:lvl7pPr marL="1571293" indent="-174589" algn="l" rtl="0" fontAlgn="base">
        <a:spcBef>
          <a:spcPct val="0"/>
        </a:spcBef>
        <a:spcAft>
          <a:spcPct val="0"/>
        </a:spcAft>
        <a:buClr>
          <a:srgbClr val="8C7F6D"/>
        </a:buClr>
        <a:buFont typeface="Arial" charset="0"/>
        <a:buChar char="–"/>
        <a:defRPr sz="1600">
          <a:solidFill>
            <a:srgbClr val="003896"/>
          </a:solidFill>
          <a:latin typeface="+mn-lt"/>
          <a:cs typeface="+mn-cs"/>
        </a:defRPr>
      </a:lvl7pPr>
      <a:lvl8pPr marL="2028395" indent="-174589" algn="l" rtl="0" fontAlgn="base">
        <a:spcBef>
          <a:spcPct val="0"/>
        </a:spcBef>
        <a:spcAft>
          <a:spcPct val="0"/>
        </a:spcAft>
        <a:buClr>
          <a:srgbClr val="8C7F6D"/>
        </a:buClr>
        <a:buFont typeface="Arial" charset="0"/>
        <a:buChar char="–"/>
        <a:defRPr sz="1600">
          <a:solidFill>
            <a:srgbClr val="003896"/>
          </a:solidFill>
          <a:latin typeface="+mn-lt"/>
          <a:cs typeface="+mn-cs"/>
        </a:defRPr>
      </a:lvl8pPr>
      <a:lvl9pPr marL="2485499" indent="-174589" algn="l" rtl="0" fontAlgn="base">
        <a:spcBef>
          <a:spcPct val="0"/>
        </a:spcBef>
        <a:spcAft>
          <a:spcPct val="0"/>
        </a:spcAft>
        <a:buClr>
          <a:srgbClr val="8C7F6D"/>
        </a:buClr>
        <a:buFont typeface="Arial" charset="0"/>
        <a:buChar char="–"/>
        <a:defRPr sz="16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8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5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60" descr="bg2.jpg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0" y="388938"/>
            <a:ext cx="91440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AutoShape 153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0" imgH="0" progId="">
                  <p:embed/>
                </p:oleObj>
              </mc:Choice>
              <mc:Fallback>
                <p:oleObj name="think-cell Slide" r:id="rId44" imgW="0" imgH="0" progId="">
                  <p:embed/>
                  <p:pic>
                    <p:nvPicPr>
                      <p:cNvPr id="1026" name="AutoShape 1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142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0" y="0"/>
            <a:ext cx="7591425" cy="9699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030" name="McK 1. Slide Placeholder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00025" y="328613"/>
            <a:ext cx="6985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00025" y="1890713"/>
            <a:ext cx="678338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7185025" y="6642100"/>
            <a:ext cx="16510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smtClean="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48EB5A-3412-40E2-9D0F-2DA20C762E9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32" name="McK 2. Unit of measure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00025" y="1014413"/>
            <a:ext cx="6985000" cy="244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defTabSz="895350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ZA" sz="1600" b="1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34" name="McK Slide Elements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00025" y="6445250"/>
            <a:ext cx="6985000" cy="349250"/>
            <a:chOff x="126" y="4060"/>
            <a:chExt cx="4400" cy="220"/>
          </a:xfrm>
        </p:grpSpPr>
        <p:sp>
          <p:nvSpPr>
            <p:cNvPr id="1082" name="McK 3. Footnote" hidden="1"/>
            <p:cNvSpPr txBox="1">
              <a:spLocks noChangeArrowheads="1"/>
            </p:cNvSpPr>
            <p:nvPr/>
          </p:nvSpPr>
          <p:spPr bwMode="auto">
            <a:xfrm>
              <a:off x="126" y="4060"/>
              <a:ext cx="4400" cy="9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/>
            <a:lstStyle>
              <a:lvl1pPr marL="104775" indent="-104775" defTabSz="895350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895350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895350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895350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895350" eaLnBrk="0" hangingPunct="0"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ZA" sz="1000" dirty="0">
                  <a:solidFill>
                    <a:srgbClr val="003896"/>
                  </a:solidFill>
                </a:rPr>
                <a:t>1 Footnote</a:t>
              </a:r>
            </a:p>
          </p:txBody>
        </p:sp>
        <p:sp>
          <p:nvSpPr>
            <p:cNvPr id="1083" name="McK 4. Source" hidden="1"/>
            <p:cNvSpPr>
              <a:spLocks noChangeArrowheads="1"/>
            </p:cNvSpPr>
            <p:nvPr/>
          </p:nvSpPr>
          <p:spPr bwMode="auto">
            <a:xfrm>
              <a:off x="126" y="4184"/>
              <a:ext cx="440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609600" indent="-609600" defTabSz="895350">
                <a:tabLst>
                  <a:tab pos="612775" algn="l"/>
                </a:tabLst>
                <a:defRPr/>
              </a:pPr>
              <a:r>
                <a:rPr lang="en-ZA" sz="1000" dirty="0">
                  <a:solidFill>
                    <a:srgbClr val="003896"/>
                  </a:solidFill>
                </a:rPr>
                <a:t>SOURCE: Source</a:t>
              </a:r>
            </a:p>
          </p:txBody>
        </p:sp>
      </p:grpSp>
      <p:grpSp>
        <p:nvGrpSpPr>
          <p:cNvPr id="1035" name="LegendBoxes" hidden="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7993063" y="1014413"/>
            <a:ext cx="842962" cy="976312"/>
            <a:chOff x="3394" y="519"/>
            <a:chExt cx="531" cy="615"/>
          </a:xfrm>
        </p:grpSpPr>
        <p:sp>
          <p:nvSpPr>
            <p:cNvPr id="1074" name="LegendRectangle1" hidden="1"/>
            <p:cNvSpPr>
              <a:spLocks noChangeArrowheads="1"/>
            </p:cNvSpPr>
            <p:nvPr userDrawn="1"/>
          </p:nvSpPr>
          <p:spPr bwMode="auto">
            <a:xfrm>
              <a:off x="3394" y="526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rgbClr val="003896"/>
                </a:solidFill>
              </a:endParaRPr>
            </a:p>
          </p:txBody>
        </p:sp>
        <p:sp>
          <p:nvSpPr>
            <p:cNvPr id="1075" name="LegendRectangle2" hidden="1"/>
            <p:cNvSpPr>
              <a:spLocks noChangeArrowheads="1"/>
            </p:cNvSpPr>
            <p:nvPr userDrawn="1"/>
          </p:nvSpPr>
          <p:spPr bwMode="auto">
            <a:xfrm>
              <a:off x="3394" y="69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rgbClr val="003896"/>
                </a:solidFill>
              </a:endParaRPr>
            </a:p>
          </p:txBody>
        </p:sp>
        <p:sp>
          <p:nvSpPr>
            <p:cNvPr id="1076" name="LegendRectangle3" hidden="1"/>
            <p:cNvSpPr>
              <a:spLocks noChangeArrowheads="1"/>
            </p:cNvSpPr>
            <p:nvPr userDrawn="1"/>
          </p:nvSpPr>
          <p:spPr bwMode="auto">
            <a:xfrm>
              <a:off x="3394" y="860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rgbClr val="003896"/>
                </a:solidFill>
              </a:endParaRPr>
            </a:p>
          </p:txBody>
        </p:sp>
        <p:sp>
          <p:nvSpPr>
            <p:cNvPr id="1077" name="LegendRectangle4" hidden="1"/>
            <p:cNvSpPr>
              <a:spLocks noChangeArrowheads="1"/>
            </p:cNvSpPr>
            <p:nvPr userDrawn="1"/>
          </p:nvSpPr>
          <p:spPr bwMode="auto">
            <a:xfrm>
              <a:off x="3394" y="1027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rgbClr val="003896"/>
                </a:solidFill>
              </a:endParaRPr>
            </a:p>
          </p:txBody>
        </p:sp>
        <p:sp>
          <p:nvSpPr>
            <p:cNvPr id="1078" name="Legend1" hidden="1"/>
            <p:cNvSpPr>
              <a:spLocks noChangeArrowheads="1"/>
            </p:cNvSpPr>
            <p:nvPr userDrawn="1"/>
          </p:nvSpPr>
          <p:spPr bwMode="auto">
            <a:xfrm>
              <a:off x="3554" y="519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Legend1</a:t>
              </a:r>
            </a:p>
          </p:txBody>
        </p:sp>
        <p:sp>
          <p:nvSpPr>
            <p:cNvPr id="1079" name="Legend2" hidden="1"/>
            <p:cNvSpPr>
              <a:spLocks noChangeArrowheads="1"/>
            </p:cNvSpPr>
            <p:nvPr userDrawn="1"/>
          </p:nvSpPr>
          <p:spPr bwMode="auto">
            <a:xfrm>
              <a:off x="3554" y="684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Legend2</a:t>
              </a:r>
            </a:p>
          </p:txBody>
        </p:sp>
        <p:sp>
          <p:nvSpPr>
            <p:cNvPr id="1080" name="Legend3" hidden="1"/>
            <p:cNvSpPr>
              <a:spLocks noChangeArrowheads="1"/>
            </p:cNvSpPr>
            <p:nvPr userDrawn="1"/>
          </p:nvSpPr>
          <p:spPr bwMode="auto">
            <a:xfrm>
              <a:off x="3554" y="849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Legend3</a:t>
              </a:r>
            </a:p>
          </p:txBody>
        </p:sp>
        <p:sp>
          <p:nvSpPr>
            <p:cNvPr id="1081" name="Legend4" hidden="1"/>
            <p:cNvSpPr>
              <a:spLocks noChangeArrowheads="1"/>
            </p:cNvSpPr>
            <p:nvPr userDrawn="1"/>
          </p:nvSpPr>
          <p:spPr bwMode="auto">
            <a:xfrm>
              <a:off x="3554" y="1019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Legend4</a:t>
              </a:r>
            </a:p>
          </p:txBody>
        </p:sp>
      </p:grpSp>
      <p:grpSp>
        <p:nvGrpSpPr>
          <p:cNvPr id="1036" name="LegendLines" hidden="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675563" y="1014413"/>
            <a:ext cx="1160462" cy="706437"/>
            <a:chOff x="2411" y="2750"/>
            <a:chExt cx="731" cy="445"/>
          </a:xfrm>
        </p:grpSpPr>
        <p:sp>
          <p:nvSpPr>
            <p:cNvPr id="1068" name="LineLegend1" hidden="1"/>
            <p:cNvSpPr>
              <a:spLocks noChangeShapeType="1"/>
            </p:cNvSpPr>
            <p:nvPr/>
          </p:nvSpPr>
          <p:spPr bwMode="auto">
            <a:xfrm>
              <a:off x="2411" y="280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ZA" sz="1800" dirty="0">
                <a:solidFill>
                  <a:srgbClr val="003896"/>
                </a:solidFill>
              </a:endParaRPr>
            </a:p>
          </p:txBody>
        </p:sp>
        <p:sp>
          <p:nvSpPr>
            <p:cNvPr id="1069" name="LineLegend2" hidden="1"/>
            <p:cNvSpPr>
              <a:spLocks noChangeShapeType="1"/>
            </p:cNvSpPr>
            <p:nvPr/>
          </p:nvSpPr>
          <p:spPr bwMode="auto">
            <a:xfrm>
              <a:off x="2411" y="29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ZA" sz="1800" dirty="0">
                <a:solidFill>
                  <a:srgbClr val="003896"/>
                </a:solidFill>
              </a:endParaRPr>
            </a:p>
          </p:txBody>
        </p:sp>
        <p:sp>
          <p:nvSpPr>
            <p:cNvPr id="1070" name="LineLegend3" hidden="1"/>
            <p:cNvSpPr>
              <a:spLocks noChangeShapeType="1"/>
            </p:cNvSpPr>
            <p:nvPr/>
          </p:nvSpPr>
          <p:spPr bwMode="auto">
            <a:xfrm>
              <a:off x="2411" y="313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ZA" sz="1800" dirty="0">
                <a:solidFill>
                  <a:srgbClr val="003896"/>
                </a:solidFill>
              </a:endParaRPr>
            </a:p>
          </p:txBody>
        </p:sp>
        <p:sp>
          <p:nvSpPr>
            <p:cNvPr id="1071" name="Legend1" hidden="1"/>
            <p:cNvSpPr>
              <a:spLocks noChangeArrowheads="1"/>
            </p:cNvSpPr>
            <p:nvPr userDrawn="1"/>
          </p:nvSpPr>
          <p:spPr bwMode="auto">
            <a:xfrm>
              <a:off x="2771" y="2750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Legend1</a:t>
              </a:r>
            </a:p>
          </p:txBody>
        </p:sp>
        <p:sp>
          <p:nvSpPr>
            <p:cNvPr id="1072" name="Legend2" hidden="1"/>
            <p:cNvSpPr>
              <a:spLocks noChangeArrowheads="1"/>
            </p:cNvSpPr>
            <p:nvPr userDrawn="1"/>
          </p:nvSpPr>
          <p:spPr bwMode="auto">
            <a:xfrm>
              <a:off x="2771" y="2915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Legend2</a:t>
              </a:r>
            </a:p>
          </p:txBody>
        </p:sp>
        <p:sp>
          <p:nvSpPr>
            <p:cNvPr id="1073" name="Legend3" hidden="1"/>
            <p:cNvSpPr>
              <a:spLocks noChangeArrowheads="1"/>
            </p:cNvSpPr>
            <p:nvPr userDrawn="1"/>
          </p:nvSpPr>
          <p:spPr bwMode="auto">
            <a:xfrm>
              <a:off x="2771" y="3080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Legend3</a:t>
              </a:r>
            </a:p>
          </p:txBody>
        </p:sp>
      </p:grpSp>
      <p:grpSp>
        <p:nvGrpSpPr>
          <p:cNvPr id="1037" name="LegendMoons" hidden="1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913688" y="1014413"/>
            <a:ext cx="922337" cy="1306512"/>
            <a:chOff x="1104" y="2704"/>
            <a:chExt cx="581" cy="823"/>
          </a:xfrm>
        </p:grpSpPr>
        <p:grpSp>
          <p:nvGrpSpPr>
            <p:cNvPr id="1051" name="MoonLegend1" hidden="1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1104" y="2704"/>
              <a:ext cx="132" cy="132"/>
              <a:chOff x="4533" y="183"/>
              <a:chExt cx="144" cy="144"/>
            </a:xfrm>
          </p:grpSpPr>
          <p:sp>
            <p:nvSpPr>
              <p:cNvPr id="1066" name="Oval 74" hidden="1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blackWhite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67" name="Arc 75" hidden="1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black">
              <a:xfrm>
                <a:off x="4533" y="183"/>
                <a:ext cx="144" cy="144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</a:path>
                  <a:path w="43200" h="43200" stroke="0" extrusionOk="0">
                    <a:moveTo>
                      <a:pt x="21599" y="0"/>
                    </a:move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ZA" sz="1800" dirty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1052" name="MoonLegend2" hidden="1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1104" y="2876"/>
              <a:ext cx="132" cy="132"/>
              <a:chOff x="1694" y="2044"/>
              <a:chExt cx="160" cy="160"/>
            </a:xfrm>
          </p:grpSpPr>
          <p:sp>
            <p:nvSpPr>
              <p:cNvPr id="1064" name="Oval 77" hidden="1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blackWhite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65" name="Arc 78" hidden="1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black">
              <a:xfrm>
                <a:off x="1774" y="2044"/>
                <a:ext cx="80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ZA" sz="1800" dirty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1053" name="MoonLegend3" hidden="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1104" y="3049"/>
              <a:ext cx="132" cy="132"/>
              <a:chOff x="4495" y="897"/>
              <a:chExt cx="160" cy="160"/>
            </a:xfrm>
          </p:grpSpPr>
          <p:sp>
            <p:nvSpPr>
              <p:cNvPr id="1062" name="Oval 80" hidden="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blackWhite">
              <a:xfrm>
                <a:off x="4495" y="89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solidFill>
                    <a:srgbClr val="003896"/>
                  </a:solidFill>
                </a:endParaRPr>
              </a:p>
            </p:txBody>
          </p:sp>
          <p:sp>
            <p:nvSpPr>
              <p:cNvPr id="2" name="Arc 81" hidden="1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black">
              <a:xfrm>
                <a:off x="4575" y="897"/>
                <a:ext cx="80" cy="16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</a:path>
                  <a:path w="21600" h="432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2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ZA" sz="1800" dirty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1054" name="MoonLegend4" hidden="1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1104" y="3222"/>
              <a:ext cx="132" cy="132"/>
              <a:chOff x="4495" y="1198"/>
              <a:chExt cx="160" cy="160"/>
            </a:xfrm>
          </p:grpSpPr>
          <p:sp>
            <p:nvSpPr>
              <p:cNvPr id="1060" name="Oval 83" hidden="1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61" name="Arc 84" hidden="1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black">
              <a:xfrm>
                <a:off x="4495" y="1198"/>
                <a:ext cx="160" cy="16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</a:path>
                  <a:path w="43200" h="43200" stroke="0" extrusionOk="0">
                    <a:moveTo>
                      <a:pt x="21599" y="0"/>
                    </a:move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lnTo>
                      <a:pt x="21600" y="21600"/>
                    </a:lnTo>
                    <a:lnTo>
                      <a:pt x="2159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ZA" sz="1800" dirty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1055" name="MoonLegend5" hidden="1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1104" y="3395"/>
              <a:ext cx="132" cy="132"/>
              <a:chOff x="4495" y="1440"/>
              <a:chExt cx="160" cy="160"/>
            </a:xfrm>
          </p:grpSpPr>
          <p:sp>
            <p:nvSpPr>
              <p:cNvPr id="1058" name="Oval 86" hidden="1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blackWhite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59" name="Oval 87" hidden="1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black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3" name="Legend1" hidden="1"/>
            <p:cNvSpPr>
              <a:spLocks noChangeArrowheads="1"/>
            </p:cNvSpPr>
            <p:nvPr userDrawn="1"/>
          </p:nvSpPr>
          <p:spPr bwMode="auto">
            <a:xfrm>
              <a:off x="1314" y="2712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Legend1</a:t>
              </a:r>
            </a:p>
          </p:txBody>
        </p:sp>
        <p:sp>
          <p:nvSpPr>
            <p:cNvPr id="4" name="Legend2" hidden="1"/>
            <p:cNvSpPr>
              <a:spLocks noChangeArrowheads="1"/>
            </p:cNvSpPr>
            <p:nvPr userDrawn="1"/>
          </p:nvSpPr>
          <p:spPr bwMode="auto">
            <a:xfrm>
              <a:off x="1314" y="2885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Legend2</a:t>
              </a:r>
            </a:p>
          </p:txBody>
        </p:sp>
        <p:sp>
          <p:nvSpPr>
            <p:cNvPr id="5" name="Legend3" hidden="1"/>
            <p:cNvSpPr>
              <a:spLocks noChangeArrowheads="1"/>
            </p:cNvSpPr>
            <p:nvPr userDrawn="1"/>
          </p:nvSpPr>
          <p:spPr bwMode="auto">
            <a:xfrm>
              <a:off x="1314" y="3058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Legend3</a:t>
              </a:r>
            </a:p>
          </p:txBody>
        </p:sp>
        <p:sp>
          <p:nvSpPr>
            <p:cNvPr id="1056" name="Legend4" hidden="1"/>
            <p:cNvSpPr>
              <a:spLocks noChangeArrowheads="1"/>
            </p:cNvSpPr>
            <p:nvPr userDrawn="1"/>
          </p:nvSpPr>
          <p:spPr bwMode="auto">
            <a:xfrm>
              <a:off x="1314" y="3231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Legend4</a:t>
              </a:r>
            </a:p>
          </p:txBody>
        </p:sp>
        <p:sp>
          <p:nvSpPr>
            <p:cNvPr id="1057" name="Legend5" hidden="1"/>
            <p:cNvSpPr>
              <a:spLocks noChangeArrowheads="1"/>
            </p:cNvSpPr>
            <p:nvPr userDrawn="1"/>
          </p:nvSpPr>
          <p:spPr bwMode="auto">
            <a:xfrm>
              <a:off x="1314" y="3404"/>
              <a:ext cx="3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912813">
                <a:defRPr/>
              </a:pPr>
              <a:r>
                <a:rPr lang="en-ZA" sz="1200" dirty="0">
                  <a:solidFill>
                    <a:srgbClr val="003896"/>
                  </a:solidFill>
                </a:rPr>
                <a:t>Legend5</a:t>
              </a:r>
            </a:p>
          </p:txBody>
        </p:sp>
      </p:grpSp>
      <p:grpSp>
        <p:nvGrpSpPr>
          <p:cNvPr id="1038" name="Sticker" hidden="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7742238" y="1014413"/>
            <a:ext cx="1093787" cy="209550"/>
            <a:chOff x="4877" y="639"/>
            <a:chExt cx="689" cy="132"/>
          </a:xfrm>
        </p:grpSpPr>
        <p:cxnSp>
          <p:nvCxnSpPr>
            <p:cNvPr id="1048" name="AutoShape 94" hidden="1"/>
            <p:cNvCxnSpPr>
              <a:cxnSpLocks noChangeShapeType="1"/>
            </p:cNvCxnSpPr>
            <p:nvPr/>
          </p:nvCxnSpPr>
          <p:spPr bwMode="auto">
            <a:xfrm>
              <a:off x="4877" y="771"/>
              <a:ext cx="68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6" name="AutoShape 95" hidden="1"/>
            <p:cNvSpPr>
              <a:spLocks noChangeArrowheads="1"/>
            </p:cNvSpPr>
            <p:nvPr/>
          </p:nvSpPr>
          <p:spPr bwMode="auto">
            <a:xfrm>
              <a:off x="4877" y="639"/>
              <a:ext cx="689" cy="13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27426" tIns="0" rIns="0" bIns="27426">
              <a:spAutoFit/>
            </a:bodyPr>
            <a:lstStyle/>
            <a:p>
              <a:pPr algn="r" defTabSz="895350">
                <a:buClr>
                  <a:srgbClr val="83725B"/>
                </a:buClr>
                <a:defRPr/>
              </a:pPr>
              <a:r>
                <a:rPr lang="en-ZA" sz="1200" dirty="0">
                  <a:solidFill>
                    <a:srgbClr val="808080"/>
                  </a:solidFill>
                </a:rPr>
                <a:t>ILLUSTRATIVE</a:t>
              </a:r>
            </a:p>
          </p:txBody>
        </p:sp>
        <p:cxnSp>
          <p:nvCxnSpPr>
            <p:cNvPr id="1050" name="AutoShape 96" hidden="1"/>
            <p:cNvCxnSpPr>
              <a:cxnSpLocks noChangeShapeType="1"/>
            </p:cNvCxnSpPr>
            <p:nvPr/>
          </p:nvCxnSpPr>
          <p:spPr bwMode="auto">
            <a:xfrm>
              <a:off x="4877" y="639"/>
              <a:ext cx="0" cy="132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</p:grpSp>
      <p:sp>
        <p:nvSpPr>
          <p:cNvPr id="7" name="doc id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10525" y="47625"/>
            <a:ext cx="995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895350">
              <a:defRPr/>
            </a:pPr>
            <a:r>
              <a:rPr lang="en-ZA" sz="700" dirty="0">
                <a:solidFill>
                  <a:srgbClr val="000000"/>
                </a:solidFill>
              </a:rPr>
              <a:t>JOH-ESK039-20101008-vgi</a:t>
            </a:r>
          </a:p>
        </p:txBody>
      </p:sp>
      <p:grpSp>
        <p:nvGrpSpPr>
          <p:cNvPr id="1040" name="ACET" hidden="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1452563" y="1333500"/>
            <a:ext cx="4264025" cy="508000"/>
            <a:chOff x="915" y="710"/>
            <a:chExt cx="2686" cy="320"/>
          </a:xfrm>
        </p:grpSpPr>
        <p:cxnSp>
          <p:nvCxnSpPr>
            <p:cNvPr id="1046" name="AutoShape 103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" name="AutoShape 104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8284" anchor="b">
              <a:spAutoFit/>
            </a:bodyPr>
            <a:lstStyle/>
            <a:p>
              <a:pPr defTabSz="912813">
                <a:defRPr/>
              </a:pPr>
              <a:r>
                <a:rPr lang="en-ZA" b="1" dirty="0">
                  <a:solidFill>
                    <a:srgbClr val="003896"/>
                  </a:solidFill>
                </a:rPr>
                <a:t>Title</a:t>
              </a:r>
            </a:p>
            <a:p>
              <a:pPr defTabSz="912813">
                <a:defRPr/>
              </a:pPr>
              <a:r>
                <a:rPr lang="en-ZA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9" name="Working Draft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>
            <a:off x="8154988" y="2998787"/>
            <a:ext cx="1847850" cy="92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ZA" sz="600" dirty="0">
                <a:solidFill>
                  <a:srgbClr val="003896"/>
                </a:solidFill>
              </a:rPr>
              <a:t>Working Draft - Last Modified 3/4/2011 12:43:52</a:t>
            </a:r>
            <a:endParaRPr lang="en-ZA" sz="1600" dirty="0">
              <a:solidFill>
                <a:srgbClr val="003896"/>
              </a:solidFill>
            </a:endParaRPr>
          </a:p>
        </p:txBody>
      </p:sp>
      <p:sp>
        <p:nvSpPr>
          <p:cNvPr id="1041" name="Printed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8549481" y="4464844"/>
            <a:ext cx="1058863" cy="92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ZA" sz="600" dirty="0">
                <a:solidFill>
                  <a:srgbClr val="003896"/>
                </a:solidFill>
              </a:rPr>
              <a:t>Printed 2/16/2011 2:45:56 PM</a:t>
            </a:r>
            <a:endParaRPr lang="en-ZA" sz="1600" dirty="0">
              <a:solidFill>
                <a:srgbClr val="003896"/>
              </a:solidFill>
            </a:endParaRPr>
          </a:p>
        </p:txBody>
      </p:sp>
      <p:pic>
        <p:nvPicPr>
          <p:cNvPr id="1043" name="Picture 140"/>
          <p:cNvPicPr>
            <a:picLocks noChangeArrowheads="1"/>
          </p:cNvPicPr>
          <p:nvPr>
            <p:custDataLst>
              <p:tags r:id="rId27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662863" y="341313"/>
            <a:ext cx="1173162" cy="295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44" name="Picture 43" descr="logo small"/>
          <p:cNvPicPr>
            <a:picLocks noChangeAspect="1" noChangeArrowheads="1"/>
          </p:cNvPicPr>
          <p:nvPr userDrawn="1"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7662863" y="341313"/>
            <a:ext cx="11731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17" descr="topsolid"/>
          <p:cNvPicPr>
            <a:picLocks noChangeAspect="1" noChangeArrowheads="1"/>
          </p:cNvPicPr>
          <p:nvPr userDrawn="1"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0" y="0"/>
            <a:ext cx="75914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02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slow">
    <p:fade/>
  </p:transition>
  <p:hf sldNum="0" hdr="0" ftr="0" dt="0"/>
  <p:txStyles>
    <p:titleStyle>
      <a:lvl1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defTabSz="91281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defTabSz="91281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defTabSz="91281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defTabSz="912813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912813" rtl="0" fontAlgn="base">
        <a:spcBef>
          <a:spcPct val="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ea typeface="+mn-ea"/>
          <a:cs typeface="+mn-cs"/>
        </a:defRPr>
      </a:lvl1pPr>
      <a:lvl2pPr marL="147638" indent="-146050" algn="l" defTabSz="912813" rtl="0" fontAlgn="base">
        <a:spcBef>
          <a:spcPct val="0"/>
        </a:spcBef>
        <a:spcAft>
          <a:spcPct val="0"/>
        </a:spcAft>
        <a:buClr>
          <a:srgbClr val="8C7F6D"/>
        </a:buClr>
        <a:buSzPct val="125000"/>
        <a:buChar char="•"/>
        <a:defRPr sz="1600">
          <a:solidFill>
            <a:srgbClr val="003896"/>
          </a:solidFill>
          <a:latin typeface="+mn-lt"/>
          <a:cs typeface="+mn-cs"/>
        </a:defRPr>
      </a:lvl2pPr>
      <a:lvl3pPr marL="357188" indent="-207963" algn="l" defTabSz="912813" rtl="0" fontAlgn="base">
        <a:spcBef>
          <a:spcPct val="0"/>
        </a:spcBef>
        <a:spcAft>
          <a:spcPct val="0"/>
        </a:spcAft>
        <a:buClr>
          <a:srgbClr val="8C7F6D"/>
        </a:buClr>
        <a:buSzPct val="125000"/>
        <a:buFont typeface="Arial" pitchFamily="34" charset="0"/>
        <a:buChar char="–"/>
        <a:defRPr sz="1600">
          <a:solidFill>
            <a:srgbClr val="003896"/>
          </a:solidFill>
          <a:latin typeface="+mn-lt"/>
          <a:cs typeface="+mn-cs"/>
        </a:defRPr>
      </a:lvl3pPr>
      <a:lvl4pPr marL="481013" indent="-123825" algn="l" defTabSz="912813" rtl="0" fontAlgn="base">
        <a:spcBef>
          <a:spcPct val="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4pPr>
      <a:lvl5pPr marL="657225" indent="-174625" algn="l" defTabSz="912813" rtl="0" fontAlgn="base">
        <a:spcBef>
          <a:spcPct val="0"/>
        </a:spcBef>
        <a:spcAft>
          <a:spcPct val="0"/>
        </a:spcAft>
        <a:buClr>
          <a:srgbClr val="8C7F6D"/>
        </a:buClr>
        <a:buFont typeface="Arial" pitchFamily="34" charset="0"/>
        <a:buChar char="–"/>
        <a:defRPr sz="1600">
          <a:solidFill>
            <a:srgbClr val="003896"/>
          </a:solidFill>
          <a:latin typeface="+mn-lt"/>
          <a:cs typeface="+mn-cs"/>
        </a:defRPr>
      </a:lvl5pPr>
      <a:lvl6pPr marL="1114425" indent="-174625" algn="l" defTabSz="912813" rtl="0" eaLnBrk="1" fontAlgn="base" hangingPunct="1">
        <a:spcBef>
          <a:spcPct val="0"/>
        </a:spcBef>
        <a:spcAft>
          <a:spcPct val="0"/>
        </a:spcAft>
        <a:buClr>
          <a:srgbClr val="8C7F6D"/>
        </a:buClr>
        <a:buFont typeface="Arial" charset="0"/>
        <a:buChar char="–"/>
        <a:defRPr sz="1600">
          <a:solidFill>
            <a:srgbClr val="003896"/>
          </a:solidFill>
          <a:latin typeface="+mn-lt"/>
          <a:cs typeface="+mn-cs"/>
        </a:defRPr>
      </a:lvl6pPr>
      <a:lvl7pPr marL="1571625" indent="-174625" algn="l" defTabSz="912813" rtl="0" eaLnBrk="1" fontAlgn="base" hangingPunct="1">
        <a:spcBef>
          <a:spcPct val="0"/>
        </a:spcBef>
        <a:spcAft>
          <a:spcPct val="0"/>
        </a:spcAft>
        <a:buClr>
          <a:srgbClr val="8C7F6D"/>
        </a:buClr>
        <a:buFont typeface="Arial" charset="0"/>
        <a:buChar char="–"/>
        <a:defRPr sz="1600">
          <a:solidFill>
            <a:srgbClr val="003896"/>
          </a:solidFill>
          <a:latin typeface="+mn-lt"/>
          <a:cs typeface="+mn-cs"/>
        </a:defRPr>
      </a:lvl7pPr>
      <a:lvl8pPr marL="2028825" indent="-174625" algn="l" defTabSz="912813" rtl="0" eaLnBrk="1" fontAlgn="base" hangingPunct="1">
        <a:spcBef>
          <a:spcPct val="0"/>
        </a:spcBef>
        <a:spcAft>
          <a:spcPct val="0"/>
        </a:spcAft>
        <a:buClr>
          <a:srgbClr val="8C7F6D"/>
        </a:buClr>
        <a:buFont typeface="Arial" charset="0"/>
        <a:buChar char="–"/>
        <a:defRPr sz="1600">
          <a:solidFill>
            <a:srgbClr val="003896"/>
          </a:solidFill>
          <a:latin typeface="+mn-lt"/>
          <a:cs typeface="+mn-cs"/>
        </a:defRPr>
      </a:lvl8pPr>
      <a:lvl9pPr marL="2486025" indent="-174625" algn="l" defTabSz="912813" rtl="0" eaLnBrk="1" fontAlgn="base" hangingPunct="1">
        <a:spcBef>
          <a:spcPct val="0"/>
        </a:spcBef>
        <a:spcAft>
          <a:spcPct val="0"/>
        </a:spcAft>
        <a:buClr>
          <a:srgbClr val="8C7F6D"/>
        </a:buClr>
        <a:buFont typeface="Arial" charset="0"/>
        <a:buChar char="–"/>
        <a:defRPr sz="16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logo sm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41313"/>
            <a:ext cx="11731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7" descr="topsoli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1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6563" y="166688"/>
            <a:ext cx="65198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436688"/>
            <a:ext cx="83788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53188"/>
            <a:ext cx="2879725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453188"/>
            <a:ext cx="1651000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0B517567-ECE0-47C3-8193-61074C436A9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778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slow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file:///C:\Users\MandavT\Documents\PPE\Publish\Updates\Updated%20Tender%20BOQ_PPE.xlsx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5.emf"/><Relationship Id="rId4" Type="http://schemas.openxmlformats.org/officeDocument/2006/relationships/oleObject" Target="file:///C:\Users\MandavT\Documents\PPE\Publish\Pricing%20Schedule%20BOQ\Pricing%20Schedule%20-Tender%20BOQ_PPE%20Category%20A-E.xls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file:///C:\Users\MandavT\Documents\PPE\Publish\SDL&amp;I%20Undertaking%20for%20PPE.pdf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file:///C:\Users\MandavT\Documents\PPE\Tender%20documents\Environmental\Environmental%20Requirements%20for%20supply%20and%20delivery%20of%20PPE%20for%20GEMMA%202026.pdf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8.emf"/><Relationship Id="rId4" Type="http://schemas.openxmlformats.org/officeDocument/2006/relationships/oleObject" Target="file:///C:\Users\MandavT\Documents\PPE\Tender%20documents\SAFETY\OHS%20Tender%20Evaluation%20low%20risk%20work%20-%20Supply%20and%20Delivery%20of%20PPE%20Workwear%20as%20and%20when%20required%20NW%20OU.doc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3.x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tendering.eskom.co.za/" TargetMode="External"/><Relationship Id="rId2" Type="http://schemas.openxmlformats.org/officeDocument/2006/relationships/hyperlink" Target="https://tenderbulletin.eskom.co.za/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BACADA-DE41-379E-EBA9-025F5F59D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9692" y="3356536"/>
            <a:ext cx="5471626" cy="273845"/>
          </a:xfrm>
        </p:spPr>
        <p:txBody>
          <a:bodyPr/>
          <a:lstStyle/>
          <a:p>
            <a:r>
              <a:rPr lang="en-US" dirty="0"/>
              <a:t>Presented by: Tshifhiwa Mandavha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3E007-85FD-6A38-301F-BC4870BED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9692" y="3630381"/>
            <a:ext cx="5472113" cy="245269"/>
          </a:xfrm>
        </p:spPr>
        <p:txBody>
          <a:bodyPr/>
          <a:lstStyle/>
          <a:p>
            <a:r>
              <a:rPr lang="en-US" dirty="0"/>
              <a:t>Date: 09 July 2026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5F77460-8E9F-1567-7170-702027539A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2F19F1E-CB43-D25A-2C75-6E321D77C0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8B2AE0-5DED-A59A-6A9A-FC188823AEC8}"/>
              </a:ext>
            </a:extLst>
          </p:cNvPr>
          <p:cNvSpPr/>
          <p:nvPr/>
        </p:nvSpPr>
        <p:spPr>
          <a:xfrm>
            <a:off x="3430380" y="1796840"/>
            <a:ext cx="501294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hangingPunct="0">
              <a:defRPr/>
            </a:pPr>
            <a:r>
              <a:rPr lang="en-US" altLang="en-US" sz="1350" b="1" kern="0" dirty="0">
                <a:solidFill>
                  <a:schemeClr val="bg1"/>
                </a:solidFill>
                <a:latin typeface="Arial"/>
                <a:cs typeface="Arial"/>
              </a:rPr>
              <a:t>NON-COMPULSORY CLARIFICATION MEETING FOR </a:t>
            </a:r>
            <a:r>
              <a:rPr lang="en-ZA" altLang="en-US" sz="1350" b="1" kern="0" dirty="0">
                <a:solidFill>
                  <a:schemeClr val="bg1"/>
                </a:solidFill>
                <a:latin typeface="Arial"/>
                <a:cs typeface="Arial"/>
              </a:rPr>
              <a:t>THE SUPPLY AND DELIVERY OF PPE WORK WEAR ON AN “AS AND WHEN EQUIRED” BASIS TO ESKOM DISTRIBUTION NORTH-WEST OPERATING UNIT FOR A PERIOD OF 4 YEARS</a:t>
            </a:r>
          </a:p>
        </p:txBody>
      </p:sp>
    </p:spTree>
    <p:extLst>
      <p:ext uri="{BB962C8B-B14F-4D97-AF65-F5344CB8AC3E}">
        <p14:creationId xmlns:p14="http://schemas.microsoft.com/office/powerpoint/2010/main" val="33552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4" y="327222"/>
            <a:ext cx="7292975" cy="313932"/>
          </a:xfrm>
        </p:spPr>
        <p:txBody>
          <a:bodyPr/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GB" dirty="0">
                <a:ea typeface="Times New Roman"/>
                <a:cs typeface="Times New Roman"/>
              </a:rPr>
              <a:t>Functionality evaluation criteria</a:t>
            </a:r>
            <a:endParaRPr lang="en-ZA" dirty="0"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0BC7-DD77-4108-AA32-4EF6521B09FC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200024" y="1003013"/>
            <a:ext cx="86360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ea typeface="Times New Roman"/>
              <a:cs typeface="Times New Roman"/>
            </a:endParaRPr>
          </a:p>
          <a:p>
            <a:r>
              <a:rPr lang="en-ZA" sz="2400" dirty="0"/>
              <a:t> </a:t>
            </a:r>
          </a:p>
          <a:p>
            <a:endParaRPr lang="en-ZA" dirty="0"/>
          </a:p>
          <a:p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CA0B7F-C16F-DAA2-83B7-13EF4383E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665827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92685" progId="Acrobat.Document.DC">
                  <p:embed/>
                </p:oleObj>
              </mc:Choice>
              <mc:Fallback>
                <p:oleObj name="Acrobat Document" showAsIcon="1" r:id="rId2" imgW="914400" imgH="79268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0882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1283D025-2CEC-30B5-CFF0-9035ECB34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563" y="125413"/>
            <a:ext cx="6519862" cy="666750"/>
          </a:xfrm>
        </p:spPr>
        <p:txBody>
          <a:bodyPr/>
          <a:lstStyle/>
          <a:p>
            <a:r>
              <a:rPr lang="en-US" altLang="en-US"/>
              <a:t>Pricing Schedule</a:t>
            </a:r>
            <a:endParaRPr lang="en-ZA" altLang="en-US"/>
          </a:p>
        </p:txBody>
      </p:sp>
      <p:sp>
        <p:nvSpPr>
          <p:cNvPr id="30723" name="Date Placeholder 2">
            <a:extLst>
              <a:ext uri="{FF2B5EF4-FFF2-40B4-BE49-F238E27FC236}">
                <a16:creationId xmlns:a16="http://schemas.microsoft.com/office/drawing/2014/main" id="{BAA46415-C7B5-F340-EC4F-F45AA564BB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ZA" altLang="en-US">
              <a:solidFill>
                <a:srgbClr val="83725B"/>
              </a:solidFill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D86E26D-3C7D-67D5-DC56-6FF3F3A3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924300" y="6453188"/>
            <a:ext cx="9350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ZA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372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F7407AE-5036-4EFE-B7A5-D9D224B1EF86}" type="slidenum">
              <a:rPr lang="en-ZA" altLang="en-US" smtClean="0"/>
              <a:pPr>
                <a:defRPr/>
              </a:pPr>
              <a:t>10</a:t>
            </a:fld>
            <a:endParaRPr lang="en-ZA" altLang="en-US">
              <a:solidFill>
                <a:srgbClr val="83725B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7DA9EB7-98C9-5305-F7C0-3112CE2C0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09645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92685" progId="Excel.Sheet.12">
                  <p:link updateAutomatic="1"/>
                </p:oleObj>
              </mc:Choice>
              <mc:Fallback>
                <p:oleObj name="Worksheet" showAsIcon="1" r:id="rId2" imgW="914400" imgH="79268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085BAA-799D-ADD0-5883-42BD61329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591882"/>
              </p:ext>
            </p:extLst>
          </p:nvPr>
        </p:nvGraphicFramePr>
        <p:xfrm>
          <a:off x="3239294" y="39504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92685" progId="Excel.Sheet.12">
                  <p:link updateAutomatic="1"/>
                </p:oleObj>
              </mc:Choice>
              <mc:Fallback>
                <p:oleObj name="Worksheet" showAsIcon="1" r:id="rId4" imgW="914400" imgH="79268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9294" y="39504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4" y="327222"/>
            <a:ext cx="7292975" cy="313932"/>
          </a:xfrm>
        </p:spPr>
        <p:txBody>
          <a:bodyPr/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US" altLang="en-US" dirty="0"/>
              <a:t>SD&amp;L</a:t>
            </a:r>
            <a:endParaRPr lang="en-ZA" dirty="0"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0BC7-DD77-4108-AA32-4EF6521B09FC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200024" y="1003013"/>
            <a:ext cx="86360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ZA" sz="2400" dirty="0"/>
          </a:p>
          <a:p>
            <a:endParaRPr lang="en-ZA" dirty="0"/>
          </a:p>
          <a:p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1BE2140-FDC0-3167-B51C-4C68BC23C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5442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92685" progId="Acrobat.Document.DC">
                  <p:link updateAutomatic="1"/>
                </p:oleObj>
              </mc:Choice>
              <mc:Fallback>
                <p:oleObj name="Acrobat Document" showAsIcon="1" r:id="rId2" imgW="914400" imgH="792685" progId="Acrobat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71586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327222"/>
            <a:ext cx="6985000" cy="313932"/>
          </a:xfrm>
        </p:spPr>
        <p:txBody>
          <a:bodyPr/>
          <a:lstStyle/>
          <a:p>
            <a:r>
              <a:rPr lang="en-GB" altLang="en-US" dirty="0"/>
              <a:t>Contractual requirements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3F803D-5987-EC6D-A636-DBC5B9670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444625"/>
            <a:ext cx="6769100" cy="4770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ZA" altLang="en-US" b="1" dirty="0"/>
              <a:t>Financial Analysis: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ZA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• Auditors / Independent reviewers / Accounting officer’s / Compiler’s report.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• A signed directors / members report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• Annual financial statement (statement of financial position i.e. Balance sheet, statement of comprehensive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income i.e. Income Statement, Statement of changes in equity, Statement of cash flows, Notes to the financial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statement)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• ITA 34C Income tax assessment, only used if supplier is not audited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• Public Interest Score (PIS) – used to determine whether the financial statements are required to be audited /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independently reviewed or either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• Approved financial statements, signed auditors / independent reviewers / accounting officers report must be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altLang="en-US" dirty="0"/>
              <a:t>valid and not outdated, received within 18 months after year end</a:t>
            </a:r>
            <a:r>
              <a:rPr lang="en-US" altLang="en-US" dirty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44188931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13403-1DF4-5357-9995-A551C693D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0A19FAC-5F5E-A694-2DBA-716FAC659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" y="327222"/>
            <a:ext cx="6985000" cy="313932"/>
          </a:xfrm>
        </p:spPr>
        <p:txBody>
          <a:bodyPr/>
          <a:lstStyle/>
          <a:p>
            <a:r>
              <a:rPr lang="en-GB" altLang="en-US" dirty="0"/>
              <a:t>Contractual requirements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3DAEF6-6E18-25DA-45F0-6810144E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444625"/>
            <a:ext cx="67691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US" altLang="en-US" b="1" dirty="0"/>
              <a:t>SHEQ Requirements:</a:t>
            </a:r>
          </a:p>
          <a:p>
            <a:pPr marL="0" indent="0">
              <a:defRPr/>
            </a:pPr>
            <a:endParaRPr lang="en-US" altLang="en-US" dirty="0"/>
          </a:p>
          <a:p>
            <a:pPr marL="0" indent="0">
              <a:defRPr/>
            </a:pPr>
            <a:endParaRPr lang="en-US" altLang="en-US" dirty="0"/>
          </a:p>
          <a:p>
            <a:pPr marL="0" indent="0">
              <a:defRPr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ZA" alt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5C7EE20-1A61-29A7-939E-2027E0138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155639"/>
              </p:ext>
            </p:extLst>
          </p:nvPr>
        </p:nvGraphicFramePr>
        <p:xfrm>
          <a:off x="1632857" y="223996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92685" progId="Acrobat.Document.DC">
                  <p:link updateAutomatic="1"/>
                </p:oleObj>
              </mc:Choice>
              <mc:Fallback>
                <p:oleObj name="Acrobat Document" showAsIcon="1" r:id="rId2" imgW="914400" imgH="792685" progId="Acrobat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2857" y="223996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4CD2EC3-3BE6-3A03-8AC1-BCA52F42C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57454"/>
              </p:ext>
            </p:extLst>
          </p:nvPr>
        </p:nvGraphicFramePr>
        <p:xfrm>
          <a:off x="3869369" y="210634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792685" progId="Word.Document.12">
                  <p:link updateAutomatic="1"/>
                </p:oleObj>
              </mc:Choice>
              <mc:Fallback>
                <p:oleObj name="Document" showAsIcon="1" r:id="rId4" imgW="914400" imgH="792685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9369" y="210634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73880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BE20D65-A1C7-E66D-6935-13EFA3A6CF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Questions and answers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lidespeech.com/s/qWC8PPesen/slide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485900"/>
            <a:ext cx="62865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2185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B16E-EB8A-E11E-92B4-24253E78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324033"/>
            <a:ext cx="6985000" cy="320309"/>
          </a:xfrm>
        </p:spPr>
        <p:txBody>
          <a:bodyPr/>
          <a:lstStyle/>
          <a:p>
            <a:r>
              <a:rPr lang="en-GB" altLang="en-US" dirty="0"/>
              <a:t>Housekeeping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0A51C-64F1-E345-9891-68F3C607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63" y="1399592"/>
            <a:ext cx="7317176" cy="2211355"/>
          </a:xfrm>
        </p:spPr>
        <p:txBody>
          <a:bodyPr>
            <a:normAutofit/>
          </a:bodyPr>
          <a:lstStyle/>
          <a:p>
            <a:r>
              <a:rPr lang="en-ZA" altLang="en-US" dirty="0"/>
              <a:t>Keep your microphone muted when not speaking to minimize background noise.</a:t>
            </a:r>
          </a:p>
          <a:p>
            <a:r>
              <a:rPr lang="en-ZA" altLang="en-US" dirty="0"/>
              <a:t>Keep your camera off. </a:t>
            </a:r>
          </a:p>
          <a:p>
            <a:r>
              <a:rPr lang="en-ZA" altLang="en-US" dirty="0"/>
              <a:t>Use the “Raise Hand” feature if you need to speak or ask a question.</a:t>
            </a:r>
          </a:p>
          <a:p>
            <a:r>
              <a:rPr lang="en-ZA" altLang="en-US" dirty="0"/>
              <a:t>Identify yourself when speaking, start by stating your name and company.</a:t>
            </a:r>
          </a:p>
          <a:p>
            <a:r>
              <a:rPr lang="en-ZA" altLang="en-US" dirty="0"/>
              <a:t>Keep your questions brief and to the point.</a:t>
            </a:r>
          </a:p>
          <a:p>
            <a:r>
              <a:rPr lang="en-ZA" altLang="en-US" dirty="0"/>
              <a:t>.</a:t>
            </a:r>
          </a:p>
          <a:p>
            <a:endParaRPr lang="en-ZA" altLang="en-US" dirty="0"/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AA7AAA-6E3B-D37C-1F87-DF5919800C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96338" y="6356350"/>
            <a:ext cx="347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B1497D-D85C-49F0-B0C9-9C5FED4EAE9E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60265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327222"/>
            <a:ext cx="6985000" cy="313932"/>
          </a:xfrm>
        </p:spPr>
        <p:txBody>
          <a:bodyPr/>
          <a:lstStyle/>
          <a:p>
            <a:r>
              <a:rPr lang="en-US" dirty="0"/>
              <a:t>Agenda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0BC7-DD77-4108-AA32-4EF6521B09FC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-406400" y="1128266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n-GB" sz="2000" dirty="0"/>
          </a:p>
          <a:p>
            <a:pPr lvl="2" algn="just"/>
            <a:endParaRPr lang="en-ZA" dirty="0"/>
          </a:p>
          <a:p>
            <a:r>
              <a:rPr lang="en-GB" dirty="0"/>
              <a:t> 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11F3B6-EDE3-60A2-C4AB-99A797B1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1436688"/>
            <a:ext cx="83788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+mn-lt"/>
                <a:ea typeface="Arial" charset="0"/>
                <a:cs typeface="+mn-cs"/>
              </a:defRPr>
            </a:lvl1pPr>
            <a:lvl2pPr marL="717550" indent="-271463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ea typeface="Arial" charset="0"/>
                <a:cs typeface="+mn-cs"/>
              </a:defRPr>
            </a:lvl2pPr>
            <a:lvl3pPr marL="107632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ea typeface="Arial" charset="0"/>
                <a:cs typeface="+mn-cs"/>
              </a:defRPr>
            </a:lvl3pPr>
            <a:lvl4pPr marL="1435100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ea typeface="Arial" charset="0"/>
                <a:cs typeface="+mn-cs"/>
              </a:defRPr>
            </a:lvl4pPr>
            <a:lvl5pPr marL="1793875" indent="-179388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ea typeface="Arial" charset="0"/>
                <a:cs typeface="+mn-cs"/>
              </a:defRPr>
            </a:lvl5pPr>
            <a:lvl6pPr marL="22510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6pPr>
            <a:lvl7pPr marL="27082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7pPr>
            <a:lvl8pPr marL="31654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8pPr>
            <a:lvl9pPr marL="3622675" indent="-179388" algn="l" rtl="0"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cs typeface="Arial"/>
              </a:rPr>
              <a:t>OPENING, WELCOME &amp; EVACUATION ROUTE/ safety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cs typeface="Arial"/>
              </a:rPr>
              <a:t>MEETING GROUND RULES &amp;  OBJECTIVES– Commercial Representative/ Tshifhiwa 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cs typeface="Arial"/>
              </a:rPr>
              <a:t>Eskom Commercial Process – Commercial Representative Tshifhiwa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Char char="•"/>
              <a:tabLst/>
              <a:defRPr/>
            </a:pPr>
            <a:r>
              <a:rPr lang="en-US" altLang="en-US" sz="1600" kern="0" dirty="0">
                <a:latin typeface="Arial"/>
                <a:cs typeface="Arial"/>
              </a:rPr>
              <a:t>Tender updates, Question and Answers to date.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cs typeface="Arial"/>
              </a:rPr>
              <a:t> BOQ – Unathi Mpoza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cs typeface="Arial"/>
              </a:rPr>
              <a:t>SD&amp;L- Jabulile Shongwe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cs typeface="Arial"/>
              </a:rPr>
              <a:t>SHEQ – Victor, Londiwe, Bonginkosi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cs typeface="Arial"/>
              </a:rPr>
              <a:t>Technical Evaluation Process – Technical Representatives: Zanele Sithole, Etienne </a:t>
            </a:r>
            <a:r>
              <a:rPr lang="en-US" altLang="en-US" sz="1600" kern="0" dirty="0">
                <a:latin typeface="Arial"/>
                <a:cs typeface="Arial"/>
              </a:rPr>
              <a:t>Lizemore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cs typeface="Arial"/>
              </a:rPr>
              <a:t>Questions and Answers</a:t>
            </a:r>
          </a:p>
          <a:p>
            <a:pPr marL="266700" marR="0" lvl="0" indent="-2667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cs typeface="Arial"/>
              </a:rPr>
              <a:t>Summary and closing</a:t>
            </a:r>
          </a:p>
        </p:txBody>
      </p:sp>
    </p:spTree>
    <p:extLst>
      <p:ext uri="{BB962C8B-B14F-4D97-AF65-F5344CB8AC3E}">
        <p14:creationId xmlns:p14="http://schemas.microsoft.com/office/powerpoint/2010/main" val="150518849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 hidden="1">
            <a:extLst>
              <a:ext uri="{FF2B5EF4-FFF2-40B4-BE49-F238E27FC236}">
                <a16:creationId xmlns:a16="http://schemas.microsoft.com/office/drawing/2014/main" id="{05C583E2-A29D-DF8B-76BC-3069296FB05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8434" name="Object 1" hidden="1">
                        <a:extLst>
                          <a:ext uri="{FF2B5EF4-FFF2-40B4-BE49-F238E27FC236}">
                            <a16:creationId xmlns:a16="http://schemas.microsoft.com/office/drawing/2014/main" id="{05C583E2-A29D-DF8B-76BC-3069296FB05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3">
            <a:extLst>
              <a:ext uri="{FF2B5EF4-FFF2-40B4-BE49-F238E27FC236}">
                <a16:creationId xmlns:a16="http://schemas.microsoft.com/office/drawing/2014/main" id="{19403B40-4616-FA4F-C9D5-7BAF8EA05B2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" b="761"/>
          <a:stretch>
            <a:fillRect/>
          </a:stretch>
        </p:blipFill>
        <p:spPr bwMode="gray">
          <a:xfrm>
            <a:off x="0" y="962025"/>
            <a:ext cx="3495675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B7CF48-FA9F-F233-0E72-772FBB058D41}"/>
              </a:ext>
            </a:extLst>
          </p:cNvPr>
          <p:cNvSpPr txBox="1"/>
          <p:nvPr/>
        </p:nvSpPr>
        <p:spPr bwMode="gray">
          <a:xfrm>
            <a:off x="3495675" y="2098230"/>
            <a:ext cx="5540375" cy="362039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0569" rIns="144000" bIns="70569" anchor="ctr">
            <a:spAutoFit/>
          </a:bodyPr>
          <a:lstStyle>
            <a:lvl1pPr marL="0" lvl="0" indent="0" defTabSz="895065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14" indent="-192027" defTabSz="895065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056" indent="-261854" defTabSz="89506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168" indent="-155526" defTabSz="895065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570" indent="-130134" defTabSz="89506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570" indent="-130134" defTabSz="89506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570" indent="-130134" defTabSz="89506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570" indent="-130134" defTabSz="89506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570" indent="-130134" defTabSz="89506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dirty="0">
                <a:solidFill>
                  <a:srgbClr val="C00000"/>
                </a:solidFill>
              </a:rPr>
              <a:t>The session will focus on providing </a:t>
            </a:r>
            <a:r>
              <a:rPr lang="en-ZA" b="1" dirty="0">
                <a:solidFill>
                  <a:srgbClr val="C00000"/>
                </a:solidFill>
              </a:rPr>
              <a:t>clarity</a:t>
            </a:r>
            <a:r>
              <a:rPr lang="en-ZA" dirty="0">
                <a:solidFill>
                  <a:srgbClr val="C00000"/>
                </a:solidFill>
              </a:rPr>
              <a:t> on the</a:t>
            </a:r>
            <a:r>
              <a:rPr lang="en-ZA" b="1" dirty="0">
                <a:solidFill>
                  <a:srgbClr val="C00000"/>
                </a:solidFill>
              </a:rPr>
              <a:t>,  invitation content</a:t>
            </a:r>
            <a:r>
              <a:rPr lang="en-ZA" dirty="0">
                <a:solidFill>
                  <a:srgbClr val="C00000"/>
                </a:solidFill>
              </a:rPr>
              <a:t> which should assist  prospective tenderers to submit </a:t>
            </a:r>
            <a:r>
              <a:rPr lang="en-ZA" b="1" dirty="0">
                <a:solidFill>
                  <a:srgbClr val="C00000"/>
                </a:solidFill>
              </a:rPr>
              <a:t>responsive tenders </a:t>
            </a:r>
            <a:r>
              <a:rPr lang="en-ZA" dirty="0">
                <a:solidFill>
                  <a:srgbClr val="C00000"/>
                </a:solidFill>
              </a:rPr>
              <a:t>that are </a:t>
            </a:r>
            <a:r>
              <a:rPr lang="en-ZA" b="1" dirty="0">
                <a:solidFill>
                  <a:srgbClr val="C00000"/>
                </a:solidFill>
              </a:rPr>
              <a:t>commercially and technically acceptable</a:t>
            </a:r>
            <a:r>
              <a:rPr lang="en-ZA" dirty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dirty="0">
                <a:solidFill>
                  <a:srgbClr val="C00000"/>
                </a:solidFill>
              </a:rPr>
              <a:t>We will endeavour to:</a:t>
            </a:r>
          </a:p>
          <a:p>
            <a:pPr marL="479364" lvl="1" indent="-28575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/>
            </a:pPr>
            <a:r>
              <a:rPr lang="en-US" dirty="0">
                <a:solidFill>
                  <a:srgbClr val="C00000"/>
                </a:solidFill>
              </a:rPr>
              <a:t>Provide a guideline on commercial/ Basic Compliance requirements.</a:t>
            </a:r>
            <a:endParaRPr lang="en-ZA" dirty="0">
              <a:solidFill>
                <a:srgbClr val="C00000"/>
              </a:solidFill>
            </a:endParaRPr>
          </a:p>
          <a:p>
            <a:pPr marL="479364" lvl="1" indent="-28575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/>
            </a:pPr>
            <a:r>
              <a:rPr lang="en-ZA" dirty="0">
                <a:solidFill>
                  <a:srgbClr val="C00000"/>
                </a:solidFill>
              </a:rPr>
              <a:t>Explain the evaluation criteria (Functionality)</a:t>
            </a:r>
          </a:p>
          <a:p>
            <a:pPr marL="479364" lvl="1" indent="-28575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/>
            </a:pPr>
            <a:r>
              <a:rPr lang="en-US" dirty="0">
                <a:solidFill>
                  <a:srgbClr val="C00000"/>
                </a:solidFill>
              </a:rPr>
              <a:t>Explain the Objective Criteria’s or contractual requirements</a:t>
            </a:r>
            <a:endParaRPr lang="en-ZA" dirty="0">
              <a:solidFill>
                <a:srgbClr val="C00000"/>
              </a:solidFill>
            </a:endParaRPr>
          </a:p>
          <a:p>
            <a:pPr marL="479364" lvl="1" indent="-28575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/>
            </a:pPr>
            <a:r>
              <a:rPr lang="en-ZA" dirty="0">
                <a:solidFill>
                  <a:srgbClr val="C00000"/>
                </a:solidFill>
              </a:rPr>
              <a:t>Provide a forum for Q &amp; A and clarify any ambiguities</a:t>
            </a:r>
          </a:p>
        </p:txBody>
      </p:sp>
      <p:sp>
        <p:nvSpPr>
          <p:cNvPr id="18437" name="Title 1">
            <a:extLst>
              <a:ext uri="{FF2B5EF4-FFF2-40B4-BE49-F238E27FC236}">
                <a16:creationId xmlns:a16="http://schemas.microsoft.com/office/drawing/2014/main" id="{DA1E6E43-D9E1-A0BB-FBB7-C97C5B19E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63" y="147638"/>
            <a:ext cx="6519862" cy="6667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ZA" altLang="en-US" dirty="0"/>
              <a:t>Welcome: Session Objectives</a:t>
            </a:r>
          </a:p>
        </p:txBody>
      </p:sp>
      <p:sp>
        <p:nvSpPr>
          <p:cNvPr id="18438" name="Slide Number Placeholder 3">
            <a:extLst>
              <a:ext uri="{FF2B5EF4-FFF2-40B4-BE49-F238E27FC236}">
                <a16:creationId xmlns:a16="http://schemas.microsoft.com/office/drawing/2014/main" id="{6D99DD6C-CEF7-F0E1-855E-0097B5CB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924300" y="6453188"/>
            <a:ext cx="9350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ZA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372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fld id="{1E832677-2877-48D7-978A-5A67CF5849B0}" type="slidenum">
              <a:rPr lang="en-ZA" altLang="en-US" smtClean="0"/>
              <a:pPr algn="l">
                <a:defRPr/>
              </a:pPr>
              <a:t>3</a:t>
            </a:fld>
            <a:endParaRPr lang="en-ZA" altLang="en-US">
              <a:solidFill>
                <a:srgbClr val="83725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DD0FD7-CCCA-7772-8138-8F2877C7AFCD}"/>
              </a:ext>
            </a:extLst>
          </p:cNvPr>
          <p:cNvSpPr/>
          <p:nvPr/>
        </p:nvSpPr>
        <p:spPr>
          <a:xfrm>
            <a:off x="6265863" y="0"/>
            <a:ext cx="2884487" cy="9477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170256"/>
            <a:ext cx="6985000" cy="627864"/>
          </a:xfrm>
        </p:spPr>
        <p:txBody>
          <a:bodyPr/>
          <a:lstStyle/>
          <a:p>
            <a:r>
              <a:rPr lang="en-US" dirty="0">
                <a:ea typeface="Times New Roman"/>
                <a:cs typeface="Times New Roman"/>
              </a:rPr>
              <a:t>Commercial Process -  ESKOM Representative / Contact Person: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0BC7-DD77-4108-AA32-4EF6521B09FC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5C1F0C-E09D-4D14-F388-59B9AC28347A}"/>
              </a:ext>
            </a:extLst>
          </p:cNvPr>
          <p:cNvSpPr/>
          <p:nvPr/>
        </p:nvSpPr>
        <p:spPr>
          <a:xfrm>
            <a:off x="93663" y="1022350"/>
            <a:ext cx="8915400" cy="5756275"/>
          </a:xfrm>
          <a:prstGeom prst="rect">
            <a:avLst/>
          </a:prstGeom>
          <a:solidFill>
            <a:schemeClr val="bg1"/>
          </a:solidFill>
          <a:ln w="19050">
            <a:solidFill>
              <a:srgbClr val="83725B"/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1600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8C7F6D"/>
              </a:buClr>
              <a:defRPr/>
            </a:pPr>
            <a:r>
              <a:rPr lang="en-ZA" sz="2000" dirty="0">
                <a:solidFill>
                  <a:srgbClr val="003896"/>
                </a:solidFill>
              </a:rPr>
              <a:t>Eskom DX Gemma Cluster </a:t>
            </a:r>
          </a:p>
          <a:p>
            <a:pPr>
              <a:spcBef>
                <a:spcPts val="600"/>
              </a:spcBef>
              <a:defRPr/>
            </a:pPr>
            <a:endParaRPr lang="en-ZA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ZA" sz="1600" b="1" dirty="0">
                <a:solidFill>
                  <a:schemeClr val="tx1"/>
                </a:solidFill>
              </a:rPr>
              <a:t>Name</a:t>
            </a:r>
            <a:r>
              <a:rPr lang="en-ZA" sz="1600" dirty="0">
                <a:solidFill>
                  <a:schemeClr val="tx1"/>
                </a:solidFill>
              </a:rPr>
              <a:t>: 		Tshifhiwa Mandavha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ZA" sz="1600" b="1" dirty="0">
                <a:solidFill>
                  <a:schemeClr val="tx1"/>
                </a:solidFill>
              </a:rPr>
              <a:t>Designation: 	</a:t>
            </a:r>
            <a:r>
              <a:rPr lang="en-ZA" sz="1600" dirty="0">
                <a:solidFill>
                  <a:schemeClr val="tx1"/>
                </a:solidFill>
              </a:rPr>
              <a:t>Snr Advisor Procurement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sz="1600" b="1" dirty="0">
                <a:solidFill>
                  <a:schemeClr val="tx1"/>
                </a:solidFill>
              </a:rPr>
              <a:t>Tel No</a:t>
            </a:r>
            <a:r>
              <a:rPr lang="en-GB" sz="1600" dirty="0">
                <a:solidFill>
                  <a:schemeClr val="tx1"/>
                </a:solidFill>
              </a:rPr>
              <a:t>:		+27 11 629 8114</a:t>
            </a:r>
            <a:endParaRPr lang="en-ZA" sz="1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GB" sz="1600" b="1" dirty="0">
                <a:solidFill>
                  <a:schemeClr val="tx1"/>
                </a:solidFill>
              </a:rPr>
              <a:t>E- mail:</a:t>
            </a:r>
            <a:r>
              <a:rPr lang="en-GB" sz="1600" dirty="0">
                <a:solidFill>
                  <a:schemeClr val="tx1"/>
                </a:solidFill>
              </a:rPr>
              <a:t>	MandavT@eskom.co.za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ZA" dirty="0">
              <a:solidFill>
                <a:schemeClr val="tx1"/>
              </a:solidFill>
            </a:endParaRPr>
          </a:p>
          <a:p>
            <a:pPr>
              <a:defRPr/>
            </a:pPr>
            <a:endParaRPr lang="en-ZA" sz="1600" dirty="0">
              <a:solidFill>
                <a:schemeClr val="tx1"/>
              </a:solidFill>
            </a:endParaRPr>
          </a:p>
          <a:p>
            <a:pPr marL="742950" lvl="1" indent="-285750" algn="just">
              <a:spcBef>
                <a:spcPts val="1800"/>
              </a:spcBef>
              <a:buClr>
                <a:srgbClr val="8C7F6D"/>
              </a:buClr>
              <a:buFont typeface="Symbol" panose="05050102010706020507" pitchFamily="18" charset="2"/>
              <a:buChar char="-"/>
              <a:defRPr/>
            </a:pPr>
            <a:endParaRPr lang="en-ZA" sz="15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4151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4" y="327222"/>
            <a:ext cx="7292975" cy="313932"/>
          </a:xfrm>
        </p:spPr>
        <p:txBody>
          <a:bodyPr/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ZA" altLang="en-US" dirty="0"/>
              <a:t>Commercial Process:  Submission Deadlines </a:t>
            </a:r>
            <a:endParaRPr lang="en-ZA" dirty="0"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0BC7-DD77-4108-AA32-4EF6521B09FC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837A8-5B27-772D-7F20-A62CB65DBD07}"/>
              </a:ext>
            </a:extLst>
          </p:cNvPr>
          <p:cNvSpPr txBox="1"/>
          <p:nvPr/>
        </p:nvSpPr>
        <p:spPr>
          <a:xfrm>
            <a:off x="672353" y="1189926"/>
            <a:ext cx="65126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100000"/>
              </a:spcBef>
              <a:buClr>
                <a:srgbClr val="8C7F6D"/>
              </a:buClr>
              <a:defRPr/>
            </a:pPr>
            <a:r>
              <a:rPr lang="en-US" sz="1500" b="1" kern="0" dirty="0">
                <a:solidFill>
                  <a:srgbClr val="003896"/>
                </a:solidFill>
              </a:rPr>
              <a:t>Non-Compulsory Clarification Meeting</a:t>
            </a:r>
          </a:p>
          <a:p>
            <a:pPr algn="just">
              <a:spcBef>
                <a:spcPct val="100000"/>
              </a:spcBef>
              <a:buClr>
                <a:srgbClr val="8C7F6D"/>
              </a:buClr>
              <a:defRPr/>
            </a:pPr>
            <a:r>
              <a:rPr lang="en-US" sz="1500" b="1" kern="0" dirty="0">
                <a:solidFill>
                  <a:srgbClr val="003896"/>
                </a:solidFill>
              </a:rPr>
              <a:t>Tender Issue Date: 22 June 2026</a:t>
            </a:r>
          </a:p>
          <a:p>
            <a:pPr algn="just">
              <a:spcBef>
                <a:spcPct val="100000"/>
              </a:spcBef>
              <a:buClr>
                <a:srgbClr val="8C7F6D"/>
              </a:buClr>
              <a:defRPr/>
            </a:pPr>
            <a:r>
              <a:rPr lang="en-ZA" sz="1500" b="1" kern="0" dirty="0">
                <a:solidFill>
                  <a:srgbClr val="003896"/>
                </a:solidFill>
              </a:rPr>
              <a:t>Submission Deadline/Closing Date: </a:t>
            </a:r>
            <a:r>
              <a:rPr lang="en-US" sz="1500" b="1" kern="0" dirty="0">
                <a:solidFill>
                  <a:srgbClr val="003896"/>
                </a:solidFill>
              </a:rPr>
              <a:t>15 July 2026@10h00 AM  </a:t>
            </a:r>
          </a:p>
          <a:p>
            <a:pPr marL="285750" lvl="1" indent="-285750" algn="just">
              <a:spcBef>
                <a:spcPct val="100000"/>
              </a:spcBef>
              <a:buClr>
                <a:srgbClr val="8C7F6D"/>
              </a:buClr>
              <a:buFont typeface="Arial" panose="020B0604020202020204" pitchFamily="34" charset="0"/>
              <a:buChar char="•"/>
              <a:defRPr/>
            </a:pPr>
            <a:r>
              <a:rPr lang="en-GB" sz="1500" b="1" kern="0" dirty="0">
                <a:solidFill>
                  <a:srgbClr val="003896"/>
                </a:solidFill>
              </a:rPr>
              <a:t>Tender Validity period: 180 Days</a:t>
            </a:r>
            <a:endParaRPr lang="en-ZA" sz="1500" kern="0" dirty="0">
              <a:solidFill>
                <a:srgbClr val="003896"/>
              </a:solidFill>
            </a:endParaRPr>
          </a:p>
          <a:p>
            <a:pPr marL="285750" lvl="1" indent="-285750" algn="just">
              <a:spcBef>
                <a:spcPct val="100000"/>
              </a:spcBef>
              <a:buClr>
                <a:srgbClr val="8C7F6D"/>
              </a:buClr>
              <a:buFont typeface="Arial" panose="020B0604020202020204" pitchFamily="34" charset="0"/>
              <a:buChar char="•"/>
              <a:defRPr/>
            </a:pPr>
            <a:r>
              <a:rPr lang="en-ZA" sz="1500" b="1" kern="0" dirty="0">
                <a:solidFill>
                  <a:srgbClr val="003896"/>
                </a:solidFill>
              </a:rPr>
              <a:t>Clarification Queries Closing Date: </a:t>
            </a:r>
            <a:r>
              <a:rPr lang="en-ZA" sz="1500" kern="0" dirty="0">
                <a:solidFill>
                  <a:srgbClr val="003896"/>
                </a:solidFill>
              </a:rPr>
              <a:t>10:00am SA Telkom Time (GMT +1) on </a:t>
            </a:r>
            <a:r>
              <a:rPr lang="en-US" sz="1500" kern="0" dirty="0">
                <a:solidFill>
                  <a:srgbClr val="003896"/>
                </a:solidFill>
              </a:rPr>
              <a:t>10 July 2026 </a:t>
            </a:r>
            <a:r>
              <a:rPr lang="en-ZA" sz="1500" kern="0" dirty="0">
                <a:solidFill>
                  <a:srgbClr val="003896"/>
                </a:solidFill>
              </a:rPr>
              <a:t>(05</a:t>
            </a:r>
            <a:r>
              <a:rPr lang="en-GB" sz="1500" kern="0" dirty="0">
                <a:solidFill>
                  <a:srgbClr val="003896"/>
                </a:solidFill>
              </a:rPr>
              <a:t> working days before the deadline for Proposal submission)</a:t>
            </a:r>
            <a:endParaRPr lang="en-ZA" sz="1500" kern="0" dirty="0">
              <a:solidFill>
                <a:srgbClr val="003896"/>
              </a:solidFill>
            </a:endParaRPr>
          </a:p>
          <a:p>
            <a:pPr marL="285750" lvl="1" indent="-285750" algn="just">
              <a:spcBef>
                <a:spcPct val="100000"/>
              </a:spcBef>
              <a:buClr>
                <a:srgbClr val="8C7F6D"/>
              </a:buClr>
              <a:buFont typeface="Arial" panose="020B0604020202020204" pitchFamily="34" charset="0"/>
              <a:buChar char="•"/>
              <a:defRPr/>
            </a:pPr>
            <a:r>
              <a:rPr lang="en-ZA" sz="1500" b="1" kern="0" dirty="0">
                <a:solidFill>
                  <a:srgbClr val="003896"/>
                </a:solidFill>
              </a:rPr>
              <a:t>Submission Closing Time</a:t>
            </a:r>
            <a:r>
              <a:rPr lang="en-ZA" sz="1500" kern="0" dirty="0">
                <a:solidFill>
                  <a:srgbClr val="003896"/>
                </a:solidFill>
              </a:rPr>
              <a:t>: </a:t>
            </a:r>
            <a:r>
              <a:rPr lang="en-ZA" sz="1500" b="1" kern="0" dirty="0">
                <a:solidFill>
                  <a:srgbClr val="003896"/>
                </a:solidFill>
              </a:rPr>
              <a:t>10:00am</a:t>
            </a:r>
            <a:r>
              <a:rPr lang="en-ZA" sz="1500" kern="0" dirty="0">
                <a:solidFill>
                  <a:srgbClr val="003896"/>
                </a:solidFill>
              </a:rPr>
              <a:t> SA Telkom Time – (GMT +2)  (no late submission/s will be accepted under any circumstances) </a:t>
            </a:r>
          </a:p>
          <a:p>
            <a:pPr marL="285750" lvl="1" indent="-285750" algn="just">
              <a:spcBef>
                <a:spcPct val="100000"/>
              </a:spcBef>
              <a:buClr>
                <a:srgbClr val="8C7F6D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FF0000"/>
                </a:solidFill>
              </a:rPr>
              <a:t>ANY LATE SUBMISSION WILL BE REJECTED</a:t>
            </a:r>
          </a:p>
        </p:txBody>
      </p:sp>
    </p:spTree>
    <p:extLst>
      <p:ext uri="{BB962C8B-B14F-4D97-AF65-F5344CB8AC3E}">
        <p14:creationId xmlns:p14="http://schemas.microsoft.com/office/powerpoint/2010/main" val="402502248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4" y="327222"/>
            <a:ext cx="7292975" cy="313932"/>
          </a:xfrm>
        </p:spPr>
        <p:txBody>
          <a:bodyPr/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GB" dirty="0">
                <a:ea typeface="Times New Roman"/>
                <a:cs typeface="Times New Roman"/>
              </a:rPr>
              <a:t>Commercial Process:  Submission Requirements </a:t>
            </a:r>
            <a:endParaRPr lang="en-ZA" dirty="0"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0BC7-DD77-4108-AA32-4EF6521B09FC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200024" y="914113"/>
            <a:ext cx="7877176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 eaLnBrk="0" hangingPunct="0">
              <a:spcBef>
                <a:spcPts val="1800"/>
              </a:spcBef>
              <a:buClr>
                <a:srgbClr val="8C7F6D"/>
              </a:buClr>
              <a:buFont typeface="Symbol" pitchFamily="18" charset="2"/>
              <a:buChar char="-"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Updates &amp; Clarifications: </a:t>
            </a:r>
            <a:r>
              <a:rPr kumimoji="0" lang="en-US" alt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Tenderers are encouraged</a:t>
            </a:r>
            <a:r>
              <a:rPr lang="en-US" altLang="en-US" sz="1500" i="1" dirty="0">
                <a:solidFill>
                  <a:srgbClr val="003896"/>
                </a:solidFill>
                <a:latin typeface="Arial"/>
                <a:cs typeface="Arial"/>
              </a:rPr>
              <a:t> </a:t>
            </a:r>
            <a:r>
              <a:rPr lang="en-US" i="1" dirty="0"/>
              <a:t>to regularly monitor and</a:t>
            </a:r>
            <a:r>
              <a:rPr kumimoji="0" lang="en-US" alt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check the </a:t>
            </a: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Eskom Tender Bulletin </a:t>
            </a:r>
            <a:r>
              <a:rPr kumimoji="0" lang="en-US" alt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 </a:t>
            </a: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National Treasury Website (e-Tender) </a:t>
            </a:r>
            <a:r>
              <a:rPr kumimoji="0" lang="en-US" alt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important updates relevant RFT (E3075DXNWOU) i.e. Updated tender documents, minutes, notices, clarifications etc.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8C7F6D"/>
              </a:buClr>
              <a:buSzTx/>
              <a:buFont typeface="Symbol" pitchFamily="18" charset="2"/>
              <a:buChar char="-"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RFT shall be submitted as </a:t>
            </a:r>
            <a:r>
              <a:rPr kumimoji="0" lang="en-ZA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electronically via Eskom E- tendering site by the stipulated closing date and time.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8C7F6D"/>
              </a:buClr>
              <a:buSzTx/>
              <a:buFont typeface="Symbol" pitchFamily="18" charset="2"/>
              <a:buChar char="-"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Document must be  submitted in </a:t>
            </a: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pdf format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copies of the submitted documents should also be uploaded.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8C7F6D"/>
              </a:buClr>
              <a:buSzTx/>
              <a:buFont typeface="Symbol" pitchFamily="18" charset="2"/>
              <a:buChar char="-"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Tenderers will not be permitted to provide the required copies after tender closing, and Eskom will not be responsible for the making of copies for the purposes of  	evaluation 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2400" dirty="0"/>
          </a:p>
          <a:p>
            <a:r>
              <a:rPr lang="en-ZA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ZA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  <a:p>
            <a:pPr marL="285750" indent="-285750">
              <a:buFont typeface="Arial" pitchFamily="34" charset="0"/>
              <a:buChar char="•"/>
            </a:pPr>
            <a:endParaRPr lang="en-ZA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ea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532412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4" y="327222"/>
            <a:ext cx="7292975" cy="313932"/>
          </a:xfrm>
        </p:spPr>
        <p:txBody>
          <a:bodyPr/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US" altLang="en-US" dirty="0"/>
              <a:t>Tender Info:</a:t>
            </a:r>
            <a:endParaRPr lang="en-ZA" dirty="0"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0BC7-DD77-4108-AA32-4EF6521B09FC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03534F0-D5C6-E853-F7A7-A48A800922F5}"/>
              </a:ext>
            </a:extLst>
          </p:cNvPr>
          <p:cNvSpPr txBox="1">
            <a:spLocks noChangeArrowheads="1"/>
          </p:cNvSpPr>
          <p:nvPr/>
        </p:nvSpPr>
        <p:spPr>
          <a:xfrm>
            <a:off x="436563" y="1052513"/>
            <a:ext cx="8378825" cy="54292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defRPr sz="16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147607" indent="-14601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SzPct val="125000"/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2pPr>
            <a:lvl3pPr marL="357112" indent="-20791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SzPct val="125000"/>
              <a:buFont typeface="Arial" charset="0"/>
              <a:buChar char="–"/>
              <a:defRPr sz="1600">
                <a:solidFill>
                  <a:srgbClr val="003896"/>
                </a:solidFill>
                <a:latin typeface="+mn-lt"/>
                <a:cs typeface="+mn-cs"/>
              </a:defRPr>
            </a:lvl3pPr>
            <a:lvl4pPr marL="480911" indent="-122213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+mn-lt"/>
                <a:cs typeface="+mn-cs"/>
              </a:defRPr>
            </a:lvl4pPr>
            <a:lvl5pPr marL="657086" indent="-17458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Font typeface="Arial" charset="0"/>
              <a:buChar char="–"/>
              <a:defRPr sz="1600">
                <a:solidFill>
                  <a:srgbClr val="003896"/>
                </a:solidFill>
                <a:latin typeface="+mn-lt"/>
                <a:cs typeface="+mn-cs"/>
              </a:defRPr>
            </a:lvl5pPr>
            <a:lvl6pPr marL="1114189" indent="-17458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Font typeface="Arial" charset="0"/>
              <a:buChar char="–"/>
              <a:defRPr sz="1600">
                <a:solidFill>
                  <a:srgbClr val="003896"/>
                </a:solidFill>
                <a:latin typeface="+mn-lt"/>
                <a:cs typeface="+mn-cs"/>
              </a:defRPr>
            </a:lvl6pPr>
            <a:lvl7pPr marL="1571293" indent="-17458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Font typeface="Arial" charset="0"/>
              <a:buChar char="–"/>
              <a:defRPr sz="1600">
                <a:solidFill>
                  <a:srgbClr val="003896"/>
                </a:solidFill>
                <a:latin typeface="+mn-lt"/>
                <a:cs typeface="+mn-cs"/>
              </a:defRPr>
            </a:lvl7pPr>
            <a:lvl8pPr marL="2028395" indent="-17458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Font typeface="Arial" charset="0"/>
              <a:buChar char="–"/>
              <a:defRPr sz="1600">
                <a:solidFill>
                  <a:srgbClr val="003896"/>
                </a:solidFill>
                <a:latin typeface="+mn-lt"/>
                <a:cs typeface="+mn-cs"/>
              </a:defRPr>
            </a:lvl8pPr>
            <a:lvl9pPr marL="2485499" indent="-174589" algn="l" rtl="0" fontAlgn="base">
              <a:spcBef>
                <a:spcPct val="0"/>
              </a:spcBef>
              <a:spcAft>
                <a:spcPct val="0"/>
              </a:spcAft>
              <a:buClr>
                <a:srgbClr val="8C7F6D"/>
              </a:buClr>
              <a:buFont typeface="Arial" charset="0"/>
              <a:buChar char="–"/>
              <a:defRPr sz="160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b="1" kern="0" dirty="0">
                <a:ea typeface="Calibri" panose="020F0502020204030204" pitchFamily="34" charset="0"/>
                <a:cs typeface="Times New Roman" panose="02020603050405020304" pitchFamily="18" charset="0"/>
              </a:rPr>
              <a:t>Tenders are to be delivered via the e-tender system:</a:t>
            </a:r>
          </a:p>
          <a:p>
            <a:endParaRPr lang="en-ZA" dirty="0"/>
          </a:p>
          <a:p>
            <a:r>
              <a:rPr lang="en-ZA" b="1" dirty="0" err="1"/>
              <a:t>TenderBulletin</a:t>
            </a:r>
            <a:r>
              <a:rPr lang="en-ZA" dirty="0"/>
              <a:t> Public website: </a:t>
            </a:r>
            <a:r>
              <a:rPr lang="en-ZA" dirty="0">
                <a:hlinkClick r:id="rId2"/>
              </a:rPr>
              <a:t>https://tenderbulletin.eskom.co.za</a:t>
            </a:r>
            <a:r>
              <a:rPr lang="en-ZA" dirty="0"/>
              <a:t>  - this is used by members of the public, to view and access Eskom published tenders. </a:t>
            </a:r>
            <a:r>
              <a:rPr lang="en-ZA" dirty="0" err="1"/>
              <a:t>eTendering</a:t>
            </a:r>
            <a:r>
              <a:rPr lang="en-ZA" dirty="0"/>
              <a:t> hyperlink will be found on this site. Members of the public may follow prompt instructions once they have clicked on the </a:t>
            </a:r>
            <a:r>
              <a:rPr lang="en-ZA" dirty="0" err="1"/>
              <a:t>eTendering</a:t>
            </a:r>
            <a:r>
              <a:rPr lang="en-ZA" dirty="0"/>
              <a:t> link (</a:t>
            </a:r>
            <a:r>
              <a:rPr lang="en-ZA" dirty="0">
                <a:hlinkClick r:id="rId3"/>
              </a:rPr>
              <a:t>https://eTendering.eskom.co.za</a:t>
            </a:r>
            <a:r>
              <a:rPr lang="en-ZA" dirty="0"/>
              <a:t>) . This link will allow them to upload the required tender documentation. </a:t>
            </a:r>
          </a:p>
          <a:p>
            <a:endParaRPr lang="en-ZA" dirty="0"/>
          </a:p>
          <a:p>
            <a:r>
              <a:rPr lang="en-ZA" b="1" dirty="0" err="1"/>
              <a:t>eTendering</a:t>
            </a:r>
            <a:r>
              <a:rPr lang="en-ZA" b="1" dirty="0"/>
              <a:t> website Public website</a:t>
            </a:r>
            <a:r>
              <a:rPr lang="en-ZA" dirty="0"/>
              <a:t>: </a:t>
            </a:r>
            <a:r>
              <a:rPr lang="en-ZA" dirty="0">
                <a:hlinkClick r:id="rId3"/>
              </a:rPr>
              <a:t>https://eTendering.eskom.co.za</a:t>
            </a:r>
            <a:r>
              <a:rPr lang="en-ZA" dirty="0"/>
              <a:t>  - this is used by members of the public, to view information about published tenders and submit their tender documents. </a:t>
            </a:r>
          </a:p>
          <a:p>
            <a:endParaRPr lang="en-US" altLang="en-US" b="1" kern="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Refer to the e-tender folder for the manual and training documents. </a:t>
            </a:r>
            <a:endParaRPr lang="en-ZA" altLang="en-US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b="1" u="sng" kern="0" dirty="0">
                <a:ea typeface="Calibri" panose="020F0502020204030204" pitchFamily="34" charset="0"/>
                <a:cs typeface="Times New Roman" panose="02020603050405020304" pitchFamily="18" charset="0"/>
              </a:rPr>
              <a:t>Tender Number: </a:t>
            </a:r>
            <a:r>
              <a:rPr lang="en-ZA" altLang="en-US" b="1" kern="0" dirty="0"/>
              <a:t> </a:t>
            </a:r>
            <a:r>
              <a:rPr lang="en-US" altLang="en-US" b="1" kern="0" dirty="0"/>
              <a:t>E3075DXNWOU</a:t>
            </a:r>
          </a:p>
          <a:p>
            <a:pPr algn="just"/>
            <a:r>
              <a:rPr lang="en-US" altLang="en-US" u="sng" kern="0" dirty="0">
                <a:cs typeface="Calibri" panose="020F0502020204030204" pitchFamily="34" charset="0"/>
              </a:rPr>
              <a:t>Description of Tender: </a:t>
            </a:r>
            <a:r>
              <a:rPr lang="en-ZA" altLang="en-US" kern="0" dirty="0"/>
              <a:t>THE SUPPLY AND DELIVERY OF PPE WORK WEAR ON AN “AS AND WHEN EQUIRED” BASIS TO ESKOM DISTRIBUTION NORTH-WEST OPERATING UNIT FOR A PERIOD OF 4 YEARS</a:t>
            </a:r>
          </a:p>
        </p:txBody>
      </p:sp>
    </p:spTree>
    <p:extLst>
      <p:ext uri="{BB962C8B-B14F-4D97-AF65-F5344CB8AC3E}">
        <p14:creationId xmlns:p14="http://schemas.microsoft.com/office/powerpoint/2010/main" val="208171385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4" y="327222"/>
            <a:ext cx="7292975" cy="313932"/>
          </a:xfrm>
        </p:spPr>
        <p:txBody>
          <a:bodyPr/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ZA" altLang="en-US" dirty="0"/>
              <a:t>Evaluation Process : (1/</a:t>
            </a:r>
            <a:r>
              <a:rPr lang="en-ZA" altLang="en-US" dirty="0">
                <a:ea typeface="+mj-ea"/>
              </a:rPr>
              <a:t> 3)</a:t>
            </a:r>
            <a:endParaRPr lang="en-ZA" dirty="0"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0BC7-DD77-4108-AA32-4EF6521B09FC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7E186-09C5-D417-31A8-3C5056C79B83}"/>
              </a:ext>
            </a:extLst>
          </p:cNvPr>
          <p:cNvSpPr/>
          <p:nvPr/>
        </p:nvSpPr>
        <p:spPr bwMode="auto">
          <a:xfrm>
            <a:off x="0" y="1022350"/>
            <a:ext cx="9104313" cy="677863"/>
          </a:xfrm>
          <a:prstGeom prst="rect">
            <a:avLst/>
          </a:prstGeom>
          <a:solidFill>
            <a:srgbClr val="003896"/>
          </a:solidFill>
          <a:ln w="19050" cap="flat" cmpd="sng" algn="ctr">
            <a:solidFill>
              <a:srgbClr val="00389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prescribed in terms of the Preferential Procurement Policy Framework Act (PPPFA), Act of 5 2000 and its Regulations. Tenderers are to note that a 4 steps evaluation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6BF25F-DA57-1BF1-B8A0-BFCA38DA65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050" y="1700213"/>
            <a:ext cx="8931275" cy="4848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endParaRPr lang="en-US" sz="1450" dirty="0">
              <a:solidFill>
                <a:srgbClr val="003896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50" dirty="0">
                <a:solidFill>
                  <a:srgbClr val="003896"/>
                </a:solidFill>
                <a:latin typeface="Arial" charset="0"/>
                <a:cs typeface="Arial" charset="0"/>
              </a:rPr>
              <a:t>Step 1 – Basic Compliance 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ZA" sz="1450" dirty="0">
                <a:solidFill>
                  <a:srgbClr val="003896"/>
                </a:solidFill>
                <a:latin typeface="Arial" charset="0"/>
                <a:cs typeface="Arial" charset="0"/>
              </a:rPr>
              <a:t>1. Meet the eligibility criteria for a tenderer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ZA" sz="1450" dirty="0">
                <a:solidFill>
                  <a:srgbClr val="003896"/>
                </a:solidFill>
                <a:latin typeface="Arial" charset="0"/>
                <a:cs typeface="Arial" charset="0"/>
              </a:rPr>
              <a:t>2. Electronic copy of the tender in a PDF format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ZA" sz="1450" dirty="0">
                <a:solidFill>
                  <a:srgbClr val="003896"/>
                </a:solidFill>
                <a:latin typeface="Arial" charset="0"/>
                <a:cs typeface="Arial" charset="0"/>
              </a:rPr>
              <a:t>3. Completed BOQ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en-ZA" sz="1450" dirty="0">
                <a:solidFill>
                  <a:srgbClr val="003896"/>
                </a:solidFill>
                <a:latin typeface="Arial" charset="0"/>
                <a:cs typeface="Arial" charset="0"/>
              </a:rPr>
              <a:t>4. Submission of the mandatory commercial tender returnables as at stipulated deadlines. </a:t>
            </a:r>
            <a:r>
              <a:rPr lang="en-US" sz="1450" b="1" dirty="0">
                <a:solidFill>
                  <a:srgbClr val="003896"/>
                </a:solidFill>
                <a:cs typeface="Arial" charset="0"/>
              </a:rPr>
              <a:t>Mandatory requirements (page 10-13 of ITT)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ZA" sz="1450" dirty="0">
                <a:solidFill>
                  <a:srgbClr val="003896"/>
                </a:solidFill>
                <a:latin typeface="Arial" charset="0"/>
                <a:cs typeface="Arial" charset="0"/>
              </a:rPr>
              <a:t>For E-Tendering, a tenderer’s failure to have uploaded tender documents will render the tender non-responsive.</a:t>
            </a:r>
            <a:r>
              <a:rPr lang="en-US" sz="1450" dirty="0">
                <a:solidFill>
                  <a:srgbClr val="003896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50" dirty="0">
                <a:solidFill>
                  <a:srgbClr val="003896"/>
                </a:solidFill>
                <a:latin typeface="Arial" charset="0"/>
                <a:cs typeface="Arial" charset="0"/>
              </a:rPr>
              <a:t>Step 2 – Functionality requirements / Technical ( Technical will cover this)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50" dirty="0">
                <a:solidFill>
                  <a:srgbClr val="003896"/>
                </a:solidFill>
                <a:latin typeface="Arial" charset="0"/>
                <a:cs typeface="Arial" charset="0"/>
              </a:rPr>
              <a:t>Step 3</a:t>
            </a:r>
            <a:r>
              <a:rPr lang="en-US" sz="1450" dirty="0">
                <a:solidFill>
                  <a:srgbClr val="003896"/>
                </a:solidFill>
                <a:cs typeface="Arial" charset="0"/>
              </a:rPr>
              <a:t> –</a:t>
            </a:r>
            <a:r>
              <a:rPr lang="en-US" sz="1450" dirty="0">
                <a:solidFill>
                  <a:srgbClr val="003896"/>
                </a:solidFill>
                <a:latin typeface="Arial" charset="0"/>
                <a:cs typeface="Arial" charset="0"/>
              </a:rPr>
              <a:t> PPPFA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50" dirty="0">
                <a:solidFill>
                  <a:srgbClr val="003896"/>
                </a:solidFill>
                <a:latin typeface="Arial" charset="0"/>
                <a:cs typeface="Arial" charset="0"/>
              </a:rPr>
              <a:t>Step 4 – SDL&amp;I 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50" dirty="0">
                <a:solidFill>
                  <a:srgbClr val="003896"/>
                </a:solidFill>
                <a:cs typeface="Arial" charset="0"/>
              </a:rPr>
              <a:t>Step 5- Contractual Criteria- Financial Analysis, SHEQ, Environmental and Quality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endParaRPr lang="en-US" sz="1450" dirty="0">
              <a:solidFill>
                <a:srgbClr val="003896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endParaRPr lang="en-US" sz="1450" dirty="0">
              <a:solidFill>
                <a:srgbClr val="0038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12187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21047&quot;&gt;&lt;version val=&quot;22085&quot;/&gt;&lt;CPresentation id=&quot;1&quot;&gt;&lt;m_precDefaultNumber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strFormatTime&gt;%d-%1-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4.7wmqfkyx_E5Q3ZeI2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OJDOaqQkOuKsQbi6ELQ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Imrwb2LEaM1hzSZNwF0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.tRRsUWEuZ1zgxiH8SC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ekljvuVkCFs1IHNIHHr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P4VdS26kGZxFZ9fAfD6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UbsxETzN0K1zSFUsnQKY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4jxJCD_EaB.GMbnFQCq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diUfuLH0y1v.y9NkHIF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UxoLcL6kWah9JO7FtbY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3ptrKmVkO91CEBf6K5w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W5og0L.U6.b0ZcfRCUz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Sv3MbQZ0SvgZSPmIpLY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46pWAvXEWN.lKB1GZvP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3CPG.B.k6xf5BSAvXee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zizFQCbEOhslE.4ae0V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qPKnoVsE62nU1kpNmrs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JQt7sbDkCNfE2kcyo0k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J5WTYlwkatCouZtBDzn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Hq3NcC506DID2Ig6QnA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gA3Ml2L0OZ46zLtXJh9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BgNNozW0CNS0QcfmR5E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.TBqTDc0mCrZAeDUYD8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ODOcC1Y0Gc1Q_pp8qbE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lNnNXvmku6jGVxQD2uJ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B1DYQgM0uMSH.j_ijBq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wreZXE.U2mc8VoFfOak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VU5FTuv0WgY7kvPhNb.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Vh9XQDYUqJtqupnLoHT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wdSQawk0.96bNhY8yGT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Lfonzrc06Vdx2sbv.6S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exQcmDd0.eiAF83c4xW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WIgh2OT0WjAPDudoYFv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gg5OLiS0CEEd5gToQAe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cA5NyxMkmkATOimexcS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fKxqnmBkyW5W7vKt2v7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_BScfR9zkSW16a1b9ExJ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47X.kd1EW4nFLbu_9Ng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6Z1HPIgU.S5BNxkSpNJ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1t7WCqB0eZp4TXnYTta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_VpkTBgkWxeeL0cIiyc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VuI.j3VEmWsVLXyKPhw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WPqot2SEq49a40XmngS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Qiyez7MkK_.rEjIsyOJ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9sP0FUFEySTVXCFm7H9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T.OO9nDUSUsOsWl8XuC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qXVfIGCk6ihaDZ0nZW2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l1KBC7o0GGAKyPZDAgg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JShmJ4T0iPo2gk1tNbm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qtI3_FK0Gu2OissER9y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4Wos6260mKs272O9OFR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R8dRuAMEWByW9iBUi1r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R8dRuAMEWByW9iBUi1r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R8dRuAMEWByW9iBUi1r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R8dRuAMEWByW9iBUi1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E_f7M8CU.FmjAVXkTDD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qwOHxY_EWvl3SXohFnM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UUvgaF0kCQQ5L.kicOQ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adWUNhX02NwXsam_pSc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4fJfu1YkypLJC8FTaLS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VO20C06E2r7UGwyu.JN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Ze3zrh_0uiORQ1.TzBU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4.7wmqfkyx_E5Q3ZeI2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OJDOaqQkOuKsQbi6ELQ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Imrwb2LEaM1hzSZNwF0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.tRRsUWEuZ1zgxiH8SC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ekljvuVkCFs1IHNIHHr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R8dRuAMEWByW9iBUi1r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R8dRuAMEWByW9iBUi1r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R8dRuAMEWByW9iBUi1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R8dRuAMEWByW9iBUi1r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R8dRuAMEWByW9iBUi1r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R8dRuAMEWByW9iBUi1r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NCTrXKBEuGabAFC.3.t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E_f7M8CU.FmjAVXkTDD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R.A3RXO0qOWcr4loXC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sSnYlr00iOfk5FFF0xw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GDad7Dmk.QGqzfvE20P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qwOHxY_EWvl3SXohFnM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adWUNhX02NwXsam_pSc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4fJfu1YkypLJC8FTaLS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VO20C06E2r7UGwyu.JN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Ze3zrh_0uiORQ1.TzBU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BEnr6qEUelbmdzrBma2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OJDOaqQkOuKsQbi6ELQ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3e6bHBtkyaT3_dQifI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iCme39cUaEwiglhmkmO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ekljvuVkCFs1IHNIHHr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GDad7Dmk.QGqzfvE20P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E_f7M8CU.FmjAVXkTDD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R.A3RXO0qOWcr4loXC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7lwDuKEU.OHuAz7uAPX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R8dRuAMEWByW9iBUi1r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qwOHxY_EWvl3SXohFnM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UUvgaF0kCQQ5L.kicOQ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adWUNhX02NwXsam_pSc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4fJfu1YkypLJC8FTaLS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VO20C06E2r7UGwyu.JN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Ze3zrh_0uiORQ1.TzBUw"/>
</p:tagLst>
</file>

<file path=ppt/theme/theme1.xml><?xml version="1.0" encoding="utf-8"?>
<a:theme xmlns:a="http://schemas.openxmlformats.org/drawingml/2006/main" name="Eskom_CF_ESK095">
  <a:themeElements>
    <a:clrScheme name="Current">
      <a:dk1>
        <a:srgbClr val="003896"/>
      </a:dk1>
      <a:lt1>
        <a:srgbClr val="FFFFFF"/>
      </a:lt1>
      <a:dk2>
        <a:srgbClr val="83725B"/>
      </a:dk2>
      <a:lt2>
        <a:srgbClr val="FFFFFF"/>
      </a:lt2>
      <a:accent1>
        <a:srgbClr val="DDD9D2"/>
      </a:accent1>
      <a:accent2>
        <a:srgbClr val="A48E6E"/>
      </a:accent2>
      <a:accent3>
        <a:srgbClr val="79674D"/>
      </a:accent3>
      <a:accent4>
        <a:srgbClr val="003896"/>
      </a:accent4>
      <a:accent5>
        <a:srgbClr val="F48519"/>
      </a:accent5>
      <a:accent6>
        <a:srgbClr val="808080"/>
      </a:accent6>
      <a:hlink>
        <a:srgbClr val="79674D"/>
      </a:hlink>
      <a:folHlink>
        <a:srgbClr val="003896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3896"/>
        </a:dk1>
        <a:lt1>
          <a:srgbClr val="FFFFFF"/>
        </a:lt1>
        <a:dk2>
          <a:srgbClr val="83725B"/>
        </a:dk2>
        <a:lt2>
          <a:srgbClr val="FFFFFF"/>
        </a:lt2>
        <a:accent1>
          <a:srgbClr val="DDD9D2"/>
        </a:accent1>
        <a:accent2>
          <a:srgbClr val="A48E6E"/>
        </a:accent2>
        <a:accent3>
          <a:srgbClr val="79674D"/>
        </a:accent3>
        <a:accent4>
          <a:srgbClr val="003896"/>
        </a:accent4>
        <a:accent5>
          <a:srgbClr val="F48519"/>
        </a:accent5>
        <a:accent6>
          <a:srgbClr val="808080"/>
        </a:accent6>
        <a:hlink>
          <a:srgbClr val="79674D"/>
        </a:hlink>
        <a:folHlink>
          <a:srgbClr val="0038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_Eskom_CF_ESK095">
  <a:themeElements>
    <a:clrScheme name="Current">
      <a:dk1>
        <a:srgbClr val="003896"/>
      </a:dk1>
      <a:lt1>
        <a:srgbClr val="FFFFFF"/>
      </a:lt1>
      <a:dk2>
        <a:srgbClr val="83725B"/>
      </a:dk2>
      <a:lt2>
        <a:srgbClr val="FFFFFF"/>
      </a:lt2>
      <a:accent1>
        <a:srgbClr val="DDD9D2"/>
      </a:accent1>
      <a:accent2>
        <a:srgbClr val="A48E6E"/>
      </a:accent2>
      <a:accent3>
        <a:srgbClr val="79674D"/>
      </a:accent3>
      <a:accent4>
        <a:srgbClr val="003896"/>
      </a:accent4>
      <a:accent5>
        <a:srgbClr val="F48519"/>
      </a:accent5>
      <a:accent6>
        <a:srgbClr val="808080"/>
      </a:accent6>
      <a:hlink>
        <a:srgbClr val="79674D"/>
      </a:hlink>
      <a:folHlink>
        <a:srgbClr val="003896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3896"/>
        </a:dk1>
        <a:lt1>
          <a:srgbClr val="FFFFFF"/>
        </a:lt1>
        <a:dk2>
          <a:srgbClr val="83725B"/>
        </a:dk2>
        <a:lt2>
          <a:srgbClr val="FFFFFF"/>
        </a:lt2>
        <a:accent1>
          <a:srgbClr val="DDD9D2"/>
        </a:accent1>
        <a:accent2>
          <a:srgbClr val="A48E6E"/>
        </a:accent2>
        <a:accent3>
          <a:srgbClr val="79674D"/>
        </a:accent3>
        <a:accent4>
          <a:srgbClr val="003896"/>
        </a:accent4>
        <a:accent5>
          <a:srgbClr val="F48519"/>
        </a:accent5>
        <a:accent6>
          <a:srgbClr val="808080"/>
        </a:accent6>
        <a:hlink>
          <a:srgbClr val="79674D"/>
        </a:hlink>
        <a:folHlink>
          <a:srgbClr val="0038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skom_CF_ESK095">
  <a:themeElements>
    <a:clrScheme name="Current">
      <a:dk1>
        <a:srgbClr val="003896"/>
      </a:dk1>
      <a:lt1>
        <a:srgbClr val="FFFFFF"/>
      </a:lt1>
      <a:dk2>
        <a:srgbClr val="83725B"/>
      </a:dk2>
      <a:lt2>
        <a:srgbClr val="FFFFFF"/>
      </a:lt2>
      <a:accent1>
        <a:srgbClr val="DDD9D2"/>
      </a:accent1>
      <a:accent2>
        <a:srgbClr val="A48E6E"/>
      </a:accent2>
      <a:accent3>
        <a:srgbClr val="79674D"/>
      </a:accent3>
      <a:accent4>
        <a:srgbClr val="003896"/>
      </a:accent4>
      <a:accent5>
        <a:srgbClr val="F48519"/>
      </a:accent5>
      <a:accent6>
        <a:srgbClr val="808080"/>
      </a:accent6>
      <a:hlink>
        <a:srgbClr val="79674D"/>
      </a:hlink>
      <a:folHlink>
        <a:srgbClr val="003896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3896"/>
        </a:dk1>
        <a:lt1>
          <a:srgbClr val="FFFFFF"/>
        </a:lt1>
        <a:dk2>
          <a:srgbClr val="83725B"/>
        </a:dk2>
        <a:lt2>
          <a:srgbClr val="FFFFFF"/>
        </a:lt2>
        <a:accent1>
          <a:srgbClr val="DDD9D2"/>
        </a:accent1>
        <a:accent2>
          <a:srgbClr val="A48E6E"/>
        </a:accent2>
        <a:accent3>
          <a:srgbClr val="79674D"/>
        </a:accent3>
        <a:accent4>
          <a:srgbClr val="003896"/>
        </a:accent4>
        <a:accent5>
          <a:srgbClr val="F48519"/>
        </a:accent5>
        <a:accent6>
          <a:srgbClr val="808080"/>
        </a:accent6>
        <a:hlink>
          <a:srgbClr val="79674D"/>
        </a:hlink>
        <a:folHlink>
          <a:srgbClr val="0038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skom template">
  <a:themeElements>
    <a:clrScheme name="">
      <a:dk1>
        <a:srgbClr val="003896"/>
      </a:dk1>
      <a:lt1>
        <a:srgbClr val="FFFFFF"/>
      </a:lt1>
      <a:dk2>
        <a:srgbClr val="83725B"/>
      </a:dk2>
      <a:lt2>
        <a:srgbClr val="A29584"/>
      </a:lt2>
      <a:accent1>
        <a:srgbClr val="C1B8AD"/>
      </a:accent1>
      <a:accent2>
        <a:srgbClr val="7F9BCA"/>
      </a:accent2>
      <a:accent3>
        <a:srgbClr val="C97A00"/>
      </a:accent3>
      <a:accent4>
        <a:srgbClr val="003896"/>
      </a:accent4>
      <a:accent5>
        <a:srgbClr val="FF6600"/>
      </a:accent5>
      <a:accent6>
        <a:srgbClr val="808080"/>
      </a:accent6>
      <a:hlink>
        <a:srgbClr val="C97A00"/>
      </a:hlink>
      <a:folHlink>
        <a:srgbClr val="003896"/>
      </a:folHlink>
    </a:clrScheme>
    <a:fontScheme name="Eskom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skom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om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C3300"/>
        </a:accent3>
        <a:accent4>
          <a:srgbClr val="996600"/>
        </a:accent4>
        <a:accent5>
          <a:srgbClr val="FF6600"/>
        </a:accent5>
        <a:accent6>
          <a:srgbClr val="80808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om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3333CC"/>
        </a:accent3>
        <a:accent4>
          <a:srgbClr val="AF67FF"/>
        </a:accent4>
        <a:accent5>
          <a:srgbClr val="FF6600"/>
        </a:accent5>
        <a:accent6>
          <a:srgbClr val="80808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om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0066CC"/>
        </a:accent3>
        <a:accent4>
          <a:srgbClr val="00A80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om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5050"/>
        </a:accent3>
        <a:accent4>
          <a:srgbClr val="FF9900"/>
        </a:accent4>
        <a:accent5>
          <a:srgbClr val="FF6600"/>
        </a:accent5>
        <a:accent6>
          <a:srgbClr val="80808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om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FFFF"/>
        </a:accent3>
        <a:accent4>
          <a:srgbClr val="00FF00"/>
        </a:accent4>
        <a:accent5>
          <a:srgbClr val="FF6600"/>
        </a:accent5>
        <a:accent6>
          <a:srgbClr val="808080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om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FF99"/>
        </a:accent3>
        <a:accent4>
          <a:srgbClr val="D3A219"/>
        </a:accent4>
        <a:accent5>
          <a:srgbClr val="FF6600"/>
        </a:accent5>
        <a:accent6>
          <a:srgbClr val="80808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om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66CCFF"/>
        </a:accent3>
        <a:accent4>
          <a:srgbClr val="FFE701"/>
        </a:accent4>
        <a:accent5>
          <a:srgbClr val="FF6600"/>
        </a:accent5>
        <a:accent6>
          <a:srgbClr val="80808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om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66CCFF"/>
        </a:accent3>
        <a:accent4>
          <a:srgbClr val="F0E500"/>
        </a:accent4>
        <a:accent5>
          <a:srgbClr val="FF6600"/>
        </a:accent5>
        <a:accent6>
          <a:srgbClr val="808080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om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FCC66"/>
        </a:accent3>
        <a:accent4>
          <a:srgbClr val="E9DCB9"/>
        </a:accent4>
        <a:accent5>
          <a:srgbClr val="FF6600"/>
        </a:accent5>
        <a:accent6>
          <a:srgbClr val="808080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om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9CCFF"/>
        </a:accent3>
        <a:accent4>
          <a:srgbClr val="FFFF99"/>
        </a:accent4>
        <a:accent5>
          <a:srgbClr val="FF6600"/>
        </a:accent5>
        <a:accent6>
          <a:srgbClr val="808080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om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CB400"/>
        </a:accent3>
        <a:accent4>
          <a:srgbClr val="8C9EA0"/>
        </a:accent4>
        <a:accent5>
          <a:srgbClr val="FF6600"/>
        </a:accent5>
        <a:accent6>
          <a:srgbClr val="808080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om templat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om template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om template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83725B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om template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83725B"/>
        </a:accent3>
        <a:accent4>
          <a:srgbClr val="858705"/>
        </a:accent4>
        <a:accent5>
          <a:srgbClr val="FF6600"/>
        </a:accent5>
        <a:accent6>
          <a:srgbClr val="808080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acecar theme">
  <a:themeElements>
    <a:clrScheme name="">
      <a:dk1>
        <a:srgbClr val="003896"/>
      </a:dk1>
      <a:lt1>
        <a:srgbClr val="FFFFFF"/>
      </a:lt1>
      <a:dk2>
        <a:srgbClr val="83725B"/>
      </a:dk2>
      <a:lt2>
        <a:srgbClr val="A29584"/>
      </a:lt2>
      <a:accent1>
        <a:srgbClr val="C1B8AD"/>
      </a:accent1>
      <a:accent2>
        <a:srgbClr val="7F9BCA"/>
      </a:accent2>
      <a:accent3>
        <a:srgbClr val="FFFFFF"/>
      </a:accent3>
      <a:accent4>
        <a:srgbClr val="002E7F"/>
      </a:accent4>
      <a:accent5>
        <a:srgbClr val="DDD8D3"/>
      </a:accent5>
      <a:accent6>
        <a:srgbClr val="728CB7"/>
      </a:accent6>
      <a:hlink>
        <a:srgbClr val="C97A00"/>
      </a:hlink>
      <a:folHlink>
        <a:srgbClr val="003896"/>
      </a:folHlink>
    </a:clrScheme>
    <a:fontScheme name="ESK05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SK05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05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05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05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05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05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05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05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05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05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05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05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K050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050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050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K050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Eskom_CF_ESK095</Template>
  <TotalTime>19072</TotalTime>
  <Words>994</Words>
  <Application>Microsoft Office PowerPoint</Application>
  <PresentationFormat>On-screen Show (4:3)</PresentationFormat>
  <Paragraphs>137</Paragraphs>
  <Slides>16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Links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Eskom_CF_ESK095</vt:lpstr>
      <vt:lpstr>21_Eskom_CF_ESK095</vt:lpstr>
      <vt:lpstr>1_Eskom_CF_ESK095</vt:lpstr>
      <vt:lpstr>Eskom template</vt:lpstr>
      <vt:lpstr>racecar theme</vt:lpstr>
      <vt:lpstr>1_Default Design</vt:lpstr>
      <vt:lpstr>C:\Users\MandavT\Documents\PPE\Publish\Updates\Updated Tender BOQ_PPE.xlsx</vt:lpstr>
      <vt:lpstr>C:\Users\MandavT\Documents\PPE\Publish\Pricing Schedule BOQ\Pricing Schedule -Tender BOQ_PPE Category A-E.xlsx</vt:lpstr>
      <vt:lpstr>C:\Users\MandavT\Documents\PPE\Publish\SDL&amp;I Undertaking for PPE.pdf</vt:lpstr>
      <vt:lpstr>C:\Users\MandavT\Documents\PPE\Tender documents\Environmental\Environmental Requirements for supply and delivery of PPE for GEMMA 2026.pdf</vt:lpstr>
      <vt:lpstr>C:\Users\MandavT\Documents\PPE\Tender documents\SAFETY\OHS Tender Evaluation low risk work - Supply and Delivery of PPE Workwear as and when required NW OU.docx</vt:lpstr>
      <vt:lpstr>think-cell Slide</vt:lpstr>
      <vt:lpstr>Adobe Acrobat Document</vt:lpstr>
      <vt:lpstr>PowerPoint Presentation</vt:lpstr>
      <vt:lpstr>Housekeeping Rules</vt:lpstr>
      <vt:lpstr>Agenda</vt:lpstr>
      <vt:lpstr>Welcome: Session Objectives</vt:lpstr>
      <vt:lpstr>Commercial Process -  ESKOM Representative / Contact Person:</vt:lpstr>
      <vt:lpstr>Commercial Process:  Submission Deadlines </vt:lpstr>
      <vt:lpstr>Commercial Process:  Submission Requirements </vt:lpstr>
      <vt:lpstr>Tender Info:</vt:lpstr>
      <vt:lpstr>Evaluation Process : (1/ 3)</vt:lpstr>
      <vt:lpstr>Functionality evaluation criteria</vt:lpstr>
      <vt:lpstr>Pricing Schedule</vt:lpstr>
      <vt:lpstr>SD&amp;L</vt:lpstr>
      <vt:lpstr>Contractual requirements </vt:lpstr>
      <vt:lpstr>Contractual requirements </vt:lpstr>
      <vt:lpstr>Questions and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document</dc:title>
  <dc:creator>Archana BM</dc:creator>
  <cp:lastModifiedBy>Tshifhiwa Mandavha</cp:lastModifiedBy>
  <cp:revision>564</cp:revision>
  <cp:lastPrinted>2015-09-04T08:14:51Z</cp:lastPrinted>
  <dcterms:created xsi:type="dcterms:W3CDTF">2013-05-28T23:36:41Z</dcterms:created>
  <dcterms:modified xsi:type="dcterms:W3CDTF">2026-07-08T21:20:39Z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Doc ID</vt:lpwstr>
  </property>
  <property fmtid="{D5CDD505-2E9C-101B-9397-08002B2CF9AE}" pid="10" name="VGCompatibilityCheck Run By">
    <vt:lpwstr>Krithika R</vt:lpwstr>
  </property>
  <property fmtid="{D5CDD505-2E9C-101B-9397-08002B2CF9AE}" pid="11" name="VGCompatibilityCheck Run On ">
    <vt:lpwstr>2/6/2013 5:39:07 AM</vt:lpwstr>
  </property>
  <property fmtid="{D5CDD505-2E9C-101B-9397-08002B2CF9AE}" pid="12" name="Office2010WasSaved">
    <vt:lpwstr>1</vt:lpwstr>
  </property>
</Properties>
</file>