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41" d="100"/>
          <a:sy n="41" d="100"/>
        </p:scale>
        <p:origin x="74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1052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3787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89179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983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3593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4692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2596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7722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6410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6759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59092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3CD71-B452-4C69-8222-8C469CD6C141}" type="datetimeFigureOut">
              <a:rPr lang="en-ZA" smtClean="0"/>
              <a:t>2023/03/03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D8CB9-0C9D-4388-8B84-79E4923BE48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960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cecilnurse.b-cdn.net/wp-content/uploads/2021/05/WFH_Clever_Gallery_08_600x600px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31" y="1565978"/>
            <a:ext cx="2768011" cy="2477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esk Footrests | Ergotherapy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23" b="31696"/>
          <a:stretch/>
        </p:blipFill>
        <p:spPr bwMode="auto">
          <a:xfrm>
            <a:off x="7900747" y="901489"/>
            <a:ext cx="658748" cy="528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Fluted Paper Cub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4" t="12316" r="12181" b="14099"/>
          <a:stretch/>
        </p:blipFill>
        <p:spPr bwMode="auto">
          <a:xfrm>
            <a:off x="8230121" y="1737324"/>
            <a:ext cx="400750" cy="40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Buy the Wire Mesh Round Large Waste Paper Bin Online | Office Stock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674" y="982886"/>
            <a:ext cx="643669" cy="668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https://cdn.shopify.com/s/files/1/0040/3698/4947/products/continental-office-chair-black@2x.jpg?v=161666559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98" r="17015"/>
          <a:stretch/>
        </p:blipFill>
        <p:spPr bwMode="auto">
          <a:xfrm flipH="1">
            <a:off x="9598280" y="1501033"/>
            <a:ext cx="1197295" cy="2025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Multi-Functional Four Legs Office Conference Meeting Chair ...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71" y="1850702"/>
            <a:ext cx="1316233" cy="151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he Wire Mesh Stationery Holder is a black wire and metal desk item with four varying size compartments to sotre loose stationery pieces and pens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29193" y="1737324"/>
            <a:ext cx="566766" cy="6087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10645000" y="1501033"/>
            <a:ext cx="3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ZA" dirty="0"/>
          </a:p>
        </p:txBody>
      </p:sp>
      <p:sp>
        <p:nvSpPr>
          <p:cNvPr id="14" name="TextBox 13"/>
          <p:cNvSpPr txBox="1"/>
          <p:nvPr/>
        </p:nvSpPr>
        <p:spPr>
          <a:xfrm>
            <a:off x="5712285" y="1501033"/>
            <a:ext cx="3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endParaRPr lang="en-ZA" dirty="0"/>
          </a:p>
        </p:txBody>
      </p:sp>
      <p:sp>
        <p:nvSpPr>
          <p:cNvPr id="15" name="TextBox 14"/>
          <p:cNvSpPr txBox="1"/>
          <p:nvPr/>
        </p:nvSpPr>
        <p:spPr>
          <a:xfrm>
            <a:off x="8762185" y="2041711"/>
            <a:ext cx="3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ZA" dirty="0"/>
          </a:p>
        </p:txBody>
      </p:sp>
      <p:sp>
        <p:nvSpPr>
          <p:cNvPr id="16" name="TextBox 15"/>
          <p:cNvSpPr txBox="1"/>
          <p:nvPr/>
        </p:nvSpPr>
        <p:spPr>
          <a:xfrm>
            <a:off x="8686418" y="995444"/>
            <a:ext cx="3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endParaRPr lang="en-ZA" dirty="0"/>
          </a:p>
        </p:txBody>
      </p:sp>
      <p:pic>
        <p:nvPicPr>
          <p:cNvPr id="18" name="Picture 17" descr="Stackable and folding chairs - Leyform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087" y="4590550"/>
            <a:ext cx="2550004" cy="146547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11020609" y="5603643"/>
            <a:ext cx="3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</a:t>
            </a:r>
            <a:endParaRPr lang="en-ZA" dirty="0"/>
          </a:p>
        </p:txBody>
      </p:sp>
      <p:sp>
        <p:nvSpPr>
          <p:cNvPr id="20" name="TextBox 19"/>
          <p:cNvSpPr txBox="1"/>
          <p:nvPr/>
        </p:nvSpPr>
        <p:spPr>
          <a:xfrm>
            <a:off x="6475163" y="4383243"/>
            <a:ext cx="301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ZA" dirty="0"/>
          </a:p>
        </p:txBody>
      </p:sp>
      <p:pic>
        <p:nvPicPr>
          <p:cNvPr id="1026" name="Picture 2" descr="https://www.entrawood.co.za/wp-content/uploads/2019/06/entrawood-catalogue-72dpi-51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7" b="17584"/>
          <a:stretch/>
        </p:blipFill>
        <p:spPr bwMode="auto">
          <a:xfrm>
            <a:off x="7512576" y="4043334"/>
            <a:ext cx="3508033" cy="232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10" descr="Standing Screens &amp; Room Dividers - CDS Plas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2" name="AutoShape 16" descr="Standing Screens &amp; Room Dividers - CDS Plas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2" name="TextBox 1"/>
          <p:cNvSpPr txBox="1"/>
          <p:nvPr/>
        </p:nvSpPr>
        <p:spPr>
          <a:xfrm>
            <a:off x="6475163" y="85725"/>
            <a:ext cx="507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ANNEXURE A1</a:t>
            </a:r>
            <a:endParaRPr lang="en-ZA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39" y="513950"/>
            <a:ext cx="3882196" cy="2517609"/>
          </a:xfrm>
          <a:prstGeom prst="rect">
            <a:avLst/>
          </a:prstGeom>
        </p:spPr>
      </p:pic>
      <p:pic>
        <p:nvPicPr>
          <p:cNvPr id="3" name="Picture 2" descr="Double RSA Sockets, Single RSA Schuko, Single USB Charger and Single RSA V-Slim - Gun Meta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870" y="3943680"/>
            <a:ext cx="1419453" cy="141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594646" y="3999009"/>
            <a:ext cx="480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4323310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90487"/>
            <a:ext cx="2089217" cy="14645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967" y="717284"/>
            <a:ext cx="2958918" cy="2233983"/>
          </a:xfrm>
          <a:prstGeom prst="rect">
            <a:avLst/>
          </a:prstGeom>
        </p:spPr>
      </p:pic>
      <p:sp>
        <p:nvSpPr>
          <p:cNvPr id="8" name="AutoShape 6" descr="HOMB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7318" y="0"/>
            <a:ext cx="3720404" cy="2808905"/>
          </a:xfrm>
          <a:prstGeom prst="rect">
            <a:avLst/>
          </a:prstGeom>
        </p:spPr>
      </p:pic>
      <p:pic>
        <p:nvPicPr>
          <p:cNvPr id="2056" name="Picture 8" descr="barrier planters at offic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17" y="2747691"/>
            <a:ext cx="2647000" cy="198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14925" y="247650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</a:t>
            </a:r>
            <a:endParaRPr lang="en-ZA" dirty="0"/>
          </a:p>
        </p:txBody>
      </p:sp>
      <p:pic>
        <p:nvPicPr>
          <p:cNvPr id="10" name="Picture 8" descr="https://m.media-amazon.com/images/I/51EXFa+UH+L._AC_SL1500_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110" y="4792140"/>
            <a:ext cx="2580607" cy="146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0" descr="http://www.cdsplastics.co.za/wp-content/uploads/2020/06/Hanging-Screen-fixing-option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17" y="4143930"/>
            <a:ext cx="2235568" cy="148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623234" y="3555650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ZA" dirty="0"/>
          </a:p>
        </p:txBody>
      </p:sp>
      <p:pic>
        <p:nvPicPr>
          <p:cNvPr id="13" name="Picture 12" descr="Office Lockers with Opening Slo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4" b="17014"/>
          <a:stretch/>
        </p:blipFill>
        <p:spPr bwMode="auto">
          <a:xfrm>
            <a:off x="6217315" y="3279209"/>
            <a:ext cx="4543019" cy="29074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068050" y="3305175"/>
            <a:ext cx="485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06196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12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Groenewald</dc:creator>
  <cp:lastModifiedBy>Leonie Groenewald</cp:lastModifiedBy>
  <cp:revision>10</cp:revision>
  <dcterms:created xsi:type="dcterms:W3CDTF">2023-02-10T09:46:17Z</dcterms:created>
  <dcterms:modified xsi:type="dcterms:W3CDTF">2023-03-03T11:12:38Z</dcterms:modified>
</cp:coreProperties>
</file>