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 id="2147483652" r:id="rId6"/>
  </p:sldMasterIdLst>
  <p:notesMasterIdLst>
    <p:notesMasterId r:id="rId16"/>
  </p:notesMasterIdLst>
  <p:sldIdLst>
    <p:sldId id="308" r:id="rId7"/>
    <p:sldId id="279" r:id="rId8"/>
    <p:sldId id="280" r:id="rId9"/>
    <p:sldId id="312" r:id="rId10"/>
    <p:sldId id="309" r:id="rId11"/>
    <p:sldId id="310" r:id="rId12"/>
    <p:sldId id="313" r:id="rId13"/>
    <p:sldId id="311" r:id="rId14"/>
    <p:sldId id="298" r:id="rId15"/>
  </p:sldIdLst>
  <p:sldSz cx="12192000" cy="6858000"/>
  <p:notesSz cx="6858000" cy="9144000"/>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BB4004C-EA86-176F-B3D2-BEBA069F5769}" name="Stefanie Mpiyakhe" initials="SM" userId="S::stef@bravegroup.co.za::5232a352-55aa-490d-a92f-c050863fe62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B6AA"/>
    <a:srgbClr val="ACC3C3"/>
    <a:srgbClr val="E4BC7F"/>
    <a:srgbClr val="C2C382"/>
    <a:srgbClr val="CA9987"/>
    <a:srgbClr val="B49180"/>
    <a:srgbClr val="82A5A5"/>
    <a:srgbClr val="D69B40"/>
    <a:srgbClr val="A3A543"/>
    <a:srgbClr val="B06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6" autoAdjust="0"/>
    <p:restoredTop sz="94660"/>
  </p:normalViewPr>
  <p:slideViewPr>
    <p:cSldViewPr snapToGrid="0">
      <p:cViewPr varScale="1">
        <p:scale>
          <a:sx n="64" d="100"/>
          <a:sy n="64" d="100"/>
        </p:scale>
        <p:origin x="74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5" Type="http://schemas.openxmlformats.org/officeDocument/2006/relationships/slideMaster" Target="slideMasters/slideMaster1.xml"/><Relationship Id="rId15" Type="http://schemas.openxmlformats.org/officeDocument/2006/relationships/slide" Target="slides/slide9.xml"/><Relationship Id="rId10" Type="http://schemas.openxmlformats.org/officeDocument/2006/relationships/slide" Target="slides/slide4.xml"/><Relationship Id="rId19"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a:defRPr sz="1200"/>
            </a:lvl1pPr>
          </a:lstStyle>
          <a:p>
            <a:endParaRPr lang="en-ZA"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8FE79EC-29B1-4A54-B46B-ADFA5C0A41D5}" type="datetimeFigureOut">
              <a:rPr lang="en-ZA" smtClean="0"/>
              <a:t>2025/08/11</a:t>
            </a:fld>
            <a:endParaRPr lang="en-ZA"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ZA" dirty="0"/>
              <a:t>Edit Master text styles</a:t>
            </a:r>
          </a:p>
          <a:p>
            <a:pPr lvl="1"/>
            <a:r>
              <a:rPr lang="en-ZA" dirty="0"/>
              <a:t>Second level</a:t>
            </a:r>
          </a:p>
          <a:p>
            <a:pPr lvl="2"/>
            <a:r>
              <a:rPr lang="en-ZA" dirty="0"/>
              <a:t>Third level</a:t>
            </a:r>
          </a:p>
          <a:p>
            <a:pPr lvl="3"/>
            <a:r>
              <a:rPr lang="en-ZA" dirty="0"/>
              <a:t>Fourth level</a:t>
            </a:r>
          </a:p>
          <a:p>
            <a:pPr lvl="4"/>
            <a:r>
              <a:rPr lang="en-ZA"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a:defRPr sz="1200"/>
            </a:lvl1pPr>
          </a:lstStyle>
          <a:p>
            <a:endParaRPr lang="en-ZA"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CA291F-663B-47B1-87DD-51E5B01DA0AE}" type="slidenum">
              <a:rPr lang="en-ZA" smtClean="0"/>
              <a:t>‹#›</a:t>
            </a:fld>
            <a:endParaRPr lang="en-ZA" dirty="0"/>
          </a:p>
        </p:txBody>
      </p:sp>
    </p:spTree>
    <p:extLst>
      <p:ext uri="{BB962C8B-B14F-4D97-AF65-F5344CB8AC3E}">
        <p14:creationId xmlns:p14="http://schemas.microsoft.com/office/powerpoint/2010/main" val="23856458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slideMaster" Target="../slideMasters/slideMaster1.xml"/><Relationship Id="rId7" Type="http://schemas.openxmlformats.org/officeDocument/2006/relationships/image" Target="../media/image5.emf"/><Relationship Id="rId2" Type="http://schemas.openxmlformats.org/officeDocument/2006/relationships/tags" Target="../tags/tag5.xml"/><Relationship Id="rId1" Type="http://schemas.openxmlformats.org/officeDocument/2006/relationships/tags" Target="../tags/tag4.xml"/><Relationship Id="rId6" Type="http://schemas.openxmlformats.org/officeDocument/2006/relationships/image" Target="../media/image1.emf"/><Relationship Id="rId5" Type="http://schemas.openxmlformats.org/officeDocument/2006/relationships/oleObject" Target="../embeddings/oleObject2.bin"/><Relationship Id="rId4" Type="http://schemas.openxmlformats.org/officeDocument/2006/relationships/image" Target="../media/image4.jpeg"/></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7.xml"/><Relationship Id="rId1" Type="http://schemas.openxmlformats.org/officeDocument/2006/relationships/tags" Target="../tags/tag6.xml"/><Relationship Id="rId5" Type="http://schemas.openxmlformats.org/officeDocument/2006/relationships/image" Target="../media/image1.emf"/><Relationship Id="rId4" Type="http://schemas.openxmlformats.org/officeDocument/2006/relationships/oleObject" Target="../embeddings/oleObject3.bin"/></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9.xml"/><Relationship Id="rId1" Type="http://schemas.openxmlformats.org/officeDocument/2006/relationships/tags" Target="../tags/tag8.xml"/><Relationship Id="rId5" Type="http://schemas.openxmlformats.org/officeDocument/2006/relationships/image" Target="../media/image1.emf"/><Relationship Id="rId4" Type="http://schemas.openxmlformats.org/officeDocument/2006/relationships/oleObject" Target="../embeddings/oleObject3.bin"/></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7" Type="http://schemas.openxmlformats.org/officeDocument/2006/relationships/image" Target="../media/image6.emf"/><Relationship Id="rId2" Type="http://schemas.openxmlformats.org/officeDocument/2006/relationships/tags" Target="../tags/tag11.xml"/><Relationship Id="rId1" Type="http://schemas.openxmlformats.org/officeDocument/2006/relationships/tags" Target="../tags/tag10.xml"/><Relationship Id="rId6" Type="http://schemas.openxmlformats.org/officeDocument/2006/relationships/image" Target="../media/image1.emf"/><Relationship Id="rId5" Type="http://schemas.openxmlformats.org/officeDocument/2006/relationships/oleObject" Target="../embeddings/oleObject2.bin"/><Relationship Id="rId4" Type="http://schemas.openxmlformats.org/officeDocument/2006/relationships/image" Target="../media/image5.emf"/></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5.xml"/><Relationship Id="rId1" Type="http://schemas.openxmlformats.org/officeDocument/2006/relationships/tags" Target="../tags/tag14.xml"/><Relationship Id="rId5" Type="http://schemas.openxmlformats.org/officeDocument/2006/relationships/image" Target="../media/image1.emf"/><Relationship Id="rId4" Type="http://schemas.openxmlformats.org/officeDocument/2006/relationships/oleObject" Target="../embeddings/oleObject5.bin"/></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7.xml"/><Relationship Id="rId1" Type="http://schemas.openxmlformats.org/officeDocument/2006/relationships/tags" Target="../tags/tag16.xml"/><Relationship Id="rId5" Type="http://schemas.openxmlformats.org/officeDocument/2006/relationships/image" Target="../media/image1.emf"/><Relationship Id="rId4" Type="http://schemas.openxmlformats.org/officeDocument/2006/relationships/oleObject" Target="../embeddings/oleObject5.bin"/></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9.xml"/><Relationship Id="rId1" Type="http://schemas.openxmlformats.org/officeDocument/2006/relationships/tags" Target="../tags/tag18.xml"/><Relationship Id="rId5" Type="http://schemas.openxmlformats.org/officeDocument/2006/relationships/image" Target="../media/image1.emf"/><Relationship Id="rId4" Type="http://schemas.openxmlformats.org/officeDocument/2006/relationships/oleObject" Target="../embeddings/oleObject6.bin"/></Relationships>
</file>

<file path=ppt/slideLayouts/_rels/slideLayout8.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1.xml"/><Relationship Id="rId1" Type="http://schemas.openxmlformats.org/officeDocument/2006/relationships/tags" Target="../tags/tag20.xml"/><Relationship Id="rId5" Type="http://schemas.openxmlformats.org/officeDocument/2006/relationships/image" Target="../media/image1.emf"/><Relationship Id="rId4" Type="http://schemas.openxmlformats.org/officeDocument/2006/relationships/oleObject" Target="../embeddings/oleObject5.bin"/></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bg>
      <p:bgPr>
        <a:solidFill>
          <a:schemeClr val="bg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4DFF4CC-8DC4-7B7A-39C5-262F5C87F5B3}"/>
              </a:ext>
            </a:extLst>
          </p:cNvPr>
          <p:cNvPicPr>
            <a:picLocks noChangeAspect="1"/>
          </p:cNvPicPr>
          <p:nvPr userDrawn="1"/>
        </p:nvPicPr>
        <p:blipFill>
          <a:blip r:embed="rId4" cstate="screen">
            <a:extLst>
              <a:ext uri="{28A0092B-C50C-407E-A947-70E740481C1C}">
                <a14:useLocalDpi xmlns:a14="http://schemas.microsoft.com/office/drawing/2010/main"/>
              </a:ext>
            </a:extLst>
          </a:blip>
          <a:srcRect/>
          <a:stretch/>
        </p:blipFill>
        <p:spPr>
          <a:xfrm>
            <a:off x="2" y="4144544"/>
            <a:ext cx="12191995" cy="2464129"/>
          </a:xfrm>
          <a:prstGeom prst="rect">
            <a:avLst/>
          </a:prstGeom>
        </p:spPr>
      </p:pic>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147466486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7" name="Object 6"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65" name="Rectangle 64" hidden="1"/>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eaLnBrk="1">
              <a:lnSpc>
                <a:spcPct val="90000"/>
              </a:lnSpc>
              <a:spcBef>
                <a:spcPct val="0"/>
              </a:spcBef>
              <a:spcAft>
                <a:spcPct val="0"/>
              </a:spcAft>
            </a:pPr>
            <a:endParaRPr lang="en-ZA" sz="2400" b="0" i="0" baseline="0"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63" name="Rectangle 3"/>
          <p:cNvSpPr>
            <a:spLocks noGrp="1" noChangeArrowheads="1"/>
          </p:cNvSpPr>
          <p:nvPr>
            <p:ph type="ctrTitle" hasCustomPrompt="1"/>
          </p:nvPr>
        </p:nvSpPr>
        <p:spPr>
          <a:xfrm>
            <a:off x="4618049" y="1404737"/>
            <a:ext cx="7117690" cy="676275"/>
          </a:xfrm>
          <a:prstGeom prst="rect">
            <a:avLst/>
          </a:prstGeom>
        </p:spPr>
        <p:txBody>
          <a:bodyPr anchor="b">
            <a:normAutofit/>
          </a:bodyPr>
          <a:lstStyle>
            <a:lvl1pPr algn="r">
              <a:defRPr sz="2800">
                <a:solidFill>
                  <a:schemeClr val="tx1"/>
                </a:solidFill>
                <a:latin typeface="+mj-lt"/>
                <a:cs typeface="Arial" panose="020B0604020202020204" pitchFamily="34" charset="0"/>
              </a:defRPr>
            </a:lvl1pPr>
          </a:lstStyle>
          <a:p>
            <a:r>
              <a:rPr lang="en-US" noProof="0" dirty="0"/>
              <a:t>Title of presentation</a:t>
            </a:r>
            <a:endParaRPr lang="en-ZA" noProof="0" dirty="0"/>
          </a:p>
        </p:txBody>
      </p:sp>
      <p:sp>
        <p:nvSpPr>
          <p:cNvPr id="64" name="Rectangle 4"/>
          <p:cNvSpPr>
            <a:spLocks noGrp="1" noChangeArrowheads="1"/>
          </p:cNvSpPr>
          <p:nvPr>
            <p:ph type="subTitle" idx="1" hasCustomPrompt="1"/>
          </p:nvPr>
        </p:nvSpPr>
        <p:spPr>
          <a:xfrm>
            <a:off x="4618050" y="2924226"/>
            <a:ext cx="7117689" cy="365126"/>
          </a:xfrm>
          <a:prstGeom prst="rect">
            <a:avLst/>
          </a:prstGeom>
        </p:spPr>
        <p:txBody>
          <a:bodyPr>
            <a:noAutofit/>
          </a:bodyPr>
          <a:lstStyle>
            <a:lvl1pPr marL="0" indent="0" algn="r">
              <a:buFontTx/>
              <a:buNone/>
              <a:defRPr sz="2000" b="1">
                <a:solidFill>
                  <a:srgbClr val="83725B"/>
                </a:solidFill>
                <a:latin typeface="+mn-lt"/>
                <a:cs typeface="Arial" panose="020B0604020202020204" pitchFamily="34" charset="0"/>
              </a:defRPr>
            </a:lvl1pPr>
          </a:lstStyle>
          <a:p>
            <a:r>
              <a:rPr lang="en-US" noProof="0" dirty="0"/>
              <a:t>Presented by:</a:t>
            </a:r>
            <a:endParaRPr lang="en-ZA" noProof="0" dirty="0"/>
          </a:p>
        </p:txBody>
      </p:sp>
      <p:sp>
        <p:nvSpPr>
          <p:cNvPr id="69" name="Text Placeholder 68">
            <a:extLst>
              <a:ext uri="{FF2B5EF4-FFF2-40B4-BE49-F238E27FC236}">
                <a16:creationId xmlns:a16="http://schemas.microsoft.com/office/drawing/2014/main" id="{FC9B13AD-CB38-ECF0-A13D-FF807AEA7663}"/>
              </a:ext>
            </a:extLst>
          </p:cNvPr>
          <p:cNvSpPr>
            <a:spLocks noGrp="1"/>
          </p:cNvSpPr>
          <p:nvPr>
            <p:ph type="body" sz="quarter" idx="10" hasCustomPrompt="1"/>
          </p:nvPr>
        </p:nvSpPr>
        <p:spPr>
          <a:xfrm>
            <a:off x="4618049" y="3527025"/>
            <a:ext cx="7117690" cy="327025"/>
          </a:xfrm>
          <a:prstGeom prst="rect">
            <a:avLst/>
          </a:prstGeom>
        </p:spPr>
        <p:txBody>
          <a:bodyPr>
            <a:noAutofit/>
          </a:bodyPr>
          <a:lstStyle>
            <a:lvl1pPr marL="0" indent="0" algn="r">
              <a:buNone/>
              <a:defRPr sz="1800">
                <a:solidFill>
                  <a:schemeClr val="tx1"/>
                </a:solidFill>
              </a:defRPr>
            </a:lvl1pPr>
            <a:lvl2pPr algn="r">
              <a:defRPr>
                <a:solidFill>
                  <a:schemeClr val="bg1"/>
                </a:solidFill>
              </a:defRPr>
            </a:lvl2pPr>
            <a:lvl3pPr algn="r">
              <a:defRPr>
                <a:solidFill>
                  <a:schemeClr val="bg1"/>
                </a:solidFill>
              </a:defRPr>
            </a:lvl3pPr>
            <a:lvl4pPr algn="r">
              <a:defRPr>
                <a:solidFill>
                  <a:schemeClr val="bg1"/>
                </a:solidFill>
              </a:defRPr>
            </a:lvl4pPr>
            <a:lvl5pPr algn="r">
              <a:defRPr>
                <a:solidFill>
                  <a:schemeClr val="bg1"/>
                </a:solidFill>
              </a:defRPr>
            </a:lvl5pPr>
          </a:lstStyle>
          <a:p>
            <a:pPr lvl="0"/>
            <a:r>
              <a:rPr lang="en-GB" dirty="0"/>
              <a:t>Date:</a:t>
            </a:r>
            <a:endParaRPr lang="en-US" dirty="0"/>
          </a:p>
        </p:txBody>
      </p:sp>
      <p:sp>
        <p:nvSpPr>
          <p:cNvPr id="107" name="Rectangle 106">
            <a:extLst>
              <a:ext uri="{FF2B5EF4-FFF2-40B4-BE49-F238E27FC236}">
                <a16:creationId xmlns:a16="http://schemas.microsoft.com/office/drawing/2014/main" id="{70F73F9A-6527-43E5-9BDC-E6533EDAECC6}"/>
              </a:ext>
            </a:extLst>
          </p:cNvPr>
          <p:cNvSpPr/>
          <p:nvPr userDrawn="1"/>
        </p:nvSpPr>
        <p:spPr>
          <a:xfrm>
            <a:off x="0" y="6574096"/>
            <a:ext cx="12192000" cy="90014"/>
          </a:xfrm>
          <a:prstGeom prst="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B025F6DC-490B-FE96-3826-453FA05719BC}"/>
              </a:ext>
            </a:extLst>
          </p:cNvPr>
          <p:cNvSpPr/>
          <p:nvPr userDrawn="1"/>
        </p:nvSpPr>
        <p:spPr>
          <a:xfrm>
            <a:off x="504232" y="3817647"/>
            <a:ext cx="1533524" cy="1516640"/>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8" name="Picture 7">
            <a:extLst>
              <a:ext uri="{FF2B5EF4-FFF2-40B4-BE49-F238E27FC236}">
                <a16:creationId xmlns:a16="http://schemas.microsoft.com/office/drawing/2014/main" id="{DBCADFDE-56B9-04C2-BCE2-05120032D0AE}"/>
              </a:ext>
            </a:extLst>
          </p:cNvPr>
          <p:cNvPicPr>
            <a:picLocks noChangeAspect="1"/>
          </p:cNvPicPr>
          <p:nvPr userDrawn="1"/>
        </p:nvPicPr>
        <p:blipFill>
          <a:blip r:embed="rId7"/>
          <a:stretch>
            <a:fillRect/>
          </a:stretch>
        </p:blipFill>
        <p:spPr>
          <a:xfrm>
            <a:off x="504232" y="1784299"/>
            <a:ext cx="3937000" cy="3568700"/>
          </a:xfrm>
          <a:prstGeom prst="rect">
            <a:avLst/>
          </a:prstGeom>
        </p:spPr>
      </p:pic>
      <p:sp>
        <p:nvSpPr>
          <p:cNvPr id="9" name="Picture Placeholder 4">
            <a:extLst>
              <a:ext uri="{FF2B5EF4-FFF2-40B4-BE49-F238E27FC236}">
                <a16:creationId xmlns:a16="http://schemas.microsoft.com/office/drawing/2014/main" id="{46C2D1BC-19FC-6DDD-3EE5-86D738105E53}"/>
              </a:ext>
            </a:extLst>
          </p:cNvPr>
          <p:cNvSpPr>
            <a:spLocks noGrp="1"/>
          </p:cNvSpPr>
          <p:nvPr>
            <p:ph type="pic" sz="quarter" idx="13" hasCustomPrompt="1"/>
          </p:nvPr>
        </p:nvSpPr>
        <p:spPr>
          <a:xfrm>
            <a:off x="1000139" y="1921224"/>
            <a:ext cx="3294850" cy="3294850"/>
          </a:xfrm>
          <a:custGeom>
            <a:avLst/>
            <a:gdLst>
              <a:gd name="connsiteX0" fmla="*/ 1647425 w 3294850"/>
              <a:gd name="connsiteY0" fmla="*/ 0 h 3294850"/>
              <a:gd name="connsiteX1" fmla="*/ 3294850 w 3294850"/>
              <a:gd name="connsiteY1" fmla="*/ 1647425 h 3294850"/>
              <a:gd name="connsiteX2" fmla="*/ 1647425 w 3294850"/>
              <a:gd name="connsiteY2" fmla="*/ 3294850 h 3294850"/>
              <a:gd name="connsiteX3" fmla="*/ 1275376 w 3294850"/>
              <a:gd name="connsiteY3" fmla="*/ 3252665 h 3294850"/>
              <a:gd name="connsiteX4" fmla="*/ 1215764 w 3294850"/>
              <a:gd name="connsiteY4" fmla="*/ 3236539 h 3294850"/>
              <a:gd name="connsiteX5" fmla="*/ 1240067 w 3294850"/>
              <a:gd name="connsiteY5" fmla="*/ 3196535 h 3294850"/>
              <a:gd name="connsiteX6" fmla="*/ 1362162 w 3294850"/>
              <a:gd name="connsiteY6" fmla="*/ 2714346 h 3294850"/>
              <a:gd name="connsiteX7" fmla="*/ 350562 w 3294850"/>
              <a:gd name="connsiteY7" fmla="*/ 1702746 h 3294850"/>
              <a:gd name="connsiteX8" fmla="*/ 49743 w 3294850"/>
              <a:gd name="connsiteY8" fmla="*/ 1748226 h 3294850"/>
              <a:gd name="connsiteX9" fmla="*/ 5901 w 3294850"/>
              <a:gd name="connsiteY9" fmla="*/ 1764272 h 3294850"/>
              <a:gd name="connsiteX10" fmla="*/ 0 w 3294850"/>
              <a:gd name="connsiteY10" fmla="*/ 1647425 h 3294850"/>
              <a:gd name="connsiteX11" fmla="*/ 1647425 w 3294850"/>
              <a:gd name="connsiteY11" fmla="*/ 0 h 32948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94850" h="3294850">
                <a:moveTo>
                  <a:pt x="1647425" y="0"/>
                </a:moveTo>
                <a:cubicBezTo>
                  <a:pt x="2557273" y="0"/>
                  <a:pt x="3294850" y="737577"/>
                  <a:pt x="3294850" y="1647425"/>
                </a:cubicBezTo>
                <a:cubicBezTo>
                  <a:pt x="3294850" y="2557273"/>
                  <a:pt x="2557273" y="3294850"/>
                  <a:pt x="1647425" y="3294850"/>
                </a:cubicBezTo>
                <a:cubicBezTo>
                  <a:pt x="1519478" y="3294850"/>
                  <a:pt x="1394938" y="3280265"/>
                  <a:pt x="1275376" y="3252665"/>
                </a:cubicBezTo>
                <a:lnTo>
                  <a:pt x="1215764" y="3236539"/>
                </a:lnTo>
                <a:lnTo>
                  <a:pt x="1240067" y="3196535"/>
                </a:lnTo>
                <a:cubicBezTo>
                  <a:pt x="1317933" y="3053198"/>
                  <a:pt x="1362162" y="2888937"/>
                  <a:pt x="1362162" y="2714346"/>
                </a:cubicBezTo>
                <a:cubicBezTo>
                  <a:pt x="1362162" y="2155655"/>
                  <a:pt x="909253" y="1702746"/>
                  <a:pt x="350562" y="1702746"/>
                </a:cubicBezTo>
                <a:cubicBezTo>
                  <a:pt x="245808" y="1702746"/>
                  <a:pt x="144772" y="1718669"/>
                  <a:pt x="49743" y="1748226"/>
                </a:cubicBezTo>
                <a:lnTo>
                  <a:pt x="5901" y="1764272"/>
                </a:lnTo>
                <a:lnTo>
                  <a:pt x="0" y="1647425"/>
                </a:lnTo>
                <a:cubicBezTo>
                  <a:pt x="0" y="737577"/>
                  <a:pt x="737577" y="0"/>
                  <a:pt x="1647425" y="0"/>
                </a:cubicBezTo>
                <a:close/>
              </a:path>
            </a:pathLst>
          </a:custGeom>
          <a:solidFill>
            <a:schemeClr val="tx2"/>
          </a:solidFill>
          <a:ln>
            <a:noFill/>
          </a:ln>
        </p:spPr>
        <p:txBody>
          <a:bodyPr wrap="square" anchor="ctr">
            <a:noAutofit/>
          </a:bodyPr>
          <a:lstStyle>
            <a:lvl1pPr marL="0" indent="0" algn="ctr">
              <a:buNone/>
              <a:defRPr sz="3200">
                <a:solidFill>
                  <a:schemeClr val="bg1"/>
                </a:solidFill>
              </a:defRPr>
            </a:lvl1pPr>
          </a:lstStyle>
          <a:p>
            <a:r>
              <a:rPr lang="en-US" dirty="0"/>
              <a:t>Insert </a:t>
            </a:r>
            <a:br>
              <a:rPr lang="en-US" dirty="0"/>
            </a:br>
            <a:r>
              <a:rPr lang="en-US" dirty="0"/>
              <a:t>visual</a:t>
            </a:r>
          </a:p>
        </p:txBody>
      </p:sp>
      <p:sp>
        <p:nvSpPr>
          <p:cNvPr id="10" name="Oval 9">
            <a:extLst>
              <a:ext uri="{FF2B5EF4-FFF2-40B4-BE49-F238E27FC236}">
                <a16:creationId xmlns:a16="http://schemas.microsoft.com/office/drawing/2014/main" id="{D96E0838-0F9B-EF5D-E73C-CAF299B03244}"/>
              </a:ext>
            </a:extLst>
          </p:cNvPr>
          <p:cNvSpPr/>
          <p:nvPr userDrawn="1"/>
        </p:nvSpPr>
        <p:spPr>
          <a:xfrm>
            <a:off x="329249" y="3610137"/>
            <a:ext cx="2044699" cy="2044699"/>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Picture Placeholder 101">
            <a:extLst>
              <a:ext uri="{FF2B5EF4-FFF2-40B4-BE49-F238E27FC236}">
                <a16:creationId xmlns:a16="http://schemas.microsoft.com/office/drawing/2014/main" id="{71ABA184-90EF-886D-01F7-8ED79E7BB0CC}"/>
              </a:ext>
            </a:extLst>
          </p:cNvPr>
          <p:cNvSpPr>
            <a:spLocks noGrp="1"/>
          </p:cNvSpPr>
          <p:nvPr>
            <p:ph type="pic" sz="quarter" idx="14" hasCustomPrompt="1"/>
          </p:nvPr>
        </p:nvSpPr>
        <p:spPr>
          <a:xfrm>
            <a:off x="406138" y="3684749"/>
            <a:ext cx="1895476" cy="1895476"/>
          </a:xfrm>
          <a:prstGeom prst="ellipse">
            <a:avLst/>
          </a:prstGeom>
          <a:solidFill>
            <a:schemeClr val="accent2"/>
          </a:solidFill>
          <a:ln>
            <a:solidFill>
              <a:schemeClr val="bg1"/>
            </a:solidFill>
          </a:ln>
        </p:spPr>
        <p:txBody>
          <a:bodyPr anchor="ctr"/>
          <a:lstStyle>
            <a:lvl1pPr marL="0" indent="0" algn="ctr">
              <a:buNone/>
              <a:defRPr sz="2400">
                <a:solidFill>
                  <a:schemeClr val="bg1"/>
                </a:solidFill>
              </a:defRPr>
            </a:lvl1pPr>
          </a:lstStyle>
          <a:p>
            <a:r>
              <a:rPr lang="en-US" dirty="0"/>
              <a:t>Insert visual</a:t>
            </a:r>
          </a:p>
        </p:txBody>
      </p:sp>
      <p:pic>
        <p:nvPicPr>
          <p:cNvPr id="12" name="Picture 11">
            <a:extLst>
              <a:ext uri="{FF2B5EF4-FFF2-40B4-BE49-F238E27FC236}">
                <a16:creationId xmlns:a16="http://schemas.microsoft.com/office/drawing/2014/main" id="{81417B6E-DCAF-E329-82FA-A9666987E521}"/>
              </a:ext>
            </a:extLst>
          </p:cNvPr>
          <p:cNvPicPr>
            <a:picLocks noChangeAspect="1"/>
          </p:cNvPicPr>
          <p:nvPr userDrawn="1"/>
        </p:nvPicPr>
        <p:blipFill>
          <a:blip r:embed="rId8"/>
          <a:stretch>
            <a:fillRect/>
          </a:stretch>
        </p:blipFill>
        <p:spPr>
          <a:xfrm>
            <a:off x="113202" y="3610137"/>
            <a:ext cx="2260600" cy="2044700"/>
          </a:xfrm>
          <a:prstGeom prst="rect">
            <a:avLst/>
          </a:prstGeom>
        </p:spPr>
      </p:pic>
    </p:spTree>
    <p:extLst>
      <p:ext uri="{BB962C8B-B14F-4D97-AF65-F5344CB8AC3E}">
        <p14:creationId xmlns:p14="http://schemas.microsoft.com/office/powerpoint/2010/main" val="2941499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hapter divsion slide">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C70AA778-541B-E885-5A78-44A4C7F4B690}"/>
              </a:ext>
            </a:extLst>
          </p:cNvPr>
          <p:cNvSpPr/>
          <p:nvPr userDrawn="1"/>
        </p:nvSpPr>
        <p:spPr>
          <a:xfrm>
            <a:off x="0" y="4142874"/>
            <a:ext cx="12192000" cy="2466974"/>
          </a:xfrm>
          <a:prstGeom prst="rect">
            <a:avLst/>
          </a:prstGeom>
          <a:solidFill>
            <a:schemeClr val="bg2"/>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8" name="Object 7" hidden="1"/>
          <p:cNvGraphicFramePr>
            <a:graphicFrameLocks noChangeAspect="1"/>
          </p:cNvGraphicFramePr>
          <p:nvPr userDrawn="1">
            <p:custDataLst>
              <p:tags r:id="rId1"/>
            </p:custDataLst>
            <p:extLst>
              <p:ext uri="{D42A27DB-BD31-4B8C-83A1-F6EECF244321}">
                <p14:modId xmlns:p14="http://schemas.microsoft.com/office/powerpoint/2010/main" val="402060273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 name="Rectangle 6" hidden="1"/>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eaLnBrk="1">
              <a:lnSpc>
                <a:spcPct val="90000"/>
              </a:lnSpc>
              <a:spcBef>
                <a:spcPct val="0"/>
              </a:spcBef>
              <a:spcAft>
                <a:spcPct val="0"/>
              </a:spcAft>
            </a:pPr>
            <a:endParaRPr lang="en-ZA" sz="2100" b="0" i="0" baseline="0" dirty="0">
              <a:latin typeface="Arial" panose="020B0604020202020204" pitchFamily="34" charset="0"/>
              <a:ea typeface="+mj-ea"/>
              <a:cs typeface="+mj-cs"/>
              <a:sym typeface="Arial" panose="020B0604020202020204" pitchFamily="34" charset="0"/>
            </a:endParaRPr>
          </a:p>
        </p:txBody>
      </p:sp>
      <p:sp>
        <p:nvSpPr>
          <p:cNvPr id="10" name="Rectangle 3">
            <a:extLst>
              <a:ext uri="{FF2B5EF4-FFF2-40B4-BE49-F238E27FC236}">
                <a16:creationId xmlns:a16="http://schemas.microsoft.com/office/drawing/2014/main" id="{CDD01BF2-A391-2350-F502-B39704CC06F8}"/>
              </a:ext>
            </a:extLst>
          </p:cNvPr>
          <p:cNvSpPr>
            <a:spLocks noGrp="1" noChangeArrowheads="1"/>
          </p:cNvSpPr>
          <p:nvPr>
            <p:ph type="ctrTitle" hasCustomPrompt="1"/>
          </p:nvPr>
        </p:nvSpPr>
        <p:spPr>
          <a:xfrm>
            <a:off x="706438" y="2241800"/>
            <a:ext cx="6343001" cy="676275"/>
          </a:xfrm>
          <a:prstGeom prst="rect">
            <a:avLst/>
          </a:prstGeom>
        </p:spPr>
        <p:txBody>
          <a:bodyPr anchor="b">
            <a:normAutofit/>
          </a:bodyPr>
          <a:lstStyle>
            <a:lvl1pPr algn="l">
              <a:defRPr sz="2800">
                <a:solidFill>
                  <a:schemeClr val="tx1"/>
                </a:solidFill>
                <a:latin typeface="+mj-lt"/>
                <a:cs typeface="Arial" panose="020B0604020202020204" pitchFamily="34" charset="0"/>
              </a:defRPr>
            </a:lvl1pPr>
          </a:lstStyle>
          <a:p>
            <a:r>
              <a:rPr lang="en-US" noProof="0" dirty="0"/>
              <a:t>Divider Slide</a:t>
            </a:r>
            <a:endParaRPr lang="en-ZA" noProof="0" dirty="0"/>
          </a:p>
        </p:txBody>
      </p:sp>
      <p:sp>
        <p:nvSpPr>
          <p:cNvPr id="11" name="Picture Placeholder 5">
            <a:extLst>
              <a:ext uri="{FF2B5EF4-FFF2-40B4-BE49-F238E27FC236}">
                <a16:creationId xmlns:a16="http://schemas.microsoft.com/office/drawing/2014/main" id="{53E77A3B-B320-4C09-0FDF-7F1B0E81B64C}"/>
              </a:ext>
            </a:extLst>
          </p:cNvPr>
          <p:cNvSpPr>
            <a:spLocks noGrp="1"/>
          </p:cNvSpPr>
          <p:nvPr>
            <p:ph type="pic" sz="quarter" idx="10" hasCustomPrompt="1"/>
          </p:nvPr>
        </p:nvSpPr>
        <p:spPr>
          <a:xfrm>
            <a:off x="0" y="4142874"/>
            <a:ext cx="12192000" cy="2451601"/>
          </a:xfrm>
          <a:prstGeom prst="rect">
            <a:avLst/>
          </a:prstGeom>
        </p:spPr>
        <p:txBody>
          <a:bodyPr anchor="ctr"/>
          <a:lstStyle>
            <a:lvl1pPr marL="0" indent="0" algn="ctr">
              <a:buNone/>
              <a:defRPr sz="2400">
                <a:solidFill>
                  <a:schemeClr val="accent1"/>
                </a:solidFill>
              </a:defRPr>
            </a:lvl1pPr>
          </a:lstStyle>
          <a:p>
            <a:r>
              <a:rPr lang="en-US" dirty="0"/>
              <a:t>Insert </a:t>
            </a:r>
            <a:br>
              <a:rPr lang="en-US" dirty="0"/>
            </a:br>
            <a:r>
              <a:rPr lang="en-US" dirty="0"/>
              <a:t>visual</a:t>
            </a:r>
          </a:p>
        </p:txBody>
      </p:sp>
      <p:sp>
        <p:nvSpPr>
          <p:cNvPr id="2" name="Rectangle 1">
            <a:extLst>
              <a:ext uri="{FF2B5EF4-FFF2-40B4-BE49-F238E27FC236}">
                <a16:creationId xmlns:a16="http://schemas.microsoft.com/office/drawing/2014/main" id="{5EA9F132-5B21-E13F-3DD4-5A76269137FE}"/>
              </a:ext>
            </a:extLst>
          </p:cNvPr>
          <p:cNvSpPr/>
          <p:nvPr userDrawn="1"/>
        </p:nvSpPr>
        <p:spPr>
          <a:xfrm>
            <a:off x="0" y="6574096"/>
            <a:ext cx="12192000" cy="90014"/>
          </a:xfrm>
          <a:prstGeom prst="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425663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hapter divsion slide">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C70AA778-541B-E885-5A78-44A4C7F4B690}"/>
              </a:ext>
            </a:extLst>
          </p:cNvPr>
          <p:cNvSpPr/>
          <p:nvPr userDrawn="1"/>
        </p:nvSpPr>
        <p:spPr>
          <a:xfrm>
            <a:off x="0" y="4142874"/>
            <a:ext cx="12192000" cy="2466974"/>
          </a:xfrm>
          <a:prstGeom prst="rect">
            <a:avLst/>
          </a:prstGeom>
          <a:solidFill>
            <a:schemeClr val="bg2"/>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Picture Placeholder 5">
            <a:extLst>
              <a:ext uri="{FF2B5EF4-FFF2-40B4-BE49-F238E27FC236}">
                <a16:creationId xmlns:a16="http://schemas.microsoft.com/office/drawing/2014/main" id="{F447FC08-0CA1-C812-957B-303369CEC0B0}"/>
              </a:ext>
            </a:extLst>
          </p:cNvPr>
          <p:cNvSpPr>
            <a:spLocks noGrp="1"/>
          </p:cNvSpPr>
          <p:nvPr>
            <p:ph type="pic" sz="quarter" idx="10" hasCustomPrompt="1"/>
          </p:nvPr>
        </p:nvSpPr>
        <p:spPr>
          <a:xfrm>
            <a:off x="0" y="4142874"/>
            <a:ext cx="4114800" cy="2451601"/>
          </a:xfrm>
          <a:prstGeom prst="rect">
            <a:avLst/>
          </a:prstGeom>
        </p:spPr>
        <p:txBody>
          <a:bodyPr anchor="ctr"/>
          <a:lstStyle>
            <a:lvl1pPr marL="0" indent="0" algn="ctr">
              <a:buNone/>
              <a:defRPr sz="2400">
                <a:solidFill>
                  <a:schemeClr val="accent1"/>
                </a:solidFill>
              </a:defRPr>
            </a:lvl1pPr>
          </a:lstStyle>
          <a:p>
            <a:r>
              <a:rPr lang="en-US" dirty="0"/>
              <a:t>Insert </a:t>
            </a:r>
            <a:br>
              <a:rPr lang="en-US" dirty="0"/>
            </a:br>
            <a:r>
              <a:rPr lang="en-US" dirty="0"/>
              <a:t>visual</a:t>
            </a:r>
          </a:p>
        </p:txBody>
      </p:sp>
      <p:graphicFrame>
        <p:nvGraphicFramePr>
          <p:cNvPr id="8" name="Object 7" hidden="1"/>
          <p:cNvGraphicFramePr>
            <a:graphicFrameLocks noChangeAspect="1"/>
          </p:cNvGraphicFramePr>
          <p:nvPr userDrawn="1">
            <p:custDataLst>
              <p:tags r:id="rId1"/>
            </p:custDataLst>
            <p:extLst>
              <p:ext uri="{D42A27DB-BD31-4B8C-83A1-F6EECF244321}">
                <p14:modId xmlns:p14="http://schemas.microsoft.com/office/powerpoint/2010/main" val="402060273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8" name="Object 7"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 name="Rectangle 6" hidden="1"/>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eaLnBrk="1">
              <a:lnSpc>
                <a:spcPct val="90000"/>
              </a:lnSpc>
              <a:spcBef>
                <a:spcPct val="0"/>
              </a:spcBef>
              <a:spcAft>
                <a:spcPct val="0"/>
              </a:spcAft>
            </a:pPr>
            <a:endParaRPr lang="en-ZA" sz="2100" b="0" i="0" baseline="0" dirty="0">
              <a:latin typeface="Arial" panose="020B0604020202020204" pitchFamily="34" charset="0"/>
              <a:ea typeface="+mj-ea"/>
              <a:cs typeface="+mj-cs"/>
              <a:sym typeface="Arial" panose="020B0604020202020204" pitchFamily="34" charset="0"/>
            </a:endParaRPr>
          </a:p>
        </p:txBody>
      </p:sp>
      <p:sp>
        <p:nvSpPr>
          <p:cNvPr id="10" name="Rectangle 3">
            <a:extLst>
              <a:ext uri="{FF2B5EF4-FFF2-40B4-BE49-F238E27FC236}">
                <a16:creationId xmlns:a16="http://schemas.microsoft.com/office/drawing/2014/main" id="{CDD01BF2-A391-2350-F502-B39704CC06F8}"/>
              </a:ext>
            </a:extLst>
          </p:cNvPr>
          <p:cNvSpPr>
            <a:spLocks noGrp="1" noChangeArrowheads="1"/>
          </p:cNvSpPr>
          <p:nvPr>
            <p:ph type="ctrTitle" hasCustomPrompt="1"/>
          </p:nvPr>
        </p:nvSpPr>
        <p:spPr>
          <a:xfrm>
            <a:off x="706438" y="2241800"/>
            <a:ext cx="6343001" cy="676275"/>
          </a:xfrm>
          <a:prstGeom prst="rect">
            <a:avLst/>
          </a:prstGeom>
        </p:spPr>
        <p:txBody>
          <a:bodyPr anchor="b">
            <a:normAutofit/>
          </a:bodyPr>
          <a:lstStyle>
            <a:lvl1pPr algn="l">
              <a:defRPr sz="2800">
                <a:solidFill>
                  <a:schemeClr val="tx1"/>
                </a:solidFill>
                <a:latin typeface="+mj-lt"/>
                <a:cs typeface="Arial" panose="020B0604020202020204" pitchFamily="34" charset="0"/>
              </a:defRPr>
            </a:lvl1pPr>
          </a:lstStyle>
          <a:p>
            <a:r>
              <a:rPr lang="en-US" noProof="0" dirty="0"/>
              <a:t>Divider Slide</a:t>
            </a:r>
            <a:endParaRPr lang="en-ZA" noProof="0" dirty="0"/>
          </a:p>
        </p:txBody>
      </p:sp>
      <p:sp>
        <p:nvSpPr>
          <p:cNvPr id="5" name="Picture Placeholder 5">
            <a:extLst>
              <a:ext uri="{FF2B5EF4-FFF2-40B4-BE49-F238E27FC236}">
                <a16:creationId xmlns:a16="http://schemas.microsoft.com/office/drawing/2014/main" id="{DBBB6FBC-E3C9-3B31-3EF0-38D626E1E1D4}"/>
              </a:ext>
            </a:extLst>
          </p:cNvPr>
          <p:cNvSpPr>
            <a:spLocks noGrp="1"/>
          </p:cNvSpPr>
          <p:nvPr>
            <p:ph type="pic" sz="quarter" idx="11" hasCustomPrompt="1"/>
          </p:nvPr>
        </p:nvSpPr>
        <p:spPr>
          <a:xfrm>
            <a:off x="4114800" y="4142874"/>
            <a:ext cx="4114800" cy="2451601"/>
          </a:xfrm>
          <a:prstGeom prst="rect">
            <a:avLst/>
          </a:prstGeom>
        </p:spPr>
        <p:txBody>
          <a:bodyPr anchor="ctr"/>
          <a:lstStyle>
            <a:lvl1pPr marL="0" indent="0" algn="ctr">
              <a:buNone/>
              <a:defRPr sz="2400">
                <a:solidFill>
                  <a:schemeClr val="accent1"/>
                </a:solidFill>
              </a:defRPr>
            </a:lvl1pPr>
          </a:lstStyle>
          <a:p>
            <a:r>
              <a:rPr lang="en-US" dirty="0"/>
              <a:t>Insert </a:t>
            </a:r>
            <a:br>
              <a:rPr lang="en-US" dirty="0"/>
            </a:br>
            <a:r>
              <a:rPr lang="en-US" dirty="0"/>
              <a:t>visual</a:t>
            </a:r>
          </a:p>
        </p:txBody>
      </p:sp>
      <p:sp>
        <p:nvSpPr>
          <p:cNvPr id="11" name="Picture Placeholder 5">
            <a:extLst>
              <a:ext uri="{FF2B5EF4-FFF2-40B4-BE49-F238E27FC236}">
                <a16:creationId xmlns:a16="http://schemas.microsoft.com/office/drawing/2014/main" id="{5AF0A9FC-BFA5-B482-1275-4088CD882898}"/>
              </a:ext>
            </a:extLst>
          </p:cNvPr>
          <p:cNvSpPr>
            <a:spLocks noGrp="1"/>
          </p:cNvSpPr>
          <p:nvPr>
            <p:ph type="pic" sz="quarter" idx="12" hasCustomPrompt="1"/>
          </p:nvPr>
        </p:nvSpPr>
        <p:spPr>
          <a:xfrm>
            <a:off x="8229600" y="4142874"/>
            <a:ext cx="3962400" cy="2451601"/>
          </a:xfrm>
          <a:prstGeom prst="rect">
            <a:avLst/>
          </a:prstGeom>
        </p:spPr>
        <p:txBody>
          <a:bodyPr anchor="ctr"/>
          <a:lstStyle>
            <a:lvl1pPr marL="0" indent="0" algn="ctr">
              <a:buNone/>
              <a:defRPr sz="2400">
                <a:solidFill>
                  <a:schemeClr val="accent1"/>
                </a:solidFill>
              </a:defRPr>
            </a:lvl1pPr>
          </a:lstStyle>
          <a:p>
            <a:r>
              <a:rPr lang="en-US" dirty="0"/>
              <a:t>Insert </a:t>
            </a:r>
            <a:br>
              <a:rPr lang="en-US" dirty="0"/>
            </a:br>
            <a:r>
              <a:rPr lang="en-US" dirty="0"/>
              <a:t>visual</a:t>
            </a:r>
          </a:p>
        </p:txBody>
      </p:sp>
      <p:sp>
        <p:nvSpPr>
          <p:cNvPr id="2" name="Rectangle 1">
            <a:extLst>
              <a:ext uri="{FF2B5EF4-FFF2-40B4-BE49-F238E27FC236}">
                <a16:creationId xmlns:a16="http://schemas.microsoft.com/office/drawing/2014/main" id="{C37B8CCE-72D0-1BBF-D066-4AF8ED0D6F84}"/>
              </a:ext>
            </a:extLst>
          </p:cNvPr>
          <p:cNvSpPr/>
          <p:nvPr userDrawn="1"/>
        </p:nvSpPr>
        <p:spPr>
          <a:xfrm>
            <a:off x="0" y="6574096"/>
            <a:ext cx="12192000" cy="90014"/>
          </a:xfrm>
          <a:prstGeom prst="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75287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clusion Chapter Slide">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BF7C3906-7D26-F847-D210-DC8F472D4016}"/>
              </a:ext>
            </a:extLst>
          </p:cNvPr>
          <p:cNvPicPr>
            <a:picLocks noChangeAspect="1"/>
          </p:cNvPicPr>
          <p:nvPr userDrawn="1"/>
        </p:nvPicPr>
        <p:blipFill>
          <a:blip r:embed="rId4"/>
          <a:stretch>
            <a:fillRect/>
          </a:stretch>
        </p:blipFill>
        <p:spPr>
          <a:xfrm>
            <a:off x="847291" y="1463747"/>
            <a:ext cx="3937000" cy="3568700"/>
          </a:xfrm>
          <a:prstGeom prst="rect">
            <a:avLst/>
          </a:prstGeom>
        </p:spPr>
      </p:pic>
      <p:sp>
        <p:nvSpPr>
          <p:cNvPr id="5" name="Picture Placeholder 4">
            <a:extLst>
              <a:ext uri="{FF2B5EF4-FFF2-40B4-BE49-F238E27FC236}">
                <a16:creationId xmlns:a16="http://schemas.microsoft.com/office/drawing/2014/main" id="{F87BD48D-91A6-B706-71D6-9D1F30170652}"/>
              </a:ext>
            </a:extLst>
          </p:cNvPr>
          <p:cNvSpPr>
            <a:spLocks noGrp="1"/>
          </p:cNvSpPr>
          <p:nvPr>
            <p:ph type="pic" sz="quarter" idx="13" hasCustomPrompt="1"/>
          </p:nvPr>
        </p:nvSpPr>
        <p:spPr>
          <a:xfrm>
            <a:off x="1343198" y="1600672"/>
            <a:ext cx="3294850" cy="3294850"/>
          </a:xfrm>
          <a:custGeom>
            <a:avLst/>
            <a:gdLst>
              <a:gd name="connsiteX0" fmla="*/ 1647425 w 3294850"/>
              <a:gd name="connsiteY0" fmla="*/ 0 h 3294850"/>
              <a:gd name="connsiteX1" fmla="*/ 3294850 w 3294850"/>
              <a:gd name="connsiteY1" fmla="*/ 1647425 h 3294850"/>
              <a:gd name="connsiteX2" fmla="*/ 1647425 w 3294850"/>
              <a:gd name="connsiteY2" fmla="*/ 3294850 h 3294850"/>
              <a:gd name="connsiteX3" fmla="*/ 1275376 w 3294850"/>
              <a:gd name="connsiteY3" fmla="*/ 3252665 h 3294850"/>
              <a:gd name="connsiteX4" fmla="*/ 1215764 w 3294850"/>
              <a:gd name="connsiteY4" fmla="*/ 3236539 h 3294850"/>
              <a:gd name="connsiteX5" fmla="*/ 1240067 w 3294850"/>
              <a:gd name="connsiteY5" fmla="*/ 3196535 h 3294850"/>
              <a:gd name="connsiteX6" fmla="*/ 1362162 w 3294850"/>
              <a:gd name="connsiteY6" fmla="*/ 2714346 h 3294850"/>
              <a:gd name="connsiteX7" fmla="*/ 350562 w 3294850"/>
              <a:gd name="connsiteY7" fmla="*/ 1702746 h 3294850"/>
              <a:gd name="connsiteX8" fmla="*/ 49743 w 3294850"/>
              <a:gd name="connsiteY8" fmla="*/ 1748226 h 3294850"/>
              <a:gd name="connsiteX9" fmla="*/ 5901 w 3294850"/>
              <a:gd name="connsiteY9" fmla="*/ 1764272 h 3294850"/>
              <a:gd name="connsiteX10" fmla="*/ 0 w 3294850"/>
              <a:gd name="connsiteY10" fmla="*/ 1647425 h 3294850"/>
              <a:gd name="connsiteX11" fmla="*/ 1647425 w 3294850"/>
              <a:gd name="connsiteY11" fmla="*/ 0 h 32948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94850" h="3294850">
                <a:moveTo>
                  <a:pt x="1647425" y="0"/>
                </a:moveTo>
                <a:cubicBezTo>
                  <a:pt x="2557273" y="0"/>
                  <a:pt x="3294850" y="737577"/>
                  <a:pt x="3294850" y="1647425"/>
                </a:cubicBezTo>
                <a:cubicBezTo>
                  <a:pt x="3294850" y="2557273"/>
                  <a:pt x="2557273" y="3294850"/>
                  <a:pt x="1647425" y="3294850"/>
                </a:cubicBezTo>
                <a:cubicBezTo>
                  <a:pt x="1519478" y="3294850"/>
                  <a:pt x="1394938" y="3280265"/>
                  <a:pt x="1275376" y="3252665"/>
                </a:cubicBezTo>
                <a:lnTo>
                  <a:pt x="1215764" y="3236539"/>
                </a:lnTo>
                <a:lnTo>
                  <a:pt x="1240067" y="3196535"/>
                </a:lnTo>
                <a:cubicBezTo>
                  <a:pt x="1317933" y="3053198"/>
                  <a:pt x="1362162" y="2888937"/>
                  <a:pt x="1362162" y="2714346"/>
                </a:cubicBezTo>
                <a:cubicBezTo>
                  <a:pt x="1362162" y="2155655"/>
                  <a:pt x="909253" y="1702746"/>
                  <a:pt x="350562" y="1702746"/>
                </a:cubicBezTo>
                <a:cubicBezTo>
                  <a:pt x="245808" y="1702746"/>
                  <a:pt x="144772" y="1718669"/>
                  <a:pt x="49743" y="1748226"/>
                </a:cubicBezTo>
                <a:lnTo>
                  <a:pt x="5901" y="1764272"/>
                </a:lnTo>
                <a:lnTo>
                  <a:pt x="0" y="1647425"/>
                </a:lnTo>
                <a:cubicBezTo>
                  <a:pt x="0" y="737577"/>
                  <a:pt x="737577" y="0"/>
                  <a:pt x="1647425" y="0"/>
                </a:cubicBezTo>
                <a:close/>
              </a:path>
            </a:pathLst>
          </a:custGeom>
          <a:solidFill>
            <a:schemeClr val="tx2"/>
          </a:solidFill>
          <a:ln>
            <a:noFill/>
          </a:ln>
        </p:spPr>
        <p:txBody>
          <a:bodyPr wrap="square" anchor="ctr">
            <a:noAutofit/>
          </a:bodyPr>
          <a:lstStyle>
            <a:lvl1pPr marL="0" indent="0" algn="ctr">
              <a:buNone/>
              <a:defRPr sz="3200">
                <a:solidFill>
                  <a:schemeClr val="bg1"/>
                </a:solidFill>
              </a:defRPr>
            </a:lvl1pPr>
          </a:lstStyle>
          <a:p>
            <a:r>
              <a:rPr lang="en-US" dirty="0"/>
              <a:t>Insert </a:t>
            </a:r>
            <a:br>
              <a:rPr lang="en-US" dirty="0"/>
            </a:br>
            <a:r>
              <a:rPr lang="en-US" dirty="0"/>
              <a:t>visual</a:t>
            </a:r>
          </a:p>
        </p:txBody>
      </p:sp>
      <p:sp>
        <p:nvSpPr>
          <p:cNvPr id="10" name="Oval 9">
            <a:extLst>
              <a:ext uri="{FF2B5EF4-FFF2-40B4-BE49-F238E27FC236}">
                <a16:creationId xmlns:a16="http://schemas.microsoft.com/office/drawing/2014/main" id="{35DBF5CF-E6CC-1A85-FDB1-B49B23179B88}"/>
              </a:ext>
            </a:extLst>
          </p:cNvPr>
          <p:cNvSpPr/>
          <p:nvPr userDrawn="1"/>
        </p:nvSpPr>
        <p:spPr>
          <a:xfrm>
            <a:off x="672308" y="3289585"/>
            <a:ext cx="2044699" cy="2044699"/>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147466486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7" name="Object 6"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65" name="Rectangle 64" hidden="1"/>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eaLnBrk="1">
              <a:lnSpc>
                <a:spcPct val="90000"/>
              </a:lnSpc>
              <a:spcBef>
                <a:spcPct val="0"/>
              </a:spcBef>
              <a:spcAft>
                <a:spcPct val="0"/>
              </a:spcAft>
            </a:pPr>
            <a:endParaRPr lang="en-ZA" sz="2400" b="0" i="0" baseline="0"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63" name="Rectangle 3"/>
          <p:cNvSpPr>
            <a:spLocks noGrp="1" noChangeArrowheads="1"/>
          </p:cNvSpPr>
          <p:nvPr>
            <p:ph type="ctrTitle" hasCustomPrompt="1"/>
          </p:nvPr>
        </p:nvSpPr>
        <p:spPr>
          <a:xfrm>
            <a:off x="5392738" y="2867097"/>
            <a:ext cx="6343001" cy="676275"/>
          </a:xfrm>
          <a:prstGeom prst="rect">
            <a:avLst/>
          </a:prstGeom>
        </p:spPr>
        <p:txBody>
          <a:bodyPr anchor="b">
            <a:normAutofit/>
          </a:bodyPr>
          <a:lstStyle>
            <a:lvl1pPr algn="l">
              <a:defRPr sz="2800">
                <a:solidFill>
                  <a:schemeClr val="tx1"/>
                </a:solidFill>
                <a:latin typeface="+mj-lt"/>
                <a:cs typeface="Arial" panose="020B0604020202020204" pitchFamily="34" charset="0"/>
              </a:defRPr>
            </a:lvl1pPr>
          </a:lstStyle>
          <a:p>
            <a:r>
              <a:rPr lang="en-US" noProof="0" dirty="0"/>
              <a:t>Divider Slide</a:t>
            </a:r>
            <a:endParaRPr lang="en-ZA" noProof="0" dirty="0"/>
          </a:p>
        </p:txBody>
      </p:sp>
      <p:sp>
        <p:nvSpPr>
          <p:cNvPr id="6" name="Rectangle 5">
            <a:extLst>
              <a:ext uri="{FF2B5EF4-FFF2-40B4-BE49-F238E27FC236}">
                <a16:creationId xmlns:a16="http://schemas.microsoft.com/office/drawing/2014/main" id="{F9736D61-2B9F-B39D-FA43-E377D86AA7B3}"/>
              </a:ext>
            </a:extLst>
          </p:cNvPr>
          <p:cNvSpPr/>
          <p:nvPr userDrawn="1"/>
        </p:nvSpPr>
        <p:spPr>
          <a:xfrm>
            <a:off x="0" y="6593974"/>
            <a:ext cx="12192000" cy="264026"/>
          </a:xfrm>
          <a:prstGeom prst="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Picture Placeholder 101">
            <a:extLst>
              <a:ext uri="{FF2B5EF4-FFF2-40B4-BE49-F238E27FC236}">
                <a16:creationId xmlns:a16="http://schemas.microsoft.com/office/drawing/2014/main" id="{F5F2CF35-ACC4-A108-DD87-92F9426534E9}"/>
              </a:ext>
            </a:extLst>
          </p:cNvPr>
          <p:cNvSpPr>
            <a:spLocks noGrp="1"/>
          </p:cNvSpPr>
          <p:nvPr>
            <p:ph type="pic" sz="quarter" idx="14" hasCustomPrompt="1"/>
          </p:nvPr>
        </p:nvSpPr>
        <p:spPr>
          <a:xfrm>
            <a:off x="749197" y="3364197"/>
            <a:ext cx="1895476" cy="1895476"/>
          </a:xfrm>
          <a:prstGeom prst="ellipse">
            <a:avLst/>
          </a:prstGeom>
          <a:solidFill>
            <a:schemeClr val="accent2"/>
          </a:solidFill>
          <a:ln>
            <a:solidFill>
              <a:schemeClr val="bg1"/>
            </a:solidFill>
          </a:ln>
        </p:spPr>
        <p:txBody>
          <a:bodyPr anchor="ctr"/>
          <a:lstStyle>
            <a:lvl1pPr marL="0" indent="0" algn="ctr">
              <a:buNone/>
              <a:defRPr sz="2400">
                <a:solidFill>
                  <a:schemeClr val="bg1"/>
                </a:solidFill>
              </a:defRPr>
            </a:lvl1pPr>
          </a:lstStyle>
          <a:p>
            <a:r>
              <a:rPr lang="en-US" dirty="0"/>
              <a:t>Insert visual</a:t>
            </a:r>
          </a:p>
        </p:txBody>
      </p:sp>
      <p:pic>
        <p:nvPicPr>
          <p:cNvPr id="9" name="Picture 8">
            <a:extLst>
              <a:ext uri="{FF2B5EF4-FFF2-40B4-BE49-F238E27FC236}">
                <a16:creationId xmlns:a16="http://schemas.microsoft.com/office/drawing/2014/main" id="{83438781-E333-E871-DE61-8750EF6EEC4A}"/>
              </a:ext>
            </a:extLst>
          </p:cNvPr>
          <p:cNvPicPr>
            <a:picLocks noChangeAspect="1"/>
          </p:cNvPicPr>
          <p:nvPr userDrawn="1"/>
        </p:nvPicPr>
        <p:blipFill>
          <a:blip r:embed="rId7"/>
          <a:stretch>
            <a:fillRect/>
          </a:stretch>
        </p:blipFill>
        <p:spPr>
          <a:xfrm>
            <a:off x="456261" y="3289585"/>
            <a:ext cx="2260600" cy="2044700"/>
          </a:xfrm>
          <a:prstGeom prst="rect">
            <a:avLst/>
          </a:prstGeom>
        </p:spPr>
      </p:pic>
    </p:spTree>
    <p:extLst>
      <p:ext uri="{BB962C8B-B14F-4D97-AF65-F5344CB8AC3E}">
        <p14:creationId xmlns:p14="http://schemas.microsoft.com/office/powerpoint/2010/main" val="4082413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113656507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5" name="Rectangle 64" hidden="1"/>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lnSpc>
                <a:spcPct val="90000"/>
              </a:lnSpc>
              <a:spcBef>
                <a:spcPct val="0"/>
              </a:spcBef>
              <a:spcAft>
                <a:spcPct val="0"/>
              </a:spcAft>
            </a:pPr>
            <a:endParaRPr lang="en-ZA" sz="2400" b="0" i="0" baseline="0"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Footer Placeholder 4">
            <a:extLst>
              <a:ext uri="{FF2B5EF4-FFF2-40B4-BE49-F238E27FC236}">
                <a16:creationId xmlns:a16="http://schemas.microsoft.com/office/drawing/2014/main" id="{206292CE-35FA-6E16-4E5E-A68EE9A5D682}"/>
              </a:ext>
            </a:extLst>
          </p:cNvPr>
          <p:cNvSpPr>
            <a:spLocks noGrp="1"/>
          </p:cNvSpPr>
          <p:nvPr>
            <p:ph type="ftr" sz="quarter" idx="3"/>
          </p:nvPr>
        </p:nvSpPr>
        <p:spPr>
          <a:xfrm>
            <a:off x="361680" y="6356350"/>
            <a:ext cx="10791424" cy="365125"/>
          </a:xfrm>
          <a:prstGeom prst="rect">
            <a:avLst/>
          </a:prstGeom>
        </p:spPr>
        <p:txBody>
          <a:bodyPr vert="horz" lIns="91440" tIns="45720" rIns="91440" bIns="45720" rtlCol="0" anchor="ctr"/>
          <a:lstStyle>
            <a:lvl1pPr algn="l" eaLnBrk="1">
              <a:defRPr sz="1000">
                <a:solidFill>
                  <a:schemeClr val="tx1">
                    <a:tint val="75000"/>
                  </a:schemeClr>
                </a:solidFill>
                <a:latin typeface="Arial" panose="020B0604020202020204" pitchFamily="34" charset="0"/>
                <a:cs typeface="Arial" panose="020B0604020202020204" pitchFamily="34" charset="0"/>
              </a:defRPr>
            </a:lvl1pPr>
          </a:lstStyle>
          <a:p>
            <a:endParaRPr lang="en-ZA" dirty="0"/>
          </a:p>
        </p:txBody>
      </p:sp>
      <p:sp>
        <p:nvSpPr>
          <p:cNvPr id="3" name="Slide Number Placeholder 5">
            <a:extLst>
              <a:ext uri="{FF2B5EF4-FFF2-40B4-BE49-F238E27FC236}">
                <a16:creationId xmlns:a16="http://schemas.microsoft.com/office/drawing/2014/main" id="{8DDBAB9D-F630-EF72-1E01-F6D8D4E5B081}"/>
              </a:ext>
            </a:extLst>
          </p:cNvPr>
          <p:cNvSpPr>
            <a:spLocks noGrp="1"/>
          </p:cNvSpPr>
          <p:nvPr>
            <p:ph type="sldNum" sz="quarter" idx="4"/>
          </p:nvPr>
        </p:nvSpPr>
        <p:spPr>
          <a:xfrm>
            <a:off x="11397802" y="6356350"/>
            <a:ext cx="347729" cy="365125"/>
          </a:xfrm>
          <a:prstGeom prst="rect">
            <a:avLst/>
          </a:prstGeom>
        </p:spPr>
        <p:txBody>
          <a:bodyPr vert="horz" lIns="91440" tIns="45720" rIns="91440" bIns="45720" rtlCol="0" anchor="ctr"/>
          <a:lstStyle>
            <a:lvl1pPr algn="r">
              <a:defRPr sz="1000">
                <a:solidFill>
                  <a:schemeClr val="tx1">
                    <a:tint val="75000"/>
                  </a:schemeClr>
                </a:solidFill>
                <a:latin typeface="Arial" panose="020B0604020202020204" pitchFamily="34" charset="0"/>
                <a:cs typeface="Arial" panose="020B0604020202020204" pitchFamily="34" charset="0"/>
              </a:defRPr>
            </a:lvl1pPr>
          </a:lstStyle>
          <a:p>
            <a:fld id="{56B1497D-D85C-49F0-B0C9-9C5FED4EAE9E}" type="slidenum">
              <a:rPr lang="en-ZA" smtClean="0"/>
              <a:pPr/>
              <a:t>‹#›</a:t>
            </a:fld>
            <a:endParaRPr lang="en-ZA" dirty="0"/>
          </a:p>
        </p:txBody>
      </p:sp>
    </p:spTree>
    <p:extLst>
      <p:ext uri="{BB962C8B-B14F-4D97-AF65-F5344CB8AC3E}">
        <p14:creationId xmlns:p14="http://schemas.microsoft.com/office/powerpoint/2010/main" val="30569442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113656507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5" name="Rectangle 64" hidden="1"/>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lnSpc>
                <a:spcPct val="90000"/>
              </a:lnSpc>
              <a:spcBef>
                <a:spcPct val="0"/>
              </a:spcBef>
              <a:spcAft>
                <a:spcPct val="0"/>
              </a:spcAft>
            </a:pPr>
            <a:endParaRPr lang="en-ZA" sz="2400" b="0" i="0" baseline="0"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Footer Placeholder 4">
            <a:extLst>
              <a:ext uri="{FF2B5EF4-FFF2-40B4-BE49-F238E27FC236}">
                <a16:creationId xmlns:a16="http://schemas.microsoft.com/office/drawing/2014/main" id="{206292CE-35FA-6E16-4E5E-A68EE9A5D682}"/>
              </a:ext>
            </a:extLst>
          </p:cNvPr>
          <p:cNvSpPr>
            <a:spLocks noGrp="1"/>
          </p:cNvSpPr>
          <p:nvPr>
            <p:ph type="ftr" sz="quarter" idx="3"/>
          </p:nvPr>
        </p:nvSpPr>
        <p:spPr>
          <a:xfrm>
            <a:off x="361680" y="6356350"/>
            <a:ext cx="10791424" cy="365125"/>
          </a:xfrm>
          <a:prstGeom prst="rect">
            <a:avLst/>
          </a:prstGeom>
        </p:spPr>
        <p:txBody>
          <a:bodyPr vert="horz" lIns="91440" tIns="45720" rIns="91440" bIns="45720" rtlCol="0" anchor="ctr"/>
          <a:lstStyle>
            <a:lvl1pPr algn="l" eaLnBrk="1">
              <a:defRPr sz="1000">
                <a:solidFill>
                  <a:schemeClr val="tx1">
                    <a:tint val="75000"/>
                  </a:schemeClr>
                </a:solidFill>
                <a:latin typeface="Arial" panose="020B0604020202020204" pitchFamily="34" charset="0"/>
                <a:cs typeface="Arial" panose="020B0604020202020204" pitchFamily="34" charset="0"/>
              </a:defRPr>
            </a:lvl1pPr>
          </a:lstStyle>
          <a:p>
            <a:endParaRPr lang="en-ZA" dirty="0"/>
          </a:p>
        </p:txBody>
      </p:sp>
      <p:sp>
        <p:nvSpPr>
          <p:cNvPr id="3" name="Slide Number Placeholder 5">
            <a:extLst>
              <a:ext uri="{FF2B5EF4-FFF2-40B4-BE49-F238E27FC236}">
                <a16:creationId xmlns:a16="http://schemas.microsoft.com/office/drawing/2014/main" id="{8DDBAB9D-F630-EF72-1E01-F6D8D4E5B081}"/>
              </a:ext>
            </a:extLst>
          </p:cNvPr>
          <p:cNvSpPr>
            <a:spLocks noGrp="1"/>
          </p:cNvSpPr>
          <p:nvPr>
            <p:ph type="sldNum" sz="quarter" idx="4"/>
          </p:nvPr>
        </p:nvSpPr>
        <p:spPr>
          <a:xfrm>
            <a:off x="11397802" y="6356350"/>
            <a:ext cx="347729" cy="365125"/>
          </a:xfrm>
          <a:prstGeom prst="rect">
            <a:avLst/>
          </a:prstGeom>
        </p:spPr>
        <p:txBody>
          <a:bodyPr vert="horz" lIns="91440" tIns="45720" rIns="91440" bIns="45720" rtlCol="0" anchor="ctr"/>
          <a:lstStyle>
            <a:lvl1pPr algn="r">
              <a:defRPr sz="1000">
                <a:solidFill>
                  <a:schemeClr val="tx1">
                    <a:tint val="75000"/>
                  </a:schemeClr>
                </a:solidFill>
                <a:latin typeface="Arial" panose="020B0604020202020204" pitchFamily="34" charset="0"/>
                <a:cs typeface="Arial" panose="020B0604020202020204" pitchFamily="34" charset="0"/>
              </a:defRPr>
            </a:lvl1pPr>
          </a:lstStyle>
          <a:p>
            <a:fld id="{56B1497D-D85C-49F0-B0C9-9C5FED4EAE9E}" type="slidenum">
              <a:rPr lang="en-ZA" smtClean="0"/>
              <a:pPr/>
              <a:t>‹#›</a:t>
            </a:fld>
            <a:endParaRPr lang="en-ZA" dirty="0"/>
          </a:p>
        </p:txBody>
      </p:sp>
      <p:sp>
        <p:nvSpPr>
          <p:cNvPr id="4" name="Rectangle 3">
            <a:extLst>
              <a:ext uri="{FF2B5EF4-FFF2-40B4-BE49-F238E27FC236}">
                <a16:creationId xmlns:a16="http://schemas.microsoft.com/office/drawing/2014/main" id="{038ED6B3-A54B-E3D6-3B0D-0CE82331EF51}"/>
              </a:ext>
            </a:extLst>
          </p:cNvPr>
          <p:cNvSpPr/>
          <p:nvPr userDrawn="1"/>
        </p:nvSpPr>
        <p:spPr>
          <a:xfrm>
            <a:off x="0" y="6176963"/>
            <a:ext cx="12192000" cy="45719"/>
          </a:xfrm>
          <a:prstGeom prst="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920393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1"/>
            </p:custDataLst>
            <p:extLst>
              <p:ext uri="{D42A27DB-BD31-4B8C-83A1-F6EECF244321}">
                <p14:modId xmlns:p14="http://schemas.microsoft.com/office/powerpoint/2010/main" val="275219235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8" name="Object 7"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 name="Rectangle 6" hidden="1"/>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lnSpc>
                <a:spcPct val="90000"/>
              </a:lnSpc>
              <a:spcBef>
                <a:spcPct val="0"/>
              </a:spcBef>
              <a:spcAft>
                <a:spcPct val="0"/>
              </a:spcAft>
            </a:pPr>
            <a:endParaRPr lang="en-ZA" sz="2400" b="0" i="0" baseline="0" dirty="0">
              <a:latin typeface="Arial" panose="020B0604020202020204" pitchFamily="34" charset="0"/>
              <a:ea typeface="+mj-ea"/>
              <a:cs typeface="+mj-cs"/>
              <a:sym typeface="Arial" panose="020B0604020202020204" pitchFamily="34" charset="0"/>
            </a:endParaRPr>
          </a:p>
        </p:txBody>
      </p:sp>
      <p:sp>
        <p:nvSpPr>
          <p:cNvPr id="2" name="Title 1"/>
          <p:cNvSpPr>
            <a:spLocks noGrp="1"/>
          </p:cNvSpPr>
          <p:nvPr>
            <p:ph type="title"/>
          </p:nvPr>
        </p:nvSpPr>
        <p:spPr/>
        <p:txBody>
          <a:bodyPr>
            <a:noAutofit/>
          </a:bodyPr>
          <a:lstStyle/>
          <a:p>
            <a:r>
              <a:rPr lang="en-US"/>
              <a:t>Click to edit Master title style</a:t>
            </a:r>
            <a:endParaRPr lang="en-ZA"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dirty="0"/>
          </a:p>
        </p:txBody>
      </p:sp>
      <p:sp>
        <p:nvSpPr>
          <p:cNvPr id="4" name="Footer Placeholder 4">
            <a:extLst>
              <a:ext uri="{FF2B5EF4-FFF2-40B4-BE49-F238E27FC236}">
                <a16:creationId xmlns:a16="http://schemas.microsoft.com/office/drawing/2014/main" id="{33A6B3C0-BE11-BB1E-37B2-3F2CECBAC164}"/>
              </a:ext>
            </a:extLst>
          </p:cNvPr>
          <p:cNvSpPr>
            <a:spLocks noGrp="1"/>
          </p:cNvSpPr>
          <p:nvPr>
            <p:ph type="ftr" sz="quarter" idx="3"/>
          </p:nvPr>
        </p:nvSpPr>
        <p:spPr>
          <a:xfrm>
            <a:off x="361680" y="6356350"/>
            <a:ext cx="10791424" cy="365125"/>
          </a:xfrm>
          <a:prstGeom prst="rect">
            <a:avLst/>
          </a:prstGeom>
        </p:spPr>
        <p:txBody>
          <a:bodyPr vert="horz" lIns="91440" tIns="45720" rIns="91440" bIns="45720" rtlCol="0" anchor="ctr"/>
          <a:lstStyle>
            <a:lvl1pPr algn="l" eaLnBrk="1">
              <a:defRPr sz="1000">
                <a:solidFill>
                  <a:schemeClr val="tx1">
                    <a:tint val="75000"/>
                  </a:schemeClr>
                </a:solidFill>
                <a:latin typeface="Arial" panose="020B0604020202020204" pitchFamily="34" charset="0"/>
                <a:cs typeface="Arial" panose="020B0604020202020204" pitchFamily="34" charset="0"/>
              </a:defRPr>
            </a:lvl1pPr>
          </a:lstStyle>
          <a:p>
            <a:endParaRPr lang="en-ZA" dirty="0"/>
          </a:p>
        </p:txBody>
      </p:sp>
      <p:sp>
        <p:nvSpPr>
          <p:cNvPr id="9" name="Slide Number Placeholder 5">
            <a:extLst>
              <a:ext uri="{FF2B5EF4-FFF2-40B4-BE49-F238E27FC236}">
                <a16:creationId xmlns:a16="http://schemas.microsoft.com/office/drawing/2014/main" id="{9AA2B460-5729-C216-9BDA-BB746E74BCD5}"/>
              </a:ext>
            </a:extLst>
          </p:cNvPr>
          <p:cNvSpPr>
            <a:spLocks noGrp="1"/>
          </p:cNvSpPr>
          <p:nvPr>
            <p:ph type="sldNum" sz="quarter" idx="4"/>
          </p:nvPr>
        </p:nvSpPr>
        <p:spPr>
          <a:xfrm>
            <a:off x="11397802" y="6356350"/>
            <a:ext cx="347729" cy="365125"/>
          </a:xfrm>
          <a:prstGeom prst="rect">
            <a:avLst/>
          </a:prstGeom>
        </p:spPr>
        <p:txBody>
          <a:bodyPr vert="horz" lIns="91440" tIns="45720" rIns="91440" bIns="45720" rtlCol="0" anchor="ctr"/>
          <a:lstStyle>
            <a:lvl1pPr algn="r">
              <a:defRPr sz="1000">
                <a:solidFill>
                  <a:schemeClr val="tx1">
                    <a:tint val="75000"/>
                  </a:schemeClr>
                </a:solidFill>
                <a:latin typeface="Arial" panose="020B0604020202020204" pitchFamily="34" charset="0"/>
                <a:cs typeface="Arial" panose="020B0604020202020204" pitchFamily="34" charset="0"/>
              </a:defRPr>
            </a:lvl1pPr>
          </a:lstStyle>
          <a:p>
            <a:fld id="{56B1497D-D85C-49F0-B0C9-9C5FED4EAE9E}" type="slidenum">
              <a:rPr lang="en-ZA" smtClean="0"/>
              <a:pPr/>
              <a:t>‹#›</a:t>
            </a:fld>
            <a:endParaRPr lang="en-ZA" dirty="0"/>
          </a:p>
        </p:txBody>
      </p:sp>
    </p:spTree>
    <p:extLst>
      <p:ext uri="{BB962C8B-B14F-4D97-AF65-F5344CB8AC3E}">
        <p14:creationId xmlns:p14="http://schemas.microsoft.com/office/powerpoint/2010/main" val="26419362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113656507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5" name="Rectangle 64" hidden="1"/>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lnSpc>
                <a:spcPct val="90000"/>
              </a:lnSpc>
              <a:spcBef>
                <a:spcPct val="0"/>
              </a:spcBef>
              <a:spcAft>
                <a:spcPct val="0"/>
              </a:spcAft>
            </a:pPr>
            <a:endParaRPr lang="en-ZA" sz="2400" b="0" i="0" baseline="0"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Footer Placeholder 4">
            <a:extLst>
              <a:ext uri="{FF2B5EF4-FFF2-40B4-BE49-F238E27FC236}">
                <a16:creationId xmlns:a16="http://schemas.microsoft.com/office/drawing/2014/main" id="{206292CE-35FA-6E16-4E5E-A68EE9A5D682}"/>
              </a:ext>
            </a:extLst>
          </p:cNvPr>
          <p:cNvSpPr>
            <a:spLocks noGrp="1"/>
          </p:cNvSpPr>
          <p:nvPr>
            <p:ph type="ftr" sz="quarter" idx="3"/>
          </p:nvPr>
        </p:nvSpPr>
        <p:spPr>
          <a:xfrm>
            <a:off x="361680" y="6356350"/>
            <a:ext cx="10791424" cy="365125"/>
          </a:xfrm>
          <a:prstGeom prst="rect">
            <a:avLst/>
          </a:prstGeom>
        </p:spPr>
        <p:txBody>
          <a:bodyPr vert="horz" lIns="91440" tIns="45720" rIns="91440" bIns="45720" rtlCol="0" anchor="ctr"/>
          <a:lstStyle>
            <a:lvl1pPr algn="l" eaLnBrk="1">
              <a:defRPr sz="1000">
                <a:solidFill>
                  <a:schemeClr val="tx1">
                    <a:tint val="75000"/>
                  </a:schemeClr>
                </a:solidFill>
                <a:latin typeface="Arial" panose="020B0604020202020204" pitchFamily="34" charset="0"/>
                <a:cs typeface="Arial" panose="020B0604020202020204" pitchFamily="34" charset="0"/>
              </a:defRPr>
            </a:lvl1pPr>
          </a:lstStyle>
          <a:p>
            <a:endParaRPr lang="en-ZA" dirty="0"/>
          </a:p>
        </p:txBody>
      </p:sp>
      <p:sp>
        <p:nvSpPr>
          <p:cNvPr id="3" name="Slide Number Placeholder 5">
            <a:extLst>
              <a:ext uri="{FF2B5EF4-FFF2-40B4-BE49-F238E27FC236}">
                <a16:creationId xmlns:a16="http://schemas.microsoft.com/office/drawing/2014/main" id="{8DDBAB9D-F630-EF72-1E01-F6D8D4E5B081}"/>
              </a:ext>
            </a:extLst>
          </p:cNvPr>
          <p:cNvSpPr>
            <a:spLocks noGrp="1"/>
          </p:cNvSpPr>
          <p:nvPr>
            <p:ph type="sldNum" sz="quarter" idx="4"/>
          </p:nvPr>
        </p:nvSpPr>
        <p:spPr>
          <a:xfrm>
            <a:off x="11397802" y="6356350"/>
            <a:ext cx="347729" cy="365125"/>
          </a:xfrm>
          <a:prstGeom prst="rect">
            <a:avLst/>
          </a:prstGeom>
        </p:spPr>
        <p:txBody>
          <a:bodyPr vert="horz" lIns="91440" tIns="45720" rIns="91440" bIns="45720" rtlCol="0" anchor="ctr"/>
          <a:lstStyle>
            <a:lvl1pPr algn="r">
              <a:defRPr sz="1000">
                <a:solidFill>
                  <a:schemeClr val="tx1">
                    <a:tint val="75000"/>
                  </a:schemeClr>
                </a:solidFill>
                <a:latin typeface="Arial" panose="020B0604020202020204" pitchFamily="34" charset="0"/>
                <a:cs typeface="Arial" panose="020B0604020202020204" pitchFamily="34" charset="0"/>
              </a:defRPr>
            </a:lvl1pPr>
          </a:lstStyle>
          <a:p>
            <a:fld id="{56B1497D-D85C-49F0-B0C9-9C5FED4EAE9E}" type="slidenum">
              <a:rPr lang="en-ZA" smtClean="0"/>
              <a:pPr/>
              <a:t>‹#›</a:t>
            </a:fld>
            <a:endParaRPr lang="en-ZA" dirty="0"/>
          </a:p>
        </p:txBody>
      </p:sp>
      <p:sp>
        <p:nvSpPr>
          <p:cNvPr id="4" name="Rectangle 3">
            <a:extLst>
              <a:ext uri="{FF2B5EF4-FFF2-40B4-BE49-F238E27FC236}">
                <a16:creationId xmlns:a16="http://schemas.microsoft.com/office/drawing/2014/main" id="{038ED6B3-A54B-E3D6-3B0D-0CE82331EF51}"/>
              </a:ext>
            </a:extLst>
          </p:cNvPr>
          <p:cNvSpPr/>
          <p:nvPr userDrawn="1"/>
        </p:nvSpPr>
        <p:spPr>
          <a:xfrm>
            <a:off x="0" y="6176963"/>
            <a:ext cx="12192000" cy="45719"/>
          </a:xfrm>
          <a:prstGeom prst="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349935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oleObject" Target="../embeddings/oleObject1.bin"/><Relationship Id="rId3" Type="http://schemas.openxmlformats.org/officeDocument/2006/relationships/slideLayout" Target="../slideLayouts/slideLayout3.xml"/><Relationship Id="rId7" Type="http://schemas.openxmlformats.org/officeDocument/2006/relationships/tags" Target="../tags/tag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ags" Target="../tags/tag2.xml"/><Relationship Id="rId11" Type="http://schemas.openxmlformats.org/officeDocument/2006/relationships/image" Target="../media/image3.png"/><Relationship Id="rId5" Type="http://schemas.openxmlformats.org/officeDocument/2006/relationships/theme" Target="../theme/theme1.xml"/><Relationship Id="rId10" Type="http://schemas.openxmlformats.org/officeDocument/2006/relationships/image" Target="../media/image2.emf"/><Relationship Id="rId4" Type="http://schemas.openxmlformats.org/officeDocument/2006/relationships/slideLayout" Target="../slideLayouts/slideLayout4.xml"/><Relationship Id="rId9" Type="http://schemas.openxmlformats.org/officeDocument/2006/relationships/image" Target="../media/image1.emf"/></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Layout" Target="../slideLayouts/slideLayout7.xml"/><Relationship Id="rId7" Type="http://schemas.openxmlformats.org/officeDocument/2006/relationships/tags" Target="../tags/tag13.xml"/><Relationship Id="rId12" Type="http://schemas.openxmlformats.org/officeDocument/2006/relationships/image" Target="../media/image9.emf"/><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tags" Target="../tags/tag12.xml"/><Relationship Id="rId11" Type="http://schemas.openxmlformats.org/officeDocument/2006/relationships/image" Target="../media/image8.emf"/><Relationship Id="rId5" Type="http://schemas.openxmlformats.org/officeDocument/2006/relationships/theme" Target="../theme/theme2.xml"/><Relationship Id="rId10" Type="http://schemas.openxmlformats.org/officeDocument/2006/relationships/image" Target="../media/image1.emf"/><Relationship Id="rId4" Type="http://schemas.openxmlformats.org/officeDocument/2006/relationships/slideLayout" Target="../slideLayouts/slideLayout8.xml"/><Relationship Id="rId9" Type="http://schemas.openxmlformats.org/officeDocument/2006/relationships/oleObject" Target="../embeddings/oleObject4.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11" name="Object 10" hidden="1"/>
          <p:cNvGraphicFramePr>
            <a:graphicFrameLocks noChangeAspect="1"/>
          </p:cNvGraphicFramePr>
          <p:nvPr userDrawn="1">
            <p:custDataLst>
              <p:tags r:id="rId6"/>
            </p:custDataLst>
            <p:extLst>
              <p:ext uri="{D42A27DB-BD31-4B8C-83A1-F6EECF244321}">
                <p14:modId xmlns:p14="http://schemas.microsoft.com/office/powerpoint/2010/main" val="424129710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8" imgW="270" imgH="270" progId="TCLayout.ActiveDocument.1">
                  <p:embed/>
                </p:oleObj>
              </mc:Choice>
              <mc:Fallback>
                <p:oleObj name="think-cell Slide" r:id="rId8" imgW="270" imgH="270" progId="TCLayout.ActiveDocument.1">
                  <p:embed/>
                  <p:pic>
                    <p:nvPicPr>
                      <p:cNvPr id="0" name=""/>
                      <p:cNvPicPr/>
                      <p:nvPr/>
                    </p:nvPicPr>
                    <p:blipFill>
                      <a:blip r:embed="rId9"/>
                      <a:stretch>
                        <a:fillRect/>
                      </a:stretch>
                    </p:blipFill>
                    <p:spPr>
                      <a:xfrm>
                        <a:off x="1588" y="1588"/>
                        <a:ext cx="1588" cy="1588"/>
                      </a:xfrm>
                      <a:prstGeom prst="rect">
                        <a:avLst/>
                      </a:prstGeom>
                    </p:spPr>
                  </p:pic>
                </p:oleObj>
              </mc:Fallback>
            </mc:AlternateContent>
          </a:graphicData>
        </a:graphic>
      </p:graphicFrame>
      <p:sp>
        <p:nvSpPr>
          <p:cNvPr id="10" name="Rectangle 9" hidden="1"/>
          <p:cNvSpPr/>
          <p:nvPr userDrawn="1">
            <p:custDataLst>
              <p:tags r:id="rId7"/>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eaLnBrk="1">
              <a:lnSpc>
                <a:spcPct val="90000"/>
              </a:lnSpc>
              <a:spcBef>
                <a:spcPct val="0"/>
              </a:spcBef>
              <a:spcAft>
                <a:spcPct val="0"/>
              </a:spcAft>
            </a:pPr>
            <a:endParaRPr lang="en-ZA" sz="2100" b="0" i="0" baseline="0" dirty="0">
              <a:latin typeface="Arial" panose="020B0604020202020204" pitchFamily="34" charset="0"/>
              <a:ea typeface="+mj-ea"/>
              <a:cs typeface="+mj-cs"/>
              <a:sym typeface="Arial" panose="020B0604020202020204" pitchFamily="34" charset="0"/>
            </a:endParaRPr>
          </a:p>
        </p:txBody>
      </p:sp>
      <p:pic>
        <p:nvPicPr>
          <p:cNvPr id="12" name="Picture 11">
            <a:extLst>
              <a:ext uri="{FF2B5EF4-FFF2-40B4-BE49-F238E27FC236}">
                <a16:creationId xmlns:a16="http://schemas.microsoft.com/office/drawing/2014/main" id="{97394285-7F8F-217D-C4F3-CDA987C0E7A0}"/>
              </a:ext>
            </a:extLst>
          </p:cNvPr>
          <p:cNvPicPr>
            <a:picLocks noChangeAspect="1"/>
          </p:cNvPicPr>
          <p:nvPr userDrawn="1"/>
        </p:nvPicPr>
        <p:blipFill>
          <a:blip r:embed="rId10"/>
          <a:stretch>
            <a:fillRect/>
          </a:stretch>
        </p:blipFill>
        <p:spPr>
          <a:xfrm>
            <a:off x="9815492" y="531812"/>
            <a:ext cx="1841500" cy="381000"/>
          </a:xfrm>
          <a:prstGeom prst="rect">
            <a:avLst/>
          </a:prstGeom>
        </p:spPr>
      </p:pic>
      <p:pic>
        <p:nvPicPr>
          <p:cNvPr id="13" name="Picture 12">
            <a:extLst>
              <a:ext uri="{FF2B5EF4-FFF2-40B4-BE49-F238E27FC236}">
                <a16:creationId xmlns:a16="http://schemas.microsoft.com/office/drawing/2014/main" id="{C97E6BEC-D482-0901-2316-95D508893F82}"/>
              </a:ext>
            </a:extLst>
          </p:cNvPr>
          <p:cNvPicPr>
            <a:picLocks noChangeAspect="1"/>
          </p:cNvPicPr>
          <p:nvPr userDrawn="1"/>
        </p:nvPicPr>
        <p:blipFill>
          <a:blip r:embed="rId11" cstate="print">
            <a:extLst>
              <a:ext uri="{28A0092B-C50C-407E-A947-70E740481C1C}">
                <a14:useLocalDpi xmlns:a14="http://schemas.microsoft.com/office/drawing/2010/main" val="0"/>
              </a:ext>
            </a:extLst>
          </a:blip>
          <a:srcRect/>
          <a:stretch>
            <a:fillRect/>
          </a:stretch>
        </p:blipFill>
        <p:spPr bwMode="auto">
          <a:xfrm>
            <a:off x="305015" y="441730"/>
            <a:ext cx="1749543" cy="499657"/>
          </a:xfrm>
          <a:prstGeom prst="rect">
            <a:avLst/>
          </a:prstGeom>
          <a:noFill/>
          <a:ln>
            <a:noFill/>
          </a:ln>
        </p:spPr>
      </p:pic>
      <p:sp>
        <p:nvSpPr>
          <p:cNvPr id="14" name="TextBox 6">
            <a:extLst>
              <a:ext uri="{FF2B5EF4-FFF2-40B4-BE49-F238E27FC236}">
                <a16:creationId xmlns:a16="http://schemas.microsoft.com/office/drawing/2014/main" id="{B619409D-E657-F8EF-6768-89EA45985221}"/>
              </a:ext>
            </a:extLst>
          </p:cNvPr>
          <p:cNvSpPr txBox="1"/>
          <p:nvPr userDrawn="1"/>
        </p:nvSpPr>
        <p:spPr>
          <a:xfrm>
            <a:off x="228815" y="152171"/>
            <a:ext cx="1911403" cy="261610"/>
          </a:xfrm>
          <a:prstGeom prst="rect">
            <a:avLst/>
          </a:prstGeom>
          <a:noFill/>
        </p:spPr>
        <p:txBody>
          <a:bodyPr wrap="square" rtlCol="0">
            <a:spAutoFit/>
          </a:bodyPr>
          <a:lstStyle/>
          <a:p>
            <a:r>
              <a:rPr lang="en-US" sz="1100" kern="1200" dirty="0">
                <a:solidFill>
                  <a:srgbClr val="003896"/>
                </a:solidFill>
                <a:effectLst/>
                <a:latin typeface="Arial" panose="020B0604020202020204" pitchFamily="34" charset="0"/>
                <a:ea typeface="Times New Roman" panose="02020603050405020304" pitchFamily="18" charset="0"/>
              </a:rPr>
              <a:t>In partnership with</a:t>
            </a:r>
            <a:endParaRPr lang="en-ZA"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30761648"/>
      </p:ext>
    </p:extLst>
  </p:cSld>
  <p:clrMap bg1="lt1" tx1="dk1" bg2="lt2" tx2="dk2" accent1="accent1" accent2="accent2" accent3="accent3" accent4="accent4" accent5="accent5" accent6="accent6" hlink="hlink" folHlink="folHlink"/>
  <p:sldLayoutIdLst>
    <p:sldLayoutId id="2147483651" r:id="rId1"/>
    <p:sldLayoutId id="2147483650" r:id="rId2"/>
    <p:sldLayoutId id="2147483657" r:id="rId3"/>
    <p:sldLayoutId id="2147483655" r:id="rId4"/>
  </p:sldLayoutIdLst>
  <p:hf hdr="0" dt="0"/>
  <p:txStyles>
    <p:titleStyle>
      <a:lvl1pPr algn="l" defTabSz="914400" rtl="0" eaLnBrk="1" latinLnBrk="0" hangingPunct="1">
        <a:lnSpc>
          <a:spcPct val="90000"/>
        </a:lnSpc>
        <a:spcBef>
          <a:spcPct val="0"/>
        </a:spcBef>
        <a:buNone/>
        <a:defRPr sz="21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bg1">
            <a:lumMod val="50000"/>
          </a:schemeClr>
        </a:buClr>
        <a:buFont typeface="Wingdings" panose="05000000000000000000" pitchFamily="2" charset="2"/>
        <a:buChar char="§"/>
        <a:defRPr sz="1400" kern="1200">
          <a:solidFill>
            <a:srgbClr val="1D3E88"/>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chemeClr val="bg1">
            <a:lumMod val="50000"/>
          </a:schemeClr>
        </a:buClr>
        <a:buFont typeface="Calibri" panose="020F0502020204030204" pitchFamily="34" charset="0"/>
        <a:buChar char="-"/>
        <a:defRPr sz="1400" kern="1200">
          <a:solidFill>
            <a:srgbClr val="1D3E88"/>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chemeClr val="bg1">
            <a:lumMod val="50000"/>
          </a:schemeClr>
        </a:buClr>
        <a:buFont typeface="Arial" panose="020B0604020202020204" pitchFamily="34" charset="0"/>
        <a:buChar char="•"/>
        <a:defRPr sz="1400" kern="1200">
          <a:solidFill>
            <a:srgbClr val="1D3E88"/>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chemeClr val="bg1">
            <a:lumMod val="50000"/>
          </a:schemeClr>
        </a:buClr>
        <a:buFont typeface="Courier New" panose="02070309020205020404" pitchFamily="49" charset="0"/>
        <a:buChar char="o"/>
        <a:defRPr sz="1400" kern="1200">
          <a:solidFill>
            <a:srgbClr val="1D3E88"/>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chemeClr val="bg1">
            <a:lumMod val="50000"/>
          </a:schemeClr>
        </a:buClr>
        <a:buFont typeface="Wingdings" panose="05000000000000000000" pitchFamily="2" charset="2"/>
        <a:buChar char="Ø"/>
        <a:defRPr sz="1400" kern="1200">
          <a:solidFill>
            <a:srgbClr val="1D3E88"/>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066A82E-2CA2-0BBB-B6D5-7783C1385D05}"/>
              </a:ext>
            </a:extLst>
          </p:cNvPr>
          <p:cNvPicPr>
            <a:picLocks noChangeAspect="1"/>
          </p:cNvPicPr>
          <p:nvPr userDrawn="1"/>
        </p:nvPicPr>
        <p:blipFill>
          <a:blip r:embed="rId8" cstate="print">
            <a:extLst>
              <a:ext uri="{28A0092B-C50C-407E-A947-70E740481C1C}">
                <a14:useLocalDpi xmlns:a14="http://schemas.microsoft.com/office/drawing/2010/main" val="0"/>
              </a:ext>
            </a:extLst>
          </a:blip>
          <a:srcRect/>
          <a:stretch>
            <a:fillRect/>
          </a:stretch>
        </p:blipFill>
        <p:spPr bwMode="auto">
          <a:xfrm>
            <a:off x="1708898" y="6273795"/>
            <a:ext cx="1494155" cy="426720"/>
          </a:xfrm>
          <a:prstGeom prst="rect">
            <a:avLst/>
          </a:prstGeom>
          <a:noFill/>
          <a:ln>
            <a:noFill/>
          </a:ln>
        </p:spPr>
      </p:pic>
      <p:sp>
        <p:nvSpPr>
          <p:cNvPr id="4" name="Rectangle 3">
            <a:extLst>
              <a:ext uri="{FF2B5EF4-FFF2-40B4-BE49-F238E27FC236}">
                <a16:creationId xmlns:a16="http://schemas.microsoft.com/office/drawing/2014/main" id="{0A7057F0-5F5E-786F-613E-0CBEA464107A}"/>
              </a:ext>
            </a:extLst>
          </p:cNvPr>
          <p:cNvSpPr/>
          <p:nvPr userDrawn="1"/>
        </p:nvSpPr>
        <p:spPr>
          <a:xfrm>
            <a:off x="0" y="0"/>
            <a:ext cx="12192000" cy="990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1" name="Object 10" hidden="1"/>
          <p:cNvGraphicFramePr>
            <a:graphicFrameLocks noChangeAspect="1"/>
          </p:cNvGraphicFramePr>
          <p:nvPr userDrawn="1">
            <p:custDataLst>
              <p:tags r:id="rId6"/>
            </p:custDataLst>
            <p:extLst>
              <p:ext uri="{D42A27DB-BD31-4B8C-83A1-F6EECF244321}">
                <p14:modId xmlns:p14="http://schemas.microsoft.com/office/powerpoint/2010/main" val="327276721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9" imgW="270" imgH="270" progId="TCLayout.ActiveDocument.1">
                  <p:embed/>
                </p:oleObj>
              </mc:Choice>
              <mc:Fallback>
                <p:oleObj name="think-cell Slide" r:id="rId9" imgW="270" imgH="270" progId="TCLayout.ActiveDocument.1">
                  <p:embed/>
                  <p:pic>
                    <p:nvPicPr>
                      <p:cNvPr id="11" name="Object 10" hidden="1"/>
                      <p:cNvPicPr/>
                      <p:nvPr/>
                    </p:nvPicPr>
                    <p:blipFill>
                      <a:blip r:embed="rId10"/>
                      <a:stretch>
                        <a:fillRect/>
                      </a:stretch>
                    </p:blipFill>
                    <p:spPr>
                      <a:xfrm>
                        <a:off x="1588" y="1588"/>
                        <a:ext cx="1588" cy="1588"/>
                      </a:xfrm>
                      <a:prstGeom prst="rect">
                        <a:avLst/>
                      </a:prstGeom>
                    </p:spPr>
                  </p:pic>
                </p:oleObj>
              </mc:Fallback>
            </mc:AlternateContent>
          </a:graphicData>
        </a:graphic>
      </p:graphicFrame>
      <p:sp>
        <p:nvSpPr>
          <p:cNvPr id="10" name="Rectangle 9" hidden="1"/>
          <p:cNvSpPr/>
          <p:nvPr userDrawn="1">
            <p:custDataLst>
              <p:tags r:id="rId7"/>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lnSpc>
                <a:spcPct val="90000"/>
              </a:lnSpc>
              <a:spcBef>
                <a:spcPct val="0"/>
              </a:spcBef>
              <a:spcAft>
                <a:spcPct val="0"/>
              </a:spcAft>
            </a:pPr>
            <a:endParaRPr lang="en-ZA" sz="2400" b="0" i="0" baseline="0" dirty="0">
              <a:latin typeface="Arial" panose="020B0604020202020204" pitchFamily="34" charset="0"/>
              <a:ea typeface="+mj-ea"/>
              <a:cs typeface="+mj-cs"/>
              <a:sym typeface="Arial" panose="020B0604020202020204" pitchFamily="34" charset="0"/>
            </a:endParaRPr>
          </a:p>
        </p:txBody>
      </p:sp>
      <p:sp>
        <p:nvSpPr>
          <p:cNvPr id="3" name="Text Placeholder 2"/>
          <p:cNvSpPr>
            <a:spLocks noGrp="1"/>
          </p:cNvSpPr>
          <p:nvPr>
            <p:ph type="body" idx="1"/>
          </p:nvPr>
        </p:nvSpPr>
        <p:spPr>
          <a:xfrm>
            <a:off x="361681" y="1223493"/>
            <a:ext cx="11383851" cy="4859022"/>
          </a:xfrm>
          <a:prstGeom prst="rect">
            <a:avLst/>
          </a:prstGeom>
        </p:spPr>
        <p:txBody>
          <a:bodyPr vert="horz" lIns="91440" tIns="45720" rIns="91440" bIns="45720" rtlCol="0">
            <a:normAutofit/>
          </a:bodyPr>
          <a:lstStyle/>
          <a:p>
            <a:pPr lvl="0"/>
            <a:r>
              <a:rPr lang="en-ZA" dirty="0"/>
              <a:t>Edit Master text styles</a:t>
            </a:r>
          </a:p>
          <a:p>
            <a:pPr lvl="1"/>
            <a:r>
              <a:rPr lang="en-ZA" dirty="0"/>
              <a:t>Second level</a:t>
            </a:r>
          </a:p>
          <a:p>
            <a:pPr lvl="2"/>
            <a:r>
              <a:rPr lang="en-ZA" dirty="0"/>
              <a:t>Third level</a:t>
            </a:r>
          </a:p>
          <a:p>
            <a:pPr lvl="3"/>
            <a:r>
              <a:rPr lang="en-ZA" dirty="0"/>
              <a:t>Fourth level</a:t>
            </a:r>
          </a:p>
          <a:p>
            <a:pPr lvl="4"/>
            <a:r>
              <a:rPr lang="en-ZA" dirty="0"/>
              <a:t>Fifth level</a:t>
            </a:r>
          </a:p>
        </p:txBody>
      </p:sp>
      <p:sp>
        <p:nvSpPr>
          <p:cNvPr id="6" name="Slide Number Placeholder 5"/>
          <p:cNvSpPr>
            <a:spLocks noGrp="1"/>
          </p:cNvSpPr>
          <p:nvPr>
            <p:ph type="sldNum" sz="quarter" idx="4"/>
          </p:nvPr>
        </p:nvSpPr>
        <p:spPr>
          <a:xfrm>
            <a:off x="11397802" y="6356350"/>
            <a:ext cx="347729" cy="365125"/>
          </a:xfrm>
          <a:prstGeom prst="rect">
            <a:avLst/>
          </a:prstGeom>
        </p:spPr>
        <p:txBody>
          <a:bodyPr vert="horz" lIns="91440" tIns="45720" rIns="91440" bIns="45720" rtlCol="0" anchor="ctr"/>
          <a:lstStyle>
            <a:lvl1pPr algn="r">
              <a:defRPr sz="1000">
                <a:solidFill>
                  <a:schemeClr val="tx1">
                    <a:tint val="75000"/>
                  </a:schemeClr>
                </a:solidFill>
                <a:latin typeface="Arial" panose="020B0604020202020204" pitchFamily="34" charset="0"/>
                <a:cs typeface="Arial" panose="020B0604020202020204" pitchFamily="34" charset="0"/>
              </a:defRPr>
            </a:lvl1pPr>
          </a:lstStyle>
          <a:p>
            <a:fld id="{56B1497D-D85C-49F0-B0C9-9C5FED4EAE9E}" type="slidenum">
              <a:rPr lang="en-ZA" smtClean="0"/>
              <a:pPr/>
              <a:t>‹#›</a:t>
            </a:fld>
            <a:endParaRPr lang="en-ZA" dirty="0"/>
          </a:p>
        </p:txBody>
      </p:sp>
      <p:sp>
        <p:nvSpPr>
          <p:cNvPr id="2" name="Title Placeholder 1"/>
          <p:cNvSpPr>
            <a:spLocks noGrp="1"/>
          </p:cNvSpPr>
          <p:nvPr>
            <p:ph type="title"/>
          </p:nvPr>
        </p:nvSpPr>
        <p:spPr>
          <a:xfrm>
            <a:off x="361681" y="205769"/>
            <a:ext cx="9511777" cy="666000"/>
          </a:xfrm>
          <a:prstGeom prst="rect">
            <a:avLst/>
          </a:prstGeom>
        </p:spPr>
        <p:txBody>
          <a:bodyPr vert="horz" lIns="91440" tIns="45720" rIns="91440" bIns="45720" rtlCol="0" anchor="ctr">
            <a:noAutofit/>
          </a:bodyPr>
          <a:lstStyle/>
          <a:p>
            <a:r>
              <a:rPr lang="en-US" noProof="0" dirty="0"/>
              <a:t>Click to edit Master title style</a:t>
            </a:r>
            <a:endParaRPr lang="en-ZA" noProof="0" dirty="0"/>
          </a:p>
        </p:txBody>
      </p:sp>
      <p:pic>
        <p:nvPicPr>
          <p:cNvPr id="13" name="Picture 12">
            <a:extLst>
              <a:ext uri="{FF2B5EF4-FFF2-40B4-BE49-F238E27FC236}">
                <a16:creationId xmlns:a16="http://schemas.microsoft.com/office/drawing/2014/main" id="{2A1EFD3B-809C-B8A0-4D86-16532E5E7488}"/>
              </a:ext>
            </a:extLst>
          </p:cNvPr>
          <p:cNvPicPr>
            <a:picLocks noChangeAspect="1"/>
          </p:cNvPicPr>
          <p:nvPr userDrawn="1"/>
        </p:nvPicPr>
        <p:blipFill>
          <a:blip r:embed="rId11"/>
          <a:stretch>
            <a:fillRect/>
          </a:stretch>
        </p:blipFill>
        <p:spPr>
          <a:xfrm>
            <a:off x="10441904" y="312737"/>
            <a:ext cx="1422400" cy="368300"/>
          </a:xfrm>
          <a:prstGeom prst="rect">
            <a:avLst/>
          </a:prstGeom>
        </p:spPr>
      </p:pic>
      <p:pic>
        <p:nvPicPr>
          <p:cNvPr id="14" name="Picture 13">
            <a:extLst>
              <a:ext uri="{FF2B5EF4-FFF2-40B4-BE49-F238E27FC236}">
                <a16:creationId xmlns:a16="http://schemas.microsoft.com/office/drawing/2014/main" id="{39A3506A-6DD2-E9D5-DD05-B23171DA1339}"/>
              </a:ext>
            </a:extLst>
          </p:cNvPr>
          <p:cNvPicPr>
            <a:picLocks noChangeAspect="1"/>
          </p:cNvPicPr>
          <p:nvPr userDrawn="1"/>
        </p:nvPicPr>
        <p:blipFill>
          <a:blip r:embed="rId12"/>
          <a:stretch>
            <a:fillRect/>
          </a:stretch>
        </p:blipFill>
        <p:spPr>
          <a:xfrm>
            <a:off x="10037031" y="318311"/>
            <a:ext cx="241300" cy="368300"/>
          </a:xfrm>
          <a:prstGeom prst="rect">
            <a:avLst/>
          </a:prstGeom>
        </p:spPr>
      </p:pic>
      <p:sp>
        <p:nvSpPr>
          <p:cNvPr id="15" name="TextBox 14">
            <a:extLst>
              <a:ext uri="{FF2B5EF4-FFF2-40B4-BE49-F238E27FC236}">
                <a16:creationId xmlns:a16="http://schemas.microsoft.com/office/drawing/2014/main" id="{E29B6C00-1054-2E3C-47EA-23DA27F96A7D}"/>
              </a:ext>
            </a:extLst>
          </p:cNvPr>
          <p:cNvSpPr txBox="1"/>
          <p:nvPr userDrawn="1"/>
        </p:nvSpPr>
        <p:spPr>
          <a:xfrm>
            <a:off x="361681" y="6356350"/>
            <a:ext cx="1335622" cy="261610"/>
          </a:xfrm>
          <a:prstGeom prst="rect">
            <a:avLst/>
          </a:prstGeom>
          <a:noFill/>
        </p:spPr>
        <p:txBody>
          <a:bodyPr wrap="none" rtlCol="0">
            <a:spAutoFit/>
          </a:bodyPr>
          <a:lstStyle/>
          <a:p>
            <a:pPr marL="0" indent="0">
              <a:buClr>
                <a:schemeClr val="bg1">
                  <a:lumMod val="50000"/>
                </a:schemeClr>
              </a:buClr>
              <a:buFont typeface="Wingdings" panose="05000000000000000000" pitchFamily="2" charset="2"/>
              <a:buNone/>
            </a:pPr>
            <a:r>
              <a:rPr lang="en-US" sz="1100" dirty="0"/>
              <a:t>In partnership with</a:t>
            </a:r>
            <a:endParaRPr lang="en-ZA" sz="1100" dirty="0" err="1"/>
          </a:p>
        </p:txBody>
      </p:sp>
    </p:spTree>
    <p:extLst>
      <p:ext uri="{BB962C8B-B14F-4D97-AF65-F5344CB8AC3E}">
        <p14:creationId xmlns:p14="http://schemas.microsoft.com/office/powerpoint/2010/main" val="4264861000"/>
      </p:ext>
    </p:extLst>
  </p:cSld>
  <p:clrMap bg1="lt1" tx1="dk1" bg2="lt2" tx2="dk2" accent1="accent1" accent2="accent2" accent3="accent3" accent4="accent4" accent5="accent5" accent6="accent6" hlink="hlink" folHlink="folHlink"/>
  <p:sldLayoutIdLst>
    <p:sldLayoutId id="2147483653" r:id="rId1"/>
    <p:sldLayoutId id="2147483658" r:id="rId2"/>
    <p:sldLayoutId id="2147483654" r:id="rId3"/>
    <p:sldLayoutId id="2147483659" r:id="rId4"/>
  </p:sldLayoutIdLst>
  <p:txStyles>
    <p:titleStyle>
      <a:lvl1pPr algn="l" defTabSz="914400" rtl="0" eaLnBrk="1" latinLnBrk="0" hangingPunct="1">
        <a:lnSpc>
          <a:spcPct val="90000"/>
        </a:lnSpc>
        <a:spcBef>
          <a:spcPct val="0"/>
        </a:spcBef>
        <a:buNone/>
        <a:defRPr sz="2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panose="05000000000000000000" pitchFamily="2" charset="2"/>
        <a:buChar char="§"/>
        <a:defRPr sz="1400" kern="1200">
          <a:solidFill>
            <a:srgbClr val="1D3E88"/>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rgbClr val="1D3E88"/>
        </a:buClr>
        <a:buFont typeface="Calibri" panose="020F0502020204030204" pitchFamily="34" charset="0"/>
        <a:buChar char="-"/>
        <a:defRPr sz="1400" kern="1200">
          <a:solidFill>
            <a:srgbClr val="1D3E88"/>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rgbClr val="1D3E88"/>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Courier New" panose="02070309020205020404" pitchFamily="49" charset="0"/>
        <a:buChar char="o"/>
        <a:defRPr sz="1400" kern="1200">
          <a:solidFill>
            <a:srgbClr val="1D3E88"/>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Wingdings" panose="05000000000000000000" pitchFamily="2" charset="2"/>
        <a:buChar char="Ø"/>
        <a:defRPr sz="1400" kern="1200">
          <a:solidFill>
            <a:srgbClr val="1D3E88"/>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1.xml"/><Relationship Id="rId4" Type="http://schemas.openxmlformats.org/officeDocument/2006/relationships/image" Target="../media/image12.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22C42-D751-76B7-5228-EB4345B994A6}"/>
              </a:ext>
            </a:extLst>
          </p:cNvPr>
          <p:cNvSpPr>
            <a:spLocks noGrp="1"/>
          </p:cNvSpPr>
          <p:nvPr>
            <p:ph type="ctrTitle"/>
          </p:nvPr>
        </p:nvSpPr>
        <p:spPr>
          <a:xfrm>
            <a:off x="4245997" y="1911284"/>
            <a:ext cx="7489742" cy="1078406"/>
          </a:xfrm>
        </p:spPr>
        <p:style>
          <a:lnRef idx="2">
            <a:schemeClr val="dk1"/>
          </a:lnRef>
          <a:fillRef idx="1">
            <a:schemeClr val="lt1"/>
          </a:fillRef>
          <a:effectRef idx="0">
            <a:schemeClr val="dk1"/>
          </a:effectRef>
          <a:fontRef idx="minor">
            <a:schemeClr val="dk1"/>
          </a:fontRef>
        </p:style>
        <p:txBody>
          <a:bodyPr>
            <a:normAutofit fontScale="90000"/>
          </a:bodyPr>
          <a:lstStyle/>
          <a:p>
            <a:pPr algn="l"/>
            <a:br>
              <a:rPr lang="en-US" sz="2000" dirty="0"/>
            </a:br>
            <a:br>
              <a:rPr lang="en-US" sz="2000" dirty="0"/>
            </a:br>
            <a:br>
              <a:rPr lang="en-US" dirty="0"/>
            </a:br>
            <a:endParaRPr lang="en-US" dirty="0"/>
          </a:p>
        </p:txBody>
      </p:sp>
      <p:sp>
        <p:nvSpPr>
          <p:cNvPr id="3" name="Subtitle 2">
            <a:extLst>
              <a:ext uri="{FF2B5EF4-FFF2-40B4-BE49-F238E27FC236}">
                <a16:creationId xmlns:a16="http://schemas.microsoft.com/office/drawing/2014/main" id="{43357AF0-8E60-43A3-37C7-FCF9E6246441}"/>
              </a:ext>
            </a:extLst>
          </p:cNvPr>
          <p:cNvSpPr>
            <a:spLocks noGrp="1"/>
          </p:cNvSpPr>
          <p:nvPr>
            <p:ph type="subTitle" idx="1"/>
          </p:nvPr>
        </p:nvSpPr>
        <p:spPr/>
        <p:txBody>
          <a:bodyPr/>
          <a:lstStyle/>
          <a:p>
            <a:r>
              <a:rPr lang="en-US" dirty="0"/>
              <a:t>Presented by: Maropene Leshabana</a:t>
            </a:r>
          </a:p>
        </p:txBody>
      </p:sp>
      <p:sp>
        <p:nvSpPr>
          <p:cNvPr id="4" name="Text Placeholder 3">
            <a:extLst>
              <a:ext uri="{FF2B5EF4-FFF2-40B4-BE49-F238E27FC236}">
                <a16:creationId xmlns:a16="http://schemas.microsoft.com/office/drawing/2014/main" id="{51A6FE1E-3360-456F-C936-DDBD9BABBEAC}"/>
              </a:ext>
            </a:extLst>
          </p:cNvPr>
          <p:cNvSpPr>
            <a:spLocks noGrp="1"/>
          </p:cNvSpPr>
          <p:nvPr>
            <p:ph type="body" sz="quarter" idx="10"/>
          </p:nvPr>
        </p:nvSpPr>
        <p:spPr/>
        <p:txBody>
          <a:bodyPr/>
          <a:lstStyle/>
          <a:p>
            <a:r>
              <a:rPr lang="en-US" dirty="0"/>
              <a:t>29 July 2025</a:t>
            </a:r>
          </a:p>
        </p:txBody>
      </p:sp>
      <p:pic>
        <p:nvPicPr>
          <p:cNvPr id="7" name="Picture Placeholder 7" descr="A person using a payphone&#10;&#10;Description automatically generated">
            <a:extLst>
              <a:ext uri="{FF2B5EF4-FFF2-40B4-BE49-F238E27FC236}">
                <a16:creationId xmlns:a16="http://schemas.microsoft.com/office/drawing/2014/main" id="{AC639709-3731-8EE4-63E2-CBD135E0BFD6}"/>
              </a:ext>
            </a:extLst>
          </p:cNvPr>
          <p:cNvPicPr>
            <a:picLocks noChangeAspect="1"/>
          </p:cNvPicPr>
          <p:nvPr/>
        </p:nvPicPr>
        <p:blipFill>
          <a:blip r:embed="rId2" cstate="print">
            <a:extLst>
              <a:ext uri="{28A0092B-C50C-407E-A947-70E740481C1C}">
                <a14:useLocalDpi xmlns:a14="http://schemas.microsoft.com/office/drawing/2010/main" val="0"/>
              </a:ext>
            </a:extLst>
          </a:blip>
          <a:srcRect l="16619" r="16619"/>
          <a:stretch>
            <a:fillRect/>
          </a:stretch>
        </p:blipFill>
        <p:spPr>
          <a:xfrm>
            <a:off x="406138" y="3684749"/>
            <a:ext cx="1895476" cy="1895476"/>
          </a:xfrm>
          <a:prstGeom prst="ellipse">
            <a:avLst/>
          </a:prstGeom>
          <a:solidFill>
            <a:schemeClr val="accent2"/>
          </a:solidFill>
          <a:ln>
            <a:solidFill>
              <a:schemeClr val="bg1"/>
            </a:solidFill>
          </a:ln>
        </p:spPr>
      </p:pic>
      <p:pic>
        <p:nvPicPr>
          <p:cNvPr id="8" name="Picture Placeholder 24" descr="Several wind turbines in a field&#10;&#10;Description automatically generated">
            <a:extLst>
              <a:ext uri="{FF2B5EF4-FFF2-40B4-BE49-F238E27FC236}">
                <a16:creationId xmlns:a16="http://schemas.microsoft.com/office/drawing/2014/main" id="{1C939AD9-918F-D5C9-5E60-49AD08C49218}"/>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t="-1"/>
          <a:stretch/>
        </p:blipFill>
        <p:spPr>
          <a:xfrm>
            <a:off x="1010376" y="1911285"/>
            <a:ext cx="3294850" cy="3294850"/>
          </a:xfrm>
          <a:custGeom>
            <a:avLst/>
            <a:gdLst>
              <a:gd name="connsiteX0" fmla="*/ 1647425 w 3294850"/>
              <a:gd name="connsiteY0" fmla="*/ 0 h 3294850"/>
              <a:gd name="connsiteX1" fmla="*/ 3294850 w 3294850"/>
              <a:gd name="connsiteY1" fmla="*/ 1647425 h 3294850"/>
              <a:gd name="connsiteX2" fmla="*/ 1647425 w 3294850"/>
              <a:gd name="connsiteY2" fmla="*/ 3294850 h 3294850"/>
              <a:gd name="connsiteX3" fmla="*/ 1275376 w 3294850"/>
              <a:gd name="connsiteY3" fmla="*/ 3252665 h 3294850"/>
              <a:gd name="connsiteX4" fmla="*/ 1215764 w 3294850"/>
              <a:gd name="connsiteY4" fmla="*/ 3236539 h 3294850"/>
              <a:gd name="connsiteX5" fmla="*/ 1240067 w 3294850"/>
              <a:gd name="connsiteY5" fmla="*/ 3196535 h 3294850"/>
              <a:gd name="connsiteX6" fmla="*/ 1362162 w 3294850"/>
              <a:gd name="connsiteY6" fmla="*/ 2714346 h 3294850"/>
              <a:gd name="connsiteX7" fmla="*/ 350562 w 3294850"/>
              <a:gd name="connsiteY7" fmla="*/ 1702746 h 3294850"/>
              <a:gd name="connsiteX8" fmla="*/ 49743 w 3294850"/>
              <a:gd name="connsiteY8" fmla="*/ 1748226 h 3294850"/>
              <a:gd name="connsiteX9" fmla="*/ 5901 w 3294850"/>
              <a:gd name="connsiteY9" fmla="*/ 1764272 h 3294850"/>
              <a:gd name="connsiteX10" fmla="*/ 0 w 3294850"/>
              <a:gd name="connsiteY10" fmla="*/ 1647425 h 3294850"/>
              <a:gd name="connsiteX11" fmla="*/ 1647425 w 3294850"/>
              <a:gd name="connsiteY11" fmla="*/ 0 h 32948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94850" h="3294850">
                <a:moveTo>
                  <a:pt x="1647425" y="0"/>
                </a:moveTo>
                <a:cubicBezTo>
                  <a:pt x="2557273" y="0"/>
                  <a:pt x="3294850" y="737577"/>
                  <a:pt x="3294850" y="1647425"/>
                </a:cubicBezTo>
                <a:cubicBezTo>
                  <a:pt x="3294850" y="2557273"/>
                  <a:pt x="2557273" y="3294850"/>
                  <a:pt x="1647425" y="3294850"/>
                </a:cubicBezTo>
                <a:cubicBezTo>
                  <a:pt x="1519478" y="3294850"/>
                  <a:pt x="1394938" y="3280265"/>
                  <a:pt x="1275376" y="3252665"/>
                </a:cubicBezTo>
                <a:lnTo>
                  <a:pt x="1215764" y="3236539"/>
                </a:lnTo>
                <a:lnTo>
                  <a:pt x="1240067" y="3196535"/>
                </a:lnTo>
                <a:cubicBezTo>
                  <a:pt x="1317933" y="3053198"/>
                  <a:pt x="1362162" y="2888937"/>
                  <a:pt x="1362162" y="2714346"/>
                </a:cubicBezTo>
                <a:cubicBezTo>
                  <a:pt x="1362162" y="2155655"/>
                  <a:pt x="909253" y="1702746"/>
                  <a:pt x="350562" y="1702746"/>
                </a:cubicBezTo>
                <a:cubicBezTo>
                  <a:pt x="245808" y="1702746"/>
                  <a:pt x="144772" y="1718669"/>
                  <a:pt x="49743" y="1748226"/>
                </a:cubicBezTo>
                <a:lnTo>
                  <a:pt x="5901" y="1764272"/>
                </a:lnTo>
                <a:lnTo>
                  <a:pt x="0" y="1647425"/>
                </a:lnTo>
                <a:cubicBezTo>
                  <a:pt x="0" y="737577"/>
                  <a:pt x="737577" y="0"/>
                  <a:pt x="1647425" y="0"/>
                </a:cubicBezTo>
                <a:close/>
              </a:path>
            </a:pathLst>
          </a:custGeom>
          <a:solidFill>
            <a:schemeClr val="tx2"/>
          </a:solidFill>
          <a:ln>
            <a:noFill/>
          </a:ln>
        </p:spPr>
      </p:pic>
      <p:sp>
        <p:nvSpPr>
          <p:cNvPr id="6" name="TextBox 5">
            <a:extLst>
              <a:ext uri="{FF2B5EF4-FFF2-40B4-BE49-F238E27FC236}">
                <a16:creationId xmlns:a16="http://schemas.microsoft.com/office/drawing/2014/main" id="{7A6DE012-5556-919C-3CA2-0FC8D21A7AC8}"/>
              </a:ext>
            </a:extLst>
          </p:cNvPr>
          <p:cNvSpPr txBox="1"/>
          <p:nvPr/>
        </p:nvSpPr>
        <p:spPr>
          <a:xfrm>
            <a:off x="4094921" y="1009325"/>
            <a:ext cx="7640817" cy="369332"/>
          </a:xfrm>
          <a:prstGeom prst="rect">
            <a:avLst/>
          </a:prstGeom>
          <a:noFill/>
        </p:spPr>
        <p:txBody>
          <a:bodyPr wrap="square">
            <a:spAutoFit/>
          </a:bodyPr>
          <a:lstStyle/>
          <a:p>
            <a:r>
              <a:rPr lang="en-US" b="1" dirty="0"/>
              <a:t>Non-Compulsory Clarification meeting</a:t>
            </a:r>
          </a:p>
        </p:txBody>
      </p:sp>
      <p:graphicFrame>
        <p:nvGraphicFramePr>
          <p:cNvPr id="5" name="Table 4">
            <a:extLst>
              <a:ext uri="{FF2B5EF4-FFF2-40B4-BE49-F238E27FC236}">
                <a16:creationId xmlns:a16="http://schemas.microsoft.com/office/drawing/2014/main" id="{75A8E4B2-03B8-4DEB-FB34-6C1AFF6F2412}"/>
              </a:ext>
            </a:extLst>
          </p:cNvPr>
          <p:cNvGraphicFramePr>
            <a:graphicFrameLocks noGrp="1"/>
          </p:cNvGraphicFramePr>
          <p:nvPr>
            <p:extLst>
              <p:ext uri="{D42A27DB-BD31-4B8C-83A1-F6EECF244321}">
                <p14:modId xmlns:p14="http://schemas.microsoft.com/office/powerpoint/2010/main" val="856174648"/>
              </p:ext>
            </p:extLst>
          </p:nvPr>
        </p:nvGraphicFramePr>
        <p:xfrm>
          <a:off x="5674677" y="3749834"/>
          <a:ext cx="842645" cy="335280"/>
        </p:xfrm>
        <a:graphic>
          <a:graphicData uri="http://schemas.openxmlformats.org/drawingml/2006/table">
            <a:tbl>
              <a:tblPr>
                <a:tableStyleId>{5C22544A-7EE6-4342-B048-85BDC9FD1C3A}</a:tableStyleId>
              </a:tblPr>
              <a:tblGrid>
                <a:gridCol w="842645">
                  <a:extLst>
                    <a:ext uri="{9D8B030D-6E8A-4147-A177-3AD203B41FA5}">
                      <a16:colId xmlns:a16="http://schemas.microsoft.com/office/drawing/2014/main" val="1064392130"/>
                    </a:ext>
                  </a:extLst>
                </a:gridCol>
              </a:tblGrid>
              <a:tr h="65405">
                <a:tc>
                  <a:txBody>
                    <a:bodyPr/>
                    <a:lstStyle/>
                    <a:p>
                      <a:pPr marL="0" marR="0">
                        <a:buNone/>
                      </a:pPr>
                      <a:endParaRPr lang="en-ZA" sz="1100" dirty="0">
                        <a:effectLst/>
                        <a:latin typeface="Aptos" panose="020B0004020202020204" pitchFamily="34" charset="0"/>
                        <a:ea typeface="Aptos" panose="020B0004020202020204" pitchFamily="34" charset="0"/>
                        <a:cs typeface="Aptos" panose="020B0004020202020204" pitchFamily="34" charset="0"/>
                      </a:endParaRPr>
                    </a:p>
                  </a:txBody>
                  <a:tcPr marL="68580" marR="68580" marT="0" marB="0"/>
                </a:tc>
                <a:extLst>
                  <a:ext uri="{0D108BD9-81ED-4DB2-BD59-A6C34878D82A}">
                    <a16:rowId xmlns:a16="http://schemas.microsoft.com/office/drawing/2014/main" val="2219073370"/>
                  </a:ext>
                </a:extLst>
              </a:tr>
              <a:tr h="65405">
                <a:tc>
                  <a:txBody>
                    <a:bodyPr/>
                    <a:lstStyle/>
                    <a:p>
                      <a:pPr marL="0" marR="0">
                        <a:buNone/>
                      </a:pPr>
                      <a:endParaRPr lang="en-ZA" sz="1100" dirty="0">
                        <a:effectLst/>
                        <a:latin typeface="Aptos" panose="020B0004020202020204" pitchFamily="34" charset="0"/>
                        <a:ea typeface="Aptos" panose="020B0004020202020204" pitchFamily="34" charset="0"/>
                        <a:cs typeface="Aptos" panose="020B0004020202020204" pitchFamily="34" charset="0"/>
                      </a:endParaRPr>
                    </a:p>
                  </a:txBody>
                  <a:tcPr marL="68580" marR="68580" marT="0" marB="0"/>
                </a:tc>
                <a:extLst>
                  <a:ext uri="{0D108BD9-81ED-4DB2-BD59-A6C34878D82A}">
                    <a16:rowId xmlns:a16="http://schemas.microsoft.com/office/drawing/2014/main" val="95924240"/>
                  </a:ext>
                </a:extLst>
              </a:tr>
            </a:tbl>
          </a:graphicData>
        </a:graphic>
      </p:graphicFrame>
      <p:pic>
        <p:nvPicPr>
          <p:cNvPr id="9" name="Picture 8">
            <a:extLst>
              <a:ext uri="{FF2B5EF4-FFF2-40B4-BE49-F238E27FC236}">
                <a16:creationId xmlns:a16="http://schemas.microsoft.com/office/drawing/2014/main" id="{F4B5F328-8BE4-1D5F-A281-F72BA653B7A3}"/>
              </a:ext>
            </a:extLst>
          </p:cNvPr>
          <p:cNvPicPr>
            <a:picLocks noChangeAspect="1"/>
          </p:cNvPicPr>
          <p:nvPr/>
        </p:nvPicPr>
        <p:blipFill>
          <a:blip r:embed="rId4"/>
          <a:stretch>
            <a:fillRect/>
          </a:stretch>
        </p:blipFill>
        <p:spPr>
          <a:xfrm>
            <a:off x="4305226" y="2066473"/>
            <a:ext cx="6129528" cy="702564"/>
          </a:xfrm>
          <a:prstGeom prst="rect">
            <a:avLst/>
          </a:prstGeom>
        </p:spPr>
      </p:pic>
    </p:spTree>
    <p:extLst>
      <p:ext uri="{BB962C8B-B14F-4D97-AF65-F5344CB8AC3E}">
        <p14:creationId xmlns:p14="http://schemas.microsoft.com/office/powerpoint/2010/main" val="23479036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EB16E-EB8A-E11E-92B4-24253E78DC0F}"/>
              </a:ext>
            </a:extLst>
          </p:cNvPr>
          <p:cNvSpPr>
            <a:spLocks noGrp="1"/>
          </p:cNvSpPr>
          <p:nvPr>
            <p:ph type="title"/>
          </p:nvPr>
        </p:nvSpPr>
        <p:spPr/>
        <p:txBody>
          <a:bodyPr/>
          <a:lstStyle/>
          <a:p>
            <a:r>
              <a:rPr lang="en-US" dirty="0"/>
              <a:t>Content </a:t>
            </a:r>
          </a:p>
        </p:txBody>
      </p:sp>
      <p:sp>
        <p:nvSpPr>
          <p:cNvPr id="3" name="Content Placeholder 2">
            <a:extLst>
              <a:ext uri="{FF2B5EF4-FFF2-40B4-BE49-F238E27FC236}">
                <a16:creationId xmlns:a16="http://schemas.microsoft.com/office/drawing/2014/main" id="{0A50A51C-64F1-E345-9891-68F3C607B6A2}"/>
              </a:ext>
            </a:extLst>
          </p:cNvPr>
          <p:cNvSpPr>
            <a:spLocks noGrp="1"/>
          </p:cNvSpPr>
          <p:nvPr>
            <p:ph idx="1"/>
          </p:nvPr>
        </p:nvSpPr>
        <p:spPr/>
        <p:txBody>
          <a:bodyPr/>
          <a:lstStyle/>
          <a:p>
            <a:pPr>
              <a:spcBef>
                <a:spcPct val="30000"/>
              </a:spcBef>
              <a:spcAft>
                <a:spcPct val="0"/>
              </a:spcAft>
              <a:defRPr/>
            </a:pPr>
            <a:endParaRPr lang="en-ZA" altLang="en-US" sz="1400" kern="0" dirty="0"/>
          </a:p>
          <a:p>
            <a:pPr>
              <a:spcBef>
                <a:spcPct val="30000"/>
              </a:spcBef>
              <a:spcAft>
                <a:spcPct val="0"/>
              </a:spcAft>
            </a:pPr>
            <a:endParaRPr lang="en-ZA" sz="1400" dirty="0"/>
          </a:p>
          <a:p>
            <a:pPr marL="0" indent="0">
              <a:buNone/>
            </a:pPr>
            <a:endParaRPr lang="en-US" dirty="0"/>
          </a:p>
        </p:txBody>
      </p:sp>
      <p:sp>
        <p:nvSpPr>
          <p:cNvPr id="5" name="Slide Number Placeholder 5">
            <a:extLst>
              <a:ext uri="{FF2B5EF4-FFF2-40B4-BE49-F238E27FC236}">
                <a16:creationId xmlns:a16="http://schemas.microsoft.com/office/drawing/2014/main" id="{2EAA7AAA-6E3B-D37C-1F87-DF5919800C85}"/>
              </a:ext>
            </a:extLst>
          </p:cNvPr>
          <p:cNvSpPr>
            <a:spLocks noGrp="1"/>
          </p:cNvSpPr>
          <p:nvPr>
            <p:ph type="sldNum" sz="quarter" idx="4"/>
          </p:nvPr>
        </p:nvSpPr>
        <p:spPr>
          <a:prstGeom prst="rect">
            <a:avLst/>
          </a:prstGeom>
        </p:spPr>
        <p:txBody>
          <a:bodyPr vert="horz" lIns="91440" tIns="45720" rIns="91440" bIns="45720" rtlCol="0" anchor="ctr"/>
          <a:lstStyle>
            <a:lvl1pPr algn="r">
              <a:defRPr sz="1000">
                <a:solidFill>
                  <a:schemeClr val="tx1">
                    <a:tint val="75000"/>
                  </a:schemeClr>
                </a:solidFill>
                <a:latin typeface="Arial" panose="020B0604020202020204" pitchFamily="34" charset="0"/>
                <a:cs typeface="Arial" panose="020B0604020202020204" pitchFamily="34" charset="0"/>
              </a:defRPr>
            </a:lvl1pPr>
          </a:lstStyle>
          <a:p>
            <a:fld id="{56B1497D-D85C-49F0-B0C9-9C5FED4EAE9E}" type="slidenum">
              <a:rPr lang="en-ZA" smtClean="0"/>
              <a:pPr/>
              <a:t>2</a:t>
            </a:fld>
            <a:endParaRPr lang="en-ZA" dirty="0"/>
          </a:p>
        </p:txBody>
      </p:sp>
      <p:graphicFrame>
        <p:nvGraphicFramePr>
          <p:cNvPr id="6" name="Table 5">
            <a:extLst>
              <a:ext uri="{FF2B5EF4-FFF2-40B4-BE49-F238E27FC236}">
                <a16:creationId xmlns:a16="http://schemas.microsoft.com/office/drawing/2014/main" id="{949522D1-78FE-28FF-A145-75CEE39DA561}"/>
              </a:ext>
            </a:extLst>
          </p:cNvPr>
          <p:cNvGraphicFramePr>
            <a:graphicFrameLocks noGrp="1"/>
          </p:cNvGraphicFramePr>
          <p:nvPr>
            <p:extLst>
              <p:ext uri="{D42A27DB-BD31-4B8C-83A1-F6EECF244321}">
                <p14:modId xmlns:p14="http://schemas.microsoft.com/office/powerpoint/2010/main" val="1224723259"/>
              </p:ext>
            </p:extLst>
          </p:nvPr>
        </p:nvGraphicFramePr>
        <p:xfrm>
          <a:off x="446468" y="1593273"/>
          <a:ext cx="11299063" cy="4041232"/>
        </p:xfrm>
        <a:graphic>
          <a:graphicData uri="http://schemas.openxmlformats.org/drawingml/2006/table">
            <a:tbl>
              <a:tblPr firstRow="1" bandRow="1">
                <a:tableStyleId>{3C2FFA5D-87B4-456A-9821-1D502468CF0F}</a:tableStyleId>
              </a:tblPr>
              <a:tblGrid>
                <a:gridCol w="11299063">
                  <a:extLst>
                    <a:ext uri="{9D8B030D-6E8A-4147-A177-3AD203B41FA5}">
                      <a16:colId xmlns:a16="http://schemas.microsoft.com/office/drawing/2014/main" val="3236512785"/>
                    </a:ext>
                  </a:extLst>
                </a:gridCol>
              </a:tblGrid>
              <a:tr h="101030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b="1" dirty="0">
                          <a:solidFill>
                            <a:schemeClr val="accent1"/>
                          </a:solidFill>
                          <a:latin typeface="Arial" panose="020B0604020202020204" pitchFamily="34" charset="0"/>
                          <a:cs typeface="Arial" panose="020B0604020202020204" pitchFamily="34" charset="0"/>
                        </a:rPr>
                        <a:t>1. Tender Submission</a:t>
                      </a:r>
                    </a:p>
                    <a:p>
                      <a:endParaRPr lang="en-ZA" sz="2800" b="1" dirty="0">
                        <a:solidFill>
                          <a:schemeClr val="accent1"/>
                        </a:solidFill>
                        <a:latin typeface="Arial" panose="020B0604020202020204" pitchFamily="34" charset="0"/>
                        <a:cs typeface="Arial" panose="020B0604020202020204" pitchFamily="34" charset="0"/>
                      </a:endParaRPr>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extLst>
                  <a:ext uri="{0D108BD9-81ED-4DB2-BD59-A6C34878D82A}">
                    <a16:rowId xmlns:a16="http://schemas.microsoft.com/office/drawing/2014/main" val="2202001349"/>
                  </a:ext>
                </a:extLst>
              </a:tr>
              <a:tr h="101030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b="1" dirty="0">
                          <a:solidFill>
                            <a:schemeClr val="accent1"/>
                          </a:solidFill>
                          <a:latin typeface="Arial" panose="020B0604020202020204" pitchFamily="34" charset="0"/>
                          <a:cs typeface="Arial" panose="020B0604020202020204" pitchFamily="34" charset="0"/>
                        </a:rPr>
                        <a:t>2. Basic Compliance</a:t>
                      </a:r>
                    </a:p>
                    <a:p>
                      <a:endParaRPr lang="en-ZA" sz="2800" b="1" dirty="0">
                        <a:solidFill>
                          <a:schemeClr val="accent1"/>
                        </a:solidFill>
                        <a:latin typeface="Arial" panose="020B0604020202020204" pitchFamily="34" charset="0"/>
                        <a:cs typeface="Arial" panose="020B0604020202020204" pitchFamily="34" charset="0"/>
                      </a:endParaRPr>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extLst>
                  <a:ext uri="{0D108BD9-81ED-4DB2-BD59-A6C34878D82A}">
                    <a16:rowId xmlns:a16="http://schemas.microsoft.com/office/drawing/2014/main" val="765516217"/>
                  </a:ext>
                </a:extLst>
              </a:tr>
              <a:tr h="101030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b="1" dirty="0">
                          <a:solidFill>
                            <a:schemeClr val="accent1"/>
                          </a:solidFill>
                          <a:latin typeface="Arial" panose="020B0604020202020204" pitchFamily="34" charset="0"/>
                          <a:cs typeface="Arial" panose="020B0604020202020204" pitchFamily="34" charset="0"/>
                        </a:rPr>
                        <a:t>3.Requirements</a:t>
                      </a:r>
                    </a:p>
                    <a:p>
                      <a:endParaRPr lang="en-ZA" sz="2800" b="1" dirty="0">
                        <a:solidFill>
                          <a:schemeClr val="accent1"/>
                        </a:solidFill>
                        <a:latin typeface="Arial" panose="020B0604020202020204" pitchFamily="34" charset="0"/>
                        <a:cs typeface="Arial" panose="020B0604020202020204" pitchFamily="34" charset="0"/>
                      </a:endParaRPr>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extLst>
                  <a:ext uri="{0D108BD9-81ED-4DB2-BD59-A6C34878D82A}">
                    <a16:rowId xmlns:a16="http://schemas.microsoft.com/office/drawing/2014/main" val="3909941632"/>
                  </a:ext>
                </a:extLst>
              </a:tr>
              <a:tr h="101030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b="1" dirty="0">
                          <a:solidFill>
                            <a:schemeClr val="accent1"/>
                          </a:solidFill>
                          <a:latin typeface="Arial" panose="020B0604020202020204" pitchFamily="34" charset="0"/>
                          <a:cs typeface="Arial" panose="020B0604020202020204" pitchFamily="34" charset="0"/>
                        </a:rPr>
                        <a:t>4. Questions &amp; Answers</a:t>
                      </a:r>
                    </a:p>
                    <a:p>
                      <a:endParaRPr lang="en-ZA" sz="2800" b="1" dirty="0">
                        <a:solidFill>
                          <a:schemeClr val="accent1"/>
                        </a:solidFill>
                        <a:latin typeface="Arial" panose="020B0604020202020204" pitchFamily="34" charset="0"/>
                        <a:cs typeface="Arial" panose="020B0604020202020204" pitchFamily="34" charset="0"/>
                      </a:endParaRPr>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extLst>
                  <a:ext uri="{0D108BD9-81ED-4DB2-BD59-A6C34878D82A}">
                    <a16:rowId xmlns:a16="http://schemas.microsoft.com/office/drawing/2014/main" val="2855152075"/>
                  </a:ext>
                </a:extLst>
              </a:tr>
            </a:tbl>
          </a:graphicData>
        </a:graphic>
      </p:graphicFrame>
    </p:spTree>
    <p:extLst>
      <p:ext uri="{BB962C8B-B14F-4D97-AF65-F5344CB8AC3E}">
        <p14:creationId xmlns:p14="http://schemas.microsoft.com/office/powerpoint/2010/main" val="3946026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90A1AF3-327D-D16A-5D3F-16E548896453}"/>
              </a:ext>
            </a:extLst>
          </p:cNvPr>
          <p:cNvSpPr>
            <a:spLocks noGrp="1"/>
          </p:cNvSpPr>
          <p:nvPr>
            <p:ph idx="1"/>
          </p:nvPr>
        </p:nvSpPr>
        <p:spPr/>
        <p:txBody>
          <a:bodyPr>
            <a:normAutofit/>
          </a:bodyPr>
          <a:lstStyle/>
          <a:p>
            <a:pPr algn="l"/>
            <a:r>
              <a:rPr lang="en-US" sz="2000" b="1" dirty="0"/>
              <a:t>Tender </a:t>
            </a:r>
            <a:r>
              <a:rPr lang="en-US" sz="2000" b="1" dirty="0">
                <a:solidFill>
                  <a:schemeClr val="accent1">
                    <a:lumMod val="75000"/>
                  </a:schemeClr>
                </a:solidFill>
              </a:rPr>
              <a:t>number</a:t>
            </a:r>
            <a:r>
              <a:rPr lang="en-US" sz="2000" dirty="0">
                <a:solidFill>
                  <a:schemeClr val="accent1">
                    <a:lumMod val="75000"/>
                  </a:schemeClr>
                </a:solidFill>
              </a:rPr>
              <a:t>: </a:t>
            </a:r>
            <a:r>
              <a:rPr lang="en-ZA" sz="1800" i="0" u="none" strike="noStrike" baseline="0" dirty="0">
                <a:solidFill>
                  <a:schemeClr val="accent1">
                    <a:lumMod val="75000"/>
                  </a:schemeClr>
                </a:solidFill>
                <a:latin typeface="Arial" panose="020B0604020202020204" pitchFamily="34" charset="0"/>
              </a:rPr>
              <a:t>E1600DXMP 	</a:t>
            </a:r>
          </a:p>
          <a:p>
            <a:pPr algn="l"/>
            <a:r>
              <a:rPr lang="en-US" sz="2000" b="1" dirty="0">
                <a:solidFill>
                  <a:schemeClr val="accent1">
                    <a:lumMod val="75000"/>
                  </a:schemeClr>
                </a:solidFill>
              </a:rPr>
              <a:t>Issue date: </a:t>
            </a:r>
            <a:r>
              <a:rPr lang="en-ZA" sz="1800" b="1" dirty="0">
                <a:solidFill>
                  <a:schemeClr val="tx1">
                    <a:lumMod val="60000"/>
                    <a:lumOff val="40000"/>
                  </a:schemeClr>
                </a:solidFill>
              </a:rPr>
              <a:t>21</a:t>
            </a:r>
            <a:r>
              <a:rPr lang="en-ZA" sz="1800" i="0" u="none" strike="noStrike" baseline="0" dirty="0">
                <a:solidFill>
                  <a:schemeClr val="tx1">
                    <a:lumMod val="60000"/>
                    <a:lumOff val="40000"/>
                  </a:schemeClr>
                </a:solidFill>
                <a:latin typeface="Arial" panose="020B0604020202020204" pitchFamily="34" charset="0"/>
              </a:rPr>
              <a:t> July 2025 </a:t>
            </a:r>
          </a:p>
          <a:p>
            <a:pPr algn="l"/>
            <a:r>
              <a:rPr lang="en-US" sz="2000" b="1" dirty="0">
                <a:solidFill>
                  <a:schemeClr val="accent1"/>
                </a:solidFill>
              </a:rPr>
              <a:t>Closing date and time: </a:t>
            </a:r>
            <a:r>
              <a:rPr lang="en-US" sz="2000" dirty="0"/>
              <a:t>27 August 2025 at 10h00 </a:t>
            </a:r>
            <a:r>
              <a:rPr lang="en-US" sz="2000" dirty="0" err="1"/>
              <a:t>a.m</a:t>
            </a:r>
            <a:endParaRPr lang="en-US" sz="2000" dirty="0"/>
          </a:p>
          <a:p>
            <a:r>
              <a:rPr lang="en-US" sz="2000" b="1" dirty="0"/>
              <a:t>Tender validity period</a:t>
            </a:r>
            <a:r>
              <a:rPr lang="en-US" sz="2000" dirty="0"/>
              <a:t>: 90 days from the closing date and time</a:t>
            </a:r>
          </a:p>
          <a:p>
            <a:r>
              <a:rPr lang="en-US" sz="2000" dirty="0"/>
              <a:t>The tender shall be for the </a:t>
            </a:r>
            <a:r>
              <a:rPr lang="en-US" sz="2000" b="1" dirty="0"/>
              <a:t>whole</a:t>
            </a:r>
            <a:r>
              <a:rPr lang="en-US" sz="2000" dirty="0"/>
              <a:t> of the contract.</a:t>
            </a:r>
          </a:p>
          <a:p>
            <a:pPr marL="0" indent="0">
              <a:buNone/>
            </a:pPr>
            <a:endParaRPr lang="en-US" sz="2000" dirty="0"/>
          </a:p>
          <a:p>
            <a:pPr>
              <a:buFont typeface="Wingdings" panose="05000000000000000000" pitchFamily="2" charset="2"/>
              <a:buChar char="v"/>
            </a:pPr>
            <a:r>
              <a:rPr lang="en-US" sz="2000" b="1" dirty="0"/>
              <a:t>Tenders are to be submitted electronically via Eskom E- tendering site by the stipulated closing date and time. Please note it is the responsibility of the supplier to ensure that the tender submission is submitted before the closing time.</a:t>
            </a:r>
          </a:p>
          <a:p>
            <a:pPr marL="0" indent="0">
              <a:buNone/>
            </a:pPr>
            <a:endParaRPr lang="en-US" sz="2000" dirty="0"/>
          </a:p>
          <a:p>
            <a:pPr marL="0" indent="0">
              <a:buNone/>
            </a:pPr>
            <a:r>
              <a:rPr lang="en-US" sz="2000" dirty="0">
                <a:solidFill>
                  <a:schemeClr val="accent3"/>
                </a:solidFill>
              </a:rPr>
              <a:t>Note: No late tenders will be accepted</a:t>
            </a:r>
          </a:p>
        </p:txBody>
      </p:sp>
      <p:sp>
        <p:nvSpPr>
          <p:cNvPr id="5" name="Slide Number Placeholder 5">
            <a:extLst>
              <a:ext uri="{FF2B5EF4-FFF2-40B4-BE49-F238E27FC236}">
                <a16:creationId xmlns:a16="http://schemas.microsoft.com/office/drawing/2014/main" id="{4066D841-776C-9498-60ED-205E0B4437F8}"/>
              </a:ext>
            </a:extLst>
          </p:cNvPr>
          <p:cNvSpPr>
            <a:spLocks noGrp="1"/>
          </p:cNvSpPr>
          <p:nvPr>
            <p:ph type="sldNum" sz="quarter" idx="4"/>
          </p:nvPr>
        </p:nvSpPr>
        <p:spPr>
          <a:prstGeom prst="rect">
            <a:avLst/>
          </a:prstGeom>
        </p:spPr>
        <p:txBody>
          <a:bodyPr vert="horz" lIns="91440" tIns="45720" rIns="91440" bIns="45720" rtlCol="0" anchor="ctr"/>
          <a:lstStyle>
            <a:lvl1pPr algn="r">
              <a:defRPr sz="1000">
                <a:solidFill>
                  <a:schemeClr val="tx1">
                    <a:tint val="75000"/>
                  </a:schemeClr>
                </a:solidFill>
                <a:latin typeface="Arial" panose="020B0604020202020204" pitchFamily="34" charset="0"/>
                <a:cs typeface="Arial" panose="020B0604020202020204" pitchFamily="34" charset="0"/>
              </a:defRPr>
            </a:lvl1pPr>
          </a:lstStyle>
          <a:p>
            <a:fld id="{56B1497D-D85C-49F0-B0C9-9C5FED4EAE9E}" type="slidenum">
              <a:rPr lang="en-ZA" smtClean="0"/>
              <a:pPr/>
              <a:t>3</a:t>
            </a:fld>
            <a:endParaRPr lang="en-ZA" dirty="0"/>
          </a:p>
        </p:txBody>
      </p:sp>
      <p:sp>
        <p:nvSpPr>
          <p:cNvPr id="2" name="Title 1">
            <a:extLst>
              <a:ext uri="{FF2B5EF4-FFF2-40B4-BE49-F238E27FC236}">
                <a16:creationId xmlns:a16="http://schemas.microsoft.com/office/drawing/2014/main" id="{38FFCD6B-9FE8-D7A0-A749-2C4EED65C4EA}"/>
              </a:ext>
            </a:extLst>
          </p:cNvPr>
          <p:cNvSpPr>
            <a:spLocks noGrp="1"/>
          </p:cNvSpPr>
          <p:nvPr>
            <p:ph type="title"/>
          </p:nvPr>
        </p:nvSpPr>
        <p:spPr/>
        <p:txBody>
          <a:bodyPr/>
          <a:lstStyle/>
          <a:p>
            <a:r>
              <a:rPr lang="en-US" dirty="0"/>
              <a:t>Tender Submission</a:t>
            </a:r>
          </a:p>
        </p:txBody>
      </p:sp>
    </p:spTree>
    <p:extLst>
      <p:ext uri="{BB962C8B-B14F-4D97-AF65-F5344CB8AC3E}">
        <p14:creationId xmlns:p14="http://schemas.microsoft.com/office/powerpoint/2010/main" val="379890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5799B0-3B30-CF8F-76F7-7EA4C2150BE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7CF037D-BC7C-5743-07A0-1817B45881AC}"/>
              </a:ext>
            </a:extLst>
          </p:cNvPr>
          <p:cNvSpPr>
            <a:spLocks noGrp="1"/>
          </p:cNvSpPr>
          <p:nvPr>
            <p:ph idx="1"/>
          </p:nvPr>
        </p:nvSpPr>
        <p:spPr/>
        <p:txBody>
          <a:bodyPr>
            <a:normAutofit/>
          </a:bodyPr>
          <a:lstStyle/>
          <a:p>
            <a:r>
              <a:rPr lang="en-US" sz="1800" b="0" i="0" u="none" strike="noStrike" baseline="0" dirty="0">
                <a:solidFill>
                  <a:schemeClr val="tx1"/>
                </a:solidFill>
                <a:latin typeface="Arial" panose="020B0604020202020204" pitchFamily="34" charset="0"/>
              </a:rPr>
              <a:t>The tenderer must upload the tender via Eskom Tender bulletin site on the Eskom E-tendering</a:t>
            </a:r>
            <a:r>
              <a:rPr lang="en-US" sz="1800" dirty="0">
                <a:solidFill>
                  <a:schemeClr val="tx1"/>
                </a:solidFill>
              </a:rPr>
              <a:t> </a:t>
            </a:r>
            <a:r>
              <a:rPr lang="en-US" sz="1800" b="0" i="0" u="none" strike="noStrike" baseline="0" dirty="0">
                <a:solidFill>
                  <a:schemeClr val="tx1"/>
                </a:solidFill>
                <a:latin typeface="Arial" panose="020B0604020202020204" pitchFamily="34" charset="0"/>
              </a:rPr>
              <a:t>page. The documents need to be upload under the folder Technical, Commercial, Financial, and other.</a:t>
            </a:r>
          </a:p>
          <a:p>
            <a:r>
              <a:rPr lang="en-US" sz="1800" b="0" i="0" u="none" strike="noStrike" baseline="0" dirty="0">
                <a:solidFill>
                  <a:schemeClr val="tx1"/>
                </a:solidFill>
                <a:latin typeface="Arial" panose="020B0604020202020204" pitchFamily="34" charset="0"/>
              </a:rPr>
              <a:t>All documents need to be submitted in a PDF format (The limit is 50MB per file and total submission of 900MB per submissions). The price list needs to be submitted in PDF and a copy in excel format.</a:t>
            </a:r>
          </a:p>
          <a:p>
            <a:r>
              <a:rPr lang="en-US" sz="1800" b="0" i="0" u="none" strike="noStrike" baseline="0" dirty="0">
                <a:solidFill>
                  <a:schemeClr val="tx1"/>
                </a:solidFill>
                <a:latin typeface="Arial" panose="020B0604020202020204" pitchFamily="34" charset="0"/>
              </a:rPr>
              <a:t>No Zip/condense files can be uploaded</a:t>
            </a:r>
          </a:p>
          <a:p>
            <a:r>
              <a:rPr lang="en-US" sz="1800" b="0" i="0" u="none" strike="noStrike" baseline="0" dirty="0">
                <a:solidFill>
                  <a:schemeClr val="tx1"/>
                </a:solidFill>
                <a:latin typeface="Arial" panose="020B0604020202020204" pitchFamily="34" charset="0"/>
              </a:rPr>
              <a:t>No hard copy will be accepted</a:t>
            </a:r>
          </a:p>
          <a:p>
            <a:r>
              <a:rPr lang="en-US" sz="1800" b="0" i="0" u="none" strike="noStrike" baseline="0" dirty="0">
                <a:solidFill>
                  <a:schemeClr val="tx1"/>
                </a:solidFill>
                <a:latin typeface="Arial" panose="020B0604020202020204" pitchFamily="34" charset="0"/>
              </a:rPr>
              <a:t>If for some reason you resubmit your tender, then the latest version of the tender submitted will only be accepted and all previous submission/s will be null and void.</a:t>
            </a:r>
          </a:p>
          <a:p>
            <a:r>
              <a:rPr lang="en-US" sz="1800" b="0" i="0" u="none" strike="noStrike" baseline="0" dirty="0">
                <a:solidFill>
                  <a:schemeClr val="tx1"/>
                </a:solidFill>
                <a:latin typeface="Arial" panose="020B0604020202020204" pitchFamily="34" charset="0"/>
              </a:rPr>
              <a:t>Please ensure that the submission status is indicated as complete. </a:t>
            </a:r>
          </a:p>
          <a:p>
            <a:r>
              <a:rPr lang="en-US" sz="1800" b="0" i="0" u="none" strike="noStrike" baseline="0" dirty="0">
                <a:solidFill>
                  <a:schemeClr val="tx1"/>
                </a:solidFill>
                <a:latin typeface="Arial" panose="020B0604020202020204" pitchFamily="34" charset="0"/>
              </a:rPr>
              <a:t>Supplier Help Manual guide and video can be found on Eskom E-Tendering page.	</a:t>
            </a:r>
          </a:p>
          <a:p>
            <a:pPr marL="0" indent="0">
              <a:buNone/>
            </a:pPr>
            <a:r>
              <a:rPr lang="en-US" sz="1800" b="0" i="0" u="none" strike="noStrike" baseline="0" dirty="0">
                <a:solidFill>
                  <a:schemeClr val="tx1"/>
                </a:solidFill>
                <a:latin typeface="Arial" panose="020B0604020202020204" pitchFamily="34" charset="0"/>
              </a:rPr>
              <a:t>	</a:t>
            </a:r>
          </a:p>
          <a:p>
            <a:pPr marL="0" indent="0">
              <a:buNone/>
            </a:pPr>
            <a:endParaRPr lang="en-US" sz="2000" dirty="0">
              <a:solidFill>
                <a:schemeClr val="accent3"/>
              </a:solidFill>
            </a:endParaRPr>
          </a:p>
        </p:txBody>
      </p:sp>
      <p:sp>
        <p:nvSpPr>
          <p:cNvPr id="5" name="Slide Number Placeholder 5">
            <a:extLst>
              <a:ext uri="{FF2B5EF4-FFF2-40B4-BE49-F238E27FC236}">
                <a16:creationId xmlns:a16="http://schemas.microsoft.com/office/drawing/2014/main" id="{2A0C5447-D6FF-AFA0-C96D-8C098E444196}"/>
              </a:ext>
            </a:extLst>
          </p:cNvPr>
          <p:cNvSpPr>
            <a:spLocks noGrp="1"/>
          </p:cNvSpPr>
          <p:nvPr>
            <p:ph type="sldNum" sz="quarter" idx="4"/>
          </p:nvPr>
        </p:nvSpPr>
        <p:spPr>
          <a:prstGeom prst="rect">
            <a:avLst/>
          </a:prstGeom>
        </p:spPr>
        <p:txBody>
          <a:bodyPr vert="horz" lIns="91440" tIns="45720" rIns="91440" bIns="45720" rtlCol="0" anchor="ctr"/>
          <a:lstStyle>
            <a:lvl1pPr algn="r">
              <a:defRPr sz="1000">
                <a:solidFill>
                  <a:schemeClr val="tx1">
                    <a:tint val="75000"/>
                  </a:schemeClr>
                </a:solidFill>
                <a:latin typeface="Arial" panose="020B0604020202020204" pitchFamily="34" charset="0"/>
                <a:cs typeface="Arial" panose="020B0604020202020204" pitchFamily="34" charset="0"/>
              </a:defRPr>
            </a:lvl1pPr>
          </a:lstStyle>
          <a:p>
            <a:fld id="{56B1497D-D85C-49F0-B0C9-9C5FED4EAE9E}" type="slidenum">
              <a:rPr lang="en-ZA" smtClean="0"/>
              <a:pPr/>
              <a:t>4</a:t>
            </a:fld>
            <a:endParaRPr lang="en-ZA" dirty="0"/>
          </a:p>
        </p:txBody>
      </p:sp>
      <p:sp>
        <p:nvSpPr>
          <p:cNvPr id="2" name="Title 1">
            <a:extLst>
              <a:ext uri="{FF2B5EF4-FFF2-40B4-BE49-F238E27FC236}">
                <a16:creationId xmlns:a16="http://schemas.microsoft.com/office/drawing/2014/main" id="{9DAE5B5F-9115-7EF1-731C-4565D943E13D}"/>
              </a:ext>
            </a:extLst>
          </p:cNvPr>
          <p:cNvSpPr>
            <a:spLocks noGrp="1"/>
          </p:cNvSpPr>
          <p:nvPr>
            <p:ph type="title"/>
          </p:nvPr>
        </p:nvSpPr>
        <p:spPr/>
        <p:txBody>
          <a:bodyPr/>
          <a:lstStyle/>
          <a:p>
            <a:r>
              <a:rPr lang="en-US" dirty="0"/>
              <a:t>Tender Submission</a:t>
            </a:r>
          </a:p>
        </p:txBody>
      </p:sp>
    </p:spTree>
    <p:extLst>
      <p:ext uri="{BB962C8B-B14F-4D97-AF65-F5344CB8AC3E}">
        <p14:creationId xmlns:p14="http://schemas.microsoft.com/office/powerpoint/2010/main" val="24906311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708B5F-12B6-E9F0-7CD7-512D21AE8C6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E80DC4B-4835-948B-286B-B8D4A7D983C4}"/>
              </a:ext>
            </a:extLst>
          </p:cNvPr>
          <p:cNvSpPr>
            <a:spLocks noGrp="1"/>
          </p:cNvSpPr>
          <p:nvPr>
            <p:ph idx="1"/>
          </p:nvPr>
        </p:nvSpPr>
        <p:spPr/>
        <p:txBody>
          <a:bodyPr>
            <a:noAutofit/>
          </a:bodyPr>
          <a:lstStyle/>
          <a:p>
            <a:pPr marL="0" indent="0" algn="just">
              <a:buNone/>
            </a:pPr>
            <a:r>
              <a:rPr lang="en-US" sz="1800" b="1" dirty="0"/>
              <a:t>Basic compliance with this Invitation to Tender requires a tenderer to meet all the following requirements:</a:t>
            </a:r>
          </a:p>
          <a:p>
            <a:pPr marL="342900" indent="-342900" algn="just">
              <a:buFont typeface="+mj-lt"/>
              <a:buAutoNum type="arabicPeriod"/>
            </a:pPr>
            <a:r>
              <a:rPr lang="en-US" sz="1800" b="1" dirty="0"/>
              <a:t>Meet the eligibility criteria for a tenderer </a:t>
            </a:r>
          </a:p>
          <a:p>
            <a:pPr marL="342900" indent="-342900" algn="just">
              <a:buFont typeface="+mj-lt"/>
              <a:buAutoNum type="arabicPeriod"/>
            </a:pPr>
            <a:r>
              <a:rPr lang="en-ZA" sz="1800" b="1" dirty="0"/>
              <a:t>For Electronic Tender Submissions: </a:t>
            </a:r>
          </a:p>
          <a:p>
            <a:pPr algn="just"/>
            <a:r>
              <a:rPr lang="en-US" sz="1800" dirty="0"/>
              <a:t>The tenderer must upload the tender via Eskom Tender bulletin site on the Eskom E- tendering page. The documents need to be upload under the folder Technical, Commercial, Financial, and other. </a:t>
            </a:r>
          </a:p>
          <a:p>
            <a:pPr algn="just"/>
            <a:r>
              <a:rPr lang="en-US" sz="1800" dirty="0"/>
              <a:t>All documents need to be submitted in a PDF format (The limit is 50MB per file and total submission of 900MB per submissions). The price list needs to be submitted in PDF and a copy in excel format. No Zip/condense files can be uploaded. No hard copy will be accepted. </a:t>
            </a:r>
          </a:p>
          <a:p>
            <a:pPr algn="just"/>
            <a:r>
              <a:rPr lang="en-US" sz="1800" dirty="0"/>
              <a:t>If for some reason you resubmit your tender, then the latest version of the tender submitted will only be accepted and all previous submission/s will be null and void.</a:t>
            </a:r>
          </a:p>
          <a:p>
            <a:pPr marL="0" indent="0" algn="just">
              <a:buNone/>
            </a:pPr>
            <a:r>
              <a:rPr lang="en-US" sz="1800" b="1" dirty="0"/>
              <a:t>3.  Submission of the mandatory commercial tender returnables as at stipulated deadlines.</a:t>
            </a:r>
          </a:p>
          <a:p>
            <a:pPr algn="just"/>
            <a:r>
              <a:rPr lang="en-US" sz="1800" dirty="0"/>
              <a:t>For E-Tendering, a tenderer’s failure to have submitted/uploaded tender documents will render the tender non-responsive.</a:t>
            </a:r>
          </a:p>
        </p:txBody>
      </p:sp>
      <p:sp>
        <p:nvSpPr>
          <p:cNvPr id="5" name="Slide Number Placeholder 5">
            <a:extLst>
              <a:ext uri="{FF2B5EF4-FFF2-40B4-BE49-F238E27FC236}">
                <a16:creationId xmlns:a16="http://schemas.microsoft.com/office/drawing/2014/main" id="{81F6D8CE-56F6-1805-E3D5-9B6DEB222F51}"/>
              </a:ext>
            </a:extLst>
          </p:cNvPr>
          <p:cNvSpPr>
            <a:spLocks noGrp="1"/>
          </p:cNvSpPr>
          <p:nvPr>
            <p:ph type="sldNum" sz="quarter" idx="4"/>
          </p:nvPr>
        </p:nvSpPr>
        <p:spPr>
          <a:prstGeom prst="rect">
            <a:avLst/>
          </a:prstGeom>
        </p:spPr>
        <p:txBody>
          <a:bodyPr vert="horz" lIns="91440" tIns="45720" rIns="91440" bIns="45720" rtlCol="0" anchor="ctr"/>
          <a:lstStyle>
            <a:lvl1pPr algn="r">
              <a:defRPr sz="1000">
                <a:solidFill>
                  <a:schemeClr val="tx1">
                    <a:tint val="75000"/>
                  </a:schemeClr>
                </a:solidFill>
                <a:latin typeface="Arial" panose="020B0604020202020204" pitchFamily="34" charset="0"/>
                <a:cs typeface="Arial" panose="020B0604020202020204" pitchFamily="34" charset="0"/>
              </a:defRPr>
            </a:lvl1pPr>
          </a:lstStyle>
          <a:p>
            <a:fld id="{56B1497D-D85C-49F0-B0C9-9C5FED4EAE9E}" type="slidenum">
              <a:rPr lang="en-ZA" smtClean="0"/>
              <a:pPr/>
              <a:t>5</a:t>
            </a:fld>
            <a:endParaRPr lang="en-ZA" dirty="0"/>
          </a:p>
        </p:txBody>
      </p:sp>
      <p:sp>
        <p:nvSpPr>
          <p:cNvPr id="2" name="Title 1">
            <a:extLst>
              <a:ext uri="{FF2B5EF4-FFF2-40B4-BE49-F238E27FC236}">
                <a16:creationId xmlns:a16="http://schemas.microsoft.com/office/drawing/2014/main" id="{EE0CB267-0ABA-F7BB-00A3-CE14006EE0F1}"/>
              </a:ext>
            </a:extLst>
          </p:cNvPr>
          <p:cNvSpPr>
            <a:spLocks noGrp="1"/>
          </p:cNvSpPr>
          <p:nvPr>
            <p:ph type="title"/>
          </p:nvPr>
        </p:nvSpPr>
        <p:spPr/>
        <p:txBody>
          <a:bodyPr/>
          <a:lstStyle/>
          <a:p>
            <a:r>
              <a:rPr lang="en-US" dirty="0"/>
              <a:t>Basic Compliance</a:t>
            </a:r>
          </a:p>
        </p:txBody>
      </p:sp>
    </p:spTree>
    <p:extLst>
      <p:ext uri="{BB962C8B-B14F-4D97-AF65-F5344CB8AC3E}">
        <p14:creationId xmlns:p14="http://schemas.microsoft.com/office/powerpoint/2010/main" val="34318620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469D7E-C782-F9F1-8B04-05FA83EC10B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82B3783-3FAF-0DB7-04E4-D502013F1F2F}"/>
              </a:ext>
            </a:extLst>
          </p:cNvPr>
          <p:cNvSpPr>
            <a:spLocks noGrp="1"/>
          </p:cNvSpPr>
          <p:nvPr>
            <p:ph idx="1"/>
          </p:nvPr>
        </p:nvSpPr>
        <p:spPr/>
        <p:txBody>
          <a:bodyPr>
            <a:normAutofit/>
          </a:bodyPr>
          <a:lstStyle/>
          <a:p>
            <a:pPr marL="0" indent="0" algn="just">
              <a:buNone/>
            </a:pPr>
            <a:r>
              <a:rPr lang="en-US" sz="1800" b="0" i="0" u="none" strike="noStrike" baseline="0" dirty="0">
                <a:solidFill>
                  <a:schemeClr val="tx1"/>
                </a:solidFill>
                <a:latin typeface="Arial" panose="020B0604020202020204" pitchFamily="34" charset="0"/>
              </a:rPr>
              <a:t>The following are the Commercial mandatory returnable to be submitted at tender closing: </a:t>
            </a:r>
          </a:p>
          <a:p>
            <a:pPr algn="just"/>
            <a:r>
              <a:rPr lang="en-US" sz="1800" i="0" u="none" strike="noStrike" baseline="0" dirty="0">
                <a:solidFill>
                  <a:schemeClr val="tx1"/>
                </a:solidFill>
                <a:latin typeface="Arial" panose="020B0604020202020204" pitchFamily="34" charset="0"/>
              </a:rPr>
              <a:t>Returnable required at Tender closing (Disqualifiable) </a:t>
            </a:r>
          </a:p>
          <a:p>
            <a:pPr algn="just"/>
            <a:r>
              <a:rPr lang="en-US" sz="1800" b="0" i="0" u="none" strike="noStrike" baseline="0" dirty="0">
                <a:solidFill>
                  <a:schemeClr val="tx1"/>
                </a:solidFill>
                <a:latin typeface="Arial" panose="020B0604020202020204" pitchFamily="34" charset="0"/>
              </a:rPr>
              <a:t>Basic compliance</a:t>
            </a:r>
          </a:p>
          <a:p>
            <a:pPr algn="just"/>
            <a:r>
              <a:rPr lang="en-US" sz="1800" b="0" i="0" u="none" strike="noStrike" baseline="0" dirty="0">
                <a:solidFill>
                  <a:schemeClr val="tx1"/>
                </a:solidFill>
                <a:latin typeface="Arial" panose="020B0604020202020204" pitchFamily="34" charset="0"/>
              </a:rPr>
              <a:t>Completed </a:t>
            </a:r>
            <a:r>
              <a:rPr lang="fr-FR" sz="1800" b="0" i="0" u="none" strike="noStrike" baseline="0" dirty="0">
                <a:solidFill>
                  <a:schemeClr val="tx1"/>
                </a:solidFill>
                <a:latin typeface="Arial" panose="020B0604020202020204" pitchFamily="34" charset="0"/>
              </a:rPr>
              <a:t>NEC3 Engineering Construction </a:t>
            </a:r>
            <a:r>
              <a:rPr lang="fr-FR" sz="1800" b="0" i="0" u="none" strike="noStrike" baseline="0" dirty="0" err="1">
                <a:solidFill>
                  <a:schemeClr val="tx1"/>
                </a:solidFill>
                <a:latin typeface="Arial" panose="020B0604020202020204" pitchFamily="34" charset="0"/>
              </a:rPr>
              <a:t>Contrac</a:t>
            </a:r>
            <a:r>
              <a:rPr lang="fr-FR" sz="1800" dirty="0" err="1">
                <a:solidFill>
                  <a:schemeClr val="tx1"/>
                </a:solidFill>
              </a:rPr>
              <a:t>t</a:t>
            </a:r>
            <a:r>
              <a:rPr lang="fr-FR" sz="1800" dirty="0">
                <a:solidFill>
                  <a:schemeClr val="tx1"/>
                </a:solidFill>
              </a:rPr>
              <a:t> (EC</a:t>
            </a:r>
            <a:r>
              <a:rPr lang="fr-FR" sz="1800" b="0" i="0" u="none" strike="noStrike" baseline="0" dirty="0">
                <a:solidFill>
                  <a:schemeClr val="tx1"/>
                </a:solidFill>
                <a:latin typeface="Arial" panose="020B0604020202020204" pitchFamily="34" charset="0"/>
              </a:rPr>
              <a:t>C3)</a:t>
            </a:r>
          </a:p>
          <a:p>
            <a:pPr algn="just"/>
            <a:r>
              <a:rPr lang="en-US" sz="1800" b="0" i="0" u="none" strike="noStrike" baseline="0" dirty="0">
                <a:solidFill>
                  <a:schemeClr val="tx1"/>
                </a:solidFill>
                <a:latin typeface="Arial" panose="020B0604020202020204" pitchFamily="34" charset="0"/>
              </a:rPr>
              <a:t>Annexure E- CPA for local goods and services </a:t>
            </a:r>
          </a:p>
          <a:p>
            <a:pPr algn="just"/>
            <a:endParaRPr lang="en-ZA" sz="1800" b="0" i="0" u="none" strike="noStrike" baseline="0" dirty="0">
              <a:latin typeface="Arial" panose="020B0604020202020204" pitchFamily="34" charset="0"/>
            </a:endParaRPr>
          </a:p>
          <a:p>
            <a:pPr marL="0" indent="0" algn="just">
              <a:buNone/>
            </a:pPr>
            <a:r>
              <a:rPr lang="en-US" sz="1800" b="1" dirty="0">
                <a:solidFill>
                  <a:schemeClr val="tx1"/>
                </a:solidFill>
              </a:rPr>
              <a:t>NOTE: </a:t>
            </a:r>
            <a:r>
              <a:rPr lang="en-US" sz="1800" dirty="0">
                <a:solidFill>
                  <a:schemeClr val="tx1"/>
                </a:solidFill>
              </a:rPr>
              <a:t>These returnables are required to be fully completed, signed (if required on the returnable) and submitted with the tender at Tender closing date and time. If not fully completed, signed (if required on the returnable) and/or submitted by tender closing, the tenderer will be disqualified. </a:t>
            </a:r>
          </a:p>
          <a:p>
            <a:pPr marL="0" indent="0" algn="just">
              <a:buNone/>
            </a:pPr>
            <a:r>
              <a:rPr lang="en-US" sz="1800" b="0" i="0" u="none" strike="noStrike" baseline="0" dirty="0">
                <a:solidFill>
                  <a:schemeClr val="tx1"/>
                </a:solidFill>
                <a:latin typeface="Arial" panose="020B0604020202020204" pitchFamily="34" charset="0"/>
              </a:rPr>
              <a:t>	</a:t>
            </a:r>
          </a:p>
          <a:p>
            <a:pPr marL="0" indent="0" algn="just">
              <a:buNone/>
            </a:pPr>
            <a:endParaRPr lang="en-US" sz="1800" dirty="0"/>
          </a:p>
        </p:txBody>
      </p:sp>
      <p:sp>
        <p:nvSpPr>
          <p:cNvPr id="5" name="Slide Number Placeholder 5">
            <a:extLst>
              <a:ext uri="{FF2B5EF4-FFF2-40B4-BE49-F238E27FC236}">
                <a16:creationId xmlns:a16="http://schemas.microsoft.com/office/drawing/2014/main" id="{CAA38BC0-AC05-DBA9-7E62-16E9BABBB8BD}"/>
              </a:ext>
            </a:extLst>
          </p:cNvPr>
          <p:cNvSpPr>
            <a:spLocks noGrp="1"/>
          </p:cNvSpPr>
          <p:nvPr>
            <p:ph type="sldNum" sz="quarter" idx="4"/>
          </p:nvPr>
        </p:nvSpPr>
        <p:spPr>
          <a:prstGeom prst="rect">
            <a:avLst/>
          </a:prstGeom>
        </p:spPr>
        <p:txBody>
          <a:bodyPr vert="horz" lIns="91440" tIns="45720" rIns="91440" bIns="45720" rtlCol="0" anchor="ctr"/>
          <a:lstStyle>
            <a:lvl1pPr algn="r">
              <a:defRPr sz="1000">
                <a:solidFill>
                  <a:schemeClr val="tx1">
                    <a:tint val="75000"/>
                  </a:schemeClr>
                </a:solidFill>
                <a:latin typeface="Arial" panose="020B0604020202020204" pitchFamily="34" charset="0"/>
                <a:cs typeface="Arial" panose="020B0604020202020204" pitchFamily="34" charset="0"/>
              </a:defRPr>
            </a:lvl1pPr>
          </a:lstStyle>
          <a:p>
            <a:fld id="{56B1497D-D85C-49F0-B0C9-9C5FED4EAE9E}" type="slidenum">
              <a:rPr lang="en-ZA" smtClean="0"/>
              <a:pPr/>
              <a:t>6</a:t>
            </a:fld>
            <a:endParaRPr lang="en-ZA" dirty="0"/>
          </a:p>
        </p:txBody>
      </p:sp>
      <p:sp>
        <p:nvSpPr>
          <p:cNvPr id="2" name="Title 1">
            <a:extLst>
              <a:ext uri="{FF2B5EF4-FFF2-40B4-BE49-F238E27FC236}">
                <a16:creationId xmlns:a16="http://schemas.microsoft.com/office/drawing/2014/main" id="{C3EBB9C8-CFE7-8D52-E661-B8B95AFB0B78}"/>
              </a:ext>
            </a:extLst>
          </p:cNvPr>
          <p:cNvSpPr>
            <a:spLocks noGrp="1"/>
          </p:cNvSpPr>
          <p:nvPr>
            <p:ph type="title"/>
          </p:nvPr>
        </p:nvSpPr>
        <p:spPr/>
        <p:txBody>
          <a:bodyPr/>
          <a:lstStyle/>
          <a:p>
            <a:r>
              <a:rPr lang="en-US" dirty="0"/>
              <a:t>Mandatory requirements</a:t>
            </a:r>
          </a:p>
        </p:txBody>
      </p:sp>
    </p:spTree>
    <p:extLst>
      <p:ext uri="{BB962C8B-B14F-4D97-AF65-F5344CB8AC3E}">
        <p14:creationId xmlns:p14="http://schemas.microsoft.com/office/powerpoint/2010/main" val="6958849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A9A51E-B44E-CDDB-D2B7-B4CA73B9EF5F}"/>
              </a:ext>
            </a:extLst>
          </p:cNvPr>
          <p:cNvSpPr>
            <a:spLocks noGrp="1"/>
          </p:cNvSpPr>
          <p:nvPr>
            <p:ph type="title"/>
          </p:nvPr>
        </p:nvSpPr>
        <p:spPr/>
        <p:txBody>
          <a:bodyPr/>
          <a:lstStyle/>
          <a:p>
            <a:r>
              <a:rPr lang="en-US" dirty="0"/>
              <a:t>Commercial returnables</a:t>
            </a:r>
            <a:endParaRPr lang="en-ZA" dirty="0"/>
          </a:p>
        </p:txBody>
      </p:sp>
      <p:sp>
        <p:nvSpPr>
          <p:cNvPr id="3" name="Content Placeholder 2">
            <a:extLst>
              <a:ext uri="{FF2B5EF4-FFF2-40B4-BE49-F238E27FC236}">
                <a16:creationId xmlns:a16="http://schemas.microsoft.com/office/drawing/2014/main" id="{9E0F8D77-AD7A-D54F-4981-557A57BFCE53}"/>
              </a:ext>
            </a:extLst>
          </p:cNvPr>
          <p:cNvSpPr>
            <a:spLocks noGrp="1"/>
          </p:cNvSpPr>
          <p:nvPr>
            <p:ph idx="1"/>
          </p:nvPr>
        </p:nvSpPr>
        <p:spPr/>
        <p:txBody>
          <a:bodyPr>
            <a:normAutofit/>
          </a:bodyPr>
          <a:lstStyle/>
          <a:p>
            <a:pPr marL="0" indent="0">
              <a:buNone/>
            </a:pPr>
            <a:r>
              <a:rPr lang="en-US" sz="1800" dirty="0">
                <a:solidFill>
                  <a:schemeClr val="tx1"/>
                </a:solidFill>
              </a:rPr>
              <a:t>These returnables are mandatory for evaluation and therefore required at tender closing time and date. These will not be requested by the Procurement Practitioner; however, the tenderer will not be disqualified but score zero. </a:t>
            </a:r>
          </a:p>
          <a:p>
            <a:pPr marL="342900" indent="-342900">
              <a:buFont typeface="+mj-lt"/>
              <a:buAutoNum type="alphaLcParenR"/>
            </a:pPr>
            <a:r>
              <a:rPr lang="en-US" sz="1800" dirty="0">
                <a:solidFill>
                  <a:schemeClr val="tx1"/>
                </a:solidFill>
              </a:rPr>
              <a:t>SBD 6.1- Preference Points Claim Form in terms of PPPFA 2022 regulations (Annexure H) </a:t>
            </a:r>
          </a:p>
          <a:p>
            <a:pPr marL="342900" indent="-342900">
              <a:buFont typeface="+mj-lt"/>
              <a:buAutoNum type="alphaLcParenR"/>
            </a:pPr>
            <a:r>
              <a:rPr lang="en-US" sz="1800" dirty="0">
                <a:solidFill>
                  <a:schemeClr val="tx1"/>
                </a:solidFill>
              </a:rPr>
              <a:t>Proof of compliance to the stipulated Specific goals i.e., BBB-EE certificate or Sworn affidavit. </a:t>
            </a:r>
          </a:p>
          <a:p>
            <a:pPr marL="0" indent="0">
              <a:buNone/>
            </a:pPr>
            <a:endParaRPr lang="en-ZA" sz="1800" b="0" i="0" u="none" strike="noStrike" baseline="0" dirty="0">
              <a:solidFill>
                <a:srgbClr val="000000"/>
              </a:solidFill>
              <a:latin typeface="Arial" panose="020B0604020202020204" pitchFamily="34" charset="0"/>
            </a:endParaRPr>
          </a:p>
          <a:p>
            <a:pPr marL="0" indent="0" algn="just">
              <a:buNone/>
            </a:pPr>
            <a:r>
              <a:rPr lang="en-US" sz="1800" dirty="0">
                <a:solidFill>
                  <a:schemeClr val="tx1"/>
                </a:solidFill>
              </a:rPr>
              <a:t>Non-disqualifiable returnables are required to be fully completed, signed (if required on the returnable) and submitted with Tender at Tender closing date and time; however, if not submitted by Tender closing, or submitted with incomplete information or without a required signature, the Procurement Practitioner will, in writing, request the tenderer to submit the returnable within 5 working days. If the returnable is not fully completed, signed if required and/or received by the Procurement Practitioner within 5 working days of the request, the tenderer will be disqualified. 	</a:t>
            </a:r>
          </a:p>
          <a:p>
            <a:pPr marL="0" indent="0">
              <a:buNone/>
            </a:pPr>
            <a:endParaRPr lang="en-ZA" sz="1800" b="0" i="0" u="none" strike="noStrike" baseline="0" dirty="0">
              <a:solidFill>
                <a:srgbClr val="000000"/>
              </a:solidFill>
              <a:latin typeface="Arial" panose="020B0604020202020204" pitchFamily="34" charset="0"/>
            </a:endParaRPr>
          </a:p>
        </p:txBody>
      </p:sp>
    </p:spTree>
    <p:extLst>
      <p:ext uri="{BB962C8B-B14F-4D97-AF65-F5344CB8AC3E}">
        <p14:creationId xmlns:p14="http://schemas.microsoft.com/office/powerpoint/2010/main" val="4590854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03C68B-3C07-8C61-60D4-78A64274A4E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45F4622-3F0A-AF0C-1070-4B0E4E0A835C}"/>
              </a:ext>
            </a:extLst>
          </p:cNvPr>
          <p:cNvSpPr>
            <a:spLocks noGrp="1"/>
          </p:cNvSpPr>
          <p:nvPr>
            <p:ph idx="1"/>
          </p:nvPr>
        </p:nvSpPr>
        <p:spPr/>
        <p:txBody>
          <a:bodyPr>
            <a:normAutofit/>
          </a:bodyPr>
          <a:lstStyle/>
          <a:p>
            <a:r>
              <a:rPr lang="en-US" sz="1800" b="0" i="0" u="none" strike="noStrike" baseline="0" dirty="0">
                <a:solidFill>
                  <a:schemeClr val="tx1"/>
                </a:solidFill>
                <a:latin typeface="Arial" panose="020B0604020202020204" pitchFamily="34" charset="0"/>
              </a:rPr>
              <a:t>Valid B-BBEE Certificates / Sworn Affidavits </a:t>
            </a:r>
          </a:p>
          <a:p>
            <a:r>
              <a:rPr lang="en-US" sz="1800" b="0" i="0" u="none" strike="noStrike" baseline="0" dirty="0">
                <a:solidFill>
                  <a:schemeClr val="tx1"/>
                </a:solidFill>
                <a:latin typeface="Arial" panose="020B0604020202020204" pitchFamily="34" charset="0"/>
              </a:rPr>
              <a:t>Tax Compliance Status (TCS) e-filing PIN from SARS </a:t>
            </a:r>
          </a:p>
          <a:p>
            <a:r>
              <a:rPr lang="en-US" sz="1800" b="0" i="0" u="none" strike="noStrike" baseline="0" dirty="0">
                <a:solidFill>
                  <a:schemeClr val="tx1"/>
                </a:solidFill>
                <a:latin typeface="Arial" panose="020B0604020202020204" pitchFamily="34" charset="0"/>
              </a:rPr>
              <a:t>Valid Original certificate of good standing or proof of application issued by the relevant body. </a:t>
            </a:r>
          </a:p>
          <a:p>
            <a:r>
              <a:rPr lang="en-US" sz="1800" b="0" i="0" u="none" strike="noStrike" baseline="0" dirty="0">
                <a:solidFill>
                  <a:schemeClr val="tx1"/>
                </a:solidFill>
                <a:latin typeface="Arial" panose="020B0604020202020204" pitchFamily="34" charset="0"/>
              </a:rPr>
              <a:t>Proof of National Treasury Central Supplier Database registration (CSD) that has a tax compliant status at award. </a:t>
            </a:r>
          </a:p>
          <a:p>
            <a:pPr algn="just"/>
            <a:r>
              <a:rPr lang="en-US" sz="1800" b="0" i="0" u="none" strike="noStrike" baseline="0" dirty="0">
                <a:solidFill>
                  <a:schemeClr val="tx1"/>
                </a:solidFill>
                <a:latin typeface="Arial" panose="020B0604020202020204" pitchFamily="34" charset="0"/>
              </a:rPr>
              <a:t>To the extent that the tenderer falls within the definition of a “designated Employer” </a:t>
            </a:r>
            <a:r>
              <a:rPr lang="en-US" sz="1800" dirty="0">
                <a:solidFill>
                  <a:schemeClr val="tx1"/>
                </a:solidFill>
              </a:rPr>
              <a:t>as contemplated in the Employment Equity Act 55 of 1998, the tenderer is required to furnish the Employer with proof of compliance with the Employment Equity Act, including proof of submission of the Employment Equity report to the Department of </a:t>
            </a:r>
            <a:r>
              <a:rPr lang="en-US" sz="1800" dirty="0" err="1">
                <a:solidFill>
                  <a:schemeClr val="tx1"/>
                </a:solidFill>
              </a:rPr>
              <a:t>Labour</a:t>
            </a:r>
            <a:r>
              <a:rPr lang="en-US" sz="1800" dirty="0">
                <a:solidFill>
                  <a:schemeClr val="tx1"/>
                </a:solidFill>
              </a:rPr>
              <a:t>. (South African tenderers only). </a:t>
            </a:r>
          </a:p>
          <a:p>
            <a:pPr marL="0" indent="0">
              <a:buNone/>
            </a:pPr>
            <a:r>
              <a:rPr lang="en-US" sz="1800" b="0" i="0" u="none" strike="noStrike" baseline="0" dirty="0">
                <a:solidFill>
                  <a:srgbClr val="000000"/>
                </a:solidFill>
                <a:latin typeface="Arial" panose="020B0604020202020204" pitchFamily="34" charset="0"/>
              </a:rPr>
              <a:t>	</a:t>
            </a:r>
          </a:p>
          <a:p>
            <a:pPr marL="0" indent="0">
              <a:buNone/>
            </a:pPr>
            <a:endParaRPr lang="en-US" sz="1800" dirty="0"/>
          </a:p>
        </p:txBody>
      </p:sp>
      <p:sp>
        <p:nvSpPr>
          <p:cNvPr id="5" name="Slide Number Placeholder 5">
            <a:extLst>
              <a:ext uri="{FF2B5EF4-FFF2-40B4-BE49-F238E27FC236}">
                <a16:creationId xmlns:a16="http://schemas.microsoft.com/office/drawing/2014/main" id="{6323B9FC-DC57-F903-F619-AE79C0D88FB0}"/>
              </a:ext>
            </a:extLst>
          </p:cNvPr>
          <p:cNvSpPr>
            <a:spLocks noGrp="1"/>
          </p:cNvSpPr>
          <p:nvPr>
            <p:ph type="sldNum" sz="quarter" idx="4"/>
          </p:nvPr>
        </p:nvSpPr>
        <p:spPr>
          <a:prstGeom prst="rect">
            <a:avLst/>
          </a:prstGeom>
        </p:spPr>
        <p:txBody>
          <a:bodyPr vert="horz" lIns="91440" tIns="45720" rIns="91440" bIns="45720" rtlCol="0" anchor="ctr"/>
          <a:lstStyle>
            <a:lvl1pPr algn="r">
              <a:defRPr sz="1000">
                <a:solidFill>
                  <a:schemeClr val="tx1">
                    <a:tint val="75000"/>
                  </a:schemeClr>
                </a:solidFill>
                <a:latin typeface="Arial" panose="020B0604020202020204" pitchFamily="34" charset="0"/>
                <a:cs typeface="Arial" panose="020B0604020202020204" pitchFamily="34" charset="0"/>
              </a:defRPr>
            </a:lvl1pPr>
          </a:lstStyle>
          <a:p>
            <a:fld id="{56B1497D-D85C-49F0-B0C9-9C5FED4EAE9E}" type="slidenum">
              <a:rPr lang="en-ZA" smtClean="0"/>
              <a:pPr/>
              <a:t>8</a:t>
            </a:fld>
            <a:endParaRPr lang="en-ZA" dirty="0"/>
          </a:p>
        </p:txBody>
      </p:sp>
      <p:sp>
        <p:nvSpPr>
          <p:cNvPr id="2" name="Title 1">
            <a:extLst>
              <a:ext uri="{FF2B5EF4-FFF2-40B4-BE49-F238E27FC236}">
                <a16:creationId xmlns:a16="http://schemas.microsoft.com/office/drawing/2014/main" id="{AB1E0F20-2139-A33F-36EA-14C514B7BCE0}"/>
              </a:ext>
            </a:extLst>
          </p:cNvPr>
          <p:cNvSpPr>
            <a:spLocks noGrp="1"/>
          </p:cNvSpPr>
          <p:nvPr>
            <p:ph type="title"/>
          </p:nvPr>
        </p:nvSpPr>
        <p:spPr/>
        <p:txBody>
          <a:bodyPr/>
          <a:lstStyle/>
          <a:p>
            <a:r>
              <a:rPr lang="en-US" sz="2400" b="0" i="0" u="none" strike="noStrike" baseline="0" dirty="0">
                <a:latin typeface="Arial" panose="020B0604020202020204" pitchFamily="34" charset="0"/>
              </a:rPr>
              <a:t>Commercial Statutory Documents</a:t>
            </a:r>
            <a:endParaRPr lang="en-US" dirty="0"/>
          </a:p>
        </p:txBody>
      </p:sp>
    </p:spTree>
    <p:extLst>
      <p:ext uri="{BB962C8B-B14F-4D97-AF65-F5344CB8AC3E}">
        <p14:creationId xmlns:p14="http://schemas.microsoft.com/office/powerpoint/2010/main" val="16096558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0FAF6-1BE2-9D79-C294-4B876675ADDC}"/>
              </a:ext>
            </a:extLst>
          </p:cNvPr>
          <p:cNvSpPr>
            <a:spLocks noGrp="1"/>
          </p:cNvSpPr>
          <p:nvPr>
            <p:ph type="ctrTitle"/>
          </p:nvPr>
        </p:nvSpPr>
        <p:spPr/>
        <p:txBody>
          <a:bodyPr/>
          <a:lstStyle/>
          <a:p>
            <a:r>
              <a:rPr lang="en-US" dirty="0"/>
              <a:t>Questions and Answer?</a:t>
            </a:r>
          </a:p>
        </p:txBody>
      </p:sp>
      <p:pic>
        <p:nvPicPr>
          <p:cNvPr id="8" name="Picture Placeholder 7" descr="A close-up of a solar panel&#10;&#10;Description automatically generated">
            <a:extLst>
              <a:ext uri="{FF2B5EF4-FFF2-40B4-BE49-F238E27FC236}">
                <a16:creationId xmlns:a16="http://schemas.microsoft.com/office/drawing/2014/main" id="{879D8634-3BC8-6BB7-58D0-B2F0F53D38AB}"/>
              </a:ext>
            </a:extLst>
          </p:cNvPr>
          <p:cNvPicPr>
            <a:picLocks noGrp="1" noChangeAspect="1"/>
          </p:cNvPicPr>
          <p:nvPr>
            <p:ph type="pic" sz="quarter" idx="4294967295"/>
          </p:nvPr>
        </p:nvPicPr>
        <p:blipFill>
          <a:blip r:embed="rId2" cstate="screen">
            <a:extLst>
              <a:ext uri="{28A0092B-C50C-407E-A947-70E740481C1C}">
                <a14:useLocalDpi xmlns:a14="http://schemas.microsoft.com/office/drawing/2010/main"/>
              </a:ext>
            </a:extLst>
          </a:blip>
          <a:srcRect/>
          <a:stretch>
            <a:fillRect/>
          </a:stretch>
        </p:blipFill>
        <p:spPr>
          <a:xfrm>
            <a:off x="749300" y="3363913"/>
            <a:ext cx="1895475" cy="1895475"/>
          </a:xfrm>
          <a:prstGeom prst="ellipse">
            <a:avLst/>
          </a:prstGeom>
        </p:spPr>
      </p:pic>
      <p:pic>
        <p:nvPicPr>
          <p:cNvPr id="6" name="Picture Placeholder 5" descr="A rainbow over a dam&#10;&#10;Description automatically generated with low confidence">
            <a:extLst>
              <a:ext uri="{FF2B5EF4-FFF2-40B4-BE49-F238E27FC236}">
                <a16:creationId xmlns:a16="http://schemas.microsoft.com/office/drawing/2014/main" id="{C62848E5-EDA5-8EAD-F4FE-7C7F8829439E}"/>
              </a:ext>
            </a:extLst>
          </p:cNvPr>
          <p:cNvPicPr>
            <a:picLocks noGrp="1" noChangeAspect="1"/>
          </p:cNvPicPr>
          <p:nvPr>
            <p:ph type="pic" sz="quarter" idx="13"/>
          </p:nvPr>
        </p:nvPicPr>
        <p:blipFill rotWithShape="1">
          <a:blip r:embed="rId3" cstate="screen">
            <a:extLst>
              <a:ext uri="{28A0092B-C50C-407E-A947-70E740481C1C}">
                <a14:useLocalDpi xmlns:a14="http://schemas.microsoft.com/office/drawing/2010/main"/>
              </a:ext>
            </a:extLst>
          </a:blip>
          <a:srcRect/>
          <a:stretch/>
        </p:blipFill>
        <p:spPr>
          <a:xfrm>
            <a:off x="1343198" y="1600672"/>
            <a:ext cx="3294850" cy="3294850"/>
          </a:xfrm>
        </p:spPr>
      </p:pic>
      <p:sp>
        <p:nvSpPr>
          <p:cNvPr id="3" name="TextBox 2">
            <a:extLst>
              <a:ext uri="{FF2B5EF4-FFF2-40B4-BE49-F238E27FC236}">
                <a16:creationId xmlns:a16="http://schemas.microsoft.com/office/drawing/2014/main" id="{443160EC-2CDA-75B4-BE13-5B59BC52D3D3}"/>
              </a:ext>
            </a:extLst>
          </p:cNvPr>
          <p:cNvSpPr txBox="1"/>
          <p:nvPr/>
        </p:nvSpPr>
        <p:spPr>
          <a:xfrm>
            <a:off x="-278296" y="1262270"/>
            <a:ext cx="473206" cy="307777"/>
          </a:xfrm>
          <a:prstGeom prst="rect">
            <a:avLst/>
          </a:prstGeom>
          <a:noFill/>
        </p:spPr>
        <p:txBody>
          <a:bodyPr wrap="none" rtlCol="0">
            <a:spAutoFit/>
          </a:bodyPr>
          <a:lstStyle/>
          <a:p>
            <a:pPr marL="285750" indent="-285750">
              <a:buClr>
                <a:schemeClr val="bg1">
                  <a:lumMod val="50000"/>
                </a:schemeClr>
              </a:buClr>
              <a:buFont typeface="Wingdings" panose="05000000000000000000" pitchFamily="2" charset="2"/>
              <a:buChar char="§"/>
            </a:pPr>
            <a:endParaRPr lang="en-US" sz="1400" dirty="0" err="1"/>
          </a:p>
        </p:txBody>
      </p:sp>
    </p:spTree>
    <p:extLst>
      <p:ext uri="{BB962C8B-B14F-4D97-AF65-F5344CB8AC3E}">
        <p14:creationId xmlns:p14="http://schemas.microsoft.com/office/powerpoint/2010/main" val="183918332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1NPUJZfVS7.d8Aqx0sFn4Q"/>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Yvz9s1FQRQK70D8H52w3UQ"/>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1NPUJZfVS7.d8Aqx0sFn4Q"/>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1NPUJZfVS7.d8Aqx0sFn4Q"/>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6yJ7c7QzT92Xgk69G6qK3A"/>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1NPUJZfVS7.d8Aqx0sFn4Q"/>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Yvz9s1FQRQK70D8H52w3UQ"/>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1NPUJZfVS7.d8Aqx0sFn4Q"/>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6yJ7c7QzT92Xgk69G6qK3A"/>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6yJ7c7QzT92Xgk69G6qK3A"/>
</p:tagLst>
</file>

<file path=ppt/theme/theme1.xml><?xml version="1.0" encoding="utf-8"?>
<a:theme xmlns:a="http://schemas.openxmlformats.org/drawingml/2006/main" name="Office Theme">
  <a:themeElements>
    <a:clrScheme name="Eskom Wide">
      <a:dk1>
        <a:srgbClr val="003896"/>
      </a:dk1>
      <a:lt1>
        <a:srgbClr val="FFFFFF"/>
      </a:lt1>
      <a:dk2>
        <a:srgbClr val="83725B"/>
      </a:dk2>
      <a:lt2>
        <a:srgbClr val="DDDDDD"/>
      </a:lt2>
      <a:accent1>
        <a:srgbClr val="003896"/>
      </a:accent1>
      <a:accent2>
        <a:srgbClr val="9B6D56"/>
      </a:accent2>
      <a:accent3>
        <a:srgbClr val="96330F"/>
      </a:accent3>
      <a:accent4>
        <a:srgbClr val="C97A00"/>
      </a:accent4>
      <a:accent5>
        <a:srgbClr val="598787"/>
      </a:accent5>
      <a:accent6>
        <a:srgbClr val="858705"/>
      </a:accent6>
      <a:hlink>
        <a:srgbClr val="83725B"/>
      </a:hlink>
      <a:folHlink>
        <a:srgbClr val="C97A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marL="285750" indent="-285750">
          <a:buClr>
            <a:schemeClr val="bg1">
              <a:lumMod val="50000"/>
            </a:schemeClr>
          </a:buClr>
          <a:buFont typeface="Wingdings" panose="05000000000000000000" pitchFamily="2" charset="2"/>
          <a:buChar char="§"/>
          <a:defRPr sz="1400" dirty="0" err="1" smtClean="0"/>
        </a:defPPr>
      </a:lstStyle>
    </a:txDef>
  </a:objectDefaults>
  <a:extraClrSchemeLst/>
  <a:extLst>
    <a:ext uri="{05A4C25C-085E-4340-85A3-A5531E510DB2}">
      <thm15:themeFamily xmlns:thm15="http://schemas.microsoft.com/office/thememl/2012/main" name="Eskom Widescreen_Without Visuals" id="{A8DDC17B-1581-4D7F-8C14-7723306C0474}" vid="{AABB89EC-0ED7-46E8-A361-2FD02679C18D}"/>
    </a:ext>
  </a:extLst>
</a:theme>
</file>

<file path=ppt/theme/theme2.xml><?xml version="1.0" encoding="utf-8"?>
<a:theme xmlns:a="http://schemas.openxmlformats.org/drawingml/2006/main" name="Content Slide Master">
  <a:themeElements>
    <a:clrScheme name="Eskom">
      <a:dk1>
        <a:srgbClr val="003896"/>
      </a:dk1>
      <a:lt1>
        <a:srgbClr val="FFFFFF"/>
      </a:lt1>
      <a:dk2>
        <a:srgbClr val="83725B"/>
      </a:dk2>
      <a:lt2>
        <a:srgbClr val="DDDDDD"/>
      </a:lt2>
      <a:accent1>
        <a:srgbClr val="003896"/>
      </a:accent1>
      <a:accent2>
        <a:srgbClr val="9B6D56"/>
      </a:accent2>
      <a:accent3>
        <a:srgbClr val="96330F"/>
      </a:accent3>
      <a:accent4>
        <a:srgbClr val="C97A00"/>
      </a:accent4>
      <a:accent5>
        <a:srgbClr val="598787"/>
      </a:accent5>
      <a:accent6>
        <a:srgbClr val="0DAF2B"/>
      </a:accent6>
      <a:hlink>
        <a:srgbClr val="83725B"/>
      </a:hlink>
      <a:folHlink>
        <a:srgbClr val="C97A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marL="285750" indent="-285750">
          <a:buClr>
            <a:schemeClr val="bg1">
              <a:lumMod val="50000"/>
            </a:schemeClr>
          </a:buClr>
          <a:buFont typeface="Wingdings" panose="05000000000000000000" pitchFamily="2" charset="2"/>
          <a:buChar char="§"/>
          <a:defRPr sz="1400" dirty="0" err="1" smtClean="0"/>
        </a:defPPr>
      </a:lstStyle>
    </a:txDef>
  </a:objectDefaults>
  <a:extraClrSchemeLst/>
  <a:extLst>
    <a:ext uri="{05A4C25C-085E-4340-85A3-A5531E510DB2}">
      <thm15:themeFamily xmlns:thm15="http://schemas.microsoft.com/office/thememl/2012/main" name="Presentation1" id="{1E5B683E-D731-44A3-995F-FBDD736D6143}" vid="{6AEA1211-FEE5-49DA-A65B-5350B454C76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Owner xmlns="2c7ddca0-f18f-4514-89ec-cfc256175ba5">
      <UserInfo>
        <DisplayName>Lebogang Manakana</DisplayName>
        <AccountId>11117</AccountId>
        <AccountType/>
      </UserInfo>
    </Owner>
  </documentManagement>
</p:properties>
</file>

<file path=customXml/item3.xml><?xml version="1.0" encoding="utf-8"?>
<?mso-contentType ?>
<SharedContentType xmlns="Microsoft.SharePoint.Taxonomy.ContentTypeSync" SourceId="69b1b3ef-f17b-48c7-a7c8-8ad8b283852f" ContentTypeId="0x0101000D8B3899A4805C44A2FA507CBAF83E58" PreviousValue="false"/>
</file>

<file path=customXml/item4.xml><?xml version="1.0" encoding="utf-8"?>
<ct:contentTypeSchema xmlns:ct="http://schemas.microsoft.com/office/2006/metadata/contentType" xmlns:ma="http://schemas.microsoft.com/office/2006/metadata/properties/metaAttributes" ct:_="" ma:_="" ma:contentTypeName="Khoro Minimum metadata" ma:contentTypeID="0x0101000D8B3899A4805C44A2FA507CBAF83E58007A63E5F34A1C904ABF73B4A044044531" ma:contentTypeVersion="3" ma:contentTypeDescription="" ma:contentTypeScope="" ma:versionID="17327965f7291ab7bae5024c4d883bde">
  <xsd:schema xmlns:xsd="http://www.w3.org/2001/XMLSchema" xmlns:xs="http://www.w3.org/2001/XMLSchema" xmlns:p="http://schemas.microsoft.com/office/2006/metadata/properties" xmlns:ns2="2c7ddca0-f18f-4514-89ec-cfc256175ba5" targetNamespace="http://schemas.microsoft.com/office/2006/metadata/properties" ma:root="true" ma:fieldsID="7a3511da6a4f6d92aec1b7a4f9927643" ns2:_="">
    <xsd:import namespace="2c7ddca0-f18f-4514-89ec-cfc256175ba5"/>
    <xsd:element name="properties">
      <xsd:complexType>
        <xsd:sequence>
          <xsd:element name="documentManagement">
            <xsd:complexType>
              <xsd:all>
                <xsd:element ref="ns2:Owner"/>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c7ddca0-f18f-4514-89ec-cfc256175ba5" elementFormDefault="qualified">
    <xsd:import namespace="http://schemas.microsoft.com/office/2006/documentManagement/types"/>
    <xsd:import namespace="http://schemas.microsoft.com/office/infopath/2007/PartnerControls"/>
    <xsd:element name="Owner" ma:index="8" ma:displayName="Owner" ma:list="UserInfo" ma:SharePointGroup="0" ma:internalName="Owne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F75ADF6-FF55-4FFC-BA53-8A77FEA89285}">
  <ds:schemaRefs>
    <ds:schemaRef ds:uri="http://schemas.microsoft.com/sharepoint/v3/contenttype/forms"/>
  </ds:schemaRefs>
</ds:datastoreItem>
</file>

<file path=customXml/itemProps2.xml><?xml version="1.0" encoding="utf-8"?>
<ds:datastoreItem xmlns:ds="http://schemas.openxmlformats.org/officeDocument/2006/customXml" ds:itemID="{B33A1265-97A7-4CBC-A6B2-2EEAB6A71AD7}">
  <ds:schemaRefs>
    <ds:schemaRef ds:uri="http://schemas.microsoft.com/office/2006/documentManagement/types"/>
    <ds:schemaRef ds:uri="http://purl.org/dc/elements/1.1/"/>
    <ds:schemaRef ds:uri="http://www.w3.org/XML/1998/namespace"/>
    <ds:schemaRef ds:uri="2c7ddca0-f18f-4514-89ec-cfc256175ba5"/>
    <ds:schemaRef ds:uri="http://schemas.microsoft.com/office/2006/metadata/properties"/>
    <ds:schemaRef ds:uri="http://purl.org/dc/terms/"/>
    <ds:schemaRef ds:uri="http://schemas.microsoft.com/office/infopath/2007/PartnerControls"/>
    <ds:schemaRef ds:uri="http://purl.org/dc/dcmitype/"/>
    <ds:schemaRef ds:uri="http://schemas.openxmlformats.org/package/2006/metadata/core-properties"/>
  </ds:schemaRefs>
</ds:datastoreItem>
</file>

<file path=customXml/itemProps3.xml><?xml version="1.0" encoding="utf-8"?>
<ds:datastoreItem xmlns:ds="http://schemas.openxmlformats.org/officeDocument/2006/customXml" ds:itemID="{72832AB3-C3A8-4024-868A-7B93B85F18C6}">
  <ds:schemaRefs>
    <ds:schemaRef ds:uri="Microsoft.SharePoint.Taxonomy.ContentTypeSync"/>
  </ds:schemaRefs>
</ds:datastoreItem>
</file>

<file path=customXml/itemProps4.xml><?xml version="1.0" encoding="utf-8"?>
<ds:datastoreItem xmlns:ds="http://schemas.openxmlformats.org/officeDocument/2006/customXml" ds:itemID="{E34207DC-B30F-4A0C-B5DE-EF409CBB8F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c7ddca0-f18f-4514-89ec-cfc256175ba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6148</TotalTime>
  <Words>880</Words>
  <Application>Microsoft Office PowerPoint</Application>
  <PresentationFormat>Widescreen</PresentationFormat>
  <Paragraphs>67</Paragraphs>
  <Slides>9</Slides>
  <Notes>0</Notes>
  <HiddenSlides>0</HiddenSlides>
  <MMClips>0</MMClips>
  <ScaleCrop>false</ScaleCrop>
  <HeadingPairs>
    <vt:vector size="8" baseType="variant">
      <vt:variant>
        <vt:lpstr>Fonts Used</vt:lpstr>
      </vt:variant>
      <vt:variant>
        <vt:i4>6</vt:i4>
      </vt:variant>
      <vt:variant>
        <vt:lpstr>Theme</vt:lpstr>
      </vt:variant>
      <vt:variant>
        <vt:i4>2</vt:i4>
      </vt:variant>
      <vt:variant>
        <vt:lpstr>Embedded OLE Servers</vt:lpstr>
      </vt:variant>
      <vt:variant>
        <vt:i4>1</vt:i4>
      </vt:variant>
      <vt:variant>
        <vt:lpstr>Slide Titles</vt:lpstr>
      </vt:variant>
      <vt:variant>
        <vt:i4>9</vt:i4>
      </vt:variant>
    </vt:vector>
  </HeadingPairs>
  <TitlesOfParts>
    <vt:vector size="18" baseType="lpstr">
      <vt:lpstr>Aptos</vt:lpstr>
      <vt:lpstr>Arial</vt:lpstr>
      <vt:lpstr>Calibri</vt:lpstr>
      <vt:lpstr>Courier New</vt:lpstr>
      <vt:lpstr>Times New Roman</vt:lpstr>
      <vt:lpstr>Wingdings</vt:lpstr>
      <vt:lpstr>Office Theme</vt:lpstr>
      <vt:lpstr>Content Slide Master</vt:lpstr>
      <vt:lpstr>think-cell Slide</vt:lpstr>
      <vt:lpstr>   </vt:lpstr>
      <vt:lpstr>Content </vt:lpstr>
      <vt:lpstr>Tender Submission</vt:lpstr>
      <vt:lpstr>Tender Submission</vt:lpstr>
      <vt:lpstr>Basic Compliance</vt:lpstr>
      <vt:lpstr>Mandatory requirements</vt:lpstr>
      <vt:lpstr>Commercial returnables</vt:lpstr>
      <vt:lpstr>Commercial Statutory Documents</vt:lpstr>
      <vt:lpstr>Questions and Answer?</vt:lpstr>
    </vt:vector>
  </TitlesOfParts>
  <Company>Eskom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 White 16x9</dc:title>
  <dc:creator>Hanlie Smit</dc:creator>
  <cp:lastModifiedBy>Maropene Leshabana</cp:lastModifiedBy>
  <cp:revision>55</cp:revision>
  <dcterms:created xsi:type="dcterms:W3CDTF">2020-01-06T09:48:40Z</dcterms:created>
  <dcterms:modified xsi:type="dcterms:W3CDTF">2025-08-11T11:22:27Z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0x0101000D8B3899A4805C44A2FA507CBAF83E58007A63E5F34A1C904ABF73B4A044044531</vt:lpwstr>
  </property>
</Properties>
</file>