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421"/>
    <a:srgbClr val="ED1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749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A447-42EB-51D6-38DF-CEC13B90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1B5DA-9BA0-D7F7-BC6A-BE7A4856C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BCAA2-77B4-91B4-9268-1F863138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0369-700D-3367-8130-48DE6659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4A50F-1387-B58A-EFD9-54B35D2F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1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DDC9-9156-CE2E-DAC2-FA9FB81B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43C41-B895-9A80-6A4C-4DE167858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DC9F1-5EE1-F3F0-A9AF-F49CFDA1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D395D-95A6-4F5D-98D3-8F8484CA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C8473-93C7-B331-9D4F-B43E9F97E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C4012-94D8-1D6A-5AB1-9A6A5225D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4CDD9-E61D-D5E4-FC4B-8DF554D98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D5EE-8220-97BC-539B-C706D65D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09E3-81D2-BF97-AD52-B1FF2BE0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E8C40-008C-C97B-F716-D333890F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7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C619-CFDA-D93B-1A42-2F3C62F6B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2611-17A0-D39C-99AB-2DABC3105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431A7-0390-B0C5-5D94-7B419E6F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DCB30-D118-2B8C-E62D-71B581C7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E985-E04B-74A6-6D78-F82D5375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5145-C987-B225-5C29-3B46E88B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26720-C59B-86F4-41A4-5BB84E94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E01DA-4802-A9BD-27A3-7182B320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5F864-4250-323D-3D53-A672D0C7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AAE5-9197-41F2-36A0-07F7F42F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B8B6-B51B-D8A1-0B24-8C878BCE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83F09-0BDF-049D-4B2B-579D7DBEA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34A2A-D905-076D-7416-8FC97ED44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98F4B-B486-D8F1-4C18-80FD626E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4D290-1858-24BE-FF14-E76F3D80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ED52D-ED49-3783-7813-96244C67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EAB9-A7A1-17AE-3B7A-5E0D67C5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5BDEA-16FF-AD43-3F8D-1A0961F2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A0726-2A0C-B622-3E01-7434051A7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389D6-61A0-D166-9FB4-06F886D76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33F15-8A3F-F7E5-3BC8-1D91D18E0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3C5B4-B3F8-2475-578F-3DA6A9A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D7DE-513D-8519-D5AD-B4EAF7EE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9B982-941F-8209-6F0A-D56F4BF3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4067-CC91-ABCA-F3E0-88DE0735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A3C9F-7F6B-8167-75B7-67CBE9A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C7D8E-CEEF-325E-7796-657EEBA7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03571-C89B-4DBD-4DC6-4D54A5C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049B2-CB57-357E-179B-66A9DEC2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521AA-FBEA-3B9E-EC15-D2370B30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4C080-CB61-63C2-AADA-35CB4F43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978F-92A7-6D80-931D-869C6397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A0FD5-26CF-F741-A177-FE3BE2E2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356C6-D3D3-1C65-4EE7-9DB533DE9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1CE99-82AA-2187-B286-A265D3E5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D1D88-6AA8-9CE9-7617-5988E7BA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2AC-78D7-231F-5126-46A9C97D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7D54-8562-765E-AE80-B1ED06B4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A89F3-E4B8-BE1E-B4AC-8CAC990A1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068FF-66D3-F051-51ED-54F367D01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56D49-E8EB-65E4-7A05-815FC9E6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C2E8E-3D45-2F72-4D95-3C81B384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04F7F-A798-6CA0-3A99-021748E1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BDCAB-5C70-4FA3-5901-9FDA1CFFD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9FE8-6EC2-F3E5-388C-926591C73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81608-3DD4-F4E6-EEA2-E901BD4A6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DA82-5620-4630-8AED-F04EEA77B9F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7A6E-117F-E03E-E82D-8FC5F6EBB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C5A7-C2A0-B313-29EB-42F0FDD32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BD99-228D-46B2-A2AC-396354B7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0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3CDE02-C1AE-97C3-7AE2-B4ADA1F23670}"/>
              </a:ext>
            </a:extLst>
          </p:cNvPr>
          <p:cNvGrpSpPr/>
          <p:nvPr/>
        </p:nvGrpSpPr>
        <p:grpSpPr>
          <a:xfrm>
            <a:off x="218103" y="321905"/>
            <a:ext cx="11755794" cy="6202686"/>
            <a:chOff x="218103" y="321905"/>
            <a:chExt cx="11755794" cy="62026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E3FD6E4-0839-9506-C4C3-B5C34B756134}"/>
                </a:ext>
              </a:extLst>
            </p:cNvPr>
            <p:cNvGrpSpPr/>
            <p:nvPr/>
          </p:nvGrpSpPr>
          <p:grpSpPr>
            <a:xfrm>
              <a:off x="218103" y="321905"/>
              <a:ext cx="11755794" cy="6202686"/>
              <a:chOff x="436206" y="212011"/>
              <a:chExt cx="11209695" cy="592494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0137755-1FC9-14AA-B02D-2C708AB45009}"/>
                  </a:ext>
                </a:extLst>
              </p:cNvPr>
              <p:cNvGrpSpPr/>
              <p:nvPr/>
            </p:nvGrpSpPr>
            <p:grpSpPr>
              <a:xfrm>
                <a:off x="436206" y="212011"/>
                <a:ext cx="11209695" cy="5924940"/>
                <a:chOff x="436206" y="212011"/>
                <a:chExt cx="11209695" cy="5924940"/>
              </a:xfrm>
            </p:grpSpPr>
            <p:pic>
              <p:nvPicPr>
                <p:cNvPr id="5" name="Picture 4" descr="A group of colorful bags&#10;&#10;Description automatically generated">
                  <a:extLst>
                    <a:ext uri="{FF2B5EF4-FFF2-40B4-BE49-F238E27FC236}">
                      <a16:creationId xmlns:a16="http://schemas.microsoft.com/office/drawing/2014/main" id="{2901ABAD-AD1A-67C7-ECB4-376BEFED5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96" t="1031" r="49616" b="4713"/>
                <a:stretch/>
              </p:blipFill>
              <p:spPr>
                <a:xfrm>
                  <a:off x="436206" y="221342"/>
                  <a:ext cx="4497355" cy="5906278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</p:pic>
            <p:pic>
              <p:nvPicPr>
                <p:cNvPr id="6" name="Picture 5" descr="A group of colorful bags&#10;&#10;Description automatically generated">
                  <a:extLst>
                    <a:ext uri="{FF2B5EF4-FFF2-40B4-BE49-F238E27FC236}">
                      <a16:creationId xmlns:a16="http://schemas.microsoft.com/office/drawing/2014/main" id="{5FCDF469-B25A-A5F4-50D7-C69C4C5DC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30" t="1031" r="1582" b="5744"/>
                <a:stretch/>
              </p:blipFill>
              <p:spPr>
                <a:xfrm>
                  <a:off x="4905568" y="212011"/>
                  <a:ext cx="4497355" cy="5906278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80CE446-84DF-53FF-238A-FFF7F3E0D827}"/>
                    </a:ext>
                  </a:extLst>
                </p:cNvPr>
                <p:cNvSpPr/>
                <p:nvPr/>
              </p:nvSpPr>
              <p:spPr>
                <a:xfrm>
                  <a:off x="4933561" y="22134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DD93B40-AD48-BD64-89C6-F637B5A45E8C}"/>
                    </a:ext>
                  </a:extLst>
                </p:cNvPr>
                <p:cNvGrpSpPr/>
                <p:nvPr/>
              </p:nvGrpSpPr>
              <p:grpSpPr>
                <a:xfrm>
                  <a:off x="4933561" y="221342"/>
                  <a:ext cx="2234681" cy="5906278"/>
                  <a:chOff x="4590661" y="195942"/>
                  <a:chExt cx="2234681" cy="5906278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A31DE132-D47E-4188-30DF-EDD52655C0C8}"/>
                      </a:ext>
                    </a:extLst>
                  </p:cNvPr>
                  <p:cNvSpPr/>
                  <p:nvPr/>
                </p:nvSpPr>
                <p:spPr>
                  <a:xfrm>
                    <a:off x="4590661" y="195942"/>
                    <a:ext cx="2234681" cy="5906278"/>
                  </a:xfrm>
                  <a:prstGeom prst="rect">
                    <a:avLst/>
                  </a:prstGeom>
                  <a:solidFill>
                    <a:schemeClr val="bg1">
                      <a:alpha val="89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4" name="Graphic 13">
                    <a:extLst>
                      <a:ext uri="{FF2B5EF4-FFF2-40B4-BE49-F238E27FC236}">
                        <a16:creationId xmlns:a16="http://schemas.microsoft.com/office/drawing/2014/main" id="{6944696B-C74B-15A7-D301-2B5733DB34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13520" y="2390570"/>
                    <a:ext cx="2172023" cy="146983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A8C7279-79F4-7341-18A7-8345125F3B83}"/>
                    </a:ext>
                  </a:extLst>
                </p:cNvPr>
                <p:cNvGrpSpPr/>
                <p:nvPr/>
              </p:nvGrpSpPr>
              <p:grpSpPr>
                <a:xfrm>
                  <a:off x="436206" y="230673"/>
                  <a:ext cx="2234681" cy="5906278"/>
                  <a:chOff x="4590661" y="195942"/>
                  <a:chExt cx="2234681" cy="5906278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2B921DE-C228-BC7F-FBBB-989FB79DA3D2}"/>
                      </a:ext>
                    </a:extLst>
                  </p:cNvPr>
                  <p:cNvSpPr/>
                  <p:nvPr/>
                </p:nvSpPr>
                <p:spPr>
                  <a:xfrm>
                    <a:off x="4590661" y="195942"/>
                    <a:ext cx="2234681" cy="5906278"/>
                  </a:xfrm>
                  <a:prstGeom prst="rect">
                    <a:avLst/>
                  </a:prstGeom>
                  <a:solidFill>
                    <a:schemeClr val="bg1">
                      <a:alpha val="89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9" name="Graphic 18">
                    <a:extLst>
                      <a:ext uri="{FF2B5EF4-FFF2-40B4-BE49-F238E27FC236}">
                        <a16:creationId xmlns:a16="http://schemas.microsoft.com/office/drawing/2014/main" id="{C77A3F22-29B8-6F32-D146-61FBFD342A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5021" y="2381237"/>
                    <a:ext cx="2172023" cy="146983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34107A-289B-D02D-4E31-C0DE9A09598E}"/>
                    </a:ext>
                  </a:extLst>
                </p:cNvPr>
                <p:cNvSpPr txBox="1"/>
                <p:nvPr/>
              </p:nvSpPr>
              <p:spPr>
                <a:xfrm>
                  <a:off x="467534" y="4098478"/>
                  <a:ext cx="2172023" cy="722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sz="1600" i="1" dirty="0">
                      <a:latin typeface="Century Gothic" panose="020B0502020202020204" pitchFamily="34" charset="0"/>
                    </a:rPr>
                    <a:t>Leasing Enquiries </a:t>
                  </a:r>
                </a:p>
                <a:p>
                  <a:pPr algn="ctr">
                    <a:lnSpc>
                      <a:spcPct val="114000"/>
                    </a:lnSpc>
                  </a:pPr>
                  <a:r>
                    <a:rPr lang="en-US" sz="2400" b="1" dirty="0">
                      <a:latin typeface="Century Gothic" panose="020B0502020202020204" pitchFamily="34" charset="0"/>
                    </a:rPr>
                    <a:t>066 275 9302</a:t>
                  </a:r>
                </a:p>
              </p:txBody>
            </p:sp>
            <p:pic>
              <p:nvPicPr>
                <p:cNvPr id="26" name="Picture 25" descr="A group of colorful bags&#10;&#10;Description automatically generated">
                  <a:extLst>
                    <a:ext uri="{FF2B5EF4-FFF2-40B4-BE49-F238E27FC236}">
                      <a16:creationId xmlns:a16="http://schemas.microsoft.com/office/drawing/2014/main" id="{B3D9DC7C-9985-174A-D6F3-EE7897A79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30" t="1031" r="25488" b="5744"/>
                <a:stretch/>
              </p:blipFill>
              <p:spPr>
                <a:xfrm>
                  <a:off x="9374983" y="230674"/>
                  <a:ext cx="2270918" cy="5887615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75ED382-6825-5F00-2224-F7B3B1ECD0F4}"/>
                  </a:ext>
                </a:extLst>
              </p:cNvPr>
              <p:cNvSpPr/>
              <p:nvPr/>
            </p:nvSpPr>
            <p:spPr>
              <a:xfrm>
                <a:off x="436206" y="212011"/>
                <a:ext cx="11209695" cy="590627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3204A7A-6FE5-E148-993E-7905A1C0F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0317" y="5567095"/>
              <a:ext cx="881377" cy="898327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0A62945-589C-4EBF-B695-60986224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0473" y="5585822"/>
              <a:ext cx="881377" cy="8983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0EFF7D-FFC9-1A75-3FE8-62EAC7462327}"/>
                </a:ext>
              </a:extLst>
            </p:cNvPr>
            <p:cNvSpPr txBox="1"/>
            <p:nvPr/>
          </p:nvSpPr>
          <p:spPr>
            <a:xfrm>
              <a:off x="4934554" y="4438749"/>
              <a:ext cx="2277837" cy="755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i="1" dirty="0">
                  <a:latin typeface="Century Gothic" panose="020B0502020202020204" pitchFamily="34" charset="0"/>
                </a:rPr>
                <a:t>Leasing Enquiries </a:t>
              </a:r>
            </a:p>
            <a:p>
              <a:pPr algn="ctr">
                <a:lnSpc>
                  <a:spcPct val="114000"/>
                </a:lnSpc>
              </a:pPr>
              <a:r>
                <a:rPr lang="en-US" sz="2400" b="1" dirty="0">
                  <a:latin typeface="Century Gothic" panose="020B0502020202020204" pitchFamily="34" charset="0"/>
                </a:rPr>
                <a:t>066 275 9302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94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67331B-D9F8-2A9A-5546-C3C740239961}"/>
              </a:ext>
            </a:extLst>
          </p:cNvPr>
          <p:cNvGrpSpPr/>
          <p:nvPr/>
        </p:nvGrpSpPr>
        <p:grpSpPr>
          <a:xfrm>
            <a:off x="218103" y="321905"/>
            <a:ext cx="11755794" cy="6202686"/>
            <a:chOff x="218103" y="321905"/>
            <a:chExt cx="11755794" cy="62026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E3FD6E4-0839-9506-C4C3-B5C34B756134}"/>
                </a:ext>
              </a:extLst>
            </p:cNvPr>
            <p:cNvGrpSpPr/>
            <p:nvPr/>
          </p:nvGrpSpPr>
          <p:grpSpPr>
            <a:xfrm>
              <a:off x="218103" y="321905"/>
              <a:ext cx="11755794" cy="6202686"/>
              <a:chOff x="436206" y="212011"/>
              <a:chExt cx="11209695" cy="592494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0137755-1FC9-14AA-B02D-2C708AB45009}"/>
                  </a:ext>
                </a:extLst>
              </p:cNvPr>
              <p:cNvGrpSpPr/>
              <p:nvPr/>
            </p:nvGrpSpPr>
            <p:grpSpPr>
              <a:xfrm>
                <a:off x="436206" y="212011"/>
                <a:ext cx="11209695" cy="5924940"/>
                <a:chOff x="436206" y="212011"/>
                <a:chExt cx="11209695" cy="5924940"/>
              </a:xfrm>
            </p:grpSpPr>
            <p:pic>
              <p:nvPicPr>
                <p:cNvPr id="5" name="Picture 4" descr="A group of colorful bags&#10;&#10;Description automatically generated">
                  <a:extLst>
                    <a:ext uri="{FF2B5EF4-FFF2-40B4-BE49-F238E27FC236}">
                      <a16:creationId xmlns:a16="http://schemas.microsoft.com/office/drawing/2014/main" id="{2901ABAD-AD1A-67C7-ECB4-376BEFED52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96" t="1031" r="49616" b="4713"/>
                <a:stretch/>
              </p:blipFill>
              <p:spPr>
                <a:xfrm>
                  <a:off x="436206" y="221342"/>
                  <a:ext cx="4497355" cy="5906278"/>
                </a:xfrm>
                <a:prstGeom prst="rect">
                  <a:avLst/>
                </a:prstGeom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</p:pic>
            <p:pic>
              <p:nvPicPr>
                <p:cNvPr id="6" name="Picture 5" descr="A group of colorful bags&#10;&#10;Description automatically generated">
                  <a:extLst>
                    <a:ext uri="{FF2B5EF4-FFF2-40B4-BE49-F238E27FC236}">
                      <a16:creationId xmlns:a16="http://schemas.microsoft.com/office/drawing/2014/main" id="{5FCDF469-B25A-A5F4-50D7-C69C4C5DC3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30" t="1031" r="1582" b="5744"/>
                <a:stretch/>
              </p:blipFill>
              <p:spPr>
                <a:xfrm>
                  <a:off x="4905568" y="212011"/>
                  <a:ext cx="4497355" cy="5906278"/>
                </a:xfrm>
                <a:prstGeom prst="rect">
                  <a:avLst/>
                </a:prstGeom>
              </p:spPr>
            </p:pic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80CE446-84DF-53FF-238A-FFF7F3E0D827}"/>
                    </a:ext>
                  </a:extLst>
                </p:cNvPr>
                <p:cNvSpPr/>
                <p:nvPr/>
              </p:nvSpPr>
              <p:spPr>
                <a:xfrm>
                  <a:off x="4933561" y="221342"/>
                  <a:ext cx="45719" cy="457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31DE132-D47E-4188-30DF-EDD52655C0C8}"/>
                    </a:ext>
                  </a:extLst>
                </p:cNvPr>
                <p:cNvSpPr/>
                <p:nvPr/>
              </p:nvSpPr>
              <p:spPr>
                <a:xfrm>
                  <a:off x="4933561" y="221342"/>
                  <a:ext cx="2234681" cy="5906278"/>
                </a:xfrm>
                <a:prstGeom prst="rect">
                  <a:avLst/>
                </a:prstGeom>
                <a:solidFill>
                  <a:schemeClr val="bg1">
                    <a:alpha val="8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2B921DE-C228-BC7F-FBBB-989FB79DA3D2}"/>
                    </a:ext>
                  </a:extLst>
                </p:cNvPr>
                <p:cNvSpPr/>
                <p:nvPr/>
              </p:nvSpPr>
              <p:spPr>
                <a:xfrm>
                  <a:off x="436206" y="230673"/>
                  <a:ext cx="2234681" cy="5906278"/>
                </a:xfrm>
                <a:prstGeom prst="rect">
                  <a:avLst/>
                </a:prstGeom>
                <a:solidFill>
                  <a:schemeClr val="bg1">
                    <a:alpha val="8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34107A-289B-D02D-4E31-C0DE9A09598E}"/>
                    </a:ext>
                  </a:extLst>
                </p:cNvPr>
                <p:cNvSpPr txBox="1"/>
                <p:nvPr/>
              </p:nvSpPr>
              <p:spPr>
                <a:xfrm>
                  <a:off x="580152" y="4131405"/>
                  <a:ext cx="1946787" cy="6009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sz="1600" b="1" dirty="0">
                      <a:latin typeface="Century Gothic" panose="020B0502020202020204" pitchFamily="34" charset="0"/>
                    </a:rPr>
                    <a:t>Leasing Enquiries </a:t>
                  </a:r>
                </a:p>
                <a:p>
                  <a:pPr algn="ctr">
                    <a:lnSpc>
                      <a:spcPct val="114000"/>
                    </a:lnSpc>
                  </a:pPr>
                  <a:r>
                    <a:rPr lang="en-US" sz="1600" dirty="0">
                      <a:latin typeface="Century Gothic" panose="020B0502020202020204" pitchFamily="34" charset="0"/>
                    </a:rPr>
                    <a:t>066 275 9302</a:t>
                  </a:r>
                </a:p>
              </p:txBody>
            </p:sp>
            <p:pic>
              <p:nvPicPr>
                <p:cNvPr id="26" name="Picture 25" descr="A group of colorful bags&#10;&#10;Description automatically generated">
                  <a:extLst>
                    <a:ext uri="{FF2B5EF4-FFF2-40B4-BE49-F238E27FC236}">
                      <a16:creationId xmlns:a16="http://schemas.microsoft.com/office/drawing/2014/main" id="{B3D9DC7C-9985-174A-D6F3-EE7897A79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30" t="1031" r="25488" b="5744"/>
                <a:stretch/>
              </p:blipFill>
              <p:spPr>
                <a:xfrm>
                  <a:off x="9374983" y="230674"/>
                  <a:ext cx="2270918" cy="5887615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75ED382-6825-5F00-2224-F7B3B1ECD0F4}"/>
                  </a:ext>
                </a:extLst>
              </p:cNvPr>
              <p:cNvSpPr/>
              <p:nvPr/>
            </p:nvSpPr>
            <p:spPr>
              <a:xfrm>
                <a:off x="436206" y="212011"/>
                <a:ext cx="11209695" cy="5906278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3204A7A-6FE5-E148-993E-7905A1C0F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64661" y="5567095"/>
              <a:ext cx="881377" cy="898327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0A62945-589C-4EBF-B695-60986224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6363" y="5585822"/>
              <a:ext cx="881377" cy="89832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CBDCD90-ACD7-EEEA-D5EB-A237C9C11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6335" y="2530374"/>
              <a:ext cx="2161432" cy="1579508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DC4C972-F6AB-58EE-C7DE-448A504C0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14890" y="2530374"/>
              <a:ext cx="2161432" cy="157950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D34973-D52D-A381-214C-F283191CB55A}"/>
                </a:ext>
              </a:extLst>
            </p:cNvPr>
            <p:cNvSpPr txBox="1"/>
            <p:nvPr/>
          </p:nvSpPr>
          <p:spPr>
            <a:xfrm>
              <a:off x="5084535" y="4425030"/>
              <a:ext cx="2041628" cy="6291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600" b="1" dirty="0">
                  <a:latin typeface="Century Gothic" panose="020B0502020202020204" pitchFamily="34" charset="0"/>
                </a:rPr>
                <a:t>Leasing Enquiries </a:t>
              </a:r>
            </a:p>
            <a:p>
              <a:pPr algn="ctr">
                <a:lnSpc>
                  <a:spcPct val="114000"/>
                </a:lnSpc>
              </a:pPr>
              <a:r>
                <a:rPr lang="en-US" sz="1600" dirty="0">
                  <a:latin typeface="Century Gothic" panose="020B0502020202020204" pitchFamily="34" charset="0"/>
                </a:rPr>
                <a:t>066 275 9302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033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Thembeka Hlongwa   Transnet Property   Johannesburg</dc:creator>
  <cp:lastModifiedBy>Thembeka Hlongwa   Transnet Property   Johannesburg</cp:lastModifiedBy>
  <cp:revision>3</cp:revision>
  <dcterms:created xsi:type="dcterms:W3CDTF">2023-10-16T08:15:20Z</dcterms:created>
  <dcterms:modified xsi:type="dcterms:W3CDTF">2023-10-16T08:36:08Z</dcterms:modified>
</cp:coreProperties>
</file>