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heme/theme10.xml" ContentType="application/vnd.openxmlformats-officedocument.theme+xml"/>
  <Override PartName="/ppt/theme/theme11.xml" ContentType="application/vnd.openxmlformats-officedocument.them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2" r:id="rId3"/>
    <p:sldMasterId id="2147483654" r:id="rId4"/>
    <p:sldMasterId id="2147484167" r:id="rId5"/>
    <p:sldMasterId id="2147484180" r:id="rId6"/>
    <p:sldMasterId id="2147484194" r:id="rId7"/>
    <p:sldMasterId id="2147484207" r:id="rId8"/>
    <p:sldMasterId id="2147484221" r:id="rId9"/>
  </p:sldMasterIdLst>
  <p:notesMasterIdLst>
    <p:notesMasterId r:id="rId25"/>
  </p:notesMasterIdLst>
  <p:handoutMasterIdLst>
    <p:handoutMasterId r:id="rId26"/>
  </p:handoutMasterIdLst>
  <p:sldIdLst>
    <p:sldId id="295" r:id="rId10"/>
    <p:sldId id="1565" r:id="rId11"/>
    <p:sldId id="1566" r:id="rId12"/>
    <p:sldId id="1590" r:id="rId13"/>
    <p:sldId id="1586" r:id="rId14"/>
    <p:sldId id="1587" r:id="rId15"/>
    <p:sldId id="1589" r:id="rId16"/>
    <p:sldId id="1591" r:id="rId17"/>
    <p:sldId id="1558" r:id="rId18"/>
    <p:sldId id="1578" r:id="rId19"/>
    <p:sldId id="1579" r:id="rId20"/>
    <p:sldId id="1598" r:id="rId21"/>
    <p:sldId id="1576" r:id="rId22"/>
    <p:sldId id="469" r:id="rId23"/>
    <p:sldId id="466" r:id="rId24"/>
  </p:sldIdLst>
  <p:sldSz cx="9144000" cy="6858000" type="screen4x3"/>
  <p:notesSz cx="6797675" cy="9926638"/>
  <p:custDataLst>
    <p:tags r:id="rId27"/>
  </p:custDataLst>
  <p:defaultTextStyle>
    <a:defPPr>
      <a:defRPr lang="en-ZA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35">
          <p15:clr>
            <a:srgbClr val="A4A3A4"/>
          </p15:clr>
        </p15:guide>
        <p15:guide id="2" pos="56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96330F"/>
    <a:srgbClr val="D69B40"/>
    <a:srgbClr val="A3A543"/>
    <a:srgbClr val="B0664B"/>
    <a:srgbClr val="9B6D56"/>
    <a:srgbClr val="0099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75" autoAdjust="0"/>
    <p:restoredTop sz="98239" autoAdjust="0"/>
  </p:normalViewPr>
  <p:slideViewPr>
    <p:cSldViewPr snapToGrid="0">
      <p:cViewPr varScale="1">
        <p:scale>
          <a:sx n="67" d="100"/>
          <a:sy n="67" d="100"/>
        </p:scale>
        <p:origin x="1208" y="52"/>
      </p:cViewPr>
      <p:guideLst>
        <p:guide orient="horz" pos="135"/>
        <p:guide pos="56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62" d="100"/>
          <a:sy n="62" d="100"/>
        </p:scale>
        <p:origin x="-2610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7018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gray">
          <a:xfrm>
            <a:off x="206375" y="260350"/>
            <a:ext cx="6388100" cy="47910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8389" name="Rectangle 5"/>
          <p:cNvSpPr>
            <a:spLocks noGrp="1" noChangeArrowheads="1"/>
          </p:cNvSpPr>
          <p:nvPr>
            <p:ph type="body" sz="quarter" idx="3"/>
          </p:nvPr>
        </p:nvSpPr>
        <p:spPr bwMode="gray">
          <a:xfrm>
            <a:off x="217488" y="5281613"/>
            <a:ext cx="6364287" cy="1063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528392" name="Rectangle 8"/>
          <p:cNvSpPr>
            <a:spLocks noChangeArrowheads="1"/>
          </p:cNvSpPr>
          <p:nvPr/>
        </p:nvSpPr>
        <p:spPr bwMode="gray">
          <a:xfrm>
            <a:off x="4951413" y="9686925"/>
            <a:ext cx="1630362" cy="1635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b">
            <a:spAutoFit/>
          </a:bodyPr>
          <a:lstStyle/>
          <a:p>
            <a:pPr algn="r" defTabSz="904875">
              <a:defRPr/>
            </a:pPr>
            <a:fld id="{A28C9CBB-8BF3-4E43-AADF-53E8F43FE31E}" type="slidenum">
              <a:rPr lang="en-GB" sz="1000" b="0">
                <a:solidFill>
                  <a:srgbClr val="83725B"/>
                </a:solidFill>
              </a:rPr>
              <a:pPr algn="r" defTabSz="904875">
                <a:defRPr/>
              </a:pPr>
              <a:t>‹#›</a:t>
            </a:fld>
            <a:endParaRPr lang="en-GB" sz="1000" b="0" dirty="0">
              <a:solidFill>
                <a:srgbClr val="83725B"/>
              </a:solidFill>
            </a:endParaRPr>
          </a:p>
        </p:txBody>
      </p:sp>
      <p:sp>
        <p:nvSpPr>
          <p:cNvPr id="528393" name="doc id"/>
          <p:cNvSpPr>
            <a:spLocks noChangeArrowheads="1"/>
          </p:cNvSpPr>
          <p:nvPr/>
        </p:nvSpPr>
        <p:spPr bwMode="gray">
          <a:xfrm>
            <a:off x="5599113" y="93663"/>
            <a:ext cx="98266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85825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</p:spTree>
    <p:extLst>
      <p:ext uri="{BB962C8B-B14F-4D97-AF65-F5344CB8AC3E}">
        <p14:creationId xmlns:p14="http://schemas.microsoft.com/office/powerpoint/2010/main" val="140004159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buClr>
        <a:srgbClr val="8C7F6D"/>
      </a:buClr>
      <a:defRPr sz="1400" kern="1200">
        <a:solidFill>
          <a:srgbClr val="003896"/>
        </a:solidFill>
        <a:latin typeface="Arial" charset="0"/>
        <a:ea typeface="+mn-ea"/>
        <a:cs typeface="Arial" charset="0"/>
      </a:defRPr>
    </a:lvl1pPr>
    <a:lvl2pPr marL="147638" indent="-146050" algn="l" rtl="0" eaLnBrk="0" fontAlgn="base" hangingPunct="0">
      <a:spcBef>
        <a:spcPct val="0"/>
      </a:spcBef>
      <a:spcAft>
        <a:spcPct val="0"/>
      </a:spcAft>
      <a:buClr>
        <a:srgbClr val="8C7F6D"/>
      </a:buClr>
      <a:buSzPct val="125000"/>
      <a:buChar char="•"/>
      <a:defRPr sz="1400" kern="1200">
        <a:solidFill>
          <a:srgbClr val="003896"/>
        </a:solidFill>
        <a:latin typeface="Arial" charset="0"/>
        <a:ea typeface="+mn-ea"/>
        <a:cs typeface="Arial" charset="0"/>
      </a:defRPr>
    </a:lvl2pPr>
    <a:lvl3pPr marL="357188" indent="-207963" algn="l" rtl="0" eaLnBrk="0" fontAlgn="base" hangingPunct="0">
      <a:spcBef>
        <a:spcPct val="0"/>
      </a:spcBef>
      <a:spcAft>
        <a:spcPct val="0"/>
      </a:spcAft>
      <a:buClr>
        <a:srgbClr val="8C7F6D"/>
      </a:buClr>
      <a:buSzPct val="125000"/>
      <a:buFont typeface="Arial" charset="0"/>
      <a:buChar char="–"/>
      <a:defRPr sz="1400" kern="1200">
        <a:solidFill>
          <a:srgbClr val="003896"/>
        </a:solidFill>
        <a:latin typeface="Arial" charset="0"/>
        <a:ea typeface="+mn-ea"/>
        <a:cs typeface="Arial" charset="0"/>
      </a:defRPr>
    </a:lvl3pPr>
    <a:lvl4pPr marL="481013" indent="-122238" algn="l" rtl="0" eaLnBrk="0" fontAlgn="base" hangingPunct="0">
      <a:spcBef>
        <a:spcPct val="0"/>
      </a:spcBef>
      <a:spcAft>
        <a:spcPct val="0"/>
      </a:spcAft>
      <a:buClr>
        <a:srgbClr val="8C7F6D"/>
      </a:buClr>
      <a:buChar char="•"/>
      <a:defRPr sz="1400" kern="1200">
        <a:solidFill>
          <a:srgbClr val="003896"/>
        </a:solidFill>
        <a:latin typeface="Arial" charset="0"/>
        <a:ea typeface="+mn-ea"/>
        <a:cs typeface="Arial" charset="0"/>
      </a:defRPr>
    </a:lvl4pPr>
    <a:lvl5pPr marL="657225" indent="-174625" algn="l" rtl="0" eaLnBrk="0" fontAlgn="base" hangingPunct="0">
      <a:spcBef>
        <a:spcPct val="0"/>
      </a:spcBef>
      <a:spcAft>
        <a:spcPct val="0"/>
      </a:spcAft>
      <a:buClr>
        <a:srgbClr val="8C7F6D"/>
      </a:buClr>
      <a:buFont typeface="Arial" charset="0"/>
      <a:buChar char="–"/>
      <a:defRPr sz="1400" kern="1200">
        <a:solidFill>
          <a:srgbClr val="003896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0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1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2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3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4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5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6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67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9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5" Type="http://schemas.openxmlformats.org/officeDocument/2006/relationships/image" Target="../media/image18.emf"/><Relationship Id="rId4" Type="http://schemas.openxmlformats.org/officeDocument/2006/relationships/oleObject" Target="../embeddings/oleObject7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6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7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8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79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80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8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5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7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8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9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0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6.jpeg"/><Relationship Id="rId5" Type="http://schemas.openxmlformats.org/officeDocument/2006/relationships/image" Target="../media/image5.jpeg"/><Relationship Id="rId4" Type="http://schemas.openxmlformats.org/officeDocument/2006/relationships/image" Target="../media/image15.jpe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Master" Target="../slideMasters/slideMaster5.xml"/><Relationship Id="rId7" Type="http://schemas.openxmlformats.org/officeDocument/2006/relationships/image" Target="../media/image20.emf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image" Target="../media/image19.jpeg"/><Relationship Id="rId5" Type="http://schemas.openxmlformats.org/officeDocument/2006/relationships/image" Target="../media/image18.emf"/><Relationship Id="rId4" Type="http://schemas.openxmlformats.org/officeDocument/2006/relationships/oleObject" Target="../embeddings/oleObject4.bin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6.xml"/><Relationship Id="rId6" Type="http://schemas.openxmlformats.org/officeDocument/2006/relationships/image" Target="../media/image16.jpeg"/><Relationship Id="rId5" Type="http://schemas.openxmlformats.org/officeDocument/2006/relationships/image" Target="../media/image5.jpeg"/><Relationship Id="rId4" Type="http://schemas.openxmlformats.org/officeDocument/2006/relationships/image" Target="../media/image15.jpe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6.xml"/><Relationship Id="rId7" Type="http://schemas.openxmlformats.org/officeDocument/2006/relationships/image" Target="../media/image21.emf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image" Target="../media/image20.emf"/><Relationship Id="rId5" Type="http://schemas.openxmlformats.org/officeDocument/2006/relationships/image" Target="../media/image18.emf"/><Relationship Id="rId4" Type="http://schemas.openxmlformats.org/officeDocument/2006/relationships/oleObject" Target="../embeddings/oleObject5.bin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16.jpeg"/><Relationship Id="rId5" Type="http://schemas.openxmlformats.org/officeDocument/2006/relationships/image" Target="../media/image5.jpeg"/><Relationship Id="rId4" Type="http://schemas.openxmlformats.org/officeDocument/2006/relationships/image" Target="../media/image15.jpe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9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5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9.xml"/><Relationship Id="rId1" Type="http://schemas.openxmlformats.org/officeDocument/2006/relationships/tags" Target="../tags/tag15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1"/>
          <p:cNvSpPr>
            <a:spLocks noChangeArrowheads="1"/>
          </p:cNvSpPr>
          <p:nvPr/>
        </p:nvSpPr>
        <p:spPr bwMode="gray">
          <a:xfrm>
            <a:off x="-4763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ZA" dirty="0"/>
          </a:p>
        </p:txBody>
      </p:sp>
      <p:pic>
        <p:nvPicPr>
          <p:cNvPr id="5" name="Picture 23" descr="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4763" y="0"/>
            <a:ext cx="18256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101"/>
          <p:cNvSpPr>
            <a:spLocks noChangeArrowheads="1"/>
          </p:cNvSpPr>
          <p:nvPr/>
        </p:nvSpPr>
        <p:spPr bwMode="gray">
          <a:xfrm>
            <a:off x="368300" y="1300163"/>
            <a:ext cx="2298700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7" name="Oval 102" descr="coolers"/>
          <p:cNvSpPr>
            <a:spLocks noChangeArrowheads="1"/>
          </p:cNvSpPr>
          <p:nvPr/>
        </p:nvSpPr>
        <p:spPr bwMode="gray">
          <a:xfrm>
            <a:off x="438150" y="1362075"/>
            <a:ext cx="2160588" cy="217328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8" name="Oval 103"/>
          <p:cNvSpPr>
            <a:spLocks noChangeArrowheads="1"/>
          </p:cNvSpPr>
          <p:nvPr/>
        </p:nvSpPr>
        <p:spPr bwMode="gray">
          <a:xfrm>
            <a:off x="344488" y="1225550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9" name="Oval 104"/>
          <p:cNvSpPr>
            <a:spLocks noChangeArrowheads="1"/>
          </p:cNvSpPr>
          <p:nvPr/>
        </p:nvSpPr>
        <p:spPr bwMode="gray">
          <a:xfrm>
            <a:off x="257175" y="1225550"/>
            <a:ext cx="2360613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0" name="Oval 105"/>
          <p:cNvSpPr>
            <a:spLocks noChangeArrowheads="1"/>
          </p:cNvSpPr>
          <p:nvPr/>
        </p:nvSpPr>
        <p:spPr bwMode="gray">
          <a:xfrm>
            <a:off x="381000" y="1274763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1" name="Oval 106"/>
          <p:cNvSpPr>
            <a:spLocks noChangeArrowheads="1"/>
          </p:cNvSpPr>
          <p:nvPr/>
        </p:nvSpPr>
        <p:spPr bwMode="gray">
          <a:xfrm>
            <a:off x="307975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2" name="Oval 107"/>
          <p:cNvSpPr>
            <a:spLocks noChangeArrowheads="1"/>
          </p:cNvSpPr>
          <p:nvPr/>
        </p:nvSpPr>
        <p:spPr bwMode="gray">
          <a:xfrm>
            <a:off x="442913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3" name="Oval 108"/>
          <p:cNvSpPr>
            <a:spLocks noChangeArrowheads="1"/>
          </p:cNvSpPr>
          <p:nvPr/>
        </p:nvSpPr>
        <p:spPr bwMode="gray">
          <a:xfrm>
            <a:off x="171450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4" name="Oval 109"/>
          <p:cNvSpPr>
            <a:spLocks noChangeArrowheads="1"/>
          </p:cNvSpPr>
          <p:nvPr/>
        </p:nvSpPr>
        <p:spPr bwMode="gray">
          <a:xfrm>
            <a:off x="455613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5" name="Oval 110"/>
          <p:cNvSpPr>
            <a:spLocks noChangeArrowheads="1"/>
          </p:cNvSpPr>
          <p:nvPr/>
        </p:nvSpPr>
        <p:spPr bwMode="gray">
          <a:xfrm>
            <a:off x="974725" y="669925"/>
            <a:ext cx="1173163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6" name="Oval 111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7" name="Oval 112"/>
          <p:cNvSpPr>
            <a:spLocks noChangeArrowheads="1"/>
          </p:cNvSpPr>
          <p:nvPr/>
        </p:nvSpPr>
        <p:spPr bwMode="gray">
          <a:xfrm>
            <a:off x="949325" y="6334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8" name="Oval 113"/>
          <p:cNvSpPr>
            <a:spLocks noChangeArrowheads="1"/>
          </p:cNvSpPr>
          <p:nvPr/>
        </p:nvSpPr>
        <p:spPr bwMode="gray">
          <a:xfrm>
            <a:off x="912813" y="633413"/>
            <a:ext cx="12096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9" name="Oval 114"/>
          <p:cNvSpPr>
            <a:spLocks noChangeArrowheads="1"/>
          </p:cNvSpPr>
          <p:nvPr/>
        </p:nvSpPr>
        <p:spPr bwMode="gray">
          <a:xfrm>
            <a:off x="974725" y="657225"/>
            <a:ext cx="1222375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0" name="Oval 115"/>
          <p:cNvSpPr>
            <a:spLocks noChangeArrowheads="1"/>
          </p:cNvSpPr>
          <p:nvPr/>
        </p:nvSpPr>
        <p:spPr bwMode="gray">
          <a:xfrm>
            <a:off x="936625" y="620713"/>
            <a:ext cx="121126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1" name="Oval 116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2" name="Oval 117"/>
          <p:cNvSpPr>
            <a:spLocks noChangeArrowheads="1"/>
          </p:cNvSpPr>
          <p:nvPr/>
        </p:nvSpPr>
        <p:spPr bwMode="gray">
          <a:xfrm>
            <a:off x="1011238" y="706438"/>
            <a:ext cx="1100137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3" name="Oval 118" descr="face"/>
          <p:cNvSpPr>
            <a:spLocks noChangeArrowheads="1"/>
          </p:cNvSpPr>
          <p:nvPr/>
        </p:nvSpPr>
        <p:spPr bwMode="gray">
          <a:xfrm>
            <a:off x="1004888" y="706438"/>
            <a:ext cx="1111250" cy="111283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4" name="Oval 119"/>
          <p:cNvSpPr>
            <a:spLocks noChangeArrowheads="1"/>
          </p:cNvSpPr>
          <p:nvPr/>
        </p:nvSpPr>
        <p:spPr bwMode="gray">
          <a:xfrm>
            <a:off x="1011238" y="6207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5" name="Oval 120"/>
          <p:cNvSpPr>
            <a:spLocks noChangeArrowheads="1"/>
          </p:cNvSpPr>
          <p:nvPr/>
        </p:nvSpPr>
        <p:spPr bwMode="gray">
          <a:xfrm>
            <a:off x="863600" y="695325"/>
            <a:ext cx="1222375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6" name="Oval 121"/>
          <p:cNvSpPr>
            <a:spLocks noChangeArrowheads="1"/>
          </p:cNvSpPr>
          <p:nvPr/>
        </p:nvSpPr>
        <p:spPr bwMode="gray">
          <a:xfrm>
            <a:off x="1011238" y="695325"/>
            <a:ext cx="1211262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7" name="Oval 122"/>
          <p:cNvSpPr>
            <a:spLocks noChangeArrowheads="1"/>
          </p:cNvSpPr>
          <p:nvPr/>
        </p:nvSpPr>
        <p:spPr bwMode="gray">
          <a:xfrm>
            <a:off x="419100" y="3178175"/>
            <a:ext cx="1925638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8" name="Oval 123"/>
          <p:cNvSpPr>
            <a:spLocks noChangeArrowheads="1"/>
          </p:cNvSpPr>
          <p:nvPr/>
        </p:nvSpPr>
        <p:spPr bwMode="gray">
          <a:xfrm>
            <a:off x="481013" y="3227388"/>
            <a:ext cx="1801812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9" name="Oval 124"/>
          <p:cNvSpPr>
            <a:spLocks noChangeArrowheads="1"/>
          </p:cNvSpPr>
          <p:nvPr/>
        </p:nvSpPr>
        <p:spPr bwMode="gray">
          <a:xfrm>
            <a:off x="393700" y="3116263"/>
            <a:ext cx="1976438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0" name="Oval 125"/>
          <p:cNvSpPr>
            <a:spLocks noChangeArrowheads="1"/>
          </p:cNvSpPr>
          <p:nvPr/>
        </p:nvSpPr>
        <p:spPr bwMode="gray">
          <a:xfrm>
            <a:off x="331788" y="3116263"/>
            <a:ext cx="1963737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1" name="Oval 126"/>
          <p:cNvSpPr>
            <a:spLocks noChangeArrowheads="1"/>
          </p:cNvSpPr>
          <p:nvPr/>
        </p:nvSpPr>
        <p:spPr bwMode="gray">
          <a:xfrm>
            <a:off x="430213" y="3152775"/>
            <a:ext cx="1976437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2" name="Oval 127"/>
          <p:cNvSpPr>
            <a:spLocks noChangeArrowheads="1"/>
          </p:cNvSpPr>
          <p:nvPr/>
        </p:nvSpPr>
        <p:spPr bwMode="gray">
          <a:xfrm>
            <a:off x="368300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3" name="Oval 128" descr="new smal workers"/>
          <p:cNvSpPr>
            <a:spLocks noChangeArrowheads="1"/>
          </p:cNvSpPr>
          <p:nvPr/>
        </p:nvSpPr>
        <p:spPr bwMode="gray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5" cstate="print">
              <a:lum contrast="12000"/>
            </a:blip>
            <a:srcRect/>
            <a:stretch>
              <a:fillRect/>
            </a:stretch>
          </a:blip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4" name="Oval 129"/>
          <p:cNvSpPr>
            <a:spLocks noChangeArrowheads="1"/>
          </p:cNvSpPr>
          <p:nvPr/>
        </p:nvSpPr>
        <p:spPr bwMode="gray">
          <a:xfrm>
            <a:off x="257175" y="3201988"/>
            <a:ext cx="1965325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5" name="Oval 130"/>
          <p:cNvSpPr>
            <a:spLocks noChangeArrowheads="1"/>
          </p:cNvSpPr>
          <p:nvPr/>
        </p:nvSpPr>
        <p:spPr bwMode="gray">
          <a:xfrm>
            <a:off x="492125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6" name="Oval 131"/>
          <p:cNvSpPr>
            <a:spLocks noChangeArrowheads="1"/>
          </p:cNvSpPr>
          <p:nvPr/>
        </p:nvSpPr>
        <p:spPr bwMode="gray">
          <a:xfrm>
            <a:off x="481013" y="3201988"/>
            <a:ext cx="1974850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7" name="Oval 132"/>
          <p:cNvSpPr>
            <a:spLocks noChangeArrowheads="1"/>
          </p:cNvSpPr>
          <p:nvPr/>
        </p:nvSpPr>
        <p:spPr bwMode="gray">
          <a:xfrm>
            <a:off x="974725" y="4746625"/>
            <a:ext cx="1592263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8" name="Oval 133"/>
          <p:cNvSpPr>
            <a:spLocks noChangeArrowheads="1"/>
          </p:cNvSpPr>
          <p:nvPr/>
        </p:nvSpPr>
        <p:spPr bwMode="gray">
          <a:xfrm>
            <a:off x="1023938" y="4795838"/>
            <a:ext cx="1493837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9" name="Oval 134"/>
          <p:cNvSpPr>
            <a:spLocks noChangeArrowheads="1"/>
          </p:cNvSpPr>
          <p:nvPr/>
        </p:nvSpPr>
        <p:spPr bwMode="gray">
          <a:xfrm>
            <a:off x="949325" y="4697413"/>
            <a:ext cx="16430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0" name="Oval 135"/>
          <p:cNvSpPr>
            <a:spLocks noChangeArrowheads="1"/>
          </p:cNvSpPr>
          <p:nvPr/>
        </p:nvSpPr>
        <p:spPr bwMode="gray">
          <a:xfrm>
            <a:off x="900113" y="46974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1" name="Oval 136"/>
          <p:cNvSpPr>
            <a:spLocks noChangeArrowheads="1"/>
          </p:cNvSpPr>
          <p:nvPr/>
        </p:nvSpPr>
        <p:spPr bwMode="gray">
          <a:xfrm>
            <a:off x="987425" y="4733925"/>
            <a:ext cx="1630363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2" name="Oval 137"/>
          <p:cNvSpPr>
            <a:spLocks noChangeArrowheads="1"/>
          </p:cNvSpPr>
          <p:nvPr/>
        </p:nvSpPr>
        <p:spPr bwMode="gray">
          <a:xfrm>
            <a:off x="925513" y="4684713"/>
            <a:ext cx="1641475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3" name="Oval 138" descr="boom"/>
          <p:cNvSpPr>
            <a:spLocks noChangeArrowheads="1"/>
          </p:cNvSpPr>
          <p:nvPr/>
        </p:nvSpPr>
        <p:spPr bwMode="gray">
          <a:xfrm>
            <a:off x="1012825" y="4791075"/>
            <a:ext cx="1506538" cy="1519238"/>
          </a:xfrm>
          <a:prstGeom prst="ellipse">
            <a:avLst/>
          </a:prstGeom>
          <a:blipFill dpi="0" rotWithShape="1">
            <a:blip r:embed="rId6" cstate="print">
              <a:lum contrast="6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4" name="Oval 139"/>
          <p:cNvSpPr>
            <a:spLocks noChangeArrowheads="1"/>
          </p:cNvSpPr>
          <p:nvPr/>
        </p:nvSpPr>
        <p:spPr bwMode="gray">
          <a:xfrm>
            <a:off x="838200" y="4770438"/>
            <a:ext cx="16303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5" name="Oval 140"/>
          <p:cNvSpPr>
            <a:spLocks noChangeArrowheads="1"/>
          </p:cNvSpPr>
          <p:nvPr/>
        </p:nvSpPr>
        <p:spPr bwMode="gray">
          <a:xfrm>
            <a:off x="1023938" y="4770438"/>
            <a:ext cx="16430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6" name="Oval 141"/>
          <p:cNvSpPr>
            <a:spLocks noChangeArrowheads="1"/>
          </p:cNvSpPr>
          <p:nvPr/>
        </p:nvSpPr>
        <p:spPr bwMode="gray">
          <a:xfrm>
            <a:off x="1036638" y="46847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7" name="Working Draft Text" hidden="1"/>
          <p:cNvSpPr txBox="1">
            <a:spLocks noChangeArrowheads="1"/>
          </p:cNvSpPr>
          <p:nvPr/>
        </p:nvSpPr>
        <p:spPr bwMode="gray">
          <a:xfrm>
            <a:off x="3059113" y="1160463"/>
            <a:ext cx="9842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dirty="0"/>
              <a:t>WORKING DRAFT</a:t>
            </a:r>
          </a:p>
        </p:txBody>
      </p:sp>
      <p:sp>
        <p:nvSpPr>
          <p:cNvPr id="48" name="Working Draft" hidden="1"/>
          <p:cNvSpPr txBox="1">
            <a:spLocks noChangeArrowheads="1"/>
          </p:cNvSpPr>
          <p:nvPr/>
        </p:nvSpPr>
        <p:spPr bwMode="gray">
          <a:xfrm>
            <a:off x="3059113" y="1314450"/>
            <a:ext cx="319405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b="0" dirty="0"/>
              <a:t>Last Modified 2/2/2011 12:34:00 PM South Africa Standard Time</a:t>
            </a:r>
          </a:p>
        </p:txBody>
      </p:sp>
      <p:sp>
        <p:nvSpPr>
          <p:cNvPr id="49" name="Printed" hidden="1"/>
          <p:cNvSpPr txBox="1">
            <a:spLocks noChangeArrowheads="1"/>
          </p:cNvSpPr>
          <p:nvPr/>
        </p:nvSpPr>
        <p:spPr bwMode="gray">
          <a:xfrm>
            <a:off x="3059113" y="1473200"/>
            <a:ext cx="2876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b="0" dirty="0"/>
              <a:t>Printed 1/31/2011 1:23:15 PM South Africa Standard Time</a:t>
            </a:r>
          </a:p>
        </p:txBody>
      </p:sp>
      <p:grpSp>
        <p:nvGrpSpPr>
          <p:cNvPr id="50" name="McK Title Elements"/>
          <p:cNvGrpSpPr>
            <a:grpSpLocks/>
          </p:cNvGrpSpPr>
          <p:nvPr userDrawn="1"/>
        </p:nvGrpSpPr>
        <p:grpSpPr bwMode="auto">
          <a:xfrm>
            <a:off x="3059113" y="4933950"/>
            <a:ext cx="4935537" cy="477838"/>
            <a:chOff x="1927" y="3108"/>
            <a:chExt cx="3109" cy="301"/>
          </a:xfrm>
        </p:grpSpPr>
        <p:sp>
          <p:nvSpPr>
            <p:cNvPr id="51" name="McK Document type" hidden="1"/>
            <p:cNvSpPr txBox="1">
              <a:spLocks noChangeArrowheads="1"/>
            </p:cNvSpPr>
            <p:nvPr userDrawn="1"/>
          </p:nvSpPr>
          <p:spPr bwMode="gray">
            <a:xfrm>
              <a:off x="1927" y="3108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Document type</a:t>
              </a:r>
            </a:p>
          </p:txBody>
        </p:sp>
        <p:sp>
          <p:nvSpPr>
            <p:cNvPr id="52" name="McK Date" hidden="1"/>
            <p:cNvSpPr txBox="1">
              <a:spLocks noChangeArrowheads="1"/>
            </p:cNvSpPr>
            <p:nvPr userDrawn="1"/>
          </p:nvSpPr>
          <p:spPr bwMode="gray">
            <a:xfrm>
              <a:off x="1927" y="3275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Date</a:t>
              </a:r>
            </a:p>
          </p:txBody>
        </p:sp>
      </p:grpSp>
      <p:sp>
        <p:nvSpPr>
          <p:cNvPr id="53" name="doc id" hidden="1"/>
          <p:cNvSpPr>
            <a:spLocks noChangeArrowheads="1"/>
          </p:cNvSpPr>
          <p:nvPr/>
        </p:nvSpPr>
        <p:spPr bwMode="gray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pic>
        <p:nvPicPr>
          <p:cNvPr id="54" name="Picture 172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6800850" y="319088"/>
            <a:ext cx="2146300" cy="54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 bwMode="gray">
          <a:xfrm>
            <a:off x="3059113" y="3636963"/>
            <a:ext cx="5545137" cy="309562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059113" y="4092575"/>
            <a:ext cx="5545137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8DDA59-98DE-430A-817A-C6342B658B6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890713"/>
            <a:ext cx="3316287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50" y="1890713"/>
            <a:ext cx="3316288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7AF471-E2B0-4EA0-882D-9C2088A08C1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810708"/>
      </p:ext>
    </p:extLst>
  </p:cSld>
  <p:clrMapOvr>
    <a:masterClrMapping/>
  </p:clrMapOvr>
  <p:transition spd="slow">
    <p:fad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91B788-1F60-4A90-A2CE-2129B128160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6434467"/>
      </p:ext>
    </p:extLst>
  </p:cSld>
  <p:clrMapOvr>
    <a:masterClrMapping/>
  </p:clrMapOvr>
  <p:transition spd="slow">
    <p:fad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54F52-207A-4CA6-B034-CDF7F83E82F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344664"/>
      </p:ext>
    </p:extLst>
  </p:cSld>
  <p:clrMapOvr>
    <a:masterClrMapping/>
  </p:clrMapOvr>
  <p:transition spd="slow">
    <p:fad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8528D-C9DB-4A97-92A1-19A0912F1E7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503015"/>
      </p:ext>
    </p:extLst>
  </p:cSld>
  <p:clrMapOvr>
    <a:masterClrMapping/>
  </p:clrMapOvr>
  <p:transition spd="slow">
    <p:fad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6561C4-47CE-4330-B678-19B8DE2ADF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631902"/>
      </p:ext>
    </p:extLst>
  </p:cSld>
  <p:clrMapOvr>
    <a:masterClrMapping/>
  </p:clrMapOvr>
  <p:transition spd="slow">
    <p:fad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BE56-1F8C-4DA4-8D0A-85FD0C83F8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607230"/>
      </p:ext>
    </p:extLst>
  </p:cSld>
  <p:clrMapOvr>
    <a:masterClrMapping/>
  </p:clrMapOvr>
  <p:transition spd="slow">
    <p:fad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AECEE-18E6-45AD-95E0-E2EA53BCA9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109406"/>
      </p:ext>
    </p:extLst>
  </p:cSld>
  <p:clrMapOvr>
    <a:masterClrMapping/>
  </p:clrMapOvr>
  <p:transition spd="slow">
    <p:fad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7350" y="328613"/>
            <a:ext cx="1754188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0025" y="328613"/>
            <a:ext cx="5114925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3B6FD-EFE2-4C4E-A94C-234492FEF6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677438"/>
      </p:ext>
    </p:extLst>
  </p:cSld>
  <p:clrMapOvr>
    <a:masterClrMapping/>
  </p:clrMapOvr>
  <p:transition spd="slow">
    <p:fad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apter divs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70AA778-541B-E885-5A78-44A4C7F4B690}"/>
              </a:ext>
            </a:extLst>
          </p:cNvPr>
          <p:cNvSpPr/>
          <p:nvPr userDrawn="1"/>
        </p:nvSpPr>
        <p:spPr>
          <a:xfrm>
            <a:off x="0" y="4142874"/>
            <a:ext cx="9144000" cy="2466974"/>
          </a:xfrm>
          <a:prstGeom prst="rect">
            <a:avLst/>
          </a:prstGeom>
          <a:solidFill>
            <a:schemeClr val="bg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447FC08-0CA1-C812-957B-303369CEC0B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4142877"/>
            <a:ext cx="30861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20602734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575" b="0" i="0" baseline="0" dirty="0">
              <a:latin typeface="Arial" panose="020B0604020202020204" pitchFamily="34" charset="0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CDD01BF2-A391-2350-F502-B39704CC06F8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9830" y="2241803"/>
            <a:ext cx="475725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DBBB6FBC-E3C9-3B31-3EF0-38D626E1E1D4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86100" y="4142877"/>
            <a:ext cx="30861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11" name="Picture Placeholder 5">
            <a:extLst>
              <a:ext uri="{FF2B5EF4-FFF2-40B4-BE49-F238E27FC236}">
                <a16:creationId xmlns:a16="http://schemas.microsoft.com/office/drawing/2014/main" id="{5AF0A9FC-BFA5-B482-1275-4088CD8828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172200" y="4142877"/>
            <a:ext cx="2971800" cy="245160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37B8CCE-72D0-1BBF-D066-4AF8ED0D6F84}"/>
              </a:ext>
            </a:extLst>
          </p:cNvPr>
          <p:cNvSpPr/>
          <p:nvPr userDrawn="1"/>
        </p:nvSpPr>
        <p:spPr>
          <a:xfrm>
            <a:off x="0" y="6574096"/>
            <a:ext cx="9144000" cy="90014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837331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7350" y="328613"/>
            <a:ext cx="1754188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0025" y="328613"/>
            <a:ext cx="5114925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F61BB2-7615-4359-83C4-BA17775DBBC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-4763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ZA" dirty="0"/>
          </a:p>
        </p:txBody>
      </p:sp>
      <p:pic>
        <p:nvPicPr>
          <p:cNvPr id="5" name="Picture 3" descr="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4763" y="0"/>
            <a:ext cx="18256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4"/>
          <p:cNvSpPr>
            <a:spLocks noChangeArrowheads="1"/>
          </p:cNvSpPr>
          <p:nvPr/>
        </p:nvSpPr>
        <p:spPr bwMode="gray">
          <a:xfrm>
            <a:off x="368300" y="1300163"/>
            <a:ext cx="2298700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7" name="Oval 5" descr="coolers"/>
          <p:cNvSpPr>
            <a:spLocks noChangeArrowheads="1"/>
          </p:cNvSpPr>
          <p:nvPr/>
        </p:nvSpPr>
        <p:spPr bwMode="gray">
          <a:xfrm>
            <a:off x="438150" y="1362075"/>
            <a:ext cx="2160588" cy="217328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gray">
          <a:xfrm>
            <a:off x="344488" y="1225550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gray">
          <a:xfrm>
            <a:off x="257175" y="1225550"/>
            <a:ext cx="2360613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gray">
          <a:xfrm>
            <a:off x="381000" y="1274763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gray">
          <a:xfrm>
            <a:off x="307975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gray">
          <a:xfrm>
            <a:off x="442913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gray">
          <a:xfrm>
            <a:off x="171450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gray">
          <a:xfrm>
            <a:off x="455613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gray">
          <a:xfrm>
            <a:off x="974725" y="669925"/>
            <a:ext cx="1173163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gray">
          <a:xfrm>
            <a:off x="949325" y="6334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gray">
          <a:xfrm>
            <a:off x="912813" y="633413"/>
            <a:ext cx="12096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gray">
          <a:xfrm>
            <a:off x="974725" y="657225"/>
            <a:ext cx="1222375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gray">
          <a:xfrm>
            <a:off x="936625" y="620713"/>
            <a:ext cx="121126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gray">
          <a:xfrm>
            <a:off x="1011238" y="706438"/>
            <a:ext cx="1100137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3" name="Oval 21" descr="face"/>
          <p:cNvSpPr>
            <a:spLocks noChangeArrowheads="1"/>
          </p:cNvSpPr>
          <p:nvPr/>
        </p:nvSpPr>
        <p:spPr bwMode="gray">
          <a:xfrm>
            <a:off x="1004888" y="706438"/>
            <a:ext cx="1111250" cy="111283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gray">
          <a:xfrm>
            <a:off x="1011238" y="6207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gray">
          <a:xfrm>
            <a:off x="863600" y="695325"/>
            <a:ext cx="1222375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gray">
          <a:xfrm>
            <a:off x="1011238" y="695325"/>
            <a:ext cx="1211262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gray">
          <a:xfrm>
            <a:off x="419100" y="3178175"/>
            <a:ext cx="1925638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gray">
          <a:xfrm>
            <a:off x="481013" y="3227388"/>
            <a:ext cx="1801812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gray">
          <a:xfrm>
            <a:off x="393700" y="3116263"/>
            <a:ext cx="1976438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gray">
          <a:xfrm>
            <a:off x="331788" y="3116263"/>
            <a:ext cx="1963737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gray">
          <a:xfrm>
            <a:off x="430213" y="3152775"/>
            <a:ext cx="1976437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2" name="Oval 30"/>
          <p:cNvSpPr>
            <a:spLocks noChangeArrowheads="1"/>
          </p:cNvSpPr>
          <p:nvPr/>
        </p:nvSpPr>
        <p:spPr bwMode="gray">
          <a:xfrm>
            <a:off x="368300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3" name="Oval 31" descr="new smal workers"/>
          <p:cNvSpPr>
            <a:spLocks noChangeArrowheads="1"/>
          </p:cNvSpPr>
          <p:nvPr/>
        </p:nvSpPr>
        <p:spPr bwMode="gray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5" cstate="print">
              <a:lum contrast="12000"/>
            </a:blip>
            <a:srcRect/>
            <a:stretch>
              <a:fillRect/>
            </a:stretch>
          </a:blip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gray">
          <a:xfrm>
            <a:off x="257175" y="3201988"/>
            <a:ext cx="1965325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gray">
          <a:xfrm>
            <a:off x="492125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6" name="Oval 34"/>
          <p:cNvSpPr>
            <a:spLocks noChangeArrowheads="1"/>
          </p:cNvSpPr>
          <p:nvPr/>
        </p:nvSpPr>
        <p:spPr bwMode="gray">
          <a:xfrm>
            <a:off x="481013" y="3201988"/>
            <a:ext cx="1974850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7" name="Oval 35"/>
          <p:cNvSpPr>
            <a:spLocks noChangeArrowheads="1"/>
          </p:cNvSpPr>
          <p:nvPr/>
        </p:nvSpPr>
        <p:spPr bwMode="gray">
          <a:xfrm>
            <a:off x="974725" y="4746625"/>
            <a:ext cx="1592263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gray">
          <a:xfrm>
            <a:off x="1023938" y="4795838"/>
            <a:ext cx="1493837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gray">
          <a:xfrm>
            <a:off x="949325" y="4697413"/>
            <a:ext cx="16430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gray">
          <a:xfrm>
            <a:off x="900113" y="46974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gray">
          <a:xfrm>
            <a:off x="987425" y="4733925"/>
            <a:ext cx="1630363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2" name="Oval 40"/>
          <p:cNvSpPr>
            <a:spLocks noChangeArrowheads="1"/>
          </p:cNvSpPr>
          <p:nvPr/>
        </p:nvSpPr>
        <p:spPr bwMode="gray">
          <a:xfrm>
            <a:off x="925513" y="4684713"/>
            <a:ext cx="1641475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3" name="Oval 41" descr="boom"/>
          <p:cNvSpPr>
            <a:spLocks noChangeArrowheads="1"/>
          </p:cNvSpPr>
          <p:nvPr/>
        </p:nvSpPr>
        <p:spPr bwMode="gray">
          <a:xfrm>
            <a:off x="1012825" y="4791075"/>
            <a:ext cx="1506538" cy="1519238"/>
          </a:xfrm>
          <a:prstGeom prst="ellipse">
            <a:avLst/>
          </a:prstGeom>
          <a:blipFill dpi="0" rotWithShape="1">
            <a:blip r:embed="rId6" cstate="print">
              <a:lum contrast="6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4" name="Oval 42"/>
          <p:cNvSpPr>
            <a:spLocks noChangeArrowheads="1"/>
          </p:cNvSpPr>
          <p:nvPr/>
        </p:nvSpPr>
        <p:spPr bwMode="gray">
          <a:xfrm>
            <a:off x="838200" y="4770438"/>
            <a:ext cx="16303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5" name="Oval 43"/>
          <p:cNvSpPr>
            <a:spLocks noChangeArrowheads="1"/>
          </p:cNvSpPr>
          <p:nvPr/>
        </p:nvSpPr>
        <p:spPr bwMode="gray">
          <a:xfrm>
            <a:off x="1023938" y="4770438"/>
            <a:ext cx="16430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6" name="Oval 44"/>
          <p:cNvSpPr>
            <a:spLocks noChangeArrowheads="1"/>
          </p:cNvSpPr>
          <p:nvPr/>
        </p:nvSpPr>
        <p:spPr bwMode="gray">
          <a:xfrm>
            <a:off x="1036638" y="46847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7" name="Working Draft Text" hidden="1"/>
          <p:cNvSpPr txBox="1">
            <a:spLocks noChangeArrowheads="1"/>
          </p:cNvSpPr>
          <p:nvPr/>
        </p:nvSpPr>
        <p:spPr bwMode="gray">
          <a:xfrm>
            <a:off x="3059113" y="1160463"/>
            <a:ext cx="9842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dirty="0"/>
              <a:t>WORKING DRAFT</a:t>
            </a:r>
          </a:p>
        </p:txBody>
      </p:sp>
      <p:sp>
        <p:nvSpPr>
          <p:cNvPr id="48" name="Working Draft" hidden="1"/>
          <p:cNvSpPr txBox="1">
            <a:spLocks noChangeArrowheads="1"/>
          </p:cNvSpPr>
          <p:nvPr/>
        </p:nvSpPr>
        <p:spPr bwMode="gray">
          <a:xfrm>
            <a:off x="3059113" y="1314450"/>
            <a:ext cx="319405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900" b="0" dirty="0"/>
              <a:t>Last Modified 2010/11/04 01:26:42 PM South Africa Standard Time</a:t>
            </a:r>
            <a:endParaRPr lang="en-GB" sz="900" b="0" dirty="0"/>
          </a:p>
        </p:txBody>
      </p:sp>
      <p:sp>
        <p:nvSpPr>
          <p:cNvPr id="49" name="Printed" hidden="1"/>
          <p:cNvSpPr txBox="1">
            <a:spLocks noChangeArrowheads="1"/>
          </p:cNvSpPr>
          <p:nvPr/>
        </p:nvSpPr>
        <p:spPr bwMode="gray">
          <a:xfrm>
            <a:off x="3059113" y="1473200"/>
            <a:ext cx="2876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900" b="0" dirty="0"/>
              <a:t>Printed 10/11/04 08:16:26 South Africa Standard Time</a:t>
            </a:r>
            <a:endParaRPr lang="en-GB" sz="900" b="0" dirty="0"/>
          </a:p>
        </p:txBody>
      </p:sp>
      <p:grpSp>
        <p:nvGrpSpPr>
          <p:cNvPr id="50" name="McK Title Elements"/>
          <p:cNvGrpSpPr>
            <a:grpSpLocks/>
          </p:cNvGrpSpPr>
          <p:nvPr userDrawn="1"/>
        </p:nvGrpSpPr>
        <p:grpSpPr bwMode="auto">
          <a:xfrm>
            <a:off x="3059113" y="4933950"/>
            <a:ext cx="4935537" cy="477838"/>
            <a:chOff x="1927" y="3108"/>
            <a:chExt cx="3109" cy="301"/>
          </a:xfrm>
        </p:grpSpPr>
        <p:sp>
          <p:nvSpPr>
            <p:cNvPr id="51" name="McK Document type" hidden="1"/>
            <p:cNvSpPr txBox="1">
              <a:spLocks noChangeArrowheads="1"/>
            </p:cNvSpPr>
            <p:nvPr userDrawn="1"/>
          </p:nvSpPr>
          <p:spPr bwMode="gray">
            <a:xfrm>
              <a:off x="1927" y="3108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Document type</a:t>
              </a:r>
            </a:p>
          </p:txBody>
        </p:sp>
        <p:sp>
          <p:nvSpPr>
            <p:cNvPr id="52" name="McK Date" hidden="1"/>
            <p:cNvSpPr txBox="1">
              <a:spLocks noChangeArrowheads="1"/>
            </p:cNvSpPr>
            <p:nvPr userDrawn="1"/>
          </p:nvSpPr>
          <p:spPr bwMode="gray">
            <a:xfrm>
              <a:off x="1927" y="3275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Date</a:t>
              </a:r>
            </a:p>
          </p:txBody>
        </p:sp>
      </p:grpSp>
      <p:sp>
        <p:nvSpPr>
          <p:cNvPr id="53" name="doc id" hidden="1"/>
          <p:cNvSpPr>
            <a:spLocks noChangeArrowheads="1"/>
          </p:cNvSpPr>
          <p:nvPr/>
        </p:nvSpPr>
        <p:spPr bwMode="gray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pic>
        <p:nvPicPr>
          <p:cNvPr id="54" name="Picture 54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6800850" y="319088"/>
            <a:ext cx="2146300" cy="54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563117" name="Rectangle 45"/>
          <p:cNvSpPr>
            <a:spLocks noGrp="1" noChangeArrowheads="1"/>
          </p:cNvSpPr>
          <p:nvPr>
            <p:ph type="ctrTitle"/>
          </p:nvPr>
        </p:nvSpPr>
        <p:spPr bwMode="gray">
          <a:xfrm>
            <a:off x="3059113" y="3636963"/>
            <a:ext cx="5545137" cy="309562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563118" name="Rectangle 4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059113" y="4092575"/>
            <a:ext cx="5545137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C1813-E050-4303-9883-9BDDA9E9A9A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B5B7A-B11D-466E-A1CC-86E0F012FE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8150" y="1890713"/>
            <a:ext cx="3314700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50" y="1890713"/>
            <a:ext cx="3316288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0505D-9686-4B9F-B4B4-99D4039EB76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02747-2567-4DC5-8063-188017C6B2E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E7702-3D91-47FE-92D0-C327933DD8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7388A-8259-4C87-B24C-5B0BD241114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64B0E-2CEE-4976-ADD7-7067CD2CFC4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CB791F-EE61-49FF-B82D-89F2E0F1EFE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FD4E3-4585-46E7-99AD-4A902523450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5ADD6B-48F4-4012-B1BA-5EA30DF35DB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7350" y="328613"/>
            <a:ext cx="1754188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0025" y="328613"/>
            <a:ext cx="5114925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60818-D269-4C78-9774-15CE85C1CC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gray">
          <a:xfrm>
            <a:off x="-4763" y="0"/>
            <a:ext cx="91487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ZA" dirty="0"/>
          </a:p>
        </p:txBody>
      </p:sp>
      <p:pic>
        <p:nvPicPr>
          <p:cNvPr id="5" name="Picture 3" descr="d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-4763" y="0"/>
            <a:ext cx="18256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4"/>
          <p:cNvSpPr>
            <a:spLocks noChangeArrowheads="1"/>
          </p:cNvSpPr>
          <p:nvPr/>
        </p:nvSpPr>
        <p:spPr bwMode="gray">
          <a:xfrm>
            <a:off x="368300" y="1300163"/>
            <a:ext cx="2298700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7" name="Oval 5" descr="coolers"/>
          <p:cNvSpPr>
            <a:spLocks noChangeArrowheads="1"/>
          </p:cNvSpPr>
          <p:nvPr/>
        </p:nvSpPr>
        <p:spPr bwMode="gray">
          <a:xfrm>
            <a:off x="438150" y="1362075"/>
            <a:ext cx="2160588" cy="2173288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gray">
          <a:xfrm>
            <a:off x="344488" y="1225550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gray">
          <a:xfrm>
            <a:off x="257175" y="1225550"/>
            <a:ext cx="2360613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gray">
          <a:xfrm>
            <a:off x="381000" y="1274763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gray">
          <a:xfrm>
            <a:off x="307975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gray">
          <a:xfrm>
            <a:off x="442913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gray">
          <a:xfrm>
            <a:off x="171450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gray">
          <a:xfrm>
            <a:off x="455613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gray">
          <a:xfrm>
            <a:off x="974725" y="669925"/>
            <a:ext cx="1173163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gray">
          <a:xfrm>
            <a:off x="949325" y="6334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gray">
          <a:xfrm>
            <a:off x="912813" y="633413"/>
            <a:ext cx="12096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19" name="Oval 17"/>
          <p:cNvSpPr>
            <a:spLocks noChangeArrowheads="1"/>
          </p:cNvSpPr>
          <p:nvPr/>
        </p:nvSpPr>
        <p:spPr bwMode="gray">
          <a:xfrm>
            <a:off x="974725" y="657225"/>
            <a:ext cx="1222375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0" name="Oval 18"/>
          <p:cNvSpPr>
            <a:spLocks noChangeArrowheads="1"/>
          </p:cNvSpPr>
          <p:nvPr/>
        </p:nvSpPr>
        <p:spPr bwMode="gray">
          <a:xfrm>
            <a:off x="936625" y="620713"/>
            <a:ext cx="121126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gray">
          <a:xfrm>
            <a:off x="998538" y="706438"/>
            <a:ext cx="112395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gray">
          <a:xfrm>
            <a:off x="1011238" y="706438"/>
            <a:ext cx="1100137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3" name="Oval 21" descr="face"/>
          <p:cNvSpPr>
            <a:spLocks noChangeArrowheads="1"/>
          </p:cNvSpPr>
          <p:nvPr/>
        </p:nvSpPr>
        <p:spPr bwMode="gray">
          <a:xfrm>
            <a:off x="1004888" y="706438"/>
            <a:ext cx="1111250" cy="1112837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4" name="Oval 22"/>
          <p:cNvSpPr>
            <a:spLocks noChangeArrowheads="1"/>
          </p:cNvSpPr>
          <p:nvPr/>
        </p:nvSpPr>
        <p:spPr bwMode="gray">
          <a:xfrm>
            <a:off x="1011238" y="6207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5" name="Oval 23"/>
          <p:cNvSpPr>
            <a:spLocks noChangeArrowheads="1"/>
          </p:cNvSpPr>
          <p:nvPr/>
        </p:nvSpPr>
        <p:spPr bwMode="gray">
          <a:xfrm>
            <a:off x="863600" y="695325"/>
            <a:ext cx="1222375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6" name="Oval 24"/>
          <p:cNvSpPr>
            <a:spLocks noChangeArrowheads="1"/>
          </p:cNvSpPr>
          <p:nvPr/>
        </p:nvSpPr>
        <p:spPr bwMode="gray">
          <a:xfrm>
            <a:off x="1011238" y="695325"/>
            <a:ext cx="1211262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7" name="Oval 25"/>
          <p:cNvSpPr>
            <a:spLocks noChangeArrowheads="1"/>
          </p:cNvSpPr>
          <p:nvPr/>
        </p:nvSpPr>
        <p:spPr bwMode="gray">
          <a:xfrm>
            <a:off x="419100" y="3178175"/>
            <a:ext cx="1925638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8" name="Oval 26"/>
          <p:cNvSpPr>
            <a:spLocks noChangeArrowheads="1"/>
          </p:cNvSpPr>
          <p:nvPr/>
        </p:nvSpPr>
        <p:spPr bwMode="gray">
          <a:xfrm>
            <a:off x="481013" y="3227388"/>
            <a:ext cx="1801812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29" name="Oval 27"/>
          <p:cNvSpPr>
            <a:spLocks noChangeArrowheads="1"/>
          </p:cNvSpPr>
          <p:nvPr/>
        </p:nvSpPr>
        <p:spPr bwMode="gray">
          <a:xfrm>
            <a:off x="393700" y="3116263"/>
            <a:ext cx="1976438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0" name="Oval 28"/>
          <p:cNvSpPr>
            <a:spLocks noChangeArrowheads="1"/>
          </p:cNvSpPr>
          <p:nvPr/>
        </p:nvSpPr>
        <p:spPr bwMode="gray">
          <a:xfrm>
            <a:off x="331788" y="3116263"/>
            <a:ext cx="1963737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1" name="Oval 29"/>
          <p:cNvSpPr>
            <a:spLocks noChangeArrowheads="1"/>
          </p:cNvSpPr>
          <p:nvPr/>
        </p:nvSpPr>
        <p:spPr bwMode="gray">
          <a:xfrm>
            <a:off x="430213" y="3152775"/>
            <a:ext cx="1976437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2" name="Oval 30"/>
          <p:cNvSpPr>
            <a:spLocks noChangeArrowheads="1"/>
          </p:cNvSpPr>
          <p:nvPr/>
        </p:nvSpPr>
        <p:spPr bwMode="gray">
          <a:xfrm>
            <a:off x="368300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3" name="Oval 31" descr="new smal workers"/>
          <p:cNvSpPr>
            <a:spLocks noChangeArrowheads="1"/>
          </p:cNvSpPr>
          <p:nvPr/>
        </p:nvSpPr>
        <p:spPr bwMode="gray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5" cstate="print">
              <a:lum contrast="12000"/>
            </a:blip>
            <a:srcRect/>
            <a:stretch>
              <a:fillRect/>
            </a:stretch>
          </a:blipFill>
          <a:ln w="0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4" name="Oval 32"/>
          <p:cNvSpPr>
            <a:spLocks noChangeArrowheads="1"/>
          </p:cNvSpPr>
          <p:nvPr/>
        </p:nvSpPr>
        <p:spPr bwMode="gray">
          <a:xfrm>
            <a:off x="257175" y="3201988"/>
            <a:ext cx="1965325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5" name="Oval 33"/>
          <p:cNvSpPr>
            <a:spLocks noChangeArrowheads="1"/>
          </p:cNvSpPr>
          <p:nvPr/>
        </p:nvSpPr>
        <p:spPr bwMode="gray">
          <a:xfrm>
            <a:off x="492125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6" name="Oval 34"/>
          <p:cNvSpPr>
            <a:spLocks noChangeArrowheads="1"/>
          </p:cNvSpPr>
          <p:nvPr/>
        </p:nvSpPr>
        <p:spPr bwMode="gray">
          <a:xfrm>
            <a:off x="481013" y="3201988"/>
            <a:ext cx="1974850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7" name="Oval 35"/>
          <p:cNvSpPr>
            <a:spLocks noChangeArrowheads="1"/>
          </p:cNvSpPr>
          <p:nvPr/>
        </p:nvSpPr>
        <p:spPr bwMode="gray">
          <a:xfrm>
            <a:off x="974725" y="4746625"/>
            <a:ext cx="1592263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8" name="Oval 36"/>
          <p:cNvSpPr>
            <a:spLocks noChangeArrowheads="1"/>
          </p:cNvSpPr>
          <p:nvPr/>
        </p:nvSpPr>
        <p:spPr bwMode="gray">
          <a:xfrm>
            <a:off x="1023938" y="4795838"/>
            <a:ext cx="1493837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39" name="Oval 37"/>
          <p:cNvSpPr>
            <a:spLocks noChangeArrowheads="1"/>
          </p:cNvSpPr>
          <p:nvPr/>
        </p:nvSpPr>
        <p:spPr bwMode="gray">
          <a:xfrm>
            <a:off x="949325" y="4697413"/>
            <a:ext cx="16430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0" name="Oval 38"/>
          <p:cNvSpPr>
            <a:spLocks noChangeArrowheads="1"/>
          </p:cNvSpPr>
          <p:nvPr/>
        </p:nvSpPr>
        <p:spPr bwMode="gray">
          <a:xfrm>
            <a:off x="900113" y="46974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1" name="Oval 39"/>
          <p:cNvSpPr>
            <a:spLocks noChangeArrowheads="1"/>
          </p:cNvSpPr>
          <p:nvPr/>
        </p:nvSpPr>
        <p:spPr bwMode="gray">
          <a:xfrm>
            <a:off x="987425" y="4733925"/>
            <a:ext cx="1630363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2" name="Oval 40"/>
          <p:cNvSpPr>
            <a:spLocks noChangeArrowheads="1"/>
          </p:cNvSpPr>
          <p:nvPr/>
        </p:nvSpPr>
        <p:spPr bwMode="gray">
          <a:xfrm>
            <a:off x="925513" y="4684713"/>
            <a:ext cx="1641475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3" name="Oval 41" descr="boom"/>
          <p:cNvSpPr>
            <a:spLocks noChangeArrowheads="1"/>
          </p:cNvSpPr>
          <p:nvPr/>
        </p:nvSpPr>
        <p:spPr bwMode="gray">
          <a:xfrm>
            <a:off x="1012825" y="4791075"/>
            <a:ext cx="1506538" cy="1519238"/>
          </a:xfrm>
          <a:prstGeom prst="ellipse">
            <a:avLst/>
          </a:prstGeom>
          <a:blipFill dpi="0" rotWithShape="1">
            <a:blip r:embed="rId6" cstate="print">
              <a:lum contrast="6000"/>
            </a:blip>
            <a:srcRect/>
            <a:stretch>
              <a:fillRect/>
            </a:stretch>
          </a:blip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4" name="Oval 42"/>
          <p:cNvSpPr>
            <a:spLocks noChangeArrowheads="1"/>
          </p:cNvSpPr>
          <p:nvPr/>
        </p:nvSpPr>
        <p:spPr bwMode="gray">
          <a:xfrm>
            <a:off x="838200" y="4770438"/>
            <a:ext cx="16303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5" name="Oval 43"/>
          <p:cNvSpPr>
            <a:spLocks noChangeArrowheads="1"/>
          </p:cNvSpPr>
          <p:nvPr/>
        </p:nvSpPr>
        <p:spPr bwMode="gray">
          <a:xfrm>
            <a:off x="1023938" y="4770438"/>
            <a:ext cx="16430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6" name="Oval 44"/>
          <p:cNvSpPr>
            <a:spLocks noChangeArrowheads="1"/>
          </p:cNvSpPr>
          <p:nvPr/>
        </p:nvSpPr>
        <p:spPr bwMode="gray">
          <a:xfrm>
            <a:off x="1036638" y="46847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ZA" dirty="0"/>
          </a:p>
        </p:txBody>
      </p:sp>
      <p:sp>
        <p:nvSpPr>
          <p:cNvPr id="47" name="Working Draft Text" hidden="1"/>
          <p:cNvSpPr txBox="1">
            <a:spLocks noChangeArrowheads="1"/>
          </p:cNvSpPr>
          <p:nvPr/>
        </p:nvSpPr>
        <p:spPr bwMode="gray">
          <a:xfrm>
            <a:off x="3059113" y="1160463"/>
            <a:ext cx="9842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900" dirty="0"/>
              <a:t>WORKING DRAFT</a:t>
            </a:r>
          </a:p>
        </p:txBody>
      </p:sp>
      <p:sp>
        <p:nvSpPr>
          <p:cNvPr id="48" name="Working Draft" hidden="1"/>
          <p:cNvSpPr txBox="1">
            <a:spLocks noChangeArrowheads="1"/>
          </p:cNvSpPr>
          <p:nvPr/>
        </p:nvSpPr>
        <p:spPr bwMode="gray">
          <a:xfrm>
            <a:off x="3059113" y="1314450"/>
            <a:ext cx="319405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900" b="0" dirty="0"/>
              <a:t>Last Modified 11/4/2010 11:36:20 PM Central European Standard Time</a:t>
            </a:r>
            <a:endParaRPr lang="en-GB" sz="900" b="0" dirty="0"/>
          </a:p>
        </p:txBody>
      </p:sp>
      <p:sp>
        <p:nvSpPr>
          <p:cNvPr id="49" name="Printed" hidden="1"/>
          <p:cNvSpPr txBox="1">
            <a:spLocks noChangeArrowheads="1"/>
          </p:cNvSpPr>
          <p:nvPr/>
        </p:nvSpPr>
        <p:spPr bwMode="gray">
          <a:xfrm>
            <a:off x="3059113" y="1473200"/>
            <a:ext cx="287655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900" b="0" dirty="0"/>
              <a:t>Printed 10/11/04 08:16:26 South Africa Standard Time</a:t>
            </a:r>
            <a:endParaRPr lang="en-GB" sz="900" b="0" dirty="0"/>
          </a:p>
        </p:txBody>
      </p:sp>
      <p:grpSp>
        <p:nvGrpSpPr>
          <p:cNvPr id="50" name="McK Title Elements"/>
          <p:cNvGrpSpPr>
            <a:grpSpLocks/>
          </p:cNvGrpSpPr>
          <p:nvPr userDrawn="1"/>
        </p:nvGrpSpPr>
        <p:grpSpPr bwMode="auto">
          <a:xfrm>
            <a:off x="3059113" y="4933950"/>
            <a:ext cx="4935537" cy="477838"/>
            <a:chOff x="1927" y="3108"/>
            <a:chExt cx="3109" cy="301"/>
          </a:xfrm>
        </p:grpSpPr>
        <p:sp>
          <p:nvSpPr>
            <p:cNvPr id="51" name="McK Document type" hidden="1"/>
            <p:cNvSpPr txBox="1">
              <a:spLocks noChangeArrowheads="1"/>
            </p:cNvSpPr>
            <p:nvPr userDrawn="1"/>
          </p:nvSpPr>
          <p:spPr bwMode="gray">
            <a:xfrm>
              <a:off x="1927" y="3108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Document type</a:t>
              </a:r>
            </a:p>
          </p:txBody>
        </p:sp>
        <p:sp>
          <p:nvSpPr>
            <p:cNvPr id="52" name="McK Date" hidden="1"/>
            <p:cNvSpPr txBox="1">
              <a:spLocks noChangeArrowheads="1"/>
            </p:cNvSpPr>
            <p:nvPr userDrawn="1"/>
          </p:nvSpPr>
          <p:spPr bwMode="gray">
            <a:xfrm>
              <a:off x="1927" y="3275"/>
              <a:ext cx="310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pPr defTabSz="912813">
                <a:defRPr/>
              </a:pPr>
              <a:r>
                <a:rPr lang="en-GB" sz="1400" b="0" dirty="0"/>
                <a:t>Date</a:t>
              </a:r>
            </a:p>
          </p:txBody>
        </p:sp>
      </p:grpSp>
      <p:sp>
        <p:nvSpPr>
          <p:cNvPr id="53" name="doc id" hidden="1"/>
          <p:cNvSpPr>
            <a:spLocks noChangeArrowheads="1"/>
          </p:cNvSpPr>
          <p:nvPr/>
        </p:nvSpPr>
        <p:spPr bwMode="gray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pic>
        <p:nvPicPr>
          <p:cNvPr id="54" name="Picture 54"/>
          <p:cNvPicPr>
            <a:picLocks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6800850" y="319088"/>
            <a:ext cx="2146300" cy="54451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630701" name="Rectangle 45"/>
          <p:cNvSpPr>
            <a:spLocks noGrp="1" noChangeArrowheads="1"/>
          </p:cNvSpPr>
          <p:nvPr>
            <p:ph type="ctrTitle"/>
          </p:nvPr>
        </p:nvSpPr>
        <p:spPr bwMode="gray">
          <a:xfrm>
            <a:off x="3059113" y="3636963"/>
            <a:ext cx="5545137" cy="309562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630702" name="Rectangle 46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3059113" y="4092575"/>
            <a:ext cx="5545137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5D848-BA44-4085-BB23-49CAA4DDA0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8FD02-F1C5-495E-90B6-35E6DB382F7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8150" y="1890713"/>
            <a:ext cx="3314700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50" y="1890713"/>
            <a:ext cx="3316288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D633FA-20FC-4FB3-9DE7-F6DC77542A7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23994-EAD4-4A15-B204-7838EE348E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9AB24-003B-4E4F-99C9-03E818CDC44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506AD-B31F-47B0-B44A-8D0D120DBD6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B5805B-8B3C-4109-94CB-7E5F6699242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0FC640-AE76-47B7-B022-0D56A3849CE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B00C8-1482-49E8-B0F2-D3EE81970DF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E1BE5-3B1A-4F14-B4CF-E3707371633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67350" y="328613"/>
            <a:ext cx="1754188" cy="2784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0025" y="328613"/>
            <a:ext cx="5114925" cy="2784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EC93DC-537A-4584-ADB4-D122DC7C0D7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17F49A-8C28-49FF-8461-8E55CB0EE81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3DD26-0851-427F-AB9B-8DE662E01C2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FC84-3E41-45C5-98B7-0F13883BA7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D73D63-7342-42EB-8848-8AD60D5462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ED8FB-8992-4EE8-910E-3F92219D3A5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E1A84B-582B-4D4C-9A8A-7395B0840EA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8150" y="1890713"/>
            <a:ext cx="3314700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05250" y="1890713"/>
            <a:ext cx="3316288" cy="12223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C32B4-AAF1-4421-8249-2624A872BCE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62D5-F069-4FF3-B268-57671E5C508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5D564-35B1-47A7-A42F-D8832908180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06861-91BB-44EC-9FE1-E10AE36E2BE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50CAE-6753-406C-947E-B1E79FD9C55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17EE4-7AB1-4570-B256-7BB111DEB40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Ovr>
    <a:masterClrMapping/>
  </p:clrMapOvr>
  <p:transition spd="slow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ZA" noProof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8180710"/>
      </p:ext>
    </p:extLst>
  </p:cSld>
  <p:clrMapOvr>
    <a:masterClrMapping/>
  </p:clrMapOvr>
  <p:transition spd="slow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7982B7-1A82-4C4F-9570-73A889DB0FE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667581975"/>
      </p:ext>
    </p:extLst>
  </p:cSld>
  <p:clrMapOvr>
    <a:masterClrMapping/>
  </p:clrMapOvr>
  <p:transition spd="slow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0551-21BA-4699-AB86-893A7CCBCF2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07793756"/>
      </p:ext>
    </p:extLst>
  </p:cSld>
  <p:clrMapOvr>
    <a:masterClrMapping/>
  </p:clrMapOvr>
  <p:transition spd="slow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456F7-DFBC-43B6-A85F-65ADC00283E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39547005"/>
      </p:ext>
    </p:extLst>
  </p:cSld>
  <p:clrMapOvr>
    <a:masterClrMapping/>
  </p:clrMapOvr>
  <p:transition spd="slow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339F6-B06C-4941-88B9-89FAC54640AE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553971497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0359E-3428-43B8-B373-4FDD2A54F85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3B589-EBA0-42AF-961E-8E426E294CF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036350058"/>
      </p:ext>
    </p:extLst>
  </p:cSld>
  <p:clrMapOvr>
    <a:masterClrMapping/>
  </p:clrMapOvr>
  <p:transition spd="slow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92918-F409-418F-A619-C78237A33B4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084548818"/>
      </p:ext>
    </p:extLst>
  </p:cSld>
  <p:clrMapOvr>
    <a:masterClrMapping/>
  </p:clrMapOvr>
  <p:transition spd="slow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60B16-4578-4FD9-9D07-6AB01B9C9D6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974075105"/>
      </p:ext>
    </p:extLst>
  </p:cSld>
  <p:clrMapOvr>
    <a:masterClrMapping/>
  </p:clrMapOvr>
  <p:transition spd="slow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99E80-EC69-42E7-B504-0AB8EB1565A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19256046"/>
      </p:ext>
    </p:extLst>
  </p:cSld>
  <p:clrMapOvr>
    <a:masterClrMapping/>
  </p:clrMapOvr>
  <p:transition spd="slow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25028-9DEA-4EC5-842C-A876205A4EB5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21748778"/>
      </p:ext>
    </p:extLst>
  </p:cSld>
  <p:clrMapOvr>
    <a:masterClrMapping/>
  </p:clrMapOvr>
  <p:transition spd="slow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35361-6413-47C2-8180-24F4833FF20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85074420"/>
      </p:ext>
    </p:extLst>
  </p:cSld>
  <p:clrMapOvr>
    <a:masterClrMapping/>
  </p:clrMapOvr>
  <p:transition spd="slow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6563" y="166688"/>
            <a:ext cx="8378825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51275" y="6453188"/>
            <a:ext cx="1008063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D74D0A-44DA-4F8D-A5C2-4B5A2447F22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08626415"/>
      </p:ext>
    </p:extLst>
  </p:cSld>
  <p:clrMapOvr>
    <a:masterClrMapping/>
  </p:clrMapOvr>
  <p:transition spd="slow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192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2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1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330180" y="1404740"/>
            <a:ext cx="5471626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r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Title of presentation</a:t>
            </a:r>
            <a:endParaRPr lang="en-ZA" noProof="0" dirty="0"/>
          </a:p>
        </p:txBody>
      </p:sp>
      <p:sp>
        <p:nvSpPr>
          <p:cNvPr id="64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572000" y="2924226"/>
            <a:ext cx="4229806" cy="36512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1500" b="1">
                <a:solidFill>
                  <a:srgbClr val="83725B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Presented by:</a:t>
            </a:r>
            <a:endParaRPr lang="en-ZA" noProof="0" dirty="0"/>
          </a:p>
        </p:txBody>
      </p:sp>
      <p:sp>
        <p:nvSpPr>
          <p:cNvPr id="69" name="Text Placeholder 68">
            <a:extLst>
              <a:ext uri="{FF2B5EF4-FFF2-40B4-BE49-F238E27FC236}">
                <a16:creationId xmlns:a16="http://schemas.microsoft.com/office/drawing/2014/main" id="{FC9B13AD-CB38-ECF0-A13D-FF807AEA766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1624" y="3527028"/>
            <a:ext cx="4230182" cy="32702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350">
                <a:solidFill>
                  <a:schemeClr val="bg1"/>
                </a:solidFill>
              </a:defRPr>
            </a:lvl1pPr>
            <a:lvl2pPr algn="r">
              <a:defRPr>
                <a:solidFill>
                  <a:schemeClr val="bg1"/>
                </a:solidFill>
              </a:defRPr>
            </a:lvl2pPr>
            <a:lvl3pPr algn="r">
              <a:defRPr>
                <a:solidFill>
                  <a:schemeClr val="bg1"/>
                </a:solidFill>
              </a:defRPr>
            </a:lvl3pPr>
            <a:lvl4pPr algn="r">
              <a:defRPr>
                <a:solidFill>
                  <a:schemeClr val="bg1"/>
                </a:solidFill>
              </a:defRPr>
            </a:lvl4pPr>
            <a:lvl5pPr algn="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Date: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9949DC-E233-BDB6-7DD2-17F85931A9B8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" y="4734042"/>
            <a:ext cx="9143997" cy="184809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2DE6B2B-5B2A-E5ED-09F0-5BA5C1EAA8B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85443" y="2396081"/>
            <a:ext cx="3937000" cy="3568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3BC362-B566-90FE-9C1D-311BA8A10548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94413" y="4219860"/>
            <a:ext cx="2260600" cy="2044700"/>
          </a:xfrm>
          <a:prstGeom prst="rect">
            <a:avLst/>
          </a:prstGeom>
        </p:spPr>
      </p:pic>
      <p:sp>
        <p:nvSpPr>
          <p:cNvPr id="6" name="Picture Placeholder 101">
            <a:extLst>
              <a:ext uri="{FF2B5EF4-FFF2-40B4-BE49-F238E27FC236}">
                <a16:creationId xmlns:a16="http://schemas.microsoft.com/office/drawing/2014/main" id="{59C3DA41-32E8-2765-02D4-6393724EBCE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387349" y="4291297"/>
            <a:ext cx="1895476" cy="1895476"/>
          </a:xfrm>
          <a:prstGeom prst="ellipse">
            <a:avLst/>
          </a:prstGeom>
          <a:solidFill>
            <a:schemeClr val="accent5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8" name="Picture Placeholder 103">
            <a:extLst>
              <a:ext uri="{FF2B5EF4-FFF2-40B4-BE49-F238E27FC236}">
                <a16:creationId xmlns:a16="http://schemas.microsoft.com/office/drawing/2014/main" id="{A629C709-3B85-3316-EC53-D4468BCF87A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81350" y="2527772"/>
            <a:ext cx="3294850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4C54BF1-3145-9B6F-538E-3EA4A8A794F2}"/>
              </a:ext>
            </a:extLst>
          </p:cNvPr>
          <p:cNvSpPr/>
          <p:nvPr userDrawn="1"/>
        </p:nvSpPr>
        <p:spPr>
          <a:xfrm>
            <a:off x="0" y="6582138"/>
            <a:ext cx="9144000" cy="81972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96651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0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>
                <a:lum contrast="12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83725B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>
                <a:lum contrast="6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83725B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pPr lvl="0"/>
            <a:r>
              <a:rPr lang="en-ZA" noProof="0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pPr lvl="0"/>
            <a:r>
              <a:rPr lang="en-ZA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35830214"/>
      </p:ext>
    </p:extLst>
  </p:cSld>
  <p:clrMapOvr>
    <a:masterClrMapping/>
  </p:clrMapOvr>
  <p:transition spd="slow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D7A60-3BBF-4D29-81F3-FB67BD051FB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443506997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673B7F-D410-4005-AED9-2EDA81FAF4D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59B3E-751A-4FC6-BA40-38B3F766C1D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4845105"/>
      </p:ext>
    </p:extLst>
  </p:cSld>
  <p:clrMapOvr>
    <a:masterClrMapping/>
  </p:clrMapOvr>
  <p:transition spd="slow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643B7-0368-4280-9BA6-DFCC020C329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01812969"/>
      </p:ext>
    </p:extLst>
  </p:cSld>
  <p:clrMapOvr>
    <a:masterClrMapping/>
  </p:clrMapOvr>
  <p:transition spd="slow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DE9527-D357-4BFE-BCC5-B329160CFA9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15869107"/>
      </p:ext>
    </p:extLst>
  </p:cSld>
  <p:clrMapOvr>
    <a:masterClrMapping/>
  </p:clrMapOvr>
  <p:transition spd="slow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6789E-3EA0-4965-9F04-110775EF355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829220355"/>
      </p:ext>
    </p:extLst>
  </p:cSld>
  <p:clrMapOvr>
    <a:masterClrMapping/>
  </p:clrMapOvr>
  <p:transition spd="slow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34BB3-1ED5-4D43-9D4C-DC7AF53A3D2B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079171121"/>
      </p:ext>
    </p:extLst>
  </p:cSld>
  <p:clrMapOvr>
    <a:masterClrMapping/>
  </p:clrMapOvr>
  <p:transition spd="slow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A378E-C4FD-4F6C-9591-76CA7FA5D273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54852663"/>
      </p:ext>
    </p:extLst>
  </p:cSld>
  <p:clrMapOvr>
    <a:masterClrMapping/>
  </p:clrMapOvr>
  <p:transition spd="slow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69CDF-1C4E-496D-954E-2A768567BE97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8278321"/>
      </p:ext>
    </p:extLst>
  </p:cSld>
  <p:clrMapOvr>
    <a:masterClrMapping/>
  </p:clrMapOvr>
  <p:transition spd="slow"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9C72F-1D3B-4F60-8D24-5453F935BCE6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363037670"/>
      </p:ext>
    </p:extLst>
  </p:cSld>
  <p:clrMapOvr>
    <a:masterClrMapping/>
  </p:clrMapOvr>
  <p:transition spd="slow">
    <p:fad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14286-000D-41C1-9BA5-623E385BA10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84923306"/>
      </p:ext>
    </p:extLst>
  </p:cSld>
  <p:clrMapOvr>
    <a:masterClrMapping/>
  </p:clrMapOvr>
  <p:transition spd="slow">
    <p:fad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36563" y="166688"/>
            <a:ext cx="8378825" cy="63150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3851275" y="6453188"/>
            <a:ext cx="1008063" cy="2682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87EF29-25EB-4BC5-90B5-4392004D6D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791960384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C419A-2A42-4D5C-94D4-E02754EB9B0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166688"/>
            <a:ext cx="6519862" cy="6667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36563" y="1436688"/>
            <a:ext cx="8378825" cy="5045075"/>
          </a:xfrm>
        </p:spPr>
        <p:txBody>
          <a:bodyPr/>
          <a:lstStyle/>
          <a:p>
            <a:pPr lvl="0"/>
            <a:endParaRPr lang="en-ZA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32138" y="6453188"/>
            <a:ext cx="2879725" cy="26828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b="0" dirty="0">
              <a:solidFill>
                <a:srgbClr val="003896"/>
              </a:solidFill>
              <a:latin typeface="Arial"/>
              <a:cs typeface="Arial"/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32B6D-5E3A-4688-A27D-9E128DEC5312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612712627"/>
      </p:ext>
    </p:extLst>
  </p:cSld>
  <p:clrMapOvr>
    <a:masterClrMapping/>
  </p:clrMapOvr>
  <p:transition spd="slow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clusion Chapter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4664863"/>
              </p:ext>
            </p:extLst>
          </p:nvPr>
        </p:nvGraphicFramePr>
        <p:xfrm>
          <a:off x="1191" y="1588"/>
          <a:ext cx="1191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7" name="Object 6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91" y="1588"/>
                        <a:ext cx="1191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" name="Rectangle 64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19063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ZA" sz="1800" b="0" i="0" baseline="0" dirty="0">
              <a:latin typeface="Arial" panose="020B0604020202020204" pitchFamily="34" charset="0"/>
              <a:ea typeface="+mj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3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044554" y="2867098"/>
            <a:ext cx="4757251" cy="676275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1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noProof="0" dirty="0"/>
              <a:t>Divider Slide</a:t>
            </a:r>
            <a:endParaRPr lang="en-ZA" noProof="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9736D61-2B9F-B39D-FA43-E377D86AA7B3}"/>
              </a:ext>
            </a:extLst>
          </p:cNvPr>
          <p:cNvSpPr/>
          <p:nvPr userDrawn="1"/>
        </p:nvSpPr>
        <p:spPr>
          <a:xfrm>
            <a:off x="0" y="6593974"/>
            <a:ext cx="9144000" cy="264026"/>
          </a:xfrm>
          <a:prstGeom prst="rect">
            <a:avLst/>
          </a:prstGeom>
          <a:solidFill>
            <a:schemeClr val="tx2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35C61B-929A-C0EC-5C58-CD9ED99EF73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35468" y="1468981"/>
            <a:ext cx="2952750" cy="35687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E8E6140-30DC-D3CB-A911-288044C11DA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2196" y="3292760"/>
            <a:ext cx="1695450" cy="2044700"/>
          </a:xfrm>
          <a:prstGeom prst="rect">
            <a:avLst/>
          </a:prstGeom>
        </p:spPr>
      </p:pic>
      <p:sp>
        <p:nvSpPr>
          <p:cNvPr id="4" name="Picture Placeholder 101">
            <a:extLst>
              <a:ext uri="{FF2B5EF4-FFF2-40B4-BE49-F238E27FC236}">
                <a16:creationId xmlns:a16="http://schemas.microsoft.com/office/drawing/2014/main" id="{F5F2CF35-ACC4-A108-DD87-92F9426534E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61898" y="3364197"/>
            <a:ext cx="1421607" cy="1895476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txBody>
          <a:bodyPr anchor="ctr"/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visual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87BD48D-91A6-B706-71D6-9D1F30170652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07398" y="1600672"/>
            <a:ext cx="2471138" cy="3294850"/>
          </a:xfrm>
          <a:custGeom>
            <a:avLst/>
            <a:gdLst>
              <a:gd name="connsiteX0" fmla="*/ 1647425 w 3294850"/>
              <a:gd name="connsiteY0" fmla="*/ 0 h 3294850"/>
              <a:gd name="connsiteX1" fmla="*/ 3294850 w 3294850"/>
              <a:gd name="connsiteY1" fmla="*/ 1647425 h 3294850"/>
              <a:gd name="connsiteX2" fmla="*/ 1647425 w 3294850"/>
              <a:gd name="connsiteY2" fmla="*/ 3294850 h 3294850"/>
              <a:gd name="connsiteX3" fmla="*/ 1275376 w 3294850"/>
              <a:gd name="connsiteY3" fmla="*/ 3252665 h 3294850"/>
              <a:gd name="connsiteX4" fmla="*/ 1215764 w 3294850"/>
              <a:gd name="connsiteY4" fmla="*/ 3236539 h 3294850"/>
              <a:gd name="connsiteX5" fmla="*/ 1240067 w 3294850"/>
              <a:gd name="connsiteY5" fmla="*/ 3196535 h 3294850"/>
              <a:gd name="connsiteX6" fmla="*/ 1362162 w 3294850"/>
              <a:gd name="connsiteY6" fmla="*/ 2714346 h 3294850"/>
              <a:gd name="connsiteX7" fmla="*/ 350562 w 3294850"/>
              <a:gd name="connsiteY7" fmla="*/ 1702746 h 3294850"/>
              <a:gd name="connsiteX8" fmla="*/ 49743 w 3294850"/>
              <a:gd name="connsiteY8" fmla="*/ 1748226 h 3294850"/>
              <a:gd name="connsiteX9" fmla="*/ 5901 w 3294850"/>
              <a:gd name="connsiteY9" fmla="*/ 1764272 h 3294850"/>
              <a:gd name="connsiteX10" fmla="*/ 0 w 3294850"/>
              <a:gd name="connsiteY10" fmla="*/ 1647425 h 3294850"/>
              <a:gd name="connsiteX11" fmla="*/ 1647425 w 3294850"/>
              <a:gd name="connsiteY11" fmla="*/ 0 h 329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4850" h="3294850">
                <a:moveTo>
                  <a:pt x="1647425" y="0"/>
                </a:moveTo>
                <a:cubicBezTo>
                  <a:pt x="2557273" y="0"/>
                  <a:pt x="3294850" y="737577"/>
                  <a:pt x="3294850" y="1647425"/>
                </a:cubicBezTo>
                <a:cubicBezTo>
                  <a:pt x="3294850" y="2557273"/>
                  <a:pt x="2557273" y="3294850"/>
                  <a:pt x="1647425" y="3294850"/>
                </a:cubicBezTo>
                <a:cubicBezTo>
                  <a:pt x="1519478" y="3294850"/>
                  <a:pt x="1394938" y="3280265"/>
                  <a:pt x="1275376" y="3252665"/>
                </a:cubicBezTo>
                <a:lnTo>
                  <a:pt x="1215764" y="3236539"/>
                </a:lnTo>
                <a:lnTo>
                  <a:pt x="1240067" y="3196535"/>
                </a:lnTo>
                <a:cubicBezTo>
                  <a:pt x="1317933" y="3053198"/>
                  <a:pt x="1362162" y="2888937"/>
                  <a:pt x="1362162" y="2714346"/>
                </a:cubicBezTo>
                <a:cubicBezTo>
                  <a:pt x="1362162" y="2155655"/>
                  <a:pt x="909253" y="1702746"/>
                  <a:pt x="350562" y="1702746"/>
                </a:cubicBezTo>
                <a:cubicBezTo>
                  <a:pt x="245808" y="1702746"/>
                  <a:pt x="144772" y="1718669"/>
                  <a:pt x="49743" y="1748226"/>
                </a:cubicBezTo>
                <a:lnTo>
                  <a:pt x="5901" y="1764272"/>
                </a:lnTo>
                <a:lnTo>
                  <a:pt x="0" y="1647425"/>
                </a:lnTo>
                <a:cubicBezTo>
                  <a:pt x="0" y="737577"/>
                  <a:pt x="737577" y="0"/>
                  <a:pt x="1647425" y="0"/>
                </a:cubicBezTo>
                <a:close/>
              </a:path>
            </a:pathLst>
          </a:custGeom>
          <a:solidFill>
            <a:schemeClr val="tx2"/>
          </a:solidFill>
          <a:ln>
            <a:solidFill>
              <a:schemeClr val="bg1"/>
            </a:solidFill>
          </a:ln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Insert </a:t>
            </a:r>
            <a:br>
              <a:rPr lang="en-US" dirty="0"/>
            </a:br>
            <a:r>
              <a:rPr lang="en-US" dirty="0"/>
              <a:t>visual</a:t>
            </a:r>
          </a:p>
        </p:txBody>
      </p:sp>
    </p:spTree>
    <p:extLst>
      <p:ext uri="{BB962C8B-B14F-4D97-AF65-F5344CB8AC3E}">
        <p14:creationId xmlns:p14="http://schemas.microsoft.com/office/powerpoint/2010/main" val="34168993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0"/>
          <p:cNvGrpSpPr>
            <a:grpSpLocks/>
          </p:cNvGrpSpPr>
          <p:nvPr userDrawn="1"/>
        </p:nvGrpSpPr>
        <p:grpSpPr bwMode="auto">
          <a:xfrm>
            <a:off x="-4763" y="0"/>
            <a:ext cx="9148763" cy="6858000"/>
            <a:chOff x="-3" y="0"/>
            <a:chExt cx="5763" cy="4320"/>
          </a:xfrm>
        </p:grpSpPr>
        <p:pic>
          <p:nvPicPr>
            <p:cNvPr id="5" name="Picture 148" descr="logo small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088" y="326"/>
              <a:ext cx="1352" cy="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91"/>
            <p:cNvSpPr>
              <a:spLocks noChangeArrowheads="1"/>
            </p:cNvSpPr>
            <p:nvPr userDrawn="1"/>
          </p:nvSpPr>
          <p:spPr bwMode="auto">
            <a:xfrm>
              <a:off x="-3" y="0"/>
              <a:ext cx="5763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pic>
          <p:nvPicPr>
            <p:cNvPr id="7" name="Picture 23" descr="dd"/>
            <p:cNvPicPr>
              <a:picLocks noChangeAspect="1" noChangeArrowheads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3" y="0"/>
              <a:ext cx="115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101"/>
            <p:cNvSpPr>
              <a:spLocks noChangeArrowheads="1"/>
            </p:cNvSpPr>
            <p:nvPr userDrawn="1"/>
          </p:nvSpPr>
          <p:spPr bwMode="auto">
            <a:xfrm>
              <a:off x="232" y="819"/>
              <a:ext cx="1448" cy="14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9" name="Oval 102" descr="coolers"/>
            <p:cNvSpPr>
              <a:spLocks noChangeArrowheads="1"/>
            </p:cNvSpPr>
            <p:nvPr userDrawn="1"/>
          </p:nvSpPr>
          <p:spPr bwMode="auto">
            <a:xfrm>
              <a:off x="275" y="858"/>
              <a:ext cx="1362" cy="1369"/>
            </a:xfrm>
            <a:prstGeom prst="ellipse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0" name="Oval 103"/>
            <p:cNvSpPr>
              <a:spLocks noChangeArrowheads="1"/>
            </p:cNvSpPr>
            <p:nvPr userDrawn="1"/>
          </p:nvSpPr>
          <p:spPr bwMode="auto">
            <a:xfrm>
              <a:off x="217" y="772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1" name="Oval 104"/>
            <p:cNvSpPr>
              <a:spLocks noChangeArrowheads="1"/>
            </p:cNvSpPr>
            <p:nvPr userDrawn="1"/>
          </p:nvSpPr>
          <p:spPr bwMode="auto">
            <a:xfrm>
              <a:off x="162" y="772"/>
              <a:ext cx="1487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2" name="Oval 105"/>
            <p:cNvSpPr>
              <a:spLocks noChangeArrowheads="1"/>
            </p:cNvSpPr>
            <p:nvPr userDrawn="1"/>
          </p:nvSpPr>
          <p:spPr bwMode="auto">
            <a:xfrm>
              <a:off x="240" y="803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3" name="Oval 106"/>
            <p:cNvSpPr>
              <a:spLocks noChangeArrowheads="1"/>
            </p:cNvSpPr>
            <p:nvPr userDrawn="1"/>
          </p:nvSpPr>
          <p:spPr bwMode="auto">
            <a:xfrm>
              <a:off x="194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4" name="Oval 107"/>
            <p:cNvSpPr>
              <a:spLocks noChangeArrowheads="1"/>
            </p:cNvSpPr>
            <p:nvPr userDrawn="1"/>
          </p:nvSpPr>
          <p:spPr bwMode="auto">
            <a:xfrm>
              <a:off x="279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5" name="Oval 108"/>
            <p:cNvSpPr>
              <a:spLocks noChangeArrowheads="1"/>
            </p:cNvSpPr>
            <p:nvPr userDrawn="1"/>
          </p:nvSpPr>
          <p:spPr bwMode="auto">
            <a:xfrm>
              <a:off x="108" y="834"/>
              <a:ext cx="1486" cy="149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6" name="Oval 109"/>
            <p:cNvSpPr>
              <a:spLocks noChangeArrowheads="1"/>
            </p:cNvSpPr>
            <p:nvPr userDrawn="1"/>
          </p:nvSpPr>
          <p:spPr bwMode="auto">
            <a:xfrm>
              <a:off x="287" y="757"/>
              <a:ext cx="1486" cy="1486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7" name="Oval 110"/>
            <p:cNvSpPr>
              <a:spLocks noChangeArrowheads="1"/>
            </p:cNvSpPr>
            <p:nvPr userDrawn="1"/>
          </p:nvSpPr>
          <p:spPr bwMode="auto">
            <a:xfrm>
              <a:off x="614" y="422"/>
              <a:ext cx="739" cy="747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8" name="Oval 111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C7F6D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19" name="Oval 112"/>
            <p:cNvSpPr>
              <a:spLocks noChangeArrowheads="1"/>
            </p:cNvSpPr>
            <p:nvPr userDrawn="1"/>
          </p:nvSpPr>
          <p:spPr bwMode="auto">
            <a:xfrm>
              <a:off x="598" y="399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0" name="Oval 113"/>
            <p:cNvSpPr>
              <a:spLocks noChangeArrowheads="1"/>
            </p:cNvSpPr>
            <p:nvPr userDrawn="1"/>
          </p:nvSpPr>
          <p:spPr bwMode="auto">
            <a:xfrm>
              <a:off x="575" y="399"/>
              <a:ext cx="762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1" name="Oval 114"/>
            <p:cNvSpPr>
              <a:spLocks noChangeArrowheads="1"/>
            </p:cNvSpPr>
            <p:nvPr userDrawn="1"/>
          </p:nvSpPr>
          <p:spPr bwMode="auto">
            <a:xfrm>
              <a:off x="614" y="414"/>
              <a:ext cx="770" cy="771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2" name="Oval 115"/>
            <p:cNvSpPr>
              <a:spLocks noChangeArrowheads="1"/>
            </p:cNvSpPr>
            <p:nvPr userDrawn="1"/>
          </p:nvSpPr>
          <p:spPr bwMode="auto">
            <a:xfrm>
              <a:off x="590" y="391"/>
              <a:ext cx="763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3" name="Oval 116"/>
            <p:cNvSpPr>
              <a:spLocks noChangeArrowheads="1"/>
            </p:cNvSpPr>
            <p:nvPr userDrawn="1"/>
          </p:nvSpPr>
          <p:spPr bwMode="auto">
            <a:xfrm>
              <a:off x="629" y="445"/>
              <a:ext cx="708" cy="708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4" name="Oval 117"/>
            <p:cNvSpPr>
              <a:spLocks noChangeArrowheads="1"/>
            </p:cNvSpPr>
            <p:nvPr userDrawn="1"/>
          </p:nvSpPr>
          <p:spPr bwMode="auto">
            <a:xfrm>
              <a:off x="637" y="445"/>
              <a:ext cx="693" cy="693"/>
            </a:xfrm>
            <a:prstGeom prst="ellipse">
              <a:avLst/>
            </a:prstGeom>
            <a:noFill/>
            <a:ln w="0">
              <a:solidFill>
                <a:srgbClr val="83725B"/>
              </a:solidFill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5" name="Oval 118" descr="face"/>
            <p:cNvSpPr>
              <a:spLocks noChangeArrowheads="1"/>
            </p:cNvSpPr>
            <p:nvPr userDrawn="1"/>
          </p:nvSpPr>
          <p:spPr bwMode="auto">
            <a:xfrm>
              <a:off x="633" y="445"/>
              <a:ext cx="700" cy="701"/>
            </a:xfrm>
            <a:prstGeom prst="ellipse">
              <a:avLst/>
            </a:prstGeom>
            <a:blipFill dpi="0" rotWithShape="1">
              <a:blip r:embed="rId5" cstate="print">
                <a:lum contrast="6000"/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6" name="Oval 119"/>
            <p:cNvSpPr>
              <a:spLocks noChangeArrowheads="1"/>
            </p:cNvSpPr>
            <p:nvPr userDrawn="1"/>
          </p:nvSpPr>
          <p:spPr bwMode="auto">
            <a:xfrm>
              <a:off x="637" y="391"/>
              <a:ext cx="770" cy="770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7" name="Oval 120"/>
            <p:cNvSpPr>
              <a:spLocks noChangeArrowheads="1"/>
            </p:cNvSpPr>
            <p:nvPr userDrawn="1"/>
          </p:nvSpPr>
          <p:spPr bwMode="auto">
            <a:xfrm>
              <a:off x="544" y="438"/>
              <a:ext cx="770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8" name="Oval 121"/>
            <p:cNvSpPr>
              <a:spLocks noChangeArrowheads="1"/>
            </p:cNvSpPr>
            <p:nvPr userDrawn="1"/>
          </p:nvSpPr>
          <p:spPr bwMode="auto">
            <a:xfrm>
              <a:off x="637" y="438"/>
              <a:ext cx="763" cy="762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29" name="Oval 122"/>
            <p:cNvSpPr>
              <a:spLocks noChangeArrowheads="1"/>
            </p:cNvSpPr>
            <p:nvPr userDrawn="1"/>
          </p:nvSpPr>
          <p:spPr bwMode="auto">
            <a:xfrm>
              <a:off x="264" y="2002"/>
              <a:ext cx="1213" cy="1205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0" name="Oval 123"/>
            <p:cNvSpPr>
              <a:spLocks noChangeArrowheads="1"/>
            </p:cNvSpPr>
            <p:nvPr userDrawn="1"/>
          </p:nvSpPr>
          <p:spPr bwMode="auto">
            <a:xfrm>
              <a:off x="303" y="2033"/>
              <a:ext cx="1135" cy="1143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1" name="Oval 124"/>
            <p:cNvSpPr>
              <a:spLocks noChangeArrowheads="1"/>
            </p:cNvSpPr>
            <p:nvPr userDrawn="1"/>
          </p:nvSpPr>
          <p:spPr bwMode="auto">
            <a:xfrm>
              <a:off x="248" y="1963"/>
              <a:ext cx="1245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2" name="Oval 125"/>
            <p:cNvSpPr>
              <a:spLocks noChangeArrowheads="1"/>
            </p:cNvSpPr>
            <p:nvPr userDrawn="1"/>
          </p:nvSpPr>
          <p:spPr bwMode="auto">
            <a:xfrm>
              <a:off x="209" y="1963"/>
              <a:ext cx="1237" cy="124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3" name="Oval 126"/>
            <p:cNvSpPr>
              <a:spLocks noChangeArrowheads="1"/>
            </p:cNvSpPr>
            <p:nvPr userDrawn="1"/>
          </p:nvSpPr>
          <p:spPr bwMode="auto">
            <a:xfrm>
              <a:off x="271" y="1986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4" name="Oval 127"/>
            <p:cNvSpPr>
              <a:spLocks noChangeArrowheads="1"/>
            </p:cNvSpPr>
            <p:nvPr userDrawn="1"/>
          </p:nvSpPr>
          <p:spPr bwMode="auto">
            <a:xfrm>
              <a:off x="232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5" name="Oval 128" descr="new smal workers"/>
            <p:cNvSpPr>
              <a:spLocks noChangeArrowheads="1"/>
            </p:cNvSpPr>
            <p:nvPr userDrawn="1"/>
          </p:nvSpPr>
          <p:spPr bwMode="auto">
            <a:xfrm>
              <a:off x="304" y="2033"/>
              <a:ext cx="1135" cy="1143"/>
            </a:xfrm>
            <a:prstGeom prst="ellipse">
              <a:avLst/>
            </a:prstGeom>
            <a:blipFill dpi="0" rotWithShape="1">
              <a:blip r:embed="rId6" cstate="print">
                <a:lum contrast="12000"/>
              </a:blip>
              <a:srcRect/>
              <a:stretch>
                <a:fillRect/>
              </a:stretch>
            </a:blip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6" name="Oval 129"/>
            <p:cNvSpPr>
              <a:spLocks noChangeArrowheads="1"/>
            </p:cNvSpPr>
            <p:nvPr userDrawn="1"/>
          </p:nvSpPr>
          <p:spPr bwMode="auto">
            <a:xfrm>
              <a:off x="162" y="2017"/>
              <a:ext cx="1238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7" name="Oval 130"/>
            <p:cNvSpPr>
              <a:spLocks noChangeArrowheads="1"/>
            </p:cNvSpPr>
            <p:nvPr userDrawn="1"/>
          </p:nvSpPr>
          <p:spPr bwMode="auto">
            <a:xfrm>
              <a:off x="310" y="1947"/>
              <a:ext cx="1245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8" name="Oval 131"/>
            <p:cNvSpPr>
              <a:spLocks noChangeArrowheads="1"/>
            </p:cNvSpPr>
            <p:nvPr userDrawn="1"/>
          </p:nvSpPr>
          <p:spPr bwMode="auto">
            <a:xfrm>
              <a:off x="303" y="2017"/>
              <a:ext cx="1244" cy="124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39" name="Oval 132"/>
            <p:cNvSpPr>
              <a:spLocks noChangeArrowheads="1"/>
            </p:cNvSpPr>
            <p:nvPr userDrawn="1"/>
          </p:nvSpPr>
          <p:spPr bwMode="auto">
            <a:xfrm>
              <a:off x="614" y="2990"/>
              <a:ext cx="1003" cy="1011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0" name="Oval 133"/>
            <p:cNvSpPr>
              <a:spLocks noChangeArrowheads="1"/>
            </p:cNvSpPr>
            <p:nvPr userDrawn="1"/>
          </p:nvSpPr>
          <p:spPr bwMode="auto">
            <a:xfrm>
              <a:off x="645" y="3021"/>
              <a:ext cx="941" cy="949"/>
            </a:xfrm>
            <a:prstGeom prst="ellipse">
              <a:avLst/>
            </a:prstGeom>
            <a:solidFill>
              <a:srgbClr val="83725B"/>
            </a:solidFill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1" name="Oval 134"/>
            <p:cNvSpPr>
              <a:spLocks noChangeArrowheads="1"/>
            </p:cNvSpPr>
            <p:nvPr userDrawn="1"/>
          </p:nvSpPr>
          <p:spPr bwMode="auto">
            <a:xfrm>
              <a:off x="598" y="2959"/>
              <a:ext cx="1035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2" name="Oval 135"/>
            <p:cNvSpPr>
              <a:spLocks noChangeArrowheads="1"/>
            </p:cNvSpPr>
            <p:nvPr userDrawn="1"/>
          </p:nvSpPr>
          <p:spPr bwMode="auto">
            <a:xfrm>
              <a:off x="567" y="2959"/>
              <a:ext cx="1027" cy="1034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3" name="Oval 136"/>
            <p:cNvSpPr>
              <a:spLocks noChangeArrowheads="1"/>
            </p:cNvSpPr>
            <p:nvPr userDrawn="1"/>
          </p:nvSpPr>
          <p:spPr bwMode="auto">
            <a:xfrm>
              <a:off x="622" y="2982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4" name="Oval 137"/>
            <p:cNvSpPr>
              <a:spLocks noChangeArrowheads="1"/>
            </p:cNvSpPr>
            <p:nvPr userDrawn="1"/>
          </p:nvSpPr>
          <p:spPr bwMode="auto">
            <a:xfrm>
              <a:off x="583" y="2951"/>
              <a:ext cx="1034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5" name="Oval 138" descr="boom"/>
            <p:cNvSpPr>
              <a:spLocks noChangeArrowheads="1"/>
            </p:cNvSpPr>
            <p:nvPr userDrawn="1"/>
          </p:nvSpPr>
          <p:spPr bwMode="auto">
            <a:xfrm>
              <a:off x="638" y="3018"/>
              <a:ext cx="949" cy="957"/>
            </a:xfrm>
            <a:prstGeom prst="ellipse">
              <a:avLst/>
            </a:prstGeom>
            <a:blipFill dpi="0" rotWithShape="1">
              <a:blip r:embed="rId7" cstate="print">
                <a:lum contrast="6000"/>
              </a:blip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6" name="Oval 139"/>
            <p:cNvSpPr>
              <a:spLocks noChangeArrowheads="1"/>
            </p:cNvSpPr>
            <p:nvPr userDrawn="1"/>
          </p:nvSpPr>
          <p:spPr bwMode="auto">
            <a:xfrm>
              <a:off x="528" y="3005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7" name="Oval 140"/>
            <p:cNvSpPr>
              <a:spLocks noChangeArrowheads="1"/>
            </p:cNvSpPr>
            <p:nvPr userDrawn="1"/>
          </p:nvSpPr>
          <p:spPr bwMode="auto">
            <a:xfrm>
              <a:off x="645" y="3005"/>
              <a:ext cx="1035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  <p:sp>
          <p:nvSpPr>
            <p:cNvPr id="48" name="Oval 141"/>
            <p:cNvSpPr>
              <a:spLocks noChangeArrowheads="1"/>
            </p:cNvSpPr>
            <p:nvPr userDrawn="1"/>
          </p:nvSpPr>
          <p:spPr bwMode="auto">
            <a:xfrm>
              <a:off x="653" y="2951"/>
              <a:ext cx="1027" cy="1035"/>
            </a:xfrm>
            <a:prstGeom prst="ellipse">
              <a:avLst/>
            </a:prstGeom>
            <a:noFill/>
            <a:ln w="9525">
              <a:solidFill>
                <a:srgbClr val="83725B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="0" dirty="0">
                <a:solidFill>
                  <a:srgbClr val="003896"/>
                </a:solidFill>
                <a:latin typeface="Arial"/>
                <a:cs typeface="Arial"/>
              </a:endParaRPr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271838"/>
            <a:ext cx="5545137" cy="676275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ZA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220913"/>
          </a:xfrm>
        </p:spPr>
        <p:txBody>
          <a:bodyPr/>
          <a:lstStyle>
            <a:lvl1pPr marL="0" indent="0">
              <a:buFontTx/>
              <a:buNone/>
              <a:defRPr sz="1800">
                <a:solidFill>
                  <a:srgbClr val="83725B"/>
                </a:solidFill>
              </a:defRPr>
            </a:lvl1pPr>
          </a:lstStyle>
          <a:p>
            <a:r>
              <a:rPr lang="en-ZA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085783898"/>
      </p:ext>
    </p:extLst>
  </p:cSld>
  <p:clrMapOvr>
    <a:masterClrMapping/>
  </p:clrMapOvr>
  <p:transition spd="slow">
    <p:fad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1E6E4D-94F0-46D1-BE51-9D29772AC9B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184449953"/>
      </p:ext>
    </p:extLst>
  </p:cSld>
  <p:clrMapOvr>
    <a:masterClrMapping/>
  </p:clrMapOvr>
  <p:transition spd="slow">
    <p:fad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E9BF53-089A-4297-93EB-386CD9585CA4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384623437"/>
      </p:ext>
    </p:extLst>
  </p:cSld>
  <p:clrMapOvr>
    <a:masterClrMapping/>
  </p:clrMapOvr>
  <p:transition spd="slow">
    <p:fade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36563" y="1436688"/>
            <a:ext cx="4113212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2175" y="1436688"/>
            <a:ext cx="4113213" cy="5045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569520-0E23-4420-B797-5FC34567E9D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627979827"/>
      </p:ext>
    </p:extLst>
  </p:cSld>
  <p:clrMapOvr>
    <a:masterClrMapping/>
  </p:clrMapOvr>
  <p:transition spd="slow">
    <p:fad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8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9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2A79C-43F1-47E1-8A85-6E2A4EAFD13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33419508"/>
      </p:ext>
    </p:extLst>
  </p:cSld>
  <p:clrMapOvr>
    <a:masterClrMapping/>
  </p:clrMapOvr>
  <p:transition spd="slow">
    <p:fad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4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1E580A-6218-40AE-B621-CB3CCAFD3A4F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146727986"/>
      </p:ext>
    </p:extLst>
  </p:cSld>
  <p:clrMapOvr>
    <a:masterClrMapping/>
  </p:clrMapOvr>
  <p:transition spd="slow">
    <p:fad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3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3D68B-F568-4D2D-9CDF-ED3D4D950D29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4260848643"/>
      </p:ext>
    </p:extLst>
  </p:cSld>
  <p:clrMapOvr>
    <a:masterClrMapping/>
  </p:clrMapOvr>
  <p:transition spd="slow">
    <p:fad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552F5-931D-42A6-86FC-BB009A38BECD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103873217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3AB3D-B3B7-428E-B862-2BC4482E278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6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7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89F5C-438B-4EB3-9538-514ACD55E3F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61180930"/>
      </p:ext>
    </p:extLst>
  </p:cSld>
  <p:clrMapOvr>
    <a:masterClrMapping/>
  </p:clrMapOvr>
  <p:transition spd="slow">
    <p:fad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BE6D6-B3E5-435D-9FD6-99A8EDD872E1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875615085"/>
      </p:ext>
    </p:extLst>
  </p:cSld>
  <p:clrMapOvr>
    <a:masterClrMapping/>
  </p:clrMapOvr>
  <p:transition spd="slow"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1475" y="166688"/>
            <a:ext cx="2093913" cy="63150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36563" y="166688"/>
            <a:ext cx="6132512" cy="63150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DCFD7-5260-4B50-A32F-2D05E7DE0D7A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2154908250"/>
      </p:ext>
    </p:extLst>
  </p:cSld>
  <p:clrMapOvr>
    <a:masterClrMapping/>
  </p:clrMapOvr>
  <p:transition spd="slow"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563" y="166688"/>
            <a:ext cx="6519862" cy="6667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36563" y="1436688"/>
            <a:ext cx="8378825" cy="5045075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ZA" dirty="0"/>
              <a:t>2010/01/20</a:t>
            </a:r>
          </a:p>
        </p:txBody>
      </p:sp>
      <p:sp>
        <p:nvSpPr>
          <p:cNvPr id="5" name="Rectangle 3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6" name="Rectangle 3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3FC37D-F097-451F-BBF8-7F1CA88C1C6F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8459882"/>
      </p:ext>
    </p:extLst>
  </p:cSld>
  <p:clrMapOvr>
    <a:masterClrMapping/>
  </p:clrMapOvr>
  <p:transition spd="slow"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EskomLogo"/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997575"/>
            <a:ext cx="13176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130425"/>
            <a:ext cx="7772400" cy="1470025"/>
          </a:xfrm>
        </p:spPr>
        <p:txBody>
          <a:bodyPr anchor="b"/>
          <a:lstStyle>
            <a:lvl1pPr algn="ctr">
              <a:defRPr/>
            </a:lvl1pPr>
          </a:lstStyle>
          <a:p>
            <a:pPr lvl="0"/>
            <a:r>
              <a:rPr lang="en-GB" noProof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 sz="2900"/>
            </a:lvl1pPr>
          </a:lstStyle>
          <a:p>
            <a:pPr lvl="0"/>
            <a:r>
              <a:rPr lang="en-GB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5151669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6449636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463065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25538"/>
            <a:ext cx="3997325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5338" y="1125538"/>
            <a:ext cx="3997325" cy="4751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75309526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6725335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47581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10561-ACB4-4450-BC3C-1576271E508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982980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3338686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ZA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692586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11727651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7813" y="73025"/>
            <a:ext cx="2057400" cy="58039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73025"/>
            <a:ext cx="6019800" cy="58039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59188494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73025"/>
            <a:ext cx="8229600" cy="9080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5613" y="1125538"/>
            <a:ext cx="8147050" cy="4751387"/>
          </a:xfrm>
        </p:spPr>
        <p:txBody>
          <a:bodyPr/>
          <a:lstStyle/>
          <a:p>
            <a:pPr lvl="0"/>
            <a:endParaRPr lang="en-ZA" noProof="0" dirty="0"/>
          </a:p>
        </p:txBody>
      </p:sp>
    </p:spTree>
    <p:extLst>
      <p:ext uri="{BB962C8B-B14F-4D97-AF65-F5344CB8AC3E}">
        <p14:creationId xmlns:p14="http://schemas.microsoft.com/office/powerpoint/2010/main" val="7354630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613" y="73025"/>
            <a:ext cx="8229600" cy="9080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5613" y="1125538"/>
            <a:ext cx="8147050" cy="4751387"/>
          </a:xfrm>
        </p:spPr>
        <p:txBody>
          <a:bodyPr/>
          <a:lstStyle/>
          <a:p>
            <a:pPr lvl="0"/>
            <a:endParaRPr lang="en-ZA" noProof="0" dirty="0"/>
          </a:p>
        </p:txBody>
      </p:sp>
    </p:spTree>
    <p:extLst>
      <p:ext uri="{BB962C8B-B14F-4D97-AF65-F5344CB8AC3E}">
        <p14:creationId xmlns:p14="http://schemas.microsoft.com/office/powerpoint/2010/main" val="321186549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1"/>
          <p:cNvSpPr>
            <a:spLocks noChangeArrowheads="1"/>
          </p:cNvSpPr>
          <p:nvPr/>
        </p:nvSpPr>
        <p:spPr bwMode="auto">
          <a:xfrm>
            <a:off x="-4763" y="0"/>
            <a:ext cx="9148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pic>
        <p:nvPicPr>
          <p:cNvPr id="5" name="Picture 23" descr="d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182562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101"/>
          <p:cNvSpPr>
            <a:spLocks noChangeArrowheads="1"/>
          </p:cNvSpPr>
          <p:nvPr/>
        </p:nvSpPr>
        <p:spPr bwMode="auto">
          <a:xfrm>
            <a:off x="368300" y="1300163"/>
            <a:ext cx="2298700" cy="22971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round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7" name="Oval 102" descr="coolers"/>
          <p:cNvSpPr>
            <a:spLocks noChangeArrowheads="1"/>
          </p:cNvSpPr>
          <p:nvPr/>
        </p:nvSpPr>
        <p:spPr bwMode="auto">
          <a:xfrm>
            <a:off x="436563" y="1362075"/>
            <a:ext cx="2162175" cy="2173288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8" name="Oval 103"/>
          <p:cNvSpPr>
            <a:spLocks noChangeArrowheads="1"/>
          </p:cNvSpPr>
          <p:nvPr/>
        </p:nvSpPr>
        <p:spPr bwMode="auto">
          <a:xfrm>
            <a:off x="344488" y="1225550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9" name="Oval 104"/>
          <p:cNvSpPr>
            <a:spLocks noChangeArrowheads="1"/>
          </p:cNvSpPr>
          <p:nvPr/>
        </p:nvSpPr>
        <p:spPr bwMode="auto">
          <a:xfrm>
            <a:off x="257175" y="1225550"/>
            <a:ext cx="2360613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0" name="Oval 105"/>
          <p:cNvSpPr>
            <a:spLocks noChangeArrowheads="1"/>
          </p:cNvSpPr>
          <p:nvPr/>
        </p:nvSpPr>
        <p:spPr bwMode="auto">
          <a:xfrm>
            <a:off x="381000" y="1274763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1" name="Oval 106"/>
          <p:cNvSpPr>
            <a:spLocks noChangeArrowheads="1"/>
          </p:cNvSpPr>
          <p:nvPr/>
        </p:nvSpPr>
        <p:spPr bwMode="auto">
          <a:xfrm>
            <a:off x="307975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2" name="Oval 107"/>
          <p:cNvSpPr>
            <a:spLocks noChangeArrowheads="1"/>
          </p:cNvSpPr>
          <p:nvPr/>
        </p:nvSpPr>
        <p:spPr bwMode="auto">
          <a:xfrm>
            <a:off x="442913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3" name="Oval 108"/>
          <p:cNvSpPr>
            <a:spLocks noChangeArrowheads="1"/>
          </p:cNvSpPr>
          <p:nvPr/>
        </p:nvSpPr>
        <p:spPr bwMode="auto">
          <a:xfrm>
            <a:off x="171450" y="1323975"/>
            <a:ext cx="2359025" cy="23717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4" name="Oval 109"/>
          <p:cNvSpPr>
            <a:spLocks noChangeArrowheads="1"/>
          </p:cNvSpPr>
          <p:nvPr/>
        </p:nvSpPr>
        <p:spPr bwMode="auto">
          <a:xfrm>
            <a:off x="455613" y="1201738"/>
            <a:ext cx="2359025" cy="235902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5" name="Oval 110"/>
          <p:cNvSpPr>
            <a:spLocks noChangeArrowheads="1"/>
          </p:cNvSpPr>
          <p:nvPr/>
        </p:nvSpPr>
        <p:spPr bwMode="auto">
          <a:xfrm>
            <a:off x="974725" y="669925"/>
            <a:ext cx="1173163" cy="11858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6" name="Oval 111"/>
          <p:cNvSpPr>
            <a:spLocks noChangeArrowheads="1"/>
          </p:cNvSpPr>
          <p:nvPr/>
        </p:nvSpPr>
        <p:spPr bwMode="auto">
          <a:xfrm>
            <a:off x="998538" y="706438"/>
            <a:ext cx="1123950" cy="1123950"/>
          </a:xfrm>
          <a:prstGeom prst="ellipse">
            <a:avLst/>
          </a:prstGeom>
          <a:solidFill>
            <a:srgbClr val="8C7F6D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7" name="Oval 112"/>
          <p:cNvSpPr>
            <a:spLocks noChangeArrowheads="1"/>
          </p:cNvSpPr>
          <p:nvPr/>
        </p:nvSpPr>
        <p:spPr bwMode="auto">
          <a:xfrm>
            <a:off x="949325" y="6334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8" name="Oval 113"/>
          <p:cNvSpPr>
            <a:spLocks noChangeArrowheads="1"/>
          </p:cNvSpPr>
          <p:nvPr/>
        </p:nvSpPr>
        <p:spPr bwMode="auto">
          <a:xfrm>
            <a:off x="912813" y="633413"/>
            <a:ext cx="12096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19" name="Oval 114"/>
          <p:cNvSpPr>
            <a:spLocks noChangeArrowheads="1"/>
          </p:cNvSpPr>
          <p:nvPr/>
        </p:nvSpPr>
        <p:spPr bwMode="auto">
          <a:xfrm>
            <a:off x="974725" y="657225"/>
            <a:ext cx="1222375" cy="12239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0" name="Oval 115"/>
          <p:cNvSpPr>
            <a:spLocks noChangeArrowheads="1"/>
          </p:cNvSpPr>
          <p:nvPr/>
        </p:nvSpPr>
        <p:spPr bwMode="auto">
          <a:xfrm>
            <a:off x="936625" y="620713"/>
            <a:ext cx="1211263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1" name="Oval 116"/>
          <p:cNvSpPr>
            <a:spLocks noChangeArrowheads="1"/>
          </p:cNvSpPr>
          <p:nvPr/>
        </p:nvSpPr>
        <p:spPr bwMode="auto">
          <a:xfrm>
            <a:off x="998538" y="706438"/>
            <a:ext cx="1123950" cy="1123950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2" name="Oval 117"/>
          <p:cNvSpPr>
            <a:spLocks noChangeArrowheads="1"/>
          </p:cNvSpPr>
          <p:nvPr/>
        </p:nvSpPr>
        <p:spPr bwMode="auto">
          <a:xfrm>
            <a:off x="1011238" y="706438"/>
            <a:ext cx="1100137" cy="1100137"/>
          </a:xfrm>
          <a:prstGeom prst="ellipse">
            <a:avLst/>
          </a:prstGeom>
          <a:noFill/>
          <a:ln w="0">
            <a:solidFill>
              <a:srgbClr val="83725B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3" name="Oval 118" descr="face"/>
          <p:cNvSpPr>
            <a:spLocks noChangeArrowheads="1"/>
          </p:cNvSpPr>
          <p:nvPr/>
        </p:nvSpPr>
        <p:spPr bwMode="auto">
          <a:xfrm>
            <a:off x="1004888" y="706438"/>
            <a:ext cx="1111250" cy="1112837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4" name="Oval 119"/>
          <p:cNvSpPr>
            <a:spLocks noChangeArrowheads="1"/>
          </p:cNvSpPr>
          <p:nvPr/>
        </p:nvSpPr>
        <p:spPr bwMode="auto">
          <a:xfrm>
            <a:off x="1011238" y="620713"/>
            <a:ext cx="1222375" cy="12223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5" name="Oval 120"/>
          <p:cNvSpPr>
            <a:spLocks noChangeArrowheads="1"/>
          </p:cNvSpPr>
          <p:nvPr/>
        </p:nvSpPr>
        <p:spPr bwMode="auto">
          <a:xfrm>
            <a:off x="863600" y="695325"/>
            <a:ext cx="1222375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6" name="Oval 121"/>
          <p:cNvSpPr>
            <a:spLocks noChangeArrowheads="1"/>
          </p:cNvSpPr>
          <p:nvPr/>
        </p:nvSpPr>
        <p:spPr bwMode="auto">
          <a:xfrm>
            <a:off x="1011238" y="695325"/>
            <a:ext cx="1211262" cy="12096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7" name="Oval 122"/>
          <p:cNvSpPr>
            <a:spLocks noChangeArrowheads="1"/>
          </p:cNvSpPr>
          <p:nvPr/>
        </p:nvSpPr>
        <p:spPr bwMode="auto">
          <a:xfrm>
            <a:off x="419100" y="3178175"/>
            <a:ext cx="1925638" cy="1912938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8" name="Oval 123"/>
          <p:cNvSpPr>
            <a:spLocks noChangeArrowheads="1"/>
          </p:cNvSpPr>
          <p:nvPr/>
        </p:nvSpPr>
        <p:spPr bwMode="auto">
          <a:xfrm>
            <a:off x="481013" y="3227388"/>
            <a:ext cx="1801812" cy="1814512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29" name="Oval 124"/>
          <p:cNvSpPr>
            <a:spLocks noChangeArrowheads="1"/>
          </p:cNvSpPr>
          <p:nvPr/>
        </p:nvSpPr>
        <p:spPr bwMode="auto">
          <a:xfrm>
            <a:off x="393700" y="3116263"/>
            <a:ext cx="1976438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0" name="Oval 125"/>
          <p:cNvSpPr>
            <a:spLocks noChangeArrowheads="1"/>
          </p:cNvSpPr>
          <p:nvPr/>
        </p:nvSpPr>
        <p:spPr bwMode="auto">
          <a:xfrm>
            <a:off x="331788" y="3116263"/>
            <a:ext cx="1963737" cy="1974850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1" name="Oval 126"/>
          <p:cNvSpPr>
            <a:spLocks noChangeArrowheads="1"/>
          </p:cNvSpPr>
          <p:nvPr/>
        </p:nvSpPr>
        <p:spPr bwMode="auto">
          <a:xfrm>
            <a:off x="430213" y="3152775"/>
            <a:ext cx="1976437" cy="1976438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2" name="Oval 127"/>
          <p:cNvSpPr>
            <a:spLocks noChangeArrowheads="1"/>
          </p:cNvSpPr>
          <p:nvPr/>
        </p:nvSpPr>
        <p:spPr bwMode="auto">
          <a:xfrm>
            <a:off x="368300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3" name="Oval 128" descr="new smal workers"/>
          <p:cNvSpPr>
            <a:spLocks noChangeArrowheads="1"/>
          </p:cNvSpPr>
          <p:nvPr/>
        </p:nvSpPr>
        <p:spPr bwMode="auto">
          <a:xfrm>
            <a:off x="482600" y="3227388"/>
            <a:ext cx="1801813" cy="1814512"/>
          </a:xfrm>
          <a:prstGeom prst="ellipse">
            <a:avLst/>
          </a:prstGeom>
          <a:blipFill dpi="0" rotWithShape="1">
            <a:blip r:embed="rId5">
              <a:lum contrast="12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4" name="Oval 129"/>
          <p:cNvSpPr>
            <a:spLocks noChangeArrowheads="1"/>
          </p:cNvSpPr>
          <p:nvPr/>
        </p:nvSpPr>
        <p:spPr bwMode="auto">
          <a:xfrm>
            <a:off x="257175" y="3201988"/>
            <a:ext cx="1965325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5" name="Oval 130"/>
          <p:cNvSpPr>
            <a:spLocks noChangeArrowheads="1"/>
          </p:cNvSpPr>
          <p:nvPr/>
        </p:nvSpPr>
        <p:spPr bwMode="auto">
          <a:xfrm>
            <a:off x="492125" y="3090863"/>
            <a:ext cx="1976438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6" name="Oval 131"/>
          <p:cNvSpPr>
            <a:spLocks noChangeArrowheads="1"/>
          </p:cNvSpPr>
          <p:nvPr/>
        </p:nvSpPr>
        <p:spPr bwMode="auto">
          <a:xfrm>
            <a:off x="481013" y="3201988"/>
            <a:ext cx="1974850" cy="1976437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7" name="Oval 132"/>
          <p:cNvSpPr>
            <a:spLocks noChangeArrowheads="1"/>
          </p:cNvSpPr>
          <p:nvPr/>
        </p:nvSpPr>
        <p:spPr bwMode="auto">
          <a:xfrm>
            <a:off x="974725" y="4746625"/>
            <a:ext cx="1592263" cy="1604963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8" name="Oval 133"/>
          <p:cNvSpPr>
            <a:spLocks noChangeArrowheads="1"/>
          </p:cNvSpPr>
          <p:nvPr/>
        </p:nvSpPr>
        <p:spPr bwMode="auto">
          <a:xfrm>
            <a:off x="1023938" y="4795838"/>
            <a:ext cx="1493837" cy="1506537"/>
          </a:xfrm>
          <a:prstGeom prst="ellipse">
            <a:avLst/>
          </a:prstGeom>
          <a:solidFill>
            <a:srgbClr val="83725B"/>
          </a:solidFill>
          <a:ln w="9525">
            <a:solidFill>
              <a:srgbClr val="83725B"/>
            </a:solidFill>
            <a:miter lim="800000"/>
            <a:headEnd/>
            <a:tailEnd/>
          </a:ln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39" name="Oval 134"/>
          <p:cNvSpPr>
            <a:spLocks noChangeArrowheads="1"/>
          </p:cNvSpPr>
          <p:nvPr/>
        </p:nvSpPr>
        <p:spPr bwMode="auto">
          <a:xfrm>
            <a:off x="949325" y="4697413"/>
            <a:ext cx="1643063" cy="16414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0" name="Oval 135"/>
          <p:cNvSpPr>
            <a:spLocks noChangeArrowheads="1"/>
          </p:cNvSpPr>
          <p:nvPr/>
        </p:nvSpPr>
        <p:spPr bwMode="auto">
          <a:xfrm>
            <a:off x="900113" y="4697413"/>
            <a:ext cx="1630362" cy="1641475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1" name="Oval 136"/>
          <p:cNvSpPr>
            <a:spLocks noChangeArrowheads="1"/>
          </p:cNvSpPr>
          <p:nvPr/>
        </p:nvSpPr>
        <p:spPr bwMode="auto">
          <a:xfrm>
            <a:off x="987425" y="4733925"/>
            <a:ext cx="1630363" cy="1643063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2" name="Oval 137"/>
          <p:cNvSpPr>
            <a:spLocks noChangeArrowheads="1"/>
          </p:cNvSpPr>
          <p:nvPr/>
        </p:nvSpPr>
        <p:spPr bwMode="auto">
          <a:xfrm>
            <a:off x="925513" y="4684713"/>
            <a:ext cx="1641475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3" name="Oval 138" descr="boom"/>
          <p:cNvSpPr>
            <a:spLocks noChangeArrowheads="1"/>
          </p:cNvSpPr>
          <p:nvPr/>
        </p:nvSpPr>
        <p:spPr bwMode="auto">
          <a:xfrm>
            <a:off x="1012825" y="4791075"/>
            <a:ext cx="1506538" cy="1519238"/>
          </a:xfrm>
          <a:prstGeom prst="ellipse">
            <a:avLst/>
          </a:prstGeom>
          <a:blipFill dpi="0" rotWithShape="1">
            <a:blip r:embed="rId6">
              <a:lum contrast="6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4" name="Oval 139"/>
          <p:cNvSpPr>
            <a:spLocks noChangeArrowheads="1"/>
          </p:cNvSpPr>
          <p:nvPr/>
        </p:nvSpPr>
        <p:spPr bwMode="auto">
          <a:xfrm>
            <a:off x="838200" y="4770438"/>
            <a:ext cx="1630363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5" name="Oval 140"/>
          <p:cNvSpPr>
            <a:spLocks noChangeArrowheads="1"/>
          </p:cNvSpPr>
          <p:nvPr/>
        </p:nvSpPr>
        <p:spPr bwMode="auto">
          <a:xfrm>
            <a:off x="1023938" y="4770438"/>
            <a:ext cx="16430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6" name="Oval 141"/>
          <p:cNvSpPr>
            <a:spLocks noChangeArrowheads="1"/>
          </p:cNvSpPr>
          <p:nvPr/>
        </p:nvSpPr>
        <p:spPr bwMode="auto">
          <a:xfrm>
            <a:off x="1036638" y="4684713"/>
            <a:ext cx="1630362" cy="1643062"/>
          </a:xfrm>
          <a:prstGeom prst="ellipse">
            <a:avLst/>
          </a:prstGeom>
          <a:noFill/>
          <a:ln w="9525">
            <a:solidFill>
              <a:srgbClr val="83725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sz="1300" b="0" dirty="0">
              <a:solidFill>
                <a:srgbClr val="003896"/>
              </a:solidFill>
            </a:endParaRPr>
          </a:p>
        </p:txBody>
      </p:sp>
      <p:sp>
        <p:nvSpPr>
          <p:cNvPr id="47" name="Working Draft Text" hidden="1"/>
          <p:cNvSpPr txBox="1">
            <a:spLocks noChangeArrowheads="1"/>
          </p:cNvSpPr>
          <p:nvPr/>
        </p:nvSpPr>
        <p:spPr bwMode="auto">
          <a:xfrm>
            <a:off x="3059113" y="1160463"/>
            <a:ext cx="9842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dirty="0"/>
              <a:t>WORKING DRAFT</a:t>
            </a:r>
          </a:p>
        </p:txBody>
      </p:sp>
      <p:sp>
        <p:nvSpPr>
          <p:cNvPr id="48" name="Working Draft" hidden="1"/>
          <p:cNvSpPr txBox="1">
            <a:spLocks noChangeArrowheads="1"/>
          </p:cNvSpPr>
          <p:nvPr/>
        </p:nvSpPr>
        <p:spPr bwMode="auto">
          <a:xfrm>
            <a:off x="3059113" y="1316038"/>
            <a:ext cx="31940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b="0" dirty="0"/>
              <a:t>Last Modified 03.11.2010 16:36:12 South Africa Standard Time</a:t>
            </a:r>
          </a:p>
        </p:txBody>
      </p:sp>
      <p:sp>
        <p:nvSpPr>
          <p:cNvPr id="49" name="Printed" hidden="1"/>
          <p:cNvSpPr txBox="1">
            <a:spLocks noChangeArrowheads="1"/>
          </p:cNvSpPr>
          <p:nvPr/>
        </p:nvSpPr>
        <p:spPr bwMode="auto">
          <a:xfrm>
            <a:off x="3059113" y="1473200"/>
            <a:ext cx="25781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900" b="0" dirty="0"/>
              <a:t>Printed 11/3/2010 6:29:46 AM India Standard Time</a:t>
            </a:r>
          </a:p>
        </p:txBody>
      </p:sp>
      <p:grpSp>
        <p:nvGrpSpPr>
          <p:cNvPr id="50" name="McK Title Elements"/>
          <p:cNvGrpSpPr>
            <a:grpSpLocks/>
          </p:cNvGrpSpPr>
          <p:nvPr userDrawn="1"/>
        </p:nvGrpSpPr>
        <p:grpSpPr bwMode="auto">
          <a:xfrm>
            <a:off x="3059113" y="4933950"/>
            <a:ext cx="4935537" cy="477838"/>
            <a:chOff x="1927" y="3108"/>
            <a:chExt cx="3109" cy="301"/>
          </a:xfrm>
        </p:grpSpPr>
        <p:sp>
          <p:nvSpPr>
            <p:cNvPr id="51" name="McK Document type" hidden="1"/>
            <p:cNvSpPr txBox="1">
              <a:spLocks noChangeArrowheads="1"/>
            </p:cNvSpPr>
            <p:nvPr/>
          </p:nvSpPr>
          <p:spPr bwMode="auto">
            <a:xfrm>
              <a:off x="1927" y="3108"/>
              <a:ext cx="310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b="0" dirty="0"/>
                <a:t>Document type</a:t>
              </a:r>
            </a:p>
          </p:txBody>
        </p:sp>
        <p:sp>
          <p:nvSpPr>
            <p:cNvPr id="52" name="McK Date" hidden="1"/>
            <p:cNvSpPr txBox="1">
              <a:spLocks noChangeArrowheads="1"/>
            </p:cNvSpPr>
            <p:nvPr/>
          </p:nvSpPr>
          <p:spPr bwMode="auto">
            <a:xfrm>
              <a:off x="1927" y="3275"/>
              <a:ext cx="310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b="0" dirty="0"/>
                <a:t>Date</a:t>
              </a:r>
            </a:p>
          </p:txBody>
        </p:sp>
      </p:grpSp>
      <p:sp>
        <p:nvSpPr>
          <p:cNvPr id="53" name="doc id" hidden="1"/>
          <p:cNvSpPr>
            <a:spLocks noChangeArrowheads="1"/>
          </p:cNvSpPr>
          <p:nvPr/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895350"/>
            <a:r>
              <a:rPr lang="cs-CZ" sz="700" b="0">
                <a:solidFill>
                  <a:srgbClr val="000000"/>
                </a:solidFill>
              </a:rPr>
              <a:t>TVM-AAA123-20091218-</a:t>
            </a:r>
          </a:p>
        </p:txBody>
      </p:sp>
      <p:pic>
        <p:nvPicPr>
          <p:cNvPr id="54" name="Picture 172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319088"/>
            <a:ext cx="2146300" cy="54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59113" y="3636963"/>
            <a:ext cx="5545137" cy="311150"/>
          </a:xfrm>
        </p:spPr>
        <p:txBody>
          <a:bodyPr anchor="b"/>
          <a:lstStyle>
            <a:lvl1pPr>
              <a:defRPr>
                <a:solidFill>
                  <a:srgbClr val="003896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59113" y="4092575"/>
            <a:ext cx="5545137" cy="244475"/>
          </a:xfrm>
        </p:spPr>
        <p:txBody>
          <a:bodyPr/>
          <a:lstStyle>
            <a:lvl1pPr>
              <a:defRPr>
                <a:solidFill>
                  <a:srgbClr val="83725B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93960091"/>
      </p:ext>
    </p:extLst>
  </p:cSld>
  <p:clrMapOvr>
    <a:masterClrMapping/>
  </p:clrMapOvr>
  <p:transition spd="slow">
    <p:fad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C995A1-670B-48B4-ABF2-C708ED11ADF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938271"/>
      </p:ext>
    </p:extLst>
  </p:cSld>
  <p:clrMapOvr>
    <a:masterClrMapping/>
  </p:clrMapOvr>
  <p:transition spd="slow">
    <p:fad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9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69E29-7F0C-4183-B5ED-351F28987BF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385085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26" Type="http://schemas.openxmlformats.org/officeDocument/2006/relationships/tags" Target="../tags/tag15.xml"/><Relationship Id="rId39" Type="http://schemas.openxmlformats.org/officeDocument/2006/relationships/tags" Target="../tags/tag28.xml"/><Relationship Id="rId21" Type="http://schemas.openxmlformats.org/officeDocument/2006/relationships/tags" Target="../tags/tag10.xml"/><Relationship Id="rId34" Type="http://schemas.openxmlformats.org/officeDocument/2006/relationships/tags" Target="../tags/tag23.xml"/><Relationship Id="rId42" Type="http://schemas.openxmlformats.org/officeDocument/2006/relationships/tags" Target="../tags/tag3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9" Type="http://schemas.openxmlformats.org/officeDocument/2006/relationships/tags" Target="../tags/tag18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13.xml"/><Relationship Id="rId32" Type="http://schemas.openxmlformats.org/officeDocument/2006/relationships/tags" Target="../tags/tag21.xml"/><Relationship Id="rId37" Type="http://schemas.openxmlformats.org/officeDocument/2006/relationships/tags" Target="../tags/tag26.xml"/><Relationship Id="rId40" Type="http://schemas.openxmlformats.org/officeDocument/2006/relationships/tags" Target="../tags/tag29.xml"/><Relationship Id="rId45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23" Type="http://schemas.openxmlformats.org/officeDocument/2006/relationships/tags" Target="../tags/tag12.xml"/><Relationship Id="rId28" Type="http://schemas.openxmlformats.org/officeDocument/2006/relationships/tags" Target="../tags/tag17.xml"/><Relationship Id="rId36" Type="http://schemas.openxmlformats.org/officeDocument/2006/relationships/tags" Target="../tags/tag25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8.xml"/><Relationship Id="rId31" Type="http://schemas.openxmlformats.org/officeDocument/2006/relationships/tags" Target="../tags/tag20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Relationship Id="rId22" Type="http://schemas.openxmlformats.org/officeDocument/2006/relationships/tags" Target="../tags/tag11.xml"/><Relationship Id="rId27" Type="http://schemas.openxmlformats.org/officeDocument/2006/relationships/tags" Target="../tags/tag16.xml"/><Relationship Id="rId30" Type="http://schemas.openxmlformats.org/officeDocument/2006/relationships/tags" Target="../tags/tag19.xml"/><Relationship Id="rId35" Type="http://schemas.openxmlformats.org/officeDocument/2006/relationships/tags" Target="../tags/tag24.xml"/><Relationship Id="rId43" Type="http://schemas.openxmlformats.org/officeDocument/2006/relationships/oleObject" Target="../embeddings/oleObject1.bin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5" Type="http://schemas.openxmlformats.org/officeDocument/2006/relationships/tags" Target="../tags/tag14.xml"/><Relationship Id="rId33" Type="http://schemas.openxmlformats.org/officeDocument/2006/relationships/tags" Target="../tags/tag22.xml"/><Relationship Id="rId38" Type="http://schemas.openxmlformats.org/officeDocument/2006/relationships/tags" Target="../tags/tag27.xml"/><Relationship Id="rId20" Type="http://schemas.openxmlformats.org/officeDocument/2006/relationships/tags" Target="../tags/tag9.xml"/><Relationship Id="rId41" Type="http://schemas.openxmlformats.org/officeDocument/2006/relationships/tags" Target="../tags/tag30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tags" Target="../tags/tag42.xml"/><Relationship Id="rId18" Type="http://schemas.openxmlformats.org/officeDocument/2006/relationships/tags" Target="../tags/tag47.xml"/><Relationship Id="rId26" Type="http://schemas.openxmlformats.org/officeDocument/2006/relationships/tags" Target="../tags/tag55.xml"/><Relationship Id="rId39" Type="http://schemas.openxmlformats.org/officeDocument/2006/relationships/tags" Target="../tags/tag68.xml"/><Relationship Id="rId21" Type="http://schemas.openxmlformats.org/officeDocument/2006/relationships/tags" Target="../tags/tag50.xml"/><Relationship Id="rId34" Type="http://schemas.openxmlformats.org/officeDocument/2006/relationships/tags" Target="../tags/tag63.xml"/><Relationship Id="rId42" Type="http://schemas.openxmlformats.org/officeDocument/2006/relationships/tags" Target="../tags/tag71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45.xml"/><Relationship Id="rId29" Type="http://schemas.openxmlformats.org/officeDocument/2006/relationships/tags" Target="../tags/tag58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tags" Target="../tags/tag53.xml"/><Relationship Id="rId32" Type="http://schemas.openxmlformats.org/officeDocument/2006/relationships/tags" Target="../tags/tag61.xml"/><Relationship Id="rId37" Type="http://schemas.openxmlformats.org/officeDocument/2006/relationships/tags" Target="../tags/tag66.xml"/><Relationship Id="rId40" Type="http://schemas.openxmlformats.org/officeDocument/2006/relationships/tags" Target="../tags/tag69.xml"/><Relationship Id="rId45" Type="http://schemas.openxmlformats.org/officeDocument/2006/relationships/image" Target="../media/image2.png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44.xml"/><Relationship Id="rId23" Type="http://schemas.openxmlformats.org/officeDocument/2006/relationships/tags" Target="../tags/tag52.xml"/><Relationship Id="rId28" Type="http://schemas.openxmlformats.org/officeDocument/2006/relationships/tags" Target="../tags/tag57.xml"/><Relationship Id="rId36" Type="http://schemas.openxmlformats.org/officeDocument/2006/relationships/tags" Target="../tags/tag65.xml"/><Relationship Id="rId10" Type="http://schemas.openxmlformats.org/officeDocument/2006/relationships/slideLayout" Target="../slideLayouts/slideLayout21.xml"/><Relationship Id="rId19" Type="http://schemas.openxmlformats.org/officeDocument/2006/relationships/tags" Target="../tags/tag48.xml"/><Relationship Id="rId31" Type="http://schemas.openxmlformats.org/officeDocument/2006/relationships/tags" Target="../tags/tag60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3.xml"/><Relationship Id="rId22" Type="http://schemas.openxmlformats.org/officeDocument/2006/relationships/tags" Target="../tags/tag51.xml"/><Relationship Id="rId27" Type="http://schemas.openxmlformats.org/officeDocument/2006/relationships/tags" Target="../tags/tag56.xml"/><Relationship Id="rId30" Type="http://schemas.openxmlformats.org/officeDocument/2006/relationships/tags" Target="../tags/tag59.xml"/><Relationship Id="rId35" Type="http://schemas.openxmlformats.org/officeDocument/2006/relationships/tags" Target="../tags/tag64.xml"/><Relationship Id="rId43" Type="http://schemas.openxmlformats.org/officeDocument/2006/relationships/oleObject" Target="../embeddings/oleObject2.bin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7" Type="http://schemas.openxmlformats.org/officeDocument/2006/relationships/tags" Target="../tags/tag46.xml"/><Relationship Id="rId25" Type="http://schemas.openxmlformats.org/officeDocument/2006/relationships/tags" Target="../tags/tag54.xml"/><Relationship Id="rId33" Type="http://schemas.openxmlformats.org/officeDocument/2006/relationships/tags" Target="../tags/tag62.xml"/><Relationship Id="rId38" Type="http://schemas.openxmlformats.org/officeDocument/2006/relationships/tags" Target="../tags/tag67.xml"/><Relationship Id="rId20" Type="http://schemas.openxmlformats.org/officeDocument/2006/relationships/tags" Target="../tags/tag49.xml"/><Relationship Id="rId41" Type="http://schemas.openxmlformats.org/officeDocument/2006/relationships/tags" Target="../tags/tag70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tags" Target="../tags/tag82.xml"/><Relationship Id="rId18" Type="http://schemas.openxmlformats.org/officeDocument/2006/relationships/tags" Target="../tags/tag87.xml"/><Relationship Id="rId26" Type="http://schemas.openxmlformats.org/officeDocument/2006/relationships/tags" Target="../tags/tag95.xml"/><Relationship Id="rId39" Type="http://schemas.openxmlformats.org/officeDocument/2006/relationships/tags" Target="../tags/tag108.xml"/><Relationship Id="rId21" Type="http://schemas.openxmlformats.org/officeDocument/2006/relationships/tags" Target="../tags/tag90.xml"/><Relationship Id="rId34" Type="http://schemas.openxmlformats.org/officeDocument/2006/relationships/tags" Target="../tags/tag103.xml"/><Relationship Id="rId42" Type="http://schemas.openxmlformats.org/officeDocument/2006/relationships/tags" Target="../tags/tag111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6" Type="http://schemas.openxmlformats.org/officeDocument/2006/relationships/tags" Target="../tags/tag85.xml"/><Relationship Id="rId29" Type="http://schemas.openxmlformats.org/officeDocument/2006/relationships/tags" Target="../tags/tag9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24" Type="http://schemas.openxmlformats.org/officeDocument/2006/relationships/tags" Target="../tags/tag93.xml"/><Relationship Id="rId32" Type="http://schemas.openxmlformats.org/officeDocument/2006/relationships/tags" Target="../tags/tag101.xml"/><Relationship Id="rId37" Type="http://schemas.openxmlformats.org/officeDocument/2006/relationships/tags" Target="../tags/tag106.xml"/><Relationship Id="rId40" Type="http://schemas.openxmlformats.org/officeDocument/2006/relationships/tags" Target="../tags/tag109.xml"/><Relationship Id="rId45" Type="http://schemas.openxmlformats.org/officeDocument/2006/relationships/image" Target="../media/image2.png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84.xml"/><Relationship Id="rId23" Type="http://schemas.openxmlformats.org/officeDocument/2006/relationships/tags" Target="../tags/tag92.xml"/><Relationship Id="rId28" Type="http://schemas.openxmlformats.org/officeDocument/2006/relationships/tags" Target="../tags/tag97.xml"/><Relationship Id="rId36" Type="http://schemas.openxmlformats.org/officeDocument/2006/relationships/tags" Target="../tags/tag105.xml"/><Relationship Id="rId10" Type="http://schemas.openxmlformats.org/officeDocument/2006/relationships/slideLayout" Target="../slideLayouts/slideLayout32.xml"/><Relationship Id="rId19" Type="http://schemas.openxmlformats.org/officeDocument/2006/relationships/tags" Target="../tags/tag88.xml"/><Relationship Id="rId31" Type="http://schemas.openxmlformats.org/officeDocument/2006/relationships/tags" Target="../tags/tag100.xml"/><Relationship Id="rId44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83.xml"/><Relationship Id="rId22" Type="http://schemas.openxmlformats.org/officeDocument/2006/relationships/tags" Target="../tags/tag91.xml"/><Relationship Id="rId27" Type="http://schemas.openxmlformats.org/officeDocument/2006/relationships/tags" Target="../tags/tag96.xml"/><Relationship Id="rId30" Type="http://schemas.openxmlformats.org/officeDocument/2006/relationships/tags" Target="../tags/tag99.xml"/><Relationship Id="rId35" Type="http://schemas.openxmlformats.org/officeDocument/2006/relationships/tags" Target="../tags/tag104.xml"/><Relationship Id="rId43" Type="http://schemas.openxmlformats.org/officeDocument/2006/relationships/oleObject" Target="../embeddings/oleObject3.bin"/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17" Type="http://schemas.openxmlformats.org/officeDocument/2006/relationships/tags" Target="../tags/tag86.xml"/><Relationship Id="rId25" Type="http://schemas.openxmlformats.org/officeDocument/2006/relationships/tags" Target="../tags/tag94.xml"/><Relationship Id="rId33" Type="http://schemas.openxmlformats.org/officeDocument/2006/relationships/tags" Target="../tags/tag102.xml"/><Relationship Id="rId38" Type="http://schemas.openxmlformats.org/officeDocument/2006/relationships/tags" Target="../tags/tag107.xml"/><Relationship Id="rId20" Type="http://schemas.openxmlformats.org/officeDocument/2006/relationships/tags" Target="../tags/tag89.xml"/><Relationship Id="rId41" Type="http://schemas.openxmlformats.org/officeDocument/2006/relationships/tags" Target="../tags/tag1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10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7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17" Type="http://schemas.openxmlformats.org/officeDocument/2006/relationships/image" Target="../media/image12.jpeg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10.jpeg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image" Target="../media/image11.jpeg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70.xml"/><Relationship Id="rId18" Type="http://schemas.openxmlformats.org/officeDocument/2006/relationships/image" Target="../media/image22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9.xml"/><Relationship Id="rId17" Type="http://schemas.openxmlformats.org/officeDocument/2006/relationships/image" Target="../media/image10.jpeg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71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image" Target="../media/image10.jpeg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9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image" Target="../media/image26.jpeg"/><Relationship Id="rId2" Type="http://schemas.openxmlformats.org/officeDocument/2006/relationships/slideLayout" Target="../slideLayouts/slideLayout85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13" Type="http://schemas.openxmlformats.org/officeDocument/2006/relationships/theme" Target="../theme/theme9.xml"/><Relationship Id="rId18" Type="http://schemas.openxmlformats.org/officeDocument/2006/relationships/tags" Target="../tags/tag130.xml"/><Relationship Id="rId26" Type="http://schemas.openxmlformats.org/officeDocument/2006/relationships/tags" Target="../tags/tag138.xml"/><Relationship Id="rId39" Type="http://schemas.openxmlformats.org/officeDocument/2006/relationships/tags" Target="../tags/tag151.xml"/><Relationship Id="rId21" Type="http://schemas.openxmlformats.org/officeDocument/2006/relationships/tags" Target="../tags/tag133.xml"/><Relationship Id="rId34" Type="http://schemas.openxmlformats.org/officeDocument/2006/relationships/tags" Target="../tags/tag146.xml"/><Relationship Id="rId42" Type="http://schemas.openxmlformats.org/officeDocument/2006/relationships/tags" Target="../tags/tag154.xml"/><Relationship Id="rId47" Type="http://schemas.openxmlformats.org/officeDocument/2006/relationships/image" Target="../media/image1.png"/><Relationship Id="rId7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8.xml"/><Relationship Id="rId16" Type="http://schemas.openxmlformats.org/officeDocument/2006/relationships/tags" Target="../tags/tag128.xml"/><Relationship Id="rId29" Type="http://schemas.openxmlformats.org/officeDocument/2006/relationships/tags" Target="../tags/tag141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24" Type="http://schemas.openxmlformats.org/officeDocument/2006/relationships/tags" Target="../tags/tag136.xml"/><Relationship Id="rId32" Type="http://schemas.openxmlformats.org/officeDocument/2006/relationships/tags" Target="../tags/tag144.xml"/><Relationship Id="rId37" Type="http://schemas.openxmlformats.org/officeDocument/2006/relationships/tags" Target="../tags/tag149.xml"/><Relationship Id="rId40" Type="http://schemas.openxmlformats.org/officeDocument/2006/relationships/tags" Target="../tags/tag152.xml"/><Relationship Id="rId45" Type="http://schemas.openxmlformats.org/officeDocument/2006/relationships/tags" Target="../tags/tag157.xml"/><Relationship Id="rId5" Type="http://schemas.openxmlformats.org/officeDocument/2006/relationships/slideLayout" Target="../slideLayouts/slideLayout101.xml"/><Relationship Id="rId15" Type="http://schemas.openxmlformats.org/officeDocument/2006/relationships/tags" Target="../tags/tag127.xml"/><Relationship Id="rId23" Type="http://schemas.openxmlformats.org/officeDocument/2006/relationships/tags" Target="../tags/tag135.xml"/><Relationship Id="rId28" Type="http://schemas.openxmlformats.org/officeDocument/2006/relationships/tags" Target="../tags/tag140.xml"/><Relationship Id="rId36" Type="http://schemas.openxmlformats.org/officeDocument/2006/relationships/tags" Target="../tags/tag148.xml"/><Relationship Id="rId10" Type="http://schemas.openxmlformats.org/officeDocument/2006/relationships/slideLayout" Target="../slideLayouts/slideLayout106.xml"/><Relationship Id="rId19" Type="http://schemas.openxmlformats.org/officeDocument/2006/relationships/tags" Target="../tags/tag131.xml"/><Relationship Id="rId31" Type="http://schemas.openxmlformats.org/officeDocument/2006/relationships/tags" Target="../tags/tag143.xml"/><Relationship Id="rId44" Type="http://schemas.openxmlformats.org/officeDocument/2006/relationships/tags" Target="../tags/tag15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tags" Target="../tags/tag126.xml"/><Relationship Id="rId22" Type="http://schemas.openxmlformats.org/officeDocument/2006/relationships/tags" Target="../tags/tag134.xml"/><Relationship Id="rId27" Type="http://schemas.openxmlformats.org/officeDocument/2006/relationships/tags" Target="../tags/tag139.xml"/><Relationship Id="rId30" Type="http://schemas.openxmlformats.org/officeDocument/2006/relationships/tags" Target="../tags/tag142.xml"/><Relationship Id="rId35" Type="http://schemas.openxmlformats.org/officeDocument/2006/relationships/tags" Target="../tags/tag147.xml"/><Relationship Id="rId43" Type="http://schemas.openxmlformats.org/officeDocument/2006/relationships/tags" Target="../tags/tag155.xml"/><Relationship Id="rId48" Type="http://schemas.openxmlformats.org/officeDocument/2006/relationships/image" Target="../media/image2.png"/><Relationship Id="rId8" Type="http://schemas.openxmlformats.org/officeDocument/2006/relationships/slideLayout" Target="../slideLayouts/slideLayout104.xml"/><Relationship Id="rId3" Type="http://schemas.openxmlformats.org/officeDocument/2006/relationships/slideLayout" Target="../slideLayouts/slideLayout99.xml"/><Relationship Id="rId12" Type="http://schemas.openxmlformats.org/officeDocument/2006/relationships/slideLayout" Target="../slideLayouts/slideLayout108.xml"/><Relationship Id="rId17" Type="http://schemas.openxmlformats.org/officeDocument/2006/relationships/tags" Target="../tags/tag129.xml"/><Relationship Id="rId25" Type="http://schemas.openxmlformats.org/officeDocument/2006/relationships/tags" Target="../tags/tag137.xml"/><Relationship Id="rId33" Type="http://schemas.openxmlformats.org/officeDocument/2006/relationships/tags" Target="../tags/tag145.xml"/><Relationship Id="rId38" Type="http://schemas.openxmlformats.org/officeDocument/2006/relationships/tags" Target="../tags/tag150.xml"/><Relationship Id="rId46" Type="http://schemas.openxmlformats.org/officeDocument/2006/relationships/oleObject" Target="../embeddings/oleObject6.bin"/><Relationship Id="rId20" Type="http://schemas.openxmlformats.org/officeDocument/2006/relationships/tags" Target="../tags/tag132.xml"/><Relationship Id="rId41" Type="http://schemas.openxmlformats.org/officeDocument/2006/relationships/tags" Target="../tags/tag1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Rectangle 143" hidden="1"/>
          <p:cNvGraphicFramePr>
            <a:graphicFrameLocks/>
          </p:cNvGraphicFramePr>
          <p:nvPr>
            <p:custDataLst>
              <p:tags r:id="rId1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3" imgW="0" imgH="0" progId="">
                  <p:embed/>
                </p:oleObj>
              </mc:Choice>
              <mc:Fallback>
                <p:oleObj name="think-cell Slide" r:id="rId43" imgW="0" imgH="0" progId="">
                  <p:embed/>
                  <p:pic>
                    <p:nvPicPr>
                      <p:cNvPr id="0" name="Rectangle 143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8" name="Picture 142"/>
          <p:cNvPicPr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029" name="McK 1. Slide Placeholder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00025" y="328613"/>
            <a:ext cx="698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30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38150" y="1890713"/>
            <a:ext cx="67833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7185025" y="6626225"/>
            <a:ext cx="165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AB86C3FA-4249-4789-A4C9-2BE4BAF784A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74" name="McK 2. Unit of measur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0025" y="1014413"/>
            <a:ext cx="698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895350">
              <a:defRPr/>
            </a:pPr>
            <a:r>
              <a:rPr lang="en-GB" sz="1600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1033" name="McK Slide Elements"/>
          <p:cNvGrpSpPr>
            <a:grpSpLocks/>
          </p:cNvGrpSpPr>
          <p:nvPr userDrawn="1"/>
        </p:nvGrpSpPr>
        <p:grpSpPr bwMode="auto">
          <a:xfrm>
            <a:off x="200025" y="6223000"/>
            <a:ext cx="6985000" cy="349250"/>
            <a:chOff x="126" y="3920"/>
            <a:chExt cx="4400" cy="220"/>
          </a:xfrm>
        </p:grpSpPr>
        <p:sp>
          <p:nvSpPr>
            <p:cNvPr id="1076" name="McK 3. Footnote" hidden="1"/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/>
            <a:lstStyle/>
            <a:p>
              <a:pPr marL="104775" indent="-104775" defTabSz="895350">
                <a:defRPr/>
              </a:pPr>
              <a:r>
                <a:rPr lang="en-GB" sz="1000" b="0" dirty="0"/>
                <a:t>1 Footnote</a:t>
              </a:r>
            </a:p>
          </p:txBody>
        </p:sp>
        <p:sp>
          <p:nvSpPr>
            <p:cNvPr id="1077" name="McK 4. Source" hidden="1"/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609600" indent="-609600" defTabSz="895350">
                <a:tabLst>
                  <a:tab pos="612775" algn="l"/>
                </a:tabLst>
                <a:defRPr/>
              </a:pPr>
              <a:r>
                <a:rPr lang="en-GB" sz="1000" b="0" dirty="0"/>
                <a:t>SOURCE: Source</a:t>
              </a:r>
            </a:p>
          </p:txBody>
        </p:sp>
      </p:grpSp>
      <p:grpSp>
        <p:nvGrpSpPr>
          <p:cNvPr id="1034" name="LegendBoxes" hidden="1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993063" y="1014413"/>
            <a:ext cx="842962" cy="976312"/>
            <a:chOff x="3394" y="519"/>
            <a:chExt cx="531" cy="615"/>
          </a:xfrm>
        </p:grpSpPr>
        <p:sp>
          <p:nvSpPr>
            <p:cNvPr id="1081" name="LegendRectangle1" hidden="1"/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82" name="LegendRectangle2" hidden="1"/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83" name="LegendRectangle3" hidden="1"/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84" name="LegendRectangle4" hidden="1"/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85" name="Legend1" hidden="1"/>
            <p:cNvSpPr>
              <a:spLocks noChangeArrowheads="1"/>
            </p:cNvSpPr>
            <p:nvPr userDrawn="1"/>
          </p:nvSpPr>
          <p:spPr bwMode="auto">
            <a:xfrm>
              <a:off x="3554" y="5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1086" name="Legend2" hidden="1"/>
            <p:cNvSpPr>
              <a:spLocks noChangeArrowheads="1"/>
            </p:cNvSpPr>
            <p:nvPr userDrawn="1"/>
          </p:nvSpPr>
          <p:spPr bwMode="auto">
            <a:xfrm>
              <a:off x="3554" y="68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1087" name="Legend3" hidden="1"/>
            <p:cNvSpPr>
              <a:spLocks noChangeArrowheads="1"/>
            </p:cNvSpPr>
            <p:nvPr userDrawn="1"/>
          </p:nvSpPr>
          <p:spPr bwMode="auto">
            <a:xfrm>
              <a:off x="3554" y="84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1088" name="Legend4" hidden="1"/>
            <p:cNvSpPr>
              <a:spLocks noChangeArrowheads="1"/>
            </p:cNvSpPr>
            <p:nvPr userDrawn="1"/>
          </p:nvSpPr>
          <p:spPr bwMode="auto">
            <a:xfrm>
              <a:off x="3554" y="10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</p:grpSp>
      <p:grpSp>
        <p:nvGrpSpPr>
          <p:cNvPr id="1035" name="LegendLines" hidden="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675563" y="1014413"/>
            <a:ext cx="1160462" cy="706437"/>
            <a:chOff x="2411" y="2750"/>
            <a:chExt cx="731" cy="445"/>
          </a:xfrm>
        </p:grpSpPr>
        <p:sp>
          <p:nvSpPr>
            <p:cNvPr id="1090" name="LineLegend1" hidden="1"/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91" name="LineLegend2" hidden="1"/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92" name="LineLegend3" hidden="1"/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1093" name="Legend1" hidden="1"/>
            <p:cNvSpPr>
              <a:spLocks noChangeArrowheads="1"/>
            </p:cNvSpPr>
            <p:nvPr userDrawn="1"/>
          </p:nvSpPr>
          <p:spPr bwMode="auto">
            <a:xfrm>
              <a:off x="2771" y="275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1094" name="Legend2" hidden="1"/>
            <p:cNvSpPr>
              <a:spLocks noChangeArrowheads="1"/>
            </p:cNvSpPr>
            <p:nvPr userDrawn="1"/>
          </p:nvSpPr>
          <p:spPr bwMode="auto">
            <a:xfrm>
              <a:off x="2771" y="291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1095" name="Legend3" hidden="1"/>
            <p:cNvSpPr>
              <a:spLocks noChangeArrowheads="1"/>
            </p:cNvSpPr>
            <p:nvPr userDrawn="1"/>
          </p:nvSpPr>
          <p:spPr bwMode="auto">
            <a:xfrm>
              <a:off x="2771" y="308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</p:grpSp>
      <p:grpSp>
        <p:nvGrpSpPr>
          <p:cNvPr id="1036" name="LegendMoons" hidden="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913688" y="1014413"/>
            <a:ext cx="922337" cy="1306512"/>
            <a:chOff x="1104" y="2704"/>
            <a:chExt cx="581" cy="823"/>
          </a:xfrm>
        </p:grpSpPr>
        <p:grpSp>
          <p:nvGrpSpPr>
            <p:cNvPr id="1048" name="MoonLegend1" hidden="1"/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1098" name="Oval 74" hidden="1"/>
              <p:cNvSpPr>
                <a:spLocks noChangeAspect="1" noChangeArrowheads="1"/>
              </p:cNvSpPr>
              <p:nvPr>
                <p:custDataLst>
                  <p:tags r:id="rId41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099" name="Arc 75" hidden="1"/>
              <p:cNvSpPr>
                <a:spLocks noChangeAspect="1"/>
              </p:cNvSpPr>
              <p:nvPr>
                <p:custDataLst>
                  <p:tags r:id="rId42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21600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1049" name="MoonLegend2" hidden="1"/>
            <p:cNvGrpSpPr>
              <a:grpSpLocks noChangeAspect="1"/>
            </p:cNvGrpSpPr>
            <p:nvPr>
              <p:custDataLst>
                <p:tags r:id="rId29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1101" name="Oval 77" hidden="1"/>
              <p:cNvSpPr>
                <a:spLocks noChangeAspect="1" noChangeArrowheads="1"/>
              </p:cNvSpPr>
              <p:nvPr>
                <p:custDataLst>
                  <p:tags r:id="rId39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102" name="Arc 78" hidden="1"/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1050" name="MoonLegend3" hidden="1"/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1104" name="Oval 80" hidden="1"/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105" name="Arc 81" hidden="1"/>
              <p:cNvSpPr>
                <a:spLocks noChangeAspect="1"/>
              </p:cNvSpPr>
              <p:nvPr>
                <p:custDataLst>
                  <p:tags r:id="rId38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200"/>
                  <a:gd name="T2" fmla="*/ 0 w 21600"/>
                  <a:gd name="T3" fmla="*/ 43200 h 43200"/>
                  <a:gd name="T4" fmla="*/ 0 w 216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1051" name="MoonLegend4" hidden="1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1107" name="Oval 83" hidden="1"/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108" name="Arc 84" hidden="1"/>
              <p:cNvSpPr>
                <a:spLocks noChangeAspect="1"/>
              </p:cNvSpPr>
              <p:nvPr>
                <p:custDataLst>
                  <p:tags r:id="rId36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0 w 43200"/>
                  <a:gd name="T3" fmla="*/ 2160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1052" name="MoonLegend5" hidden="1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1110" name="Oval 86" hidden="1"/>
              <p:cNvSpPr>
                <a:spLocks noChangeAspect="1" noChangeArrowheads="1"/>
              </p:cNvSpPr>
              <p:nvPr>
                <p:custDataLst>
                  <p:tags r:id="rId33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1111" name="Oval 87" hidden="1"/>
              <p:cNvSpPr>
                <a:spLocks noChangeAspect="1" noChangeArrowheads="1"/>
              </p:cNvSpPr>
              <p:nvPr>
                <p:custDataLst>
                  <p:tags r:id="rId34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sp>
          <p:nvSpPr>
            <p:cNvPr id="1112" name="Legend1" hidden="1"/>
            <p:cNvSpPr>
              <a:spLocks noChangeArrowheads="1"/>
            </p:cNvSpPr>
            <p:nvPr userDrawn="1"/>
          </p:nvSpPr>
          <p:spPr bwMode="auto">
            <a:xfrm>
              <a:off x="1314" y="2712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1113" name="Legend2" hidden="1"/>
            <p:cNvSpPr>
              <a:spLocks noChangeArrowheads="1"/>
            </p:cNvSpPr>
            <p:nvPr userDrawn="1"/>
          </p:nvSpPr>
          <p:spPr bwMode="auto">
            <a:xfrm>
              <a:off x="1314" y="288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1114" name="Legend3" hidden="1"/>
            <p:cNvSpPr>
              <a:spLocks noChangeArrowheads="1"/>
            </p:cNvSpPr>
            <p:nvPr userDrawn="1"/>
          </p:nvSpPr>
          <p:spPr bwMode="auto">
            <a:xfrm>
              <a:off x="1314" y="3058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1115" name="Legend4" hidden="1"/>
            <p:cNvSpPr>
              <a:spLocks noChangeArrowheads="1"/>
            </p:cNvSpPr>
            <p:nvPr userDrawn="1"/>
          </p:nvSpPr>
          <p:spPr bwMode="auto">
            <a:xfrm>
              <a:off x="1314" y="3231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  <p:sp>
          <p:nvSpPr>
            <p:cNvPr id="1116" name="Legend5" hidden="1"/>
            <p:cNvSpPr>
              <a:spLocks noChangeArrowheads="1"/>
            </p:cNvSpPr>
            <p:nvPr userDrawn="1"/>
          </p:nvSpPr>
          <p:spPr bwMode="auto">
            <a:xfrm>
              <a:off x="1314" y="340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Legend5</a:t>
              </a:r>
            </a:p>
          </p:txBody>
        </p:sp>
      </p:grpSp>
      <p:grpSp>
        <p:nvGrpSpPr>
          <p:cNvPr id="1037" name="Sticker" hidden="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7742238" y="1014413"/>
            <a:ext cx="1093787" cy="209550"/>
            <a:chOff x="4877" y="639"/>
            <a:chExt cx="689" cy="132"/>
          </a:xfrm>
        </p:grpSpPr>
        <p:cxnSp>
          <p:nvCxnSpPr>
            <p:cNvPr id="1045" name="AutoShape 94" hidden="1"/>
            <p:cNvCxnSpPr>
              <a:cxnSpLocks noChangeShapeType="1"/>
              <a:stCxn id="1119" idx="4"/>
              <a:endCxn id="1119" idx="6"/>
            </p:cNvCxnSpPr>
            <p:nvPr/>
          </p:nvCxnSpPr>
          <p:spPr bwMode="auto">
            <a:xfrm>
              <a:off x="4877" y="771"/>
              <a:ext cx="689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</p:spPr>
        </p:cxnSp>
        <p:sp>
          <p:nvSpPr>
            <p:cNvPr id="1119" name="AutoShape 95" hidden="1"/>
            <p:cNvSpPr>
              <a:spLocks noChangeArrowheads="1"/>
            </p:cNvSpPr>
            <p:nvPr/>
          </p:nvSpPr>
          <p:spPr bwMode="auto">
            <a:xfrm>
              <a:off x="4877" y="639"/>
              <a:ext cx="689" cy="13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27421" tIns="0" rIns="0" bIns="27421">
              <a:spAutoFit/>
            </a:bodyPr>
            <a:lstStyle/>
            <a:p>
              <a:pPr algn="r" defTabSz="895350">
                <a:buClr>
                  <a:schemeClr val="tx2"/>
                </a:buClr>
                <a:defRPr/>
              </a:pPr>
              <a:r>
                <a:rPr lang="en-GB" sz="1200" b="0" dirty="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1047" name="AutoShape 96" hidden="1"/>
            <p:cNvCxnSpPr>
              <a:cxnSpLocks noChangeShapeType="1"/>
              <a:stCxn id="1119" idx="2"/>
              <a:endCxn id="1119" idx="4"/>
            </p:cNvCxnSpPr>
            <p:nvPr/>
          </p:nvCxnSpPr>
          <p:spPr bwMode="auto">
            <a:xfrm>
              <a:off x="4877" y="639"/>
              <a:ext cx="0" cy="132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</p:cxnSp>
      </p:grpSp>
      <p:sp>
        <p:nvSpPr>
          <p:cNvPr id="1123" name="doc id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grpSp>
        <p:nvGrpSpPr>
          <p:cNvPr id="1039" name="ACET" hidden="1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1452563" y="1333500"/>
            <a:ext cx="4264025" cy="508000"/>
            <a:chOff x="915" y="710"/>
            <a:chExt cx="2686" cy="320"/>
          </a:xfrm>
        </p:grpSpPr>
        <p:cxnSp>
          <p:nvCxnSpPr>
            <p:cNvPr id="1043" name="AutoShape 103" hidden="1"/>
            <p:cNvCxnSpPr>
              <a:cxnSpLocks noChangeShapeType="1"/>
              <a:stCxn id="1128" idx="4"/>
              <a:endCxn id="1128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1128" name="AutoShape 104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18280" anchor="b">
              <a:spAutoFit/>
            </a:bodyPr>
            <a:lstStyle/>
            <a:p>
              <a:pPr defTabSz="912813">
                <a:defRPr/>
              </a:pPr>
              <a:r>
                <a:rPr lang="en-GB" sz="1600" dirty="0"/>
                <a:t>Title</a:t>
              </a:r>
            </a:p>
            <a:p>
              <a:pPr defTabSz="912813">
                <a:defRPr/>
              </a:pPr>
              <a:r>
                <a:rPr lang="en-GB" sz="1600" b="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129" name="Working Draft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8222456" y="2928144"/>
            <a:ext cx="1712913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600" b="0" dirty="0"/>
              <a:t>Working Draft - Last Modified 2/2/2011 12:34:00 PM</a:t>
            </a:r>
            <a:endParaRPr lang="en-GB" sz="1600" b="0" dirty="0"/>
          </a:p>
        </p:txBody>
      </p:sp>
      <p:sp>
        <p:nvSpPr>
          <p:cNvPr id="1130" name="Printed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5400000">
            <a:off x="8595519" y="4417219"/>
            <a:ext cx="9667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600" b="0" dirty="0"/>
              <a:t>Printed 1/31/2011 1:23:15 PM</a:t>
            </a:r>
            <a:endParaRPr lang="en-GB" sz="1600" b="0" dirty="0"/>
          </a:p>
        </p:txBody>
      </p:sp>
      <p:pic>
        <p:nvPicPr>
          <p:cNvPr id="1042" name="Picture 140"/>
          <p:cNvPicPr>
            <a:picLocks noChangeArrowheads="1"/>
          </p:cNvPicPr>
          <p:nvPr>
            <p:custDataLst>
              <p:tags r:id="rId27"/>
            </p:custDataLst>
          </p:nvPr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3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ransition spd="slow"/>
  <p:hf hdr="0" ftr="0" dt="0"/>
  <p:txStyles>
    <p:titleStyle>
      <a:lvl1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38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Rectangle 2" hidden="1"/>
          <p:cNvGraphicFramePr>
            <a:graphicFrameLocks/>
          </p:cNvGraphicFramePr>
          <p:nvPr>
            <p:custDataLst>
              <p:tags r:id="rId1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3" imgW="0" imgH="0" progId="">
                  <p:embed/>
                </p:oleObj>
              </mc:Choice>
              <mc:Fallback>
                <p:oleObj name="think-cell Slide" r:id="rId43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2" name="Picture 3"/>
          <p:cNvPicPr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2053" name="McK 1. Slide Placeholder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00025" y="328613"/>
            <a:ext cx="698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2054" name="Rectangle 5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38150" y="1890713"/>
            <a:ext cx="67833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562054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7185025" y="6626225"/>
            <a:ext cx="165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E7575C6E-BE70-446E-A4B1-2F3B98F45FB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562055" name="McK 2. Unit of measur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0025" y="1014413"/>
            <a:ext cx="698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895350">
              <a:defRPr/>
            </a:pPr>
            <a:r>
              <a:rPr lang="en-GB" sz="1600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2057" name="McK Slide Elements"/>
          <p:cNvGrpSpPr>
            <a:grpSpLocks/>
          </p:cNvGrpSpPr>
          <p:nvPr userDrawn="1"/>
        </p:nvGrpSpPr>
        <p:grpSpPr bwMode="auto">
          <a:xfrm>
            <a:off x="200025" y="6223000"/>
            <a:ext cx="6985000" cy="349250"/>
            <a:chOff x="126" y="3920"/>
            <a:chExt cx="4400" cy="220"/>
          </a:xfrm>
        </p:grpSpPr>
        <p:sp>
          <p:nvSpPr>
            <p:cNvPr id="2562057" name="McK 3. Footnote" hidden="1"/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/>
            <a:lstStyle/>
            <a:p>
              <a:pPr marL="104775" indent="-104775" defTabSz="895350">
                <a:defRPr/>
              </a:pPr>
              <a:r>
                <a:rPr lang="en-GB" sz="1000" b="0" dirty="0"/>
                <a:t>1 Footnote</a:t>
              </a:r>
            </a:p>
          </p:txBody>
        </p:sp>
        <p:sp>
          <p:nvSpPr>
            <p:cNvPr id="2562058" name="McK 4. Source" hidden="1"/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609600" indent="-609600" defTabSz="895350">
                <a:tabLst>
                  <a:tab pos="612775" algn="l"/>
                </a:tabLst>
                <a:defRPr/>
              </a:pPr>
              <a:r>
                <a:rPr lang="en-GB" sz="1000" b="0" dirty="0"/>
                <a:t>SOURCE: Source</a:t>
              </a:r>
            </a:p>
          </p:txBody>
        </p:sp>
      </p:grpSp>
      <p:grpSp>
        <p:nvGrpSpPr>
          <p:cNvPr id="2058" name="LegendBoxes" hidden="1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993063" y="1014413"/>
            <a:ext cx="842962" cy="976312"/>
            <a:chOff x="3394" y="519"/>
            <a:chExt cx="531" cy="615"/>
          </a:xfrm>
        </p:grpSpPr>
        <p:sp>
          <p:nvSpPr>
            <p:cNvPr id="2562060" name="LegendRectangle1" hidden="1"/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61" name="LegendRectangle2" hidden="1"/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62" name="LegendRectangle3" hidden="1"/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63" name="LegendRectangle4" hidden="1"/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64" name="Legend1" hidden="1"/>
            <p:cNvSpPr>
              <a:spLocks noChangeArrowheads="1"/>
            </p:cNvSpPr>
            <p:nvPr userDrawn="1"/>
          </p:nvSpPr>
          <p:spPr bwMode="auto">
            <a:xfrm>
              <a:off x="3554" y="5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562065" name="Legend2" hidden="1"/>
            <p:cNvSpPr>
              <a:spLocks noChangeArrowheads="1"/>
            </p:cNvSpPr>
            <p:nvPr userDrawn="1"/>
          </p:nvSpPr>
          <p:spPr bwMode="auto">
            <a:xfrm>
              <a:off x="3554" y="68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562066" name="Legend3" hidden="1"/>
            <p:cNvSpPr>
              <a:spLocks noChangeArrowheads="1"/>
            </p:cNvSpPr>
            <p:nvPr userDrawn="1"/>
          </p:nvSpPr>
          <p:spPr bwMode="auto">
            <a:xfrm>
              <a:off x="3554" y="84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2562067" name="Legend4" hidden="1"/>
            <p:cNvSpPr>
              <a:spLocks noChangeArrowheads="1"/>
            </p:cNvSpPr>
            <p:nvPr userDrawn="1"/>
          </p:nvSpPr>
          <p:spPr bwMode="auto">
            <a:xfrm>
              <a:off x="3554" y="10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</p:grpSp>
      <p:grpSp>
        <p:nvGrpSpPr>
          <p:cNvPr id="2059" name="LegendLines" hidden="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675563" y="1014413"/>
            <a:ext cx="1160462" cy="706437"/>
            <a:chOff x="2411" y="2750"/>
            <a:chExt cx="731" cy="445"/>
          </a:xfrm>
        </p:grpSpPr>
        <p:sp>
          <p:nvSpPr>
            <p:cNvPr id="2562069" name="LineLegend1" hidden="1"/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70" name="LineLegend2" hidden="1"/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71" name="LineLegend3" hidden="1"/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562072" name="Legend1" hidden="1"/>
            <p:cNvSpPr>
              <a:spLocks noChangeArrowheads="1"/>
            </p:cNvSpPr>
            <p:nvPr userDrawn="1"/>
          </p:nvSpPr>
          <p:spPr bwMode="auto">
            <a:xfrm>
              <a:off x="2771" y="275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562073" name="Legend2" hidden="1"/>
            <p:cNvSpPr>
              <a:spLocks noChangeArrowheads="1"/>
            </p:cNvSpPr>
            <p:nvPr userDrawn="1"/>
          </p:nvSpPr>
          <p:spPr bwMode="auto">
            <a:xfrm>
              <a:off x="2771" y="291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562074" name="Legend3" hidden="1"/>
            <p:cNvSpPr>
              <a:spLocks noChangeArrowheads="1"/>
            </p:cNvSpPr>
            <p:nvPr userDrawn="1"/>
          </p:nvSpPr>
          <p:spPr bwMode="auto">
            <a:xfrm>
              <a:off x="2771" y="308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</p:grpSp>
      <p:grpSp>
        <p:nvGrpSpPr>
          <p:cNvPr id="2060" name="LegendMoons" hidden="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913688" y="1014413"/>
            <a:ext cx="922337" cy="1306512"/>
            <a:chOff x="1104" y="2704"/>
            <a:chExt cx="581" cy="823"/>
          </a:xfrm>
        </p:grpSpPr>
        <p:grpSp>
          <p:nvGrpSpPr>
            <p:cNvPr id="2072" name="MoonLegend1" hidden="1"/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2562077" name="Oval 29" hidden="1"/>
              <p:cNvSpPr>
                <a:spLocks noChangeAspect="1" noChangeArrowheads="1"/>
              </p:cNvSpPr>
              <p:nvPr>
                <p:custDataLst>
                  <p:tags r:id="rId41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78" name="Arc 30" hidden="1"/>
              <p:cNvSpPr>
                <a:spLocks noChangeAspect="1"/>
              </p:cNvSpPr>
              <p:nvPr>
                <p:custDataLst>
                  <p:tags r:id="rId42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21600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2073" name="MoonLegend2" hidden="1"/>
            <p:cNvGrpSpPr>
              <a:grpSpLocks noChangeAspect="1"/>
            </p:cNvGrpSpPr>
            <p:nvPr>
              <p:custDataLst>
                <p:tags r:id="rId29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2562080" name="Oval 32" hidden="1"/>
              <p:cNvSpPr>
                <a:spLocks noChangeAspect="1" noChangeArrowheads="1"/>
              </p:cNvSpPr>
              <p:nvPr>
                <p:custDataLst>
                  <p:tags r:id="rId39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81" name="Arc 33" hidden="1"/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2074" name="MoonLegend3" hidden="1"/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2562083" name="Oval 35" hidden="1"/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84" name="Arc 36" hidden="1"/>
              <p:cNvSpPr>
                <a:spLocks noChangeAspect="1"/>
              </p:cNvSpPr>
              <p:nvPr>
                <p:custDataLst>
                  <p:tags r:id="rId38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200"/>
                  <a:gd name="T2" fmla="*/ 0 w 21600"/>
                  <a:gd name="T3" fmla="*/ 43200 h 43200"/>
                  <a:gd name="T4" fmla="*/ 0 w 216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2075" name="MoonLegend4" hidden="1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2562086" name="Oval 38" hidden="1"/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87" name="Arc 39" hidden="1"/>
              <p:cNvSpPr>
                <a:spLocks noChangeAspect="1"/>
              </p:cNvSpPr>
              <p:nvPr>
                <p:custDataLst>
                  <p:tags r:id="rId36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0 w 43200"/>
                  <a:gd name="T3" fmla="*/ 2160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2076" name="MoonLegend5" hidden="1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2562089" name="Oval 41" hidden="1"/>
              <p:cNvSpPr>
                <a:spLocks noChangeAspect="1" noChangeArrowheads="1"/>
              </p:cNvSpPr>
              <p:nvPr>
                <p:custDataLst>
                  <p:tags r:id="rId33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562090" name="Oval 42" hidden="1"/>
              <p:cNvSpPr>
                <a:spLocks noChangeAspect="1" noChangeArrowheads="1"/>
              </p:cNvSpPr>
              <p:nvPr>
                <p:custDataLst>
                  <p:tags r:id="rId34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sp>
          <p:nvSpPr>
            <p:cNvPr id="2562091" name="Legend1" hidden="1"/>
            <p:cNvSpPr>
              <a:spLocks noChangeArrowheads="1"/>
            </p:cNvSpPr>
            <p:nvPr userDrawn="1"/>
          </p:nvSpPr>
          <p:spPr bwMode="auto">
            <a:xfrm>
              <a:off x="1314" y="2712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562092" name="Legend2" hidden="1"/>
            <p:cNvSpPr>
              <a:spLocks noChangeArrowheads="1"/>
            </p:cNvSpPr>
            <p:nvPr userDrawn="1"/>
          </p:nvSpPr>
          <p:spPr bwMode="auto">
            <a:xfrm>
              <a:off x="1314" y="288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562093" name="Legend3" hidden="1"/>
            <p:cNvSpPr>
              <a:spLocks noChangeArrowheads="1"/>
            </p:cNvSpPr>
            <p:nvPr userDrawn="1"/>
          </p:nvSpPr>
          <p:spPr bwMode="auto">
            <a:xfrm>
              <a:off x="1314" y="3058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2562094" name="Legend4" hidden="1"/>
            <p:cNvSpPr>
              <a:spLocks noChangeArrowheads="1"/>
            </p:cNvSpPr>
            <p:nvPr userDrawn="1"/>
          </p:nvSpPr>
          <p:spPr bwMode="auto">
            <a:xfrm>
              <a:off x="1314" y="3231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  <p:sp>
          <p:nvSpPr>
            <p:cNvPr id="2562095" name="Legend5" hidden="1"/>
            <p:cNvSpPr>
              <a:spLocks noChangeArrowheads="1"/>
            </p:cNvSpPr>
            <p:nvPr userDrawn="1"/>
          </p:nvSpPr>
          <p:spPr bwMode="auto">
            <a:xfrm>
              <a:off x="1314" y="340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Legend5</a:t>
              </a:r>
            </a:p>
          </p:txBody>
        </p:sp>
      </p:grpSp>
      <p:grpSp>
        <p:nvGrpSpPr>
          <p:cNvPr id="2061" name="Sticker" hidden="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7742238" y="1014413"/>
            <a:ext cx="1093787" cy="209550"/>
            <a:chOff x="4877" y="639"/>
            <a:chExt cx="689" cy="132"/>
          </a:xfrm>
        </p:grpSpPr>
        <p:cxnSp>
          <p:nvCxnSpPr>
            <p:cNvPr id="2069" name="AutoShape 49" hidden="1"/>
            <p:cNvCxnSpPr>
              <a:cxnSpLocks noChangeShapeType="1"/>
              <a:stCxn id="2562098" idx="4"/>
              <a:endCxn id="2562098" idx="6"/>
            </p:cNvCxnSpPr>
            <p:nvPr/>
          </p:nvCxnSpPr>
          <p:spPr bwMode="auto">
            <a:xfrm>
              <a:off x="4877" y="771"/>
              <a:ext cx="689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</p:spPr>
        </p:cxnSp>
        <p:sp>
          <p:nvSpPr>
            <p:cNvPr id="2562098" name="AutoShape 50" hidden="1"/>
            <p:cNvSpPr>
              <a:spLocks noChangeArrowheads="1"/>
            </p:cNvSpPr>
            <p:nvPr/>
          </p:nvSpPr>
          <p:spPr bwMode="auto">
            <a:xfrm>
              <a:off x="4877" y="639"/>
              <a:ext cx="689" cy="13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27421" tIns="0" rIns="0" bIns="27421">
              <a:spAutoFit/>
            </a:bodyPr>
            <a:lstStyle/>
            <a:p>
              <a:pPr algn="r" defTabSz="895350">
                <a:buClr>
                  <a:schemeClr val="tx2"/>
                </a:buClr>
                <a:defRPr/>
              </a:pPr>
              <a:r>
                <a:rPr lang="en-GB" sz="1200" b="0" dirty="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2071" name="AutoShape 51" hidden="1"/>
            <p:cNvCxnSpPr>
              <a:cxnSpLocks noChangeShapeType="1"/>
              <a:stCxn id="2562098" idx="2"/>
              <a:endCxn id="2562098" idx="4"/>
            </p:cNvCxnSpPr>
            <p:nvPr/>
          </p:nvCxnSpPr>
          <p:spPr bwMode="auto">
            <a:xfrm>
              <a:off x="4877" y="639"/>
              <a:ext cx="0" cy="132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</p:cxnSp>
      </p:grpSp>
      <p:sp>
        <p:nvSpPr>
          <p:cNvPr id="2562100" name="doc id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grpSp>
        <p:nvGrpSpPr>
          <p:cNvPr id="2063" name="ACET" hidden="1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1452563" y="1333500"/>
            <a:ext cx="4264025" cy="508000"/>
            <a:chOff x="915" y="710"/>
            <a:chExt cx="2686" cy="320"/>
          </a:xfrm>
        </p:grpSpPr>
        <p:cxnSp>
          <p:nvCxnSpPr>
            <p:cNvPr id="2067" name="AutoShape 54" hidden="1"/>
            <p:cNvCxnSpPr>
              <a:cxnSpLocks noChangeShapeType="1"/>
              <a:stCxn id="2562103" idx="4"/>
              <a:endCxn id="2562103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562103" name="AutoShape 55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18280" anchor="b">
              <a:spAutoFit/>
            </a:bodyPr>
            <a:lstStyle/>
            <a:p>
              <a:pPr defTabSz="912813">
                <a:defRPr/>
              </a:pPr>
              <a:r>
                <a:rPr lang="en-GB" sz="1600" dirty="0"/>
                <a:t>Title</a:t>
              </a:r>
            </a:p>
            <a:p>
              <a:pPr defTabSz="912813">
                <a:defRPr/>
              </a:pPr>
              <a:r>
                <a:rPr lang="en-GB" sz="1600" b="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562104" name="Working Draft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8222456" y="2928144"/>
            <a:ext cx="1712913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600" b="0" dirty="0"/>
              <a:t>Working Draft - Last Modified 2010/11/04 01:26:42 PM</a:t>
            </a:r>
            <a:endParaRPr lang="en-GB" sz="1600" b="0" dirty="0"/>
          </a:p>
        </p:txBody>
      </p:sp>
      <p:sp>
        <p:nvSpPr>
          <p:cNvPr id="2562105" name="Printed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5400000">
            <a:off x="8595519" y="4417219"/>
            <a:ext cx="9667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600" b="0" dirty="0"/>
              <a:t>Printed 10/11/04 08:16:26</a:t>
            </a:r>
            <a:endParaRPr lang="en-GB" sz="1600" b="0" dirty="0"/>
          </a:p>
        </p:txBody>
      </p:sp>
      <p:pic>
        <p:nvPicPr>
          <p:cNvPr id="2066" name="Picture 58"/>
          <p:cNvPicPr>
            <a:picLocks noChangeArrowheads="1"/>
          </p:cNvPicPr>
          <p:nvPr>
            <p:custDataLst>
              <p:tags r:id="rId27"/>
            </p:custDataLst>
          </p:nvPr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</p:sldLayoutIdLst>
  <p:transition spd="slow"/>
  <p:hf hdr="0" ftr="0" dt="0"/>
  <p:txStyles>
    <p:titleStyle>
      <a:lvl1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38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Rectangle 2" hidden="1"/>
          <p:cNvGraphicFramePr>
            <a:graphicFrameLocks/>
          </p:cNvGraphicFramePr>
          <p:nvPr>
            <p:custDataLst>
              <p:tags r:id="rId13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3" imgW="0" imgH="0" progId="">
                  <p:embed/>
                </p:oleObj>
              </mc:Choice>
              <mc:Fallback>
                <p:oleObj name="think-cell Slide" r:id="rId43" imgW="0" imgH="0" progId="">
                  <p:embed/>
                  <p:pic>
                    <p:nvPicPr>
                      <p:cNvPr id="0" name="Rectangle 2" hidden="1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76" name="Picture 3"/>
          <p:cNvPicPr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44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3077" name="McK 1. Slide Placeholder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00025" y="328613"/>
            <a:ext cx="69850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3078" name="Rectangle 5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38150" y="1890713"/>
            <a:ext cx="6783388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629638" name="Rectangle 6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7185025" y="6626225"/>
            <a:ext cx="165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3BA81E28-57BD-4681-BD22-7E61F7992E9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629639" name="McK 2. Unit of measur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0025" y="1014413"/>
            <a:ext cx="6985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895350">
              <a:defRPr/>
            </a:pPr>
            <a:r>
              <a:rPr lang="en-GB" sz="1600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3081" name="McK Slide Elements"/>
          <p:cNvGrpSpPr>
            <a:grpSpLocks/>
          </p:cNvGrpSpPr>
          <p:nvPr userDrawn="1"/>
        </p:nvGrpSpPr>
        <p:grpSpPr bwMode="auto">
          <a:xfrm>
            <a:off x="200025" y="6223000"/>
            <a:ext cx="6985000" cy="349250"/>
            <a:chOff x="126" y="3920"/>
            <a:chExt cx="4400" cy="220"/>
          </a:xfrm>
        </p:grpSpPr>
        <p:sp>
          <p:nvSpPr>
            <p:cNvPr id="2629641" name="McK 3. Footnote" hidden="1"/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 anchor="b"/>
            <a:lstStyle/>
            <a:p>
              <a:pPr marL="104775" indent="-104775" defTabSz="895350">
                <a:defRPr/>
              </a:pPr>
              <a:r>
                <a:rPr lang="en-GB" sz="1000" b="0" dirty="0"/>
                <a:t>1 Footnote</a:t>
              </a:r>
            </a:p>
          </p:txBody>
        </p:sp>
        <p:sp>
          <p:nvSpPr>
            <p:cNvPr id="2629642" name="McK 4. Source" hidden="1"/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marL="609600" indent="-609600" defTabSz="895350">
                <a:tabLst>
                  <a:tab pos="612775" algn="l"/>
                </a:tabLst>
                <a:defRPr/>
              </a:pPr>
              <a:r>
                <a:rPr lang="en-GB" sz="1000" b="0" dirty="0"/>
                <a:t>SOURCE: Source</a:t>
              </a:r>
            </a:p>
          </p:txBody>
        </p:sp>
      </p:grpSp>
      <p:grpSp>
        <p:nvGrpSpPr>
          <p:cNvPr id="3082" name="LegendBoxes" hidden="1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993063" y="1014413"/>
            <a:ext cx="842962" cy="976312"/>
            <a:chOff x="3394" y="519"/>
            <a:chExt cx="531" cy="615"/>
          </a:xfrm>
        </p:grpSpPr>
        <p:sp>
          <p:nvSpPr>
            <p:cNvPr id="2629644" name="LegendRectangle1" hidden="1"/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45" name="LegendRectangle2" hidden="1"/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46" name="LegendRectangle3" hidden="1"/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47" name="LegendRectangle4" hidden="1"/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48" name="Legend1" hidden="1"/>
            <p:cNvSpPr>
              <a:spLocks noChangeArrowheads="1"/>
            </p:cNvSpPr>
            <p:nvPr userDrawn="1"/>
          </p:nvSpPr>
          <p:spPr bwMode="auto">
            <a:xfrm>
              <a:off x="3554" y="5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629649" name="Legend2" hidden="1"/>
            <p:cNvSpPr>
              <a:spLocks noChangeArrowheads="1"/>
            </p:cNvSpPr>
            <p:nvPr userDrawn="1"/>
          </p:nvSpPr>
          <p:spPr bwMode="auto">
            <a:xfrm>
              <a:off x="3554" y="68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629650" name="Legend3" hidden="1"/>
            <p:cNvSpPr>
              <a:spLocks noChangeArrowheads="1"/>
            </p:cNvSpPr>
            <p:nvPr userDrawn="1"/>
          </p:nvSpPr>
          <p:spPr bwMode="auto">
            <a:xfrm>
              <a:off x="3554" y="84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2629651" name="Legend4" hidden="1"/>
            <p:cNvSpPr>
              <a:spLocks noChangeArrowheads="1"/>
            </p:cNvSpPr>
            <p:nvPr userDrawn="1"/>
          </p:nvSpPr>
          <p:spPr bwMode="auto">
            <a:xfrm>
              <a:off x="3554" y="1019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</p:grpSp>
      <p:grpSp>
        <p:nvGrpSpPr>
          <p:cNvPr id="3083" name="LegendLines" hidden="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675563" y="1014413"/>
            <a:ext cx="1160462" cy="706437"/>
            <a:chOff x="2411" y="2750"/>
            <a:chExt cx="731" cy="445"/>
          </a:xfrm>
        </p:grpSpPr>
        <p:sp>
          <p:nvSpPr>
            <p:cNvPr id="2629653" name="LineLegend1" hidden="1"/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54" name="LineLegend2" hidden="1"/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55" name="LineLegend3" hidden="1"/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ZA" dirty="0"/>
            </a:p>
          </p:txBody>
        </p:sp>
        <p:sp>
          <p:nvSpPr>
            <p:cNvPr id="2629656" name="Legend1" hidden="1"/>
            <p:cNvSpPr>
              <a:spLocks noChangeArrowheads="1"/>
            </p:cNvSpPr>
            <p:nvPr userDrawn="1"/>
          </p:nvSpPr>
          <p:spPr bwMode="auto">
            <a:xfrm>
              <a:off x="2771" y="275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629657" name="Legend2" hidden="1"/>
            <p:cNvSpPr>
              <a:spLocks noChangeArrowheads="1"/>
            </p:cNvSpPr>
            <p:nvPr userDrawn="1"/>
          </p:nvSpPr>
          <p:spPr bwMode="auto">
            <a:xfrm>
              <a:off x="2771" y="291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629658" name="Legend3" hidden="1"/>
            <p:cNvSpPr>
              <a:spLocks noChangeArrowheads="1"/>
            </p:cNvSpPr>
            <p:nvPr userDrawn="1"/>
          </p:nvSpPr>
          <p:spPr bwMode="auto">
            <a:xfrm>
              <a:off x="2771" y="3080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</p:grpSp>
      <p:grpSp>
        <p:nvGrpSpPr>
          <p:cNvPr id="3084" name="LegendMoons" hidden="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913688" y="1014413"/>
            <a:ext cx="922337" cy="1306512"/>
            <a:chOff x="1104" y="2704"/>
            <a:chExt cx="581" cy="823"/>
          </a:xfrm>
        </p:grpSpPr>
        <p:grpSp>
          <p:nvGrpSpPr>
            <p:cNvPr id="3096" name="MoonLegend1" hidden="1"/>
            <p:cNvGrpSpPr>
              <a:grpSpLocks noChangeAspect="1"/>
            </p:cNvGrpSpPr>
            <p:nvPr>
              <p:custDataLst>
                <p:tags r:id="rId28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2629661" name="Oval 29" hidden="1"/>
              <p:cNvSpPr>
                <a:spLocks noChangeAspect="1" noChangeArrowheads="1"/>
              </p:cNvSpPr>
              <p:nvPr>
                <p:custDataLst>
                  <p:tags r:id="rId41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62" name="Arc 30" hidden="1"/>
              <p:cNvSpPr>
                <a:spLocks noChangeAspect="1"/>
              </p:cNvSpPr>
              <p:nvPr>
                <p:custDataLst>
                  <p:tags r:id="rId42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21600 w 43200"/>
                  <a:gd name="T3" fmla="*/ 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3097" name="MoonLegend2" hidden="1"/>
            <p:cNvGrpSpPr>
              <a:grpSpLocks noChangeAspect="1"/>
            </p:cNvGrpSpPr>
            <p:nvPr>
              <p:custDataLst>
                <p:tags r:id="rId29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2629664" name="Oval 32" hidden="1"/>
              <p:cNvSpPr>
                <a:spLocks noChangeAspect="1" noChangeArrowheads="1"/>
              </p:cNvSpPr>
              <p:nvPr>
                <p:custDataLst>
                  <p:tags r:id="rId39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65" name="Arc 33" hidden="1"/>
              <p:cNvSpPr>
                <a:spLocks noChangeAspect="1"/>
              </p:cNvSpPr>
              <p:nvPr>
                <p:custDataLst>
                  <p:tags r:id="rId40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3098" name="MoonLegend3" hidden="1"/>
            <p:cNvGrpSpPr>
              <a:grpSpLocks noChangeAspect="1"/>
            </p:cNvGrpSpPr>
            <p:nvPr>
              <p:custDataLst>
                <p:tags r:id="rId30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2629667" name="Oval 35" hidden="1"/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68" name="Arc 36" hidden="1"/>
              <p:cNvSpPr>
                <a:spLocks noChangeAspect="1"/>
              </p:cNvSpPr>
              <p:nvPr>
                <p:custDataLst>
                  <p:tags r:id="rId38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200"/>
                  <a:gd name="T2" fmla="*/ 0 w 21600"/>
                  <a:gd name="T3" fmla="*/ 43200 h 43200"/>
                  <a:gd name="T4" fmla="*/ 0 w 216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3099" name="MoonLegend4" hidden="1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2629670" name="Oval 38" hidden="1"/>
              <p:cNvSpPr>
                <a:spLocks noChangeAspect="1" noChangeArrowheads="1"/>
              </p:cNvSpPr>
              <p:nvPr>
                <p:custDataLst>
                  <p:tags r:id="rId35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71" name="Arc 39" hidden="1"/>
              <p:cNvSpPr>
                <a:spLocks noChangeAspect="1"/>
              </p:cNvSpPr>
              <p:nvPr>
                <p:custDataLst>
                  <p:tags r:id="rId36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21600 w 43200"/>
                  <a:gd name="T1" fmla="*/ 0 h 43200"/>
                  <a:gd name="T2" fmla="*/ 0 w 43200"/>
                  <a:gd name="T3" fmla="*/ 21600 h 43200"/>
                  <a:gd name="T4" fmla="*/ 21600 w 43200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grpSp>
          <p:nvGrpSpPr>
            <p:cNvPr id="3100" name="MoonLegend5" hidden="1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2629673" name="Oval 41" hidden="1"/>
              <p:cNvSpPr>
                <a:spLocks noChangeAspect="1" noChangeArrowheads="1"/>
              </p:cNvSpPr>
              <p:nvPr>
                <p:custDataLst>
                  <p:tags r:id="rId33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  <p:sp>
            <p:nvSpPr>
              <p:cNvPr id="2629674" name="Oval 42" hidden="1"/>
              <p:cNvSpPr>
                <a:spLocks noChangeAspect="1" noChangeArrowheads="1"/>
              </p:cNvSpPr>
              <p:nvPr>
                <p:custDataLst>
                  <p:tags r:id="rId34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ZA" dirty="0"/>
              </a:p>
            </p:txBody>
          </p:sp>
        </p:grpSp>
        <p:sp>
          <p:nvSpPr>
            <p:cNvPr id="2629675" name="Legend1" hidden="1"/>
            <p:cNvSpPr>
              <a:spLocks noChangeArrowheads="1"/>
            </p:cNvSpPr>
            <p:nvPr userDrawn="1"/>
          </p:nvSpPr>
          <p:spPr bwMode="auto">
            <a:xfrm>
              <a:off x="1314" y="2712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Legend1</a:t>
              </a:r>
            </a:p>
          </p:txBody>
        </p:sp>
        <p:sp>
          <p:nvSpPr>
            <p:cNvPr id="2629676" name="Legend2" hidden="1"/>
            <p:cNvSpPr>
              <a:spLocks noChangeArrowheads="1"/>
            </p:cNvSpPr>
            <p:nvPr userDrawn="1"/>
          </p:nvSpPr>
          <p:spPr bwMode="auto">
            <a:xfrm>
              <a:off x="1314" y="2885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Legend2</a:t>
              </a:r>
            </a:p>
          </p:txBody>
        </p:sp>
        <p:sp>
          <p:nvSpPr>
            <p:cNvPr id="2629677" name="Legend3" hidden="1"/>
            <p:cNvSpPr>
              <a:spLocks noChangeArrowheads="1"/>
            </p:cNvSpPr>
            <p:nvPr userDrawn="1"/>
          </p:nvSpPr>
          <p:spPr bwMode="auto">
            <a:xfrm>
              <a:off x="1314" y="3058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Legend3</a:t>
              </a:r>
            </a:p>
          </p:txBody>
        </p:sp>
        <p:sp>
          <p:nvSpPr>
            <p:cNvPr id="2629678" name="Legend4" hidden="1"/>
            <p:cNvSpPr>
              <a:spLocks noChangeArrowheads="1"/>
            </p:cNvSpPr>
            <p:nvPr userDrawn="1"/>
          </p:nvSpPr>
          <p:spPr bwMode="auto">
            <a:xfrm>
              <a:off x="1314" y="3231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Legend4</a:t>
              </a:r>
            </a:p>
          </p:txBody>
        </p:sp>
        <p:sp>
          <p:nvSpPr>
            <p:cNvPr id="2629679" name="Legend5" hidden="1"/>
            <p:cNvSpPr>
              <a:spLocks noChangeArrowheads="1"/>
            </p:cNvSpPr>
            <p:nvPr userDrawn="1"/>
          </p:nvSpPr>
          <p:spPr bwMode="auto">
            <a:xfrm>
              <a:off x="1314" y="3404"/>
              <a:ext cx="371" cy="1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/>
            <a:p>
              <a:pPr defTabSz="912813">
                <a:defRPr/>
              </a:pPr>
              <a:r>
                <a:rPr lang="en-GB" sz="1200" b="0" dirty="0"/>
                <a:t>Legend5</a:t>
              </a:r>
            </a:p>
          </p:txBody>
        </p:sp>
      </p:grpSp>
      <p:grpSp>
        <p:nvGrpSpPr>
          <p:cNvPr id="3085" name="Sticker" hidden="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7742238" y="1014413"/>
            <a:ext cx="1093787" cy="209550"/>
            <a:chOff x="4877" y="639"/>
            <a:chExt cx="689" cy="132"/>
          </a:xfrm>
        </p:grpSpPr>
        <p:cxnSp>
          <p:nvCxnSpPr>
            <p:cNvPr id="3093" name="AutoShape 49" hidden="1"/>
            <p:cNvCxnSpPr>
              <a:cxnSpLocks noChangeShapeType="1"/>
              <a:stCxn id="2629682" idx="4"/>
              <a:endCxn id="2629682" idx="6"/>
            </p:cNvCxnSpPr>
            <p:nvPr/>
          </p:nvCxnSpPr>
          <p:spPr bwMode="auto">
            <a:xfrm>
              <a:off x="4877" y="771"/>
              <a:ext cx="689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</p:spPr>
        </p:cxnSp>
        <p:sp>
          <p:nvSpPr>
            <p:cNvPr id="2629682" name="AutoShape 50" hidden="1"/>
            <p:cNvSpPr>
              <a:spLocks noChangeArrowheads="1"/>
            </p:cNvSpPr>
            <p:nvPr/>
          </p:nvSpPr>
          <p:spPr bwMode="auto">
            <a:xfrm>
              <a:off x="4877" y="639"/>
              <a:ext cx="689" cy="13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27421" tIns="0" rIns="0" bIns="27421">
              <a:spAutoFit/>
            </a:bodyPr>
            <a:lstStyle/>
            <a:p>
              <a:pPr algn="r" defTabSz="895350">
                <a:buClr>
                  <a:schemeClr val="tx2"/>
                </a:buClr>
                <a:defRPr/>
              </a:pPr>
              <a:r>
                <a:rPr lang="en-GB" sz="1200" b="0" dirty="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3095" name="AutoShape 51" hidden="1"/>
            <p:cNvCxnSpPr>
              <a:cxnSpLocks noChangeShapeType="1"/>
              <a:stCxn id="2629682" idx="2"/>
              <a:endCxn id="2629682" idx="4"/>
            </p:cNvCxnSpPr>
            <p:nvPr/>
          </p:nvCxnSpPr>
          <p:spPr bwMode="auto">
            <a:xfrm>
              <a:off x="4877" y="639"/>
              <a:ext cx="0" cy="132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</p:spPr>
        </p:cxnSp>
      </p:grpSp>
      <p:sp>
        <p:nvSpPr>
          <p:cNvPr id="2629684" name="doc id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 defTabSz="895350">
              <a:defRPr/>
            </a:pPr>
            <a:r>
              <a:rPr lang="en-GB" sz="700" b="0" dirty="0">
                <a:solidFill>
                  <a:srgbClr val="000000"/>
                </a:solidFill>
              </a:rPr>
              <a:t>JOH-ESK039-20101008-vgi</a:t>
            </a:r>
          </a:p>
        </p:txBody>
      </p:sp>
      <p:grpSp>
        <p:nvGrpSpPr>
          <p:cNvPr id="3087" name="ACET" hidden="1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1452563" y="1333500"/>
            <a:ext cx="4264025" cy="508000"/>
            <a:chOff x="915" y="710"/>
            <a:chExt cx="2686" cy="320"/>
          </a:xfrm>
        </p:grpSpPr>
        <p:cxnSp>
          <p:nvCxnSpPr>
            <p:cNvPr id="3091" name="AutoShape 54" hidden="1"/>
            <p:cNvCxnSpPr>
              <a:cxnSpLocks noChangeShapeType="1"/>
              <a:stCxn id="2629687" idx="4"/>
              <a:endCxn id="2629687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</p:cxnSp>
        <p:sp>
          <p:nvSpPr>
            <p:cNvPr id="2629687" name="AutoShape 55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18280" anchor="b">
              <a:spAutoFit/>
            </a:bodyPr>
            <a:lstStyle/>
            <a:p>
              <a:pPr defTabSz="912813">
                <a:defRPr/>
              </a:pPr>
              <a:r>
                <a:rPr lang="en-GB" sz="1600" dirty="0"/>
                <a:t>Title</a:t>
              </a:r>
            </a:p>
            <a:p>
              <a:pPr defTabSz="912813">
                <a:defRPr/>
              </a:pPr>
              <a:r>
                <a:rPr lang="en-GB" sz="1600" b="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2629688" name="Working Draft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8222456" y="2928144"/>
            <a:ext cx="1712913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US" sz="600" b="0" dirty="0"/>
              <a:t>Working Draft - Last Modified 11/4/2010 11:36:20 PM</a:t>
            </a:r>
            <a:endParaRPr lang="en-GB" sz="1600" b="0" dirty="0"/>
          </a:p>
        </p:txBody>
      </p:sp>
      <p:sp>
        <p:nvSpPr>
          <p:cNvPr id="2629689" name="Printed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5400000">
            <a:off x="8595519" y="4417219"/>
            <a:ext cx="966787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12813">
              <a:defRPr/>
            </a:pPr>
            <a:r>
              <a:rPr lang="en-GB" sz="600" b="0" dirty="0"/>
              <a:t>Printed 10/11/04 08:16:26</a:t>
            </a:r>
            <a:endParaRPr lang="en-GB" sz="1600" b="0" dirty="0"/>
          </a:p>
        </p:txBody>
      </p:sp>
      <p:pic>
        <p:nvPicPr>
          <p:cNvPr id="3090" name="Picture 58"/>
          <p:cNvPicPr>
            <a:picLocks noChangeArrowheads="1"/>
          </p:cNvPicPr>
          <p:nvPr>
            <p:custDataLst>
              <p:tags r:id="rId27"/>
            </p:custDataLst>
          </p:nvPr>
        </p:nvPicPr>
        <p:blipFill>
          <a:blip r:embed="rId45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65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ransition spd="slow"/>
  <p:hf hdr="0" ftr="0" dt="0"/>
  <p:txStyles>
    <p:titleStyle>
      <a:lvl1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defTabSz="912813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defTabSz="912813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38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defTabSz="912813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defTabSz="912813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3" descr="logo small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17" descr="topsolid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ZA"/>
          </a:p>
        </p:txBody>
      </p:sp>
      <p:sp>
        <p:nvSpPr>
          <p:cNvPr id="922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ZA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3132138" y="6453188"/>
            <a:ext cx="2879725" cy="2682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endParaRPr lang="en-ZA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7164388" y="6453188"/>
            <a:ext cx="1651000" cy="2682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b="0">
                <a:solidFill>
                  <a:srgbClr val="83725B"/>
                </a:solidFill>
              </a:defRPr>
            </a:lvl1pPr>
          </a:lstStyle>
          <a:p>
            <a:pPr>
              <a:defRPr/>
            </a:pPr>
            <a:fld id="{EF065837-3FE6-4568-838A-C290D47BD6F0}" type="slidenum">
              <a:rPr lang="en-ZA"/>
              <a:pPr>
                <a:defRPr/>
              </a:pPr>
              <a:t>‹#›</a:t>
            </a:fld>
            <a:endParaRPr lang="en-Z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2" r:id="rId1"/>
    <p:sldLayoutId id="2147484153" r:id="rId2"/>
    <p:sldLayoutId id="2147484154" r:id="rId3"/>
    <p:sldLayoutId id="2147484155" r:id="rId4"/>
    <p:sldLayoutId id="2147484156" r:id="rId5"/>
    <p:sldLayoutId id="2147484157" r:id="rId6"/>
    <p:sldLayoutId id="2147484158" r:id="rId7"/>
    <p:sldLayoutId id="2147484159" r:id="rId8"/>
    <p:sldLayoutId id="2147484160" r:id="rId9"/>
    <p:sldLayoutId id="2147484161" r:id="rId10"/>
    <p:sldLayoutId id="2147484162" r:id="rId11"/>
  </p:sldLayoutIdLst>
  <p:transition spd="slow">
    <p:fade/>
  </p:transition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800"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00E75A5-583C-43B3-B0EF-0E7036940E4E}" type="slidenum">
              <a:rPr lang="en-ZA" b="0"/>
              <a:pPr>
                <a:defRPr/>
              </a:pPr>
              <a:t>‹#›</a:t>
            </a:fld>
            <a:endParaRPr lang="en-ZA" b="0" dirty="0"/>
          </a:p>
        </p:txBody>
      </p:sp>
      <p:pic>
        <p:nvPicPr>
          <p:cNvPr id="5128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2" t="14398" b="17091"/>
          <a:stretch>
            <a:fillRect/>
          </a:stretch>
        </p:blipFill>
        <p:spPr bwMode="auto">
          <a:xfrm>
            <a:off x="8318500" y="6118225"/>
            <a:ext cx="5746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091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8" r:id="rId1"/>
    <p:sldLayoutId id="2147484169" r:id="rId2"/>
    <p:sldLayoutId id="2147484170" r:id="rId3"/>
    <p:sldLayoutId id="2147484171" r:id="rId4"/>
    <p:sldLayoutId id="2147484172" r:id="rId5"/>
    <p:sldLayoutId id="2147484173" r:id="rId6"/>
    <p:sldLayoutId id="2147484174" r:id="rId7"/>
    <p:sldLayoutId id="2147484175" r:id="rId8"/>
    <p:sldLayoutId id="2147484176" r:id="rId9"/>
    <p:sldLayoutId id="2147484177" r:id="rId10"/>
    <p:sldLayoutId id="2147484178" r:id="rId11"/>
    <p:sldLayoutId id="2147484179" r:id="rId12"/>
    <p:sldLayoutId id="2147484233" r:id="rId13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3" descr="logo small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17" descr="topsolid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ZA" b="0" dirty="0"/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924300" y="6453188"/>
            <a:ext cx="935038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F57BA8B-C327-4B3E-90F7-02266D6F3424}" type="slidenum">
              <a:rPr lang="en-ZA" b="0"/>
              <a:pPr>
                <a:defRPr/>
              </a:pPr>
              <a:t>‹#›</a:t>
            </a:fld>
            <a:endParaRPr lang="en-ZA" b="0" dirty="0"/>
          </a:p>
        </p:txBody>
      </p:sp>
      <p:pic>
        <p:nvPicPr>
          <p:cNvPr id="5128" name="Picture 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38" y="6318250"/>
            <a:ext cx="54927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0191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  <p:sldLayoutId id="2147484193" r:id="rId13"/>
    <p:sldLayoutId id="2147484235" r:id="rId14"/>
  </p:sldLayoutIdLst>
  <p:transition spd="slow">
    <p:fade/>
  </p:transition>
  <p:hf hdr="0" ftr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3" descr="logo small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7" descr="topsolid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36563" y="166688"/>
            <a:ext cx="651986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6563" y="1436688"/>
            <a:ext cx="8378825" cy="504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ZA"/>
              <a:t>Click to edit Master text styles</a:t>
            </a:r>
          </a:p>
          <a:p>
            <a:pPr lvl="1"/>
            <a:r>
              <a:rPr lang="en-ZA"/>
              <a:t>Second level</a:t>
            </a:r>
          </a:p>
          <a:p>
            <a:pPr lvl="2"/>
            <a:r>
              <a:rPr lang="en-ZA"/>
              <a:t>Third level</a:t>
            </a:r>
          </a:p>
          <a:p>
            <a:pPr lvl="3"/>
            <a:r>
              <a:rPr lang="en-ZA"/>
              <a:t>Fourth level</a:t>
            </a:r>
          </a:p>
          <a:p>
            <a:pPr lvl="4"/>
            <a:r>
              <a:rPr lang="en-ZA"/>
              <a:t>Fifth level</a:t>
            </a:r>
          </a:p>
        </p:txBody>
      </p:sp>
      <p:sp>
        <p:nvSpPr>
          <p:cNvPr id="1061" name="Rectangle 3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1738313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rgbClr val="83725B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b="0" dirty="0">
                <a:cs typeface="Arial"/>
              </a:rPr>
              <a:t>2010/01/20</a:t>
            </a:r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32138" y="6453188"/>
            <a:ext cx="2879725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rgbClr val="83725B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ZA" b="0" dirty="0">
              <a:cs typeface="Arial"/>
            </a:endParaRP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4388" y="6453188"/>
            <a:ext cx="1651000" cy="2682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solidFill>
                  <a:srgbClr val="83725B"/>
                </a:solidFill>
                <a:latin typeface="+mn-lt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4420CB53-A4D7-496B-BFA2-8A28102BFABB}" type="slidenum">
              <a:rPr lang="en-ZA" b="0">
                <a:cs typeface="Arial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ZA" b="0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2418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  <p:sldLayoutId id="2147484199" r:id="rId5"/>
    <p:sldLayoutId id="2147484200" r:id="rId6"/>
    <p:sldLayoutId id="2147484201" r:id="rId7"/>
    <p:sldLayoutId id="2147484202" r:id="rId8"/>
    <p:sldLayoutId id="2147484203" r:id="rId9"/>
    <p:sldLayoutId id="2147484204" r:id="rId10"/>
    <p:sldLayoutId id="2147484205" r:id="rId11"/>
    <p:sldLayoutId id="2147484206" r:id="rId12"/>
  </p:sldLayoutIdLst>
  <p:transition spd="slow">
    <p:fade/>
  </p:transition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000">
          <a:solidFill>
            <a:srgbClr val="003896"/>
          </a:solidFill>
          <a:latin typeface="+mn-lt"/>
          <a:ea typeface="+mn-ea"/>
          <a:cs typeface="+mn-cs"/>
        </a:defRPr>
      </a:lvl1pPr>
      <a:lvl2pPr marL="717550" indent="-271463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2800">
          <a:solidFill>
            <a:srgbClr val="003896"/>
          </a:solidFill>
          <a:latin typeface="+mn-lt"/>
          <a:cs typeface="+mn-cs"/>
        </a:defRPr>
      </a:lvl2pPr>
      <a:lvl3pPr marL="107632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3pPr>
      <a:lvl4pPr marL="1435100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4pPr>
      <a:lvl5pPr marL="1793875" indent="-179388" algn="l" rtl="0" eaLnBrk="0" fontAlgn="base" hangingPunct="0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5pPr>
      <a:lvl6pPr marL="22510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6pPr>
      <a:lvl7pPr marL="27082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7pPr>
      <a:lvl8pPr marL="31654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8pPr>
      <a:lvl9pPr marL="3622675" indent="-179388" algn="l" rtl="0" fontAlgn="base">
        <a:lnSpc>
          <a:spcPct val="90000"/>
        </a:lnSpc>
        <a:spcBef>
          <a:spcPct val="100000"/>
        </a:spcBef>
        <a:spcAft>
          <a:spcPct val="0"/>
        </a:spcAft>
        <a:buClr>
          <a:srgbClr val="8C7F6D"/>
        </a:buClr>
        <a:buChar char="•"/>
        <a:defRPr sz="14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73025"/>
            <a:ext cx="82296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125538"/>
            <a:ext cx="8147050" cy="475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0"/>
            <a:r>
              <a:rPr lang="en-GB"/>
              <a:t>Second level</a:t>
            </a:r>
          </a:p>
          <a:p>
            <a:pPr lvl="0"/>
            <a:r>
              <a:rPr lang="en-GB"/>
              <a:t>Third level</a:t>
            </a:r>
          </a:p>
          <a:p>
            <a:pPr lvl="0"/>
            <a:r>
              <a:rPr lang="en-GB"/>
              <a:t>Fourth level</a:t>
            </a:r>
          </a:p>
          <a:p>
            <a:pPr lvl="0"/>
            <a:r>
              <a:rPr lang="en-GB"/>
              <a:t>Fifth level</a:t>
            </a:r>
          </a:p>
        </p:txBody>
      </p:sp>
      <p:pic>
        <p:nvPicPr>
          <p:cNvPr id="43012" name="Picture 10" descr="EskomLogo"/>
          <p:cNvPicPr>
            <a:picLocks noChangeAspect="1" noChangeArrowheads="1"/>
          </p:cNvPicPr>
          <p:nvPr userDrawn="1"/>
        </p:nvPicPr>
        <p:blipFill>
          <a:blip r:embed="rId1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997575"/>
            <a:ext cx="1317625" cy="3365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5" name="Date Placeholder 2"/>
          <p:cNvSpPr txBox="1">
            <a:spLocks noGrp="1"/>
          </p:cNvSpPr>
          <p:nvPr userDrawn="1"/>
        </p:nvSpPr>
        <p:spPr bwMode="auto">
          <a:xfrm>
            <a:off x="3481388" y="6453188"/>
            <a:ext cx="1738312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fld id="{F2EF9C82-CA70-4C4D-80E9-DCAA86EBC18B}" type="datetime1">
              <a:rPr lang="en-ZA" sz="1000" b="0" smtClean="0">
                <a:solidFill>
                  <a:srgbClr val="83725B"/>
                </a:solidFill>
              </a:rPr>
              <a:pPr algn="ctr">
                <a:defRPr/>
              </a:pPr>
              <a:t>2024/03/26</a:t>
            </a:fld>
            <a:endParaRPr lang="en-ZA" sz="1000" b="0" dirty="0">
              <a:solidFill>
                <a:srgbClr val="83725B"/>
              </a:solidFill>
            </a:endParaRPr>
          </a:p>
        </p:txBody>
      </p:sp>
      <p:sp>
        <p:nvSpPr>
          <p:cNvPr id="1036" name="Slide Number Placeholder 4"/>
          <p:cNvSpPr txBox="1">
            <a:spLocks noGrp="1"/>
          </p:cNvSpPr>
          <p:nvPr userDrawn="1"/>
        </p:nvSpPr>
        <p:spPr bwMode="auto">
          <a:xfrm>
            <a:off x="7164388" y="6453188"/>
            <a:ext cx="1651000" cy="26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fld id="{1A09B5D4-EC08-4189-9D56-D72438AF37BD}" type="slidenum">
              <a:rPr lang="en-ZA" sz="1000" b="0" smtClean="0">
                <a:solidFill>
                  <a:srgbClr val="83725B"/>
                </a:solidFill>
              </a:rPr>
              <a:pPr algn="r">
                <a:defRPr/>
              </a:pPr>
              <a:t>‹#›</a:t>
            </a:fld>
            <a:endParaRPr lang="en-ZA" sz="1000" b="0" dirty="0">
              <a:solidFill>
                <a:srgbClr val="83725B"/>
              </a:solidFill>
            </a:endParaRPr>
          </a:p>
        </p:txBody>
      </p:sp>
      <p:pic>
        <p:nvPicPr>
          <p:cNvPr id="43015" name="Picture 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021388"/>
            <a:ext cx="68103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7560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8" r:id="rId1"/>
    <p:sldLayoutId id="2147484209" r:id="rId2"/>
    <p:sldLayoutId id="2147484210" r:id="rId3"/>
    <p:sldLayoutId id="2147484211" r:id="rId4"/>
    <p:sldLayoutId id="2147484212" r:id="rId5"/>
    <p:sldLayoutId id="2147484213" r:id="rId6"/>
    <p:sldLayoutId id="2147484214" r:id="rId7"/>
    <p:sldLayoutId id="2147484215" r:id="rId8"/>
    <p:sldLayoutId id="2147484216" r:id="rId9"/>
    <p:sldLayoutId id="2147484217" r:id="rId10"/>
    <p:sldLayoutId id="2147484218" r:id="rId11"/>
    <p:sldLayoutId id="2147484219" r:id="rId12"/>
    <p:sldLayoutId id="2147484220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002577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2577"/>
        </a:buClr>
        <a:buChar char="•"/>
        <a:defRPr sz="2800">
          <a:solidFill>
            <a:srgbClr val="002577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002577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200">
          <a:solidFill>
            <a:srgbClr val="002577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200">
          <a:solidFill>
            <a:srgbClr val="002577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AutoShape 24" hidden="1"/>
          <p:cNvGraphicFramePr>
            <a:graphicFrameLocks/>
          </p:cNvGraphicFramePr>
          <p:nvPr/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6" imgW="0" imgH="0" progId="TCLayout.ActiveDocument.1">
                  <p:embed/>
                </p:oleObj>
              </mc:Choice>
              <mc:Fallback>
                <p:oleObj name="think-cell Slide" r:id="rId46" imgW="0" imgH="0" progId="TCLayout.ActiveDocument.1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7" name="Picture 142"/>
          <p:cNvPicPr>
            <a:picLocks noChangeArrowheads="1"/>
          </p:cNvPicPr>
          <p:nvPr>
            <p:custDataLst>
              <p:tags r:id="rId14"/>
            </p:custDataLst>
          </p:nvPr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1425" cy="9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McK 1. Slide Placeholder"/>
          <p:cNvSpPr>
            <a:spLocks noGrp="1" noChangeArrowheads="1"/>
          </p:cNvSpPr>
          <p:nvPr>
            <p:ph type="title"/>
            <p:custDataLst>
              <p:tags r:id="rId15"/>
            </p:custDataLst>
          </p:nvPr>
        </p:nvSpPr>
        <p:spPr bwMode="auto">
          <a:xfrm>
            <a:off x="200025" y="328613"/>
            <a:ext cx="69850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  <p:custDataLst>
              <p:tags r:id="rId16"/>
            </p:custDataLst>
          </p:nvPr>
        </p:nvSpPr>
        <p:spPr bwMode="auto">
          <a:xfrm>
            <a:off x="436563" y="1890713"/>
            <a:ext cx="678497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63" name="Rectangle 39"/>
          <p:cNvSpPr>
            <a:spLocks noGrp="1" noChangeArrowheads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7185025" y="6626225"/>
            <a:ext cx="1651000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>
                <a:solidFill>
                  <a:srgbClr val="83725B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FB18CBD9-9419-4232-BF40-39C2C32582BA}" type="slidenum">
              <a:rPr lang="en-US" b="0"/>
              <a:pPr>
                <a:defRPr/>
              </a:pPr>
              <a:t>‹#›</a:t>
            </a:fld>
            <a:endParaRPr lang="en-US" b="0" dirty="0"/>
          </a:p>
        </p:txBody>
      </p:sp>
      <p:sp>
        <p:nvSpPr>
          <p:cNvPr id="1031" name="McK 2. Unit of measure" hidden="1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200025" y="1014413"/>
            <a:ext cx="69850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defTabSz="8953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defTabSz="89535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1600" dirty="0">
                <a:solidFill>
                  <a:srgbClr val="808080"/>
                </a:solidFill>
              </a:rPr>
              <a:t>Unit of measure</a:t>
            </a:r>
          </a:p>
        </p:txBody>
      </p:sp>
      <p:grpSp>
        <p:nvGrpSpPr>
          <p:cNvPr id="1032" name="McK Slide Elements"/>
          <p:cNvGrpSpPr>
            <a:grpSpLocks/>
          </p:cNvGrpSpPr>
          <p:nvPr userDrawn="1"/>
        </p:nvGrpSpPr>
        <p:grpSpPr bwMode="auto">
          <a:xfrm>
            <a:off x="200025" y="6223000"/>
            <a:ext cx="6985000" cy="349250"/>
            <a:chOff x="126" y="3920"/>
            <a:chExt cx="4400" cy="220"/>
          </a:xfrm>
        </p:grpSpPr>
        <p:sp>
          <p:nvSpPr>
            <p:cNvPr id="2" name="McK 3. Footnote" hidden="1"/>
            <p:cNvSpPr txBox="1">
              <a:spLocks noChangeArrowheads="1"/>
            </p:cNvSpPr>
            <p:nvPr userDrawn="1"/>
          </p:nvSpPr>
          <p:spPr bwMode="auto">
            <a:xfrm>
              <a:off x="126" y="3920"/>
              <a:ext cx="440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marL="104775" indent="-104775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1pPr>
              <a:lvl2pPr marL="742950" indent="-28575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2pPr>
              <a:lvl3pPr marL="11430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3pPr>
              <a:lvl4pPr marL="16002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4pPr>
              <a:lvl5pPr marL="2057400" indent="-228600" defTabSz="895350" eaLnBrk="0" hangingPunct="0"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5pPr>
              <a:lvl6pPr marL="25146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6pPr>
              <a:lvl7pPr marL="29718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7pPr>
              <a:lvl8pPr marL="34290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8pPr>
              <a:lvl9pPr marL="3886200" indent="-228600" defTabSz="895350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rgbClr val="003896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US" sz="1000" b="0" dirty="0"/>
                <a:t>1 Footnote</a:t>
              </a:r>
            </a:p>
          </p:txBody>
        </p:sp>
        <p:sp>
          <p:nvSpPr>
            <p:cNvPr id="1085" name="McK 4. Source" hidden="1"/>
            <p:cNvSpPr>
              <a:spLocks noChangeArrowheads="1"/>
            </p:cNvSpPr>
            <p:nvPr userDrawn="1"/>
          </p:nvSpPr>
          <p:spPr bwMode="auto">
            <a:xfrm>
              <a:off x="126" y="4044"/>
              <a:ext cx="440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marL="609600" indent="-609600" defTabSz="895350">
                <a:tabLst>
                  <a:tab pos="612775" algn="l"/>
                </a:tabLst>
              </a:pPr>
              <a:r>
                <a:rPr lang="en-US" sz="1000" b="0" dirty="0">
                  <a:solidFill>
                    <a:srgbClr val="003896"/>
                  </a:solidFill>
                </a:rPr>
                <a:t>SOURCE: Source</a:t>
              </a:r>
            </a:p>
          </p:txBody>
        </p:sp>
      </p:grpSp>
      <p:grpSp>
        <p:nvGrpSpPr>
          <p:cNvPr id="1033" name="LegendBoxes" hidden="1"/>
          <p:cNvGrpSpPr>
            <a:grpSpLocks/>
          </p:cNvGrpSpPr>
          <p:nvPr>
            <p:custDataLst>
              <p:tags r:id="rId19"/>
            </p:custDataLst>
          </p:nvPr>
        </p:nvGrpSpPr>
        <p:grpSpPr bwMode="auto">
          <a:xfrm>
            <a:off x="7993063" y="1014413"/>
            <a:ext cx="842962" cy="976312"/>
            <a:chOff x="3394" y="519"/>
            <a:chExt cx="531" cy="615"/>
          </a:xfrm>
        </p:grpSpPr>
        <p:sp>
          <p:nvSpPr>
            <p:cNvPr id="1076" name="LegendRectangle1" hidden="1"/>
            <p:cNvSpPr>
              <a:spLocks noChangeArrowheads="1"/>
            </p:cNvSpPr>
            <p:nvPr userDrawn="1"/>
          </p:nvSpPr>
          <p:spPr bwMode="auto">
            <a:xfrm>
              <a:off x="3394" y="526"/>
              <a:ext cx="104" cy="10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300" b="0" dirty="0">
                <a:solidFill>
                  <a:srgbClr val="003896"/>
                </a:solidFill>
              </a:endParaRPr>
            </a:p>
          </p:txBody>
        </p:sp>
        <p:sp>
          <p:nvSpPr>
            <p:cNvPr id="1077" name="LegendRectangle2" hidden="1"/>
            <p:cNvSpPr>
              <a:spLocks noChangeArrowheads="1"/>
            </p:cNvSpPr>
            <p:nvPr userDrawn="1"/>
          </p:nvSpPr>
          <p:spPr bwMode="auto">
            <a:xfrm>
              <a:off x="3394" y="693"/>
              <a:ext cx="104" cy="101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300" b="0" dirty="0">
                <a:solidFill>
                  <a:srgbClr val="003896"/>
                </a:solidFill>
              </a:endParaRPr>
            </a:p>
          </p:txBody>
        </p:sp>
        <p:sp>
          <p:nvSpPr>
            <p:cNvPr id="1078" name="LegendRectangle3" hidden="1"/>
            <p:cNvSpPr>
              <a:spLocks noChangeArrowheads="1"/>
            </p:cNvSpPr>
            <p:nvPr userDrawn="1"/>
          </p:nvSpPr>
          <p:spPr bwMode="auto">
            <a:xfrm>
              <a:off x="3394" y="860"/>
              <a:ext cx="104" cy="101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300" b="0" dirty="0">
                <a:solidFill>
                  <a:srgbClr val="003896"/>
                </a:solidFill>
              </a:endParaRPr>
            </a:p>
          </p:txBody>
        </p:sp>
        <p:sp>
          <p:nvSpPr>
            <p:cNvPr id="1079" name="LegendRectangle4" hidden="1"/>
            <p:cNvSpPr>
              <a:spLocks noChangeArrowheads="1"/>
            </p:cNvSpPr>
            <p:nvPr userDrawn="1"/>
          </p:nvSpPr>
          <p:spPr bwMode="auto">
            <a:xfrm>
              <a:off x="3394" y="1027"/>
              <a:ext cx="104" cy="101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1300" b="0" dirty="0">
                <a:solidFill>
                  <a:srgbClr val="003896"/>
                </a:solidFill>
              </a:endParaRPr>
            </a:p>
          </p:txBody>
        </p:sp>
        <p:sp>
          <p:nvSpPr>
            <p:cNvPr id="1080" name="Legend1" hidden="1"/>
            <p:cNvSpPr>
              <a:spLocks noChangeArrowheads="1"/>
            </p:cNvSpPr>
            <p:nvPr userDrawn="1"/>
          </p:nvSpPr>
          <p:spPr bwMode="auto">
            <a:xfrm>
              <a:off x="3554" y="519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Legend1</a:t>
              </a:r>
            </a:p>
          </p:txBody>
        </p:sp>
        <p:sp>
          <p:nvSpPr>
            <p:cNvPr id="1081" name="Legend2" hidden="1"/>
            <p:cNvSpPr>
              <a:spLocks noChangeArrowheads="1"/>
            </p:cNvSpPr>
            <p:nvPr userDrawn="1"/>
          </p:nvSpPr>
          <p:spPr bwMode="auto">
            <a:xfrm>
              <a:off x="3554" y="684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Legend2</a:t>
              </a:r>
            </a:p>
          </p:txBody>
        </p:sp>
        <p:sp>
          <p:nvSpPr>
            <p:cNvPr id="1082" name="Legend3" hidden="1"/>
            <p:cNvSpPr>
              <a:spLocks noChangeArrowheads="1"/>
            </p:cNvSpPr>
            <p:nvPr userDrawn="1"/>
          </p:nvSpPr>
          <p:spPr bwMode="auto">
            <a:xfrm>
              <a:off x="3554" y="849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Legend3</a:t>
              </a:r>
            </a:p>
          </p:txBody>
        </p:sp>
        <p:sp>
          <p:nvSpPr>
            <p:cNvPr id="1083" name="Legend4" hidden="1"/>
            <p:cNvSpPr>
              <a:spLocks noChangeArrowheads="1"/>
            </p:cNvSpPr>
            <p:nvPr userDrawn="1"/>
          </p:nvSpPr>
          <p:spPr bwMode="auto">
            <a:xfrm>
              <a:off x="3554" y="1019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Legend4</a:t>
              </a:r>
            </a:p>
          </p:txBody>
        </p:sp>
      </p:grpSp>
      <p:grpSp>
        <p:nvGrpSpPr>
          <p:cNvPr id="1034" name="LegendLines" hidden="1"/>
          <p:cNvGrpSpPr>
            <a:grpSpLocks/>
          </p:cNvGrpSpPr>
          <p:nvPr>
            <p:custDataLst>
              <p:tags r:id="rId20"/>
            </p:custDataLst>
          </p:nvPr>
        </p:nvGrpSpPr>
        <p:grpSpPr bwMode="auto">
          <a:xfrm>
            <a:off x="7675563" y="1014413"/>
            <a:ext cx="1160462" cy="706437"/>
            <a:chOff x="2411" y="2750"/>
            <a:chExt cx="731" cy="445"/>
          </a:xfrm>
        </p:grpSpPr>
        <p:sp>
          <p:nvSpPr>
            <p:cNvPr id="1070" name="LineLegend1" hidden="1"/>
            <p:cNvSpPr>
              <a:spLocks noChangeShapeType="1"/>
            </p:cNvSpPr>
            <p:nvPr/>
          </p:nvSpPr>
          <p:spPr bwMode="auto">
            <a:xfrm>
              <a:off x="2411" y="280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400" b="0" dirty="0">
                <a:solidFill>
                  <a:srgbClr val="003896"/>
                </a:solidFill>
              </a:endParaRPr>
            </a:p>
          </p:txBody>
        </p:sp>
        <p:sp>
          <p:nvSpPr>
            <p:cNvPr id="1071" name="LineLegend2" hidden="1"/>
            <p:cNvSpPr>
              <a:spLocks noChangeShapeType="1"/>
            </p:cNvSpPr>
            <p:nvPr/>
          </p:nvSpPr>
          <p:spPr bwMode="auto">
            <a:xfrm>
              <a:off x="2411" y="2972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400" b="0" dirty="0">
                <a:solidFill>
                  <a:srgbClr val="003896"/>
                </a:solidFill>
              </a:endParaRPr>
            </a:p>
          </p:txBody>
        </p:sp>
        <p:sp>
          <p:nvSpPr>
            <p:cNvPr id="1072" name="LineLegend3" hidden="1"/>
            <p:cNvSpPr>
              <a:spLocks noChangeShapeType="1"/>
            </p:cNvSpPr>
            <p:nvPr/>
          </p:nvSpPr>
          <p:spPr bwMode="auto">
            <a:xfrm>
              <a:off x="2411" y="3137"/>
              <a:ext cx="2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ZA" sz="1400" b="0" dirty="0">
                <a:solidFill>
                  <a:srgbClr val="003896"/>
                </a:solidFill>
              </a:endParaRPr>
            </a:p>
          </p:txBody>
        </p:sp>
        <p:sp>
          <p:nvSpPr>
            <p:cNvPr id="1073" name="Legend1" hidden="1"/>
            <p:cNvSpPr>
              <a:spLocks noChangeArrowheads="1"/>
            </p:cNvSpPr>
            <p:nvPr userDrawn="1"/>
          </p:nvSpPr>
          <p:spPr bwMode="auto">
            <a:xfrm>
              <a:off x="2771" y="2750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Legend1</a:t>
              </a:r>
            </a:p>
          </p:txBody>
        </p:sp>
        <p:sp>
          <p:nvSpPr>
            <p:cNvPr id="1074" name="Legend2" hidden="1"/>
            <p:cNvSpPr>
              <a:spLocks noChangeArrowheads="1"/>
            </p:cNvSpPr>
            <p:nvPr userDrawn="1"/>
          </p:nvSpPr>
          <p:spPr bwMode="auto">
            <a:xfrm>
              <a:off x="2771" y="2915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Legend2</a:t>
              </a:r>
            </a:p>
          </p:txBody>
        </p:sp>
        <p:sp>
          <p:nvSpPr>
            <p:cNvPr id="1075" name="Legend3" hidden="1"/>
            <p:cNvSpPr>
              <a:spLocks noChangeArrowheads="1"/>
            </p:cNvSpPr>
            <p:nvPr userDrawn="1"/>
          </p:nvSpPr>
          <p:spPr bwMode="auto">
            <a:xfrm>
              <a:off x="2771" y="3080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Legend3</a:t>
              </a:r>
            </a:p>
          </p:txBody>
        </p:sp>
      </p:grpSp>
      <p:grpSp>
        <p:nvGrpSpPr>
          <p:cNvPr id="1035" name="LegendMoons" hidden="1"/>
          <p:cNvGrpSpPr>
            <a:grpSpLocks/>
          </p:cNvGrpSpPr>
          <p:nvPr>
            <p:custDataLst>
              <p:tags r:id="rId21"/>
            </p:custDataLst>
          </p:nvPr>
        </p:nvGrpSpPr>
        <p:grpSpPr bwMode="auto">
          <a:xfrm>
            <a:off x="7913688" y="1014413"/>
            <a:ext cx="922337" cy="1306512"/>
            <a:chOff x="1104" y="2704"/>
            <a:chExt cx="581" cy="823"/>
          </a:xfrm>
        </p:grpSpPr>
        <p:grpSp>
          <p:nvGrpSpPr>
            <p:cNvPr id="1050" name="MoonLegend1" hidden="1"/>
            <p:cNvGrpSpPr>
              <a:grpSpLocks noChangeAspect="1"/>
            </p:cNvGrpSpPr>
            <p:nvPr>
              <p:custDataLst>
                <p:tags r:id="rId31"/>
              </p:custDataLst>
            </p:nvPr>
          </p:nvGrpSpPr>
          <p:grpSpPr bwMode="auto">
            <a:xfrm>
              <a:off x="1104" y="2704"/>
              <a:ext cx="132" cy="132"/>
              <a:chOff x="4533" y="183"/>
              <a:chExt cx="144" cy="144"/>
            </a:xfrm>
          </p:grpSpPr>
          <p:sp>
            <p:nvSpPr>
              <p:cNvPr id="1068" name="Oval 74" hidden="1"/>
              <p:cNvSpPr>
                <a:spLocks noChangeAspect="1" noChangeArrowheads="1"/>
              </p:cNvSpPr>
              <p:nvPr>
                <p:custDataLst>
                  <p:tags r:id="rId44"/>
                </p:custDataLst>
              </p:nvPr>
            </p:nvSpPr>
            <p:spPr bwMode="blackWhite">
              <a:xfrm>
                <a:off x="4533" y="183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1069" name="Arc 75" hidden="1"/>
              <p:cNvSpPr>
                <a:spLocks noChangeAspect="1"/>
              </p:cNvSpPr>
              <p:nvPr>
                <p:custDataLst>
                  <p:tags r:id="rId45"/>
                </p:custDataLst>
              </p:nvPr>
            </p:nvSpPr>
            <p:spPr bwMode="black">
              <a:xfrm>
                <a:off x="4533" y="183"/>
                <a:ext cx="144" cy="144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</a:path>
                  <a:path w="43200" h="43200" stroke="0" extrusionOk="0">
                    <a:moveTo>
                      <a:pt x="21599" y="0"/>
                    </a:moveTo>
                    <a:lnTo>
                      <a:pt x="21600" y="2160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400" b="0" dirty="0">
                  <a:solidFill>
                    <a:srgbClr val="003896"/>
                  </a:solidFill>
                </a:endParaRPr>
              </a:p>
            </p:txBody>
          </p:sp>
        </p:grpSp>
        <p:grpSp>
          <p:nvGrpSpPr>
            <p:cNvPr id="1051" name="MoonLegend2" hidden="1"/>
            <p:cNvGrpSpPr>
              <a:grpSpLocks noChangeAspect="1"/>
            </p:cNvGrpSpPr>
            <p:nvPr>
              <p:custDataLst>
                <p:tags r:id="rId32"/>
              </p:custDataLst>
            </p:nvPr>
          </p:nvGrpSpPr>
          <p:grpSpPr bwMode="auto">
            <a:xfrm>
              <a:off x="1104" y="2876"/>
              <a:ext cx="132" cy="132"/>
              <a:chOff x="1694" y="2044"/>
              <a:chExt cx="160" cy="160"/>
            </a:xfrm>
          </p:grpSpPr>
          <p:sp>
            <p:nvSpPr>
              <p:cNvPr id="1066" name="Oval 77" hidden="1"/>
              <p:cNvSpPr>
                <a:spLocks noChangeAspect="1" noChangeArrowheads="1"/>
              </p:cNvSpPr>
              <p:nvPr>
                <p:custDataLst>
                  <p:tags r:id="rId42"/>
                </p:custDataLst>
              </p:nvPr>
            </p:nvSpPr>
            <p:spPr bwMode="blackWhite">
              <a:xfrm>
                <a:off x="1694" y="2044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1067" name="Arc 78" hidden="1"/>
              <p:cNvSpPr>
                <a:spLocks noChangeAspect="1"/>
              </p:cNvSpPr>
              <p:nvPr>
                <p:custDataLst>
                  <p:tags r:id="rId43"/>
                </p:custDataLst>
              </p:nvPr>
            </p:nvSpPr>
            <p:spPr bwMode="black">
              <a:xfrm>
                <a:off x="1774" y="2044"/>
                <a:ext cx="80" cy="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400" b="0" dirty="0">
                  <a:solidFill>
                    <a:srgbClr val="003896"/>
                  </a:solidFill>
                </a:endParaRPr>
              </a:p>
            </p:txBody>
          </p:sp>
        </p:grpSp>
        <p:grpSp>
          <p:nvGrpSpPr>
            <p:cNvPr id="1052" name="MoonLegend3" hidden="1"/>
            <p:cNvGrpSpPr>
              <a:grpSpLocks noChangeAspect="1"/>
            </p:cNvGrpSpPr>
            <p:nvPr>
              <p:custDataLst>
                <p:tags r:id="rId33"/>
              </p:custDataLst>
            </p:nvPr>
          </p:nvGrpSpPr>
          <p:grpSpPr bwMode="auto">
            <a:xfrm>
              <a:off x="1104" y="3049"/>
              <a:ext cx="132" cy="132"/>
              <a:chOff x="4495" y="897"/>
              <a:chExt cx="160" cy="160"/>
            </a:xfrm>
          </p:grpSpPr>
          <p:sp>
            <p:nvSpPr>
              <p:cNvPr id="1064" name="Oval 80" hidden="1"/>
              <p:cNvSpPr>
                <a:spLocks noChangeAspect="1" noChangeArrowheads="1"/>
              </p:cNvSpPr>
              <p:nvPr>
                <p:custDataLst>
                  <p:tags r:id="rId40"/>
                </p:custDataLst>
              </p:nvPr>
            </p:nvSpPr>
            <p:spPr bwMode="blackWhite">
              <a:xfrm>
                <a:off x="4495" y="897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1065" name="Arc 81" hidden="1"/>
              <p:cNvSpPr>
                <a:spLocks noChangeAspect="1"/>
              </p:cNvSpPr>
              <p:nvPr>
                <p:custDataLst>
                  <p:tags r:id="rId41"/>
                </p:custDataLst>
              </p:nvPr>
            </p:nvSpPr>
            <p:spPr bwMode="black">
              <a:xfrm>
                <a:off x="4575" y="897"/>
                <a:ext cx="80" cy="160"/>
              </a:xfrm>
              <a:custGeom>
                <a:avLst/>
                <a:gdLst>
                  <a:gd name="T0" fmla="*/ 0 w 21600"/>
                  <a:gd name="T1" fmla="*/ 0 h 43200"/>
                  <a:gd name="T2" fmla="*/ 0 w 21600"/>
                  <a:gd name="T3" fmla="*/ 0 h 43200"/>
                  <a:gd name="T4" fmla="*/ 0 w 216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432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</a:path>
                  <a:path w="21600" h="432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529"/>
                      <a:pt x="11929" y="43199"/>
                      <a:pt x="0" y="432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400" b="0" dirty="0">
                  <a:solidFill>
                    <a:srgbClr val="003896"/>
                  </a:solidFill>
                </a:endParaRPr>
              </a:p>
            </p:txBody>
          </p:sp>
        </p:grpSp>
        <p:grpSp>
          <p:nvGrpSpPr>
            <p:cNvPr id="1053" name="MoonLegend4" hidden="1"/>
            <p:cNvGrpSpPr>
              <a:grpSpLocks noChangeAspect="1"/>
            </p:cNvGrpSpPr>
            <p:nvPr>
              <p:custDataLst>
                <p:tags r:id="rId34"/>
              </p:custDataLst>
            </p:nvPr>
          </p:nvGrpSpPr>
          <p:grpSpPr bwMode="auto">
            <a:xfrm>
              <a:off x="1104" y="3222"/>
              <a:ext cx="132" cy="132"/>
              <a:chOff x="4495" y="1198"/>
              <a:chExt cx="160" cy="160"/>
            </a:xfrm>
          </p:grpSpPr>
          <p:sp>
            <p:nvSpPr>
              <p:cNvPr id="1062" name="Oval 83" hidden="1"/>
              <p:cNvSpPr>
                <a:spLocks noChangeAspect="1" noChangeArrowheads="1"/>
              </p:cNvSpPr>
              <p:nvPr>
                <p:custDataLst>
                  <p:tags r:id="rId38"/>
                </p:custDataLst>
              </p:nvPr>
            </p:nvSpPr>
            <p:spPr bwMode="blackWhite">
              <a:xfrm>
                <a:off x="4495" y="1198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3" name="Arc 84" hidden="1"/>
              <p:cNvSpPr>
                <a:spLocks noChangeAspect="1"/>
              </p:cNvSpPr>
              <p:nvPr>
                <p:custDataLst>
                  <p:tags r:id="rId39"/>
                </p:custDataLst>
              </p:nvPr>
            </p:nvSpPr>
            <p:spPr bwMode="black">
              <a:xfrm>
                <a:off x="4495" y="1198"/>
                <a:ext cx="160" cy="160"/>
              </a:xfrm>
              <a:custGeom>
                <a:avLst/>
                <a:gdLst>
                  <a:gd name="T0" fmla="*/ 0 w 43200"/>
                  <a:gd name="T1" fmla="*/ 0 h 43200"/>
                  <a:gd name="T2" fmla="*/ 0 w 43200"/>
                  <a:gd name="T3" fmla="*/ 0 h 43200"/>
                  <a:gd name="T4" fmla="*/ 0 w 43200"/>
                  <a:gd name="T5" fmla="*/ 0 h 43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200" h="43200" fill="none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</a:path>
                  <a:path w="43200" h="43200" stroke="0" extrusionOk="0">
                    <a:moveTo>
                      <a:pt x="21599" y="0"/>
                    </a:moveTo>
                    <a:cubicBezTo>
                      <a:pt x="33529" y="0"/>
                      <a:pt x="43200" y="9670"/>
                      <a:pt x="43200" y="21600"/>
                    </a:cubicBezTo>
                    <a:cubicBezTo>
                      <a:pt x="43200" y="33529"/>
                      <a:pt x="33529" y="43200"/>
                      <a:pt x="21600" y="43200"/>
                    </a:cubicBezTo>
                    <a:cubicBezTo>
                      <a:pt x="9670" y="43200"/>
                      <a:pt x="0" y="33529"/>
                      <a:pt x="0" y="21600"/>
                    </a:cubicBezTo>
                    <a:lnTo>
                      <a:pt x="21600" y="21600"/>
                    </a:lnTo>
                    <a:lnTo>
                      <a:pt x="21599" y="0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ZA" sz="1400" b="0" dirty="0">
                  <a:solidFill>
                    <a:srgbClr val="003896"/>
                  </a:solidFill>
                </a:endParaRPr>
              </a:p>
            </p:txBody>
          </p:sp>
        </p:grpSp>
        <p:grpSp>
          <p:nvGrpSpPr>
            <p:cNvPr id="1054" name="MoonLegend5" hidden="1"/>
            <p:cNvGrpSpPr>
              <a:grpSpLocks noChangeAspect="1"/>
            </p:cNvGrpSpPr>
            <p:nvPr>
              <p:custDataLst>
                <p:tags r:id="rId35"/>
              </p:custDataLst>
            </p:nvPr>
          </p:nvGrpSpPr>
          <p:grpSpPr bwMode="auto">
            <a:xfrm>
              <a:off x="1104" y="3395"/>
              <a:ext cx="132" cy="132"/>
              <a:chOff x="4495" y="1440"/>
              <a:chExt cx="160" cy="160"/>
            </a:xfrm>
          </p:grpSpPr>
          <p:sp>
            <p:nvSpPr>
              <p:cNvPr id="1060" name="Oval 86" hidden="1"/>
              <p:cNvSpPr>
                <a:spLocks noChangeAspect="1" noChangeArrowheads="1"/>
              </p:cNvSpPr>
              <p:nvPr>
                <p:custDataLst>
                  <p:tags r:id="rId36"/>
                </p:custDataLst>
              </p:nvPr>
            </p:nvSpPr>
            <p:spPr bwMode="blackWhite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  <p:sp>
            <p:nvSpPr>
              <p:cNvPr id="1061" name="Oval 87" hidden="1"/>
              <p:cNvSpPr>
                <a:spLocks noChangeAspect="1" noChangeArrowheads="1"/>
              </p:cNvSpPr>
              <p:nvPr>
                <p:custDataLst>
                  <p:tags r:id="rId37"/>
                </p:custDataLst>
              </p:nvPr>
            </p:nvSpPr>
            <p:spPr bwMode="black">
              <a:xfrm>
                <a:off x="4495" y="1440"/>
                <a:ext cx="160" cy="160"/>
              </a:xfrm>
              <a:prstGeom prst="ellipse">
                <a:avLst/>
              </a:prstGeom>
              <a:solidFill>
                <a:schemeClr val="folHlink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00" b="0" dirty="0">
                  <a:solidFill>
                    <a:srgbClr val="003896"/>
                  </a:solidFill>
                </a:endParaRPr>
              </a:p>
            </p:txBody>
          </p:sp>
        </p:grpSp>
        <p:sp>
          <p:nvSpPr>
            <p:cNvPr id="1055" name="Legend1" hidden="1"/>
            <p:cNvSpPr>
              <a:spLocks noChangeArrowheads="1"/>
            </p:cNvSpPr>
            <p:nvPr userDrawn="1"/>
          </p:nvSpPr>
          <p:spPr bwMode="auto">
            <a:xfrm>
              <a:off x="1314" y="2712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Legend1</a:t>
              </a:r>
            </a:p>
          </p:txBody>
        </p:sp>
        <p:sp>
          <p:nvSpPr>
            <p:cNvPr id="1056" name="Legend2" hidden="1"/>
            <p:cNvSpPr>
              <a:spLocks noChangeArrowheads="1"/>
            </p:cNvSpPr>
            <p:nvPr userDrawn="1"/>
          </p:nvSpPr>
          <p:spPr bwMode="auto">
            <a:xfrm>
              <a:off x="1314" y="2885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Legend2</a:t>
              </a:r>
            </a:p>
          </p:txBody>
        </p:sp>
        <p:sp>
          <p:nvSpPr>
            <p:cNvPr id="1057" name="Legend3" hidden="1"/>
            <p:cNvSpPr>
              <a:spLocks noChangeArrowheads="1"/>
            </p:cNvSpPr>
            <p:nvPr userDrawn="1"/>
          </p:nvSpPr>
          <p:spPr bwMode="auto">
            <a:xfrm>
              <a:off x="1314" y="3058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Legend3</a:t>
              </a:r>
            </a:p>
          </p:txBody>
        </p:sp>
        <p:sp>
          <p:nvSpPr>
            <p:cNvPr id="1058" name="Legend4" hidden="1"/>
            <p:cNvSpPr>
              <a:spLocks noChangeArrowheads="1"/>
            </p:cNvSpPr>
            <p:nvPr userDrawn="1"/>
          </p:nvSpPr>
          <p:spPr bwMode="auto">
            <a:xfrm>
              <a:off x="1314" y="3231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Legend4</a:t>
              </a:r>
            </a:p>
          </p:txBody>
        </p:sp>
        <p:sp>
          <p:nvSpPr>
            <p:cNvPr id="1059" name="Legend5" hidden="1"/>
            <p:cNvSpPr>
              <a:spLocks noChangeArrowheads="1"/>
            </p:cNvSpPr>
            <p:nvPr userDrawn="1"/>
          </p:nvSpPr>
          <p:spPr bwMode="auto">
            <a:xfrm>
              <a:off x="1314" y="3404"/>
              <a:ext cx="37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r>
                <a:rPr lang="en-US" sz="1200" b="0" dirty="0">
                  <a:solidFill>
                    <a:srgbClr val="003896"/>
                  </a:solidFill>
                </a:rPr>
                <a:t>Legend5</a:t>
              </a:r>
            </a:p>
          </p:txBody>
        </p:sp>
      </p:grpSp>
      <p:grpSp>
        <p:nvGrpSpPr>
          <p:cNvPr id="1036" name="Sticker" hidden="1"/>
          <p:cNvGrpSpPr>
            <a:grpSpLocks/>
          </p:cNvGrpSpPr>
          <p:nvPr>
            <p:custDataLst>
              <p:tags r:id="rId22"/>
            </p:custDataLst>
          </p:nvPr>
        </p:nvGrpSpPr>
        <p:grpSpPr bwMode="auto">
          <a:xfrm>
            <a:off x="7742238" y="1014413"/>
            <a:ext cx="1093787" cy="209550"/>
            <a:chOff x="4877" y="639"/>
            <a:chExt cx="689" cy="132"/>
          </a:xfrm>
        </p:grpSpPr>
        <p:cxnSp>
          <p:nvCxnSpPr>
            <p:cNvPr id="1047" name="AutoShape 94" hidden="1"/>
            <p:cNvCxnSpPr>
              <a:cxnSpLocks noChangeShapeType="1"/>
              <a:stCxn id="1048" idx="4"/>
              <a:endCxn id="1048" idx="6"/>
            </p:cNvCxnSpPr>
            <p:nvPr/>
          </p:nvCxnSpPr>
          <p:spPr bwMode="auto">
            <a:xfrm>
              <a:off x="4877" y="771"/>
              <a:ext cx="689" cy="0"/>
            </a:xfrm>
            <a:prstGeom prst="straightConnector1">
              <a:avLst/>
            </a:prstGeom>
            <a:noFill/>
            <a:ln w="25400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48" name="AutoShape 95" hidden="1"/>
            <p:cNvSpPr>
              <a:spLocks noChangeArrowheads="1"/>
            </p:cNvSpPr>
            <p:nvPr/>
          </p:nvSpPr>
          <p:spPr bwMode="auto">
            <a:xfrm>
              <a:off x="4877" y="639"/>
              <a:ext cx="689" cy="132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895350">
                <a:buClr>
                  <a:srgbClr val="83725B"/>
                </a:buClr>
              </a:pPr>
              <a:r>
                <a:rPr lang="en-US" sz="1200" b="0" dirty="0">
                  <a:solidFill>
                    <a:srgbClr val="808080"/>
                  </a:solidFill>
                </a:rPr>
                <a:t>ILLUSTRATIVE</a:t>
              </a:r>
            </a:p>
          </p:txBody>
        </p:sp>
        <p:cxnSp>
          <p:nvCxnSpPr>
            <p:cNvPr id="1049" name="AutoShape 96" hidden="1"/>
            <p:cNvCxnSpPr>
              <a:cxnSpLocks noChangeShapeType="1"/>
              <a:stCxn id="1048" idx="2"/>
              <a:endCxn id="1048" idx="4"/>
            </p:cNvCxnSpPr>
            <p:nvPr/>
          </p:nvCxnSpPr>
          <p:spPr bwMode="auto">
            <a:xfrm>
              <a:off x="4877" y="639"/>
              <a:ext cx="0" cy="132"/>
            </a:xfrm>
            <a:prstGeom prst="straightConnector1">
              <a:avLst/>
            </a:prstGeom>
            <a:noFill/>
            <a:ln w="9525">
              <a:solidFill>
                <a:srgbClr val="808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037" name="doc id" hidden="1"/>
          <p:cNvSpPr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8010525" y="47625"/>
            <a:ext cx="99536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 defTabSz="895350"/>
            <a:r>
              <a:rPr lang="cs-CZ" sz="700" b="0">
                <a:solidFill>
                  <a:srgbClr val="000000"/>
                </a:solidFill>
              </a:rPr>
              <a:t>TVM-AAA123-20091218-</a:t>
            </a:r>
          </a:p>
        </p:txBody>
      </p:sp>
      <p:grpSp>
        <p:nvGrpSpPr>
          <p:cNvPr id="1038" name="ACET" hidden="1"/>
          <p:cNvGrpSpPr>
            <a:grpSpLocks/>
          </p:cNvGrpSpPr>
          <p:nvPr>
            <p:custDataLst>
              <p:tags r:id="rId24"/>
            </p:custDataLst>
          </p:nvPr>
        </p:nvGrpSpPr>
        <p:grpSpPr bwMode="auto">
          <a:xfrm>
            <a:off x="1452563" y="1333500"/>
            <a:ext cx="4264025" cy="508000"/>
            <a:chOff x="915" y="710"/>
            <a:chExt cx="2686" cy="320"/>
          </a:xfrm>
        </p:grpSpPr>
        <p:cxnSp>
          <p:nvCxnSpPr>
            <p:cNvPr id="1045" name="AutoShape 103" hidden="1"/>
            <p:cNvCxnSpPr>
              <a:cxnSpLocks noChangeShapeType="1"/>
              <a:stCxn id="1046" idx="4"/>
              <a:endCxn id="1046" idx="6"/>
            </p:cNvCxnSpPr>
            <p:nvPr/>
          </p:nvCxnSpPr>
          <p:spPr bwMode="auto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46" name="AutoShape 104" hidden="1"/>
            <p:cNvSpPr>
              <a:spLocks noChangeArrowheads="1"/>
            </p:cNvSpPr>
            <p:nvPr/>
          </p:nvSpPr>
          <p:spPr bwMode="auto">
            <a:xfrm>
              <a:off x="915" y="710"/>
              <a:ext cx="2686" cy="320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18288" anchor="b">
              <a:spAutoFit/>
            </a:bodyPr>
            <a:lstStyle/>
            <a:p>
              <a:r>
                <a:rPr lang="en-US" sz="1600" dirty="0">
                  <a:solidFill>
                    <a:srgbClr val="003896"/>
                  </a:solidFill>
                </a:rPr>
                <a:t>Title</a:t>
              </a:r>
            </a:p>
            <a:p>
              <a:r>
                <a:rPr lang="en-US" sz="1600" b="0" dirty="0">
                  <a:solidFill>
                    <a:srgbClr val="808080"/>
                  </a:solidFill>
                </a:rPr>
                <a:t>Unit of measure</a:t>
              </a:r>
            </a:p>
          </p:txBody>
        </p:sp>
      </p:grpSp>
      <p:sp>
        <p:nvSpPr>
          <p:cNvPr id="1039" name="Working Draft" hidden="1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 rot="5400000">
            <a:off x="7942263" y="3211512"/>
            <a:ext cx="22733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600" b="0" dirty="0"/>
              <a:t>Last Modified 09/06/2011 11:05:23 AM South Africa Standard Time</a:t>
            </a:r>
            <a:endParaRPr lang="en-US" sz="1600" b="0" dirty="0"/>
          </a:p>
        </p:txBody>
      </p:sp>
      <p:sp>
        <p:nvSpPr>
          <p:cNvPr id="1040" name="Printed" hidden="1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 rot="5400000">
            <a:off x="8549482" y="4463256"/>
            <a:ext cx="105886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sz="600" b="0" dirty="0"/>
              <a:t>Printed 3/28/2011 11:06:35 AM</a:t>
            </a:r>
            <a:endParaRPr lang="en-US" sz="1600" b="0" dirty="0"/>
          </a:p>
        </p:txBody>
      </p:sp>
      <p:pic>
        <p:nvPicPr>
          <p:cNvPr id="1041" name="Picture 140"/>
          <p:cNvPicPr>
            <a:picLocks noChangeArrowheads="1"/>
          </p:cNvPicPr>
          <p:nvPr>
            <p:custDataLst>
              <p:tags r:id="rId27"/>
            </p:custDataLst>
          </p:nvPr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3" y="341313"/>
            <a:ext cx="1173162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4" name="AcnStamp_ID_1084" hidden="1"/>
          <p:cNvSpPr>
            <a:spLocks noChangeArrowheads="1"/>
          </p:cNvSpPr>
          <p:nvPr userDrawn="1">
            <p:custDataLst>
              <p:tags r:id="rId28"/>
            </p:custDataLst>
          </p:nvPr>
        </p:nvSpPr>
        <p:spPr bwMode="gray">
          <a:xfrm>
            <a:off x="5762625" y="1387475"/>
            <a:ext cx="1422400" cy="263525"/>
          </a:xfrm>
          <a:prstGeom prst="leftRightArrow">
            <a:avLst>
              <a:gd name="adj1" fmla="val 100000"/>
              <a:gd name="adj2" fmla="val 0"/>
            </a:avLst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 lIns="0" tIns="25400" rIns="0" bIns="25400">
            <a:spAutoFit/>
          </a:bodyPr>
          <a:lstStyle/>
          <a:p>
            <a:pPr algn="r">
              <a:defRPr/>
            </a:pPr>
            <a:r>
              <a:rPr lang="en-US" sz="1400" dirty="0">
                <a:solidFill>
                  <a:srgbClr val="003896"/>
                </a:solidFill>
              </a:rPr>
              <a:t>MASTER STAMP</a:t>
            </a:r>
          </a:p>
        </p:txBody>
      </p:sp>
      <p:cxnSp>
        <p:nvCxnSpPr>
          <p:cNvPr id="1043" name="AcnStpConnector_ID_1085" hidden="1"/>
          <p:cNvCxnSpPr>
            <a:cxnSpLocks noChangeShapeType="1"/>
            <a:stCxn id="1084" idx="2"/>
            <a:endCxn id="1084" idx="0"/>
          </p:cNvCxnSpPr>
          <p:nvPr userDrawn="1">
            <p:custDataLst>
              <p:tags r:id="rId29"/>
            </p:custDataLst>
          </p:nvPr>
        </p:nvCxnSpPr>
        <p:spPr bwMode="gray">
          <a:xfrm>
            <a:off x="5762625" y="1387475"/>
            <a:ext cx="14224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4" name="AcnStpConnector_ID_1086" hidden="1"/>
          <p:cNvCxnSpPr>
            <a:cxnSpLocks noChangeShapeType="1"/>
            <a:stCxn id="1084" idx="4"/>
            <a:endCxn id="1084" idx="6"/>
          </p:cNvCxnSpPr>
          <p:nvPr userDrawn="1">
            <p:custDataLst>
              <p:tags r:id="rId30"/>
            </p:custDataLst>
          </p:nvPr>
        </p:nvCxnSpPr>
        <p:spPr bwMode="gray">
          <a:xfrm>
            <a:off x="5762625" y="1651000"/>
            <a:ext cx="1422400" cy="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544269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2" r:id="rId1"/>
    <p:sldLayoutId id="2147484223" r:id="rId2"/>
    <p:sldLayoutId id="2147484224" r:id="rId3"/>
    <p:sldLayoutId id="2147484225" r:id="rId4"/>
    <p:sldLayoutId id="2147484226" r:id="rId5"/>
    <p:sldLayoutId id="2147484227" r:id="rId6"/>
    <p:sldLayoutId id="2147484228" r:id="rId7"/>
    <p:sldLayoutId id="2147484229" r:id="rId8"/>
    <p:sldLayoutId id="2147484230" r:id="rId9"/>
    <p:sldLayoutId id="2147484231" r:id="rId10"/>
    <p:sldLayoutId id="2147484232" r:id="rId11"/>
    <p:sldLayoutId id="2147484234" r:id="rId12"/>
  </p:sldLayoutIdLst>
  <p:transition spd="slow">
    <p:fade/>
  </p:transition>
  <p:hf hdr="0" ftr="0" dt="0"/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ea typeface="+mn-ea"/>
          <a:cs typeface="+mn-cs"/>
        </a:defRPr>
      </a:lvl1pPr>
      <a:lvl2pPr marL="147638" indent="-146050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Char char="•"/>
        <a:defRPr sz="1600">
          <a:solidFill>
            <a:srgbClr val="003896"/>
          </a:solidFill>
          <a:latin typeface="+mn-lt"/>
          <a:cs typeface="+mn-cs"/>
        </a:defRPr>
      </a:lvl2pPr>
      <a:lvl3pPr marL="357188" indent="-207963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SzPct val="125000"/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3pPr>
      <a:lvl4pPr marL="481013" indent="-122238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Char char="•"/>
        <a:defRPr sz="1600">
          <a:solidFill>
            <a:srgbClr val="003896"/>
          </a:solidFill>
          <a:latin typeface="+mn-lt"/>
          <a:cs typeface="+mn-cs"/>
        </a:defRPr>
      </a:lvl4pPr>
      <a:lvl5pPr marL="657225" indent="-174625" algn="l" rtl="0" eaLnBrk="0" fontAlgn="base" hangingPunct="0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5pPr>
      <a:lvl6pPr marL="11144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6pPr>
      <a:lvl7pPr marL="15716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7pPr>
      <a:lvl8pPr marL="20288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8pPr>
      <a:lvl9pPr marL="2486025" indent="-174625" algn="l" rtl="0" fontAlgn="base">
        <a:spcBef>
          <a:spcPct val="0"/>
        </a:spcBef>
        <a:spcAft>
          <a:spcPct val="0"/>
        </a:spcAft>
        <a:buClr>
          <a:srgbClr val="8C7F6D"/>
        </a:buClr>
        <a:buFont typeface="Arial" charset="0"/>
        <a:buChar char="–"/>
        <a:defRPr sz="1600">
          <a:solidFill>
            <a:srgbClr val="00389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slideLayout" Target="../slideLayouts/slideLayout103.xml"/><Relationship Id="rId1" Type="http://schemas.openxmlformats.org/officeDocument/2006/relationships/tags" Target="../tags/tag19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3.xml"/><Relationship Id="rId1" Type="http://schemas.openxmlformats.org/officeDocument/2006/relationships/tags" Target="../tags/tag19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8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tags" Target="../tags/tag184.xml"/><Relationship Id="rId18" Type="http://schemas.openxmlformats.org/officeDocument/2006/relationships/tags" Target="../tags/tag189.xml"/><Relationship Id="rId3" Type="http://schemas.openxmlformats.org/officeDocument/2006/relationships/tags" Target="../tags/tag174.xml"/><Relationship Id="rId21" Type="http://schemas.openxmlformats.org/officeDocument/2006/relationships/tags" Target="../tags/tag192.xml"/><Relationship Id="rId7" Type="http://schemas.openxmlformats.org/officeDocument/2006/relationships/tags" Target="../tags/tag178.xml"/><Relationship Id="rId12" Type="http://schemas.openxmlformats.org/officeDocument/2006/relationships/tags" Target="../tags/tag183.xml"/><Relationship Id="rId17" Type="http://schemas.openxmlformats.org/officeDocument/2006/relationships/tags" Target="../tags/tag188.xml"/><Relationship Id="rId2" Type="http://schemas.openxmlformats.org/officeDocument/2006/relationships/tags" Target="../tags/tag173.xml"/><Relationship Id="rId16" Type="http://schemas.openxmlformats.org/officeDocument/2006/relationships/tags" Target="../tags/tag187.xml"/><Relationship Id="rId20" Type="http://schemas.openxmlformats.org/officeDocument/2006/relationships/tags" Target="../tags/tag191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176.xml"/><Relationship Id="rId15" Type="http://schemas.openxmlformats.org/officeDocument/2006/relationships/tags" Target="../tags/tag186.xml"/><Relationship Id="rId23" Type="http://schemas.openxmlformats.org/officeDocument/2006/relationships/tags" Target="../tags/tag194.xml"/><Relationship Id="rId10" Type="http://schemas.openxmlformats.org/officeDocument/2006/relationships/tags" Target="../tags/tag181.xml"/><Relationship Id="rId19" Type="http://schemas.openxmlformats.org/officeDocument/2006/relationships/tags" Target="../tags/tag190.xml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tags" Target="../tags/tag185.xml"/><Relationship Id="rId22" Type="http://schemas.openxmlformats.org/officeDocument/2006/relationships/tags" Target="../tags/tag19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D896258-C4F6-FE63-0CFE-306847F5FE4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  </a:t>
            </a:r>
          </a:p>
        </p:txBody>
      </p:sp>
      <p:sp>
        <p:nvSpPr>
          <p:cNvPr id="11" name="Subtitle 10">
            <a:extLst>
              <a:ext uri="{FF2B5EF4-FFF2-40B4-BE49-F238E27FC236}">
                <a16:creationId xmlns:a16="http://schemas.microsoft.com/office/drawing/2014/main" id="{84E2FA21-C7E5-E790-535A-FFC8AB67C9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800" dirty="0">
                <a:solidFill>
                  <a:schemeClr val="bg1"/>
                </a:solidFill>
              </a:rPr>
              <a:t>Presented </a:t>
            </a:r>
            <a:r>
              <a:rPr lang="en-US" sz="1800" dirty="0" err="1">
                <a:solidFill>
                  <a:schemeClr val="bg1"/>
                </a:solidFill>
              </a:rPr>
              <a:t>by:Rudzani</a:t>
            </a:r>
            <a:r>
              <a:rPr lang="en-US" sz="1800" dirty="0">
                <a:solidFill>
                  <a:schemeClr val="bg1"/>
                </a:solidFill>
              </a:rPr>
              <a:t> Tshikungulu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812007D-EDEF-F902-7F72-AB3FAE6A94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571624" y="2358848"/>
            <a:ext cx="3705601" cy="1495206"/>
          </a:xfrm>
        </p:spPr>
        <p:txBody>
          <a:bodyPr/>
          <a:lstStyle/>
          <a:p>
            <a:r>
              <a:rPr lang="en-US" b="1" dirty="0"/>
              <a:t>03 April 2024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5F77460-8E9F-1567-7170-702027539AA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F19F1E-CB43-D25A-2C75-6E321D77C0C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315B85-55E8-7F52-C9B2-29E890AC637A}"/>
              </a:ext>
            </a:extLst>
          </p:cNvPr>
          <p:cNvSpPr txBox="1"/>
          <p:nvPr/>
        </p:nvSpPr>
        <p:spPr>
          <a:xfrm>
            <a:off x="1409701" y="891957"/>
            <a:ext cx="7086599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n-ZA" sz="2000" b="1" i="0" u="none" strike="noStrike" baseline="0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Drilling of boreholes at </a:t>
            </a:r>
            <a:r>
              <a:rPr lang="en-US" b="1" dirty="0" err="1">
                <a:solidFill>
                  <a:schemeClr val="bg1"/>
                </a:solidFill>
              </a:rPr>
              <a:t>Georgedale</a:t>
            </a:r>
            <a:r>
              <a:rPr lang="en-US" b="1" dirty="0">
                <a:solidFill>
                  <a:schemeClr val="bg1"/>
                </a:solidFill>
              </a:rPr>
              <a:t> and Bloukrans substations</a:t>
            </a:r>
            <a:endParaRPr lang="en-ZA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240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B-BBEE requirements  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10</a:t>
            </a:fld>
            <a:endParaRPr lang="en-ZA" dirty="0">
              <a:solidFill>
                <a:srgbClr val="83725B"/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370" y="6310313"/>
            <a:ext cx="32734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01969" y="1559169"/>
            <a:ext cx="67993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r>
              <a:rPr lang="en-ZA" b="0" kern="0" dirty="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certificate must be valid.</a:t>
            </a:r>
          </a:p>
          <a:p>
            <a:pPr lvl="0" defTabSz="912813" eaLnBrk="0" hangingPunct="0">
              <a:buClr>
                <a:srgbClr val="8C7F6D"/>
              </a:buClr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r>
              <a:rPr lang="en-ZA" b="0" kern="0" dirty="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Verification Agency must be SANAS accredited. </a:t>
            </a: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r>
              <a:rPr lang="en-ZA" b="0" kern="0" dirty="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There should be a logo of SANAS on the certificate.</a:t>
            </a:r>
          </a:p>
          <a:p>
            <a:pPr lvl="0" defTabSz="912813" eaLnBrk="0" hangingPunct="0">
              <a:buClr>
                <a:srgbClr val="8C7F6D"/>
              </a:buClr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r>
              <a:rPr lang="en-ZA" b="0" kern="0" dirty="0">
                <a:solidFill>
                  <a:srgbClr val="0038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QSEs and EMEs – Sworn affidavit is acceptable</a:t>
            </a:r>
          </a:p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endParaRPr lang="en-ZA" sz="1400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9225" lvl="2" defTabSz="912813" eaLnBrk="0" hangingPunct="0">
              <a:buClr>
                <a:srgbClr val="8C7F6D"/>
              </a:buClr>
              <a:buSzPct val="125000"/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865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Validity of Affidavit 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11</a:t>
            </a:fld>
            <a:endParaRPr lang="en-ZA" dirty="0">
              <a:solidFill>
                <a:srgbClr val="83725B"/>
              </a:solidFill>
            </a:endParaRPr>
          </a:p>
        </p:txBody>
      </p:sp>
      <p:pic>
        <p:nvPicPr>
          <p:cNvPr id="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370" y="6310313"/>
            <a:ext cx="3273425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1101969" y="1559169"/>
            <a:ext cx="67993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defTabSz="912813" eaLnBrk="0" hangingPunct="0">
              <a:buClr>
                <a:srgbClr val="8C7F6D"/>
              </a:buClr>
              <a:buFontTx/>
              <a:buChar char="•"/>
            </a:pPr>
            <a:endParaRPr lang="en-ZA" sz="1400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9225" lvl="2" defTabSz="912813" eaLnBrk="0" hangingPunct="0">
              <a:buClr>
                <a:srgbClr val="8C7F6D"/>
              </a:buClr>
              <a:buSzPct val="125000"/>
            </a:pPr>
            <a:endParaRPr lang="en-ZA" b="0" kern="0" dirty="0">
              <a:solidFill>
                <a:srgbClr val="0038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632" y="731520"/>
            <a:ext cx="7889817" cy="6038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10225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1613" y="319575"/>
            <a:ext cx="7034212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defTabSz="912813" eaLnBrk="0" hangingPunct="0">
              <a:lnSpc>
                <a:spcPct val="90000"/>
              </a:lnSpc>
            </a:pPr>
            <a:r>
              <a:rPr lang="en-ZA" sz="2400" dirty="0"/>
              <a:t>(Not a weighted Criteria)</a:t>
            </a:r>
            <a:endParaRPr lang="en-ZA" sz="2200" dirty="0">
              <a:solidFill>
                <a:srgbClr val="FFFFFF"/>
              </a:solidFill>
            </a:endParaRPr>
          </a:p>
        </p:txBody>
      </p:sp>
      <p:sp>
        <p:nvSpPr>
          <p:cNvPr id="6451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164388" y="6453188"/>
            <a:ext cx="1651000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9A815B8-D68F-4AA9-A29C-79A00C02B54B}" type="slidenum">
              <a:rPr lang="en-ZA" sz="1000" smtClean="0">
                <a:solidFill>
                  <a:srgbClr val="83725B"/>
                </a:solidFill>
              </a:rPr>
              <a:pPr eaLnBrk="1" hangingPunct="1"/>
              <a:t>12</a:t>
            </a:fld>
            <a:endParaRPr lang="en-ZA" sz="1000" dirty="0">
              <a:solidFill>
                <a:srgbClr val="83725B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6831" y="1443840"/>
            <a:ext cx="74793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defRPr/>
            </a:pPr>
            <a:endParaRPr lang="en-ZA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endParaRPr lang="en-US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endParaRPr lang="en-US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endParaRPr lang="en-ZA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00025" y="170256"/>
            <a:ext cx="6985000" cy="627864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cs typeface="Arial" charset="0"/>
              </a:defRPr>
            </a:lvl9pPr>
          </a:lstStyle>
          <a:p>
            <a:br>
              <a:rPr lang="en-ZA" b="0" kern="1200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</a:br>
            <a:r>
              <a:rPr lang="en-ZA" kern="1200" dirty="0">
                <a:solidFill>
                  <a:srgbClr val="FFFFFF"/>
                </a:solidFill>
                <a:latin typeface="Arial" charset="0"/>
                <a:ea typeface="+mn-ea"/>
                <a:cs typeface="Arial" charset="0"/>
              </a:rPr>
              <a:t>SDL&amp;I Objectives in Line with RDP Goals</a:t>
            </a:r>
            <a:endParaRPr lang="en-ZA" b="0" kern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FCACDA-3609-07F3-A913-01DC4086E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831" y="1443840"/>
            <a:ext cx="7836144" cy="500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48758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/>
          </p:cNvSpPr>
          <p:nvPr>
            <p:custDataLst>
              <p:tags r:id="rId1"/>
            </p:custDataLst>
          </p:nvPr>
        </p:nvSpPr>
        <p:spPr bwMode="auto">
          <a:xfrm>
            <a:off x="201613" y="319575"/>
            <a:ext cx="7034212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/>
          <a:p>
            <a:pPr defTabSz="912813" eaLnBrk="0" hangingPunct="0">
              <a:lnSpc>
                <a:spcPct val="90000"/>
              </a:lnSpc>
            </a:pPr>
            <a:r>
              <a:rPr lang="en-ZA" sz="2200" dirty="0">
                <a:solidFill>
                  <a:srgbClr val="FFFFFF"/>
                </a:solidFill>
              </a:rPr>
              <a:t>Monitoring</a:t>
            </a:r>
            <a:r>
              <a:rPr lang="en-ZA" sz="2400" dirty="0"/>
              <a:t> ation (Not a weighted Criteria)</a:t>
            </a:r>
            <a:endParaRPr lang="en-ZA" sz="2200" dirty="0">
              <a:solidFill>
                <a:srgbClr val="FFFFFF"/>
              </a:solidFill>
            </a:endParaRPr>
          </a:p>
        </p:txBody>
      </p:sp>
      <p:sp>
        <p:nvSpPr>
          <p:cNvPr id="64516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7164388" y="6453188"/>
            <a:ext cx="1651000" cy="2682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9A815B8-D68F-4AA9-A29C-79A00C02B54B}" type="slidenum">
              <a:rPr lang="en-ZA" sz="1000" smtClean="0">
                <a:solidFill>
                  <a:srgbClr val="83725B"/>
                </a:solidFill>
              </a:rPr>
              <a:pPr eaLnBrk="1" hangingPunct="1"/>
              <a:t>13</a:t>
            </a:fld>
            <a:endParaRPr lang="en-ZA" sz="1000" dirty="0">
              <a:solidFill>
                <a:srgbClr val="83725B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26831" y="1443840"/>
            <a:ext cx="74793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chemeClr val="tx1"/>
              </a:buClr>
              <a:defRPr/>
            </a:pPr>
            <a:endParaRPr lang="en-ZA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endParaRPr lang="en-US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endParaRPr lang="en-US" dirty="0"/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v"/>
              <a:defRPr/>
            </a:pPr>
            <a:endParaRPr lang="en-ZA" dirty="0"/>
          </a:p>
        </p:txBody>
      </p:sp>
      <p:sp>
        <p:nvSpPr>
          <p:cNvPr id="2" name="Rectangle 1"/>
          <p:cNvSpPr/>
          <p:nvPr/>
        </p:nvSpPr>
        <p:spPr>
          <a:xfrm>
            <a:off x="726831" y="1305342"/>
            <a:ext cx="747932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Implementation schedule to be submitted within a month of contract signing.</a:t>
            </a:r>
          </a:p>
          <a:p>
            <a:pPr>
              <a:buClr>
                <a:schemeClr val="tx1"/>
              </a:buClr>
              <a:defRPr/>
            </a:pPr>
            <a:endParaRPr 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Quarterly or monthly reports on progress of implementation of SD&amp;L to be submitted to the PM.</a:t>
            </a:r>
          </a:p>
          <a:p>
            <a:pPr>
              <a:buClr>
                <a:schemeClr val="tx1"/>
              </a:buClr>
              <a:defRPr/>
            </a:pPr>
            <a:endParaRPr lang="en-US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Clr>
                <a:schemeClr val="tx1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0" dirty="0">
                <a:latin typeface="Arial" panose="020B0604020202020204" pitchFamily="34" charset="0"/>
                <a:cs typeface="Arial" panose="020B0604020202020204" pitchFamily="34" charset="0"/>
              </a:rPr>
              <a:t>SDL&amp;I penalty (2.5% retention / Performance Bond)</a:t>
            </a:r>
            <a:endParaRPr lang="en-ZA" sz="20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624523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 descr="A picture containing sky, outdoor, outdoor object, pylon&#10;&#10;Description automatically generated">
            <a:extLst>
              <a:ext uri="{FF2B5EF4-FFF2-40B4-BE49-F238E27FC236}">
                <a16:creationId xmlns:a16="http://schemas.microsoft.com/office/drawing/2014/main" id="{E52D4B84-5A16-A5D7-D8D4-35577D95B7F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94" r="12694"/>
          <a:stretch/>
        </p:blipFill>
        <p:spPr/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061B77-BE55-C038-430D-36239A51C8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57450" y="1959674"/>
            <a:ext cx="4712607" cy="755449"/>
          </a:xfrm>
        </p:spPr>
        <p:txBody>
          <a:bodyPr>
            <a:noAutofit/>
          </a:bodyPr>
          <a:lstStyle/>
          <a:p>
            <a:r>
              <a:rPr lang="en-US" sz="5500" b="1" dirty="0">
                <a:solidFill>
                  <a:srgbClr val="002060"/>
                </a:solidFill>
              </a:rPr>
              <a:t>QUESTIONS</a:t>
            </a:r>
          </a:p>
        </p:txBody>
      </p:sp>
      <p:pic>
        <p:nvPicPr>
          <p:cNvPr id="9" name="Picture Placeholder 8" descr="A picture containing sky, outdoor, road, day&#10;&#10;Description automatically generated">
            <a:extLst>
              <a:ext uri="{FF2B5EF4-FFF2-40B4-BE49-F238E27FC236}">
                <a16:creationId xmlns:a16="http://schemas.microsoft.com/office/drawing/2014/main" id="{E2BAB38C-DB54-C022-09C7-2F434A64A655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94" r="12694"/>
          <a:stretch/>
        </p:blipFill>
        <p:spPr/>
      </p:pic>
      <p:pic>
        <p:nvPicPr>
          <p:cNvPr id="11" name="Picture Placeholder 10" descr="A picture containing outdoor, sky, water, nature&#10;&#10;Description automatically generated">
            <a:extLst>
              <a:ext uri="{FF2B5EF4-FFF2-40B4-BE49-F238E27FC236}">
                <a16:creationId xmlns:a16="http://schemas.microsoft.com/office/drawing/2014/main" id="{2DB24FDD-ABF4-FF22-2CE5-E4695BC30B1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694" r="12694"/>
          <a:stretch/>
        </p:blipFill>
        <p:spPr/>
      </p:pic>
    </p:spTree>
    <p:extLst>
      <p:ext uri="{BB962C8B-B14F-4D97-AF65-F5344CB8AC3E}">
        <p14:creationId xmlns:p14="http://schemas.microsoft.com/office/powerpoint/2010/main" val="23404094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0FAF6-1BE2-9D79-C294-4B876675AD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5400" dirty="0"/>
              <a:t>THANK YOU</a:t>
            </a:r>
          </a:p>
        </p:txBody>
      </p:sp>
      <p:pic>
        <p:nvPicPr>
          <p:cNvPr id="5" name="Picture Placeholder 13">
            <a:extLst>
              <a:ext uri="{FF2B5EF4-FFF2-40B4-BE49-F238E27FC236}">
                <a16:creationId xmlns:a16="http://schemas.microsoft.com/office/drawing/2014/main" id="{58E97915-454E-575D-9584-1D9886940CA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24" r="12524"/>
          <a:stretch>
            <a:fillRect/>
          </a:stretch>
        </p:blipFill>
        <p:spPr>
          <a:xfrm>
            <a:off x="1008063" y="1600200"/>
            <a:ext cx="2470150" cy="3295650"/>
          </a:xfrm>
        </p:spPr>
      </p:pic>
      <p:pic>
        <p:nvPicPr>
          <p:cNvPr id="6" name="Picture Placeholder 9">
            <a:extLst>
              <a:ext uri="{FF2B5EF4-FFF2-40B4-BE49-F238E27FC236}">
                <a16:creationId xmlns:a16="http://schemas.microsoft.com/office/drawing/2014/main" id="{AB97873B-64B5-9E3F-E926-98FF18E75ED2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521" r="12521"/>
          <a:stretch>
            <a:fillRect/>
          </a:stretch>
        </p:blipFill>
        <p:spPr>
          <a:xfrm>
            <a:off x="561975" y="3363913"/>
            <a:ext cx="1420813" cy="1895475"/>
          </a:xfrm>
        </p:spPr>
      </p:pic>
    </p:spTree>
    <p:extLst>
      <p:ext uri="{BB962C8B-B14F-4D97-AF65-F5344CB8AC3E}">
        <p14:creationId xmlns:p14="http://schemas.microsoft.com/office/powerpoint/2010/main" val="337508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489" name="Title 1"/>
          <p:cNvSpPr>
            <a:spLocks noGrp="1"/>
          </p:cNvSpPr>
          <p:nvPr>
            <p:ph type="title"/>
          </p:nvPr>
        </p:nvSpPr>
        <p:spPr bwMode="gray">
          <a:xfrm>
            <a:off x="200025" y="174625"/>
            <a:ext cx="6985000" cy="622300"/>
          </a:xfrm>
        </p:spPr>
        <p:txBody>
          <a:bodyPr/>
          <a:lstStyle/>
          <a:p>
            <a:r>
              <a:rPr lang="en-ZA" dirty="0"/>
              <a:t>We have a mandate to contribute positively to the development of the country</a:t>
            </a:r>
          </a:p>
        </p:txBody>
      </p:sp>
      <p:sp>
        <p:nvSpPr>
          <p:cNvPr id="1343490" name="Slide Number Placeholder 3"/>
          <p:cNvSpPr>
            <a:spLocks noGrp="1"/>
          </p:cNvSpPr>
          <p:nvPr>
            <p:ph type="sldNum" sz="quarter" idx="10"/>
          </p:nvPr>
        </p:nvSpPr>
        <p:spPr bwMode="gray">
          <a:noFill/>
        </p:spPr>
        <p:txBody>
          <a:bodyPr/>
          <a:lstStyle/>
          <a:p>
            <a:fld id="{870B9BA5-45AD-4D05-8576-A666716DD6F3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343491" name="Picture 7" descr="Ausriss-gross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gray">
          <a:xfrm>
            <a:off x="542925" y="1920875"/>
            <a:ext cx="7850188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3492" name="Rectangle 8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1060450" y="2359025"/>
            <a:ext cx="6896100" cy="243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60000"/>
              </a:lnSpc>
            </a:pPr>
            <a:r>
              <a:rPr lang="en-ZA" sz="2000" b="1" dirty="0">
                <a:solidFill>
                  <a:schemeClr val="tx1"/>
                </a:solidFill>
              </a:rPr>
              <a:t>Our mandate</a:t>
            </a:r>
            <a:r>
              <a:rPr lang="en-ZA" sz="2000" dirty="0">
                <a:solidFill>
                  <a:schemeClr val="tx1"/>
                </a:solidFill>
              </a:rPr>
              <a:t> is to achieve </a:t>
            </a:r>
            <a:r>
              <a:rPr lang="en-ZA" sz="2000" b="1" dirty="0">
                <a:solidFill>
                  <a:schemeClr val="tx1"/>
                </a:solidFill>
              </a:rPr>
              <a:t>maximum and sustainable local development impact </a:t>
            </a:r>
            <a:r>
              <a:rPr lang="en-ZA" sz="2000" dirty="0">
                <a:solidFill>
                  <a:schemeClr val="tx1"/>
                </a:solidFill>
              </a:rPr>
              <a:t>through leveraging Eskom’s </a:t>
            </a:r>
            <a:r>
              <a:rPr lang="en-ZA" sz="2000" b="1" dirty="0">
                <a:solidFill>
                  <a:schemeClr val="tx1"/>
                </a:solidFill>
              </a:rPr>
              <a:t>procurement spend </a:t>
            </a:r>
            <a:r>
              <a:rPr lang="en-ZA" sz="2000" dirty="0">
                <a:solidFill>
                  <a:schemeClr val="tx1"/>
                </a:solidFill>
              </a:rPr>
              <a:t>in a manner that allows flexibility within the business in order to accommodate </a:t>
            </a:r>
            <a:r>
              <a:rPr lang="en-ZA" sz="2000" b="1" dirty="0">
                <a:solidFill>
                  <a:schemeClr val="tx1"/>
                </a:solidFill>
              </a:rPr>
              <a:t>government local development initiatives and policies</a:t>
            </a:r>
            <a:endParaRPr lang="en-US" sz="20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0003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 Placeholder 1"/>
          <p:cNvSpPr>
            <a:spLocks noGrp="1"/>
          </p:cNvSpPr>
          <p:nvPr>
            <p:ph type="sldNum" sz="quarter" idx="10"/>
          </p:nvPr>
        </p:nvSpPr>
        <p:spPr bwMode="gray"/>
        <p:txBody>
          <a:bodyPr/>
          <a:lstStyle/>
          <a:p>
            <a:pPr>
              <a:defRPr/>
            </a:pPr>
            <a:fld id="{00CF80F2-EFCF-419A-862B-4D1F3E46550F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1333250" name="Slide Number Placeholder 1"/>
          <p:cNvSpPr txBox="1">
            <a:spLocks noGrp="1"/>
          </p:cNvSpPr>
          <p:nvPr/>
        </p:nvSpPr>
        <p:spPr bwMode="gray">
          <a:xfrm>
            <a:off x="7185025" y="6626225"/>
            <a:ext cx="165100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rgbClr val="003896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fld id="{D54E80E7-5930-41EE-B066-D52D46ABC450}" type="slidenum">
              <a:rPr lang="en-US" sz="1000">
                <a:solidFill>
                  <a:srgbClr val="83725B"/>
                </a:solidFill>
              </a:rPr>
              <a:pPr algn="r"/>
              <a:t>3</a:t>
            </a:fld>
            <a:endParaRPr lang="en-US" sz="1000" dirty="0">
              <a:solidFill>
                <a:srgbClr val="83725B"/>
              </a:solidFill>
            </a:endParaRPr>
          </a:p>
        </p:txBody>
      </p:sp>
      <p:sp>
        <p:nvSpPr>
          <p:cNvPr id="1333251" name="Rectangle 35"/>
          <p:cNvSpPr>
            <a:spLocks noGrp="1" noChangeArrowheads="1"/>
          </p:cNvSpPr>
          <p:nvPr>
            <p:ph type="title" idx="4294967295"/>
            <p:custDataLst>
              <p:tags r:id="rId1"/>
            </p:custDataLst>
          </p:nvPr>
        </p:nvSpPr>
        <p:spPr bwMode="gray">
          <a:xfrm>
            <a:off x="200025" y="15671"/>
            <a:ext cx="6985000" cy="941796"/>
          </a:xfrm>
        </p:spPr>
        <p:txBody>
          <a:bodyPr/>
          <a:lstStyle/>
          <a:p>
            <a:pPr eaLnBrk="1" hangingPunct="1"/>
            <a:r>
              <a:rPr lang="en-US" dirty="0"/>
              <a:t>Supplier Development &amp; Localization (SD&amp;L) measures impact along these key performance areas</a:t>
            </a:r>
          </a:p>
        </p:txBody>
      </p:sp>
      <p:sp>
        <p:nvSpPr>
          <p:cNvPr id="1333252" name="AutoShape 7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3276600" y="1244600"/>
            <a:ext cx="5046663" cy="5202238"/>
          </a:xfrm>
          <a:prstGeom prst="homePlate">
            <a:avLst>
              <a:gd name="adj" fmla="val 0"/>
            </a:avLst>
          </a:prstGeom>
          <a:solidFill>
            <a:schemeClr val="bg1"/>
          </a:solidFill>
          <a:ln w="19050" algn="ctr">
            <a:solidFill>
              <a:srgbClr val="DDDDDD"/>
            </a:solidFill>
            <a:miter lim="800000"/>
            <a:headEnd/>
            <a:tailEnd/>
          </a:ln>
        </p:spPr>
        <p:txBody>
          <a:bodyPr wrap="none" lIns="93278" tIns="46639" rIns="93278" bIns="46639" anchor="ctr"/>
          <a:lstStyle/>
          <a:p>
            <a:pPr defTabSz="912813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333253" name="Rectangle 9"/>
          <p:cNvSpPr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3276600" y="1244600"/>
            <a:ext cx="5046663" cy="420688"/>
          </a:xfrm>
          <a:prstGeom prst="rect">
            <a:avLst/>
          </a:prstGeom>
          <a:solidFill>
            <a:srgbClr val="DDDDDD"/>
          </a:solidFill>
          <a:ln w="28575" algn="ctr">
            <a:solidFill>
              <a:srgbClr val="DDDDDD"/>
            </a:solidFill>
            <a:miter lim="800000"/>
            <a:headEnd/>
            <a:tailEnd/>
          </a:ln>
        </p:spPr>
        <p:txBody>
          <a:bodyPr lIns="91422" tIns="45711" rIns="91422" bIns="45711"/>
          <a:lstStyle/>
          <a:p>
            <a:pPr defTabSz="912813"/>
            <a:r>
              <a:rPr lang="en-GB" sz="1600" b="1" dirty="0">
                <a:solidFill>
                  <a:srgbClr val="808080"/>
                </a:solidFill>
              </a:rPr>
              <a:t>Definition</a:t>
            </a:r>
          </a:p>
        </p:txBody>
      </p:sp>
      <p:sp>
        <p:nvSpPr>
          <p:cNvPr id="1333254" name="AutoShape 7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555625" y="1244600"/>
            <a:ext cx="2652713" cy="5203825"/>
          </a:xfrm>
          <a:prstGeom prst="homePlate">
            <a:avLst>
              <a:gd name="adj" fmla="val 0"/>
            </a:avLst>
          </a:prstGeom>
          <a:solidFill>
            <a:schemeClr val="bg1"/>
          </a:solidFill>
          <a:ln w="19050" algn="ctr">
            <a:solidFill>
              <a:schemeClr val="accent2"/>
            </a:solidFill>
            <a:miter lim="800000"/>
            <a:headEnd/>
            <a:tailEnd/>
          </a:ln>
        </p:spPr>
        <p:txBody>
          <a:bodyPr wrap="none" lIns="93278" tIns="46639" rIns="93278" bIns="46639" anchor="ctr"/>
          <a:lstStyle/>
          <a:p>
            <a:pPr defTabSz="912813"/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333255" name="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gray">
          <a:xfrm>
            <a:off x="555625" y="1244600"/>
            <a:ext cx="2652713" cy="422275"/>
          </a:xfrm>
          <a:prstGeom prst="rect">
            <a:avLst/>
          </a:prstGeom>
          <a:solidFill>
            <a:schemeClr val="accent2"/>
          </a:solidFill>
          <a:ln w="19050" algn="ctr">
            <a:solidFill>
              <a:schemeClr val="accent2"/>
            </a:solidFill>
            <a:miter lim="800000"/>
            <a:headEnd/>
            <a:tailEnd/>
          </a:ln>
        </p:spPr>
        <p:txBody>
          <a:bodyPr lIns="91422" tIns="45711" rIns="91422" bIns="45711"/>
          <a:lstStyle/>
          <a:p>
            <a:pPr defTabSz="912813"/>
            <a:r>
              <a:rPr lang="en-GB" sz="1600" b="1" dirty="0">
                <a:solidFill>
                  <a:schemeClr val="bg1"/>
                </a:solidFill>
              </a:rPr>
              <a:t>Key performance area</a:t>
            </a:r>
          </a:p>
        </p:txBody>
      </p:sp>
      <p:sp>
        <p:nvSpPr>
          <p:cNvPr id="1333256" name="Rectangle 286"/>
          <p:cNvSpPr>
            <a:spLocks noChangeArrowheads="1"/>
          </p:cNvSpPr>
          <p:nvPr>
            <p:custDataLst>
              <p:tags r:id="rId6"/>
            </p:custDataLst>
          </p:nvPr>
        </p:nvSpPr>
        <p:spPr bwMode="gray">
          <a:xfrm>
            <a:off x="3409950" y="1782763"/>
            <a:ext cx="477837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Increasing the skill base (number and skill level) of South African workers in areas relevant to the energy sector and where there is a national scarcity of skills</a:t>
            </a:r>
          </a:p>
        </p:txBody>
      </p:sp>
      <p:sp>
        <p:nvSpPr>
          <p:cNvPr id="1333257" name="Rectangle 286"/>
          <p:cNvSpPr>
            <a:spLocks noChangeArrowheads="1"/>
          </p:cNvSpPr>
          <p:nvPr>
            <p:custDataLst>
              <p:tags r:id="rId7"/>
            </p:custDataLst>
          </p:nvPr>
        </p:nvSpPr>
        <p:spPr bwMode="gray">
          <a:xfrm>
            <a:off x="615950" y="1782763"/>
            <a:ext cx="222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marL="196850" lvl="1" indent="-195263"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Skills development </a:t>
            </a:r>
          </a:p>
        </p:txBody>
      </p:sp>
      <p:sp>
        <p:nvSpPr>
          <p:cNvPr id="1333258" name="Rectangle 286"/>
          <p:cNvSpPr>
            <a:spLocks noChangeArrowheads="1"/>
          </p:cNvSpPr>
          <p:nvPr>
            <p:custDataLst>
              <p:tags r:id="rId8"/>
            </p:custDataLst>
          </p:nvPr>
        </p:nvSpPr>
        <p:spPr bwMode="gray">
          <a:xfrm>
            <a:off x="3409950" y="2924175"/>
            <a:ext cx="4778375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Utilisation of  Eskom and suppliers’ spend  to develop South African based suppliers relevant to the energy sector (focusing primarily on BBB-EE and Black Owned suppliers)</a:t>
            </a:r>
          </a:p>
        </p:txBody>
      </p:sp>
      <p:sp>
        <p:nvSpPr>
          <p:cNvPr id="1333259" name="Rectangle 286"/>
          <p:cNvSpPr>
            <a:spLocks noChangeArrowheads="1"/>
          </p:cNvSpPr>
          <p:nvPr>
            <p:custDataLst>
              <p:tags r:id="rId9"/>
            </p:custDataLst>
          </p:nvPr>
        </p:nvSpPr>
        <p:spPr bwMode="gray">
          <a:xfrm>
            <a:off x="615950" y="2924175"/>
            <a:ext cx="222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Local content</a:t>
            </a:r>
          </a:p>
        </p:txBody>
      </p:sp>
      <p:sp>
        <p:nvSpPr>
          <p:cNvPr id="1333260" name="Rectangle 286"/>
          <p:cNvSpPr>
            <a:spLocks noChangeArrowheads="1"/>
          </p:cNvSpPr>
          <p:nvPr>
            <p:custDataLst>
              <p:tags r:id="rId10"/>
            </p:custDataLst>
          </p:nvPr>
        </p:nvSpPr>
        <p:spPr bwMode="gray">
          <a:xfrm>
            <a:off x="3409950" y="4067175"/>
            <a:ext cx="47783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Utilisation of Eskom and suppliers’ spend to foster the establishment of new competitive industries in the energy sector</a:t>
            </a:r>
          </a:p>
        </p:txBody>
      </p:sp>
      <p:sp>
        <p:nvSpPr>
          <p:cNvPr id="1333261" name="Rectangle 286"/>
          <p:cNvSpPr>
            <a:spLocks noChangeArrowheads="1"/>
          </p:cNvSpPr>
          <p:nvPr>
            <p:custDataLst>
              <p:tags r:id="rId11"/>
            </p:custDataLst>
          </p:nvPr>
        </p:nvSpPr>
        <p:spPr bwMode="gray">
          <a:xfrm>
            <a:off x="615950" y="4067175"/>
            <a:ext cx="222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Industrialisation</a:t>
            </a:r>
          </a:p>
        </p:txBody>
      </p:sp>
      <p:sp>
        <p:nvSpPr>
          <p:cNvPr id="1333262" name="Rectangle 286"/>
          <p:cNvSpPr>
            <a:spLocks noChangeArrowheads="1"/>
          </p:cNvSpPr>
          <p:nvPr>
            <p:custDataLst>
              <p:tags r:id="rId12"/>
            </p:custDataLst>
          </p:nvPr>
        </p:nvSpPr>
        <p:spPr bwMode="gray">
          <a:xfrm>
            <a:off x="3409950" y="4962525"/>
            <a:ext cx="47783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Creation of new jobs by suppliers as a direct result of Eskom business</a:t>
            </a:r>
            <a:endParaRPr lang="en-GB" sz="1600" dirty="0">
              <a:solidFill>
                <a:schemeClr val="tx1"/>
              </a:solidFill>
            </a:endParaRPr>
          </a:p>
        </p:txBody>
      </p:sp>
      <p:sp>
        <p:nvSpPr>
          <p:cNvPr id="1333263" name="Rectangle 286"/>
          <p:cNvSpPr>
            <a:spLocks noChangeArrowheads="1"/>
          </p:cNvSpPr>
          <p:nvPr>
            <p:custDataLst>
              <p:tags r:id="rId13"/>
            </p:custDataLst>
          </p:nvPr>
        </p:nvSpPr>
        <p:spPr bwMode="gray">
          <a:xfrm>
            <a:off x="615950" y="4962525"/>
            <a:ext cx="22225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Job creation and Employment </a:t>
            </a:r>
          </a:p>
        </p:txBody>
      </p:sp>
      <p:sp>
        <p:nvSpPr>
          <p:cNvPr id="1333264" name="Rectangle 286"/>
          <p:cNvSpPr>
            <a:spLocks noChangeArrowheads="1"/>
          </p:cNvSpPr>
          <p:nvPr>
            <p:custDataLst>
              <p:tags r:id="rId14"/>
            </p:custDataLst>
          </p:nvPr>
        </p:nvSpPr>
        <p:spPr bwMode="gray">
          <a:xfrm>
            <a:off x="3409950" y="5616575"/>
            <a:ext cx="4778375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30000"/>
              </a:spcBef>
              <a:buClr>
                <a:schemeClr val="tx2"/>
              </a:buClr>
              <a:buSzPct val="125000"/>
              <a:buFontTx/>
              <a:buChar char="•"/>
            </a:pPr>
            <a:r>
              <a:rPr lang="en-GB" sz="1600" dirty="0">
                <a:solidFill>
                  <a:schemeClr val="tx1"/>
                </a:solidFill>
              </a:rPr>
              <a:t>Providing a platform to develop emerging suppliers, and further opportunities for national and international suppliers</a:t>
            </a:r>
          </a:p>
        </p:txBody>
      </p:sp>
      <p:sp>
        <p:nvSpPr>
          <p:cNvPr id="1333265" name="Rectangle 286"/>
          <p:cNvSpPr>
            <a:spLocks noChangeArrowheads="1"/>
          </p:cNvSpPr>
          <p:nvPr>
            <p:custDataLst>
              <p:tags r:id="rId15"/>
            </p:custDataLst>
          </p:nvPr>
        </p:nvSpPr>
        <p:spPr bwMode="gray">
          <a:xfrm>
            <a:off x="615950" y="5616575"/>
            <a:ext cx="22225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196850" lvl="1" indent="-195263" defTabSz="912813" eaLnBrk="0" hangingPunct="0">
              <a:spcBef>
                <a:spcPct val="60000"/>
              </a:spcBef>
              <a:buClr>
                <a:schemeClr val="tx2"/>
              </a:buClr>
              <a:buSzPct val="125000"/>
              <a:buFont typeface="Arial" pitchFamily="34" charset="0"/>
              <a:buNone/>
            </a:pPr>
            <a:r>
              <a:rPr lang="en-GB" sz="1600" b="1" dirty="0">
                <a:solidFill>
                  <a:schemeClr val="tx1"/>
                </a:solidFill>
              </a:rPr>
              <a:t>Supplier development</a:t>
            </a:r>
          </a:p>
        </p:txBody>
      </p:sp>
      <p:sp>
        <p:nvSpPr>
          <p:cNvPr id="1333266" name="Line 27"/>
          <p:cNvSpPr>
            <a:spLocks noChangeShapeType="1"/>
          </p:cNvSpPr>
          <p:nvPr>
            <p:custDataLst>
              <p:tags r:id="rId16"/>
            </p:custDataLst>
          </p:nvPr>
        </p:nvSpPr>
        <p:spPr bwMode="gray">
          <a:xfrm>
            <a:off x="601663" y="2841625"/>
            <a:ext cx="2592387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67" name="Line 31"/>
          <p:cNvSpPr>
            <a:spLocks noChangeShapeType="1"/>
          </p:cNvSpPr>
          <p:nvPr>
            <p:custDataLst>
              <p:tags r:id="rId17"/>
            </p:custDataLst>
          </p:nvPr>
        </p:nvSpPr>
        <p:spPr bwMode="gray">
          <a:xfrm>
            <a:off x="3317875" y="2841625"/>
            <a:ext cx="4967288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68" name="Line 28"/>
          <p:cNvSpPr>
            <a:spLocks noChangeShapeType="1"/>
          </p:cNvSpPr>
          <p:nvPr>
            <p:custDataLst>
              <p:tags r:id="rId18"/>
            </p:custDataLst>
          </p:nvPr>
        </p:nvSpPr>
        <p:spPr bwMode="gray">
          <a:xfrm>
            <a:off x="601663" y="3984625"/>
            <a:ext cx="2592387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69" name="Line 32"/>
          <p:cNvSpPr>
            <a:spLocks noChangeShapeType="1"/>
          </p:cNvSpPr>
          <p:nvPr>
            <p:custDataLst>
              <p:tags r:id="rId19"/>
            </p:custDataLst>
          </p:nvPr>
        </p:nvSpPr>
        <p:spPr bwMode="gray">
          <a:xfrm>
            <a:off x="3317875" y="3984625"/>
            <a:ext cx="4967288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70" name="Line 29"/>
          <p:cNvSpPr>
            <a:spLocks noChangeShapeType="1"/>
          </p:cNvSpPr>
          <p:nvPr>
            <p:custDataLst>
              <p:tags r:id="rId20"/>
            </p:custDataLst>
          </p:nvPr>
        </p:nvSpPr>
        <p:spPr bwMode="gray">
          <a:xfrm>
            <a:off x="601663" y="4881563"/>
            <a:ext cx="2592387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71" name="Line 33"/>
          <p:cNvSpPr>
            <a:spLocks noChangeShapeType="1"/>
          </p:cNvSpPr>
          <p:nvPr>
            <p:custDataLst>
              <p:tags r:id="rId21"/>
            </p:custDataLst>
          </p:nvPr>
        </p:nvSpPr>
        <p:spPr bwMode="gray">
          <a:xfrm>
            <a:off x="3317875" y="4881563"/>
            <a:ext cx="4967288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72" name="Line 29"/>
          <p:cNvSpPr>
            <a:spLocks noChangeShapeType="1"/>
          </p:cNvSpPr>
          <p:nvPr>
            <p:custDataLst>
              <p:tags r:id="rId22"/>
            </p:custDataLst>
          </p:nvPr>
        </p:nvSpPr>
        <p:spPr bwMode="gray">
          <a:xfrm>
            <a:off x="601663" y="5535613"/>
            <a:ext cx="2592387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  <p:sp>
        <p:nvSpPr>
          <p:cNvPr id="1333273" name="Line 33"/>
          <p:cNvSpPr>
            <a:spLocks noChangeShapeType="1"/>
          </p:cNvSpPr>
          <p:nvPr>
            <p:custDataLst>
              <p:tags r:id="rId23"/>
            </p:custDataLst>
          </p:nvPr>
        </p:nvSpPr>
        <p:spPr bwMode="gray">
          <a:xfrm>
            <a:off x="3317875" y="5535613"/>
            <a:ext cx="4967288" cy="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3296" tIns="46648" rIns="93296" bIns="46648"/>
          <a:lstStyle/>
          <a:p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92608748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Designated sectors - </a:t>
            </a:r>
            <a:r>
              <a:rPr lang="en-US" dirty="0" err="1"/>
              <a:t>DTIc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4</a:t>
            </a:fld>
            <a:endParaRPr lang="en-ZA" dirty="0">
              <a:solidFill>
                <a:srgbClr val="83725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4402" y="1082573"/>
            <a:ext cx="7186246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endParaRPr lang="en-US" dirty="0"/>
          </a:p>
          <a:p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r>
              <a:rPr lang="en-US" sz="1200" dirty="0"/>
              <a:t>NOTE: SBD 6.2 Declaration Form and Annex C (Local Content Declaration-Summary Schedule) are therefore mandatory for contract award.</a:t>
            </a:r>
            <a:endParaRPr lang="en-US" sz="2000" dirty="0"/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b="0" dirty="0"/>
          </a:p>
          <a:p>
            <a:r>
              <a:rPr lang="en-US" sz="1600" b="0" dirty="0"/>
              <a:t> .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1354CAC0-9A2F-4796-957D-1D96640195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005005"/>
              </p:ext>
            </p:extLst>
          </p:nvPr>
        </p:nvGraphicFramePr>
        <p:xfrm>
          <a:off x="1034402" y="1524001"/>
          <a:ext cx="6692900" cy="1434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46450">
                  <a:extLst>
                    <a:ext uri="{9D8B030D-6E8A-4147-A177-3AD203B41FA5}">
                      <a16:colId xmlns:a16="http://schemas.microsoft.com/office/drawing/2014/main" val="411338976"/>
                    </a:ext>
                  </a:extLst>
                </a:gridCol>
                <a:gridCol w="3346450">
                  <a:extLst>
                    <a:ext uri="{9D8B030D-6E8A-4147-A177-3AD203B41FA5}">
                      <a16:colId xmlns:a16="http://schemas.microsoft.com/office/drawing/2014/main" val="1121943885"/>
                    </a:ext>
                  </a:extLst>
                </a:gridCol>
              </a:tblGrid>
              <a:tr h="233483">
                <a:tc>
                  <a:txBody>
                    <a:bodyPr/>
                    <a:lstStyle/>
                    <a:p>
                      <a:r>
                        <a:rPr lang="en-US" dirty="0"/>
                        <a:t>Sector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Threshold</a:t>
                      </a:r>
                      <a:endParaRPr lang="en-Z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3036698"/>
                  </a:ext>
                </a:extLst>
              </a:tr>
              <a:tr h="343639">
                <a:tc>
                  <a:txBody>
                    <a:bodyPr/>
                    <a:lstStyle/>
                    <a:p>
                      <a:r>
                        <a:rPr lang="en-US" sz="1400" b="0" i="0" u="none" strike="noStrike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Pipe</a:t>
                      </a:r>
                      <a:endParaRPr lang="en-ZA" sz="1400" b="0" i="0" u="none" strike="noStrike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10284356"/>
                  </a:ext>
                </a:extLst>
              </a:tr>
              <a:tr h="321039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Steel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2385134"/>
                  </a:ext>
                </a:extLst>
              </a:tr>
              <a:tr h="321039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Valve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70%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70803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265228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Designated Sector - </a:t>
            </a:r>
            <a:r>
              <a:rPr lang="en-US" dirty="0" err="1"/>
              <a:t>DTIc</a:t>
            </a:r>
            <a:r>
              <a:rPr lang="en-US" dirty="0"/>
              <a:t> 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5</a:t>
            </a:fld>
            <a:endParaRPr lang="en-ZA" dirty="0">
              <a:solidFill>
                <a:srgbClr val="83725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4402" y="1082573"/>
            <a:ext cx="7186246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  <a:p>
            <a:r>
              <a:rPr lang="en-US" sz="1000" dirty="0"/>
              <a:t>Note: As a tender returnable suppliers must submit Local Content Declaration Annexure C and SBD 6.2.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b="0" dirty="0"/>
          </a:p>
          <a:p>
            <a:r>
              <a:rPr lang="en-US" sz="1600" b="0" dirty="0"/>
              <a:t> 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524000" y="139700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61414751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35999801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Industry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Threshold</a:t>
                      </a:r>
                      <a:endParaRPr lang="en-Z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0355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Wire Products</a:t>
                      </a:r>
                      <a:endParaRPr lang="en-Z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  <a:endParaRPr lang="en-Z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5427894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694BEC8E-8728-4156-9A47-EE22514C3D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43999" cy="672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25960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Annexure C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6</a:t>
            </a:fld>
            <a:endParaRPr lang="en-ZA" dirty="0">
              <a:solidFill>
                <a:srgbClr val="83725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4402" y="1082573"/>
            <a:ext cx="718624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000" dirty="0"/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b="0" dirty="0"/>
          </a:p>
          <a:p>
            <a:r>
              <a:rPr lang="en-US" sz="1600" b="0" dirty="0"/>
              <a:t> 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F80A3F-E4D8-4BFB-A143-97E349989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2" y="952500"/>
            <a:ext cx="9035055" cy="576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826055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200025" y="170256"/>
            <a:ext cx="6985000" cy="627864"/>
          </a:xfrm>
        </p:spPr>
        <p:txBody>
          <a:bodyPr/>
          <a:lstStyle/>
          <a:p>
            <a:r>
              <a:rPr lang="en-US" dirty="0"/>
              <a:t>   Local Content Enquiries: Bidding Documents, Calculations &amp; Annexures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7</a:t>
            </a:fld>
            <a:endParaRPr lang="en-ZA" dirty="0">
              <a:solidFill>
                <a:srgbClr val="83725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4402" y="1082573"/>
            <a:ext cx="7186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b="0" dirty="0"/>
          </a:p>
          <a:p>
            <a:r>
              <a:rPr lang="en-US" sz="1600" b="0" dirty="0"/>
              <a:t> 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4A67E4-A7FE-49C0-83B6-39A80B7B4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409" y="1651862"/>
            <a:ext cx="8285182" cy="355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97938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Evaluation criteria </a:t>
            </a:r>
            <a:endParaRPr lang="en-ZA" dirty="0"/>
          </a:p>
        </p:txBody>
      </p:sp>
      <p:sp>
        <p:nvSpPr>
          <p:cNvPr id="2048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3924300" y="6453188"/>
            <a:ext cx="935038" cy="268287"/>
          </a:xfrm>
          <a:prstGeom prst="rect">
            <a:avLst/>
          </a:prstGeom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fld id="{E83FCE7C-797D-43E3-B783-483A8C32DD63}" type="slidenum">
              <a:rPr lang="en-ZA" smtClean="0">
                <a:solidFill>
                  <a:srgbClr val="83725B"/>
                </a:solidFill>
              </a:rPr>
              <a:pPr/>
              <a:t>8</a:t>
            </a:fld>
            <a:endParaRPr lang="en-ZA" dirty="0">
              <a:solidFill>
                <a:srgbClr val="83725B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034402" y="1082573"/>
            <a:ext cx="718624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The  90:10 OR 80:20 rule will apply in this project: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B-BBEE = 10 /20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Price = 90 /80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/>
          </a:p>
          <a:p>
            <a:endParaRPr lang="en-US" sz="2000" dirty="0"/>
          </a:p>
          <a:p>
            <a:pPr marL="0" indent="0">
              <a:buNone/>
            </a:pPr>
            <a:endParaRPr lang="en-US" sz="1600" dirty="0"/>
          </a:p>
          <a:p>
            <a:endParaRPr lang="en-US" sz="1600" dirty="0"/>
          </a:p>
          <a:p>
            <a:endParaRPr lang="en-US" sz="1600" b="0" dirty="0"/>
          </a:p>
          <a:p>
            <a:r>
              <a:rPr lang="en-US" sz="1600" b="0" dirty="0"/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425347389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Preference Points B-BBEE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CB791F-EE61-49FF-B82D-89F2E0F1EFED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677" y="1101969"/>
            <a:ext cx="6576646" cy="4208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859676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 reqver=&quot;17819&quot;&gt;&lt;version val=&quot;17885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m_mruColor&gt;&lt;m_vecMRU length=&quot;2&quot;&gt;&lt;elem&gt;&lt;m_ppcolschidx val=&quot;0&quot;/&gt;&lt;m_rgb r=&quot;0&quot; g=&quot;88&quot; b=&quot;cc&quot;/&gt;&lt;/elem&gt;&lt;elem&gt;&lt;m_ppcolschidx val=&quot;0&quot;/&gt;&lt;m_rgb r=&quot;b3&quot; g=&quot;cb&quot; b=&quot;ff&quot;/&gt;&lt;/elem&gt;&lt;/m_vecMRU&gt;&lt;/m_mruColor&gt;&lt;m_eweekdayFirstOfWorkweek val=&quot;2&quot;/&gt;&lt;m_eweekdayFirstOfWeekend val=&quot;7&quot;/&gt;&lt;m_mapectfillschemeMRU&gt;&lt;key val=&quot;0&quot;/&gt;&lt;elem&gt;&lt;m_nPartnerID val=&quot;536&quot;/&gt;&lt;m_nIndex val=&quot;1&quot;/&gt;&lt;/elem&gt;&lt;/m_mapectfillschemeMRU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.&lt;/m_chDecimalSymbol&gt;&lt;m_nGroupingDigits val=&quot;3&quot;/&gt;&lt;m_chGroupingSymbol&gt;,&lt;/m_chGroupingSymbol&gt;&lt;/m_precDefault&gt;&lt;/CDefaultPrec&gt;&lt;/root&gt;"/>
  <p:tag name="THINKCELLUNDODONOTDELETE" val="1524"/>
  <p:tag name="NP_IDX" val="5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NPUJZfVS7.d8Aqx0sFn4Q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amp"/>
  <p:tag name="DATE" val="2011/07/04 06:51:05 PM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pConnector"/>
  <p:tag name="DATE" val="2011/07/04 06:51:05 PM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TYLE" val="AcnStpConnector"/>
  <p:tag name="DATE" val="2011/07/04 06:51:05 PM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yJ7c7QzT92Xgk69G6qK3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CnZpItQ.mUqr.Y.tkSsOiA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FIQHZOR.YkGnKnXmELhx9A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IZE" val="Yes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sQBbglwuWEaC0JgYfvz79A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ZwaseOHjUqJbJVKFTfDFQ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v.J1Pswtk2aqxv4ZsGozw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myTCCNscUypernmnz77cg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HCCwhttTkGx.aHTvs8jOQ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4Wd_Hrv5ESGzyucPFLbDw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wVpCKLjbkK6802dScJKz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fEWMJh8zk6zPjQkwwgNFw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8ZuIaKit9ESFgd0lH4jy1w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LAhHB7y2EW54PsYbeGazg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dlWo23J9UmynI5hHI210w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1GDiV8i.U20cOl0cjWetQ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HCVL4fsk0OAIeDAtQJrNg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ggPGEpXMUurmNM68g_PAg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6azzyCNk0Okiy3DmnNbQw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qrniQ.Mvk2hIYzHXQA9XQ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ykHv2E5kCUiVH1N6A1nN2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MrNiupIQUKsOTmsbKljTg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4Est2sbkKYZ52IrU1cCQ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AN9b78svUOYeDjjp80Rvw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4Est2sbkKYZ52IrU1cCQ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AN9b78svUOYeDjjp80Rvw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lne4LxJJU.pKzZwPK8CSw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lne4LxJJU.pKzZwPK8CSw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Shap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HalfShape"/>
  <p:tag name="ANGLE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QE_f7M8CU.FmjAVXkTDDA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DR.A3RXO0qOWcr4loXCPQ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bsSnYlr00iOfk5FFF0xwQ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_zGDad7Dmk.QGqzfvE20P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mqwOHxY_EWvl3SXohFnM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uRadWUNhX02NwXsam_pSc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B4fJfu1YkypLJC8FTaLS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UVO20C06E2r7UGwyu.JNQ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oZe3zrh_0uiORQ1.TzBUw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MbBEnr6qEUelbmdzrBma2g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nOJDOaqQkOuKsQbi6ELQw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r3e6bHBtkyaT3_dQifIRw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LiCme39cUaEwiglhmkmO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RekljvuVkCFs1IHNIHHr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AME" val="Moon"/>
</p:tagLst>
</file>

<file path=ppt/theme/theme1.xml><?xml version="1.0" encoding="utf-8"?>
<a:theme xmlns:a="http://schemas.openxmlformats.org/drawingml/2006/main" name="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1_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1_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2_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Eskom 1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2_Eskom 1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9050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281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ZA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2_Eskom 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Eskom 1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Eskom 1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Default Design">
  <a:themeElements>
    <a:clrScheme name="">
      <a:dk1>
        <a:srgbClr val="003896"/>
      </a:dk1>
      <a:lt1>
        <a:srgbClr val="FFFFFF"/>
      </a:lt1>
      <a:dk2>
        <a:srgbClr val="FFFFFF"/>
      </a:dk2>
      <a:lt2>
        <a:srgbClr val="DDDDDD"/>
      </a:lt2>
      <a:accent1>
        <a:srgbClr val="003896"/>
      </a:accent1>
      <a:accent2>
        <a:srgbClr val="83725B"/>
      </a:accent2>
      <a:accent3>
        <a:srgbClr val="FFFFFF"/>
      </a:accent3>
      <a:accent4>
        <a:srgbClr val="002E7F"/>
      </a:accent4>
      <a:accent5>
        <a:srgbClr val="AAAEC9"/>
      </a:accent5>
      <a:accent6>
        <a:srgbClr val="766752"/>
      </a:accent6>
      <a:hlink>
        <a:srgbClr val="83725B"/>
      </a:hlink>
      <a:folHlink>
        <a:srgbClr val="858705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New Eskom template">
  <a:themeElements>
    <a:clrScheme name="">
      <a:dk1>
        <a:srgbClr val="003896"/>
      </a:dk1>
      <a:lt1>
        <a:srgbClr val="FFFFFF"/>
      </a:lt1>
      <a:dk2>
        <a:srgbClr val="83725B"/>
      </a:dk2>
      <a:lt2>
        <a:srgbClr val="A29584"/>
      </a:lt2>
      <a:accent1>
        <a:srgbClr val="C1B8AD"/>
      </a:accent1>
      <a:accent2>
        <a:srgbClr val="7F9BCA"/>
      </a:accent2>
      <a:accent3>
        <a:srgbClr val="FFFFFF"/>
      </a:accent3>
      <a:accent4>
        <a:srgbClr val="002E7F"/>
      </a:accent4>
      <a:accent5>
        <a:srgbClr val="DDD8D3"/>
      </a:accent5>
      <a:accent6>
        <a:srgbClr val="728CB7"/>
      </a:accent6>
      <a:hlink>
        <a:srgbClr val="C97A00"/>
      </a:hlink>
      <a:folHlink>
        <a:srgbClr val="003896"/>
      </a:folHlink>
    </a:clrScheme>
    <a:fontScheme name="New Eskom 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0000"/>
            </a:gs>
            <a:gs pos="100000">
              <a:srgbClr val="008080"/>
            </a:gs>
          </a:gsLst>
          <a:lin ang="5400000" scaled="1"/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rgbClr val="00389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rgbClr val="FF0000"/>
            </a:gs>
            <a:gs pos="100000">
              <a:srgbClr val="008080"/>
            </a:gs>
          </a:gsLst>
          <a:lin ang="5400000" scaled="1"/>
        </a:gra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45720" rIns="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300" b="0" i="0" u="none" strike="noStrike" cap="none" normalizeH="0" baseline="0" smtClean="0">
            <a:ln>
              <a:noFill/>
            </a:ln>
            <a:solidFill>
              <a:srgbClr val="00389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New Eskom 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w Eskom template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4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5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w Eskom template 16">
        <a:dk1>
          <a:srgbClr val="003896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2E7F"/>
        </a:accent4>
        <a:accent5>
          <a:srgbClr val="DAEDEF"/>
        </a:accent5>
        <a:accent6>
          <a:srgbClr val="2D2D8A"/>
        </a:accent6>
        <a:hlink>
          <a:srgbClr val="83725B"/>
        </a:hlink>
        <a:folHlink>
          <a:srgbClr val="85870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Eskom template</Template>
  <TotalTime>43545</TotalTime>
  <Words>442</Words>
  <Application>Microsoft Office PowerPoint</Application>
  <PresentationFormat>On-screen Show (4:3)</PresentationFormat>
  <Paragraphs>136</Paragraphs>
  <Slides>15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Arial</vt:lpstr>
      <vt:lpstr>Wingdings</vt:lpstr>
      <vt:lpstr>Eskom template</vt:lpstr>
      <vt:lpstr>1_Eskom template</vt:lpstr>
      <vt:lpstr>2_Eskom template</vt:lpstr>
      <vt:lpstr>2_Eskom 1</vt:lpstr>
      <vt:lpstr>1_Default Design</vt:lpstr>
      <vt:lpstr>Default Design</vt:lpstr>
      <vt:lpstr>2_Default Design</vt:lpstr>
      <vt:lpstr>3_Default Design</vt:lpstr>
      <vt:lpstr>New Eskom template</vt:lpstr>
      <vt:lpstr>think-cell Slide</vt:lpstr>
      <vt:lpstr>  </vt:lpstr>
      <vt:lpstr>We have a mandate to contribute positively to the development of the country</vt:lpstr>
      <vt:lpstr>Supplier Development &amp; Localization (SD&amp;L) measures impact along these key performance areas</vt:lpstr>
      <vt:lpstr>  Designated sectors - DTIc</vt:lpstr>
      <vt:lpstr>  Designated Sector - DTIc </vt:lpstr>
      <vt:lpstr>  Annexure C</vt:lpstr>
      <vt:lpstr>   Local Content Enquiries: Bidding Documents, Calculations &amp; Annexures</vt:lpstr>
      <vt:lpstr>  Evaluation criteria </vt:lpstr>
      <vt:lpstr>Preference Points B-BBEE</vt:lpstr>
      <vt:lpstr> B-BBEE requirements  </vt:lpstr>
      <vt:lpstr> Validity of Affidavit </vt:lpstr>
      <vt:lpstr>PowerPoint Presentation</vt:lpstr>
      <vt:lpstr>PowerPoint Presentation</vt:lpstr>
      <vt:lpstr>QUESTIONS</vt:lpstr>
      <vt:lpstr>THANK YOU</vt:lpstr>
    </vt:vector>
  </TitlesOfParts>
  <Company>Corporate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Evan Rice</dc:creator>
  <cp:lastModifiedBy>Rudzani Tshikungulu</cp:lastModifiedBy>
  <cp:revision>1116</cp:revision>
  <cp:lastPrinted>2011-01-31T11:23:52Z</cp:lastPrinted>
  <dcterms:created xsi:type="dcterms:W3CDTF">2010-08-24T15:00:32Z</dcterms:created>
  <dcterms:modified xsi:type="dcterms:W3CDTF">2024-03-26T08:08:34Z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le">
    <vt:lpwstr>Slide 1</vt:lpwstr>
  </property>
  <property fmtid="{D5CDD505-2E9C-101B-9397-08002B2CF9AE}" pid="3" name="Final">
    <vt:bool>true</vt:bool>
  </property>
  <property fmtid="{D5CDD505-2E9C-101B-9397-08002B2CF9AE}" pid="4" name="Event">
    <vt:lpwstr/>
  </property>
  <property fmtid="{D5CDD505-2E9C-101B-9397-08002B2CF9AE}" pid="5" name="Delivery Date">
    <vt:lpwstr>2 February 2011</vt:lpwstr>
  </property>
  <property fmtid="{D5CDD505-2E9C-101B-9397-08002B2CF9AE}" pid="6" name="NotesPageLayout">
    <vt:lpwstr>Message</vt:lpwstr>
  </property>
  <property fmtid="{D5CDD505-2E9C-101B-9397-08002B2CF9AE}" pid="7" name="DocID">
    <vt:lpwstr>JOH-ESK039-20101008-vgi</vt:lpwstr>
  </property>
  <property fmtid="{D5CDD505-2E9C-101B-9397-08002B2CF9AE}" pid="8" name="DocIDinTitle">
    <vt:bool>true</vt:bool>
  </property>
  <property fmtid="{D5CDD505-2E9C-101B-9397-08002B2CF9AE}" pid="9" name="DocIDinSlide">
    <vt:bool>true</vt:bool>
  </property>
  <property fmtid="{D5CDD505-2E9C-101B-9397-08002B2CF9AE}" pid="10" name="DocIDPosition">
    <vt:i4>1</vt:i4>
  </property>
</Properties>
</file>