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732" r:id="rId2"/>
    <p:sldId id="1762" r:id="rId3"/>
    <p:sldId id="1764" r:id="rId4"/>
    <p:sldId id="1765" r:id="rId5"/>
    <p:sldId id="1763" r:id="rId6"/>
    <p:sldId id="1766" r:id="rId7"/>
    <p:sldId id="1767" r:id="rId8"/>
    <p:sldId id="1768" r:id="rId9"/>
    <p:sldId id="1769" r:id="rId10"/>
    <p:sldId id="1770" r:id="rId11"/>
    <p:sldId id="1750" r:id="rId12"/>
  </p:sldIdLst>
  <p:sldSz cx="9144000" cy="6858000" type="screen4x3"/>
  <p:notesSz cx="6858000" cy="9144000"/>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0715B"/>
    <a:srgbClr val="C97A00"/>
    <a:srgbClr val="96330F"/>
    <a:srgbClr val="5987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p:scale>
          <a:sx n="80" d="100"/>
          <a:sy n="80" d="100"/>
        </p:scale>
        <p:origin x="109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5401C7-DDEE-4DD1-92FF-CF4335BB19BE}" type="datetimeFigureOut">
              <a:rPr lang="en-ZA" smtClean="0"/>
              <a:t>2022/09/20</a:t>
            </a:fld>
            <a:endParaRPr lang="en-ZA"/>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A4647B-226A-4C82-8AB0-D908DFE3397F}" type="slidenum">
              <a:rPr lang="en-ZA" smtClean="0"/>
              <a:t>‹#›</a:t>
            </a:fld>
            <a:endParaRPr lang="en-ZA"/>
          </a:p>
        </p:txBody>
      </p:sp>
    </p:spTree>
    <p:extLst>
      <p:ext uri="{BB962C8B-B14F-4D97-AF65-F5344CB8AC3E}">
        <p14:creationId xmlns:p14="http://schemas.microsoft.com/office/powerpoint/2010/main" val="35638043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8" Type="http://schemas.openxmlformats.org/officeDocument/2006/relationships/tags" Target="../tags/tag10.xml"/><Relationship Id="rId13" Type="http://schemas.openxmlformats.org/officeDocument/2006/relationships/tags" Target="../tags/tag15.xml"/><Relationship Id="rId18" Type="http://schemas.openxmlformats.org/officeDocument/2006/relationships/tags" Target="../tags/tag20.xml"/><Relationship Id="rId26" Type="http://schemas.openxmlformats.org/officeDocument/2006/relationships/tags" Target="../tags/tag28.xml"/><Relationship Id="rId3" Type="http://schemas.openxmlformats.org/officeDocument/2006/relationships/tags" Target="../tags/tag5.xml"/><Relationship Id="rId21" Type="http://schemas.openxmlformats.org/officeDocument/2006/relationships/tags" Target="../tags/tag23.xml"/><Relationship Id="rId7" Type="http://schemas.openxmlformats.org/officeDocument/2006/relationships/tags" Target="../tags/tag9.xml"/><Relationship Id="rId12" Type="http://schemas.openxmlformats.org/officeDocument/2006/relationships/tags" Target="../tags/tag14.xml"/><Relationship Id="rId17" Type="http://schemas.openxmlformats.org/officeDocument/2006/relationships/tags" Target="../tags/tag19.xml"/><Relationship Id="rId25" Type="http://schemas.openxmlformats.org/officeDocument/2006/relationships/tags" Target="../tags/tag27.xml"/><Relationship Id="rId2" Type="http://schemas.openxmlformats.org/officeDocument/2006/relationships/tags" Target="../tags/tag4.xml"/><Relationship Id="rId16" Type="http://schemas.openxmlformats.org/officeDocument/2006/relationships/tags" Target="../tags/tag18.xml"/><Relationship Id="rId20" Type="http://schemas.openxmlformats.org/officeDocument/2006/relationships/tags" Target="../tags/tag22.xml"/><Relationship Id="rId29" Type="http://schemas.openxmlformats.org/officeDocument/2006/relationships/slideMaster" Target="../slideMasters/slideMaster1.xml"/><Relationship Id="rId1" Type="http://schemas.openxmlformats.org/officeDocument/2006/relationships/tags" Target="../tags/tag3.xml"/><Relationship Id="rId6" Type="http://schemas.openxmlformats.org/officeDocument/2006/relationships/tags" Target="../tags/tag8.xml"/><Relationship Id="rId11" Type="http://schemas.openxmlformats.org/officeDocument/2006/relationships/tags" Target="../tags/tag13.xml"/><Relationship Id="rId24" Type="http://schemas.openxmlformats.org/officeDocument/2006/relationships/tags" Target="../tags/tag26.xml"/><Relationship Id="rId32" Type="http://schemas.openxmlformats.org/officeDocument/2006/relationships/image" Target="../media/image6.png"/><Relationship Id="rId5" Type="http://schemas.openxmlformats.org/officeDocument/2006/relationships/tags" Target="../tags/tag7.xml"/><Relationship Id="rId15" Type="http://schemas.openxmlformats.org/officeDocument/2006/relationships/tags" Target="../tags/tag17.xml"/><Relationship Id="rId23" Type="http://schemas.openxmlformats.org/officeDocument/2006/relationships/tags" Target="../tags/tag25.xml"/><Relationship Id="rId28" Type="http://schemas.openxmlformats.org/officeDocument/2006/relationships/tags" Target="../tags/tag30.xml"/><Relationship Id="rId10" Type="http://schemas.openxmlformats.org/officeDocument/2006/relationships/tags" Target="../tags/tag12.xml"/><Relationship Id="rId19" Type="http://schemas.openxmlformats.org/officeDocument/2006/relationships/tags" Target="../tags/tag21.xml"/><Relationship Id="rId31" Type="http://schemas.openxmlformats.org/officeDocument/2006/relationships/image" Target="../media/image5.png"/><Relationship Id="rId4" Type="http://schemas.openxmlformats.org/officeDocument/2006/relationships/tags" Target="../tags/tag6.xml"/><Relationship Id="rId9" Type="http://schemas.openxmlformats.org/officeDocument/2006/relationships/tags" Target="../tags/tag11.xml"/><Relationship Id="rId14" Type="http://schemas.openxmlformats.org/officeDocument/2006/relationships/tags" Target="../tags/tag16.xml"/><Relationship Id="rId22" Type="http://schemas.openxmlformats.org/officeDocument/2006/relationships/tags" Target="../tags/tag24.xml"/><Relationship Id="rId27" Type="http://schemas.openxmlformats.org/officeDocument/2006/relationships/tags" Target="../tags/tag29.xml"/><Relationship Id="rId30" Type="http://schemas.openxmlformats.org/officeDocument/2006/relationships/oleObject" Target="../embeddings/oleObject2.bin"/></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75" y="3175"/>
            <a:ext cx="915035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075" name="Rectangle 3"/>
          <p:cNvSpPr>
            <a:spLocks noGrp="1" noChangeArrowheads="1"/>
          </p:cNvSpPr>
          <p:nvPr>
            <p:ph type="ctrTitle"/>
          </p:nvPr>
        </p:nvSpPr>
        <p:spPr>
          <a:xfrm>
            <a:off x="3059114" y="3271842"/>
            <a:ext cx="5545137" cy="676275"/>
          </a:xfrm>
        </p:spPr>
        <p:txBody>
          <a:bodyPr anchor="b"/>
          <a:lstStyle>
            <a:lvl1pPr>
              <a:defRPr>
                <a:solidFill>
                  <a:srgbClr val="003896"/>
                </a:solidFill>
              </a:defRPr>
            </a:lvl1pPr>
          </a:lstStyle>
          <a:p>
            <a:pPr lvl="0"/>
            <a:r>
              <a:rPr lang="en-ZA" noProof="0"/>
              <a:t>Click to edit Master title style</a:t>
            </a:r>
          </a:p>
        </p:txBody>
      </p:sp>
      <p:sp>
        <p:nvSpPr>
          <p:cNvPr id="3076" name="Rectangle 4"/>
          <p:cNvSpPr>
            <a:spLocks noGrp="1" noChangeArrowheads="1"/>
          </p:cNvSpPr>
          <p:nvPr>
            <p:ph type="subTitle" idx="1"/>
          </p:nvPr>
        </p:nvSpPr>
        <p:spPr>
          <a:xfrm>
            <a:off x="3059114" y="4092581"/>
            <a:ext cx="5545137" cy="2220913"/>
          </a:xfrm>
        </p:spPr>
        <p:txBody>
          <a:bodyPr/>
          <a:lstStyle>
            <a:lvl1pPr marL="0" indent="0">
              <a:buFontTx/>
              <a:buNone/>
              <a:defRPr sz="1800">
                <a:solidFill>
                  <a:srgbClr val="83725B"/>
                </a:solidFill>
              </a:defRPr>
            </a:lvl1pPr>
          </a:lstStyle>
          <a:p>
            <a:pPr lvl="0"/>
            <a:r>
              <a:rPr lang="en-ZA" noProof="0"/>
              <a:t>Click to edit Master subtitle style</a:t>
            </a:r>
          </a:p>
        </p:txBody>
      </p:sp>
    </p:spTree>
    <p:extLst>
      <p:ext uri="{BB962C8B-B14F-4D97-AF65-F5344CB8AC3E}">
        <p14:creationId xmlns:p14="http://schemas.microsoft.com/office/powerpoint/2010/main" val="201805946"/>
      </p:ext>
    </p:extLst>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lvl1pPr>
              <a:defRPr/>
            </a:lvl1pPr>
          </a:lstStyle>
          <a:p>
            <a:pPr>
              <a:defRPr/>
            </a:pPr>
            <a:endParaRPr lang="en-ZA" dirty="0"/>
          </a:p>
        </p:txBody>
      </p:sp>
      <p:sp>
        <p:nvSpPr>
          <p:cNvPr id="5" name="Footer Placeholder 4"/>
          <p:cNvSpPr>
            <a:spLocks noGrp="1"/>
          </p:cNvSpPr>
          <p:nvPr>
            <p:ph type="ftr" sz="quarter" idx="11"/>
          </p:nvPr>
        </p:nvSpPr>
        <p:spPr>
          <a:xfrm>
            <a:off x="3132141" y="6453194"/>
            <a:ext cx="2879725" cy="268287"/>
          </a:xfrm>
          <a:prstGeom prst="rect">
            <a:avLst/>
          </a:prstGeom>
        </p:spPr>
        <p:txBody>
          <a:bodyPr/>
          <a:lstStyle>
            <a:lvl1pPr>
              <a:defRPr/>
            </a:lvl1pPr>
          </a:lstStyle>
          <a:p>
            <a:pPr fontAlgn="base">
              <a:spcBef>
                <a:spcPct val="0"/>
              </a:spcBef>
              <a:spcAft>
                <a:spcPct val="0"/>
              </a:spcAft>
              <a:defRPr/>
            </a:pPr>
            <a:endParaRPr lang="en-ZA" dirty="0">
              <a:solidFill>
                <a:srgbClr val="003896"/>
              </a:solidFill>
            </a:endParaRPr>
          </a:p>
        </p:txBody>
      </p:sp>
      <p:sp>
        <p:nvSpPr>
          <p:cNvPr id="6" name="Slide Number Placeholder 5"/>
          <p:cNvSpPr>
            <a:spLocks noGrp="1"/>
          </p:cNvSpPr>
          <p:nvPr>
            <p:ph type="sldNum" sz="quarter" idx="12"/>
          </p:nvPr>
        </p:nvSpPr>
        <p:spPr/>
        <p:txBody>
          <a:bodyPr/>
          <a:lstStyle>
            <a:lvl1pPr>
              <a:defRPr/>
            </a:lvl1pPr>
          </a:lstStyle>
          <a:p>
            <a:pPr>
              <a:defRPr/>
            </a:pPr>
            <a:fld id="{52FD4E71-0C16-4E3D-82BE-35254DB99D23}" type="slidenum">
              <a:rPr lang="en-ZA"/>
              <a:pPr>
                <a:defRPr/>
              </a:pPr>
              <a:t>‹#›</a:t>
            </a:fld>
            <a:endParaRPr lang="en-ZA" dirty="0"/>
          </a:p>
        </p:txBody>
      </p:sp>
    </p:spTree>
    <p:extLst>
      <p:ext uri="{BB962C8B-B14F-4D97-AF65-F5344CB8AC3E}">
        <p14:creationId xmlns:p14="http://schemas.microsoft.com/office/powerpoint/2010/main" val="3393067173"/>
      </p:ext>
    </p:extLst>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1475" y="166694"/>
            <a:ext cx="2093913" cy="6315075"/>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436564" y="166694"/>
            <a:ext cx="6132512" cy="63150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lvl1pPr>
              <a:defRPr/>
            </a:lvl1pPr>
          </a:lstStyle>
          <a:p>
            <a:pPr>
              <a:defRPr/>
            </a:pPr>
            <a:endParaRPr lang="en-ZA" dirty="0"/>
          </a:p>
        </p:txBody>
      </p:sp>
      <p:sp>
        <p:nvSpPr>
          <p:cNvPr id="5" name="Footer Placeholder 4"/>
          <p:cNvSpPr>
            <a:spLocks noGrp="1"/>
          </p:cNvSpPr>
          <p:nvPr>
            <p:ph type="ftr" sz="quarter" idx="11"/>
          </p:nvPr>
        </p:nvSpPr>
        <p:spPr>
          <a:xfrm>
            <a:off x="3132141" y="6453194"/>
            <a:ext cx="2879725" cy="268287"/>
          </a:xfrm>
          <a:prstGeom prst="rect">
            <a:avLst/>
          </a:prstGeom>
        </p:spPr>
        <p:txBody>
          <a:bodyPr/>
          <a:lstStyle>
            <a:lvl1pPr>
              <a:defRPr/>
            </a:lvl1pPr>
          </a:lstStyle>
          <a:p>
            <a:pPr fontAlgn="base">
              <a:spcBef>
                <a:spcPct val="0"/>
              </a:spcBef>
              <a:spcAft>
                <a:spcPct val="0"/>
              </a:spcAft>
              <a:defRPr/>
            </a:pPr>
            <a:endParaRPr lang="en-ZA" dirty="0">
              <a:solidFill>
                <a:srgbClr val="003896"/>
              </a:solidFill>
            </a:endParaRPr>
          </a:p>
        </p:txBody>
      </p:sp>
      <p:sp>
        <p:nvSpPr>
          <p:cNvPr id="6" name="Slide Number Placeholder 5"/>
          <p:cNvSpPr>
            <a:spLocks noGrp="1"/>
          </p:cNvSpPr>
          <p:nvPr>
            <p:ph type="sldNum" sz="quarter" idx="12"/>
          </p:nvPr>
        </p:nvSpPr>
        <p:spPr/>
        <p:txBody>
          <a:bodyPr/>
          <a:lstStyle>
            <a:lvl1pPr>
              <a:defRPr/>
            </a:lvl1pPr>
          </a:lstStyle>
          <a:p>
            <a:pPr>
              <a:defRPr/>
            </a:pPr>
            <a:fld id="{6715B8AD-4558-4958-818B-BEAD96C3C15B}" type="slidenum">
              <a:rPr lang="en-ZA"/>
              <a:pPr>
                <a:defRPr/>
              </a:pPr>
              <a:t>‹#›</a:t>
            </a:fld>
            <a:endParaRPr lang="en-ZA" dirty="0"/>
          </a:p>
        </p:txBody>
      </p:sp>
    </p:spTree>
    <p:extLst>
      <p:ext uri="{BB962C8B-B14F-4D97-AF65-F5344CB8AC3E}">
        <p14:creationId xmlns:p14="http://schemas.microsoft.com/office/powerpoint/2010/main" val="3417107821"/>
      </p:ext>
    </p:extLst>
  </p:cSld>
  <p:clrMapOvr>
    <a:masterClrMapping/>
  </p:clrMapOvr>
  <p:transition spd="slow">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36566" y="166694"/>
            <a:ext cx="8378825" cy="63150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3" name="Date Placeholder 2"/>
          <p:cNvSpPr>
            <a:spLocks noGrp="1"/>
          </p:cNvSpPr>
          <p:nvPr>
            <p:ph type="dt" sz="half" idx="10"/>
          </p:nvPr>
        </p:nvSpPr>
        <p:spPr/>
        <p:txBody>
          <a:bodyPr/>
          <a:lstStyle>
            <a:lvl1pPr>
              <a:defRPr/>
            </a:lvl1pPr>
          </a:lstStyle>
          <a:p>
            <a:pPr>
              <a:defRPr/>
            </a:pPr>
            <a:endParaRPr lang="en-ZA" dirty="0"/>
          </a:p>
        </p:txBody>
      </p:sp>
      <p:sp>
        <p:nvSpPr>
          <p:cNvPr id="4" name="Slide Number Placeholder 4"/>
          <p:cNvSpPr>
            <a:spLocks noGrp="1"/>
          </p:cNvSpPr>
          <p:nvPr>
            <p:ph type="sldNum" sz="quarter" idx="11"/>
          </p:nvPr>
        </p:nvSpPr>
        <p:spPr>
          <a:xfrm>
            <a:off x="3851276" y="6453194"/>
            <a:ext cx="1008063" cy="268287"/>
          </a:xfrm>
        </p:spPr>
        <p:txBody>
          <a:bodyPr/>
          <a:lstStyle>
            <a:lvl1pPr>
              <a:defRPr/>
            </a:lvl1pPr>
          </a:lstStyle>
          <a:p>
            <a:pPr>
              <a:defRPr/>
            </a:pPr>
            <a:fld id="{1DE1901A-5795-494A-8AC8-462401385D35}" type="slidenum">
              <a:rPr lang="en-ZA"/>
              <a:pPr>
                <a:defRPr/>
              </a:pPr>
              <a:t>‹#›</a:t>
            </a:fld>
            <a:endParaRPr lang="en-ZA" dirty="0"/>
          </a:p>
        </p:txBody>
      </p:sp>
    </p:spTree>
    <p:extLst>
      <p:ext uri="{BB962C8B-B14F-4D97-AF65-F5344CB8AC3E}">
        <p14:creationId xmlns:p14="http://schemas.microsoft.com/office/powerpoint/2010/main" val="4264483682"/>
      </p:ext>
    </p:extLst>
  </p:cSld>
  <p:clrMapOvr>
    <a:masterClrMapping/>
  </p:clrMapOvr>
  <p:transition spd="slow">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1_Two Content">
    <p:spTree>
      <p:nvGrpSpPr>
        <p:cNvPr id="1" name=""/>
        <p:cNvGrpSpPr/>
        <p:nvPr/>
      </p:nvGrpSpPr>
      <p:grpSpPr>
        <a:xfrm>
          <a:off x="0" y="0"/>
          <a:ext cx="0" cy="0"/>
          <a:chOff x="0" y="0"/>
          <a:chExt cx="0" cy="0"/>
        </a:xfrm>
      </p:grpSpPr>
      <p:graphicFrame>
        <p:nvGraphicFramePr>
          <p:cNvPr id="5" name="Rectangle 143" hidden="1"/>
          <p:cNvGraphicFramePr>
            <a:graphicFrameLocks/>
          </p:cNvGraphicFramePr>
          <p:nvPr>
            <p:custDataLst>
              <p:tags r:id="rId1"/>
            </p:custDataLst>
          </p:nvPr>
        </p:nvGraphicFramePr>
        <p:xfrm>
          <a:off x="16" y="0"/>
          <a:ext cx="158750" cy="158750"/>
        </p:xfrm>
        <a:graphic>
          <a:graphicData uri="http://schemas.openxmlformats.org/presentationml/2006/ole">
            <mc:AlternateContent xmlns:mc="http://schemas.openxmlformats.org/markup-compatibility/2006">
              <mc:Choice xmlns:v="urn:schemas-microsoft-com:vml" Requires="v">
                <p:oleObj name="think-cell Slide" r:id="rId30" imgW="0" imgH="0" progId="TCLayout.ActiveDocument.1">
                  <p:embed/>
                </p:oleObj>
              </mc:Choice>
              <mc:Fallback>
                <p:oleObj name="think-cell Slide" r:id="rId30" imgW="0" imgH="0" progId="TCLayout.ActiveDocument.1">
                  <p:embed/>
                  <p:pic>
                    <p:nvPicPr>
                      <p:cNvPr id="5" name="Rectangle 143" hidden="1"/>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6" y="0"/>
                        <a:ext cx="158750" cy="158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8" name="Picture 142"/>
          <p:cNvPicPr>
            <a:picLocks noChangeArrowheads="1"/>
          </p:cNvPicPr>
          <p:nvPr>
            <p:custDataLst>
              <p:tags r:id="rId2"/>
            </p:custDataLst>
          </p:nvPr>
        </p:nvPicPr>
        <p:blipFill>
          <a:blip r:embed="rId31">
            <a:extLst>
              <a:ext uri="{28A0092B-C50C-407E-A947-70E740481C1C}">
                <a14:useLocalDpi xmlns:a14="http://schemas.microsoft.com/office/drawing/2010/main" val="0"/>
              </a:ext>
            </a:extLst>
          </a:blip>
          <a:srcRect/>
          <a:stretch>
            <a:fillRect/>
          </a:stretch>
        </p:blipFill>
        <p:spPr bwMode="auto">
          <a:xfrm>
            <a:off x="3" y="0"/>
            <a:ext cx="7591426" cy="9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pic>
      <p:sp>
        <p:nvSpPr>
          <p:cNvPr id="9" name="McK 2. Unit of measure" hidden="1"/>
          <p:cNvSpPr txBox="1">
            <a:spLocks noChangeArrowheads="1"/>
          </p:cNvSpPr>
          <p:nvPr>
            <p:custDataLst>
              <p:tags r:id="rId3"/>
            </p:custDataLst>
          </p:nvPr>
        </p:nvSpPr>
        <p:spPr bwMode="auto">
          <a:xfrm>
            <a:off x="200025" y="1014580"/>
            <a:ext cx="69850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defTabSz="895350" eaLnBrk="0" hangingPunct="0">
              <a:defRPr b="1">
                <a:solidFill>
                  <a:schemeClr val="tx1"/>
                </a:solidFill>
                <a:latin typeface="Arial" charset="0"/>
                <a:cs typeface="Arial" charset="0"/>
              </a:defRPr>
            </a:lvl1pPr>
            <a:lvl2pPr marL="742950" indent="-285750" defTabSz="895350" eaLnBrk="0" hangingPunct="0">
              <a:defRPr b="1">
                <a:solidFill>
                  <a:schemeClr val="tx1"/>
                </a:solidFill>
                <a:latin typeface="Arial" charset="0"/>
                <a:cs typeface="Arial" charset="0"/>
              </a:defRPr>
            </a:lvl2pPr>
            <a:lvl3pPr marL="1143000" indent="-228600" defTabSz="895350" eaLnBrk="0" hangingPunct="0">
              <a:defRPr b="1">
                <a:solidFill>
                  <a:schemeClr val="tx1"/>
                </a:solidFill>
                <a:latin typeface="Arial" charset="0"/>
                <a:cs typeface="Arial" charset="0"/>
              </a:defRPr>
            </a:lvl3pPr>
            <a:lvl4pPr marL="1600200" indent="-228600" defTabSz="895350" eaLnBrk="0" hangingPunct="0">
              <a:defRPr b="1">
                <a:solidFill>
                  <a:schemeClr val="tx1"/>
                </a:solidFill>
                <a:latin typeface="Arial" charset="0"/>
                <a:cs typeface="Arial" charset="0"/>
              </a:defRPr>
            </a:lvl4pPr>
            <a:lvl5pPr marL="2057400" indent="-228600" defTabSz="895350" eaLnBrk="0" hangingPunct="0">
              <a:defRPr b="1">
                <a:solidFill>
                  <a:schemeClr val="tx1"/>
                </a:solidFill>
                <a:latin typeface="Arial" charset="0"/>
                <a:cs typeface="Arial" charset="0"/>
              </a:defRPr>
            </a:lvl5pPr>
            <a:lvl6pPr marL="2514600" indent="-228600" defTabSz="895350" eaLnBrk="0" fontAlgn="base" hangingPunct="0">
              <a:spcBef>
                <a:spcPct val="0"/>
              </a:spcBef>
              <a:spcAft>
                <a:spcPct val="0"/>
              </a:spcAft>
              <a:defRPr b="1">
                <a:solidFill>
                  <a:schemeClr val="tx1"/>
                </a:solidFill>
                <a:latin typeface="Arial" charset="0"/>
                <a:cs typeface="Arial" charset="0"/>
              </a:defRPr>
            </a:lvl6pPr>
            <a:lvl7pPr marL="2971800" indent="-228600" defTabSz="895350" eaLnBrk="0" fontAlgn="base" hangingPunct="0">
              <a:spcBef>
                <a:spcPct val="0"/>
              </a:spcBef>
              <a:spcAft>
                <a:spcPct val="0"/>
              </a:spcAft>
              <a:defRPr b="1">
                <a:solidFill>
                  <a:schemeClr val="tx1"/>
                </a:solidFill>
                <a:latin typeface="Arial" charset="0"/>
                <a:cs typeface="Arial" charset="0"/>
              </a:defRPr>
            </a:lvl7pPr>
            <a:lvl8pPr marL="3429000" indent="-228600" defTabSz="895350" eaLnBrk="0" fontAlgn="base" hangingPunct="0">
              <a:spcBef>
                <a:spcPct val="0"/>
              </a:spcBef>
              <a:spcAft>
                <a:spcPct val="0"/>
              </a:spcAft>
              <a:defRPr b="1">
                <a:solidFill>
                  <a:schemeClr val="tx1"/>
                </a:solidFill>
                <a:latin typeface="Arial" charset="0"/>
                <a:cs typeface="Arial" charset="0"/>
              </a:defRPr>
            </a:lvl8pPr>
            <a:lvl9pPr marL="3886200" indent="-228600" defTabSz="895350" eaLnBrk="0" fontAlgn="base" hangingPunct="0">
              <a:spcBef>
                <a:spcPct val="0"/>
              </a:spcBef>
              <a:spcAft>
                <a:spcPct val="0"/>
              </a:spcAft>
              <a:defRPr b="1">
                <a:solidFill>
                  <a:schemeClr val="tx1"/>
                </a:solidFill>
                <a:latin typeface="Arial" charset="0"/>
                <a:cs typeface="Arial" charset="0"/>
              </a:defRPr>
            </a:lvl9pPr>
          </a:lstStyle>
          <a:p>
            <a:pPr eaLnBrk="1" hangingPunct="1">
              <a:defRPr/>
            </a:pPr>
            <a:r>
              <a:rPr lang="en-GB" sz="1600" dirty="0">
                <a:solidFill>
                  <a:srgbClr val="808080"/>
                </a:solidFill>
              </a:rPr>
              <a:t>Unit of measure</a:t>
            </a:r>
          </a:p>
        </p:txBody>
      </p:sp>
      <p:grpSp>
        <p:nvGrpSpPr>
          <p:cNvPr id="10" name="McK Slide Elements"/>
          <p:cNvGrpSpPr>
            <a:grpSpLocks/>
          </p:cNvGrpSpPr>
          <p:nvPr/>
        </p:nvGrpSpPr>
        <p:grpSpPr bwMode="auto">
          <a:xfrm>
            <a:off x="200025" y="6223000"/>
            <a:ext cx="6985000" cy="349250"/>
            <a:chOff x="126" y="3920"/>
            <a:chExt cx="4400" cy="220"/>
          </a:xfrm>
        </p:grpSpPr>
        <p:sp>
          <p:nvSpPr>
            <p:cNvPr id="11" name="McK 3. Footnote" hidden="1"/>
            <p:cNvSpPr txBox="1">
              <a:spLocks noChangeArrowheads="1"/>
            </p:cNvSpPr>
            <p:nvPr userDrawn="1"/>
          </p:nvSpPr>
          <p:spPr bwMode="auto">
            <a:xfrm>
              <a:off x="126" y="3920"/>
              <a:ext cx="440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marL="104775" indent="-104775" defTabSz="895350" eaLnBrk="0" hangingPunct="0">
                <a:defRPr b="1">
                  <a:solidFill>
                    <a:schemeClr val="tx1"/>
                  </a:solidFill>
                  <a:latin typeface="Arial" charset="0"/>
                  <a:cs typeface="Arial" charset="0"/>
                </a:defRPr>
              </a:lvl1pPr>
              <a:lvl2pPr marL="742950" indent="-285750" defTabSz="895350" eaLnBrk="0" hangingPunct="0">
                <a:defRPr b="1">
                  <a:solidFill>
                    <a:schemeClr val="tx1"/>
                  </a:solidFill>
                  <a:latin typeface="Arial" charset="0"/>
                  <a:cs typeface="Arial" charset="0"/>
                </a:defRPr>
              </a:lvl2pPr>
              <a:lvl3pPr marL="1143000" indent="-228600" defTabSz="895350" eaLnBrk="0" hangingPunct="0">
                <a:defRPr b="1">
                  <a:solidFill>
                    <a:schemeClr val="tx1"/>
                  </a:solidFill>
                  <a:latin typeface="Arial" charset="0"/>
                  <a:cs typeface="Arial" charset="0"/>
                </a:defRPr>
              </a:lvl3pPr>
              <a:lvl4pPr marL="1600200" indent="-228600" defTabSz="895350" eaLnBrk="0" hangingPunct="0">
                <a:defRPr b="1">
                  <a:solidFill>
                    <a:schemeClr val="tx1"/>
                  </a:solidFill>
                  <a:latin typeface="Arial" charset="0"/>
                  <a:cs typeface="Arial" charset="0"/>
                </a:defRPr>
              </a:lvl4pPr>
              <a:lvl5pPr marL="2057400" indent="-228600" defTabSz="895350" eaLnBrk="0" hangingPunct="0">
                <a:defRPr b="1">
                  <a:solidFill>
                    <a:schemeClr val="tx1"/>
                  </a:solidFill>
                  <a:latin typeface="Arial" charset="0"/>
                  <a:cs typeface="Arial" charset="0"/>
                </a:defRPr>
              </a:lvl5pPr>
              <a:lvl6pPr marL="2514600" indent="-228600" defTabSz="895350" eaLnBrk="0" fontAlgn="base" hangingPunct="0">
                <a:spcBef>
                  <a:spcPct val="0"/>
                </a:spcBef>
                <a:spcAft>
                  <a:spcPct val="0"/>
                </a:spcAft>
                <a:defRPr b="1">
                  <a:solidFill>
                    <a:schemeClr val="tx1"/>
                  </a:solidFill>
                  <a:latin typeface="Arial" charset="0"/>
                  <a:cs typeface="Arial" charset="0"/>
                </a:defRPr>
              </a:lvl6pPr>
              <a:lvl7pPr marL="2971800" indent="-228600" defTabSz="895350" eaLnBrk="0" fontAlgn="base" hangingPunct="0">
                <a:spcBef>
                  <a:spcPct val="0"/>
                </a:spcBef>
                <a:spcAft>
                  <a:spcPct val="0"/>
                </a:spcAft>
                <a:defRPr b="1">
                  <a:solidFill>
                    <a:schemeClr val="tx1"/>
                  </a:solidFill>
                  <a:latin typeface="Arial" charset="0"/>
                  <a:cs typeface="Arial" charset="0"/>
                </a:defRPr>
              </a:lvl7pPr>
              <a:lvl8pPr marL="3429000" indent="-228600" defTabSz="895350" eaLnBrk="0" fontAlgn="base" hangingPunct="0">
                <a:spcBef>
                  <a:spcPct val="0"/>
                </a:spcBef>
                <a:spcAft>
                  <a:spcPct val="0"/>
                </a:spcAft>
                <a:defRPr b="1">
                  <a:solidFill>
                    <a:schemeClr val="tx1"/>
                  </a:solidFill>
                  <a:latin typeface="Arial" charset="0"/>
                  <a:cs typeface="Arial" charset="0"/>
                </a:defRPr>
              </a:lvl8pPr>
              <a:lvl9pPr marL="3886200" indent="-228600" defTabSz="895350" eaLnBrk="0" fontAlgn="base" hangingPunct="0">
                <a:spcBef>
                  <a:spcPct val="0"/>
                </a:spcBef>
                <a:spcAft>
                  <a:spcPct val="0"/>
                </a:spcAft>
                <a:defRPr b="1">
                  <a:solidFill>
                    <a:schemeClr val="tx1"/>
                  </a:solidFill>
                  <a:latin typeface="Arial" charset="0"/>
                  <a:cs typeface="Arial" charset="0"/>
                </a:defRPr>
              </a:lvl9pPr>
            </a:lstStyle>
            <a:p>
              <a:pPr eaLnBrk="1" hangingPunct="1">
                <a:defRPr/>
              </a:pPr>
              <a:r>
                <a:rPr lang="en-GB" sz="1000" b="0" dirty="0">
                  <a:solidFill>
                    <a:srgbClr val="003896"/>
                  </a:solidFill>
                </a:rPr>
                <a:t>1 Footnote</a:t>
              </a:r>
            </a:p>
          </p:txBody>
        </p:sp>
        <p:sp>
          <p:nvSpPr>
            <p:cNvPr id="12" name="McK 4. Source" hidden="1"/>
            <p:cNvSpPr>
              <a:spLocks noChangeArrowheads="1"/>
            </p:cNvSpPr>
            <p:nvPr userDrawn="1"/>
          </p:nvSpPr>
          <p:spPr bwMode="auto">
            <a:xfrm>
              <a:off x="126" y="4044"/>
              <a:ext cx="440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609600" indent="-609600" defTabSz="895350" eaLnBrk="0" hangingPunct="0">
                <a:tabLst>
                  <a:tab pos="612775" algn="l"/>
                </a:tabLst>
                <a:defRPr>
                  <a:solidFill>
                    <a:schemeClr val="tx1"/>
                  </a:solidFill>
                  <a:latin typeface="Arial" panose="020B0604020202020204" pitchFamily="34" charset="0"/>
                  <a:cs typeface="Arial" panose="020B0604020202020204" pitchFamily="34" charset="0"/>
                </a:defRPr>
              </a:lvl1pPr>
              <a:lvl2pPr marL="742950" indent="-285750" defTabSz="895350" eaLnBrk="0" hangingPunct="0">
                <a:tabLst>
                  <a:tab pos="612775" algn="l"/>
                </a:tabLst>
                <a:defRPr>
                  <a:solidFill>
                    <a:schemeClr val="tx1"/>
                  </a:solidFill>
                  <a:latin typeface="Arial" panose="020B0604020202020204" pitchFamily="34" charset="0"/>
                  <a:cs typeface="Arial" panose="020B0604020202020204" pitchFamily="34" charset="0"/>
                </a:defRPr>
              </a:lvl2pPr>
              <a:lvl3pPr marL="1143000" indent="-228600" defTabSz="895350" eaLnBrk="0" hangingPunct="0">
                <a:tabLst>
                  <a:tab pos="612775" algn="l"/>
                </a:tabLst>
                <a:defRPr>
                  <a:solidFill>
                    <a:schemeClr val="tx1"/>
                  </a:solidFill>
                  <a:latin typeface="Arial" panose="020B0604020202020204" pitchFamily="34" charset="0"/>
                  <a:cs typeface="Arial" panose="020B0604020202020204" pitchFamily="34" charset="0"/>
                </a:defRPr>
              </a:lvl3pPr>
              <a:lvl4pPr marL="1600200" indent="-228600" defTabSz="895350" eaLnBrk="0" hangingPunct="0">
                <a:tabLst>
                  <a:tab pos="612775" algn="l"/>
                </a:tabLst>
                <a:defRPr>
                  <a:solidFill>
                    <a:schemeClr val="tx1"/>
                  </a:solidFill>
                  <a:latin typeface="Arial" panose="020B0604020202020204" pitchFamily="34" charset="0"/>
                  <a:cs typeface="Arial" panose="020B0604020202020204" pitchFamily="34" charset="0"/>
                </a:defRPr>
              </a:lvl4pPr>
              <a:lvl5pPr marL="2057400" indent="-228600" defTabSz="895350" eaLnBrk="0" hangingPunct="0">
                <a:tabLst>
                  <a:tab pos="612775" algn="l"/>
                </a:tabLst>
                <a:defRPr>
                  <a:solidFill>
                    <a:schemeClr val="tx1"/>
                  </a:solidFill>
                  <a:latin typeface="Arial" panose="020B0604020202020204" pitchFamily="34" charset="0"/>
                  <a:cs typeface="Arial" panose="020B0604020202020204" pitchFamily="34" charset="0"/>
                </a:defRPr>
              </a:lvl5pPr>
              <a:lvl6pPr marL="2514600" indent="-228600" defTabSz="895350" eaLnBrk="0" fontAlgn="base" hangingPunct="0">
                <a:spcBef>
                  <a:spcPct val="0"/>
                </a:spcBef>
                <a:spcAft>
                  <a:spcPct val="0"/>
                </a:spcAft>
                <a:tabLst>
                  <a:tab pos="612775" algn="l"/>
                </a:tabLst>
                <a:defRPr>
                  <a:solidFill>
                    <a:schemeClr val="tx1"/>
                  </a:solidFill>
                  <a:latin typeface="Arial" panose="020B0604020202020204" pitchFamily="34" charset="0"/>
                  <a:cs typeface="Arial" panose="020B0604020202020204" pitchFamily="34" charset="0"/>
                </a:defRPr>
              </a:lvl6pPr>
              <a:lvl7pPr marL="2971800" indent="-228600" defTabSz="895350" eaLnBrk="0" fontAlgn="base" hangingPunct="0">
                <a:spcBef>
                  <a:spcPct val="0"/>
                </a:spcBef>
                <a:spcAft>
                  <a:spcPct val="0"/>
                </a:spcAft>
                <a:tabLst>
                  <a:tab pos="612775" algn="l"/>
                </a:tabLst>
                <a:defRPr>
                  <a:solidFill>
                    <a:schemeClr val="tx1"/>
                  </a:solidFill>
                  <a:latin typeface="Arial" panose="020B0604020202020204" pitchFamily="34" charset="0"/>
                  <a:cs typeface="Arial" panose="020B0604020202020204" pitchFamily="34" charset="0"/>
                </a:defRPr>
              </a:lvl7pPr>
              <a:lvl8pPr marL="3429000" indent="-228600" defTabSz="895350" eaLnBrk="0" fontAlgn="base" hangingPunct="0">
                <a:spcBef>
                  <a:spcPct val="0"/>
                </a:spcBef>
                <a:spcAft>
                  <a:spcPct val="0"/>
                </a:spcAft>
                <a:tabLst>
                  <a:tab pos="612775" algn="l"/>
                </a:tabLst>
                <a:defRPr>
                  <a:solidFill>
                    <a:schemeClr val="tx1"/>
                  </a:solidFill>
                  <a:latin typeface="Arial" panose="020B0604020202020204" pitchFamily="34" charset="0"/>
                  <a:cs typeface="Arial" panose="020B0604020202020204" pitchFamily="34" charset="0"/>
                </a:defRPr>
              </a:lvl8pPr>
              <a:lvl9pPr marL="3886200" indent="-228600" defTabSz="895350" eaLnBrk="0" fontAlgn="base" hangingPunct="0">
                <a:spcBef>
                  <a:spcPct val="0"/>
                </a:spcBef>
                <a:spcAft>
                  <a:spcPct val="0"/>
                </a:spcAft>
                <a:tabLst>
                  <a:tab pos="612775" algn="l"/>
                </a:tabLst>
                <a:defRPr>
                  <a:solidFill>
                    <a:schemeClr val="tx1"/>
                  </a:solidFill>
                  <a:latin typeface="Arial" panose="020B0604020202020204" pitchFamily="34" charset="0"/>
                  <a:cs typeface="Arial" panose="020B0604020202020204" pitchFamily="34" charset="0"/>
                </a:defRPr>
              </a:lvl9pPr>
            </a:lstStyle>
            <a:p>
              <a:pPr eaLnBrk="1" hangingPunct="1"/>
              <a:r>
                <a:rPr lang="en-GB" sz="1000" dirty="0">
                  <a:solidFill>
                    <a:srgbClr val="003896"/>
                  </a:solidFill>
                </a:rPr>
                <a:t>SOURCE: Source</a:t>
              </a:r>
            </a:p>
          </p:txBody>
        </p:sp>
      </p:grpSp>
      <p:grpSp>
        <p:nvGrpSpPr>
          <p:cNvPr id="13" name="LegendBoxes" hidden="1"/>
          <p:cNvGrpSpPr>
            <a:grpSpLocks/>
          </p:cNvGrpSpPr>
          <p:nvPr>
            <p:custDataLst>
              <p:tags r:id="rId4"/>
            </p:custDataLst>
          </p:nvPr>
        </p:nvGrpSpPr>
        <p:grpSpPr bwMode="auto">
          <a:xfrm>
            <a:off x="7992884" y="1012828"/>
            <a:ext cx="849313" cy="977900"/>
            <a:chOff x="3394" y="518"/>
            <a:chExt cx="535" cy="616"/>
          </a:xfrm>
        </p:grpSpPr>
        <p:sp>
          <p:nvSpPr>
            <p:cNvPr id="14" name="LegendRectangle1" hidden="1"/>
            <p:cNvSpPr>
              <a:spLocks noChangeArrowheads="1"/>
            </p:cNvSpPr>
            <p:nvPr userDrawn="1"/>
          </p:nvSpPr>
          <p:spPr bwMode="auto">
            <a:xfrm>
              <a:off x="3394" y="526"/>
              <a:ext cx="104" cy="101"/>
            </a:xfrm>
            <a:prstGeom prst="rect">
              <a:avLst/>
            </a:prstGeom>
            <a:solidFill>
              <a:schemeClr val="accent1"/>
            </a:solidFill>
            <a:ln w="9525">
              <a:solidFill>
                <a:srgbClr val="808080"/>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sz="1800" b="1" dirty="0">
                <a:solidFill>
                  <a:srgbClr val="003896"/>
                </a:solidFill>
              </a:endParaRPr>
            </a:p>
          </p:txBody>
        </p:sp>
        <p:sp>
          <p:nvSpPr>
            <p:cNvPr id="15" name="LegendRectangle2" hidden="1"/>
            <p:cNvSpPr>
              <a:spLocks noChangeArrowheads="1"/>
            </p:cNvSpPr>
            <p:nvPr userDrawn="1"/>
          </p:nvSpPr>
          <p:spPr bwMode="auto">
            <a:xfrm>
              <a:off x="3394" y="693"/>
              <a:ext cx="104" cy="101"/>
            </a:xfrm>
            <a:prstGeom prst="rect">
              <a:avLst/>
            </a:prstGeom>
            <a:solidFill>
              <a:schemeClr val="accent2"/>
            </a:solidFill>
            <a:ln w="9525">
              <a:solidFill>
                <a:srgbClr val="808080"/>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sz="1800" b="1" dirty="0">
                <a:solidFill>
                  <a:srgbClr val="003896"/>
                </a:solidFill>
              </a:endParaRPr>
            </a:p>
          </p:txBody>
        </p:sp>
        <p:sp>
          <p:nvSpPr>
            <p:cNvPr id="16" name="LegendRectangle3" hidden="1"/>
            <p:cNvSpPr>
              <a:spLocks noChangeArrowheads="1"/>
            </p:cNvSpPr>
            <p:nvPr userDrawn="1"/>
          </p:nvSpPr>
          <p:spPr bwMode="auto">
            <a:xfrm>
              <a:off x="3394" y="860"/>
              <a:ext cx="104" cy="101"/>
            </a:xfrm>
            <a:prstGeom prst="rect">
              <a:avLst/>
            </a:prstGeom>
            <a:solidFill>
              <a:schemeClr val="hlink"/>
            </a:solidFill>
            <a:ln w="9525">
              <a:solidFill>
                <a:srgbClr val="808080"/>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sz="1800" b="1" dirty="0">
                <a:solidFill>
                  <a:srgbClr val="003896"/>
                </a:solidFill>
              </a:endParaRPr>
            </a:p>
          </p:txBody>
        </p:sp>
        <p:sp>
          <p:nvSpPr>
            <p:cNvPr id="17" name="LegendRectangle4" hidden="1"/>
            <p:cNvSpPr>
              <a:spLocks noChangeArrowheads="1"/>
            </p:cNvSpPr>
            <p:nvPr userDrawn="1"/>
          </p:nvSpPr>
          <p:spPr bwMode="auto">
            <a:xfrm>
              <a:off x="3394" y="1027"/>
              <a:ext cx="104" cy="101"/>
            </a:xfrm>
            <a:prstGeom prst="rect">
              <a:avLst/>
            </a:prstGeom>
            <a:solidFill>
              <a:schemeClr val="folHlink"/>
            </a:solidFill>
            <a:ln w="9525">
              <a:solidFill>
                <a:srgbClr val="808080"/>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sz="1800" b="1" dirty="0">
                <a:solidFill>
                  <a:srgbClr val="003896"/>
                </a:solidFill>
              </a:endParaRPr>
            </a:p>
          </p:txBody>
        </p:sp>
        <p:sp>
          <p:nvSpPr>
            <p:cNvPr id="18" name="Legend1" hidden="1"/>
            <p:cNvSpPr>
              <a:spLocks noChangeArrowheads="1"/>
            </p:cNvSpPr>
            <p:nvPr userDrawn="1"/>
          </p:nvSpPr>
          <p:spPr bwMode="auto">
            <a:xfrm>
              <a:off x="3554" y="518"/>
              <a:ext cx="375"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spAutoFit/>
            </a:bodyPr>
            <a:lstStyle>
              <a:lvl1pPr defTabSz="912813" eaLnBrk="0" hangingPunct="0">
                <a:defRPr>
                  <a:solidFill>
                    <a:schemeClr val="tx1"/>
                  </a:solidFill>
                  <a:latin typeface="Arial" panose="020B0604020202020204" pitchFamily="34" charset="0"/>
                  <a:cs typeface="Arial" panose="020B0604020202020204" pitchFamily="34" charset="0"/>
                </a:defRPr>
              </a:lvl1pPr>
              <a:lvl2pPr marL="742950" indent="-285750" defTabSz="912813" eaLnBrk="0" hangingPunct="0">
                <a:defRPr>
                  <a:solidFill>
                    <a:schemeClr val="tx1"/>
                  </a:solidFill>
                  <a:latin typeface="Arial" panose="020B0604020202020204" pitchFamily="34" charset="0"/>
                  <a:cs typeface="Arial" panose="020B0604020202020204" pitchFamily="34" charset="0"/>
                </a:defRPr>
              </a:lvl2pPr>
              <a:lvl3pPr marL="1143000" indent="-228600" defTabSz="912813" eaLnBrk="0" hangingPunct="0">
                <a:defRPr>
                  <a:solidFill>
                    <a:schemeClr val="tx1"/>
                  </a:solidFill>
                  <a:latin typeface="Arial" panose="020B0604020202020204" pitchFamily="34" charset="0"/>
                  <a:cs typeface="Arial" panose="020B0604020202020204" pitchFamily="34" charset="0"/>
                </a:defRPr>
              </a:lvl3pPr>
              <a:lvl4pPr marL="1600200" indent="-228600" defTabSz="912813" eaLnBrk="0" hangingPunct="0">
                <a:defRPr>
                  <a:solidFill>
                    <a:schemeClr val="tx1"/>
                  </a:solidFill>
                  <a:latin typeface="Arial" panose="020B0604020202020204" pitchFamily="34" charset="0"/>
                  <a:cs typeface="Arial" panose="020B0604020202020204" pitchFamily="34" charset="0"/>
                </a:defRPr>
              </a:lvl4pPr>
              <a:lvl5pPr marL="2057400" indent="-228600" defTabSz="912813" eaLnBrk="0" hangingPunct="0">
                <a:defRPr>
                  <a:solidFill>
                    <a:schemeClr val="tx1"/>
                  </a:solidFill>
                  <a:latin typeface="Arial" panose="020B0604020202020204" pitchFamily="34" charset="0"/>
                  <a:cs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sz="1200" dirty="0">
                  <a:solidFill>
                    <a:srgbClr val="003896"/>
                  </a:solidFill>
                </a:rPr>
                <a:t>Legend1</a:t>
              </a:r>
            </a:p>
          </p:txBody>
        </p:sp>
        <p:sp>
          <p:nvSpPr>
            <p:cNvPr id="19" name="Legend2" hidden="1"/>
            <p:cNvSpPr>
              <a:spLocks noChangeArrowheads="1"/>
            </p:cNvSpPr>
            <p:nvPr userDrawn="1"/>
          </p:nvSpPr>
          <p:spPr bwMode="auto">
            <a:xfrm>
              <a:off x="3554" y="683"/>
              <a:ext cx="375"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spAutoFit/>
            </a:bodyPr>
            <a:lstStyle>
              <a:lvl1pPr defTabSz="912813" eaLnBrk="0" hangingPunct="0">
                <a:defRPr>
                  <a:solidFill>
                    <a:schemeClr val="tx1"/>
                  </a:solidFill>
                  <a:latin typeface="Arial" panose="020B0604020202020204" pitchFamily="34" charset="0"/>
                  <a:cs typeface="Arial" panose="020B0604020202020204" pitchFamily="34" charset="0"/>
                </a:defRPr>
              </a:lvl1pPr>
              <a:lvl2pPr marL="742950" indent="-285750" defTabSz="912813" eaLnBrk="0" hangingPunct="0">
                <a:defRPr>
                  <a:solidFill>
                    <a:schemeClr val="tx1"/>
                  </a:solidFill>
                  <a:latin typeface="Arial" panose="020B0604020202020204" pitchFamily="34" charset="0"/>
                  <a:cs typeface="Arial" panose="020B0604020202020204" pitchFamily="34" charset="0"/>
                </a:defRPr>
              </a:lvl2pPr>
              <a:lvl3pPr marL="1143000" indent="-228600" defTabSz="912813" eaLnBrk="0" hangingPunct="0">
                <a:defRPr>
                  <a:solidFill>
                    <a:schemeClr val="tx1"/>
                  </a:solidFill>
                  <a:latin typeface="Arial" panose="020B0604020202020204" pitchFamily="34" charset="0"/>
                  <a:cs typeface="Arial" panose="020B0604020202020204" pitchFamily="34" charset="0"/>
                </a:defRPr>
              </a:lvl3pPr>
              <a:lvl4pPr marL="1600200" indent="-228600" defTabSz="912813" eaLnBrk="0" hangingPunct="0">
                <a:defRPr>
                  <a:solidFill>
                    <a:schemeClr val="tx1"/>
                  </a:solidFill>
                  <a:latin typeface="Arial" panose="020B0604020202020204" pitchFamily="34" charset="0"/>
                  <a:cs typeface="Arial" panose="020B0604020202020204" pitchFamily="34" charset="0"/>
                </a:defRPr>
              </a:lvl4pPr>
              <a:lvl5pPr marL="2057400" indent="-228600" defTabSz="912813" eaLnBrk="0" hangingPunct="0">
                <a:defRPr>
                  <a:solidFill>
                    <a:schemeClr val="tx1"/>
                  </a:solidFill>
                  <a:latin typeface="Arial" panose="020B0604020202020204" pitchFamily="34" charset="0"/>
                  <a:cs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sz="1200" dirty="0">
                  <a:solidFill>
                    <a:srgbClr val="003896"/>
                  </a:solidFill>
                </a:rPr>
                <a:t>Legend2</a:t>
              </a:r>
            </a:p>
          </p:txBody>
        </p:sp>
        <p:sp>
          <p:nvSpPr>
            <p:cNvPr id="20" name="Legend3" hidden="1"/>
            <p:cNvSpPr>
              <a:spLocks noChangeArrowheads="1"/>
            </p:cNvSpPr>
            <p:nvPr userDrawn="1"/>
          </p:nvSpPr>
          <p:spPr bwMode="auto">
            <a:xfrm>
              <a:off x="3554" y="848"/>
              <a:ext cx="375"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spAutoFit/>
            </a:bodyPr>
            <a:lstStyle>
              <a:lvl1pPr defTabSz="912813" eaLnBrk="0" hangingPunct="0">
                <a:defRPr>
                  <a:solidFill>
                    <a:schemeClr val="tx1"/>
                  </a:solidFill>
                  <a:latin typeface="Arial" panose="020B0604020202020204" pitchFamily="34" charset="0"/>
                  <a:cs typeface="Arial" panose="020B0604020202020204" pitchFamily="34" charset="0"/>
                </a:defRPr>
              </a:lvl1pPr>
              <a:lvl2pPr marL="742950" indent="-285750" defTabSz="912813" eaLnBrk="0" hangingPunct="0">
                <a:defRPr>
                  <a:solidFill>
                    <a:schemeClr val="tx1"/>
                  </a:solidFill>
                  <a:latin typeface="Arial" panose="020B0604020202020204" pitchFamily="34" charset="0"/>
                  <a:cs typeface="Arial" panose="020B0604020202020204" pitchFamily="34" charset="0"/>
                </a:defRPr>
              </a:lvl2pPr>
              <a:lvl3pPr marL="1143000" indent="-228600" defTabSz="912813" eaLnBrk="0" hangingPunct="0">
                <a:defRPr>
                  <a:solidFill>
                    <a:schemeClr val="tx1"/>
                  </a:solidFill>
                  <a:latin typeface="Arial" panose="020B0604020202020204" pitchFamily="34" charset="0"/>
                  <a:cs typeface="Arial" panose="020B0604020202020204" pitchFamily="34" charset="0"/>
                </a:defRPr>
              </a:lvl3pPr>
              <a:lvl4pPr marL="1600200" indent="-228600" defTabSz="912813" eaLnBrk="0" hangingPunct="0">
                <a:defRPr>
                  <a:solidFill>
                    <a:schemeClr val="tx1"/>
                  </a:solidFill>
                  <a:latin typeface="Arial" panose="020B0604020202020204" pitchFamily="34" charset="0"/>
                  <a:cs typeface="Arial" panose="020B0604020202020204" pitchFamily="34" charset="0"/>
                </a:defRPr>
              </a:lvl4pPr>
              <a:lvl5pPr marL="2057400" indent="-228600" defTabSz="912813" eaLnBrk="0" hangingPunct="0">
                <a:defRPr>
                  <a:solidFill>
                    <a:schemeClr val="tx1"/>
                  </a:solidFill>
                  <a:latin typeface="Arial" panose="020B0604020202020204" pitchFamily="34" charset="0"/>
                  <a:cs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sz="1200" dirty="0">
                  <a:solidFill>
                    <a:srgbClr val="003896"/>
                  </a:solidFill>
                </a:rPr>
                <a:t>Legend3</a:t>
              </a:r>
            </a:p>
          </p:txBody>
        </p:sp>
        <p:sp>
          <p:nvSpPr>
            <p:cNvPr id="21" name="Legend4" hidden="1"/>
            <p:cNvSpPr>
              <a:spLocks noChangeArrowheads="1"/>
            </p:cNvSpPr>
            <p:nvPr userDrawn="1"/>
          </p:nvSpPr>
          <p:spPr bwMode="auto">
            <a:xfrm>
              <a:off x="3554" y="1018"/>
              <a:ext cx="375"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spAutoFit/>
            </a:bodyPr>
            <a:lstStyle>
              <a:lvl1pPr defTabSz="912813" eaLnBrk="0" hangingPunct="0">
                <a:defRPr>
                  <a:solidFill>
                    <a:schemeClr val="tx1"/>
                  </a:solidFill>
                  <a:latin typeface="Arial" panose="020B0604020202020204" pitchFamily="34" charset="0"/>
                  <a:cs typeface="Arial" panose="020B0604020202020204" pitchFamily="34" charset="0"/>
                </a:defRPr>
              </a:lvl1pPr>
              <a:lvl2pPr marL="742950" indent="-285750" defTabSz="912813" eaLnBrk="0" hangingPunct="0">
                <a:defRPr>
                  <a:solidFill>
                    <a:schemeClr val="tx1"/>
                  </a:solidFill>
                  <a:latin typeface="Arial" panose="020B0604020202020204" pitchFamily="34" charset="0"/>
                  <a:cs typeface="Arial" panose="020B0604020202020204" pitchFamily="34" charset="0"/>
                </a:defRPr>
              </a:lvl2pPr>
              <a:lvl3pPr marL="1143000" indent="-228600" defTabSz="912813" eaLnBrk="0" hangingPunct="0">
                <a:defRPr>
                  <a:solidFill>
                    <a:schemeClr val="tx1"/>
                  </a:solidFill>
                  <a:latin typeface="Arial" panose="020B0604020202020204" pitchFamily="34" charset="0"/>
                  <a:cs typeface="Arial" panose="020B0604020202020204" pitchFamily="34" charset="0"/>
                </a:defRPr>
              </a:lvl3pPr>
              <a:lvl4pPr marL="1600200" indent="-228600" defTabSz="912813" eaLnBrk="0" hangingPunct="0">
                <a:defRPr>
                  <a:solidFill>
                    <a:schemeClr val="tx1"/>
                  </a:solidFill>
                  <a:latin typeface="Arial" panose="020B0604020202020204" pitchFamily="34" charset="0"/>
                  <a:cs typeface="Arial" panose="020B0604020202020204" pitchFamily="34" charset="0"/>
                </a:defRPr>
              </a:lvl4pPr>
              <a:lvl5pPr marL="2057400" indent="-228600" defTabSz="912813" eaLnBrk="0" hangingPunct="0">
                <a:defRPr>
                  <a:solidFill>
                    <a:schemeClr val="tx1"/>
                  </a:solidFill>
                  <a:latin typeface="Arial" panose="020B0604020202020204" pitchFamily="34" charset="0"/>
                  <a:cs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sz="1200" dirty="0">
                  <a:solidFill>
                    <a:srgbClr val="003896"/>
                  </a:solidFill>
                </a:rPr>
                <a:t>Legend4</a:t>
              </a:r>
            </a:p>
          </p:txBody>
        </p:sp>
      </p:grpSp>
      <p:grpSp>
        <p:nvGrpSpPr>
          <p:cNvPr id="22" name="LegendLines" hidden="1"/>
          <p:cNvGrpSpPr>
            <a:grpSpLocks/>
          </p:cNvGrpSpPr>
          <p:nvPr>
            <p:custDataLst>
              <p:tags r:id="rId5"/>
            </p:custDataLst>
          </p:nvPr>
        </p:nvGrpSpPr>
        <p:grpSpPr bwMode="auto">
          <a:xfrm>
            <a:off x="7675616" y="1013043"/>
            <a:ext cx="1166813" cy="708025"/>
            <a:chOff x="2411" y="2749"/>
            <a:chExt cx="735" cy="446"/>
          </a:xfrm>
        </p:grpSpPr>
        <p:sp>
          <p:nvSpPr>
            <p:cNvPr id="23" name="LineLegend1" hidden="1"/>
            <p:cNvSpPr>
              <a:spLocks noChangeShapeType="1"/>
            </p:cNvSpPr>
            <p:nvPr/>
          </p:nvSpPr>
          <p:spPr bwMode="auto">
            <a:xfrm>
              <a:off x="2411" y="2807"/>
              <a:ext cx="288"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sz="1800" dirty="0">
                <a:solidFill>
                  <a:srgbClr val="003896"/>
                </a:solidFill>
                <a:latin typeface="Arial"/>
                <a:cs typeface="Arial"/>
              </a:endParaRPr>
            </a:p>
          </p:txBody>
        </p:sp>
        <p:sp>
          <p:nvSpPr>
            <p:cNvPr id="24" name="LineLegend2" hidden="1"/>
            <p:cNvSpPr>
              <a:spLocks noChangeShapeType="1"/>
            </p:cNvSpPr>
            <p:nvPr/>
          </p:nvSpPr>
          <p:spPr bwMode="auto">
            <a:xfrm>
              <a:off x="2411" y="2972"/>
              <a:ext cx="288" cy="0"/>
            </a:xfrm>
            <a:prstGeom prst="line">
              <a:avLst/>
            </a:prstGeom>
            <a:noFill/>
            <a:ln w="28575">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sz="1800" dirty="0">
                <a:solidFill>
                  <a:srgbClr val="003896"/>
                </a:solidFill>
                <a:latin typeface="Arial"/>
                <a:cs typeface="Arial"/>
              </a:endParaRPr>
            </a:p>
          </p:txBody>
        </p:sp>
        <p:sp>
          <p:nvSpPr>
            <p:cNvPr id="25" name="LineLegend3" hidden="1"/>
            <p:cNvSpPr>
              <a:spLocks noChangeShapeType="1"/>
            </p:cNvSpPr>
            <p:nvPr/>
          </p:nvSpPr>
          <p:spPr bwMode="auto">
            <a:xfrm>
              <a:off x="2411" y="3137"/>
              <a:ext cx="288" cy="0"/>
            </a:xfrm>
            <a:prstGeom prst="line">
              <a:avLst/>
            </a:prstGeom>
            <a:noFill/>
            <a:ln w="28575">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sz="1800" dirty="0">
                <a:solidFill>
                  <a:srgbClr val="003896"/>
                </a:solidFill>
                <a:latin typeface="Arial"/>
                <a:cs typeface="Arial"/>
              </a:endParaRPr>
            </a:p>
          </p:txBody>
        </p:sp>
        <p:sp>
          <p:nvSpPr>
            <p:cNvPr id="26" name="Legend1" hidden="1"/>
            <p:cNvSpPr>
              <a:spLocks noChangeArrowheads="1"/>
            </p:cNvSpPr>
            <p:nvPr userDrawn="1"/>
          </p:nvSpPr>
          <p:spPr bwMode="auto">
            <a:xfrm>
              <a:off x="2771" y="2749"/>
              <a:ext cx="375"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spAutoFit/>
            </a:bodyPr>
            <a:lstStyle>
              <a:lvl1pPr defTabSz="912813" eaLnBrk="0" hangingPunct="0">
                <a:defRPr>
                  <a:solidFill>
                    <a:schemeClr val="tx1"/>
                  </a:solidFill>
                  <a:latin typeface="Arial" panose="020B0604020202020204" pitchFamily="34" charset="0"/>
                  <a:cs typeface="Arial" panose="020B0604020202020204" pitchFamily="34" charset="0"/>
                </a:defRPr>
              </a:lvl1pPr>
              <a:lvl2pPr marL="742950" indent="-285750" defTabSz="912813" eaLnBrk="0" hangingPunct="0">
                <a:defRPr>
                  <a:solidFill>
                    <a:schemeClr val="tx1"/>
                  </a:solidFill>
                  <a:latin typeface="Arial" panose="020B0604020202020204" pitchFamily="34" charset="0"/>
                  <a:cs typeface="Arial" panose="020B0604020202020204" pitchFamily="34" charset="0"/>
                </a:defRPr>
              </a:lvl2pPr>
              <a:lvl3pPr marL="1143000" indent="-228600" defTabSz="912813" eaLnBrk="0" hangingPunct="0">
                <a:defRPr>
                  <a:solidFill>
                    <a:schemeClr val="tx1"/>
                  </a:solidFill>
                  <a:latin typeface="Arial" panose="020B0604020202020204" pitchFamily="34" charset="0"/>
                  <a:cs typeface="Arial" panose="020B0604020202020204" pitchFamily="34" charset="0"/>
                </a:defRPr>
              </a:lvl3pPr>
              <a:lvl4pPr marL="1600200" indent="-228600" defTabSz="912813" eaLnBrk="0" hangingPunct="0">
                <a:defRPr>
                  <a:solidFill>
                    <a:schemeClr val="tx1"/>
                  </a:solidFill>
                  <a:latin typeface="Arial" panose="020B0604020202020204" pitchFamily="34" charset="0"/>
                  <a:cs typeface="Arial" panose="020B0604020202020204" pitchFamily="34" charset="0"/>
                </a:defRPr>
              </a:lvl4pPr>
              <a:lvl5pPr marL="2057400" indent="-228600" defTabSz="912813" eaLnBrk="0" hangingPunct="0">
                <a:defRPr>
                  <a:solidFill>
                    <a:schemeClr val="tx1"/>
                  </a:solidFill>
                  <a:latin typeface="Arial" panose="020B0604020202020204" pitchFamily="34" charset="0"/>
                  <a:cs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sz="1200" dirty="0">
                  <a:solidFill>
                    <a:srgbClr val="003896"/>
                  </a:solidFill>
                </a:rPr>
                <a:t>Legend1</a:t>
              </a:r>
            </a:p>
          </p:txBody>
        </p:sp>
        <p:sp>
          <p:nvSpPr>
            <p:cNvPr id="27" name="Legend2" hidden="1"/>
            <p:cNvSpPr>
              <a:spLocks noChangeArrowheads="1"/>
            </p:cNvSpPr>
            <p:nvPr userDrawn="1"/>
          </p:nvSpPr>
          <p:spPr bwMode="auto">
            <a:xfrm>
              <a:off x="2771" y="2914"/>
              <a:ext cx="375"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spAutoFit/>
            </a:bodyPr>
            <a:lstStyle>
              <a:lvl1pPr defTabSz="912813" eaLnBrk="0" hangingPunct="0">
                <a:defRPr>
                  <a:solidFill>
                    <a:schemeClr val="tx1"/>
                  </a:solidFill>
                  <a:latin typeface="Arial" panose="020B0604020202020204" pitchFamily="34" charset="0"/>
                  <a:cs typeface="Arial" panose="020B0604020202020204" pitchFamily="34" charset="0"/>
                </a:defRPr>
              </a:lvl1pPr>
              <a:lvl2pPr marL="742950" indent="-285750" defTabSz="912813" eaLnBrk="0" hangingPunct="0">
                <a:defRPr>
                  <a:solidFill>
                    <a:schemeClr val="tx1"/>
                  </a:solidFill>
                  <a:latin typeface="Arial" panose="020B0604020202020204" pitchFamily="34" charset="0"/>
                  <a:cs typeface="Arial" panose="020B0604020202020204" pitchFamily="34" charset="0"/>
                </a:defRPr>
              </a:lvl2pPr>
              <a:lvl3pPr marL="1143000" indent="-228600" defTabSz="912813" eaLnBrk="0" hangingPunct="0">
                <a:defRPr>
                  <a:solidFill>
                    <a:schemeClr val="tx1"/>
                  </a:solidFill>
                  <a:latin typeface="Arial" panose="020B0604020202020204" pitchFamily="34" charset="0"/>
                  <a:cs typeface="Arial" panose="020B0604020202020204" pitchFamily="34" charset="0"/>
                </a:defRPr>
              </a:lvl3pPr>
              <a:lvl4pPr marL="1600200" indent="-228600" defTabSz="912813" eaLnBrk="0" hangingPunct="0">
                <a:defRPr>
                  <a:solidFill>
                    <a:schemeClr val="tx1"/>
                  </a:solidFill>
                  <a:latin typeface="Arial" panose="020B0604020202020204" pitchFamily="34" charset="0"/>
                  <a:cs typeface="Arial" panose="020B0604020202020204" pitchFamily="34" charset="0"/>
                </a:defRPr>
              </a:lvl4pPr>
              <a:lvl5pPr marL="2057400" indent="-228600" defTabSz="912813" eaLnBrk="0" hangingPunct="0">
                <a:defRPr>
                  <a:solidFill>
                    <a:schemeClr val="tx1"/>
                  </a:solidFill>
                  <a:latin typeface="Arial" panose="020B0604020202020204" pitchFamily="34" charset="0"/>
                  <a:cs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sz="1200" dirty="0">
                  <a:solidFill>
                    <a:srgbClr val="003896"/>
                  </a:solidFill>
                </a:rPr>
                <a:t>Legend2</a:t>
              </a:r>
            </a:p>
          </p:txBody>
        </p:sp>
        <p:sp>
          <p:nvSpPr>
            <p:cNvPr id="28" name="Legend3" hidden="1"/>
            <p:cNvSpPr>
              <a:spLocks noChangeArrowheads="1"/>
            </p:cNvSpPr>
            <p:nvPr userDrawn="1"/>
          </p:nvSpPr>
          <p:spPr bwMode="auto">
            <a:xfrm>
              <a:off x="2771" y="3079"/>
              <a:ext cx="375"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spAutoFit/>
            </a:bodyPr>
            <a:lstStyle>
              <a:lvl1pPr defTabSz="912813" eaLnBrk="0" hangingPunct="0">
                <a:defRPr>
                  <a:solidFill>
                    <a:schemeClr val="tx1"/>
                  </a:solidFill>
                  <a:latin typeface="Arial" panose="020B0604020202020204" pitchFamily="34" charset="0"/>
                  <a:cs typeface="Arial" panose="020B0604020202020204" pitchFamily="34" charset="0"/>
                </a:defRPr>
              </a:lvl1pPr>
              <a:lvl2pPr marL="742950" indent="-285750" defTabSz="912813" eaLnBrk="0" hangingPunct="0">
                <a:defRPr>
                  <a:solidFill>
                    <a:schemeClr val="tx1"/>
                  </a:solidFill>
                  <a:latin typeface="Arial" panose="020B0604020202020204" pitchFamily="34" charset="0"/>
                  <a:cs typeface="Arial" panose="020B0604020202020204" pitchFamily="34" charset="0"/>
                </a:defRPr>
              </a:lvl2pPr>
              <a:lvl3pPr marL="1143000" indent="-228600" defTabSz="912813" eaLnBrk="0" hangingPunct="0">
                <a:defRPr>
                  <a:solidFill>
                    <a:schemeClr val="tx1"/>
                  </a:solidFill>
                  <a:latin typeface="Arial" panose="020B0604020202020204" pitchFamily="34" charset="0"/>
                  <a:cs typeface="Arial" panose="020B0604020202020204" pitchFamily="34" charset="0"/>
                </a:defRPr>
              </a:lvl3pPr>
              <a:lvl4pPr marL="1600200" indent="-228600" defTabSz="912813" eaLnBrk="0" hangingPunct="0">
                <a:defRPr>
                  <a:solidFill>
                    <a:schemeClr val="tx1"/>
                  </a:solidFill>
                  <a:latin typeface="Arial" panose="020B0604020202020204" pitchFamily="34" charset="0"/>
                  <a:cs typeface="Arial" panose="020B0604020202020204" pitchFamily="34" charset="0"/>
                </a:defRPr>
              </a:lvl4pPr>
              <a:lvl5pPr marL="2057400" indent="-228600" defTabSz="912813" eaLnBrk="0" hangingPunct="0">
                <a:defRPr>
                  <a:solidFill>
                    <a:schemeClr val="tx1"/>
                  </a:solidFill>
                  <a:latin typeface="Arial" panose="020B0604020202020204" pitchFamily="34" charset="0"/>
                  <a:cs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sz="1200" dirty="0">
                  <a:solidFill>
                    <a:srgbClr val="003896"/>
                  </a:solidFill>
                </a:rPr>
                <a:t>Legend3</a:t>
              </a:r>
            </a:p>
          </p:txBody>
        </p:sp>
      </p:grpSp>
      <p:grpSp>
        <p:nvGrpSpPr>
          <p:cNvPr id="29" name="LegendMoons" hidden="1"/>
          <p:cNvGrpSpPr>
            <a:grpSpLocks/>
          </p:cNvGrpSpPr>
          <p:nvPr>
            <p:custDataLst>
              <p:tags r:id="rId6"/>
            </p:custDataLst>
          </p:nvPr>
        </p:nvGrpSpPr>
        <p:grpSpPr bwMode="auto">
          <a:xfrm>
            <a:off x="7913692" y="1014415"/>
            <a:ext cx="928688" cy="1306512"/>
            <a:chOff x="1104" y="2704"/>
            <a:chExt cx="585" cy="823"/>
          </a:xfrm>
        </p:grpSpPr>
        <p:grpSp>
          <p:nvGrpSpPr>
            <p:cNvPr id="30" name="MoonLegend1" hidden="1"/>
            <p:cNvGrpSpPr>
              <a:grpSpLocks noChangeAspect="1"/>
            </p:cNvGrpSpPr>
            <p:nvPr>
              <p:custDataLst>
                <p:tags r:id="rId14"/>
              </p:custDataLst>
            </p:nvPr>
          </p:nvGrpSpPr>
          <p:grpSpPr bwMode="auto">
            <a:xfrm>
              <a:off x="1104" y="2704"/>
              <a:ext cx="132" cy="132"/>
              <a:chOff x="4533" y="183"/>
              <a:chExt cx="144" cy="144"/>
            </a:xfrm>
          </p:grpSpPr>
          <p:sp>
            <p:nvSpPr>
              <p:cNvPr id="48" name="Oval 74" hidden="1"/>
              <p:cNvSpPr>
                <a:spLocks noChangeAspect="1" noChangeArrowheads="1"/>
              </p:cNvSpPr>
              <p:nvPr>
                <p:custDataLst>
                  <p:tags r:id="rId27"/>
                </p:custDataLst>
              </p:nvPr>
            </p:nvSpPr>
            <p:spPr bwMode="blackWhite">
              <a:xfrm>
                <a:off x="4533" y="183"/>
                <a:ext cx="144" cy="144"/>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sz="1800" b="1" dirty="0">
                  <a:solidFill>
                    <a:srgbClr val="003896"/>
                  </a:solidFill>
                </a:endParaRPr>
              </a:p>
            </p:txBody>
          </p:sp>
          <p:sp>
            <p:nvSpPr>
              <p:cNvPr id="49" name="Arc 75" hidden="1"/>
              <p:cNvSpPr>
                <a:spLocks noChangeAspect="1"/>
              </p:cNvSpPr>
              <p:nvPr>
                <p:custDataLst>
                  <p:tags r:id="rId28"/>
                </p:custDataLst>
              </p:nvPr>
            </p:nvSpPr>
            <p:spPr bwMode="black">
              <a:xfrm>
                <a:off x="4533" y="183"/>
                <a:ext cx="144" cy="144"/>
              </a:xfrm>
              <a:custGeom>
                <a:avLst/>
                <a:gdLst>
                  <a:gd name="T0" fmla="*/ 0 w 43200"/>
                  <a:gd name="T1" fmla="*/ 0 h 43200"/>
                  <a:gd name="T2" fmla="*/ 0 w 43200"/>
                  <a:gd name="T3" fmla="*/ 0 h 43200"/>
                  <a:gd name="T4" fmla="*/ 0 w 43200"/>
                  <a:gd name="T5" fmla="*/ 0 h 43200"/>
                  <a:gd name="T6" fmla="*/ 0 60000 65536"/>
                  <a:gd name="T7" fmla="*/ 0 60000 65536"/>
                  <a:gd name="T8" fmla="*/ 0 60000 65536"/>
                </a:gdLst>
                <a:ahLst/>
                <a:cxnLst>
                  <a:cxn ang="T6">
                    <a:pos x="T0" y="T1"/>
                  </a:cxn>
                  <a:cxn ang="T7">
                    <a:pos x="T2" y="T3"/>
                  </a:cxn>
                  <a:cxn ang="T8">
                    <a:pos x="T4" y="T5"/>
                  </a:cxn>
                </a:cxnLst>
                <a:rect l="0" t="0" r="r" b="b"/>
                <a:pathLst>
                  <a:path w="43200" h="43200" fill="none" extrusionOk="0">
                    <a:moveTo>
                      <a:pt x="21599" y="0"/>
                    </a:moveTo>
                  </a:path>
                  <a:path w="43200" h="43200" stroke="0" extrusionOk="0">
                    <a:moveTo>
                      <a:pt x="21599" y="0"/>
                    </a:moveTo>
                    <a:lnTo>
                      <a:pt x="21600" y="21600"/>
                    </a:lnTo>
                    <a:lnTo>
                      <a:pt x="21599" y="0"/>
                    </a:lnTo>
                    <a:close/>
                  </a:path>
                </a:pathLst>
              </a:custGeom>
              <a:solidFill>
                <a:schemeClr val="folHlink"/>
              </a:solidFill>
              <a:ln w="9525">
                <a:solidFill>
                  <a:schemeClr val="tx1"/>
                </a:solidFill>
                <a:round/>
                <a:headEnd/>
                <a:tailEnd/>
              </a:ln>
            </p:spPr>
            <p:txBody>
              <a:bodyPr wrap="none" anchor="ctr"/>
              <a:lstStyle/>
              <a:p>
                <a:endParaRPr lang="en-US" sz="1800" dirty="0">
                  <a:solidFill>
                    <a:srgbClr val="003896"/>
                  </a:solidFill>
                  <a:latin typeface="Arial"/>
                  <a:cs typeface="Arial"/>
                </a:endParaRPr>
              </a:p>
            </p:txBody>
          </p:sp>
        </p:grpSp>
        <p:grpSp>
          <p:nvGrpSpPr>
            <p:cNvPr id="31" name="MoonLegend2" hidden="1"/>
            <p:cNvGrpSpPr>
              <a:grpSpLocks noChangeAspect="1"/>
            </p:cNvGrpSpPr>
            <p:nvPr>
              <p:custDataLst>
                <p:tags r:id="rId15"/>
              </p:custDataLst>
            </p:nvPr>
          </p:nvGrpSpPr>
          <p:grpSpPr bwMode="auto">
            <a:xfrm>
              <a:off x="1104" y="2876"/>
              <a:ext cx="132" cy="132"/>
              <a:chOff x="1694" y="2044"/>
              <a:chExt cx="160" cy="160"/>
            </a:xfrm>
          </p:grpSpPr>
          <p:sp>
            <p:nvSpPr>
              <p:cNvPr id="46" name="Oval 77" hidden="1"/>
              <p:cNvSpPr>
                <a:spLocks noChangeAspect="1" noChangeArrowheads="1"/>
              </p:cNvSpPr>
              <p:nvPr>
                <p:custDataLst>
                  <p:tags r:id="rId25"/>
                </p:custDataLst>
              </p:nvPr>
            </p:nvSpPr>
            <p:spPr bwMode="blackWhite">
              <a:xfrm>
                <a:off x="1694" y="2044"/>
                <a:ext cx="160" cy="160"/>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sz="1800" b="1" dirty="0">
                  <a:solidFill>
                    <a:srgbClr val="003896"/>
                  </a:solidFill>
                </a:endParaRPr>
              </a:p>
            </p:txBody>
          </p:sp>
          <p:sp>
            <p:nvSpPr>
              <p:cNvPr id="47" name="Arc 78" hidden="1"/>
              <p:cNvSpPr>
                <a:spLocks noChangeAspect="1"/>
              </p:cNvSpPr>
              <p:nvPr>
                <p:custDataLst>
                  <p:tags r:id="rId26"/>
                </p:custDataLst>
              </p:nvPr>
            </p:nvSpPr>
            <p:spPr bwMode="black">
              <a:xfrm>
                <a:off x="1774" y="2044"/>
                <a:ext cx="80" cy="80"/>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solidFill>
                <a:schemeClr val="folHlink"/>
              </a:solidFill>
              <a:ln w="9525">
                <a:solidFill>
                  <a:schemeClr val="tx1"/>
                </a:solidFill>
                <a:round/>
                <a:headEnd/>
                <a:tailEnd/>
              </a:ln>
            </p:spPr>
            <p:txBody>
              <a:bodyPr wrap="none" anchor="ctr"/>
              <a:lstStyle/>
              <a:p>
                <a:endParaRPr lang="en-US" sz="1800" dirty="0">
                  <a:solidFill>
                    <a:srgbClr val="003896"/>
                  </a:solidFill>
                  <a:latin typeface="Arial"/>
                  <a:cs typeface="Arial"/>
                </a:endParaRPr>
              </a:p>
            </p:txBody>
          </p:sp>
        </p:grpSp>
        <p:grpSp>
          <p:nvGrpSpPr>
            <p:cNvPr id="32" name="MoonLegend3" hidden="1"/>
            <p:cNvGrpSpPr>
              <a:grpSpLocks noChangeAspect="1"/>
            </p:cNvGrpSpPr>
            <p:nvPr>
              <p:custDataLst>
                <p:tags r:id="rId16"/>
              </p:custDataLst>
            </p:nvPr>
          </p:nvGrpSpPr>
          <p:grpSpPr bwMode="auto">
            <a:xfrm>
              <a:off x="1104" y="3049"/>
              <a:ext cx="132" cy="132"/>
              <a:chOff x="4495" y="897"/>
              <a:chExt cx="160" cy="160"/>
            </a:xfrm>
          </p:grpSpPr>
          <p:sp>
            <p:nvSpPr>
              <p:cNvPr id="44" name="Oval 80" hidden="1"/>
              <p:cNvSpPr>
                <a:spLocks noChangeAspect="1" noChangeArrowheads="1"/>
              </p:cNvSpPr>
              <p:nvPr>
                <p:custDataLst>
                  <p:tags r:id="rId23"/>
                </p:custDataLst>
              </p:nvPr>
            </p:nvSpPr>
            <p:spPr bwMode="blackWhite">
              <a:xfrm>
                <a:off x="4495" y="897"/>
                <a:ext cx="160" cy="160"/>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sz="1800" b="1" dirty="0">
                  <a:solidFill>
                    <a:srgbClr val="003896"/>
                  </a:solidFill>
                </a:endParaRPr>
              </a:p>
            </p:txBody>
          </p:sp>
          <p:sp>
            <p:nvSpPr>
              <p:cNvPr id="45" name="Arc 81" hidden="1"/>
              <p:cNvSpPr>
                <a:spLocks noChangeAspect="1"/>
              </p:cNvSpPr>
              <p:nvPr>
                <p:custDataLst>
                  <p:tags r:id="rId24"/>
                </p:custDataLst>
              </p:nvPr>
            </p:nvSpPr>
            <p:spPr bwMode="black">
              <a:xfrm>
                <a:off x="4575" y="897"/>
                <a:ext cx="80" cy="160"/>
              </a:xfrm>
              <a:custGeom>
                <a:avLst/>
                <a:gdLst>
                  <a:gd name="T0" fmla="*/ 0 w 21600"/>
                  <a:gd name="T1" fmla="*/ 0 h 43200"/>
                  <a:gd name="T2" fmla="*/ 0 w 21600"/>
                  <a:gd name="T3" fmla="*/ 0 h 43200"/>
                  <a:gd name="T4" fmla="*/ 0 w 21600"/>
                  <a:gd name="T5" fmla="*/ 0 h 43200"/>
                  <a:gd name="T6" fmla="*/ 0 60000 65536"/>
                  <a:gd name="T7" fmla="*/ 0 60000 65536"/>
                  <a:gd name="T8" fmla="*/ 0 60000 65536"/>
                </a:gdLst>
                <a:ahLst/>
                <a:cxnLst>
                  <a:cxn ang="T6">
                    <a:pos x="T0" y="T1"/>
                  </a:cxn>
                  <a:cxn ang="T7">
                    <a:pos x="T2" y="T3"/>
                  </a:cxn>
                  <a:cxn ang="T8">
                    <a:pos x="T4" y="T5"/>
                  </a:cxn>
                </a:cxnLst>
                <a:rect l="0" t="0" r="r" b="b"/>
                <a:pathLst>
                  <a:path w="21600" h="43200" fill="none" extrusionOk="0">
                    <a:moveTo>
                      <a:pt x="-1" y="0"/>
                    </a:moveTo>
                    <a:cubicBezTo>
                      <a:pt x="11929" y="0"/>
                      <a:pt x="21600" y="9670"/>
                      <a:pt x="21600" y="21600"/>
                    </a:cubicBezTo>
                    <a:cubicBezTo>
                      <a:pt x="21600" y="33529"/>
                      <a:pt x="11929" y="43199"/>
                      <a:pt x="0" y="43200"/>
                    </a:cubicBezTo>
                  </a:path>
                  <a:path w="21600" h="43200" stroke="0" extrusionOk="0">
                    <a:moveTo>
                      <a:pt x="-1" y="0"/>
                    </a:moveTo>
                    <a:cubicBezTo>
                      <a:pt x="11929" y="0"/>
                      <a:pt x="21600" y="9670"/>
                      <a:pt x="21600" y="21600"/>
                    </a:cubicBezTo>
                    <a:cubicBezTo>
                      <a:pt x="21600" y="33529"/>
                      <a:pt x="11929" y="43199"/>
                      <a:pt x="0" y="43200"/>
                    </a:cubicBezTo>
                    <a:lnTo>
                      <a:pt x="0" y="21600"/>
                    </a:lnTo>
                    <a:lnTo>
                      <a:pt x="-1" y="0"/>
                    </a:lnTo>
                    <a:close/>
                  </a:path>
                </a:pathLst>
              </a:custGeom>
              <a:solidFill>
                <a:schemeClr val="folHlink"/>
              </a:solidFill>
              <a:ln w="9525">
                <a:solidFill>
                  <a:schemeClr val="tx1"/>
                </a:solidFill>
                <a:round/>
                <a:headEnd/>
                <a:tailEnd/>
              </a:ln>
            </p:spPr>
            <p:txBody>
              <a:bodyPr wrap="none" anchor="ctr"/>
              <a:lstStyle/>
              <a:p>
                <a:endParaRPr lang="en-US" sz="1800" dirty="0">
                  <a:solidFill>
                    <a:srgbClr val="003896"/>
                  </a:solidFill>
                  <a:latin typeface="Arial"/>
                  <a:cs typeface="Arial"/>
                </a:endParaRPr>
              </a:p>
            </p:txBody>
          </p:sp>
        </p:grpSp>
        <p:grpSp>
          <p:nvGrpSpPr>
            <p:cNvPr id="33" name="MoonLegend4" hidden="1"/>
            <p:cNvGrpSpPr>
              <a:grpSpLocks noChangeAspect="1"/>
            </p:cNvGrpSpPr>
            <p:nvPr>
              <p:custDataLst>
                <p:tags r:id="rId17"/>
              </p:custDataLst>
            </p:nvPr>
          </p:nvGrpSpPr>
          <p:grpSpPr bwMode="auto">
            <a:xfrm>
              <a:off x="1104" y="3222"/>
              <a:ext cx="132" cy="132"/>
              <a:chOff x="4495" y="1198"/>
              <a:chExt cx="160" cy="160"/>
            </a:xfrm>
          </p:grpSpPr>
          <p:sp>
            <p:nvSpPr>
              <p:cNvPr id="42" name="Oval 83" hidden="1"/>
              <p:cNvSpPr>
                <a:spLocks noChangeAspect="1" noChangeArrowheads="1"/>
              </p:cNvSpPr>
              <p:nvPr>
                <p:custDataLst>
                  <p:tags r:id="rId21"/>
                </p:custDataLst>
              </p:nvPr>
            </p:nvSpPr>
            <p:spPr bwMode="blackWhite">
              <a:xfrm>
                <a:off x="4495" y="1198"/>
                <a:ext cx="160" cy="160"/>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sz="1800" b="1" dirty="0">
                  <a:solidFill>
                    <a:srgbClr val="003896"/>
                  </a:solidFill>
                </a:endParaRPr>
              </a:p>
            </p:txBody>
          </p:sp>
          <p:sp>
            <p:nvSpPr>
              <p:cNvPr id="43" name="Arc 84" hidden="1"/>
              <p:cNvSpPr>
                <a:spLocks noChangeAspect="1"/>
              </p:cNvSpPr>
              <p:nvPr>
                <p:custDataLst>
                  <p:tags r:id="rId22"/>
                </p:custDataLst>
              </p:nvPr>
            </p:nvSpPr>
            <p:spPr bwMode="black">
              <a:xfrm>
                <a:off x="4495" y="1198"/>
                <a:ext cx="160" cy="160"/>
              </a:xfrm>
              <a:custGeom>
                <a:avLst/>
                <a:gdLst>
                  <a:gd name="T0" fmla="*/ 0 w 43200"/>
                  <a:gd name="T1" fmla="*/ 0 h 43200"/>
                  <a:gd name="T2" fmla="*/ 0 w 43200"/>
                  <a:gd name="T3" fmla="*/ 0 h 43200"/>
                  <a:gd name="T4" fmla="*/ 0 w 43200"/>
                  <a:gd name="T5" fmla="*/ 0 h 43200"/>
                  <a:gd name="T6" fmla="*/ 0 60000 65536"/>
                  <a:gd name="T7" fmla="*/ 0 60000 65536"/>
                  <a:gd name="T8" fmla="*/ 0 60000 65536"/>
                </a:gdLst>
                <a:ahLst/>
                <a:cxnLst>
                  <a:cxn ang="T6">
                    <a:pos x="T0" y="T1"/>
                  </a:cxn>
                  <a:cxn ang="T7">
                    <a:pos x="T2" y="T3"/>
                  </a:cxn>
                  <a:cxn ang="T8">
                    <a:pos x="T4" y="T5"/>
                  </a:cxn>
                </a:cxnLst>
                <a:rect l="0" t="0" r="r" b="b"/>
                <a:pathLst>
                  <a:path w="43200" h="43200" fill="none" extrusionOk="0">
                    <a:moveTo>
                      <a:pt x="21599" y="0"/>
                    </a:moveTo>
                    <a:cubicBezTo>
                      <a:pt x="33529" y="0"/>
                      <a:pt x="43200" y="9670"/>
                      <a:pt x="43200" y="21600"/>
                    </a:cubicBezTo>
                    <a:cubicBezTo>
                      <a:pt x="43200" y="33529"/>
                      <a:pt x="33529" y="43200"/>
                      <a:pt x="21600" y="43200"/>
                    </a:cubicBezTo>
                    <a:cubicBezTo>
                      <a:pt x="9670" y="43200"/>
                      <a:pt x="0" y="33529"/>
                      <a:pt x="0" y="21600"/>
                    </a:cubicBezTo>
                  </a:path>
                  <a:path w="43200" h="43200" stroke="0" extrusionOk="0">
                    <a:moveTo>
                      <a:pt x="21599" y="0"/>
                    </a:moveTo>
                    <a:cubicBezTo>
                      <a:pt x="33529" y="0"/>
                      <a:pt x="43200" y="9670"/>
                      <a:pt x="43200" y="21600"/>
                    </a:cubicBezTo>
                    <a:cubicBezTo>
                      <a:pt x="43200" y="33529"/>
                      <a:pt x="33529" y="43200"/>
                      <a:pt x="21600" y="43200"/>
                    </a:cubicBezTo>
                    <a:cubicBezTo>
                      <a:pt x="9670" y="43200"/>
                      <a:pt x="0" y="33529"/>
                      <a:pt x="0" y="21600"/>
                    </a:cubicBezTo>
                    <a:lnTo>
                      <a:pt x="21600" y="21600"/>
                    </a:lnTo>
                    <a:lnTo>
                      <a:pt x="21599" y="0"/>
                    </a:lnTo>
                    <a:close/>
                  </a:path>
                </a:pathLst>
              </a:custGeom>
              <a:solidFill>
                <a:schemeClr val="folHlink"/>
              </a:solidFill>
              <a:ln w="9525">
                <a:solidFill>
                  <a:schemeClr val="tx1"/>
                </a:solidFill>
                <a:round/>
                <a:headEnd/>
                <a:tailEnd/>
              </a:ln>
            </p:spPr>
            <p:txBody>
              <a:bodyPr wrap="none" anchor="ctr"/>
              <a:lstStyle/>
              <a:p>
                <a:endParaRPr lang="en-US" sz="1800" dirty="0">
                  <a:solidFill>
                    <a:srgbClr val="003896"/>
                  </a:solidFill>
                  <a:latin typeface="Arial"/>
                  <a:cs typeface="Arial"/>
                </a:endParaRPr>
              </a:p>
            </p:txBody>
          </p:sp>
        </p:grpSp>
        <p:grpSp>
          <p:nvGrpSpPr>
            <p:cNvPr id="34" name="MoonLegend5" hidden="1"/>
            <p:cNvGrpSpPr>
              <a:grpSpLocks noChangeAspect="1"/>
            </p:cNvGrpSpPr>
            <p:nvPr>
              <p:custDataLst>
                <p:tags r:id="rId18"/>
              </p:custDataLst>
            </p:nvPr>
          </p:nvGrpSpPr>
          <p:grpSpPr bwMode="auto">
            <a:xfrm>
              <a:off x="1104" y="3395"/>
              <a:ext cx="132" cy="132"/>
              <a:chOff x="4495" y="1440"/>
              <a:chExt cx="160" cy="160"/>
            </a:xfrm>
          </p:grpSpPr>
          <p:sp>
            <p:nvSpPr>
              <p:cNvPr id="40" name="Oval 86" hidden="1"/>
              <p:cNvSpPr>
                <a:spLocks noChangeAspect="1" noChangeArrowheads="1"/>
              </p:cNvSpPr>
              <p:nvPr>
                <p:custDataLst>
                  <p:tags r:id="rId19"/>
                </p:custDataLst>
              </p:nvPr>
            </p:nvSpPr>
            <p:spPr bwMode="blackWhite">
              <a:xfrm>
                <a:off x="4495" y="1440"/>
                <a:ext cx="160" cy="160"/>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sz="1800" b="1" dirty="0">
                  <a:solidFill>
                    <a:srgbClr val="003896"/>
                  </a:solidFill>
                </a:endParaRPr>
              </a:p>
            </p:txBody>
          </p:sp>
          <p:sp>
            <p:nvSpPr>
              <p:cNvPr id="41" name="Oval 87" hidden="1"/>
              <p:cNvSpPr>
                <a:spLocks noChangeAspect="1" noChangeArrowheads="1"/>
              </p:cNvSpPr>
              <p:nvPr>
                <p:custDataLst>
                  <p:tags r:id="rId20"/>
                </p:custDataLst>
              </p:nvPr>
            </p:nvSpPr>
            <p:spPr bwMode="black">
              <a:xfrm>
                <a:off x="4495" y="1440"/>
                <a:ext cx="160" cy="160"/>
              </a:xfrm>
              <a:prstGeom prst="ellipse">
                <a:avLst/>
              </a:prstGeom>
              <a:solidFill>
                <a:schemeClr val="folHlink"/>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sz="1800" b="1" dirty="0">
                  <a:solidFill>
                    <a:srgbClr val="003896"/>
                  </a:solidFill>
                </a:endParaRPr>
              </a:p>
            </p:txBody>
          </p:sp>
        </p:grpSp>
        <p:sp>
          <p:nvSpPr>
            <p:cNvPr id="35" name="Legend1" hidden="1"/>
            <p:cNvSpPr>
              <a:spLocks noChangeArrowheads="1"/>
            </p:cNvSpPr>
            <p:nvPr userDrawn="1"/>
          </p:nvSpPr>
          <p:spPr bwMode="auto">
            <a:xfrm>
              <a:off x="1314" y="2711"/>
              <a:ext cx="375"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spAutoFit/>
            </a:bodyPr>
            <a:lstStyle>
              <a:lvl1pPr defTabSz="912813" eaLnBrk="0" hangingPunct="0">
                <a:defRPr>
                  <a:solidFill>
                    <a:schemeClr val="tx1"/>
                  </a:solidFill>
                  <a:latin typeface="Arial" panose="020B0604020202020204" pitchFamily="34" charset="0"/>
                  <a:cs typeface="Arial" panose="020B0604020202020204" pitchFamily="34" charset="0"/>
                </a:defRPr>
              </a:lvl1pPr>
              <a:lvl2pPr marL="742950" indent="-285750" defTabSz="912813" eaLnBrk="0" hangingPunct="0">
                <a:defRPr>
                  <a:solidFill>
                    <a:schemeClr val="tx1"/>
                  </a:solidFill>
                  <a:latin typeface="Arial" panose="020B0604020202020204" pitchFamily="34" charset="0"/>
                  <a:cs typeface="Arial" panose="020B0604020202020204" pitchFamily="34" charset="0"/>
                </a:defRPr>
              </a:lvl2pPr>
              <a:lvl3pPr marL="1143000" indent="-228600" defTabSz="912813" eaLnBrk="0" hangingPunct="0">
                <a:defRPr>
                  <a:solidFill>
                    <a:schemeClr val="tx1"/>
                  </a:solidFill>
                  <a:latin typeface="Arial" panose="020B0604020202020204" pitchFamily="34" charset="0"/>
                  <a:cs typeface="Arial" panose="020B0604020202020204" pitchFamily="34" charset="0"/>
                </a:defRPr>
              </a:lvl3pPr>
              <a:lvl4pPr marL="1600200" indent="-228600" defTabSz="912813" eaLnBrk="0" hangingPunct="0">
                <a:defRPr>
                  <a:solidFill>
                    <a:schemeClr val="tx1"/>
                  </a:solidFill>
                  <a:latin typeface="Arial" panose="020B0604020202020204" pitchFamily="34" charset="0"/>
                  <a:cs typeface="Arial" panose="020B0604020202020204" pitchFamily="34" charset="0"/>
                </a:defRPr>
              </a:lvl4pPr>
              <a:lvl5pPr marL="2057400" indent="-228600" defTabSz="912813" eaLnBrk="0" hangingPunct="0">
                <a:defRPr>
                  <a:solidFill>
                    <a:schemeClr val="tx1"/>
                  </a:solidFill>
                  <a:latin typeface="Arial" panose="020B0604020202020204" pitchFamily="34" charset="0"/>
                  <a:cs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sz="1200" dirty="0">
                  <a:solidFill>
                    <a:srgbClr val="003896"/>
                  </a:solidFill>
                </a:rPr>
                <a:t>Legend1</a:t>
              </a:r>
            </a:p>
          </p:txBody>
        </p:sp>
        <p:sp>
          <p:nvSpPr>
            <p:cNvPr id="36" name="Legend2" hidden="1"/>
            <p:cNvSpPr>
              <a:spLocks noChangeArrowheads="1"/>
            </p:cNvSpPr>
            <p:nvPr userDrawn="1"/>
          </p:nvSpPr>
          <p:spPr bwMode="auto">
            <a:xfrm>
              <a:off x="1314" y="2884"/>
              <a:ext cx="375"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spAutoFit/>
            </a:bodyPr>
            <a:lstStyle>
              <a:lvl1pPr defTabSz="912813" eaLnBrk="0" hangingPunct="0">
                <a:defRPr>
                  <a:solidFill>
                    <a:schemeClr val="tx1"/>
                  </a:solidFill>
                  <a:latin typeface="Arial" panose="020B0604020202020204" pitchFamily="34" charset="0"/>
                  <a:cs typeface="Arial" panose="020B0604020202020204" pitchFamily="34" charset="0"/>
                </a:defRPr>
              </a:lvl1pPr>
              <a:lvl2pPr marL="742950" indent="-285750" defTabSz="912813" eaLnBrk="0" hangingPunct="0">
                <a:defRPr>
                  <a:solidFill>
                    <a:schemeClr val="tx1"/>
                  </a:solidFill>
                  <a:latin typeface="Arial" panose="020B0604020202020204" pitchFamily="34" charset="0"/>
                  <a:cs typeface="Arial" panose="020B0604020202020204" pitchFamily="34" charset="0"/>
                </a:defRPr>
              </a:lvl2pPr>
              <a:lvl3pPr marL="1143000" indent="-228600" defTabSz="912813" eaLnBrk="0" hangingPunct="0">
                <a:defRPr>
                  <a:solidFill>
                    <a:schemeClr val="tx1"/>
                  </a:solidFill>
                  <a:latin typeface="Arial" panose="020B0604020202020204" pitchFamily="34" charset="0"/>
                  <a:cs typeface="Arial" panose="020B0604020202020204" pitchFamily="34" charset="0"/>
                </a:defRPr>
              </a:lvl3pPr>
              <a:lvl4pPr marL="1600200" indent="-228600" defTabSz="912813" eaLnBrk="0" hangingPunct="0">
                <a:defRPr>
                  <a:solidFill>
                    <a:schemeClr val="tx1"/>
                  </a:solidFill>
                  <a:latin typeface="Arial" panose="020B0604020202020204" pitchFamily="34" charset="0"/>
                  <a:cs typeface="Arial" panose="020B0604020202020204" pitchFamily="34" charset="0"/>
                </a:defRPr>
              </a:lvl4pPr>
              <a:lvl5pPr marL="2057400" indent="-228600" defTabSz="912813" eaLnBrk="0" hangingPunct="0">
                <a:defRPr>
                  <a:solidFill>
                    <a:schemeClr val="tx1"/>
                  </a:solidFill>
                  <a:latin typeface="Arial" panose="020B0604020202020204" pitchFamily="34" charset="0"/>
                  <a:cs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sz="1200" dirty="0">
                  <a:solidFill>
                    <a:srgbClr val="003896"/>
                  </a:solidFill>
                </a:rPr>
                <a:t>Legend2</a:t>
              </a:r>
            </a:p>
          </p:txBody>
        </p:sp>
        <p:sp>
          <p:nvSpPr>
            <p:cNvPr id="37" name="Legend3" hidden="1"/>
            <p:cNvSpPr>
              <a:spLocks noChangeArrowheads="1"/>
            </p:cNvSpPr>
            <p:nvPr userDrawn="1"/>
          </p:nvSpPr>
          <p:spPr bwMode="auto">
            <a:xfrm>
              <a:off x="1314" y="3057"/>
              <a:ext cx="375"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spAutoFit/>
            </a:bodyPr>
            <a:lstStyle>
              <a:lvl1pPr defTabSz="912813" eaLnBrk="0" hangingPunct="0">
                <a:defRPr>
                  <a:solidFill>
                    <a:schemeClr val="tx1"/>
                  </a:solidFill>
                  <a:latin typeface="Arial" panose="020B0604020202020204" pitchFamily="34" charset="0"/>
                  <a:cs typeface="Arial" panose="020B0604020202020204" pitchFamily="34" charset="0"/>
                </a:defRPr>
              </a:lvl1pPr>
              <a:lvl2pPr marL="742950" indent="-285750" defTabSz="912813" eaLnBrk="0" hangingPunct="0">
                <a:defRPr>
                  <a:solidFill>
                    <a:schemeClr val="tx1"/>
                  </a:solidFill>
                  <a:latin typeface="Arial" panose="020B0604020202020204" pitchFamily="34" charset="0"/>
                  <a:cs typeface="Arial" panose="020B0604020202020204" pitchFamily="34" charset="0"/>
                </a:defRPr>
              </a:lvl2pPr>
              <a:lvl3pPr marL="1143000" indent="-228600" defTabSz="912813" eaLnBrk="0" hangingPunct="0">
                <a:defRPr>
                  <a:solidFill>
                    <a:schemeClr val="tx1"/>
                  </a:solidFill>
                  <a:latin typeface="Arial" panose="020B0604020202020204" pitchFamily="34" charset="0"/>
                  <a:cs typeface="Arial" panose="020B0604020202020204" pitchFamily="34" charset="0"/>
                </a:defRPr>
              </a:lvl3pPr>
              <a:lvl4pPr marL="1600200" indent="-228600" defTabSz="912813" eaLnBrk="0" hangingPunct="0">
                <a:defRPr>
                  <a:solidFill>
                    <a:schemeClr val="tx1"/>
                  </a:solidFill>
                  <a:latin typeface="Arial" panose="020B0604020202020204" pitchFamily="34" charset="0"/>
                  <a:cs typeface="Arial" panose="020B0604020202020204" pitchFamily="34" charset="0"/>
                </a:defRPr>
              </a:lvl4pPr>
              <a:lvl5pPr marL="2057400" indent="-228600" defTabSz="912813" eaLnBrk="0" hangingPunct="0">
                <a:defRPr>
                  <a:solidFill>
                    <a:schemeClr val="tx1"/>
                  </a:solidFill>
                  <a:latin typeface="Arial" panose="020B0604020202020204" pitchFamily="34" charset="0"/>
                  <a:cs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sz="1200" dirty="0">
                  <a:solidFill>
                    <a:srgbClr val="003896"/>
                  </a:solidFill>
                </a:rPr>
                <a:t>Legend3</a:t>
              </a:r>
            </a:p>
          </p:txBody>
        </p:sp>
        <p:sp>
          <p:nvSpPr>
            <p:cNvPr id="38" name="Legend4" hidden="1"/>
            <p:cNvSpPr>
              <a:spLocks noChangeArrowheads="1"/>
            </p:cNvSpPr>
            <p:nvPr userDrawn="1"/>
          </p:nvSpPr>
          <p:spPr bwMode="auto">
            <a:xfrm>
              <a:off x="1314" y="3230"/>
              <a:ext cx="375"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spAutoFit/>
            </a:bodyPr>
            <a:lstStyle>
              <a:lvl1pPr defTabSz="912813" eaLnBrk="0" hangingPunct="0">
                <a:defRPr>
                  <a:solidFill>
                    <a:schemeClr val="tx1"/>
                  </a:solidFill>
                  <a:latin typeface="Arial" panose="020B0604020202020204" pitchFamily="34" charset="0"/>
                  <a:cs typeface="Arial" panose="020B0604020202020204" pitchFamily="34" charset="0"/>
                </a:defRPr>
              </a:lvl1pPr>
              <a:lvl2pPr marL="742950" indent="-285750" defTabSz="912813" eaLnBrk="0" hangingPunct="0">
                <a:defRPr>
                  <a:solidFill>
                    <a:schemeClr val="tx1"/>
                  </a:solidFill>
                  <a:latin typeface="Arial" panose="020B0604020202020204" pitchFamily="34" charset="0"/>
                  <a:cs typeface="Arial" panose="020B0604020202020204" pitchFamily="34" charset="0"/>
                </a:defRPr>
              </a:lvl2pPr>
              <a:lvl3pPr marL="1143000" indent="-228600" defTabSz="912813" eaLnBrk="0" hangingPunct="0">
                <a:defRPr>
                  <a:solidFill>
                    <a:schemeClr val="tx1"/>
                  </a:solidFill>
                  <a:latin typeface="Arial" panose="020B0604020202020204" pitchFamily="34" charset="0"/>
                  <a:cs typeface="Arial" panose="020B0604020202020204" pitchFamily="34" charset="0"/>
                </a:defRPr>
              </a:lvl3pPr>
              <a:lvl4pPr marL="1600200" indent="-228600" defTabSz="912813" eaLnBrk="0" hangingPunct="0">
                <a:defRPr>
                  <a:solidFill>
                    <a:schemeClr val="tx1"/>
                  </a:solidFill>
                  <a:latin typeface="Arial" panose="020B0604020202020204" pitchFamily="34" charset="0"/>
                  <a:cs typeface="Arial" panose="020B0604020202020204" pitchFamily="34" charset="0"/>
                </a:defRPr>
              </a:lvl4pPr>
              <a:lvl5pPr marL="2057400" indent="-228600" defTabSz="912813" eaLnBrk="0" hangingPunct="0">
                <a:defRPr>
                  <a:solidFill>
                    <a:schemeClr val="tx1"/>
                  </a:solidFill>
                  <a:latin typeface="Arial" panose="020B0604020202020204" pitchFamily="34" charset="0"/>
                  <a:cs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sz="1200" dirty="0">
                  <a:solidFill>
                    <a:srgbClr val="003896"/>
                  </a:solidFill>
                </a:rPr>
                <a:t>Legend4</a:t>
              </a:r>
            </a:p>
          </p:txBody>
        </p:sp>
        <p:sp>
          <p:nvSpPr>
            <p:cNvPr id="39" name="Legend5" hidden="1"/>
            <p:cNvSpPr>
              <a:spLocks noChangeArrowheads="1"/>
            </p:cNvSpPr>
            <p:nvPr userDrawn="1"/>
          </p:nvSpPr>
          <p:spPr bwMode="auto">
            <a:xfrm>
              <a:off x="1314" y="3403"/>
              <a:ext cx="375"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ctr">
              <a:spAutoFit/>
            </a:bodyPr>
            <a:lstStyle>
              <a:lvl1pPr defTabSz="912813" eaLnBrk="0" hangingPunct="0">
                <a:defRPr>
                  <a:solidFill>
                    <a:schemeClr val="tx1"/>
                  </a:solidFill>
                  <a:latin typeface="Arial" panose="020B0604020202020204" pitchFamily="34" charset="0"/>
                  <a:cs typeface="Arial" panose="020B0604020202020204" pitchFamily="34" charset="0"/>
                </a:defRPr>
              </a:lvl1pPr>
              <a:lvl2pPr marL="742950" indent="-285750" defTabSz="912813" eaLnBrk="0" hangingPunct="0">
                <a:defRPr>
                  <a:solidFill>
                    <a:schemeClr val="tx1"/>
                  </a:solidFill>
                  <a:latin typeface="Arial" panose="020B0604020202020204" pitchFamily="34" charset="0"/>
                  <a:cs typeface="Arial" panose="020B0604020202020204" pitchFamily="34" charset="0"/>
                </a:defRPr>
              </a:lvl2pPr>
              <a:lvl3pPr marL="1143000" indent="-228600" defTabSz="912813" eaLnBrk="0" hangingPunct="0">
                <a:defRPr>
                  <a:solidFill>
                    <a:schemeClr val="tx1"/>
                  </a:solidFill>
                  <a:latin typeface="Arial" panose="020B0604020202020204" pitchFamily="34" charset="0"/>
                  <a:cs typeface="Arial" panose="020B0604020202020204" pitchFamily="34" charset="0"/>
                </a:defRPr>
              </a:lvl3pPr>
              <a:lvl4pPr marL="1600200" indent="-228600" defTabSz="912813" eaLnBrk="0" hangingPunct="0">
                <a:defRPr>
                  <a:solidFill>
                    <a:schemeClr val="tx1"/>
                  </a:solidFill>
                  <a:latin typeface="Arial" panose="020B0604020202020204" pitchFamily="34" charset="0"/>
                  <a:cs typeface="Arial" panose="020B0604020202020204" pitchFamily="34" charset="0"/>
                </a:defRPr>
              </a:lvl4pPr>
              <a:lvl5pPr marL="2057400" indent="-228600" defTabSz="912813" eaLnBrk="0" hangingPunct="0">
                <a:defRPr>
                  <a:solidFill>
                    <a:schemeClr val="tx1"/>
                  </a:solidFill>
                  <a:latin typeface="Arial" panose="020B0604020202020204" pitchFamily="34" charset="0"/>
                  <a:cs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sz="1200" dirty="0">
                  <a:solidFill>
                    <a:srgbClr val="003896"/>
                  </a:solidFill>
                </a:rPr>
                <a:t>Legend5</a:t>
              </a:r>
            </a:p>
          </p:txBody>
        </p:sp>
      </p:grpSp>
      <p:grpSp>
        <p:nvGrpSpPr>
          <p:cNvPr id="50" name="Sticker" hidden="1"/>
          <p:cNvGrpSpPr>
            <a:grpSpLocks/>
          </p:cNvGrpSpPr>
          <p:nvPr>
            <p:custDataLst>
              <p:tags r:id="rId7"/>
            </p:custDataLst>
          </p:nvPr>
        </p:nvGrpSpPr>
        <p:grpSpPr bwMode="auto">
          <a:xfrm>
            <a:off x="7742332" y="1014584"/>
            <a:ext cx="1093787" cy="212725"/>
            <a:chOff x="4877" y="639"/>
            <a:chExt cx="689" cy="134"/>
          </a:xfrm>
        </p:grpSpPr>
        <p:cxnSp>
          <p:nvCxnSpPr>
            <p:cNvPr id="51" name="AutoShape 94" hidden="1"/>
            <p:cNvCxnSpPr>
              <a:cxnSpLocks noChangeShapeType="1"/>
            </p:cNvCxnSpPr>
            <p:nvPr/>
          </p:nvCxnSpPr>
          <p:spPr bwMode="auto">
            <a:xfrm>
              <a:off x="4877" y="771"/>
              <a:ext cx="689"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sp>
          <p:nvSpPr>
            <p:cNvPr id="52" name="AutoShape 95" hidden="1"/>
            <p:cNvSpPr>
              <a:spLocks noChangeArrowheads="1"/>
            </p:cNvSpPr>
            <p:nvPr/>
          </p:nvSpPr>
          <p:spPr bwMode="auto">
            <a:xfrm>
              <a:off x="4877" y="639"/>
              <a:ext cx="689" cy="134"/>
            </a:xfrm>
            <a:prstGeom prst="leftRightArrow">
              <a:avLst>
                <a:gd name="adj1" fmla="val 100000"/>
                <a:gd name="adj2" fmla="val 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27421" tIns="0" rIns="0" bIns="27421">
              <a:spAutoFit/>
            </a:bodyPr>
            <a:lstStyle>
              <a:lvl1pPr defTabSz="895350" eaLnBrk="0" hangingPunct="0">
                <a:defRPr>
                  <a:solidFill>
                    <a:schemeClr val="tx1"/>
                  </a:solidFill>
                  <a:latin typeface="Arial" panose="020B0604020202020204" pitchFamily="34" charset="0"/>
                  <a:cs typeface="Arial" panose="020B0604020202020204" pitchFamily="34" charset="0"/>
                </a:defRPr>
              </a:lvl1pPr>
              <a:lvl2pPr marL="742950" indent="-285750" defTabSz="895350" eaLnBrk="0" hangingPunct="0">
                <a:defRPr>
                  <a:solidFill>
                    <a:schemeClr val="tx1"/>
                  </a:solidFill>
                  <a:latin typeface="Arial" panose="020B0604020202020204" pitchFamily="34" charset="0"/>
                  <a:cs typeface="Arial" panose="020B0604020202020204" pitchFamily="34" charset="0"/>
                </a:defRPr>
              </a:lvl2pPr>
              <a:lvl3pPr marL="1143000" indent="-228600" defTabSz="895350" eaLnBrk="0" hangingPunct="0">
                <a:defRPr>
                  <a:solidFill>
                    <a:schemeClr val="tx1"/>
                  </a:solidFill>
                  <a:latin typeface="Arial" panose="020B0604020202020204" pitchFamily="34" charset="0"/>
                  <a:cs typeface="Arial" panose="020B0604020202020204" pitchFamily="34" charset="0"/>
                </a:defRPr>
              </a:lvl3pPr>
              <a:lvl4pPr marL="1600200" indent="-228600" defTabSz="895350" eaLnBrk="0" hangingPunct="0">
                <a:defRPr>
                  <a:solidFill>
                    <a:schemeClr val="tx1"/>
                  </a:solidFill>
                  <a:latin typeface="Arial" panose="020B0604020202020204" pitchFamily="34" charset="0"/>
                  <a:cs typeface="Arial" panose="020B0604020202020204" pitchFamily="34" charset="0"/>
                </a:defRPr>
              </a:lvl4pPr>
              <a:lvl5pPr marL="2057400" indent="-228600" defTabSz="895350" eaLnBrk="0" hangingPunct="0">
                <a:defRPr>
                  <a:solidFill>
                    <a:schemeClr val="tx1"/>
                  </a:solidFill>
                  <a:latin typeface="Arial" panose="020B0604020202020204" pitchFamily="34" charset="0"/>
                  <a:cs typeface="Arial" panose="020B0604020202020204" pitchFamily="34" charset="0"/>
                </a:defRPr>
              </a:lvl5pPr>
              <a:lvl6pPr marL="2514600" indent="-228600" defTabSz="89535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9535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9535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9535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buClr>
                  <a:srgbClr val="83725B"/>
                </a:buClr>
              </a:pPr>
              <a:r>
                <a:rPr lang="en-GB" sz="1200" dirty="0">
                  <a:solidFill>
                    <a:srgbClr val="808080"/>
                  </a:solidFill>
                </a:rPr>
                <a:t>ILLUSTRATIVE</a:t>
              </a:r>
            </a:p>
          </p:txBody>
        </p:sp>
        <p:cxnSp>
          <p:nvCxnSpPr>
            <p:cNvPr id="53" name="AutoShape 96" hidden="1"/>
            <p:cNvCxnSpPr>
              <a:cxnSpLocks noChangeShapeType="1"/>
            </p:cNvCxnSpPr>
            <p:nvPr/>
          </p:nvCxnSpPr>
          <p:spPr bwMode="auto">
            <a:xfrm>
              <a:off x="4877" y="639"/>
              <a:ext cx="0" cy="132"/>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grpSp>
      <p:sp>
        <p:nvSpPr>
          <p:cNvPr id="54" name="doc id" hidden="1"/>
          <p:cNvSpPr>
            <a:spLocks noChangeArrowheads="1"/>
          </p:cNvSpPr>
          <p:nvPr>
            <p:custDataLst>
              <p:tags r:id="rId8"/>
            </p:custDataLst>
          </p:nvPr>
        </p:nvSpPr>
        <p:spPr bwMode="auto">
          <a:xfrm>
            <a:off x="8010630" y="47626"/>
            <a:ext cx="995363"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895350" eaLnBrk="0" hangingPunct="0">
              <a:defRPr>
                <a:solidFill>
                  <a:schemeClr val="tx1"/>
                </a:solidFill>
                <a:latin typeface="Arial" panose="020B0604020202020204" pitchFamily="34" charset="0"/>
                <a:cs typeface="Arial" panose="020B0604020202020204" pitchFamily="34" charset="0"/>
              </a:defRPr>
            </a:lvl1pPr>
            <a:lvl2pPr marL="742950" indent="-285750" defTabSz="895350" eaLnBrk="0" hangingPunct="0">
              <a:defRPr>
                <a:solidFill>
                  <a:schemeClr val="tx1"/>
                </a:solidFill>
                <a:latin typeface="Arial" panose="020B0604020202020204" pitchFamily="34" charset="0"/>
                <a:cs typeface="Arial" panose="020B0604020202020204" pitchFamily="34" charset="0"/>
              </a:defRPr>
            </a:lvl2pPr>
            <a:lvl3pPr marL="1143000" indent="-228600" defTabSz="895350" eaLnBrk="0" hangingPunct="0">
              <a:defRPr>
                <a:solidFill>
                  <a:schemeClr val="tx1"/>
                </a:solidFill>
                <a:latin typeface="Arial" panose="020B0604020202020204" pitchFamily="34" charset="0"/>
                <a:cs typeface="Arial" panose="020B0604020202020204" pitchFamily="34" charset="0"/>
              </a:defRPr>
            </a:lvl3pPr>
            <a:lvl4pPr marL="1600200" indent="-228600" defTabSz="895350" eaLnBrk="0" hangingPunct="0">
              <a:defRPr>
                <a:solidFill>
                  <a:schemeClr val="tx1"/>
                </a:solidFill>
                <a:latin typeface="Arial" panose="020B0604020202020204" pitchFamily="34" charset="0"/>
                <a:cs typeface="Arial" panose="020B0604020202020204" pitchFamily="34" charset="0"/>
              </a:defRPr>
            </a:lvl4pPr>
            <a:lvl5pPr marL="2057400" indent="-228600" defTabSz="895350" eaLnBrk="0" hangingPunct="0">
              <a:defRPr>
                <a:solidFill>
                  <a:schemeClr val="tx1"/>
                </a:solidFill>
                <a:latin typeface="Arial" panose="020B0604020202020204" pitchFamily="34" charset="0"/>
                <a:cs typeface="Arial" panose="020B0604020202020204" pitchFamily="34" charset="0"/>
              </a:defRPr>
            </a:lvl5pPr>
            <a:lvl6pPr marL="2514600" indent="-228600" defTabSz="89535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9535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9535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9535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en-GB" sz="700" dirty="0">
                <a:solidFill>
                  <a:srgbClr val="000000"/>
                </a:solidFill>
              </a:rPr>
              <a:t>JOH-ESK039-20101008-vgi</a:t>
            </a:r>
          </a:p>
        </p:txBody>
      </p:sp>
      <p:grpSp>
        <p:nvGrpSpPr>
          <p:cNvPr id="55" name="ACET" hidden="1"/>
          <p:cNvGrpSpPr>
            <a:grpSpLocks/>
          </p:cNvGrpSpPr>
          <p:nvPr>
            <p:custDataLst>
              <p:tags r:id="rId9"/>
            </p:custDataLst>
          </p:nvPr>
        </p:nvGrpSpPr>
        <p:grpSpPr bwMode="auto">
          <a:xfrm>
            <a:off x="1452708" y="1320799"/>
            <a:ext cx="4264025" cy="520700"/>
            <a:chOff x="915" y="702"/>
            <a:chExt cx="2686" cy="328"/>
          </a:xfrm>
        </p:grpSpPr>
        <p:cxnSp>
          <p:nvCxnSpPr>
            <p:cNvPr id="56" name="AutoShape 103" hidden="1"/>
            <p:cNvCxnSpPr>
              <a:cxnSpLocks noChangeShapeType="1"/>
            </p:cNvCxnSpPr>
            <p:nvPr/>
          </p:nvCxnSpPr>
          <p:spPr bwMode="auto">
            <a:xfrm>
              <a:off x="915" y="1030"/>
              <a:ext cx="2686" cy="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57" name="AutoShape 104" hidden="1"/>
            <p:cNvSpPr>
              <a:spLocks noChangeArrowheads="1"/>
            </p:cNvSpPr>
            <p:nvPr/>
          </p:nvSpPr>
          <p:spPr bwMode="auto">
            <a:xfrm>
              <a:off x="915" y="702"/>
              <a:ext cx="2686" cy="328"/>
            </a:xfrm>
            <a:prstGeom prst="leftRightArrow">
              <a:avLst>
                <a:gd name="adj1" fmla="val 100000"/>
                <a:gd name="adj2" fmla="val 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18280" anchor="b">
              <a:spAutoFit/>
            </a:bodyPr>
            <a:lstStyle>
              <a:lvl1pPr defTabSz="912813" eaLnBrk="0" hangingPunct="0">
                <a:defRPr>
                  <a:solidFill>
                    <a:schemeClr val="tx1"/>
                  </a:solidFill>
                  <a:latin typeface="Arial" panose="020B0604020202020204" pitchFamily="34" charset="0"/>
                  <a:cs typeface="Arial" panose="020B0604020202020204" pitchFamily="34" charset="0"/>
                </a:defRPr>
              </a:lvl1pPr>
              <a:lvl2pPr marL="742950" indent="-285750" defTabSz="912813" eaLnBrk="0" hangingPunct="0">
                <a:defRPr>
                  <a:solidFill>
                    <a:schemeClr val="tx1"/>
                  </a:solidFill>
                  <a:latin typeface="Arial" panose="020B0604020202020204" pitchFamily="34" charset="0"/>
                  <a:cs typeface="Arial" panose="020B0604020202020204" pitchFamily="34" charset="0"/>
                </a:defRPr>
              </a:lvl2pPr>
              <a:lvl3pPr marL="1143000" indent="-228600" defTabSz="912813" eaLnBrk="0" hangingPunct="0">
                <a:defRPr>
                  <a:solidFill>
                    <a:schemeClr val="tx1"/>
                  </a:solidFill>
                  <a:latin typeface="Arial" panose="020B0604020202020204" pitchFamily="34" charset="0"/>
                  <a:cs typeface="Arial" panose="020B0604020202020204" pitchFamily="34" charset="0"/>
                </a:defRPr>
              </a:lvl3pPr>
              <a:lvl4pPr marL="1600200" indent="-228600" defTabSz="912813" eaLnBrk="0" hangingPunct="0">
                <a:defRPr>
                  <a:solidFill>
                    <a:schemeClr val="tx1"/>
                  </a:solidFill>
                  <a:latin typeface="Arial" panose="020B0604020202020204" pitchFamily="34" charset="0"/>
                  <a:cs typeface="Arial" panose="020B0604020202020204" pitchFamily="34" charset="0"/>
                </a:defRPr>
              </a:lvl4pPr>
              <a:lvl5pPr marL="2057400" indent="-228600" defTabSz="912813" eaLnBrk="0" hangingPunct="0">
                <a:defRPr>
                  <a:solidFill>
                    <a:schemeClr val="tx1"/>
                  </a:solidFill>
                  <a:latin typeface="Arial" panose="020B0604020202020204" pitchFamily="34" charset="0"/>
                  <a:cs typeface="Arial" panose="020B0604020202020204" pitchFamily="34" charset="0"/>
                </a:defRPr>
              </a:lvl5pPr>
              <a:lvl6pPr marL="25146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1281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sz="1600" b="1" dirty="0">
                  <a:solidFill>
                    <a:srgbClr val="003896"/>
                  </a:solidFill>
                </a:rPr>
                <a:t>Title</a:t>
              </a:r>
            </a:p>
            <a:p>
              <a:pPr eaLnBrk="1" hangingPunct="1"/>
              <a:r>
                <a:rPr lang="en-GB" sz="1600" dirty="0">
                  <a:solidFill>
                    <a:srgbClr val="808080"/>
                  </a:solidFill>
                </a:rPr>
                <a:t>Unit of measure</a:t>
              </a:r>
            </a:p>
          </p:txBody>
        </p:sp>
      </p:grpSp>
      <p:sp>
        <p:nvSpPr>
          <p:cNvPr id="58" name="Working Draft" hidden="1"/>
          <p:cNvSpPr txBox="1">
            <a:spLocks noChangeArrowheads="1"/>
          </p:cNvSpPr>
          <p:nvPr>
            <p:custDataLst>
              <p:tags r:id="rId10"/>
            </p:custDataLst>
          </p:nvPr>
        </p:nvSpPr>
        <p:spPr bwMode="auto">
          <a:xfrm rot="5400000">
            <a:off x="8189361" y="2928204"/>
            <a:ext cx="1779333"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12813" eaLnBrk="0" hangingPunct="0">
              <a:defRPr b="1">
                <a:solidFill>
                  <a:schemeClr val="tx1"/>
                </a:solidFill>
                <a:latin typeface="Arial" charset="0"/>
                <a:cs typeface="Arial" charset="0"/>
              </a:defRPr>
            </a:lvl1pPr>
            <a:lvl2pPr marL="742950" indent="-285750" defTabSz="912813" eaLnBrk="0" hangingPunct="0">
              <a:defRPr b="1">
                <a:solidFill>
                  <a:schemeClr val="tx1"/>
                </a:solidFill>
                <a:latin typeface="Arial" charset="0"/>
                <a:cs typeface="Arial" charset="0"/>
              </a:defRPr>
            </a:lvl2pPr>
            <a:lvl3pPr marL="1143000" indent="-228600" defTabSz="912813" eaLnBrk="0" hangingPunct="0">
              <a:defRPr b="1">
                <a:solidFill>
                  <a:schemeClr val="tx1"/>
                </a:solidFill>
                <a:latin typeface="Arial" charset="0"/>
                <a:cs typeface="Arial" charset="0"/>
              </a:defRPr>
            </a:lvl3pPr>
            <a:lvl4pPr marL="1600200" indent="-228600" defTabSz="912813" eaLnBrk="0" hangingPunct="0">
              <a:defRPr b="1">
                <a:solidFill>
                  <a:schemeClr val="tx1"/>
                </a:solidFill>
                <a:latin typeface="Arial" charset="0"/>
                <a:cs typeface="Arial" charset="0"/>
              </a:defRPr>
            </a:lvl4pPr>
            <a:lvl5pPr marL="2057400" indent="-228600" defTabSz="912813" eaLnBrk="0" hangingPunct="0">
              <a:defRPr b="1">
                <a:solidFill>
                  <a:schemeClr val="tx1"/>
                </a:solidFill>
                <a:latin typeface="Arial" charset="0"/>
                <a:cs typeface="Arial" charset="0"/>
              </a:defRPr>
            </a:lvl5pPr>
            <a:lvl6pPr marL="2514600" indent="-228600" defTabSz="912813" eaLnBrk="0" fontAlgn="base" hangingPunct="0">
              <a:spcBef>
                <a:spcPct val="0"/>
              </a:spcBef>
              <a:spcAft>
                <a:spcPct val="0"/>
              </a:spcAft>
              <a:defRPr b="1">
                <a:solidFill>
                  <a:schemeClr val="tx1"/>
                </a:solidFill>
                <a:latin typeface="Arial" charset="0"/>
                <a:cs typeface="Arial" charset="0"/>
              </a:defRPr>
            </a:lvl6pPr>
            <a:lvl7pPr marL="2971800" indent="-228600" defTabSz="912813" eaLnBrk="0" fontAlgn="base" hangingPunct="0">
              <a:spcBef>
                <a:spcPct val="0"/>
              </a:spcBef>
              <a:spcAft>
                <a:spcPct val="0"/>
              </a:spcAft>
              <a:defRPr b="1">
                <a:solidFill>
                  <a:schemeClr val="tx1"/>
                </a:solidFill>
                <a:latin typeface="Arial" charset="0"/>
                <a:cs typeface="Arial" charset="0"/>
              </a:defRPr>
            </a:lvl7pPr>
            <a:lvl8pPr marL="3429000" indent="-228600" defTabSz="912813" eaLnBrk="0" fontAlgn="base" hangingPunct="0">
              <a:spcBef>
                <a:spcPct val="0"/>
              </a:spcBef>
              <a:spcAft>
                <a:spcPct val="0"/>
              </a:spcAft>
              <a:defRPr b="1">
                <a:solidFill>
                  <a:schemeClr val="tx1"/>
                </a:solidFill>
                <a:latin typeface="Arial" charset="0"/>
                <a:cs typeface="Arial" charset="0"/>
              </a:defRPr>
            </a:lvl8pPr>
            <a:lvl9pPr marL="3886200" indent="-228600" defTabSz="912813" eaLnBrk="0" fontAlgn="base" hangingPunct="0">
              <a:spcBef>
                <a:spcPct val="0"/>
              </a:spcBef>
              <a:spcAft>
                <a:spcPct val="0"/>
              </a:spcAft>
              <a:defRPr b="1">
                <a:solidFill>
                  <a:schemeClr val="tx1"/>
                </a:solidFill>
                <a:latin typeface="Arial" charset="0"/>
                <a:cs typeface="Arial" charset="0"/>
              </a:defRPr>
            </a:lvl9pPr>
          </a:lstStyle>
          <a:p>
            <a:pPr eaLnBrk="1" hangingPunct="1">
              <a:defRPr/>
            </a:pPr>
            <a:r>
              <a:rPr lang="en-GB" sz="600" b="0" dirty="0">
                <a:solidFill>
                  <a:srgbClr val="003896"/>
                </a:solidFill>
              </a:rPr>
              <a:t>Working Draft - Last Modified 2/2/2011 12:34:00 PM</a:t>
            </a:r>
            <a:endParaRPr lang="en-GB" sz="1600" b="0" dirty="0">
              <a:solidFill>
                <a:srgbClr val="003896"/>
              </a:solidFill>
            </a:endParaRPr>
          </a:p>
        </p:txBody>
      </p:sp>
      <p:sp>
        <p:nvSpPr>
          <p:cNvPr id="59" name="Printed" hidden="1"/>
          <p:cNvSpPr txBox="1">
            <a:spLocks noChangeArrowheads="1"/>
          </p:cNvSpPr>
          <p:nvPr>
            <p:custDataLst>
              <p:tags r:id="rId11"/>
            </p:custDataLst>
          </p:nvPr>
        </p:nvSpPr>
        <p:spPr bwMode="auto">
          <a:xfrm rot="5400000">
            <a:off x="8565954" y="4417281"/>
            <a:ext cx="102592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12813" eaLnBrk="0" hangingPunct="0">
              <a:defRPr b="1">
                <a:solidFill>
                  <a:schemeClr val="tx1"/>
                </a:solidFill>
                <a:latin typeface="Arial" charset="0"/>
                <a:cs typeface="Arial" charset="0"/>
              </a:defRPr>
            </a:lvl1pPr>
            <a:lvl2pPr marL="742950" indent="-285750" defTabSz="912813" eaLnBrk="0" hangingPunct="0">
              <a:defRPr b="1">
                <a:solidFill>
                  <a:schemeClr val="tx1"/>
                </a:solidFill>
                <a:latin typeface="Arial" charset="0"/>
                <a:cs typeface="Arial" charset="0"/>
              </a:defRPr>
            </a:lvl2pPr>
            <a:lvl3pPr marL="1143000" indent="-228600" defTabSz="912813" eaLnBrk="0" hangingPunct="0">
              <a:defRPr b="1">
                <a:solidFill>
                  <a:schemeClr val="tx1"/>
                </a:solidFill>
                <a:latin typeface="Arial" charset="0"/>
                <a:cs typeface="Arial" charset="0"/>
              </a:defRPr>
            </a:lvl3pPr>
            <a:lvl4pPr marL="1600200" indent="-228600" defTabSz="912813" eaLnBrk="0" hangingPunct="0">
              <a:defRPr b="1">
                <a:solidFill>
                  <a:schemeClr val="tx1"/>
                </a:solidFill>
                <a:latin typeface="Arial" charset="0"/>
                <a:cs typeface="Arial" charset="0"/>
              </a:defRPr>
            </a:lvl4pPr>
            <a:lvl5pPr marL="2057400" indent="-228600" defTabSz="912813" eaLnBrk="0" hangingPunct="0">
              <a:defRPr b="1">
                <a:solidFill>
                  <a:schemeClr val="tx1"/>
                </a:solidFill>
                <a:latin typeface="Arial" charset="0"/>
                <a:cs typeface="Arial" charset="0"/>
              </a:defRPr>
            </a:lvl5pPr>
            <a:lvl6pPr marL="2514600" indent="-228600" defTabSz="912813" eaLnBrk="0" fontAlgn="base" hangingPunct="0">
              <a:spcBef>
                <a:spcPct val="0"/>
              </a:spcBef>
              <a:spcAft>
                <a:spcPct val="0"/>
              </a:spcAft>
              <a:defRPr b="1">
                <a:solidFill>
                  <a:schemeClr val="tx1"/>
                </a:solidFill>
                <a:latin typeface="Arial" charset="0"/>
                <a:cs typeface="Arial" charset="0"/>
              </a:defRPr>
            </a:lvl6pPr>
            <a:lvl7pPr marL="2971800" indent="-228600" defTabSz="912813" eaLnBrk="0" fontAlgn="base" hangingPunct="0">
              <a:spcBef>
                <a:spcPct val="0"/>
              </a:spcBef>
              <a:spcAft>
                <a:spcPct val="0"/>
              </a:spcAft>
              <a:defRPr b="1">
                <a:solidFill>
                  <a:schemeClr val="tx1"/>
                </a:solidFill>
                <a:latin typeface="Arial" charset="0"/>
                <a:cs typeface="Arial" charset="0"/>
              </a:defRPr>
            </a:lvl7pPr>
            <a:lvl8pPr marL="3429000" indent="-228600" defTabSz="912813" eaLnBrk="0" fontAlgn="base" hangingPunct="0">
              <a:spcBef>
                <a:spcPct val="0"/>
              </a:spcBef>
              <a:spcAft>
                <a:spcPct val="0"/>
              </a:spcAft>
              <a:defRPr b="1">
                <a:solidFill>
                  <a:schemeClr val="tx1"/>
                </a:solidFill>
                <a:latin typeface="Arial" charset="0"/>
                <a:cs typeface="Arial" charset="0"/>
              </a:defRPr>
            </a:lvl8pPr>
            <a:lvl9pPr marL="3886200" indent="-228600" defTabSz="912813" eaLnBrk="0" fontAlgn="base" hangingPunct="0">
              <a:spcBef>
                <a:spcPct val="0"/>
              </a:spcBef>
              <a:spcAft>
                <a:spcPct val="0"/>
              </a:spcAft>
              <a:defRPr b="1">
                <a:solidFill>
                  <a:schemeClr val="tx1"/>
                </a:solidFill>
                <a:latin typeface="Arial" charset="0"/>
                <a:cs typeface="Arial" charset="0"/>
              </a:defRPr>
            </a:lvl9pPr>
          </a:lstStyle>
          <a:p>
            <a:pPr eaLnBrk="1" hangingPunct="1">
              <a:defRPr/>
            </a:pPr>
            <a:r>
              <a:rPr lang="en-GB" sz="600" b="0" dirty="0">
                <a:solidFill>
                  <a:srgbClr val="003896"/>
                </a:solidFill>
              </a:rPr>
              <a:t>Printed 1/31/2011 1:23:15 PM</a:t>
            </a:r>
            <a:endParaRPr lang="en-GB" sz="1600" b="0" dirty="0">
              <a:solidFill>
                <a:srgbClr val="003896"/>
              </a:solidFill>
            </a:endParaRPr>
          </a:p>
        </p:txBody>
      </p:sp>
      <p:pic>
        <p:nvPicPr>
          <p:cNvPr id="60" name="Picture 140"/>
          <p:cNvPicPr>
            <a:picLocks noChangeArrowheads="1"/>
          </p:cNvPicPr>
          <p:nvPr>
            <p:custDataLst>
              <p:tags r:id="rId12"/>
            </p:custDataLst>
          </p:nvPr>
        </p:nvPicPr>
        <p:blipFill>
          <a:blip r:embed="rId32">
            <a:extLst>
              <a:ext uri="{28A0092B-C50C-407E-A947-70E740481C1C}">
                <a14:useLocalDpi xmlns:a14="http://schemas.microsoft.com/office/drawing/2010/main" val="0"/>
              </a:ext>
            </a:extLst>
          </a:blip>
          <a:srcRect/>
          <a:stretch>
            <a:fillRect/>
          </a:stretch>
        </p:blipFill>
        <p:spPr bwMode="auto">
          <a:xfrm>
            <a:off x="7662863" y="341366"/>
            <a:ext cx="1173162"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endParaRPr lang="en-ZA"/>
          </a:p>
        </p:txBody>
      </p:sp>
      <p:sp>
        <p:nvSpPr>
          <p:cNvPr id="6" name="Text Placeholder 9"/>
          <p:cNvSpPr>
            <a:spLocks noGrp="1"/>
          </p:cNvSpPr>
          <p:nvPr>
            <p:ph type="body" sz="quarter" idx="12"/>
          </p:nvPr>
        </p:nvSpPr>
        <p:spPr>
          <a:xfrm>
            <a:off x="396876" y="1123950"/>
            <a:ext cx="4043242" cy="1256112"/>
          </a:xfrm>
          <a:prstGeom prst="rect">
            <a:avLst/>
          </a:prstGeo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7" name="Text Placeholder 11"/>
          <p:cNvSpPr>
            <a:spLocks noGrp="1"/>
          </p:cNvSpPr>
          <p:nvPr>
            <p:ph type="body" sz="quarter" idx="13"/>
          </p:nvPr>
        </p:nvSpPr>
        <p:spPr>
          <a:xfrm>
            <a:off x="4704346" y="1123950"/>
            <a:ext cx="4042800" cy="1256112"/>
          </a:xfrm>
          <a:prstGeom prst="rect">
            <a:avLst/>
          </a:prstGeo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61" name="Rectangle 39"/>
          <p:cNvSpPr>
            <a:spLocks noGrp="1" noChangeArrowheads="1"/>
          </p:cNvSpPr>
          <p:nvPr>
            <p:ph type="sldNum" sz="quarter" idx="14"/>
            <p:custDataLst>
              <p:tags r:id="rId13"/>
            </p:custDataLst>
          </p:nvPr>
        </p:nvSpPr>
        <p:spPr/>
        <p:txBody>
          <a:bodyPr/>
          <a:lstStyle>
            <a:lvl1pPr>
              <a:defRPr/>
            </a:lvl1pPr>
          </a:lstStyle>
          <a:p>
            <a:fld id="{31975BCC-1333-4FF4-B647-2C0144E13DC9}" type="slidenum">
              <a:rPr lang="en-GB"/>
              <a:pPr/>
              <a:t>‹#›</a:t>
            </a:fld>
            <a:endParaRPr lang="en-GB" dirty="0"/>
          </a:p>
        </p:txBody>
      </p:sp>
    </p:spTree>
    <p:extLst>
      <p:ext uri="{BB962C8B-B14F-4D97-AF65-F5344CB8AC3E}">
        <p14:creationId xmlns:p14="http://schemas.microsoft.com/office/powerpoint/2010/main" val="1696708281"/>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lvl1pPr>
              <a:defRPr/>
            </a:lvl1pPr>
          </a:lstStyle>
          <a:p>
            <a:pPr>
              <a:defRPr/>
            </a:pPr>
            <a:endParaRPr lang="en-ZA" dirty="0"/>
          </a:p>
        </p:txBody>
      </p:sp>
      <p:sp>
        <p:nvSpPr>
          <p:cNvPr id="5" name="Footer Placeholder 4"/>
          <p:cNvSpPr>
            <a:spLocks noGrp="1"/>
          </p:cNvSpPr>
          <p:nvPr>
            <p:ph type="ftr" sz="quarter" idx="11"/>
          </p:nvPr>
        </p:nvSpPr>
        <p:spPr>
          <a:xfrm>
            <a:off x="3132141" y="6453194"/>
            <a:ext cx="2879725" cy="268287"/>
          </a:xfrm>
          <a:prstGeom prst="rect">
            <a:avLst/>
          </a:prstGeom>
        </p:spPr>
        <p:txBody>
          <a:bodyPr/>
          <a:lstStyle>
            <a:lvl1pPr>
              <a:defRPr/>
            </a:lvl1pPr>
          </a:lstStyle>
          <a:p>
            <a:pPr fontAlgn="base">
              <a:spcBef>
                <a:spcPct val="0"/>
              </a:spcBef>
              <a:spcAft>
                <a:spcPct val="0"/>
              </a:spcAft>
              <a:defRPr/>
            </a:pPr>
            <a:endParaRPr lang="en-ZA" dirty="0">
              <a:solidFill>
                <a:srgbClr val="003896"/>
              </a:solidFill>
            </a:endParaRPr>
          </a:p>
        </p:txBody>
      </p:sp>
      <p:sp>
        <p:nvSpPr>
          <p:cNvPr id="6" name="Slide Number Placeholder 5"/>
          <p:cNvSpPr>
            <a:spLocks noGrp="1"/>
          </p:cNvSpPr>
          <p:nvPr>
            <p:ph type="sldNum" sz="quarter" idx="12"/>
          </p:nvPr>
        </p:nvSpPr>
        <p:spPr/>
        <p:txBody>
          <a:bodyPr/>
          <a:lstStyle>
            <a:lvl1pPr>
              <a:defRPr/>
            </a:lvl1pPr>
          </a:lstStyle>
          <a:p>
            <a:pPr>
              <a:defRPr/>
            </a:pPr>
            <a:fld id="{8B96C4E4-F781-410B-AD6C-1AF225F5EE3D}" type="slidenum">
              <a:rPr lang="en-ZA"/>
              <a:pPr>
                <a:defRPr/>
              </a:pPr>
              <a:t>‹#›</a:t>
            </a:fld>
            <a:endParaRPr lang="en-ZA" dirty="0"/>
          </a:p>
        </p:txBody>
      </p:sp>
    </p:spTree>
    <p:extLst>
      <p:ext uri="{BB962C8B-B14F-4D97-AF65-F5344CB8AC3E}">
        <p14:creationId xmlns:p14="http://schemas.microsoft.com/office/powerpoint/2010/main" val="2645169139"/>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4000" b="1" cap="all"/>
            </a:lvl1pPr>
          </a:lstStyle>
          <a:p>
            <a:r>
              <a:rPr lang="en-US"/>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ZA" dirty="0"/>
          </a:p>
        </p:txBody>
      </p:sp>
      <p:sp>
        <p:nvSpPr>
          <p:cNvPr id="5" name="Footer Placeholder 4"/>
          <p:cNvSpPr>
            <a:spLocks noGrp="1"/>
          </p:cNvSpPr>
          <p:nvPr>
            <p:ph type="ftr" sz="quarter" idx="11"/>
          </p:nvPr>
        </p:nvSpPr>
        <p:spPr>
          <a:xfrm>
            <a:off x="3132141" y="6453194"/>
            <a:ext cx="2879725" cy="268287"/>
          </a:xfrm>
          <a:prstGeom prst="rect">
            <a:avLst/>
          </a:prstGeom>
        </p:spPr>
        <p:txBody>
          <a:bodyPr/>
          <a:lstStyle>
            <a:lvl1pPr>
              <a:defRPr/>
            </a:lvl1pPr>
          </a:lstStyle>
          <a:p>
            <a:pPr fontAlgn="base">
              <a:spcBef>
                <a:spcPct val="0"/>
              </a:spcBef>
              <a:spcAft>
                <a:spcPct val="0"/>
              </a:spcAft>
              <a:defRPr/>
            </a:pPr>
            <a:endParaRPr lang="en-ZA" dirty="0">
              <a:solidFill>
                <a:srgbClr val="003896"/>
              </a:solidFill>
            </a:endParaRPr>
          </a:p>
        </p:txBody>
      </p:sp>
      <p:sp>
        <p:nvSpPr>
          <p:cNvPr id="6" name="Slide Number Placeholder 5"/>
          <p:cNvSpPr>
            <a:spLocks noGrp="1"/>
          </p:cNvSpPr>
          <p:nvPr>
            <p:ph type="sldNum" sz="quarter" idx="12"/>
          </p:nvPr>
        </p:nvSpPr>
        <p:spPr/>
        <p:txBody>
          <a:bodyPr/>
          <a:lstStyle>
            <a:lvl1pPr>
              <a:defRPr/>
            </a:lvl1pPr>
          </a:lstStyle>
          <a:p>
            <a:pPr>
              <a:defRPr/>
            </a:pPr>
            <a:fld id="{78AB4095-EEFA-46AF-BC6B-98C1269B5472}" type="slidenum">
              <a:rPr lang="en-ZA"/>
              <a:pPr>
                <a:defRPr/>
              </a:pPr>
              <a:t>‹#›</a:t>
            </a:fld>
            <a:endParaRPr lang="en-ZA" dirty="0"/>
          </a:p>
        </p:txBody>
      </p:sp>
    </p:spTree>
    <p:extLst>
      <p:ext uri="{BB962C8B-B14F-4D97-AF65-F5344CB8AC3E}">
        <p14:creationId xmlns:p14="http://schemas.microsoft.com/office/powerpoint/2010/main" val="3244725216"/>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436564" y="1436692"/>
            <a:ext cx="4113212" cy="5045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half" idx="2"/>
          </p:nvPr>
        </p:nvSpPr>
        <p:spPr>
          <a:xfrm>
            <a:off x="4702175" y="1436692"/>
            <a:ext cx="4113213" cy="5045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p:cNvSpPr>
            <a:spLocks noGrp="1"/>
          </p:cNvSpPr>
          <p:nvPr>
            <p:ph type="dt" sz="half" idx="10"/>
          </p:nvPr>
        </p:nvSpPr>
        <p:spPr/>
        <p:txBody>
          <a:bodyPr/>
          <a:lstStyle>
            <a:lvl1pPr>
              <a:defRPr/>
            </a:lvl1pPr>
          </a:lstStyle>
          <a:p>
            <a:pPr>
              <a:defRPr/>
            </a:pPr>
            <a:endParaRPr lang="en-ZA" dirty="0"/>
          </a:p>
        </p:txBody>
      </p:sp>
      <p:sp>
        <p:nvSpPr>
          <p:cNvPr id="6" name="Footer Placeholder 5"/>
          <p:cNvSpPr>
            <a:spLocks noGrp="1"/>
          </p:cNvSpPr>
          <p:nvPr>
            <p:ph type="ftr" sz="quarter" idx="11"/>
          </p:nvPr>
        </p:nvSpPr>
        <p:spPr>
          <a:xfrm>
            <a:off x="3132141" y="6453194"/>
            <a:ext cx="2879725" cy="268287"/>
          </a:xfrm>
          <a:prstGeom prst="rect">
            <a:avLst/>
          </a:prstGeom>
        </p:spPr>
        <p:txBody>
          <a:bodyPr/>
          <a:lstStyle>
            <a:lvl1pPr>
              <a:defRPr/>
            </a:lvl1pPr>
          </a:lstStyle>
          <a:p>
            <a:pPr fontAlgn="base">
              <a:spcBef>
                <a:spcPct val="0"/>
              </a:spcBef>
              <a:spcAft>
                <a:spcPct val="0"/>
              </a:spcAft>
              <a:defRPr/>
            </a:pPr>
            <a:endParaRPr lang="en-ZA" dirty="0">
              <a:solidFill>
                <a:srgbClr val="003896"/>
              </a:solidFill>
            </a:endParaRPr>
          </a:p>
        </p:txBody>
      </p:sp>
      <p:sp>
        <p:nvSpPr>
          <p:cNvPr id="7" name="Slide Number Placeholder 6"/>
          <p:cNvSpPr>
            <a:spLocks noGrp="1"/>
          </p:cNvSpPr>
          <p:nvPr>
            <p:ph type="sldNum" sz="quarter" idx="12"/>
          </p:nvPr>
        </p:nvSpPr>
        <p:spPr/>
        <p:txBody>
          <a:bodyPr/>
          <a:lstStyle>
            <a:lvl1pPr>
              <a:defRPr/>
            </a:lvl1pPr>
          </a:lstStyle>
          <a:p>
            <a:pPr>
              <a:defRPr/>
            </a:pPr>
            <a:fld id="{51A9F7F9-0A64-439D-BDE5-981E9CB70AC1}" type="slidenum">
              <a:rPr lang="en-ZA"/>
              <a:pPr>
                <a:defRPr/>
              </a:pPr>
              <a:t>‹#›</a:t>
            </a:fld>
            <a:endParaRPr lang="en-ZA" dirty="0"/>
          </a:p>
        </p:txBody>
      </p:sp>
    </p:spTree>
    <p:extLst>
      <p:ext uri="{BB962C8B-B14F-4D97-AF65-F5344CB8AC3E}">
        <p14:creationId xmlns:p14="http://schemas.microsoft.com/office/powerpoint/2010/main" val="2616511988"/>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p:cNvSpPr>
            <a:spLocks noGrp="1"/>
          </p:cNvSpPr>
          <p:nvPr>
            <p:ph type="dt" sz="half" idx="10"/>
          </p:nvPr>
        </p:nvSpPr>
        <p:spPr/>
        <p:txBody>
          <a:bodyPr/>
          <a:lstStyle>
            <a:lvl1pPr>
              <a:defRPr/>
            </a:lvl1pPr>
          </a:lstStyle>
          <a:p>
            <a:pPr>
              <a:defRPr/>
            </a:pPr>
            <a:endParaRPr lang="en-ZA" dirty="0"/>
          </a:p>
        </p:txBody>
      </p:sp>
      <p:sp>
        <p:nvSpPr>
          <p:cNvPr id="8" name="Footer Placeholder 7"/>
          <p:cNvSpPr>
            <a:spLocks noGrp="1"/>
          </p:cNvSpPr>
          <p:nvPr>
            <p:ph type="ftr" sz="quarter" idx="11"/>
          </p:nvPr>
        </p:nvSpPr>
        <p:spPr>
          <a:xfrm>
            <a:off x="3132141" y="6453194"/>
            <a:ext cx="2879725" cy="268287"/>
          </a:xfrm>
          <a:prstGeom prst="rect">
            <a:avLst/>
          </a:prstGeom>
        </p:spPr>
        <p:txBody>
          <a:bodyPr/>
          <a:lstStyle>
            <a:lvl1pPr>
              <a:defRPr/>
            </a:lvl1pPr>
          </a:lstStyle>
          <a:p>
            <a:pPr fontAlgn="base">
              <a:spcBef>
                <a:spcPct val="0"/>
              </a:spcBef>
              <a:spcAft>
                <a:spcPct val="0"/>
              </a:spcAft>
              <a:defRPr/>
            </a:pPr>
            <a:endParaRPr lang="en-ZA" dirty="0">
              <a:solidFill>
                <a:srgbClr val="003896"/>
              </a:solidFill>
            </a:endParaRPr>
          </a:p>
        </p:txBody>
      </p:sp>
      <p:sp>
        <p:nvSpPr>
          <p:cNvPr id="9" name="Slide Number Placeholder 8"/>
          <p:cNvSpPr>
            <a:spLocks noGrp="1"/>
          </p:cNvSpPr>
          <p:nvPr>
            <p:ph type="sldNum" sz="quarter" idx="12"/>
          </p:nvPr>
        </p:nvSpPr>
        <p:spPr/>
        <p:txBody>
          <a:bodyPr/>
          <a:lstStyle>
            <a:lvl1pPr>
              <a:defRPr/>
            </a:lvl1pPr>
          </a:lstStyle>
          <a:p>
            <a:pPr>
              <a:defRPr/>
            </a:pPr>
            <a:fld id="{3D516906-6D15-4023-97D0-5DBC51836867}" type="slidenum">
              <a:rPr lang="en-ZA"/>
              <a:pPr>
                <a:defRPr/>
              </a:pPr>
              <a:t>‹#›</a:t>
            </a:fld>
            <a:endParaRPr lang="en-ZA" dirty="0"/>
          </a:p>
        </p:txBody>
      </p:sp>
    </p:spTree>
    <p:extLst>
      <p:ext uri="{BB962C8B-B14F-4D97-AF65-F5344CB8AC3E}">
        <p14:creationId xmlns:p14="http://schemas.microsoft.com/office/powerpoint/2010/main" val="325174917"/>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Date Placeholder 2"/>
          <p:cNvSpPr>
            <a:spLocks noGrp="1"/>
          </p:cNvSpPr>
          <p:nvPr>
            <p:ph type="dt" sz="half" idx="10"/>
          </p:nvPr>
        </p:nvSpPr>
        <p:spPr/>
        <p:txBody>
          <a:bodyPr/>
          <a:lstStyle>
            <a:lvl1pPr>
              <a:defRPr/>
            </a:lvl1pPr>
          </a:lstStyle>
          <a:p>
            <a:pPr>
              <a:defRPr/>
            </a:pPr>
            <a:endParaRPr lang="en-ZA" dirty="0"/>
          </a:p>
        </p:txBody>
      </p:sp>
      <p:sp>
        <p:nvSpPr>
          <p:cNvPr id="4" name="Footer Placeholder 3"/>
          <p:cNvSpPr>
            <a:spLocks noGrp="1"/>
          </p:cNvSpPr>
          <p:nvPr>
            <p:ph type="ftr" sz="quarter" idx="11"/>
          </p:nvPr>
        </p:nvSpPr>
        <p:spPr>
          <a:xfrm>
            <a:off x="3132141" y="6453194"/>
            <a:ext cx="2879725" cy="268287"/>
          </a:xfrm>
          <a:prstGeom prst="rect">
            <a:avLst/>
          </a:prstGeom>
        </p:spPr>
        <p:txBody>
          <a:bodyPr/>
          <a:lstStyle>
            <a:lvl1pPr>
              <a:defRPr/>
            </a:lvl1pPr>
          </a:lstStyle>
          <a:p>
            <a:pPr fontAlgn="base">
              <a:spcBef>
                <a:spcPct val="0"/>
              </a:spcBef>
              <a:spcAft>
                <a:spcPct val="0"/>
              </a:spcAft>
              <a:defRPr/>
            </a:pPr>
            <a:endParaRPr lang="en-ZA" dirty="0">
              <a:solidFill>
                <a:srgbClr val="003896"/>
              </a:solidFill>
            </a:endParaRPr>
          </a:p>
        </p:txBody>
      </p:sp>
      <p:sp>
        <p:nvSpPr>
          <p:cNvPr id="5" name="Slide Number Placeholder 4"/>
          <p:cNvSpPr>
            <a:spLocks noGrp="1"/>
          </p:cNvSpPr>
          <p:nvPr>
            <p:ph type="sldNum" sz="quarter" idx="12"/>
          </p:nvPr>
        </p:nvSpPr>
        <p:spPr/>
        <p:txBody>
          <a:bodyPr/>
          <a:lstStyle>
            <a:lvl1pPr>
              <a:defRPr/>
            </a:lvl1pPr>
          </a:lstStyle>
          <a:p>
            <a:pPr>
              <a:defRPr/>
            </a:pPr>
            <a:fld id="{A2607EEC-A0ED-468E-ADF8-15CC7F28A5E5}" type="slidenum">
              <a:rPr lang="en-ZA"/>
              <a:pPr>
                <a:defRPr/>
              </a:pPr>
              <a:t>‹#›</a:t>
            </a:fld>
            <a:endParaRPr lang="en-ZA" dirty="0"/>
          </a:p>
        </p:txBody>
      </p:sp>
    </p:spTree>
    <p:extLst>
      <p:ext uri="{BB962C8B-B14F-4D97-AF65-F5344CB8AC3E}">
        <p14:creationId xmlns:p14="http://schemas.microsoft.com/office/powerpoint/2010/main" val="894936083"/>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ZA" dirty="0"/>
          </a:p>
        </p:txBody>
      </p:sp>
      <p:sp>
        <p:nvSpPr>
          <p:cNvPr id="3" name="Footer Placeholder 2"/>
          <p:cNvSpPr>
            <a:spLocks noGrp="1"/>
          </p:cNvSpPr>
          <p:nvPr>
            <p:ph type="ftr" sz="quarter" idx="11"/>
          </p:nvPr>
        </p:nvSpPr>
        <p:spPr>
          <a:xfrm>
            <a:off x="3132141" y="6453194"/>
            <a:ext cx="2879725" cy="268287"/>
          </a:xfrm>
          <a:prstGeom prst="rect">
            <a:avLst/>
          </a:prstGeom>
        </p:spPr>
        <p:txBody>
          <a:bodyPr/>
          <a:lstStyle>
            <a:lvl1pPr>
              <a:defRPr/>
            </a:lvl1pPr>
          </a:lstStyle>
          <a:p>
            <a:pPr fontAlgn="base">
              <a:spcBef>
                <a:spcPct val="0"/>
              </a:spcBef>
              <a:spcAft>
                <a:spcPct val="0"/>
              </a:spcAft>
              <a:defRPr/>
            </a:pPr>
            <a:endParaRPr lang="en-ZA" dirty="0">
              <a:solidFill>
                <a:srgbClr val="003896"/>
              </a:solidFill>
            </a:endParaRPr>
          </a:p>
        </p:txBody>
      </p:sp>
      <p:sp>
        <p:nvSpPr>
          <p:cNvPr id="4" name="Slide Number Placeholder 3"/>
          <p:cNvSpPr>
            <a:spLocks noGrp="1"/>
          </p:cNvSpPr>
          <p:nvPr>
            <p:ph type="sldNum" sz="quarter" idx="12"/>
          </p:nvPr>
        </p:nvSpPr>
        <p:spPr/>
        <p:txBody>
          <a:bodyPr/>
          <a:lstStyle>
            <a:lvl1pPr>
              <a:defRPr/>
            </a:lvl1pPr>
          </a:lstStyle>
          <a:p>
            <a:pPr>
              <a:defRPr/>
            </a:pPr>
            <a:fld id="{E0148F96-887E-4C04-8EB6-3A91172BC025}" type="slidenum">
              <a:rPr lang="en-ZA"/>
              <a:pPr>
                <a:defRPr/>
              </a:pPr>
              <a:t>‹#›</a:t>
            </a:fld>
            <a:endParaRPr lang="en-ZA" dirty="0"/>
          </a:p>
        </p:txBody>
      </p:sp>
    </p:spTree>
    <p:extLst>
      <p:ext uri="{BB962C8B-B14F-4D97-AF65-F5344CB8AC3E}">
        <p14:creationId xmlns:p14="http://schemas.microsoft.com/office/powerpoint/2010/main" val="2158746985"/>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endParaRPr lang="en-ZA"/>
          </a:p>
        </p:txBody>
      </p:sp>
      <p:sp>
        <p:nvSpPr>
          <p:cNvPr id="3" name="Content Placeholder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ZA" dirty="0"/>
          </a:p>
        </p:txBody>
      </p:sp>
      <p:sp>
        <p:nvSpPr>
          <p:cNvPr id="6" name="Footer Placeholder 5"/>
          <p:cNvSpPr>
            <a:spLocks noGrp="1"/>
          </p:cNvSpPr>
          <p:nvPr>
            <p:ph type="ftr" sz="quarter" idx="11"/>
          </p:nvPr>
        </p:nvSpPr>
        <p:spPr>
          <a:xfrm>
            <a:off x="3132141" y="6453194"/>
            <a:ext cx="2879725" cy="268287"/>
          </a:xfrm>
          <a:prstGeom prst="rect">
            <a:avLst/>
          </a:prstGeom>
        </p:spPr>
        <p:txBody>
          <a:bodyPr/>
          <a:lstStyle>
            <a:lvl1pPr>
              <a:defRPr/>
            </a:lvl1pPr>
          </a:lstStyle>
          <a:p>
            <a:pPr fontAlgn="base">
              <a:spcBef>
                <a:spcPct val="0"/>
              </a:spcBef>
              <a:spcAft>
                <a:spcPct val="0"/>
              </a:spcAft>
              <a:defRPr/>
            </a:pPr>
            <a:endParaRPr lang="en-ZA" dirty="0">
              <a:solidFill>
                <a:srgbClr val="003896"/>
              </a:solidFill>
            </a:endParaRPr>
          </a:p>
        </p:txBody>
      </p:sp>
      <p:sp>
        <p:nvSpPr>
          <p:cNvPr id="7" name="Slide Number Placeholder 6"/>
          <p:cNvSpPr>
            <a:spLocks noGrp="1"/>
          </p:cNvSpPr>
          <p:nvPr>
            <p:ph type="sldNum" sz="quarter" idx="12"/>
          </p:nvPr>
        </p:nvSpPr>
        <p:spPr/>
        <p:txBody>
          <a:bodyPr/>
          <a:lstStyle>
            <a:lvl1pPr>
              <a:defRPr/>
            </a:lvl1pPr>
          </a:lstStyle>
          <a:p>
            <a:pPr>
              <a:defRPr/>
            </a:pPr>
            <a:fld id="{7BA644AE-FD6C-4354-A28D-BC243C7847CB}" type="slidenum">
              <a:rPr lang="en-ZA"/>
              <a:pPr>
                <a:defRPr/>
              </a:pPr>
              <a:t>‹#›</a:t>
            </a:fld>
            <a:endParaRPr lang="en-ZA" dirty="0"/>
          </a:p>
        </p:txBody>
      </p:sp>
    </p:spTree>
    <p:extLst>
      <p:ext uri="{BB962C8B-B14F-4D97-AF65-F5344CB8AC3E}">
        <p14:creationId xmlns:p14="http://schemas.microsoft.com/office/powerpoint/2010/main" val="589605455"/>
      </p:ext>
    </p:extLst>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Z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ZA" dirty="0"/>
          </a:p>
        </p:txBody>
      </p:sp>
      <p:sp>
        <p:nvSpPr>
          <p:cNvPr id="6" name="Footer Placeholder 5"/>
          <p:cNvSpPr>
            <a:spLocks noGrp="1"/>
          </p:cNvSpPr>
          <p:nvPr>
            <p:ph type="ftr" sz="quarter" idx="11"/>
          </p:nvPr>
        </p:nvSpPr>
        <p:spPr>
          <a:xfrm>
            <a:off x="3132141" y="6453194"/>
            <a:ext cx="2879725" cy="268287"/>
          </a:xfrm>
          <a:prstGeom prst="rect">
            <a:avLst/>
          </a:prstGeom>
        </p:spPr>
        <p:txBody>
          <a:bodyPr/>
          <a:lstStyle>
            <a:lvl1pPr>
              <a:defRPr/>
            </a:lvl1pPr>
          </a:lstStyle>
          <a:p>
            <a:pPr fontAlgn="base">
              <a:spcBef>
                <a:spcPct val="0"/>
              </a:spcBef>
              <a:spcAft>
                <a:spcPct val="0"/>
              </a:spcAft>
              <a:defRPr/>
            </a:pPr>
            <a:endParaRPr lang="en-ZA" dirty="0">
              <a:solidFill>
                <a:srgbClr val="003896"/>
              </a:solidFill>
            </a:endParaRPr>
          </a:p>
        </p:txBody>
      </p:sp>
      <p:sp>
        <p:nvSpPr>
          <p:cNvPr id="7" name="Slide Number Placeholder 6"/>
          <p:cNvSpPr>
            <a:spLocks noGrp="1"/>
          </p:cNvSpPr>
          <p:nvPr>
            <p:ph type="sldNum" sz="quarter" idx="12"/>
          </p:nvPr>
        </p:nvSpPr>
        <p:spPr/>
        <p:txBody>
          <a:bodyPr/>
          <a:lstStyle>
            <a:lvl1pPr>
              <a:defRPr/>
            </a:lvl1pPr>
          </a:lstStyle>
          <a:p>
            <a:pPr>
              <a:defRPr/>
            </a:pPr>
            <a:fld id="{AB415B70-D017-4207-BE36-A35C6712554A}" type="slidenum">
              <a:rPr lang="en-ZA"/>
              <a:pPr>
                <a:defRPr/>
              </a:pPr>
              <a:t>‹#›</a:t>
            </a:fld>
            <a:endParaRPr lang="en-ZA" dirty="0"/>
          </a:p>
        </p:txBody>
      </p:sp>
    </p:spTree>
    <p:extLst>
      <p:ext uri="{BB962C8B-B14F-4D97-AF65-F5344CB8AC3E}">
        <p14:creationId xmlns:p14="http://schemas.microsoft.com/office/powerpoint/2010/main" val="1613536807"/>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19" Type="http://schemas.openxmlformats.org/officeDocument/2006/relationships/image" Target="../media/image3.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5"/>
            </p:custDataLst>
          </p:nvPr>
        </p:nvGraphicFramePr>
        <p:xfrm>
          <a:off x="1590" y="1588"/>
          <a:ext cx="1588" cy="1588"/>
        </p:xfrm>
        <a:graphic>
          <a:graphicData uri="http://schemas.openxmlformats.org/presentationml/2006/ole">
            <mc:AlternateContent xmlns:mc="http://schemas.openxmlformats.org/markup-compatibility/2006">
              <mc:Choice xmlns:v="urn:schemas-microsoft-com:vml" Requires="v">
                <p:oleObj name="think-cell Slide" r:id="rId16" imgW="346" imgH="343" progId="TCLayout.ActiveDocument.1">
                  <p:embed/>
                </p:oleObj>
              </mc:Choice>
              <mc:Fallback>
                <p:oleObj name="think-cell Slide" r:id="rId16" imgW="346" imgH="343" progId="TCLayout.ActiveDocument.1">
                  <p:embed/>
                  <p:pic>
                    <p:nvPicPr>
                      <p:cNvPr id="3" name="Object 2" hidden="1"/>
                      <p:cNvPicPr/>
                      <p:nvPr/>
                    </p:nvPicPr>
                    <p:blipFill>
                      <a:blip r:embed="rId17"/>
                      <a:stretch>
                        <a:fillRect/>
                      </a:stretch>
                    </p:blipFill>
                    <p:spPr>
                      <a:xfrm>
                        <a:off x="1590" y="1588"/>
                        <a:ext cx="1588" cy="1588"/>
                      </a:xfrm>
                      <a:prstGeom prst="rect">
                        <a:avLst/>
                      </a:prstGeom>
                    </p:spPr>
                  </p:pic>
                </p:oleObj>
              </mc:Fallback>
            </mc:AlternateContent>
          </a:graphicData>
        </a:graphic>
      </p:graphicFrame>
      <p:pic>
        <p:nvPicPr>
          <p:cNvPr id="5122" name="Picture 43" descr="logo small"/>
          <p:cNvPicPr>
            <a:picLocks noChangeAspect="1" noChangeArrowheads="1"/>
          </p:cNvPicPr>
          <p:nvPr userDrawn="1"/>
        </p:nvPicPr>
        <p:blipFill>
          <a:blip r:embed="rId18">
            <a:extLst>
              <a:ext uri="{28A0092B-C50C-407E-A947-70E740481C1C}">
                <a14:useLocalDpi xmlns:a14="http://schemas.microsoft.com/office/drawing/2010/main" val="0"/>
              </a:ext>
            </a:extLst>
          </a:blip>
          <a:srcRect/>
          <a:stretch>
            <a:fillRect/>
          </a:stretch>
        </p:blipFill>
        <p:spPr bwMode="auto">
          <a:xfrm>
            <a:off x="7662863" y="341313"/>
            <a:ext cx="1173162"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17" descr="topsolid"/>
          <p:cNvPicPr>
            <a:picLocks noChangeAspect="1" noChangeArrowheads="1"/>
          </p:cNvPicPr>
          <p:nvPr userDrawn="1"/>
        </p:nvPicPr>
        <p:blipFill>
          <a:blip r:embed="rId19">
            <a:extLst>
              <a:ext uri="{28A0092B-C50C-407E-A947-70E740481C1C}">
                <a14:useLocalDpi xmlns:a14="http://schemas.microsoft.com/office/drawing/2010/main" val="0"/>
              </a:ext>
            </a:extLst>
          </a:blip>
          <a:srcRect/>
          <a:stretch>
            <a:fillRect/>
          </a:stretch>
        </p:blipFill>
        <p:spPr bwMode="auto">
          <a:xfrm>
            <a:off x="2" y="0"/>
            <a:ext cx="7591425" cy="9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Rectangle 2"/>
          <p:cNvSpPr>
            <a:spLocks noGrp="1" noChangeArrowheads="1"/>
          </p:cNvSpPr>
          <p:nvPr>
            <p:ph type="title"/>
          </p:nvPr>
        </p:nvSpPr>
        <p:spPr bwMode="auto">
          <a:xfrm>
            <a:off x="436563" y="166688"/>
            <a:ext cx="6519862" cy="666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ZA" altLang="en-US"/>
              <a:t>Click to edit Master title style</a:t>
            </a:r>
          </a:p>
        </p:txBody>
      </p:sp>
      <p:sp>
        <p:nvSpPr>
          <p:cNvPr id="5125" name="Rectangle 3"/>
          <p:cNvSpPr>
            <a:spLocks noGrp="1" noChangeArrowheads="1"/>
          </p:cNvSpPr>
          <p:nvPr>
            <p:ph type="body" idx="1"/>
          </p:nvPr>
        </p:nvSpPr>
        <p:spPr bwMode="auto">
          <a:xfrm>
            <a:off x="436566" y="1436692"/>
            <a:ext cx="8378825" cy="5045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ZA" altLang="en-US"/>
              <a:t>Text</a:t>
            </a:r>
          </a:p>
        </p:txBody>
      </p:sp>
      <p:sp>
        <p:nvSpPr>
          <p:cNvPr id="1061" name="Rectangle 37"/>
          <p:cNvSpPr>
            <a:spLocks noGrp="1" noChangeArrowheads="1"/>
          </p:cNvSpPr>
          <p:nvPr>
            <p:ph type="dt" sz="half" idx="2"/>
          </p:nvPr>
        </p:nvSpPr>
        <p:spPr bwMode="auto">
          <a:xfrm>
            <a:off x="457203" y="6453194"/>
            <a:ext cx="1738313" cy="268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000">
                <a:solidFill>
                  <a:srgbClr val="83725B"/>
                </a:solidFill>
              </a:defRPr>
            </a:lvl1pPr>
          </a:lstStyle>
          <a:p>
            <a:pPr fontAlgn="base">
              <a:spcBef>
                <a:spcPct val="0"/>
              </a:spcBef>
              <a:spcAft>
                <a:spcPct val="0"/>
              </a:spcAft>
              <a:defRPr/>
            </a:pPr>
            <a:endParaRPr lang="en-ZA" dirty="0"/>
          </a:p>
        </p:txBody>
      </p:sp>
      <p:sp>
        <p:nvSpPr>
          <p:cNvPr id="1063" name="Rectangle 39"/>
          <p:cNvSpPr>
            <a:spLocks noGrp="1" noChangeArrowheads="1"/>
          </p:cNvSpPr>
          <p:nvPr>
            <p:ph type="sldNum" sz="quarter" idx="4"/>
          </p:nvPr>
        </p:nvSpPr>
        <p:spPr bwMode="auto">
          <a:xfrm>
            <a:off x="3924300" y="6453194"/>
            <a:ext cx="935038" cy="268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000">
                <a:solidFill>
                  <a:srgbClr val="83725B"/>
                </a:solidFill>
              </a:defRPr>
            </a:lvl1pPr>
          </a:lstStyle>
          <a:p>
            <a:pPr fontAlgn="base">
              <a:spcBef>
                <a:spcPct val="0"/>
              </a:spcBef>
              <a:spcAft>
                <a:spcPct val="0"/>
              </a:spcAft>
              <a:defRPr/>
            </a:pPr>
            <a:fld id="{74E21055-C674-480F-81F8-D72A8ECB56CE}" type="slidenum">
              <a:rPr lang="en-ZA" smtClean="0"/>
              <a:pPr fontAlgn="base">
                <a:spcBef>
                  <a:spcPct val="0"/>
                </a:spcBef>
                <a:spcAft>
                  <a:spcPct val="0"/>
                </a:spcAft>
                <a:defRPr/>
              </a:pPr>
              <a:t>‹#›</a:t>
            </a:fld>
            <a:endParaRPr lang="en-ZA" dirty="0"/>
          </a:p>
        </p:txBody>
      </p:sp>
    </p:spTree>
    <p:extLst>
      <p:ext uri="{BB962C8B-B14F-4D97-AF65-F5344CB8AC3E}">
        <p14:creationId xmlns:p14="http://schemas.microsoft.com/office/powerpoint/2010/main" val="3214803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ransition spd="slow">
    <p:fade/>
  </p:transition>
  <p:hf hdr="0" ftr="0"/>
  <p:txStyles>
    <p:titleStyle>
      <a:lvl1pPr algn="l" rtl="0" eaLnBrk="0" fontAlgn="base" hangingPunct="0">
        <a:lnSpc>
          <a:spcPct val="85000"/>
        </a:lnSpc>
        <a:spcBef>
          <a:spcPct val="0"/>
        </a:spcBef>
        <a:spcAft>
          <a:spcPct val="0"/>
        </a:spcAft>
        <a:defRPr sz="2400">
          <a:solidFill>
            <a:schemeClr val="bg1"/>
          </a:solidFill>
          <a:latin typeface="+mj-lt"/>
          <a:ea typeface="+mj-ea"/>
          <a:cs typeface="+mj-cs"/>
        </a:defRPr>
      </a:lvl1pPr>
      <a:lvl2pPr algn="l" rtl="0" eaLnBrk="0" fontAlgn="base" hangingPunct="0">
        <a:lnSpc>
          <a:spcPct val="85000"/>
        </a:lnSpc>
        <a:spcBef>
          <a:spcPct val="0"/>
        </a:spcBef>
        <a:spcAft>
          <a:spcPct val="0"/>
        </a:spcAft>
        <a:defRPr sz="2400">
          <a:solidFill>
            <a:schemeClr val="bg1"/>
          </a:solidFill>
          <a:latin typeface="Arial" charset="0"/>
          <a:cs typeface="Arial" charset="0"/>
        </a:defRPr>
      </a:lvl2pPr>
      <a:lvl3pPr algn="l" rtl="0" eaLnBrk="0" fontAlgn="base" hangingPunct="0">
        <a:lnSpc>
          <a:spcPct val="85000"/>
        </a:lnSpc>
        <a:spcBef>
          <a:spcPct val="0"/>
        </a:spcBef>
        <a:spcAft>
          <a:spcPct val="0"/>
        </a:spcAft>
        <a:defRPr sz="2400">
          <a:solidFill>
            <a:schemeClr val="bg1"/>
          </a:solidFill>
          <a:latin typeface="Arial" charset="0"/>
          <a:cs typeface="Arial" charset="0"/>
        </a:defRPr>
      </a:lvl3pPr>
      <a:lvl4pPr algn="l" rtl="0" eaLnBrk="0" fontAlgn="base" hangingPunct="0">
        <a:lnSpc>
          <a:spcPct val="85000"/>
        </a:lnSpc>
        <a:spcBef>
          <a:spcPct val="0"/>
        </a:spcBef>
        <a:spcAft>
          <a:spcPct val="0"/>
        </a:spcAft>
        <a:defRPr sz="2400">
          <a:solidFill>
            <a:schemeClr val="bg1"/>
          </a:solidFill>
          <a:latin typeface="Arial" charset="0"/>
          <a:cs typeface="Arial" charset="0"/>
        </a:defRPr>
      </a:lvl4pPr>
      <a:lvl5pPr algn="l" rtl="0" eaLnBrk="0" fontAlgn="base" hangingPunct="0">
        <a:lnSpc>
          <a:spcPct val="85000"/>
        </a:lnSpc>
        <a:spcBef>
          <a:spcPct val="0"/>
        </a:spcBef>
        <a:spcAft>
          <a:spcPct val="0"/>
        </a:spcAft>
        <a:defRPr sz="2400">
          <a:solidFill>
            <a:schemeClr val="bg1"/>
          </a:solidFill>
          <a:latin typeface="Arial" charset="0"/>
          <a:cs typeface="Arial" charset="0"/>
        </a:defRPr>
      </a:lvl5pPr>
      <a:lvl6pPr marL="457200" algn="l" rtl="0" fontAlgn="base">
        <a:lnSpc>
          <a:spcPct val="85000"/>
        </a:lnSpc>
        <a:spcBef>
          <a:spcPct val="0"/>
        </a:spcBef>
        <a:spcAft>
          <a:spcPct val="0"/>
        </a:spcAft>
        <a:defRPr sz="2400">
          <a:solidFill>
            <a:schemeClr val="bg1"/>
          </a:solidFill>
          <a:latin typeface="Arial" charset="0"/>
          <a:cs typeface="Arial" charset="0"/>
        </a:defRPr>
      </a:lvl6pPr>
      <a:lvl7pPr marL="914400" algn="l" rtl="0" fontAlgn="base">
        <a:lnSpc>
          <a:spcPct val="85000"/>
        </a:lnSpc>
        <a:spcBef>
          <a:spcPct val="0"/>
        </a:spcBef>
        <a:spcAft>
          <a:spcPct val="0"/>
        </a:spcAft>
        <a:defRPr sz="2400">
          <a:solidFill>
            <a:schemeClr val="bg1"/>
          </a:solidFill>
          <a:latin typeface="Arial" charset="0"/>
          <a:cs typeface="Arial" charset="0"/>
        </a:defRPr>
      </a:lvl7pPr>
      <a:lvl8pPr marL="1371600" algn="l" rtl="0" fontAlgn="base">
        <a:lnSpc>
          <a:spcPct val="85000"/>
        </a:lnSpc>
        <a:spcBef>
          <a:spcPct val="0"/>
        </a:spcBef>
        <a:spcAft>
          <a:spcPct val="0"/>
        </a:spcAft>
        <a:defRPr sz="2400">
          <a:solidFill>
            <a:schemeClr val="bg1"/>
          </a:solidFill>
          <a:latin typeface="Arial" charset="0"/>
          <a:cs typeface="Arial" charset="0"/>
        </a:defRPr>
      </a:lvl8pPr>
      <a:lvl9pPr marL="1828800" algn="l" rtl="0" fontAlgn="base">
        <a:lnSpc>
          <a:spcPct val="85000"/>
        </a:lnSpc>
        <a:spcBef>
          <a:spcPct val="0"/>
        </a:spcBef>
        <a:spcAft>
          <a:spcPct val="0"/>
        </a:spcAft>
        <a:defRPr sz="2400">
          <a:solidFill>
            <a:schemeClr val="bg1"/>
          </a:solidFill>
          <a:latin typeface="Arial" charset="0"/>
          <a:cs typeface="Arial" charset="0"/>
        </a:defRPr>
      </a:lvl9pPr>
    </p:titleStyle>
    <p:bodyStyle>
      <a:lvl1pPr marL="266700" indent="-266700" algn="l" rtl="0" eaLnBrk="0" fontAlgn="base" hangingPunct="0">
        <a:lnSpc>
          <a:spcPct val="90000"/>
        </a:lnSpc>
        <a:spcBef>
          <a:spcPct val="100000"/>
        </a:spcBef>
        <a:spcAft>
          <a:spcPct val="0"/>
        </a:spcAft>
        <a:buClr>
          <a:srgbClr val="8C7F6D"/>
        </a:buClr>
        <a:buChar char="•"/>
        <a:defRPr sz="2000">
          <a:solidFill>
            <a:srgbClr val="003896"/>
          </a:solidFill>
          <a:latin typeface="+mn-lt"/>
          <a:ea typeface="+mn-ea"/>
          <a:cs typeface="+mn-cs"/>
        </a:defRPr>
      </a:lvl1pPr>
      <a:lvl2pPr marL="717550" indent="-271463" algn="l" rtl="0" eaLnBrk="0" fontAlgn="base" hangingPunct="0">
        <a:lnSpc>
          <a:spcPct val="90000"/>
        </a:lnSpc>
        <a:spcBef>
          <a:spcPct val="100000"/>
        </a:spcBef>
        <a:spcAft>
          <a:spcPct val="0"/>
        </a:spcAft>
        <a:buClr>
          <a:srgbClr val="8C7F6D"/>
        </a:buClr>
        <a:buChar char="•"/>
        <a:defRPr>
          <a:solidFill>
            <a:srgbClr val="003896"/>
          </a:solidFill>
          <a:latin typeface="+mn-lt"/>
          <a:cs typeface="+mn-cs"/>
        </a:defRPr>
      </a:lvl2pPr>
      <a:lvl3pPr marL="1076325" indent="-179388" algn="l" rtl="0" eaLnBrk="0" fontAlgn="base" hangingPunct="0">
        <a:lnSpc>
          <a:spcPct val="90000"/>
        </a:lnSpc>
        <a:spcBef>
          <a:spcPct val="100000"/>
        </a:spcBef>
        <a:spcAft>
          <a:spcPct val="0"/>
        </a:spcAft>
        <a:buClr>
          <a:srgbClr val="8C7F6D"/>
        </a:buClr>
        <a:buChar char="•"/>
        <a:defRPr sz="1600">
          <a:solidFill>
            <a:srgbClr val="003896"/>
          </a:solidFill>
          <a:latin typeface="+mn-lt"/>
          <a:cs typeface="+mn-cs"/>
        </a:defRPr>
      </a:lvl3pPr>
      <a:lvl4pPr marL="1435100" indent="-179388" algn="l" rtl="0" eaLnBrk="0" fontAlgn="base" hangingPunct="0">
        <a:lnSpc>
          <a:spcPct val="90000"/>
        </a:lnSpc>
        <a:spcBef>
          <a:spcPct val="100000"/>
        </a:spcBef>
        <a:spcAft>
          <a:spcPct val="0"/>
        </a:spcAft>
        <a:buClr>
          <a:srgbClr val="8C7F6D"/>
        </a:buClr>
        <a:buChar char="•"/>
        <a:defRPr sz="1400">
          <a:solidFill>
            <a:srgbClr val="003896"/>
          </a:solidFill>
          <a:latin typeface="+mn-lt"/>
          <a:cs typeface="+mn-cs"/>
        </a:defRPr>
      </a:lvl4pPr>
      <a:lvl5pPr marL="1793875" indent="-179388" algn="l" rtl="0" eaLnBrk="0" fontAlgn="base" hangingPunct="0">
        <a:lnSpc>
          <a:spcPct val="90000"/>
        </a:lnSpc>
        <a:spcBef>
          <a:spcPct val="100000"/>
        </a:spcBef>
        <a:spcAft>
          <a:spcPct val="0"/>
        </a:spcAft>
        <a:buClr>
          <a:srgbClr val="8C7F6D"/>
        </a:buClr>
        <a:buChar char="•"/>
        <a:defRPr sz="1400">
          <a:solidFill>
            <a:srgbClr val="003896"/>
          </a:solidFill>
          <a:latin typeface="+mn-lt"/>
          <a:cs typeface="+mn-cs"/>
        </a:defRPr>
      </a:lvl5pPr>
      <a:lvl6pPr marL="2251075" indent="-179388" algn="l" rtl="0" fontAlgn="base">
        <a:lnSpc>
          <a:spcPct val="90000"/>
        </a:lnSpc>
        <a:spcBef>
          <a:spcPct val="100000"/>
        </a:spcBef>
        <a:spcAft>
          <a:spcPct val="0"/>
        </a:spcAft>
        <a:buClr>
          <a:srgbClr val="8C7F6D"/>
        </a:buClr>
        <a:buChar char="•"/>
        <a:defRPr sz="1400">
          <a:solidFill>
            <a:srgbClr val="003896"/>
          </a:solidFill>
          <a:latin typeface="+mn-lt"/>
          <a:cs typeface="+mn-cs"/>
        </a:defRPr>
      </a:lvl6pPr>
      <a:lvl7pPr marL="2708275" indent="-179388" algn="l" rtl="0" fontAlgn="base">
        <a:lnSpc>
          <a:spcPct val="90000"/>
        </a:lnSpc>
        <a:spcBef>
          <a:spcPct val="100000"/>
        </a:spcBef>
        <a:spcAft>
          <a:spcPct val="0"/>
        </a:spcAft>
        <a:buClr>
          <a:srgbClr val="8C7F6D"/>
        </a:buClr>
        <a:buChar char="•"/>
        <a:defRPr sz="1400">
          <a:solidFill>
            <a:srgbClr val="003896"/>
          </a:solidFill>
          <a:latin typeface="+mn-lt"/>
          <a:cs typeface="+mn-cs"/>
        </a:defRPr>
      </a:lvl7pPr>
      <a:lvl8pPr marL="3165475" indent="-179388" algn="l" rtl="0" fontAlgn="base">
        <a:lnSpc>
          <a:spcPct val="90000"/>
        </a:lnSpc>
        <a:spcBef>
          <a:spcPct val="100000"/>
        </a:spcBef>
        <a:spcAft>
          <a:spcPct val="0"/>
        </a:spcAft>
        <a:buClr>
          <a:srgbClr val="8C7F6D"/>
        </a:buClr>
        <a:buChar char="•"/>
        <a:defRPr sz="1400">
          <a:solidFill>
            <a:srgbClr val="003896"/>
          </a:solidFill>
          <a:latin typeface="+mn-lt"/>
          <a:cs typeface="+mn-cs"/>
        </a:defRPr>
      </a:lvl8pPr>
      <a:lvl9pPr marL="3622675" indent="-179388" algn="l" rtl="0" fontAlgn="base">
        <a:lnSpc>
          <a:spcPct val="90000"/>
        </a:lnSpc>
        <a:spcBef>
          <a:spcPct val="100000"/>
        </a:spcBef>
        <a:spcAft>
          <a:spcPct val="0"/>
        </a:spcAft>
        <a:buClr>
          <a:srgbClr val="8C7F6D"/>
        </a:buClr>
        <a:buChar char="•"/>
        <a:defRPr sz="1400">
          <a:solidFill>
            <a:srgbClr val="003896"/>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4"/>
          <p:cNvSpPr>
            <a:spLocks noGrp="1"/>
          </p:cNvSpPr>
          <p:nvPr>
            <p:ph type="ctrTitle"/>
          </p:nvPr>
        </p:nvSpPr>
        <p:spPr>
          <a:xfrm>
            <a:off x="2279375" y="2564904"/>
            <a:ext cx="6705600" cy="1861129"/>
          </a:xfrm>
          <a:solidFill>
            <a:schemeClr val="bg1">
              <a:alpha val="32941"/>
            </a:schemeClr>
          </a:solidFill>
        </p:spPr>
        <p:txBody>
          <a:bodyPr/>
          <a:lstStyle/>
          <a:p>
            <a:pPr algn="ctr"/>
            <a:br>
              <a:rPr lang="en-ZA" altLang="en-US" sz="2954" dirty="0"/>
            </a:br>
            <a:br>
              <a:rPr lang="en-ZA" altLang="en-US" sz="2954" dirty="0"/>
            </a:br>
            <a:br>
              <a:rPr lang="en-ZA" altLang="en-US" sz="2954" dirty="0"/>
            </a:br>
            <a:br>
              <a:rPr lang="en-ZA" altLang="en-US" sz="2954" dirty="0"/>
            </a:br>
            <a:br>
              <a:rPr lang="en-ZA" altLang="en-US" sz="2954" dirty="0"/>
            </a:br>
            <a:r>
              <a:rPr lang="en-US" altLang="en-US" b="1" dirty="0">
                <a:latin typeface="Arial" panose="020B0604020202020204" pitchFamily="34" charset="0"/>
              </a:rPr>
              <a:t>SCOPE OF SERVICES</a:t>
            </a:r>
            <a:br>
              <a:rPr lang="en-US" sz="1800" b="1" i="0" u="none" strike="noStrike" baseline="0" dirty="0">
                <a:latin typeface="Arial" panose="020B0604020202020204" pitchFamily="34" charset="0"/>
              </a:rPr>
            </a:br>
            <a:br>
              <a:rPr lang="en-US" sz="1800" b="1" i="0" u="none" strike="noStrike" baseline="0" dirty="0">
                <a:latin typeface="Arial" panose="020B0604020202020204" pitchFamily="34" charset="0"/>
              </a:rPr>
            </a:br>
            <a:br>
              <a:rPr lang="en-US" sz="1800" b="1" i="0" u="none" strike="noStrike" baseline="0" dirty="0">
                <a:latin typeface="Arial" panose="020B0604020202020204" pitchFamily="34" charset="0"/>
              </a:rPr>
            </a:br>
            <a:r>
              <a:rPr lang="en-US" sz="1800" b="1" i="0" u="none" strike="noStrike" baseline="0" dirty="0">
                <a:latin typeface="Arial" panose="020B0604020202020204" pitchFamily="34" charset="0"/>
              </a:rPr>
              <a:t>THE PROVISION OF PROCUREMENT SUPPORT</a:t>
            </a:r>
            <a:br>
              <a:rPr lang="en-US" sz="1800" b="1" i="0" u="none" strike="noStrike" baseline="0" dirty="0">
                <a:latin typeface="Arial" panose="020B0604020202020204" pitchFamily="34" charset="0"/>
              </a:rPr>
            </a:br>
            <a:r>
              <a:rPr lang="en-US" sz="1800" b="1" i="0" u="none" strike="noStrike" baseline="0" dirty="0">
                <a:latin typeface="Arial" panose="020B0604020202020204" pitchFamily="34" charset="0"/>
              </a:rPr>
              <a:t>SERVICES TO THE TRANSMISSION PROCUREMENT</a:t>
            </a:r>
            <a:br>
              <a:rPr lang="en-US" sz="1800" b="1" i="0" u="none" strike="noStrike" baseline="0" dirty="0">
                <a:latin typeface="Arial" panose="020B0604020202020204" pitchFamily="34" charset="0"/>
              </a:rPr>
            </a:br>
            <a:r>
              <a:rPr lang="en-US" sz="1800" b="1" i="0" u="none" strike="noStrike" baseline="0" dirty="0">
                <a:latin typeface="Arial" panose="020B0604020202020204" pitchFamily="34" charset="0"/>
              </a:rPr>
              <a:t>AND SUPPLY CHAIN MANAGEMENT FUNCTION ON</a:t>
            </a:r>
            <a:br>
              <a:rPr lang="en-US" sz="1800" b="1" i="0" u="none" strike="noStrike" baseline="0" dirty="0">
                <a:latin typeface="Arial" panose="020B0604020202020204" pitchFamily="34" charset="0"/>
              </a:rPr>
            </a:br>
            <a:r>
              <a:rPr lang="en-US" sz="1800" b="1" i="0" u="none" strike="noStrike" baseline="0" dirty="0">
                <a:latin typeface="Arial" panose="020B0604020202020204" pitchFamily="34" charset="0"/>
              </a:rPr>
              <a:t>“AN AS AND WHEN REQUIRED BASIS”</a:t>
            </a:r>
            <a:br>
              <a:rPr lang="en-ZA" altLang="en-US" sz="1846" b="1" dirty="0"/>
            </a:br>
            <a:br>
              <a:rPr lang="en-ZA" altLang="en-US" sz="1846" b="1" dirty="0"/>
            </a:br>
            <a:br>
              <a:rPr lang="en-ZA" altLang="en-US" sz="1846" dirty="0"/>
            </a:br>
            <a:endParaRPr lang="en-ZA" altLang="en-US" dirty="0"/>
          </a:p>
        </p:txBody>
      </p:sp>
      <p:sp>
        <p:nvSpPr>
          <p:cNvPr id="35843" name="Subtitle 1"/>
          <p:cNvSpPr>
            <a:spLocks noGrp="1"/>
          </p:cNvSpPr>
          <p:nvPr>
            <p:ph type="subTitle" idx="1"/>
          </p:nvPr>
        </p:nvSpPr>
        <p:spPr>
          <a:xfrm>
            <a:off x="2789231" y="3894283"/>
            <a:ext cx="5815509" cy="2197333"/>
          </a:xfrm>
        </p:spPr>
        <p:txBody>
          <a:bodyPr/>
          <a:lstStyle/>
          <a:p>
            <a:pPr algn="ctr"/>
            <a:r>
              <a:rPr lang="en-ZA" sz="1800" b="0" i="0" u="none" strike="noStrike" baseline="0" dirty="0">
                <a:latin typeface="CIDFont+F3"/>
              </a:rPr>
              <a:t>Enquiry Ref No: MWP1606TX</a:t>
            </a:r>
            <a:br>
              <a:rPr lang="en-ZA" altLang="en-US" b="1" dirty="0">
                <a:solidFill>
                  <a:schemeClr val="accent6">
                    <a:lumMod val="75000"/>
                  </a:schemeClr>
                </a:solidFill>
              </a:rPr>
            </a:br>
            <a:endParaRPr lang="en-ZA" altLang="en-US" b="1" dirty="0">
              <a:solidFill>
                <a:schemeClr val="accent6">
                  <a:lumMod val="75000"/>
                </a:schemeClr>
              </a:solidFill>
            </a:endParaRPr>
          </a:p>
          <a:p>
            <a:r>
              <a:rPr lang="en-US" altLang="en-US" b="1" dirty="0"/>
              <a:t>Clarification Meeting – 20 September 2022</a:t>
            </a:r>
            <a:endParaRPr lang="en-ZA" altLang="en-US" b="1" dirty="0"/>
          </a:p>
          <a:p>
            <a:pPr>
              <a:spcBef>
                <a:spcPts val="0"/>
              </a:spcBef>
            </a:pPr>
            <a:endParaRPr lang="en-US" altLang="en-US" b="1" dirty="0"/>
          </a:p>
          <a:p>
            <a:pPr>
              <a:spcBef>
                <a:spcPts val="0"/>
              </a:spcBef>
            </a:pPr>
            <a:r>
              <a:rPr lang="en-US" altLang="en-US" b="1" dirty="0"/>
              <a:t>By: Frans Pooe</a:t>
            </a:r>
          </a:p>
        </p:txBody>
      </p:sp>
    </p:spTree>
    <p:extLst>
      <p:ext uri="{BB962C8B-B14F-4D97-AF65-F5344CB8AC3E}">
        <p14:creationId xmlns:p14="http://schemas.microsoft.com/office/powerpoint/2010/main" val="490826329"/>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C2FE5-6E94-5A78-9816-21AB43433961}"/>
              </a:ext>
            </a:extLst>
          </p:cNvPr>
          <p:cNvSpPr>
            <a:spLocks noGrp="1"/>
          </p:cNvSpPr>
          <p:nvPr>
            <p:ph type="title"/>
          </p:nvPr>
        </p:nvSpPr>
        <p:spPr/>
        <p:txBody>
          <a:bodyPr/>
          <a:lstStyle/>
          <a:p>
            <a:r>
              <a:rPr lang="en-US" dirty="0"/>
              <a:t> Evaluation Criteria</a:t>
            </a:r>
            <a:endParaRPr lang="en-ZA" dirty="0"/>
          </a:p>
        </p:txBody>
      </p:sp>
      <p:pic>
        <p:nvPicPr>
          <p:cNvPr id="7" name="Content Placeholder 6">
            <a:extLst>
              <a:ext uri="{FF2B5EF4-FFF2-40B4-BE49-F238E27FC236}">
                <a16:creationId xmlns:a16="http://schemas.microsoft.com/office/drawing/2014/main" id="{3A3441F6-D492-AD33-3AD1-0F80C1CDDECE}"/>
              </a:ext>
            </a:extLst>
          </p:cNvPr>
          <p:cNvPicPr>
            <a:picLocks noGrp="1" noChangeAspect="1"/>
          </p:cNvPicPr>
          <p:nvPr>
            <p:ph idx="1"/>
          </p:nvPr>
        </p:nvPicPr>
        <p:blipFill>
          <a:blip r:embed="rId2"/>
          <a:stretch>
            <a:fillRect/>
          </a:stretch>
        </p:blipFill>
        <p:spPr>
          <a:xfrm>
            <a:off x="288758" y="1287378"/>
            <a:ext cx="8506326" cy="5165815"/>
          </a:xfrm>
          <a:prstGeom prst="rect">
            <a:avLst/>
          </a:prstGeom>
        </p:spPr>
      </p:pic>
      <p:sp>
        <p:nvSpPr>
          <p:cNvPr id="4" name="Date Placeholder 3">
            <a:extLst>
              <a:ext uri="{FF2B5EF4-FFF2-40B4-BE49-F238E27FC236}">
                <a16:creationId xmlns:a16="http://schemas.microsoft.com/office/drawing/2014/main" id="{432A38D7-3500-7B0B-2248-18C1137F2D47}"/>
              </a:ext>
            </a:extLst>
          </p:cNvPr>
          <p:cNvSpPr>
            <a:spLocks noGrp="1"/>
          </p:cNvSpPr>
          <p:nvPr>
            <p:ph type="dt" sz="half" idx="10"/>
          </p:nvPr>
        </p:nvSpPr>
        <p:spPr/>
        <p:txBody>
          <a:bodyPr/>
          <a:lstStyle/>
          <a:p>
            <a:pPr>
              <a:defRPr/>
            </a:pPr>
            <a:r>
              <a:rPr lang="en-US" dirty="0"/>
              <a:t>2022-09-21</a:t>
            </a:r>
            <a:endParaRPr lang="en-ZA" dirty="0"/>
          </a:p>
        </p:txBody>
      </p:sp>
      <p:sp>
        <p:nvSpPr>
          <p:cNvPr id="5" name="Slide Number Placeholder 4">
            <a:extLst>
              <a:ext uri="{FF2B5EF4-FFF2-40B4-BE49-F238E27FC236}">
                <a16:creationId xmlns:a16="http://schemas.microsoft.com/office/drawing/2014/main" id="{A29CF1AB-19A9-0CF4-8141-2AAE4005E16A}"/>
              </a:ext>
            </a:extLst>
          </p:cNvPr>
          <p:cNvSpPr>
            <a:spLocks noGrp="1"/>
          </p:cNvSpPr>
          <p:nvPr>
            <p:ph type="sldNum" sz="quarter" idx="12"/>
          </p:nvPr>
        </p:nvSpPr>
        <p:spPr/>
        <p:txBody>
          <a:bodyPr/>
          <a:lstStyle/>
          <a:p>
            <a:pPr>
              <a:defRPr/>
            </a:pPr>
            <a:fld id="{8B96C4E4-F781-410B-AD6C-1AF225F5EE3D}" type="slidenum">
              <a:rPr lang="en-ZA" smtClean="0"/>
              <a:pPr>
                <a:defRPr/>
              </a:pPr>
              <a:t>10</a:t>
            </a:fld>
            <a:endParaRPr lang="en-ZA" dirty="0"/>
          </a:p>
        </p:txBody>
      </p:sp>
      <p:sp>
        <p:nvSpPr>
          <p:cNvPr id="9" name="Oval 8">
            <a:extLst>
              <a:ext uri="{FF2B5EF4-FFF2-40B4-BE49-F238E27FC236}">
                <a16:creationId xmlns:a16="http://schemas.microsoft.com/office/drawing/2014/main" id="{4973DCA8-10F9-A653-6E13-B31D88D9E951}"/>
              </a:ext>
            </a:extLst>
          </p:cNvPr>
          <p:cNvSpPr/>
          <p:nvPr/>
        </p:nvSpPr>
        <p:spPr>
          <a:xfrm>
            <a:off x="96863" y="367715"/>
            <a:ext cx="383790" cy="264696"/>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b="1" dirty="0"/>
              <a:t>5</a:t>
            </a:r>
            <a:endParaRPr lang="en-ZA" b="1" dirty="0"/>
          </a:p>
        </p:txBody>
      </p:sp>
    </p:spTree>
    <p:extLst>
      <p:ext uri="{BB962C8B-B14F-4D97-AF65-F5344CB8AC3E}">
        <p14:creationId xmlns:p14="http://schemas.microsoft.com/office/powerpoint/2010/main" val="1403967960"/>
      </p:ext>
    </p:extLst>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2"/>
          </p:nvPr>
        </p:nvSpPr>
        <p:spPr>
          <a:xfrm>
            <a:off x="1669774" y="2584260"/>
            <a:ext cx="5989983" cy="1364887"/>
          </a:xfrm>
        </p:spPr>
        <p:txBody>
          <a:bodyPr/>
          <a:lstStyle/>
          <a:p>
            <a:pPr marL="0" indent="0" algn="ctr">
              <a:buNone/>
            </a:pPr>
            <a:r>
              <a:rPr lang="en-US" sz="5400" dirty="0">
                <a:latin typeface="Lucida Calligraphy" panose="03010101010101010101" pitchFamily="66" charset="0"/>
              </a:rPr>
              <a:t>Thank you</a:t>
            </a:r>
            <a:endParaRPr lang="en-ZA" sz="5400" dirty="0">
              <a:latin typeface="Lucida Calligraphy" panose="03010101010101010101" pitchFamily="66" charset="0"/>
            </a:endParaRPr>
          </a:p>
        </p:txBody>
      </p:sp>
      <p:sp>
        <p:nvSpPr>
          <p:cNvPr id="5" name="Slide Number Placeholder 4"/>
          <p:cNvSpPr>
            <a:spLocks noGrp="1"/>
          </p:cNvSpPr>
          <p:nvPr>
            <p:ph type="sldNum" sz="quarter" idx="14"/>
          </p:nvPr>
        </p:nvSpPr>
        <p:spPr/>
        <p:txBody>
          <a:bodyPr/>
          <a:lstStyle/>
          <a:p>
            <a:fld id="{31975BCC-1333-4FF4-B647-2C0144E13DC9}" type="slidenum">
              <a:rPr lang="en-GB" smtClean="0"/>
              <a:pPr/>
              <a:t>11</a:t>
            </a:fld>
            <a:endParaRPr lang="en-GB" dirty="0"/>
          </a:p>
        </p:txBody>
      </p:sp>
    </p:spTree>
    <p:extLst>
      <p:ext uri="{BB962C8B-B14F-4D97-AF65-F5344CB8AC3E}">
        <p14:creationId xmlns:p14="http://schemas.microsoft.com/office/powerpoint/2010/main" val="4134329585"/>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8B296-2C3F-E72A-C995-E419DEC5951E}"/>
              </a:ext>
            </a:extLst>
          </p:cNvPr>
          <p:cNvSpPr>
            <a:spLocks noGrp="1"/>
          </p:cNvSpPr>
          <p:nvPr>
            <p:ph type="title"/>
          </p:nvPr>
        </p:nvSpPr>
        <p:spPr/>
        <p:txBody>
          <a:bodyPr/>
          <a:lstStyle/>
          <a:p>
            <a:r>
              <a:rPr lang="en-US" dirty="0"/>
              <a:t>Table of content</a:t>
            </a:r>
            <a:endParaRPr lang="en-ZA" dirty="0"/>
          </a:p>
        </p:txBody>
      </p:sp>
      <p:sp>
        <p:nvSpPr>
          <p:cNvPr id="3" name="Content Placeholder 2">
            <a:extLst>
              <a:ext uri="{FF2B5EF4-FFF2-40B4-BE49-F238E27FC236}">
                <a16:creationId xmlns:a16="http://schemas.microsoft.com/office/drawing/2014/main" id="{ED5B26A8-C2F0-1493-7519-5EFB3AA316F5}"/>
              </a:ext>
            </a:extLst>
          </p:cNvPr>
          <p:cNvSpPr>
            <a:spLocks noGrp="1"/>
          </p:cNvSpPr>
          <p:nvPr>
            <p:ph idx="1"/>
          </p:nvPr>
        </p:nvSpPr>
        <p:spPr>
          <a:xfrm>
            <a:off x="1600200" y="5875680"/>
            <a:ext cx="1503947" cy="440899"/>
          </a:xfrm>
        </p:spPr>
        <p:txBody>
          <a:bodyPr/>
          <a:lstStyle/>
          <a:p>
            <a:pPr marL="0" indent="0">
              <a:buNone/>
            </a:pPr>
            <a:r>
              <a:rPr lang="en-US" dirty="0"/>
              <a:t>.</a:t>
            </a:r>
            <a:endParaRPr lang="en-ZA" dirty="0"/>
          </a:p>
        </p:txBody>
      </p:sp>
      <p:sp>
        <p:nvSpPr>
          <p:cNvPr id="4" name="Date Placeholder 3">
            <a:extLst>
              <a:ext uri="{FF2B5EF4-FFF2-40B4-BE49-F238E27FC236}">
                <a16:creationId xmlns:a16="http://schemas.microsoft.com/office/drawing/2014/main" id="{EF7513FE-529F-45FB-6C16-9642D1FD2A3E}"/>
              </a:ext>
            </a:extLst>
          </p:cNvPr>
          <p:cNvSpPr>
            <a:spLocks noGrp="1"/>
          </p:cNvSpPr>
          <p:nvPr>
            <p:ph type="dt" sz="half" idx="10"/>
          </p:nvPr>
        </p:nvSpPr>
        <p:spPr/>
        <p:txBody>
          <a:bodyPr/>
          <a:lstStyle/>
          <a:p>
            <a:pPr>
              <a:defRPr/>
            </a:pPr>
            <a:r>
              <a:rPr lang="en-US" dirty="0"/>
              <a:t>.</a:t>
            </a:r>
            <a:endParaRPr lang="en-ZA" dirty="0"/>
          </a:p>
        </p:txBody>
      </p:sp>
      <p:sp>
        <p:nvSpPr>
          <p:cNvPr id="5" name="Slide Number Placeholder 4">
            <a:extLst>
              <a:ext uri="{FF2B5EF4-FFF2-40B4-BE49-F238E27FC236}">
                <a16:creationId xmlns:a16="http://schemas.microsoft.com/office/drawing/2014/main" id="{824BCC4F-F3E4-6493-72DA-D05477C4E3AD}"/>
              </a:ext>
            </a:extLst>
          </p:cNvPr>
          <p:cNvSpPr>
            <a:spLocks noGrp="1"/>
          </p:cNvSpPr>
          <p:nvPr>
            <p:ph type="sldNum" sz="quarter" idx="12"/>
          </p:nvPr>
        </p:nvSpPr>
        <p:spPr/>
        <p:txBody>
          <a:bodyPr/>
          <a:lstStyle/>
          <a:p>
            <a:pPr>
              <a:defRPr/>
            </a:pPr>
            <a:fld id="{8B96C4E4-F781-410B-AD6C-1AF225F5EE3D}" type="slidenum">
              <a:rPr lang="en-ZA" smtClean="0"/>
              <a:pPr>
                <a:defRPr/>
              </a:pPr>
              <a:t>2</a:t>
            </a:fld>
            <a:endParaRPr lang="en-ZA" dirty="0"/>
          </a:p>
        </p:txBody>
      </p:sp>
      <p:sp>
        <p:nvSpPr>
          <p:cNvPr id="7" name="Rectangle 6">
            <a:extLst>
              <a:ext uri="{FF2B5EF4-FFF2-40B4-BE49-F238E27FC236}">
                <a16:creationId xmlns:a16="http://schemas.microsoft.com/office/drawing/2014/main" id="{6D85E8CD-AB21-E2AF-3C3F-5389110419BC}"/>
              </a:ext>
            </a:extLst>
          </p:cNvPr>
          <p:cNvSpPr/>
          <p:nvPr/>
        </p:nvSpPr>
        <p:spPr>
          <a:xfrm>
            <a:off x="745958" y="1191127"/>
            <a:ext cx="8049126" cy="719387"/>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r>
              <a:rPr lang="en-US" b="1" dirty="0"/>
              <a:t>Background</a:t>
            </a:r>
            <a:endParaRPr lang="en-ZA" b="1" dirty="0"/>
          </a:p>
        </p:txBody>
      </p:sp>
      <p:sp>
        <p:nvSpPr>
          <p:cNvPr id="10" name="Rectangle 9">
            <a:extLst>
              <a:ext uri="{FF2B5EF4-FFF2-40B4-BE49-F238E27FC236}">
                <a16:creationId xmlns:a16="http://schemas.microsoft.com/office/drawing/2014/main" id="{5C3DBE49-207E-9A42-8BF3-D86B98BE1640}"/>
              </a:ext>
            </a:extLst>
          </p:cNvPr>
          <p:cNvSpPr/>
          <p:nvPr/>
        </p:nvSpPr>
        <p:spPr>
          <a:xfrm>
            <a:off x="745958" y="2303426"/>
            <a:ext cx="8049126" cy="666750"/>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r>
              <a:rPr lang="en-US" b="1" dirty="0"/>
              <a:t>High level structure</a:t>
            </a:r>
            <a:endParaRPr lang="en-ZA" b="1" dirty="0"/>
          </a:p>
        </p:txBody>
      </p:sp>
      <p:sp>
        <p:nvSpPr>
          <p:cNvPr id="12" name="Rectangle 11">
            <a:extLst>
              <a:ext uri="{FF2B5EF4-FFF2-40B4-BE49-F238E27FC236}">
                <a16:creationId xmlns:a16="http://schemas.microsoft.com/office/drawing/2014/main" id="{E31F0443-181B-106D-4CBA-E77708A9BB27}"/>
              </a:ext>
            </a:extLst>
          </p:cNvPr>
          <p:cNvSpPr/>
          <p:nvPr/>
        </p:nvSpPr>
        <p:spPr>
          <a:xfrm>
            <a:off x="674604" y="3363088"/>
            <a:ext cx="8120480" cy="66675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r>
              <a:rPr lang="en-US" b="1" dirty="0"/>
              <a:t>Scope of services</a:t>
            </a:r>
            <a:endParaRPr lang="en-ZA" b="1" dirty="0"/>
          </a:p>
        </p:txBody>
      </p:sp>
      <p:sp>
        <p:nvSpPr>
          <p:cNvPr id="14" name="Rectangle 13">
            <a:extLst>
              <a:ext uri="{FF2B5EF4-FFF2-40B4-BE49-F238E27FC236}">
                <a16:creationId xmlns:a16="http://schemas.microsoft.com/office/drawing/2014/main" id="{D12A018D-A213-482E-5187-D1EF223BDF12}"/>
              </a:ext>
            </a:extLst>
          </p:cNvPr>
          <p:cNvSpPr/>
          <p:nvPr/>
        </p:nvSpPr>
        <p:spPr>
          <a:xfrm>
            <a:off x="653715" y="4363585"/>
            <a:ext cx="8049126" cy="666750"/>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r>
              <a:rPr lang="en-US" dirty="0"/>
              <a:t>NEC</a:t>
            </a:r>
            <a:endParaRPr lang="en-ZA" dirty="0"/>
          </a:p>
        </p:txBody>
      </p:sp>
      <p:sp>
        <p:nvSpPr>
          <p:cNvPr id="15" name="Oval 14">
            <a:extLst>
              <a:ext uri="{FF2B5EF4-FFF2-40B4-BE49-F238E27FC236}">
                <a16:creationId xmlns:a16="http://schemas.microsoft.com/office/drawing/2014/main" id="{C411B91C-B4AC-A84F-A666-A7DEE356E202}"/>
              </a:ext>
            </a:extLst>
          </p:cNvPr>
          <p:cNvSpPr/>
          <p:nvPr/>
        </p:nvSpPr>
        <p:spPr>
          <a:xfrm>
            <a:off x="269875" y="1377347"/>
            <a:ext cx="476083" cy="416604"/>
          </a:xfrm>
          <a:prstGeom prst="ellipse">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dirty="0"/>
              <a:t>1</a:t>
            </a:r>
            <a:endParaRPr lang="en-ZA" dirty="0"/>
          </a:p>
        </p:txBody>
      </p:sp>
      <p:sp>
        <p:nvSpPr>
          <p:cNvPr id="17" name="Oval 16">
            <a:extLst>
              <a:ext uri="{FF2B5EF4-FFF2-40B4-BE49-F238E27FC236}">
                <a16:creationId xmlns:a16="http://schemas.microsoft.com/office/drawing/2014/main" id="{775B8481-39B3-CB7D-D78D-59281AFE33A7}"/>
              </a:ext>
            </a:extLst>
          </p:cNvPr>
          <p:cNvSpPr/>
          <p:nvPr/>
        </p:nvSpPr>
        <p:spPr>
          <a:xfrm>
            <a:off x="253659" y="2419880"/>
            <a:ext cx="476084" cy="463448"/>
          </a:xfrm>
          <a:prstGeom prst="ellipse">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dirty="0"/>
              <a:t>2</a:t>
            </a:r>
            <a:endParaRPr lang="en-ZA" dirty="0"/>
          </a:p>
        </p:txBody>
      </p:sp>
      <p:sp>
        <p:nvSpPr>
          <p:cNvPr id="19" name="Oval 18">
            <a:extLst>
              <a:ext uri="{FF2B5EF4-FFF2-40B4-BE49-F238E27FC236}">
                <a16:creationId xmlns:a16="http://schemas.microsoft.com/office/drawing/2014/main" id="{642D9E4E-2347-00E1-11F4-58715DD56B73}"/>
              </a:ext>
            </a:extLst>
          </p:cNvPr>
          <p:cNvSpPr/>
          <p:nvPr/>
        </p:nvSpPr>
        <p:spPr>
          <a:xfrm>
            <a:off x="253659" y="3455448"/>
            <a:ext cx="420944" cy="429254"/>
          </a:xfrm>
          <a:prstGeom prst="ellipse">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dirty="0"/>
              <a:t>3</a:t>
            </a:r>
            <a:endParaRPr lang="en-ZA" dirty="0"/>
          </a:p>
        </p:txBody>
      </p:sp>
      <p:sp>
        <p:nvSpPr>
          <p:cNvPr id="21" name="Oval 20">
            <a:extLst>
              <a:ext uri="{FF2B5EF4-FFF2-40B4-BE49-F238E27FC236}">
                <a16:creationId xmlns:a16="http://schemas.microsoft.com/office/drawing/2014/main" id="{1C7F8C94-244B-7BF2-2856-588145E3E22F}"/>
              </a:ext>
            </a:extLst>
          </p:cNvPr>
          <p:cNvSpPr/>
          <p:nvPr/>
        </p:nvSpPr>
        <p:spPr>
          <a:xfrm>
            <a:off x="253659" y="4475723"/>
            <a:ext cx="400056" cy="463448"/>
          </a:xfrm>
          <a:prstGeom prst="ellipse">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dirty="0"/>
              <a:t>4</a:t>
            </a:r>
            <a:endParaRPr lang="en-ZA" dirty="0"/>
          </a:p>
        </p:txBody>
      </p:sp>
      <p:sp>
        <p:nvSpPr>
          <p:cNvPr id="23" name="Rectangle 22">
            <a:extLst>
              <a:ext uri="{FF2B5EF4-FFF2-40B4-BE49-F238E27FC236}">
                <a16:creationId xmlns:a16="http://schemas.microsoft.com/office/drawing/2014/main" id="{DE5456DE-0FFE-3EE9-4FC2-667839C61D47}"/>
              </a:ext>
            </a:extLst>
          </p:cNvPr>
          <p:cNvSpPr/>
          <p:nvPr/>
        </p:nvSpPr>
        <p:spPr>
          <a:xfrm>
            <a:off x="653715" y="5475885"/>
            <a:ext cx="8049126" cy="73241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r>
              <a:rPr lang="en-US" b="1" dirty="0"/>
              <a:t>Evaluation criteria</a:t>
            </a:r>
            <a:endParaRPr lang="en-ZA" b="1" dirty="0"/>
          </a:p>
        </p:txBody>
      </p:sp>
      <p:sp>
        <p:nvSpPr>
          <p:cNvPr id="25" name="Oval 24">
            <a:extLst>
              <a:ext uri="{FF2B5EF4-FFF2-40B4-BE49-F238E27FC236}">
                <a16:creationId xmlns:a16="http://schemas.microsoft.com/office/drawing/2014/main" id="{A1DBA1B8-7E03-4927-6C3F-34AFCFADF81E}"/>
              </a:ext>
            </a:extLst>
          </p:cNvPr>
          <p:cNvSpPr/>
          <p:nvPr/>
        </p:nvSpPr>
        <p:spPr>
          <a:xfrm>
            <a:off x="269875" y="5632681"/>
            <a:ext cx="404729" cy="463448"/>
          </a:xfrm>
          <a:prstGeom prst="ellipse">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dirty="0"/>
              <a:t>5</a:t>
            </a:r>
            <a:endParaRPr lang="en-ZA" dirty="0"/>
          </a:p>
        </p:txBody>
      </p:sp>
    </p:spTree>
    <p:extLst>
      <p:ext uri="{BB962C8B-B14F-4D97-AF65-F5344CB8AC3E}">
        <p14:creationId xmlns:p14="http://schemas.microsoft.com/office/powerpoint/2010/main" val="3998978098"/>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D0415-4C8B-012A-96E4-806BABFA6368}"/>
              </a:ext>
            </a:extLst>
          </p:cNvPr>
          <p:cNvSpPr>
            <a:spLocks noGrp="1"/>
          </p:cNvSpPr>
          <p:nvPr>
            <p:ph type="title"/>
          </p:nvPr>
        </p:nvSpPr>
        <p:spPr/>
        <p:txBody>
          <a:bodyPr/>
          <a:lstStyle/>
          <a:p>
            <a:r>
              <a:rPr lang="en-US" dirty="0"/>
              <a:t>Background</a:t>
            </a:r>
            <a:endParaRPr lang="en-ZA" dirty="0"/>
          </a:p>
        </p:txBody>
      </p:sp>
      <p:sp>
        <p:nvSpPr>
          <p:cNvPr id="3" name="Content Placeholder 2">
            <a:extLst>
              <a:ext uri="{FF2B5EF4-FFF2-40B4-BE49-F238E27FC236}">
                <a16:creationId xmlns:a16="http://schemas.microsoft.com/office/drawing/2014/main" id="{03C74CA6-B3E2-4377-7632-1D46F24E4A2F}"/>
              </a:ext>
            </a:extLst>
          </p:cNvPr>
          <p:cNvSpPr>
            <a:spLocks noGrp="1"/>
          </p:cNvSpPr>
          <p:nvPr>
            <p:ph idx="1"/>
          </p:nvPr>
        </p:nvSpPr>
        <p:spPr>
          <a:xfrm>
            <a:off x="165652" y="1120778"/>
            <a:ext cx="8812696" cy="5045075"/>
          </a:xfrm>
        </p:spPr>
        <p:txBody>
          <a:bodyPr/>
          <a:lstStyle/>
          <a:p>
            <a:pPr marL="0" marR="111760" indent="0" algn="just">
              <a:lnSpc>
                <a:spcPct val="115000"/>
              </a:lnSpc>
              <a:spcAft>
                <a:spcPts val="1000"/>
              </a:spcAft>
              <a:buNone/>
            </a:pPr>
            <a:r>
              <a:rPr lang="en-ZA" b="1" dirty="0">
                <a:effectLst/>
                <a:latin typeface="Arial" panose="020B0604020202020204" pitchFamily="34" charset="0"/>
                <a:ea typeface="Calibri" panose="020F0502020204030204" pitchFamily="34" charset="0"/>
                <a:cs typeface="Times New Roman" panose="02020603050405020304" pitchFamily="18" charset="0"/>
              </a:rPr>
              <a:t>Mandate:</a:t>
            </a:r>
          </a:p>
          <a:p>
            <a:pPr marL="0" marR="111760" indent="0" algn="just">
              <a:lnSpc>
                <a:spcPct val="115000"/>
              </a:lnSpc>
              <a:spcAft>
                <a:spcPts val="1000"/>
              </a:spcAft>
              <a:buNone/>
            </a:pPr>
            <a:r>
              <a:rPr lang="en-ZA" sz="1600" dirty="0">
                <a:effectLst/>
                <a:latin typeface="Arial" panose="020B0604020202020204" pitchFamily="34" charset="0"/>
                <a:ea typeface="Calibri" panose="020F0502020204030204" pitchFamily="34" charset="0"/>
                <a:cs typeface="Times New Roman" panose="02020603050405020304" pitchFamily="18" charset="0"/>
              </a:rPr>
              <a:t>The Transmission Procurement and Supply Chain Management function’s mandate is to </a:t>
            </a:r>
            <a:r>
              <a:rPr lang="en-ZA" sz="1600" b="1" dirty="0">
                <a:effectLst/>
                <a:latin typeface="Arial" panose="020B0604020202020204" pitchFamily="34" charset="0"/>
                <a:ea typeface="Calibri" panose="020F0502020204030204" pitchFamily="34" charset="0"/>
                <a:cs typeface="Times New Roman" panose="02020603050405020304" pitchFamily="18" charset="0"/>
              </a:rPr>
              <a:t>optimally</a:t>
            </a:r>
            <a:r>
              <a:rPr lang="en-ZA" sz="1600" dirty="0">
                <a:effectLst/>
                <a:latin typeface="Arial" panose="020B0604020202020204" pitchFamily="34" charset="0"/>
                <a:ea typeface="Calibri" panose="020F0502020204030204" pitchFamily="34" charset="0"/>
                <a:cs typeface="Times New Roman" panose="02020603050405020304" pitchFamily="18" charset="0"/>
              </a:rPr>
              <a:t>, </a:t>
            </a:r>
            <a:r>
              <a:rPr lang="en-ZA" sz="1600" b="1" dirty="0">
                <a:effectLst/>
                <a:latin typeface="Arial" panose="020B0604020202020204" pitchFamily="34" charset="0"/>
                <a:ea typeface="Calibri" panose="020F0502020204030204" pitchFamily="34" charset="0"/>
                <a:cs typeface="Times New Roman" panose="02020603050405020304" pitchFamily="18" charset="0"/>
              </a:rPr>
              <a:t>cost effectively and safely procure </a:t>
            </a:r>
            <a:r>
              <a:rPr lang="en-ZA" sz="1600" dirty="0">
                <a:effectLst/>
                <a:latin typeface="Arial" panose="020B0604020202020204" pitchFamily="34" charset="0"/>
                <a:ea typeface="Calibri" panose="020F0502020204030204" pitchFamily="34" charset="0"/>
                <a:cs typeface="Times New Roman" panose="02020603050405020304" pitchFamily="18" charset="0"/>
              </a:rPr>
              <a:t>goods, services, and works for the Transmission Division with </a:t>
            </a:r>
            <a:r>
              <a:rPr lang="en-ZA" sz="1600" b="1" dirty="0">
                <a:effectLst/>
                <a:latin typeface="Arial" panose="020B0604020202020204" pitchFamily="34" charset="0"/>
                <a:ea typeface="Calibri" panose="020F0502020204030204" pitchFamily="34" charset="0"/>
                <a:cs typeface="Times New Roman" panose="02020603050405020304" pitchFamily="18" charset="0"/>
              </a:rPr>
              <a:t>best class capabilities </a:t>
            </a:r>
            <a:r>
              <a:rPr lang="en-ZA" sz="1600" dirty="0">
                <a:effectLst/>
                <a:latin typeface="Arial" panose="020B0604020202020204" pitchFamily="34" charset="0"/>
                <a:ea typeface="Calibri" panose="020F0502020204030204" pitchFamily="34" charset="0"/>
                <a:cs typeface="Times New Roman" panose="02020603050405020304" pitchFamily="18" charset="0"/>
              </a:rPr>
              <a:t>and performance in the area of procurement, inventory management, warehousing, supplier management and development as well as </a:t>
            </a:r>
            <a:r>
              <a:rPr lang="en-ZA" sz="1600" b="1" dirty="0">
                <a:effectLst/>
                <a:latin typeface="Arial" panose="020B0604020202020204" pitchFamily="34" charset="0"/>
                <a:ea typeface="Calibri" panose="020F0502020204030204" pitchFamily="34" charset="0"/>
                <a:cs typeface="Times New Roman" panose="02020603050405020304" pitchFamily="18" charset="0"/>
              </a:rPr>
              <a:t>compliance to relevant regulatory and legislative framework</a:t>
            </a:r>
            <a:r>
              <a:rPr lang="en-ZA" sz="1600" dirty="0">
                <a:effectLst/>
                <a:latin typeface="Arial" panose="020B0604020202020204" pitchFamily="34" charset="0"/>
                <a:ea typeface="Calibri" panose="020F0502020204030204" pitchFamily="34" charset="0"/>
                <a:cs typeface="Times New Roman" panose="02020603050405020304" pitchFamily="18" charset="0"/>
              </a:rPr>
              <a:t>. </a:t>
            </a:r>
          </a:p>
          <a:p>
            <a:pPr marL="0" marR="111760" indent="0" algn="just">
              <a:lnSpc>
                <a:spcPct val="115000"/>
              </a:lnSpc>
              <a:spcAft>
                <a:spcPts val="1000"/>
              </a:spcAft>
              <a:buNone/>
            </a:pPr>
            <a:r>
              <a:rPr lang="en-ZA" b="1" dirty="0">
                <a:effectLst/>
                <a:latin typeface="Arial" panose="020B0604020202020204" pitchFamily="34" charset="0"/>
                <a:ea typeface="Calibri" panose="020F0502020204030204" pitchFamily="34" charset="0"/>
                <a:cs typeface="Times New Roman" panose="02020603050405020304" pitchFamily="18" charset="0"/>
              </a:rPr>
              <a:t>The function is comprised of the following areas</a:t>
            </a:r>
            <a:r>
              <a:rPr lang="en-ZA" sz="1600" dirty="0">
                <a:effectLst/>
                <a:latin typeface="Arial" panose="020B0604020202020204" pitchFamily="34" charset="0"/>
                <a:ea typeface="Calibri" panose="020F0502020204030204" pitchFamily="34" charset="0"/>
                <a:cs typeface="Times New Roman" panose="02020603050405020304" pitchFamily="18" charset="0"/>
              </a:rPr>
              <a:t>: </a:t>
            </a:r>
            <a:endParaRPr lang="en-ZA" sz="1600" dirty="0">
              <a:effectLst/>
              <a:latin typeface="Calibri" panose="020F0502020204030204" pitchFamily="34" charset="0"/>
              <a:ea typeface="Calibri" panose="020F0502020204030204" pitchFamily="34" charset="0"/>
              <a:cs typeface="Times New Roman" panose="02020603050405020304" pitchFamily="18" charset="0"/>
            </a:endParaRPr>
          </a:p>
          <a:p>
            <a:pPr marR="521335" lvl="0" algn="just">
              <a:lnSpc>
                <a:spcPct val="100000"/>
              </a:lnSpc>
              <a:spcBef>
                <a:spcPts val="0"/>
              </a:spcBef>
              <a:spcAft>
                <a:spcPts val="0"/>
              </a:spcAft>
              <a:buFont typeface="Wingdings" panose="05000000000000000000" pitchFamily="2" charset="2"/>
              <a:buChar char="q"/>
            </a:pPr>
            <a:r>
              <a:rPr lang="en-ZA" sz="1600" dirty="0">
                <a:effectLst/>
                <a:latin typeface="Arial" panose="020B0604020202020204" pitchFamily="34" charset="0"/>
                <a:ea typeface="Calibri" panose="020F0502020204030204" pitchFamily="34" charset="0"/>
                <a:cs typeface="Times New Roman" panose="02020603050405020304" pitchFamily="18" charset="0"/>
              </a:rPr>
              <a:t>Project Sourcing</a:t>
            </a:r>
          </a:p>
          <a:p>
            <a:pPr marL="0" marR="521335" lvl="0" indent="0" algn="just">
              <a:lnSpc>
                <a:spcPct val="100000"/>
              </a:lnSpc>
              <a:spcBef>
                <a:spcPts val="0"/>
              </a:spcBef>
              <a:spcAft>
                <a:spcPts val="0"/>
              </a:spcAft>
              <a:buNone/>
            </a:pPr>
            <a:endParaRPr lang="en-ZA" sz="1600" dirty="0">
              <a:effectLst/>
              <a:latin typeface="Arial" panose="020B0604020202020204" pitchFamily="34" charset="0"/>
              <a:ea typeface="Calibri" panose="020F0502020204030204" pitchFamily="34" charset="0"/>
              <a:cs typeface="Times New Roman" panose="02020603050405020304" pitchFamily="18" charset="0"/>
            </a:endParaRPr>
          </a:p>
          <a:p>
            <a:pPr marR="521335" lvl="0" algn="just">
              <a:lnSpc>
                <a:spcPct val="100000"/>
              </a:lnSpc>
              <a:spcBef>
                <a:spcPts val="0"/>
              </a:spcBef>
              <a:spcAft>
                <a:spcPts val="0"/>
              </a:spcAft>
              <a:buFont typeface="Wingdings" panose="05000000000000000000" pitchFamily="2" charset="2"/>
              <a:buChar char="q"/>
            </a:pPr>
            <a:r>
              <a:rPr lang="en-ZA" sz="1600" dirty="0">
                <a:effectLst/>
                <a:latin typeface="Arial" panose="020B0604020202020204" pitchFamily="34" charset="0"/>
                <a:ea typeface="Calibri" panose="020F0502020204030204" pitchFamily="34" charset="0"/>
                <a:cs typeface="Times New Roman" panose="02020603050405020304" pitchFamily="18" charset="0"/>
              </a:rPr>
              <a:t>Commodity Sourcing and Materials Management</a:t>
            </a:r>
          </a:p>
          <a:p>
            <a:pPr marL="0" marR="521335" lvl="0" indent="0" algn="just">
              <a:lnSpc>
                <a:spcPct val="100000"/>
              </a:lnSpc>
              <a:spcBef>
                <a:spcPts val="0"/>
              </a:spcBef>
              <a:spcAft>
                <a:spcPts val="0"/>
              </a:spcAft>
              <a:buNone/>
            </a:pPr>
            <a:endParaRPr lang="en-ZA" sz="1600" dirty="0">
              <a:effectLst/>
              <a:latin typeface="Calibri" panose="020F0502020204030204" pitchFamily="34" charset="0"/>
              <a:ea typeface="Calibri" panose="020F0502020204030204" pitchFamily="34" charset="0"/>
              <a:cs typeface="Times New Roman" panose="02020603050405020304" pitchFamily="18" charset="0"/>
            </a:endParaRPr>
          </a:p>
          <a:p>
            <a:pPr marR="521335" lvl="0" algn="just">
              <a:lnSpc>
                <a:spcPct val="100000"/>
              </a:lnSpc>
              <a:spcBef>
                <a:spcPts val="0"/>
              </a:spcBef>
              <a:spcAft>
                <a:spcPts val="0"/>
              </a:spcAft>
              <a:buFont typeface="Wingdings" panose="05000000000000000000" pitchFamily="2" charset="2"/>
              <a:buChar char="q"/>
            </a:pPr>
            <a:r>
              <a:rPr lang="en-ZA" sz="1600" dirty="0">
                <a:effectLst/>
                <a:latin typeface="Arial" panose="020B0604020202020204" pitchFamily="34" charset="0"/>
                <a:ea typeface="Calibri" panose="020F0502020204030204" pitchFamily="34" charset="0"/>
                <a:cs typeface="Times New Roman" panose="02020603050405020304" pitchFamily="18" charset="0"/>
              </a:rPr>
              <a:t>Tactical Sourcing (including Grids); and </a:t>
            </a:r>
          </a:p>
          <a:p>
            <a:pPr marL="0" marR="521335" lvl="0" indent="0" algn="just">
              <a:lnSpc>
                <a:spcPct val="100000"/>
              </a:lnSpc>
              <a:spcBef>
                <a:spcPts val="0"/>
              </a:spcBef>
              <a:spcAft>
                <a:spcPts val="0"/>
              </a:spcAft>
              <a:buNone/>
            </a:pPr>
            <a:endParaRPr lang="en-ZA" sz="1600" dirty="0">
              <a:effectLst/>
              <a:latin typeface="Calibri" panose="020F0502020204030204" pitchFamily="34" charset="0"/>
              <a:ea typeface="Calibri" panose="020F0502020204030204" pitchFamily="34" charset="0"/>
              <a:cs typeface="Times New Roman" panose="02020603050405020304" pitchFamily="18" charset="0"/>
            </a:endParaRPr>
          </a:p>
          <a:p>
            <a:pPr marR="521335" lvl="0" algn="just">
              <a:lnSpc>
                <a:spcPct val="100000"/>
              </a:lnSpc>
              <a:spcBef>
                <a:spcPts val="0"/>
              </a:spcBef>
              <a:spcAft>
                <a:spcPts val="0"/>
              </a:spcAft>
              <a:buFont typeface="Wingdings" panose="05000000000000000000" pitchFamily="2" charset="2"/>
              <a:buChar char="q"/>
            </a:pPr>
            <a:r>
              <a:rPr lang="en-ZA" sz="1600" dirty="0">
                <a:effectLst/>
                <a:latin typeface="Arial" panose="020B0604020202020204" pitchFamily="34" charset="0"/>
                <a:ea typeface="Calibri" panose="020F0502020204030204" pitchFamily="34" charset="0"/>
                <a:cs typeface="Times New Roman" panose="02020603050405020304" pitchFamily="18" charset="0"/>
              </a:rPr>
              <a:t>Business Enablement</a:t>
            </a:r>
            <a:endParaRPr lang="en-ZA"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89271071-380F-44F4-F75A-18905DD45A90}"/>
              </a:ext>
            </a:extLst>
          </p:cNvPr>
          <p:cNvSpPr>
            <a:spLocks noGrp="1"/>
          </p:cNvSpPr>
          <p:nvPr>
            <p:ph type="dt" sz="half" idx="10"/>
          </p:nvPr>
        </p:nvSpPr>
        <p:spPr/>
        <p:txBody>
          <a:bodyPr/>
          <a:lstStyle/>
          <a:p>
            <a:pPr>
              <a:defRPr/>
            </a:pPr>
            <a:r>
              <a:rPr lang="en-US" dirty="0"/>
              <a:t>2022-09-21</a:t>
            </a:r>
            <a:endParaRPr lang="en-ZA" dirty="0"/>
          </a:p>
        </p:txBody>
      </p:sp>
      <p:sp>
        <p:nvSpPr>
          <p:cNvPr id="5" name="Slide Number Placeholder 4">
            <a:extLst>
              <a:ext uri="{FF2B5EF4-FFF2-40B4-BE49-F238E27FC236}">
                <a16:creationId xmlns:a16="http://schemas.microsoft.com/office/drawing/2014/main" id="{CDFA29A9-CD00-8AF7-B8B3-319C3EF25F0C}"/>
              </a:ext>
            </a:extLst>
          </p:cNvPr>
          <p:cNvSpPr>
            <a:spLocks noGrp="1"/>
          </p:cNvSpPr>
          <p:nvPr>
            <p:ph type="sldNum" sz="quarter" idx="12"/>
          </p:nvPr>
        </p:nvSpPr>
        <p:spPr/>
        <p:txBody>
          <a:bodyPr/>
          <a:lstStyle/>
          <a:p>
            <a:pPr>
              <a:defRPr/>
            </a:pPr>
            <a:fld id="{8B96C4E4-F781-410B-AD6C-1AF225F5EE3D}" type="slidenum">
              <a:rPr lang="en-ZA" smtClean="0"/>
              <a:pPr>
                <a:defRPr/>
              </a:pPr>
              <a:t>3</a:t>
            </a:fld>
            <a:endParaRPr lang="en-ZA" dirty="0"/>
          </a:p>
        </p:txBody>
      </p:sp>
      <p:sp>
        <p:nvSpPr>
          <p:cNvPr id="6" name="Oval 5">
            <a:extLst>
              <a:ext uri="{FF2B5EF4-FFF2-40B4-BE49-F238E27FC236}">
                <a16:creationId xmlns:a16="http://schemas.microsoft.com/office/drawing/2014/main" id="{3085B88D-01DF-7649-4258-06F411FB8529}"/>
              </a:ext>
            </a:extLst>
          </p:cNvPr>
          <p:cNvSpPr/>
          <p:nvPr/>
        </p:nvSpPr>
        <p:spPr>
          <a:xfrm>
            <a:off x="165652" y="352510"/>
            <a:ext cx="291551" cy="295106"/>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b="1" dirty="0"/>
              <a:t>1</a:t>
            </a:r>
            <a:endParaRPr lang="en-ZA" b="1" dirty="0"/>
          </a:p>
        </p:txBody>
      </p:sp>
    </p:spTree>
    <p:extLst>
      <p:ext uri="{BB962C8B-B14F-4D97-AF65-F5344CB8AC3E}">
        <p14:creationId xmlns:p14="http://schemas.microsoft.com/office/powerpoint/2010/main" val="554662707"/>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53F16-DE2D-2C74-D9E8-FF53889A9043}"/>
              </a:ext>
            </a:extLst>
          </p:cNvPr>
          <p:cNvSpPr>
            <a:spLocks noGrp="1"/>
          </p:cNvSpPr>
          <p:nvPr>
            <p:ph type="title"/>
          </p:nvPr>
        </p:nvSpPr>
        <p:spPr/>
        <p:txBody>
          <a:bodyPr/>
          <a:lstStyle/>
          <a:p>
            <a:r>
              <a:rPr lang="en-US" dirty="0"/>
              <a:t>Background continues…</a:t>
            </a:r>
            <a:endParaRPr lang="en-ZA" dirty="0"/>
          </a:p>
        </p:txBody>
      </p:sp>
      <p:sp>
        <p:nvSpPr>
          <p:cNvPr id="3" name="Content Placeholder 2">
            <a:extLst>
              <a:ext uri="{FF2B5EF4-FFF2-40B4-BE49-F238E27FC236}">
                <a16:creationId xmlns:a16="http://schemas.microsoft.com/office/drawing/2014/main" id="{EE136B47-B641-FCE8-14DD-E8DE4F350C9A}"/>
              </a:ext>
            </a:extLst>
          </p:cNvPr>
          <p:cNvSpPr>
            <a:spLocks noGrp="1"/>
          </p:cNvSpPr>
          <p:nvPr>
            <p:ph idx="1"/>
          </p:nvPr>
        </p:nvSpPr>
        <p:spPr>
          <a:xfrm>
            <a:off x="156411" y="1120778"/>
            <a:ext cx="8831178" cy="5045075"/>
          </a:xfrm>
        </p:spPr>
        <p:txBody>
          <a:bodyPr/>
          <a:lstStyle/>
          <a:p>
            <a:pPr marL="0" indent="0">
              <a:buNone/>
            </a:pPr>
            <a:r>
              <a:rPr lang="en-ZA" b="1" dirty="0">
                <a:effectLst/>
                <a:latin typeface="Arial" panose="020B0604020202020204" pitchFamily="34" charset="0"/>
                <a:ea typeface="Calibri" panose="020F0502020204030204" pitchFamily="34" charset="0"/>
              </a:rPr>
              <a:t>Transmission Development Plan (TDP):</a:t>
            </a:r>
          </a:p>
          <a:p>
            <a:pPr algn="just">
              <a:buFont typeface="Wingdings" panose="05000000000000000000" pitchFamily="2" charset="2"/>
              <a:buChar char="v"/>
            </a:pPr>
            <a:r>
              <a:rPr lang="en-ZA" sz="1600" dirty="0">
                <a:effectLst/>
                <a:latin typeface="Arial" panose="020B0604020202020204" pitchFamily="34" charset="0"/>
                <a:ea typeface="Calibri" panose="020F0502020204030204" pitchFamily="34" charset="0"/>
              </a:rPr>
              <a:t>The Transmission Development Plan (TDP) will result in massive capex expenditure in building many Transmission assets such as:</a:t>
            </a:r>
          </a:p>
          <a:p>
            <a:pPr lvl="1" algn="just">
              <a:buFont typeface="Wingdings" panose="05000000000000000000" pitchFamily="2" charset="2"/>
              <a:buChar char="q"/>
            </a:pPr>
            <a:r>
              <a:rPr lang="en-ZA" sz="1600" dirty="0">
                <a:effectLst/>
                <a:latin typeface="Arial" panose="020B0604020202020204" pitchFamily="34" charset="0"/>
                <a:ea typeface="Calibri" panose="020F0502020204030204" pitchFamily="34" charset="0"/>
              </a:rPr>
              <a:t>Transmission lines;</a:t>
            </a:r>
          </a:p>
          <a:p>
            <a:pPr lvl="1" algn="just">
              <a:buFont typeface="Wingdings" panose="05000000000000000000" pitchFamily="2" charset="2"/>
              <a:buChar char="q"/>
            </a:pPr>
            <a:r>
              <a:rPr lang="en-ZA" sz="1600" dirty="0">
                <a:effectLst/>
                <a:latin typeface="Arial" panose="020B0604020202020204" pitchFamily="34" charset="0"/>
                <a:ea typeface="Calibri" panose="020F0502020204030204" pitchFamily="34" charset="0"/>
              </a:rPr>
              <a:t>Substations</a:t>
            </a:r>
            <a:r>
              <a:rPr lang="en-ZA" sz="1600" dirty="0">
                <a:latin typeface="Arial" panose="020B0604020202020204" pitchFamily="34" charset="0"/>
                <a:ea typeface="Calibri" panose="020F0502020204030204" pitchFamily="34" charset="0"/>
              </a:rPr>
              <a:t> and </a:t>
            </a:r>
          </a:p>
          <a:p>
            <a:pPr lvl="1" algn="just">
              <a:buFont typeface="Wingdings" panose="05000000000000000000" pitchFamily="2" charset="2"/>
              <a:buChar char="q"/>
            </a:pPr>
            <a:r>
              <a:rPr lang="en-ZA" sz="1600" dirty="0">
                <a:latin typeface="Arial" panose="020B0604020202020204" pitchFamily="34" charset="0"/>
                <a:ea typeface="Calibri" panose="020F0502020204030204" pitchFamily="34" charset="0"/>
              </a:rPr>
              <a:t>I</a:t>
            </a:r>
            <a:r>
              <a:rPr lang="en-ZA" sz="1600" dirty="0">
                <a:effectLst/>
                <a:latin typeface="Arial" panose="020B0604020202020204" pitchFamily="34" charset="0"/>
                <a:ea typeface="Calibri" panose="020F0502020204030204" pitchFamily="34" charset="0"/>
              </a:rPr>
              <a:t>ncluding the refurbishments work</a:t>
            </a:r>
          </a:p>
          <a:p>
            <a:pPr marR="111760" algn="just">
              <a:lnSpc>
                <a:spcPct val="115000"/>
              </a:lnSpc>
              <a:spcAft>
                <a:spcPts val="1000"/>
              </a:spcAft>
              <a:buFont typeface="Wingdings" panose="05000000000000000000" pitchFamily="2" charset="2"/>
              <a:buChar char="v"/>
            </a:pPr>
            <a:r>
              <a:rPr lang="en-ZA" sz="1600" dirty="0">
                <a:latin typeface="Arial" panose="020B0604020202020204" pitchFamily="34" charset="0"/>
                <a:cs typeface="Times New Roman" panose="02020603050405020304" pitchFamily="18" charset="0"/>
              </a:rPr>
              <a:t>This necessitates that all supporting functions be geared up to play a meaningful role in achieving the company’s key performance indicators. As such there is a need to have a sufficient capacity and capability in Transmission P&amp;SCM over few years period in order to support and achieve a successful plan.</a:t>
            </a:r>
          </a:p>
          <a:p>
            <a:endParaRPr lang="en-ZA" dirty="0"/>
          </a:p>
        </p:txBody>
      </p:sp>
      <p:sp>
        <p:nvSpPr>
          <p:cNvPr id="4" name="Date Placeholder 3">
            <a:extLst>
              <a:ext uri="{FF2B5EF4-FFF2-40B4-BE49-F238E27FC236}">
                <a16:creationId xmlns:a16="http://schemas.microsoft.com/office/drawing/2014/main" id="{05A55051-37D0-54AD-6BD8-B76FF3B23467}"/>
              </a:ext>
            </a:extLst>
          </p:cNvPr>
          <p:cNvSpPr>
            <a:spLocks noGrp="1"/>
          </p:cNvSpPr>
          <p:nvPr>
            <p:ph type="dt" sz="half" idx="10"/>
          </p:nvPr>
        </p:nvSpPr>
        <p:spPr/>
        <p:txBody>
          <a:bodyPr/>
          <a:lstStyle/>
          <a:p>
            <a:pPr>
              <a:defRPr/>
            </a:pPr>
            <a:r>
              <a:rPr lang="en-US" dirty="0"/>
              <a:t>2022-09-21</a:t>
            </a:r>
            <a:endParaRPr lang="en-ZA" dirty="0"/>
          </a:p>
        </p:txBody>
      </p:sp>
      <p:sp>
        <p:nvSpPr>
          <p:cNvPr id="5" name="Slide Number Placeholder 4">
            <a:extLst>
              <a:ext uri="{FF2B5EF4-FFF2-40B4-BE49-F238E27FC236}">
                <a16:creationId xmlns:a16="http://schemas.microsoft.com/office/drawing/2014/main" id="{F068F83A-AD12-091C-6229-ECFE08ADB830}"/>
              </a:ext>
            </a:extLst>
          </p:cNvPr>
          <p:cNvSpPr>
            <a:spLocks noGrp="1"/>
          </p:cNvSpPr>
          <p:nvPr>
            <p:ph type="sldNum" sz="quarter" idx="12"/>
          </p:nvPr>
        </p:nvSpPr>
        <p:spPr/>
        <p:txBody>
          <a:bodyPr/>
          <a:lstStyle/>
          <a:p>
            <a:pPr>
              <a:defRPr/>
            </a:pPr>
            <a:fld id="{8B96C4E4-F781-410B-AD6C-1AF225F5EE3D}" type="slidenum">
              <a:rPr lang="en-ZA" smtClean="0"/>
              <a:pPr>
                <a:defRPr/>
              </a:pPr>
              <a:t>4</a:t>
            </a:fld>
            <a:endParaRPr lang="en-ZA" dirty="0"/>
          </a:p>
        </p:txBody>
      </p:sp>
    </p:spTree>
    <p:extLst>
      <p:ext uri="{BB962C8B-B14F-4D97-AF65-F5344CB8AC3E}">
        <p14:creationId xmlns:p14="http://schemas.microsoft.com/office/powerpoint/2010/main" val="2244528009"/>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B0703-1D0A-3CC1-BA4A-05B9AA663167}"/>
              </a:ext>
            </a:extLst>
          </p:cNvPr>
          <p:cNvSpPr>
            <a:spLocks noGrp="1"/>
          </p:cNvSpPr>
          <p:nvPr>
            <p:ph type="title"/>
          </p:nvPr>
        </p:nvSpPr>
        <p:spPr/>
        <p:txBody>
          <a:bodyPr/>
          <a:lstStyle/>
          <a:p>
            <a:r>
              <a:rPr lang="en-US" dirty="0"/>
              <a:t>High Level Structure</a:t>
            </a:r>
            <a:endParaRPr lang="en-ZA" dirty="0"/>
          </a:p>
        </p:txBody>
      </p:sp>
      <p:sp>
        <p:nvSpPr>
          <p:cNvPr id="4" name="Date Placeholder 3">
            <a:extLst>
              <a:ext uri="{FF2B5EF4-FFF2-40B4-BE49-F238E27FC236}">
                <a16:creationId xmlns:a16="http://schemas.microsoft.com/office/drawing/2014/main" id="{197F7D25-163F-D86F-0758-2C57B864F538}"/>
              </a:ext>
            </a:extLst>
          </p:cNvPr>
          <p:cNvSpPr>
            <a:spLocks noGrp="1"/>
          </p:cNvSpPr>
          <p:nvPr>
            <p:ph type="dt" sz="half" idx="10"/>
          </p:nvPr>
        </p:nvSpPr>
        <p:spPr/>
        <p:txBody>
          <a:bodyPr/>
          <a:lstStyle/>
          <a:p>
            <a:pPr>
              <a:defRPr/>
            </a:pPr>
            <a:r>
              <a:rPr lang="en-US" dirty="0"/>
              <a:t>2022-09-21</a:t>
            </a:r>
            <a:endParaRPr lang="en-ZA" dirty="0"/>
          </a:p>
        </p:txBody>
      </p:sp>
      <p:sp>
        <p:nvSpPr>
          <p:cNvPr id="5" name="Slide Number Placeholder 4">
            <a:extLst>
              <a:ext uri="{FF2B5EF4-FFF2-40B4-BE49-F238E27FC236}">
                <a16:creationId xmlns:a16="http://schemas.microsoft.com/office/drawing/2014/main" id="{820751A4-A8AC-A90F-72FB-A8AD7A58C772}"/>
              </a:ext>
            </a:extLst>
          </p:cNvPr>
          <p:cNvSpPr>
            <a:spLocks noGrp="1"/>
          </p:cNvSpPr>
          <p:nvPr>
            <p:ph type="sldNum" sz="quarter" idx="12"/>
          </p:nvPr>
        </p:nvSpPr>
        <p:spPr/>
        <p:txBody>
          <a:bodyPr/>
          <a:lstStyle/>
          <a:p>
            <a:pPr>
              <a:defRPr/>
            </a:pPr>
            <a:fld id="{8B96C4E4-F781-410B-AD6C-1AF225F5EE3D}" type="slidenum">
              <a:rPr lang="en-ZA" smtClean="0"/>
              <a:pPr>
                <a:defRPr/>
              </a:pPr>
              <a:t>5</a:t>
            </a:fld>
            <a:endParaRPr lang="en-ZA" dirty="0"/>
          </a:p>
        </p:txBody>
      </p:sp>
      <p:sp>
        <p:nvSpPr>
          <p:cNvPr id="6" name="Rectangle: Rounded Corners 5">
            <a:extLst>
              <a:ext uri="{FF2B5EF4-FFF2-40B4-BE49-F238E27FC236}">
                <a16:creationId xmlns:a16="http://schemas.microsoft.com/office/drawing/2014/main" id="{09DEDB66-B87F-B999-9AF3-A2271F326EB3}"/>
              </a:ext>
            </a:extLst>
          </p:cNvPr>
          <p:cNvSpPr/>
          <p:nvPr/>
        </p:nvSpPr>
        <p:spPr>
          <a:xfrm>
            <a:off x="79068" y="1825426"/>
            <a:ext cx="1360920" cy="89141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600" b="1" dirty="0"/>
              <a:t>Eskom Corporate (</a:t>
            </a:r>
            <a:r>
              <a:rPr lang="en-US" sz="1600" b="1" dirty="0" err="1"/>
              <a:t>Cx</a:t>
            </a:r>
            <a:r>
              <a:rPr lang="en-US" sz="1600" dirty="0"/>
              <a:t>)</a:t>
            </a:r>
            <a:endParaRPr lang="en-ZA" sz="1600" dirty="0"/>
          </a:p>
        </p:txBody>
      </p:sp>
      <p:sp>
        <p:nvSpPr>
          <p:cNvPr id="9" name="Content Placeholder 8">
            <a:extLst>
              <a:ext uri="{FF2B5EF4-FFF2-40B4-BE49-F238E27FC236}">
                <a16:creationId xmlns:a16="http://schemas.microsoft.com/office/drawing/2014/main" id="{DB151592-C0C4-3979-4333-E2897A98CC06}"/>
              </a:ext>
            </a:extLst>
          </p:cNvPr>
          <p:cNvSpPr>
            <a:spLocks noGrp="1"/>
          </p:cNvSpPr>
          <p:nvPr>
            <p:ph idx="1"/>
          </p:nvPr>
        </p:nvSpPr>
        <p:spPr>
          <a:xfrm>
            <a:off x="2979583" y="1836047"/>
            <a:ext cx="1689998" cy="891414"/>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marL="0" indent="0" algn="ctr">
              <a:buNone/>
            </a:pPr>
            <a:r>
              <a:rPr lang="en-US" sz="1600" b="1" dirty="0"/>
              <a:t>Transmission (Tx) </a:t>
            </a:r>
            <a:endParaRPr lang="en-ZA" sz="1600" b="1" dirty="0"/>
          </a:p>
        </p:txBody>
      </p:sp>
      <p:sp>
        <p:nvSpPr>
          <p:cNvPr id="13" name="Rectangle: Rounded Corners 12">
            <a:extLst>
              <a:ext uri="{FF2B5EF4-FFF2-40B4-BE49-F238E27FC236}">
                <a16:creationId xmlns:a16="http://schemas.microsoft.com/office/drawing/2014/main" id="{D9FD1D0F-9770-63E0-98D6-FFA228F572E6}"/>
              </a:ext>
            </a:extLst>
          </p:cNvPr>
          <p:cNvSpPr/>
          <p:nvPr/>
        </p:nvSpPr>
        <p:spPr>
          <a:xfrm>
            <a:off x="4705466" y="1845761"/>
            <a:ext cx="1428828" cy="89141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600" b="1" dirty="0"/>
              <a:t>Distribution (Dx)</a:t>
            </a:r>
            <a:endParaRPr lang="en-ZA" sz="1600" b="1" dirty="0"/>
          </a:p>
        </p:txBody>
      </p:sp>
      <p:sp>
        <p:nvSpPr>
          <p:cNvPr id="15" name="Rectangle: Rounded Corners 14">
            <a:extLst>
              <a:ext uri="{FF2B5EF4-FFF2-40B4-BE49-F238E27FC236}">
                <a16:creationId xmlns:a16="http://schemas.microsoft.com/office/drawing/2014/main" id="{36386702-F112-7E62-0E97-35833D64C45C}"/>
              </a:ext>
            </a:extLst>
          </p:cNvPr>
          <p:cNvSpPr/>
          <p:nvPr/>
        </p:nvSpPr>
        <p:spPr>
          <a:xfrm>
            <a:off x="1526112" y="1836047"/>
            <a:ext cx="1418428" cy="89141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600" b="1" dirty="0"/>
              <a:t>Generation (Gx)</a:t>
            </a:r>
            <a:endParaRPr lang="en-ZA" sz="1600" b="1" dirty="0"/>
          </a:p>
        </p:txBody>
      </p:sp>
      <p:sp>
        <p:nvSpPr>
          <p:cNvPr id="17" name="Rectangle: Rounded Corners 16">
            <a:extLst>
              <a:ext uri="{FF2B5EF4-FFF2-40B4-BE49-F238E27FC236}">
                <a16:creationId xmlns:a16="http://schemas.microsoft.com/office/drawing/2014/main" id="{1EB3659F-C997-58D0-BDCB-C459A0564710}"/>
              </a:ext>
            </a:extLst>
          </p:cNvPr>
          <p:cNvSpPr/>
          <p:nvPr/>
        </p:nvSpPr>
        <p:spPr>
          <a:xfrm>
            <a:off x="6170179" y="1845760"/>
            <a:ext cx="1223266" cy="89141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600" b="1" dirty="0"/>
              <a:t>Group Capital (GCD)</a:t>
            </a:r>
            <a:endParaRPr lang="en-ZA" sz="1600" b="1" dirty="0"/>
          </a:p>
        </p:txBody>
      </p:sp>
      <p:sp>
        <p:nvSpPr>
          <p:cNvPr id="28" name="Rectangle: Rounded Corners 27">
            <a:extLst>
              <a:ext uri="{FF2B5EF4-FFF2-40B4-BE49-F238E27FC236}">
                <a16:creationId xmlns:a16="http://schemas.microsoft.com/office/drawing/2014/main" id="{7262CCAC-40BB-F0F2-8404-E610C86A230D}"/>
              </a:ext>
            </a:extLst>
          </p:cNvPr>
          <p:cNvSpPr/>
          <p:nvPr/>
        </p:nvSpPr>
        <p:spPr>
          <a:xfrm>
            <a:off x="99739" y="2798709"/>
            <a:ext cx="8855368" cy="47845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t>Managing Directors / Divisional Group Executives </a:t>
            </a:r>
            <a:endParaRPr lang="en-ZA" b="1" dirty="0"/>
          </a:p>
        </p:txBody>
      </p:sp>
      <p:sp>
        <p:nvSpPr>
          <p:cNvPr id="34" name="Rectangle: Rounded Corners 33">
            <a:extLst>
              <a:ext uri="{FF2B5EF4-FFF2-40B4-BE49-F238E27FC236}">
                <a16:creationId xmlns:a16="http://schemas.microsoft.com/office/drawing/2014/main" id="{7B016994-93DD-ABBF-630B-335276E393F3}"/>
              </a:ext>
            </a:extLst>
          </p:cNvPr>
          <p:cNvSpPr/>
          <p:nvPr/>
        </p:nvSpPr>
        <p:spPr>
          <a:xfrm>
            <a:off x="79068" y="3563762"/>
            <a:ext cx="1360920" cy="89141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600" b="1" dirty="0"/>
              <a:t>Senior Manager P&amp;SCM</a:t>
            </a:r>
            <a:endParaRPr lang="en-ZA" sz="1600" b="1" dirty="0"/>
          </a:p>
        </p:txBody>
      </p:sp>
      <p:sp>
        <p:nvSpPr>
          <p:cNvPr id="36" name="Rectangle: Rounded Corners 35">
            <a:extLst>
              <a:ext uri="{FF2B5EF4-FFF2-40B4-BE49-F238E27FC236}">
                <a16:creationId xmlns:a16="http://schemas.microsoft.com/office/drawing/2014/main" id="{0A359954-6A20-8A50-F828-1A7D08B02D3C}"/>
              </a:ext>
            </a:extLst>
          </p:cNvPr>
          <p:cNvSpPr/>
          <p:nvPr/>
        </p:nvSpPr>
        <p:spPr>
          <a:xfrm>
            <a:off x="79068" y="1253352"/>
            <a:ext cx="8855368" cy="47845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a:t>Group Chief Procurement Officer</a:t>
            </a:r>
            <a:endParaRPr lang="en-ZA" b="1" dirty="0"/>
          </a:p>
        </p:txBody>
      </p:sp>
      <p:sp>
        <p:nvSpPr>
          <p:cNvPr id="42" name="Rectangle: Rounded Corners 41">
            <a:extLst>
              <a:ext uri="{FF2B5EF4-FFF2-40B4-BE49-F238E27FC236}">
                <a16:creationId xmlns:a16="http://schemas.microsoft.com/office/drawing/2014/main" id="{86F1C151-69A3-E4EB-EC2C-12D908DFFA85}"/>
              </a:ext>
            </a:extLst>
          </p:cNvPr>
          <p:cNvSpPr/>
          <p:nvPr/>
        </p:nvSpPr>
        <p:spPr>
          <a:xfrm>
            <a:off x="7429330" y="1836047"/>
            <a:ext cx="1525777" cy="89141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600" b="1" dirty="0"/>
              <a:t>Subsidiaries</a:t>
            </a:r>
            <a:endParaRPr lang="en-ZA" sz="1600" b="1" dirty="0"/>
          </a:p>
        </p:txBody>
      </p:sp>
      <p:sp>
        <p:nvSpPr>
          <p:cNvPr id="44" name="Rectangle: Rounded Corners 43">
            <a:extLst>
              <a:ext uri="{FF2B5EF4-FFF2-40B4-BE49-F238E27FC236}">
                <a16:creationId xmlns:a16="http://schemas.microsoft.com/office/drawing/2014/main" id="{C732FF8B-8F47-6241-D0FE-D01E3D47C4C9}"/>
              </a:ext>
            </a:extLst>
          </p:cNvPr>
          <p:cNvSpPr/>
          <p:nvPr/>
        </p:nvSpPr>
        <p:spPr>
          <a:xfrm>
            <a:off x="1554866" y="3579867"/>
            <a:ext cx="1360920" cy="89141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600" b="1" dirty="0"/>
              <a:t>Senior Manager P&amp;SCM</a:t>
            </a:r>
            <a:endParaRPr lang="en-ZA" sz="1600" b="1" dirty="0"/>
          </a:p>
        </p:txBody>
      </p:sp>
      <p:sp>
        <p:nvSpPr>
          <p:cNvPr id="46" name="Rectangle: Rounded Corners 45">
            <a:extLst>
              <a:ext uri="{FF2B5EF4-FFF2-40B4-BE49-F238E27FC236}">
                <a16:creationId xmlns:a16="http://schemas.microsoft.com/office/drawing/2014/main" id="{5BD87EDF-8F45-B8E4-6C63-016CD9F12117}"/>
              </a:ext>
            </a:extLst>
          </p:cNvPr>
          <p:cNvSpPr/>
          <p:nvPr/>
        </p:nvSpPr>
        <p:spPr>
          <a:xfrm>
            <a:off x="2979583" y="3563762"/>
            <a:ext cx="1592417" cy="891416"/>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en-US" sz="1600" b="1" dirty="0"/>
              <a:t>Senior Manager P&amp;SCM</a:t>
            </a:r>
            <a:endParaRPr lang="en-ZA" sz="1600" b="1" dirty="0"/>
          </a:p>
        </p:txBody>
      </p:sp>
      <p:sp>
        <p:nvSpPr>
          <p:cNvPr id="48" name="Rectangle: Rounded Corners 47">
            <a:extLst>
              <a:ext uri="{FF2B5EF4-FFF2-40B4-BE49-F238E27FC236}">
                <a16:creationId xmlns:a16="http://schemas.microsoft.com/office/drawing/2014/main" id="{27285792-20CB-2DC0-37BC-2AF4B491160C}"/>
              </a:ext>
            </a:extLst>
          </p:cNvPr>
          <p:cNvSpPr/>
          <p:nvPr/>
        </p:nvSpPr>
        <p:spPr>
          <a:xfrm>
            <a:off x="4613884" y="3563762"/>
            <a:ext cx="1360920" cy="89141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600" b="1" dirty="0"/>
              <a:t>Senior Manager P&amp;SCM</a:t>
            </a:r>
            <a:endParaRPr lang="en-ZA" sz="1600" b="1" dirty="0"/>
          </a:p>
        </p:txBody>
      </p:sp>
      <p:sp>
        <p:nvSpPr>
          <p:cNvPr id="50" name="Rectangle: Rounded Corners 49">
            <a:extLst>
              <a:ext uri="{FF2B5EF4-FFF2-40B4-BE49-F238E27FC236}">
                <a16:creationId xmlns:a16="http://schemas.microsoft.com/office/drawing/2014/main" id="{0E14D35A-1238-3B5B-C27B-EC62438B8ADD}"/>
              </a:ext>
            </a:extLst>
          </p:cNvPr>
          <p:cNvSpPr/>
          <p:nvPr/>
        </p:nvSpPr>
        <p:spPr>
          <a:xfrm>
            <a:off x="6063911" y="3563762"/>
            <a:ext cx="1360920" cy="89141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600" b="1" dirty="0"/>
              <a:t>Senior Manager P&amp;SCM</a:t>
            </a:r>
            <a:endParaRPr lang="en-ZA" sz="1600" b="1" dirty="0"/>
          </a:p>
        </p:txBody>
      </p:sp>
      <p:sp>
        <p:nvSpPr>
          <p:cNvPr id="52" name="Rectangle: Rounded Corners 51">
            <a:extLst>
              <a:ext uri="{FF2B5EF4-FFF2-40B4-BE49-F238E27FC236}">
                <a16:creationId xmlns:a16="http://schemas.microsoft.com/office/drawing/2014/main" id="{FE0926B1-9350-AB4A-B0B1-403229B980D7}"/>
              </a:ext>
            </a:extLst>
          </p:cNvPr>
          <p:cNvSpPr/>
          <p:nvPr/>
        </p:nvSpPr>
        <p:spPr>
          <a:xfrm>
            <a:off x="7517642" y="3567398"/>
            <a:ext cx="1360920" cy="89141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600" b="1" dirty="0"/>
              <a:t>Senior Manager P&amp;SCM</a:t>
            </a:r>
            <a:endParaRPr lang="en-ZA" sz="1600" b="1" dirty="0"/>
          </a:p>
        </p:txBody>
      </p:sp>
      <p:cxnSp>
        <p:nvCxnSpPr>
          <p:cNvPr id="56" name="Straight Connector 55">
            <a:extLst>
              <a:ext uri="{FF2B5EF4-FFF2-40B4-BE49-F238E27FC236}">
                <a16:creationId xmlns:a16="http://schemas.microsoft.com/office/drawing/2014/main" id="{39A1BC06-A806-2A40-38D0-539D35A7622D}"/>
              </a:ext>
            </a:extLst>
          </p:cNvPr>
          <p:cNvCxnSpPr>
            <a:cxnSpLocks/>
            <a:endCxn id="34" idx="0"/>
          </p:cNvCxnSpPr>
          <p:nvPr/>
        </p:nvCxnSpPr>
        <p:spPr>
          <a:xfrm>
            <a:off x="759528" y="3263858"/>
            <a:ext cx="0" cy="299904"/>
          </a:xfrm>
          <a:prstGeom prst="line">
            <a:avLst/>
          </a:prstGeom>
        </p:spPr>
        <p:style>
          <a:lnRef idx="3">
            <a:schemeClr val="accent6"/>
          </a:lnRef>
          <a:fillRef idx="0">
            <a:schemeClr val="accent6"/>
          </a:fillRef>
          <a:effectRef idx="2">
            <a:schemeClr val="accent6"/>
          </a:effectRef>
          <a:fontRef idx="minor">
            <a:schemeClr val="tx1"/>
          </a:fontRef>
        </p:style>
      </p:cxnSp>
      <p:cxnSp>
        <p:nvCxnSpPr>
          <p:cNvPr id="59" name="Straight Connector 58">
            <a:extLst>
              <a:ext uri="{FF2B5EF4-FFF2-40B4-BE49-F238E27FC236}">
                <a16:creationId xmlns:a16="http://schemas.microsoft.com/office/drawing/2014/main" id="{2349BB4C-3423-B318-E99C-07FDBBAC16C6}"/>
              </a:ext>
            </a:extLst>
          </p:cNvPr>
          <p:cNvCxnSpPr>
            <a:cxnSpLocks/>
          </p:cNvCxnSpPr>
          <p:nvPr/>
        </p:nvCxnSpPr>
        <p:spPr>
          <a:xfrm>
            <a:off x="2232854" y="3279963"/>
            <a:ext cx="0" cy="299904"/>
          </a:xfrm>
          <a:prstGeom prst="line">
            <a:avLst/>
          </a:prstGeom>
        </p:spPr>
        <p:style>
          <a:lnRef idx="3">
            <a:schemeClr val="accent6"/>
          </a:lnRef>
          <a:fillRef idx="0">
            <a:schemeClr val="accent6"/>
          </a:fillRef>
          <a:effectRef idx="2">
            <a:schemeClr val="accent6"/>
          </a:effectRef>
          <a:fontRef idx="minor">
            <a:schemeClr val="tx1"/>
          </a:fontRef>
        </p:style>
      </p:cxnSp>
      <p:cxnSp>
        <p:nvCxnSpPr>
          <p:cNvPr id="60" name="Straight Connector 59">
            <a:extLst>
              <a:ext uri="{FF2B5EF4-FFF2-40B4-BE49-F238E27FC236}">
                <a16:creationId xmlns:a16="http://schemas.microsoft.com/office/drawing/2014/main" id="{F19F26E6-300A-E217-8EBD-308D44ADBF37}"/>
              </a:ext>
            </a:extLst>
          </p:cNvPr>
          <p:cNvCxnSpPr>
            <a:cxnSpLocks/>
          </p:cNvCxnSpPr>
          <p:nvPr/>
        </p:nvCxnSpPr>
        <p:spPr>
          <a:xfrm>
            <a:off x="3775791" y="3263858"/>
            <a:ext cx="0" cy="299904"/>
          </a:xfrm>
          <a:prstGeom prst="line">
            <a:avLst/>
          </a:prstGeom>
        </p:spPr>
        <p:style>
          <a:lnRef idx="3">
            <a:schemeClr val="accent6"/>
          </a:lnRef>
          <a:fillRef idx="0">
            <a:schemeClr val="accent6"/>
          </a:fillRef>
          <a:effectRef idx="2">
            <a:schemeClr val="accent6"/>
          </a:effectRef>
          <a:fontRef idx="minor">
            <a:schemeClr val="tx1"/>
          </a:fontRef>
        </p:style>
      </p:cxnSp>
      <p:cxnSp>
        <p:nvCxnSpPr>
          <p:cNvPr id="61" name="Straight Connector 60">
            <a:extLst>
              <a:ext uri="{FF2B5EF4-FFF2-40B4-BE49-F238E27FC236}">
                <a16:creationId xmlns:a16="http://schemas.microsoft.com/office/drawing/2014/main" id="{2E52BF0F-4BBC-1E4D-23A0-F030DB8EB254}"/>
              </a:ext>
            </a:extLst>
          </p:cNvPr>
          <p:cNvCxnSpPr>
            <a:cxnSpLocks/>
          </p:cNvCxnSpPr>
          <p:nvPr/>
        </p:nvCxnSpPr>
        <p:spPr>
          <a:xfrm>
            <a:off x="5278620" y="3238729"/>
            <a:ext cx="0" cy="299904"/>
          </a:xfrm>
          <a:prstGeom prst="line">
            <a:avLst/>
          </a:prstGeom>
        </p:spPr>
        <p:style>
          <a:lnRef idx="3">
            <a:schemeClr val="accent6"/>
          </a:lnRef>
          <a:fillRef idx="0">
            <a:schemeClr val="accent6"/>
          </a:fillRef>
          <a:effectRef idx="2">
            <a:schemeClr val="accent6"/>
          </a:effectRef>
          <a:fontRef idx="minor">
            <a:schemeClr val="tx1"/>
          </a:fontRef>
        </p:style>
      </p:cxnSp>
      <p:cxnSp>
        <p:nvCxnSpPr>
          <p:cNvPr id="62" name="Straight Connector 61">
            <a:extLst>
              <a:ext uri="{FF2B5EF4-FFF2-40B4-BE49-F238E27FC236}">
                <a16:creationId xmlns:a16="http://schemas.microsoft.com/office/drawing/2014/main" id="{7A2ABBAE-A8CF-02AD-AD6D-96100CE6F05F}"/>
              </a:ext>
            </a:extLst>
          </p:cNvPr>
          <p:cNvCxnSpPr>
            <a:cxnSpLocks/>
          </p:cNvCxnSpPr>
          <p:nvPr/>
        </p:nvCxnSpPr>
        <p:spPr>
          <a:xfrm>
            <a:off x="6761777" y="3279963"/>
            <a:ext cx="0" cy="299904"/>
          </a:xfrm>
          <a:prstGeom prst="line">
            <a:avLst/>
          </a:prstGeom>
        </p:spPr>
        <p:style>
          <a:lnRef idx="3">
            <a:schemeClr val="accent6"/>
          </a:lnRef>
          <a:fillRef idx="0">
            <a:schemeClr val="accent6"/>
          </a:fillRef>
          <a:effectRef idx="2">
            <a:schemeClr val="accent6"/>
          </a:effectRef>
          <a:fontRef idx="minor">
            <a:schemeClr val="tx1"/>
          </a:fontRef>
        </p:style>
      </p:cxnSp>
      <p:cxnSp>
        <p:nvCxnSpPr>
          <p:cNvPr id="63" name="Straight Connector 62">
            <a:extLst>
              <a:ext uri="{FF2B5EF4-FFF2-40B4-BE49-F238E27FC236}">
                <a16:creationId xmlns:a16="http://schemas.microsoft.com/office/drawing/2014/main" id="{E4CD99CA-4573-F882-24DB-8C770A6EC702}"/>
              </a:ext>
            </a:extLst>
          </p:cNvPr>
          <p:cNvCxnSpPr>
            <a:cxnSpLocks/>
          </p:cNvCxnSpPr>
          <p:nvPr/>
        </p:nvCxnSpPr>
        <p:spPr>
          <a:xfrm>
            <a:off x="8192218" y="3280423"/>
            <a:ext cx="0" cy="299904"/>
          </a:xfrm>
          <a:prstGeom prst="line">
            <a:avLst/>
          </a:prstGeom>
        </p:spPr>
        <p:style>
          <a:lnRef idx="3">
            <a:schemeClr val="accent6"/>
          </a:lnRef>
          <a:fillRef idx="0">
            <a:schemeClr val="accent6"/>
          </a:fillRef>
          <a:effectRef idx="2">
            <a:schemeClr val="accent6"/>
          </a:effectRef>
          <a:fontRef idx="minor">
            <a:schemeClr val="tx1"/>
          </a:fontRef>
        </p:style>
      </p:cxnSp>
      <p:cxnSp>
        <p:nvCxnSpPr>
          <p:cNvPr id="64" name="Straight Connector 63">
            <a:extLst>
              <a:ext uri="{FF2B5EF4-FFF2-40B4-BE49-F238E27FC236}">
                <a16:creationId xmlns:a16="http://schemas.microsoft.com/office/drawing/2014/main" id="{B5C85009-6185-81B1-BD1C-91CAB24D0C19}"/>
              </a:ext>
            </a:extLst>
          </p:cNvPr>
          <p:cNvCxnSpPr>
            <a:cxnSpLocks/>
          </p:cNvCxnSpPr>
          <p:nvPr/>
        </p:nvCxnSpPr>
        <p:spPr>
          <a:xfrm>
            <a:off x="3790373" y="4455178"/>
            <a:ext cx="0" cy="222838"/>
          </a:xfrm>
          <a:prstGeom prst="line">
            <a:avLst/>
          </a:prstGeom>
        </p:spPr>
        <p:style>
          <a:lnRef idx="3">
            <a:schemeClr val="accent6"/>
          </a:lnRef>
          <a:fillRef idx="0">
            <a:schemeClr val="accent6"/>
          </a:fillRef>
          <a:effectRef idx="2">
            <a:schemeClr val="accent6"/>
          </a:effectRef>
          <a:fontRef idx="minor">
            <a:schemeClr val="tx1"/>
          </a:fontRef>
        </p:style>
      </p:cxnSp>
      <p:sp>
        <p:nvSpPr>
          <p:cNvPr id="66" name="Rectangle: Rounded Corners 65">
            <a:extLst>
              <a:ext uri="{FF2B5EF4-FFF2-40B4-BE49-F238E27FC236}">
                <a16:creationId xmlns:a16="http://schemas.microsoft.com/office/drawing/2014/main" id="{F2432FBE-5A81-166A-0567-57BD0DC4A6FC}"/>
              </a:ext>
            </a:extLst>
          </p:cNvPr>
          <p:cNvSpPr/>
          <p:nvPr/>
        </p:nvSpPr>
        <p:spPr>
          <a:xfrm>
            <a:off x="193946" y="5001548"/>
            <a:ext cx="1360920" cy="636563"/>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600" b="1" dirty="0"/>
              <a:t>Projects Sourcing</a:t>
            </a:r>
            <a:endParaRPr lang="en-ZA" sz="1600" b="1" dirty="0"/>
          </a:p>
        </p:txBody>
      </p:sp>
      <p:sp>
        <p:nvSpPr>
          <p:cNvPr id="68" name="Rectangle: Rounded Corners 67">
            <a:extLst>
              <a:ext uri="{FF2B5EF4-FFF2-40B4-BE49-F238E27FC236}">
                <a16:creationId xmlns:a16="http://schemas.microsoft.com/office/drawing/2014/main" id="{A236C454-BAB1-4819-29B8-8EF01E3E8FBC}"/>
              </a:ext>
            </a:extLst>
          </p:cNvPr>
          <p:cNvSpPr/>
          <p:nvPr/>
        </p:nvSpPr>
        <p:spPr>
          <a:xfrm>
            <a:off x="1673374" y="4968085"/>
            <a:ext cx="1496534" cy="63656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600" b="1" dirty="0"/>
              <a:t>Commodity Sourcing</a:t>
            </a:r>
            <a:endParaRPr lang="en-ZA" sz="1600" b="1" dirty="0"/>
          </a:p>
        </p:txBody>
      </p:sp>
      <p:sp>
        <p:nvSpPr>
          <p:cNvPr id="70" name="Rectangle: Rounded Corners 69">
            <a:extLst>
              <a:ext uri="{FF2B5EF4-FFF2-40B4-BE49-F238E27FC236}">
                <a16:creationId xmlns:a16="http://schemas.microsoft.com/office/drawing/2014/main" id="{AA43EB9D-CD8E-0D3C-AFE3-842F02B37AD0}"/>
              </a:ext>
            </a:extLst>
          </p:cNvPr>
          <p:cNvSpPr/>
          <p:nvPr/>
        </p:nvSpPr>
        <p:spPr>
          <a:xfrm>
            <a:off x="3301984" y="4948618"/>
            <a:ext cx="1360920" cy="655011"/>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600" b="1" dirty="0">
                <a:solidFill>
                  <a:schemeClr val="lt1"/>
                </a:solidFill>
              </a:rPr>
              <a:t>Tactical Sourcing</a:t>
            </a:r>
            <a:endParaRPr lang="en-ZA" sz="1600" b="1" dirty="0">
              <a:solidFill>
                <a:schemeClr val="lt1"/>
              </a:solidFill>
            </a:endParaRPr>
          </a:p>
        </p:txBody>
      </p:sp>
      <p:sp>
        <p:nvSpPr>
          <p:cNvPr id="72" name="Rectangle: Rounded Corners 71">
            <a:extLst>
              <a:ext uri="{FF2B5EF4-FFF2-40B4-BE49-F238E27FC236}">
                <a16:creationId xmlns:a16="http://schemas.microsoft.com/office/drawing/2014/main" id="{7C0394A4-7313-5D89-1BFA-F038AC3F96A1}"/>
              </a:ext>
            </a:extLst>
          </p:cNvPr>
          <p:cNvSpPr/>
          <p:nvPr/>
        </p:nvSpPr>
        <p:spPr>
          <a:xfrm>
            <a:off x="4786626" y="4948619"/>
            <a:ext cx="1496534" cy="65602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600" b="1" dirty="0">
                <a:solidFill>
                  <a:schemeClr val="lt1"/>
                </a:solidFill>
              </a:rPr>
              <a:t>Business Enablement</a:t>
            </a:r>
            <a:endParaRPr lang="en-ZA" sz="1600" b="1" dirty="0">
              <a:solidFill>
                <a:schemeClr val="lt1"/>
              </a:solidFill>
            </a:endParaRPr>
          </a:p>
        </p:txBody>
      </p:sp>
      <p:sp>
        <p:nvSpPr>
          <p:cNvPr id="74" name="Rectangle: Rounded Corners 73">
            <a:extLst>
              <a:ext uri="{FF2B5EF4-FFF2-40B4-BE49-F238E27FC236}">
                <a16:creationId xmlns:a16="http://schemas.microsoft.com/office/drawing/2014/main" id="{0B802C8F-A3D9-EE03-5C11-4A9F6CD66EF0}"/>
              </a:ext>
            </a:extLst>
          </p:cNvPr>
          <p:cNvSpPr/>
          <p:nvPr/>
        </p:nvSpPr>
        <p:spPr>
          <a:xfrm>
            <a:off x="6406882" y="4948619"/>
            <a:ext cx="1492996" cy="65501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600" b="1" dirty="0">
                <a:solidFill>
                  <a:schemeClr val="lt1"/>
                </a:solidFill>
              </a:rPr>
              <a:t>Materials </a:t>
            </a:r>
            <a:r>
              <a:rPr lang="en-US" sz="1600" b="1" dirty="0" err="1">
                <a:solidFill>
                  <a:schemeClr val="lt1"/>
                </a:solidFill>
              </a:rPr>
              <a:t>Managemet</a:t>
            </a:r>
            <a:endParaRPr lang="en-ZA" sz="1600" b="1" dirty="0">
              <a:solidFill>
                <a:schemeClr val="lt1"/>
              </a:solidFill>
            </a:endParaRPr>
          </a:p>
        </p:txBody>
      </p:sp>
      <p:cxnSp>
        <p:nvCxnSpPr>
          <p:cNvPr id="75" name="Straight Connector 74">
            <a:extLst>
              <a:ext uri="{FF2B5EF4-FFF2-40B4-BE49-F238E27FC236}">
                <a16:creationId xmlns:a16="http://schemas.microsoft.com/office/drawing/2014/main" id="{15935D0C-E14C-122F-E384-16DA4552EFD2}"/>
              </a:ext>
            </a:extLst>
          </p:cNvPr>
          <p:cNvCxnSpPr>
            <a:cxnSpLocks/>
          </p:cNvCxnSpPr>
          <p:nvPr/>
        </p:nvCxnSpPr>
        <p:spPr>
          <a:xfrm>
            <a:off x="881521" y="4678017"/>
            <a:ext cx="0" cy="290068"/>
          </a:xfrm>
          <a:prstGeom prst="line">
            <a:avLst/>
          </a:prstGeom>
        </p:spPr>
        <p:style>
          <a:lnRef idx="3">
            <a:schemeClr val="accent6"/>
          </a:lnRef>
          <a:fillRef idx="0">
            <a:schemeClr val="accent6"/>
          </a:fillRef>
          <a:effectRef idx="2">
            <a:schemeClr val="accent6"/>
          </a:effectRef>
          <a:fontRef idx="minor">
            <a:schemeClr val="tx1"/>
          </a:fontRef>
        </p:style>
      </p:cxnSp>
      <p:cxnSp>
        <p:nvCxnSpPr>
          <p:cNvPr id="79" name="Straight Connector 78">
            <a:extLst>
              <a:ext uri="{FF2B5EF4-FFF2-40B4-BE49-F238E27FC236}">
                <a16:creationId xmlns:a16="http://schemas.microsoft.com/office/drawing/2014/main" id="{E3096E79-A570-B775-78CA-10E9B42D8E57}"/>
              </a:ext>
            </a:extLst>
          </p:cNvPr>
          <p:cNvCxnSpPr>
            <a:cxnSpLocks/>
          </p:cNvCxnSpPr>
          <p:nvPr/>
        </p:nvCxnSpPr>
        <p:spPr>
          <a:xfrm flipH="1">
            <a:off x="881521" y="4678017"/>
            <a:ext cx="6208392" cy="0"/>
          </a:xfrm>
          <a:prstGeom prst="line">
            <a:avLst/>
          </a:prstGeom>
        </p:spPr>
        <p:style>
          <a:lnRef idx="3">
            <a:schemeClr val="accent6"/>
          </a:lnRef>
          <a:fillRef idx="0">
            <a:schemeClr val="accent6"/>
          </a:fillRef>
          <a:effectRef idx="2">
            <a:schemeClr val="accent6"/>
          </a:effectRef>
          <a:fontRef idx="minor">
            <a:schemeClr val="tx1"/>
          </a:fontRef>
        </p:style>
      </p:cxnSp>
      <p:cxnSp>
        <p:nvCxnSpPr>
          <p:cNvPr id="86" name="Straight Connector 85">
            <a:extLst>
              <a:ext uri="{FF2B5EF4-FFF2-40B4-BE49-F238E27FC236}">
                <a16:creationId xmlns:a16="http://schemas.microsoft.com/office/drawing/2014/main" id="{5D14FABB-B7A6-1501-9A82-A3EBE9CDC2B7}"/>
              </a:ext>
            </a:extLst>
          </p:cNvPr>
          <p:cNvCxnSpPr>
            <a:cxnSpLocks/>
          </p:cNvCxnSpPr>
          <p:nvPr/>
        </p:nvCxnSpPr>
        <p:spPr>
          <a:xfrm>
            <a:off x="2418773" y="4678017"/>
            <a:ext cx="0" cy="290068"/>
          </a:xfrm>
          <a:prstGeom prst="line">
            <a:avLst/>
          </a:prstGeom>
        </p:spPr>
        <p:style>
          <a:lnRef idx="3">
            <a:schemeClr val="accent6"/>
          </a:lnRef>
          <a:fillRef idx="0">
            <a:schemeClr val="accent6"/>
          </a:fillRef>
          <a:effectRef idx="2">
            <a:schemeClr val="accent6"/>
          </a:effectRef>
          <a:fontRef idx="minor">
            <a:schemeClr val="tx1"/>
          </a:fontRef>
        </p:style>
      </p:cxnSp>
      <p:cxnSp>
        <p:nvCxnSpPr>
          <p:cNvPr id="87" name="Straight Connector 86">
            <a:extLst>
              <a:ext uri="{FF2B5EF4-FFF2-40B4-BE49-F238E27FC236}">
                <a16:creationId xmlns:a16="http://schemas.microsoft.com/office/drawing/2014/main" id="{588B5F5A-C65E-4D19-629B-08F7B321779F}"/>
              </a:ext>
            </a:extLst>
          </p:cNvPr>
          <p:cNvCxnSpPr>
            <a:cxnSpLocks/>
          </p:cNvCxnSpPr>
          <p:nvPr/>
        </p:nvCxnSpPr>
        <p:spPr>
          <a:xfrm>
            <a:off x="4068669" y="4658550"/>
            <a:ext cx="0" cy="290068"/>
          </a:xfrm>
          <a:prstGeom prst="line">
            <a:avLst/>
          </a:prstGeom>
        </p:spPr>
        <p:style>
          <a:lnRef idx="3">
            <a:schemeClr val="accent6"/>
          </a:lnRef>
          <a:fillRef idx="0">
            <a:schemeClr val="accent6"/>
          </a:fillRef>
          <a:effectRef idx="2">
            <a:schemeClr val="accent6"/>
          </a:effectRef>
          <a:fontRef idx="minor">
            <a:schemeClr val="tx1"/>
          </a:fontRef>
        </p:style>
      </p:cxnSp>
      <p:cxnSp>
        <p:nvCxnSpPr>
          <p:cNvPr id="88" name="Straight Connector 87">
            <a:extLst>
              <a:ext uri="{FF2B5EF4-FFF2-40B4-BE49-F238E27FC236}">
                <a16:creationId xmlns:a16="http://schemas.microsoft.com/office/drawing/2014/main" id="{41EFBFB9-41C6-6181-553A-22CDA1A1C7B3}"/>
              </a:ext>
            </a:extLst>
          </p:cNvPr>
          <p:cNvCxnSpPr>
            <a:cxnSpLocks/>
          </p:cNvCxnSpPr>
          <p:nvPr/>
        </p:nvCxnSpPr>
        <p:spPr>
          <a:xfrm>
            <a:off x="5546286" y="4692749"/>
            <a:ext cx="0" cy="290068"/>
          </a:xfrm>
          <a:prstGeom prst="line">
            <a:avLst/>
          </a:prstGeom>
        </p:spPr>
        <p:style>
          <a:lnRef idx="3">
            <a:schemeClr val="accent6"/>
          </a:lnRef>
          <a:fillRef idx="0">
            <a:schemeClr val="accent6"/>
          </a:fillRef>
          <a:effectRef idx="2">
            <a:schemeClr val="accent6"/>
          </a:effectRef>
          <a:fontRef idx="minor">
            <a:schemeClr val="tx1"/>
          </a:fontRef>
        </p:style>
      </p:cxnSp>
      <p:cxnSp>
        <p:nvCxnSpPr>
          <p:cNvPr id="89" name="Straight Connector 88">
            <a:extLst>
              <a:ext uri="{FF2B5EF4-FFF2-40B4-BE49-F238E27FC236}">
                <a16:creationId xmlns:a16="http://schemas.microsoft.com/office/drawing/2014/main" id="{986745F1-0BFA-51B4-88B9-E57E349264BC}"/>
              </a:ext>
            </a:extLst>
          </p:cNvPr>
          <p:cNvCxnSpPr>
            <a:cxnSpLocks/>
          </p:cNvCxnSpPr>
          <p:nvPr/>
        </p:nvCxnSpPr>
        <p:spPr>
          <a:xfrm>
            <a:off x="7089913" y="4692749"/>
            <a:ext cx="0" cy="290068"/>
          </a:xfrm>
          <a:prstGeom prst="line">
            <a:avLst/>
          </a:prstGeom>
        </p:spPr>
        <p:style>
          <a:lnRef idx="3">
            <a:schemeClr val="accent6"/>
          </a:lnRef>
          <a:fillRef idx="0">
            <a:schemeClr val="accent6"/>
          </a:fillRef>
          <a:effectRef idx="2">
            <a:schemeClr val="accent6"/>
          </a:effectRef>
          <a:fontRef idx="minor">
            <a:schemeClr val="tx1"/>
          </a:fontRef>
        </p:style>
      </p:cxnSp>
      <p:sp>
        <p:nvSpPr>
          <p:cNvPr id="92" name="Oval 91">
            <a:extLst>
              <a:ext uri="{FF2B5EF4-FFF2-40B4-BE49-F238E27FC236}">
                <a16:creationId xmlns:a16="http://schemas.microsoft.com/office/drawing/2014/main" id="{9984954E-276C-3D8F-2CF9-B50483C25C08}"/>
              </a:ext>
            </a:extLst>
          </p:cNvPr>
          <p:cNvSpPr/>
          <p:nvPr/>
        </p:nvSpPr>
        <p:spPr>
          <a:xfrm>
            <a:off x="79068" y="301694"/>
            <a:ext cx="429562" cy="433137"/>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b="1" dirty="0"/>
              <a:t>2</a:t>
            </a:r>
            <a:endParaRPr lang="en-ZA" b="1" dirty="0"/>
          </a:p>
        </p:txBody>
      </p:sp>
    </p:spTree>
    <p:extLst>
      <p:ext uri="{BB962C8B-B14F-4D97-AF65-F5344CB8AC3E}">
        <p14:creationId xmlns:p14="http://schemas.microsoft.com/office/powerpoint/2010/main" val="1179910991"/>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FF120-5B0A-DAE8-C40C-02C0BFBF10C6}"/>
              </a:ext>
            </a:extLst>
          </p:cNvPr>
          <p:cNvSpPr>
            <a:spLocks noGrp="1"/>
          </p:cNvSpPr>
          <p:nvPr>
            <p:ph type="title"/>
          </p:nvPr>
        </p:nvSpPr>
        <p:spPr/>
        <p:txBody>
          <a:bodyPr/>
          <a:lstStyle/>
          <a:p>
            <a:r>
              <a:rPr lang="en-US" dirty="0"/>
              <a:t>Scope of Services </a:t>
            </a:r>
            <a:endParaRPr lang="en-ZA" dirty="0"/>
          </a:p>
        </p:txBody>
      </p:sp>
      <p:sp>
        <p:nvSpPr>
          <p:cNvPr id="3" name="Content Placeholder 2">
            <a:extLst>
              <a:ext uri="{FF2B5EF4-FFF2-40B4-BE49-F238E27FC236}">
                <a16:creationId xmlns:a16="http://schemas.microsoft.com/office/drawing/2014/main" id="{10BDDEC3-38CC-6F9D-433F-E9C09625E0F0}"/>
              </a:ext>
            </a:extLst>
          </p:cNvPr>
          <p:cNvSpPr>
            <a:spLocks noGrp="1"/>
          </p:cNvSpPr>
          <p:nvPr>
            <p:ph idx="1"/>
          </p:nvPr>
        </p:nvSpPr>
        <p:spPr>
          <a:xfrm>
            <a:off x="204537" y="1153368"/>
            <a:ext cx="8734926" cy="5299826"/>
          </a:xfrm>
        </p:spPr>
        <p:txBody>
          <a:bodyPr/>
          <a:lstStyle/>
          <a:p>
            <a:pPr marL="342900" indent="-342900">
              <a:buFont typeface="+mj-lt"/>
              <a:buAutoNum type="alphaLcParenR"/>
            </a:pPr>
            <a:r>
              <a:rPr lang="en-US" sz="1600" dirty="0"/>
              <a:t>The scope of services can be found on the documents: Scope of services – Document ID P&amp;SCM/2022/08/01, titled:</a:t>
            </a:r>
          </a:p>
          <a:p>
            <a:pPr lvl="1">
              <a:buFont typeface="Wingdings" panose="05000000000000000000" pitchFamily="2" charset="2"/>
              <a:buChar char="q"/>
            </a:pPr>
            <a:r>
              <a:rPr lang="en-ZA" sz="1400" b="1" i="0" u="none" strike="noStrike" baseline="0" dirty="0">
                <a:latin typeface="Arial" panose="020B0604020202020204" pitchFamily="34" charset="0"/>
              </a:rPr>
              <a:t>TRANSMISSION PROCUREMENT AND SUPPLY CHAIN MANAGEMENT </a:t>
            </a:r>
            <a:r>
              <a:rPr lang="en-US" sz="1400" b="1" i="0" u="none" strike="noStrike" baseline="0" dirty="0">
                <a:latin typeface="Arial" panose="020B0604020202020204" pitchFamily="34" charset="0"/>
              </a:rPr>
              <a:t>THE PROVISION OF PROCUREMENT SUPPORT SERVICES TO THE TRANSMISSION PROCUREMENT AND SUPPLY CHAIN MANAGEMENT FUNCTION ON AN AS AND WHEN REQUIRED BASIS. </a:t>
            </a:r>
          </a:p>
          <a:p>
            <a:pPr lvl="1">
              <a:buFont typeface="Wingdings" panose="05000000000000000000" pitchFamily="2" charset="2"/>
              <a:buChar char="q"/>
            </a:pPr>
            <a:r>
              <a:rPr lang="en-US" sz="1600" b="0" i="0" u="none" strike="noStrike" baseline="0" dirty="0">
                <a:latin typeface="Arial" panose="020B0604020202020204" pitchFamily="34" charset="0"/>
              </a:rPr>
              <a:t>The </a:t>
            </a:r>
            <a:r>
              <a:rPr lang="en-US" sz="1600" b="0" i="1" u="none" strike="noStrike" baseline="0" dirty="0">
                <a:latin typeface="Arial" panose="020B0604020202020204" pitchFamily="34" charset="0"/>
              </a:rPr>
              <a:t>Consultant </a:t>
            </a:r>
            <a:r>
              <a:rPr lang="en-US" sz="1600" b="0" i="0" u="none" strike="noStrike" baseline="0" dirty="0">
                <a:latin typeface="Arial" panose="020B0604020202020204" pitchFamily="34" charset="0"/>
              </a:rPr>
              <a:t>will be required to provide </a:t>
            </a:r>
            <a:r>
              <a:rPr lang="en-US" sz="1600" b="1" i="0" u="none" strike="noStrike" baseline="0" dirty="0">
                <a:latin typeface="Arial" panose="020B0604020202020204" pitchFamily="34" charset="0"/>
              </a:rPr>
              <a:t>transactional procurement support and management</a:t>
            </a:r>
            <a:r>
              <a:rPr lang="en-US" sz="1600" b="0" i="0" u="none" strike="noStrike" baseline="0" dirty="0">
                <a:latin typeface="Arial" panose="020B0604020202020204" pitchFamily="34" charset="0"/>
              </a:rPr>
              <a:t> to the Transmission Projects Delivery function in support of the Transmission Development Plan. The support shall be provided in compliance with the Eskom Procurement and Supply Chain Management procedure and policy, Eskom code of Ethics, Eskom</a:t>
            </a:r>
            <a:r>
              <a:rPr lang="en-US" sz="1600" b="0" i="0" u="none" strike="noStrike" baseline="0" dirty="0">
                <a:latin typeface="ArialMT"/>
              </a:rPr>
              <a:t>’</a:t>
            </a:r>
            <a:r>
              <a:rPr lang="en-US" sz="1600" b="0" i="0" u="none" strike="noStrike" baseline="0" dirty="0">
                <a:latin typeface="Arial" panose="020B0604020202020204" pitchFamily="34" charset="0"/>
              </a:rPr>
              <a:t>s Code of Conduct, Delegation of Authority and various National Treasury regulations and Instruction </a:t>
            </a:r>
            <a:r>
              <a:rPr lang="en-ZA" sz="1600" b="0" i="0" u="none" strike="noStrike" baseline="0" dirty="0">
                <a:latin typeface="Arial" panose="020B0604020202020204" pitchFamily="34" charset="0"/>
              </a:rPr>
              <a:t>notes that govern procurement (Refer section 7 Page 15 of 24)</a:t>
            </a:r>
            <a:endParaRPr lang="en-US" sz="1600" dirty="0"/>
          </a:p>
          <a:p>
            <a:pPr marL="342900" indent="-342900">
              <a:buFont typeface="+mj-lt"/>
              <a:buAutoNum type="alphaLcParenR"/>
            </a:pPr>
            <a:r>
              <a:rPr lang="en-US" sz="1600" dirty="0"/>
              <a:t>The services required are on “</a:t>
            </a:r>
            <a:r>
              <a:rPr lang="en-US" sz="1600" b="1" dirty="0"/>
              <a:t>as and when required basis</a:t>
            </a:r>
            <a:r>
              <a:rPr lang="en-US" sz="1600" dirty="0"/>
              <a:t>” and they cover but not limited to:</a:t>
            </a:r>
          </a:p>
          <a:p>
            <a:pPr lvl="1">
              <a:buFont typeface="Wingdings" panose="05000000000000000000" pitchFamily="2" charset="2"/>
              <a:buChar char="q"/>
            </a:pPr>
            <a:r>
              <a:rPr lang="en-US" sz="1600" b="1" dirty="0"/>
              <a:t>Commodity Sourcing; Project Sourcing, Tactical Sourcing; Project Procurement Management; Cataloguing; Quantity Surveying; and Commercial Finance support services</a:t>
            </a:r>
            <a:r>
              <a:rPr lang="en-US" sz="1400" b="1" dirty="0"/>
              <a:t>.</a:t>
            </a:r>
            <a:endParaRPr lang="en-US" sz="1600" dirty="0"/>
          </a:p>
          <a:p>
            <a:pPr marL="342900" indent="-342900">
              <a:buFont typeface="+mj-lt"/>
              <a:buAutoNum type="alphaLcParenR"/>
            </a:pPr>
            <a:r>
              <a:rPr lang="en-US" sz="1600" dirty="0"/>
              <a:t>Contract Duration – </a:t>
            </a:r>
            <a:r>
              <a:rPr lang="en-US" sz="1600" b="1" dirty="0"/>
              <a:t>Five (5) years contract</a:t>
            </a:r>
            <a:r>
              <a:rPr lang="en-US" sz="1600" dirty="0"/>
              <a:t>.</a:t>
            </a:r>
          </a:p>
          <a:p>
            <a:pPr marL="342900" indent="-342900">
              <a:buFont typeface="+mj-lt"/>
              <a:buAutoNum type="alphaLcParenR"/>
            </a:pPr>
            <a:endParaRPr lang="en-US" sz="1600" dirty="0"/>
          </a:p>
          <a:p>
            <a:pPr>
              <a:buFont typeface="Wingdings" panose="05000000000000000000" pitchFamily="2" charset="2"/>
              <a:buChar char="v"/>
            </a:pPr>
            <a:endParaRPr lang="en-US" sz="1600" dirty="0"/>
          </a:p>
          <a:p>
            <a:pPr lvl="1" algn="just">
              <a:buFont typeface="Wingdings" panose="05000000000000000000" pitchFamily="2" charset="2"/>
              <a:buChar char="q"/>
            </a:pPr>
            <a:endParaRPr lang="en-US" sz="1400" b="1" dirty="0">
              <a:latin typeface="Arial" panose="020B0604020202020204" pitchFamily="34" charset="0"/>
            </a:endParaRPr>
          </a:p>
          <a:p>
            <a:pPr lvl="1" algn="just">
              <a:buFont typeface="Wingdings" panose="05000000000000000000" pitchFamily="2" charset="2"/>
              <a:buChar char="q"/>
            </a:pPr>
            <a:endParaRPr lang="en-US" sz="1600" dirty="0">
              <a:ea typeface="+mn-ea"/>
            </a:endParaRPr>
          </a:p>
          <a:p>
            <a:pPr lvl="1" algn="just">
              <a:buFont typeface="Wingdings" panose="05000000000000000000" pitchFamily="2" charset="2"/>
              <a:buChar char="q"/>
            </a:pPr>
            <a:endParaRPr lang="en-US" sz="1600" dirty="0">
              <a:ea typeface="+mn-ea"/>
            </a:endParaRPr>
          </a:p>
          <a:p>
            <a:pPr lvl="1" algn="just">
              <a:buFont typeface="Wingdings" panose="05000000000000000000" pitchFamily="2" charset="2"/>
              <a:buChar char="q"/>
            </a:pPr>
            <a:endParaRPr lang="en-US" sz="1400" b="1" i="0" u="none" strike="noStrike" baseline="0" dirty="0">
              <a:latin typeface="Arial" panose="020B0604020202020204" pitchFamily="34" charset="0"/>
            </a:endParaRPr>
          </a:p>
        </p:txBody>
      </p:sp>
      <p:sp>
        <p:nvSpPr>
          <p:cNvPr id="4" name="Date Placeholder 3">
            <a:extLst>
              <a:ext uri="{FF2B5EF4-FFF2-40B4-BE49-F238E27FC236}">
                <a16:creationId xmlns:a16="http://schemas.microsoft.com/office/drawing/2014/main" id="{87C6747A-555E-33AC-4C30-35F455774D3E}"/>
              </a:ext>
            </a:extLst>
          </p:cNvPr>
          <p:cNvSpPr>
            <a:spLocks noGrp="1"/>
          </p:cNvSpPr>
          <p:nvPr>
            <p:ph type="dt" sz="half" idx="10"/>
          </p:nvPr>
        </p:nvSpPr>
        <p:spPr/>
        <p:txBody>
          <a:bodyPr/>
          <a:lstStyle/>
          <a:p>
            <a:pPr>
              <a:defRPr/>
            </a:pPr>
            <a:r>
              <a:rPr lang="en-US" dirty="0"/>
              <a:t>2022-09-21</a:t>
            </a:r>
            <a:endParaRPr lang="en-ZA" dirty="0"/>
          </a:p>
        </p:txBody>
      </p:sp>
      <p:sp>
        <p:nvSpPr>
          <p:cNvPr id="5" name="Slide Number Placeholder 4">
            <a:extLst>
              <a:ext uri="{FF2B5EF4-FFF2-40B4-BE49-F238E27FC236}">
                <a16:creationId xmlns:a16="http://schemas.microsoft.com/office/drawing/2014/main" id="{B2F37B06-DF8E-A737-4FAE-6F5889C08852}"/>
              </a:ext>
            </a:extLst>
          </p:cNvPr>
          <p:cNvSpPr>
            <a:spLocks noGrp="1"/>
          </p:cNvSpPr>
          <p:nvPr>
            <p:ph type="sldNum" sz="quarter" idx="12"/>
          </p:nvPr>
        </p:nvSpPr>
        <p:spPr/>
        <p:txBody>
          <a:bodyPr/>
          <a:lstStyle/>
          <a:p>
            <a:pPr>
              <a:defRPr/>
            </a:pPr>
            <a:fld id="{8B96C4E4-F781-410B-AD6C-1AF225F5EE3D}" type="slidenum">
              <a:rPr lang="en-ZA" smtClean="0"/>
              <a:pPr>
                <a:defRPr/>
              </a:pPr>
              <a:t>6</a:t>
            </a:fld>
            <a:endParaRPr lang="en-ZA" dirty="0"/>
          </a:p>
        </p:txBody>
      </p:sp>
      <p:sp>
        <p:nvSpPr>
          <p:cNvPr id="7" name="Oval 6">
            <a:extLst>
              <a:ext uri="{FF2B5EF4-FFF2-40B4-BE49-F238E27FC236}">
                <a16:creationId xmlns:a16="http://schemas.microsoft.com/office/drawing/2014/main" id="{959A870C-8247-21EB-E1DE-5A5A0F7148BB}"/>
              </a:ext>
            </a:extLst>
          </p:cNvPr>
          <p:cNvSpPr/>
          <p:nvPr/>
        </p:nvSpPr>
        <p:spPr>
          <a:xfrm>
            <a:off x="137953" y="343065"/>
            <a:ext cx="298610" cy="313995"/>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b="1" dirty="0"/>
              <a:t>3</a:t>
            </a:r>
            <a:endParaRPr lang="en-ZA" b="1" dirty="0"/>
          </a:p>
        </p:txBody>
      </p:sp>
    </p:spTree>
    <p:extLst>
      <p:ext uri="{BB962C8B-B14F-4D97-AF65-F5344CB8AC3E}">
        <p14:creationId xmlns:p14="http://schemas.microsoft.com/office/powerpoint/2010/main" val="1047302136"/>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880F3-2779-D5ED-8C26-D9AE1E12E129}"/>
              </a:ext>
            </a:extLst>
          </p:cNvPr>
          <p:cNvSpPr>
            <a:spLocks noGrp="1"/>
          </p:cNvSpPr>
          <p:nvPr>
            <p:ph type="title"/>
          </p:nvPr>
        </p:nvSpPr>
        <p:spPr/>
        <p:txBody>
          <a:bodyPr/>
          <a:lstStyle/>
          <a:p>
            <a:r>
              <a:rPr lang="en-US" dirty="0"/>
              <a:t>Scope of services continues</a:t>
            </a:r>
            <a:endParaRPr lang="en-ZA" dirty="0"/>
          </a:p>
        </p:txBody>
      </p:sp>
      <p:sp>
        <p:nvSpPr>
          <p:cNvPr id="3" name="Content Placeholder 2">
            <a:extLst>
              <a:ext uri="{FF2B5EF4-FFF2-40B4-BE49-F238E27FC236}">
                <a16:creationId xmlns:a16="http://schemas.microsoft.com/office/drawing/2014/main" id="{CB883AF5-8375-A516-4FE7-4A829D652C37}"/>
              </a:ext>
            </a:extLst>
          </p:cNvPr>
          <p:cNvSpPr>
            <a:spLocks noGrp="1"/>
          </p:cNvSpPr>
          <p:nvPr>
            <p:ph idx="1"/>
          </p:nvPr>
        </p:nvSpPr>
        <p:spPr>
          <a:xfrm>
            <a:off x="222584" y="1120778"/>
            <a:ext cx="8698832" cy="5045075"/>
          </a:xfrm>
        </p:spPr>
        <p:txBody>
          <a:bodyPr/>
          <a:lstStyle/>
          <a:p>
            <a:pPr marL="0" indent="0">
              <a:buNone/>
            </a:pPr>
            <a:r>
              <a:rPr lang="en-US" sz="1600" b="1" dirty="0"/>
              <a:t>Employers Objectives (3):</a:t>
            </a:r>
          </a:p>
          <a:p>
            <a:pPr marL="0" indent="0" algn="l">
              <a:buNone/>
            </a:pPr>
            <a:r>
              <a:rPr lang="en-US" sz="1600" b="0" i="0" u="none" strike="noStrike" baseline="0" dirty="0">
                <a:latin typeface="Arial" panose="020B0604020202020204" pitchFamily="34" charset="0"/>
              </a:rPr>
              <a:t>The </a:t>
            </a:r>
            <a:r>
              <a:rPr lang="en-US" sz="1600" b="0" i="1" u="none" strike="noStrike" baseline="0" dirty="0">
                <a:latin typeface="Arial" panose="020B0604020202020204" pitchFamily="34" charset="0"/>
              </a:rPr>
              <a:t>Employer</a:t>
            </a:r>
            <a:r>
              <a:rPr lang="en-US" sz="1600" b="0" i="0" u="none" strike="noStrike" baseline="0" dirty="0">
                <a:latin typeface="ArialMT"/>
              </a:rPr>
              <a:t>’s objective </a:t>
            </a:r>
            <a:r>
              <a:rPr lang="en-US" sz="1600" b="0" i="0" u="none" strike="noStrike" baseline="0" dirty="0">
                <a:latin typeface="Arial" panose="020B0604020202020204" pitchFamily="34" charset="0"/>
              </a:rPr>
              <a:t>is to appoint a firm with skill and experience in State Owned procurement processes, Delegations of Authority, National Treasury Regulations on Procurement, and the management of procurement activities in a project environment (project procurement management). The </a:t>
            </a:r>
            <a:r>
              <a:rPr lang="en-US" sz="1600" b="0" i="1" u="none" strike="noStrike" baseline="0" dirty="0">
                <a:latin typeface="Arial" panose="020B0604020202020204" pitchFamily="34" charset="0"/>
              </a:rPr>
              <a:t>Consultant </a:t>
            </a:r>
            <a:r>
              <a:rPr lang="en-US" sz="1600" b="0" i="0" u="none" strike="noStrike" baseline="0" dirty="0">
                <a:latin typeface="Arial" panose="020B0604020202020204" pitchFamily="34" charset="0"/>
              </a:rPr>
              <a:t>will be required to provide transactional procurement support and procurement activities management which will entail the following;</a:t>
            </a:r>
          </a:p>
          <a:p>
            <a:pPr lvl="1">
              <a:lnSpc>
                <a:spcPct val="100000"/>
              </a:lnSpc>
              <a:spcBef>
                <a:spcPts val="0"/>
              </a:spcBef>
              <a:buFont typeface="Wingdings" panose="05000000000000000000" pitchFamily="2" charset="2"/>
              <a:buChar char="q"/>
            </a:pPr>
            <a:endParaRPr lang="en-US" sz="1600" dirty="0">
              <a:latin typeface="Arial" panose="020B0604020202020204" pitchFamily="34" charset="0"/>
            </a:endParaRPr>
          </a:p>
          <a:p>
            <a:pPr lvl="1">
              <a:lnSpc>
                <a:spcPct val="100000"/>
              </a:lnSpc>
              <a:spcBef>
                <a:spcPts val="0"/>
              </a:spcBef>
              <a:buFont typeface="Wingdings" panose="05000000000000000000" pitchFamily="2" charset="2"/>
              <a:buChar char="q"/>
            </a:pPr>
            <a:r>
              <a:rPr lang="en-US" sz="1600" dirty="0"/>
              <a:t>Procurement services</a:t>
            </a:r>
          </a:p>
          <a:p>
            <a:pPr lvl="1">
              <a:lnSpc>
                <a:spcPct val="100000"/>
              </a:lnSpc>
              <a:spcBef>
                <a:spcPts val="0"/>
              </a:spcBef>
              <a:buFont typeface="Wingdings" panose="05000000000000000000" pitchFamily="2" charset="2"/>
              <a:buChar char="q"/>
            </a:pPr>
            <a:r>
              <a:rPr lang="en-US" sz="1600" dirty="0"/>
              <a:t>Cataloguing services</a:t>
            </a:r>
          </a:p>
          <a:p>
            <a:pPr lvl="1">
              <a:lnSpc>
                <a:spcPct val="100000"/>
              </a:lnSpc>
              <a:spcBef>
                <a:spcPts val="0"/>
              </a:spcBef>
              <a:buFont typeface="Wingdings" panose="05000000000000000000" pitchFamily="2" charset="2"/>
              <a:buChar char="q"/>
            </a:pPr>
            <a:r>
              <a:rPr lang="en-US" sz="1600" dirty="0"/>
              <a:t>Quantity Surveying services</a:t>
            </a:r>
          </a:p>
          <a:p>
            <a:pPr lvl="1">
              <a:lnSpc>
                <a:spcPct val="100000"/>
              </a:lnSpc>
              <a:spcBef>
                <a:spcPts val="0"/>
              </a:spcBef>
              <a:buFont typeface="Wingdings" panose="05000000000000000000" pitchFamily="2" charset="2"/>
              <a:buChar char="q"/>
            </a:pPr>
            <a:r>
              <a:rPr lang="en-US" sz="1600" dirty="0"/>
              <a:t>Project Procurement Management services</a:t>
            </a:r>
          </a:p>
          <a:p>
            <a:pPr lvl="1">
              <a:lnSpc>
                <a:spcPct val="100000"/>
              </a:lnSpc>
              <a:spcBef>
                <a:spcPts val="0"/>
              </a:spcBef>
              <a:buFont typeface="Wingdings" panose="05000000000000000000" pitchFamily="2" charset="2"/>
              <a:buChar char="q"/>
            </a:pPr>
            <a:r>
              <a:rPr lang="en-US" sz="1600" dirty="0"/>
              <a:t>Commercial Finance Services</a:t>
            </a:r>
          </a:p>
          <a:p>
            <a:pPr marL="0" indent="0">
              <a:buNone/>
            </a:pPr>
            <a:r>
              <a:rPr lang="en-US" sz="1600" b="1" dirty="0"/>
              <a:t>Statement of Work &amp; Contract Type (4.1.1):</a:t>
            </a:r>
          </a:p>
          <a:p>
            <a:pPr algn="l">
              <a:buFont typeface="Wingdings" panose="05000000000000000000" pitchFamily="2" charset="2"/>
              <a:buChar char="v"/>
            </a:pPr>
            <a:r>
              <a:rPr lang="en-US" sz="1600" b="0" i="0" u="none" strike="noStrike" baseline="0" dirty="0">
                <a:latin typeface="Arial" panose="020B0604020202020204" pitchFamily="34" charset="0"/>
              </a:rPr>
              <a:t>The </a:t>
            </a:r>
            <a:r>
              <a:rPr lang="en-US" sz="1600" b="0" i="1" u="none" strike="noStrike" baseline="0" dirty="0">
                <a:latin typeface="Arial" panose="020B0604020202020204" pitchFamily="34" charset="0"/>
              </a:rPr>
              <a:t>services </a:t>
            </a:r>
            <a:r>
              <a:rPr lang="en-US" sz="1600" b="0" i="0" u="none" strike="noStrike" baseline="0" dirty="0">
                <a:latin typeface="Arial" panose="020B0604020202020204" pitchFamily="34" charset="0"/>
              </a:rPr>
              <a:t>to be delivered are set at Task Order level and will vary based on the type of procurement services required at the time.</a:t>
            </a:r>
          </a:p>
          <a:p>
            <a:pPr algn="l">
              <a:buFont typeface="Wingdings" panose="05000000000000000000" pitchFamily="2" charset="2"/>
              <a:buChar char="v"/>
            </a:pPr>
            <a:r>
              <a:rPr lang="en-US" sz="1600" b="0" i="0" u="none" strike="noStrike" baseline="0" dirty="0">
                <a:latin typeface="Arial" panose="020B0604020202020204" pitchFamily="34" charset="0"/>
              </a:rPr>
              <a:t>The </a:t>
            </a:r>
            <a:r>
              <a:rPr lang="en-US" sz="1600" b="0" i="1" u="none" strike="noStrike" baseline="0" dirty="0">
                <a:latin typeface="Arial" panose="020B0604020202020204" pitchFamily="34" charset="0"/>
              </a:rPr>
              <a:t>Consultant </a:t>
            </a:r>
            <a:r>
              <a:rPr lang="en-US" sz="1600" b="0" i="0" u="none" strike="noStrike" baseline="0" dirty="0">
                <a:latin typeface="Arial" panose="020B0604020202020204" pitchFamily="34" charset="0"/>
              </a:rPr>
              <a:t>will in general be required to demonstrate skill and experience at performing </a:t>
            </a:r>
            <a:r>
              <a:rPr lang="en-ZA" sz="1600" b="0" i="0" u="none" strike="noStrike" baseline="0" dirty="0">
                <a:latin typeface="Arial" panose="020B0604020202020204" pitchFamily="34" charset="0"/>
              </a:rPr>
              <a:t>the prime activities stated</a:t>
            </a:r>
            <a:endParaRPr lang="en-US" sz="1600" dirty="0"/>
          </a:p>
          <a:p>
            <a:pPr marL="0" indent="0">
              <a:buNone/>
            </a:pPr>
            <a:endParaRPr lang="en-US" sz="1600" dirty="0"/>
          </a:p>
          <a:p>
            <a:pPr marL="0" indent="0">
              <a:buNone/>
            </a:pPr>
            <a:endParaRPr lang="en-ZA" dirty="0"/>
          </a:p>
        </p:txBody>
      </p:sp>
      <p:sp>
        <p:nvSpPr>
          <p:cNvPr id="4" name="Date Placeholder 3">
            <a:extLst>
              <a:ext uri="{FF2B5EF4-FFF2-40B4-BE49-F238E27FC236}">
                <a16:creationId xmlns:a16="http://schemas.microsoft.com/office/drawing/2014/main" id="{84DFB852-AE2E-F518-F168-C03DE92A357C}"/>
              </a:ext>
            </a:extLst>
          </p:cNvPr>
          <p:cNvSpPr>
            <a:spLocks noGrp="1"/>
          </p:cNvSpPr>
          <p:nvPr>
            <p:ph type="dt" sz="half" idx="10"/>
          </p:nvPr>
        </p:nvSpPr>
        <p:spPr/>
        <p:txBody>
          <a:bodyPr/>
          <a:lstStyle/>
          <a:p>
            <a:pPr>
              <a:defRPr/>
            </a:pPr>
            <a:r>
              <a:rPr lang="en-US" dirty="0"/>
              <a:t>2022-09-21</a:t>
            </a:r>
            <a:endParaRPr lang="en-ZA" dirty="0"/>
          </a:p>
        </p:txBody>
      </p:sp>
      <p:sp>
        <p:nvSpPr>
          <p:cNvPr id="5" name="Slide Number Placeholder 4">
            <a:extLst>
              <a:ext uri="{FF2B5EF4-FFF2-40B4-BE49-F238E27FC236}">
                <a16:creationId xmlns:a16="http://schemas.microsoft.com/office/drawing/2014/main" id="{4FB11058-02AC-71FC-E3FE-B33454FE0705}"/>
              </a:ext>
            </a:extLst>
          </p:cNvPr>
          <p:cNvSpPr>
            <a:spLocks noGrp="1"/>
          </p:cNvSpPr>
          <p:nvPr>
            <p:ph type="sldNum" sz="quarter" idx="12"/>
          </p:nvPr>
        </p:nvSpPr>
        <p:spPr/>
        <p:txBody>
          <a:bodyPr/>
          <a:lstStyle/>
          <a:p>
            <a:pPr>
              <a:defRPr/>
            </a:pPr>
            <a:fld id="{8B96C4E4-F781-410B-AD6C-1AF225F5EE3D}" type="slidenum">
              <a:rPr lang="en-ZA" smtClean="0"/>
              <a:pPr>
                <a:defRPr/>
              </a:pPr>
              <a:t>7</a:t>
            </a:fld>
            <a:endParaRPr lang="en-ZA" dirty="0"/>
          </a:p>
        </p:txBody>
      </p:sp>
    </p:spTree>
    <p:extLst>
      <p:ext uri="{BB962C8B-B14F-4D97-AF65-F5344CB8AC3E}">
        <p14:creationId xmlns:p14="http://schemas.microsoft.com/office/powerpoint/2010/main" val="3115686644"/>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69EEF-F3A1-E1ED-A1D6-65AD407F0AC8}"/>
              </a:ext>
            </a:extLst>
          </p:cNvPr>
          <p:cNvSpPr>
            <a:spLocks noGrp="1"/>
          </p:cNvSpPr>
          <p:nvPr>
            <p:ph type="title"/>
          </p:nvPr>
        </p:nvSpPr>
        <p:spPr/>
        <p:txBody>
          <a:bodyPr/>
          <a:lstStyle/>
          <a:p>
            <a:r>
              <a:rPr lang="en-US" dirty="0"/>
              <a:t>Scope of services continues</a:t>
            </a:r>
            <a:endParaRPr lang="en-ZA" dirty="0"/>
          </a:p>
        </p:txBody>
      </p:sp>
      <p:sp>
        <p:nvSpPr>
          <p:cNvPr id="3" name="Content Placeholder 2">
            <a:extLst>
              <a:ext uri="{FF2B5EF4-FFF2-40B4-BE49-F238E27FC236}">
                <a16:creationId xmlns:a16="http://schemas.microsoft.com/office/drawing/2014/main" id="{DA4BD242-C220-EEFF-F520-2242949DD2EE}"/>
              </a:ext>
            </a:extLst>
          </p:cNvPr>
          <p:cNvSpPr>
            <a:spLocks noGrp="1"/>
          </p:cNvSpPr>
          <p:nvPr>
            <p:ph idx="1"/>
          </p:nvPr>
        </p:nvSpPr>
        <p:spPr>
          <a:xfrm>
            <a:off x="202406" y="1120778"/>
            <a:ext cx="8676899" cy="5045075"/>
          </a:xfrm>
        </p:spPr>
        <p:txBody>
          <a:bodyPr/>
          <a:lstStyle/>
          <a:p>
            <a:pPr algn="just">
              <a:buFont typeface="Wingdings" panose="05000000000000000000" pitchFamily="2" charset="2"/>
              <a:buChar char="v"/>
            </a:pPr>
            <a:r>
              <a:rPr lang="en-US" sz="1600" b="0" i="0" u="none" strike="noStrike" baseline="0" dirty="0">
                <a:latin typeface="Arial" panose="020B0604020202020204" pitchFamily="34" charset="0"/>
              </a:rPr>
              <a:t>The main forms of contracts for the </a:t>
            </a:r>
            <a:r>
              <a:rPr lang="en-US" sz="1600" b="0" i="1" u="none" strike="noStrike" baseline="0" dirty="0">
                <a:latin typeface="Arial" panose="020B0604020202020204" pitchFamily="34" charset="0"/>
              </a:rPr>
              <a:t>services </a:t>
            </a:r>
            <a:r>
              <a:rPr lang="en-US" sz="1600" b="0" i="0" u="none" strike="noStrike" baseline="0" dirty="0">
                <a:latin typeface="Arial" panose="020B0604020202020204" pitchFamily="34" charset="0"/>
              </a:rPr>
              <a:t>are the </a:t>
            </a:r>
            <a:r>
              <a:rPr lang="en-US" sz="1600" b="0" i="0" u="sng" strike="noStrike" baseline="0" dirty="0">
                <a:latin typeface="Arial" panose="020B0604020202020204" pitchFamily="34" charset="0"/>
              </a:rPr>
              <a:t>NEC3 Professional Services contract</a:t>
            </a:r>
            <a:r>
              <a:rPr lang="en-US" sz="1600" b="0" i="0" u="none" strike="noStrike" baseline="0" dirty="0">
                <a:latin typeface="Arial" panose="020B0604020202020204" pitchFamily="34" charset="0"/>
              </a:rPr>
              <a:t>, </a:t>
            </a:r>
            <a:r>
              <a:rPr lang="en-US" sz="1600" b="0" i="0" u="sng" strike="noStrike" baseline="0" dirty="0">
                <a:latin typeface="Arial" panose="020B0604020202020204" pitchFamily="34" charset="0"/>
              </a:rPr>
              <a:t>NEC3 Engineering and Construction contract</a:t>
            </a:r>
            <a:r>
              <a:rPr lang="en-US" sz="1600" b="0" i="0" u="none" strike="noStrike" baseline="0" dirty="0">
                <a:latin typeface="Arial" panose="020B0604020202020204" pitchFamily="34" charset="0"/>
              </a:rPr>
              <a:t>, </a:t>
            </a:r>
            <a:r>
              <a:rPr lang="en-US" sz="1600" b="0" i="0" u="sng" strike="noStrike" baseline="0" dirty="0">
                <a:latin typeface="Arial" panose="020B0604020202020204" pitchFamily="34" charset="0"/>
              </a:rPr>
              <a:t>NEC3 Supply contract</a:t>
            </a:r>
            <a:r>
              <a:rPr lang="en-US" sz="1600" b="0" i="0" u="none" strike="noStrike" baseline="0" dirty="0">
                <a:latin typeface="Arial" panose="020B0604020202020204" pitchFamily="34" charset="0"/>
              </a:rPr>
              <a:t>, and the </a:t>
            </a:r>
            <a:r>
              <a:rPr lang="en-US" sz="1600" b="0" i="0" u="sng" strike="noStrike" baseline="0" dirty="0">
                <a:latin typeface="Arial" panose="020B0604020202020204" pitchFamily="34" charset="0"/>
              </a:rPr>
              <a:t>NEC3 Term Services contract</a:t>
            </a:r>
            <a:r>
              <a:rPr lang="en-US" sz="1600" b="0" i="0" u="none" strike="noStrike" baseline="0" dirty="0">
                <a:latin typeface="Arial" panose="020B0604020202020204" pitchFamily="34" charset="0"/>
              </a:rPr>
              <a:t>. The </a:t>
            </a:r>
            <a:r>
              <a:rPr lang="en-US" sz="1600" b="0" i="1" u="none" strike="noStrike" baseline="0" dirty="0">
                <a:latin typeface="Arial" panose="020B0604020202020204" pitchFamily="34" charset="0"/>
              </a:rPr>
              <a:t>Consultant </a:t>
            </a:r>
            <a:r>
              <a:rPr lang="en-US" sz="1600" b="0" i="0" u="none" strike="noStrike" baseline="0" dirty="0">
                <a:latin typeface="Arial" panose="020B0604020202020204" pitchFamily="34" charset="0"/>
              </a:rPr>
              <a:t>shall provide skilled personnel experienced in the use of these forms of contracts for various project scopes, the population of sections of the contracts as part of the tender issue effort and ensuring all risks required with the contract are </a:t>
            </a:r>
            <a:r>
              <a:rPr lang="en-ZA" sz="1600" b="0" i="0" u="none" strike="noStrike" baseline="0" dirty="0">
                <a:latin typeface="Arial" panose="020B0604020202020204" pitchFamily="34" charset="0"/>
              </a:rPr>
              <a:t>addressed.</a:t>
            </a:r>
          </a:p>
          <a:p>
            <a:pPr algn="just">
              <a:buFont typeface="Wingdings" panose="05000000000000000000" pitchFamily="2" charset="2"/>
              <a:buChar char="v"/>
            </a:pPr>
            <a:r>
              <a:rPr lang="en-US" sz="1600" dirty="0">
                <a:latin typeface="Arial" panose="020B0604020202020204" pitchFamily="34" charset="0"/>
              </a:rPr>
              <a:t>The </a:t>
            </a:r>
            <a:r>
              <a:rPr lang="en-US" sz="1600" i="1" dirty="0">
                <a:latin typeface="Arial" panose="020B0604020202020204" pitchFamily="34" charset="0"/>
              </a:rPr>
              <a:t>Employer</a:t>
            </a:r>
            <a:r>
              <a:rPr lang="en-US" sz="1600" dirty="0">
                <a:latin typeface="Arial" panose="020B0604020202020204" pitchFamily="34" charset="0"/>
              </a:rPr>
              <a:t> will from time to time depending on services required from the Consultant request quotations from Consultant. Once a quotation is received, the quotation will be evaluated for scope and price and upon acceptance, a Task Order will be issued to the </a:t>
            </a:r>
            <a:r>
              <a:rPr lang="en-ZA" sz="1600" dirty="0">
                <a:latin typeface="Arial" panose="020B0604020202020204" pitchFamily="34" charset="0"/>
              </a:rPr>
              <a:t>Consultant.</a:t>
            </a:r>
          </a:p>
          <a:p>
            <a:pPr algn="just">
              <a:buFont typeface="Wingdings" panose="05000000000000000000" pitchFamily="2" charset="2"/>
              <a:buChar char="v"/>
            </a:pPr>
            <a:endParaRPr lang="en-ZA" sz="1600" dirty="0">
              <a:latin typeface="Arial" panose="020B0604020202020204" pitchFamily="34" charset="0"/>
            </a:endParaRPr>
          </a:p>
          <a:p>
            <a:pPr algn="just">
              <a:buFont typeface="Wingdings" panose="05000000000000000000" pitchFamily="2" charset="2"/>
              <a:buChar char="v"/>
            </a:pPr>
            <a:endParaRPr lang="en-ZA" sz="1600" dirty="0">
              <a:latin typeface="Arial" panose="020B0604020202020204" pitchFamily="34" charset="0"/>
            </a:endParaRPr>
          </a:p>
        </p:txBody>
      </p:sp>
      <p:sp>
        <p:nvSpPr>
          <p:cNvPr id="4" name="Date Placeholder 3">
            <a:extLst>
              <a:ext uri="{FF2B5EF4-FFF2-40B4-BE49-F238E27FC236}">
                <a16:creationId xmlns:a16="http://schemas.microsoft.com/office/drawing/2014/main" id="{CA8BBA46-CA77-1CA5-A5EA-AC01B1370197}"/>
              </a:ext>
            </a:extLst>
          </p:cNvPr>
          <p:cNvSpPr>
            <a:spLocks noGrp="1"/>
          </p:cNvSpPr>
          <p:nvPr>
            <p:ph type="dt" sz="half" idx="10"/>
          </p:nvPr>
        </p:nvSpPr>
        <p:spPr/>
        <p:txBody>
          <a:bodyPr/>
          <a:lstStyle/>
          <a:p>
            <a:pPr>
              <a:defRPr/>
            </a:pPr>
            <a:r>
              <a:rPr lang="en-US" dirty="0"/>
              <a:t>2022-09-21</a:t>
            </a:r>
            <a:endParaRPr lang="en-ZA" dirty="0"/>
          </a:p>
        </p:txBody>
      </p:sp>
      <p:sp>
        <p:nvSpPr>
          <p:cNvPr id="5" name="Slide Number Placeholder 4">
            <a:extLst>
              <a:ext uri="{FF2B5EF4-FFF2-40B4-BE49-F238E27FC236}">
                <a16:creationId xmlns:a16="http://schemas.microsoft.com/office/drawing/2014/main" id="{511631B8-F284-DA33-BB19-C288CB207514}"/>
              </a:ext>
            </a:extLst>
          </p:cNvPr>
          <p:cNvSpPr>
            <a:spLocks noGrp="1"/>
          </p:cNvSpPr>
          <p:nvPr>
            <p:ph type="sldNum" sz="quarter" idx="12"/>
          </p:nvPr>
        </p:nvSpPr>
        <p:spPr/>
        <p:txBody>
          <a:bodyPr/>
          <a:lstStyle/>
          <a:p>
            <a:pPr>
              <a:defRPr/>
            </a:pPr>
            <a:fld id="{8B96C4E4-F781-410B-AD6C-1AF225F5EE3D}" type="slidenum">
              <a:rPr lang="en-ZA" smtClean="0"/>
              <a:pPr>
                <a:defRPr/>
              </a:pPr>
              <a:t>8</a:t>
            </a:fld>
            <a:endParaRPr lang="en-ZA" dirty="0"/>
          </a:p>
        </p:txBody>
      </p:sp>
    </p:spTree>
    <p:extLst>
      <p:ext uri="{BB962C8B-B14F-4D97-AF65-F5344CB8AC3E}">
        <p14:creationId xmlns:p14="http://schemas.microsoft.com/office/powerpoint/2010/main" val="3075248104"/>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185AB7-E135-81B2-14F0-75B116BDD4B5}"/>
              </a:ext>
            </a:extLst>
          </p:cNvPr>
          <p:cNvSpPr>
            <a:spLocks noGrp="1"/>
          </p:cNvSpPr>
          <p:nvPr>
            <p:ph type="title"/>
          </p:nvPr>
        </p:nvSpPr>
        <p:spPr/>
        <p:txBody>
          <a:bodyPr/>
          <a:lstStyle/>
          <a:p>
            <a:r>
              <a:rPr lang="en-US" dirty="0"/>
              <a:t>NEC</a:t>
            </a:r>
            <a:endParaRPr lang="en-ZA" dirty="0"/>
          </a:p>
        </p:txBody>
      </p:sp>
      <p:sp>
        <p:nvSpPr>
          <p:cNvPr id="3" name="Content Placeholder 2">
            <a:extLst>
              <a:ext uri="{FF2B5EF4-FFF2-40B4-BE49-F238E27FC236}">
                <a16:creationId xmlns:a16="http://schemas.microsoft.com/office/drawing/2014/main" id="{257C9D28-A15E-C3A4-E5E3-AFFF47C663D7}"/>
              </a:ext>
            </a:extLst>
          </p:cNvPr>
          <p:cNvSpPr>
            <a:spLocks noGrp="1"/>
          </p:cNvSpPr>
          <p:nvPr>
            <p:ph idx="1"/>
          </p:nvPr>
        </p:nvSpPr>
        <p:spPr>
          <a:xfrm>
            <a:off x="252663" y="1191126"/>
            <a:ext cx="8638673" cy="5290641"/>
          </a:xfrm>
        </p:spPr>
        <p:txBody>
          <a:bodyPr/>
          <a:lstStyle/>
          <a:p>
            <a:pPr marL="0" indent="0">
              <a:buNone/>
            </a:pPr>
            <a:r>
              <a:rPr lang="en-US" sz="1600" b="1" dirty="0"/>
              <a:t>The Contract  </a:t>
            </a:r>
          </a:p>
          <a:p>
            <a:pPr algn="just">
              <a:buFont typeface="Wingdings" panose="05000000000000000000" pitchFamily="2" charset="2"/>
              <a:buChar char="v"/>
            </a:pPr>
            <a:r>
              <a:rPr lang="en-US" sz="1600" dirty="0"/>
              <a:t>The NEC Professional Services with main </a:t>
            </a:r>
            <a:r>
              <a:rPr lang="en-US" sz="1600" b="1" dirty="0"/>
              <a:t>Option G – Term contract </a:t>
            </a:r>
            <a:r>
              <a:rPr lang="en-US" sz="1600" dirty="0"/>
              <a:t>is used to contract for these services.</a:t>
            </a:r>
          </a:p>
          <a:p>
            <a:pPr>
              <a:buFont typeface="Wingdings" panose="05000000000000000000" pitchFamily="2" charset="2"/>
              <a:buChar char="v"/>
            </a:pPr>
            <a:r>
              <a:rPr lang="en-US" sz="1600" dirty="0"/>
              <a:t>Secondary Options are: </a:t>
            </a:r>
          </a:p>
          <a:p>
            <a:pPr marL="736600" lvl="1" indent="-285750">
              <a:lnSpc>
                <a:spcPct val="100000"/>
              </a:lnSpc>
              <a:spcBef>
                <a:spcPts val="0"/>
              </a:spcBef>
              <a:buFont typeface="Wingdings" panose="05000000000000000000" pitchFamily="2" charset="2"/>
              <a:buChar char="§"/>
            </a:pPr>
            <a:r>
              <a:rPr lang="en-US" sz="1600" dirty="0"/>
              <a:t>X1 Price adjustment for inflation; </a:t>
            </a:r>
          </a:p>
          <a:p>
            <a:pPr marL="736600" lvl="1" indent="-285750">
              <a:lnSpc>
                <a:spcPct val="100000"/>
              </a:lnSpc>
              <a:spcBef>
                <a:spcPts val="0"/>
              </a:spcBef>
              <a:buFont typeface="Wingdings" panose="05000000000000000000" pitchFamily="2" charset="2"/>
              <a:buChar char="§"/>
            </a:pPr>
            <a:r>
              <a:rPr lang="en-US" sz="1600" dirty="0"/>
              <a:t>X2 Changes in the law</a:t>
            </a:r>
          </a:p>
          <a:p>
            <a:pPr marL="736600" lvl="1" indent="-285750">
              <a:lnSpc>
                <a:spcPct val="100000"/>
              </a:lnSpc>
              <a:spcBef>
                <a:spcPts val="0"/>
              </a:spcBef>
              <a:buFont typeface="Wingdings" panose="05000000000000000000" pitchFamily="2" charset="2"/>
              <a:buChar char="§"/>
            </a:pPr>
            <a:r>
              <a:rPr lang="en-US" sz="1600" dirty="0"/>
              <a:t>X10 </a:t>
            </a:r>
            <a:r>
              <a:rPr lang="en-US" sz="1600" i="1" dirty="0"/>
              <a:t>Employers Agent</a:t>
            </a:r>
          </a:p>
          <a:p>
            <a:pPr marL="736600" lvl="1" indent="-285750">
              <a:lnSpc>
                <a:spcPct val="100000"/>
              </a:lnSpc>
              <a:spcBef>
                <a:spcPts val="0"/>
              </a:spcBef>
              <a:buFont typeface="Wingdings" panose="05000000000000000000" pitchFamily="2" charset="2"/>
              <a:buChar char="§"/>
            </a:pPr>
            <a:r>
              <a:rPr lang="en-US" sz="1600" dirty="0"/>
              <a:t>X11 Termination by </a:t>
            </a:r>
            <a:r>
              <a:rPr lang="en-US" sz="1600" i="1" dirty="0"/>
              <a:t>Employer</a:t>
            </a:r>
          </a:p>
          <a:p>
            <a:pPr marL="736600" lvl="1" indent="-285750">
              <a:lnSpc>
                <a:spcPct val="100000"/>
              </a:lnSpc>
              <a:spcBef>
                <a:spcPts val="0"/>
              </a:spcBef>
              <a:buFont typeface="Wingdings" panose="05000000000000000000" pitchFamily="2" charset="2"/>
              <a:buChar char="§"/>
            </a:pPr>
            <a:r>
              <a:rPr lang="en-US" sz="1600" dirty="0"/>
              <a:t>X18 Limitation of liability</a:t>
            </a:r>
          </a:p>
          <a:p>
            <a:pPr marL="736600" lvl="1" indent="-285750">
              <a:lnSpc>
                <a:spcPct val="100000"/>
              </a:lnSpc>
              <a:spcBef>
                <a:spcPts val="0"/>
              </a:spcBef>
              <a:buFont typeface="Wingdings" panose="05000000000000000000" pitchFamily="2" charset="2"/>
              <a:buChar char="§"/>
            </a:pPr>
            <a:r>
              <a:rPr lang="en-US" sz="1600" dirty="0"/>
              <a:t>Z Additional condition of contract</a:t>
            </a:r>
          </a:p>
          <a:p>
            <a:pPr>
              <a:buFont typeface="Wingdings" panose="05000000000000000000" pitchFamily="2" charset="2"/>
              <a:buChar char="v"/>
            </a:pPr>
            <a:endParaRPr lang="en-US" sz="1600" dirty="0"/>
          </a:p>
          <a:p>
            <a:pPr>
              <a:buFont typeface="Wingdings" panose="05000000000000000000" pitchFamily="2" charset="2"/>
              <a:buChar char="v"/>
            </a:pPr>
            <a:endParaRPr lang="en-US" sz="1600" dirty="0"/>
          </a:p>
          <a:p>
            <a:pPr>
              <a:buFont typeface="Wingdings" panose="05000000000000000000" pitchFamily="2" charset="2"/>
              <a:buChar char="v"/>
            </a:pPr>
            <a:endParaRPr lang="en-US" sz="1600" dirty="0"/>
          </a:p>
          <a:p>
            <a:pPr marL="736600" lvl="1" indent="-285750">
              <a:buFont typeface="Wingdings" panose="05000000000000000000" pitchFamily="2" charset="2"/>
              <a:buChar char="§"/>
            </a:pPr>
            <a:endParaRPr lang="en-ZA" sz="1400" dirty="0"/>
          </a:p>
        </p:txBody>
      </p:sp>
      <p:sp>
        <p:nvSpPr>
          <p:cNvPr id="4" name="Date Placeholder 3">
            <a:extLst>
              <a:ext uri="{FF2B5EF4-FFF2-40B4-BE49-F238E27FC236}">
                <a16:creationId xmlns:a16="http://schemas.microsoft.com/office/drawing/2014/main" id="{E90830A3-FEA2-1FB7-349F-D402D746F38E}"/>
              </a:ext>
            </a:extLst>
          </p:cNvPr>
          <p:cNvSpPr>
            <a:spLocks noGrp="1"/>
          </p:cNvSpPr>
          <p:nvPr>
            <p:ph type="dt" sz="half" idx="10"/>
          </p:nvPr>
        </p:nvSpPr>
        <p:spPr/>
        <p:txBody>
          <a:bodyPr/>
          <a:lstStyle/>
          <a:p>
            <a:pPr>
              <a:defRPr/>
            </a:pPr>
            <a:endParaRPr lang="en-ZA" dirty="0"/>
          </a:p>
        </p:txBody>
      </p:sp>
      <p:sp>
        <p:nvSpPr>
          <p:cNvPr id="5" name="Slide Number Placeholder 4">
            <a:extLst>
              <a:ext uri="{FF2B5EF4-FFF2-40B4-BE49-F238E27FC236}">
                <a16:creationId xmlns:a16="http://schemas.microsoft.com/office/drawing/2014/main" id="{352FB5AF-A92A-425F-B8FA-15DFB2625499}"/>
              </a:ext>
            </a:extLst>
          </p:cNvPr>
          <p:cNvSpPr>
            <a:spLocks noGrp="1"/>
          </p:cNvSpPr>
          <p:nvPr>
            <p:ph type="sldNum" sz="quarter" idx="12"/>
          </p:nvPr>
        </p:nvSpPr>
        <p:spPr/>
        <p:txBody>
          <a:bodyPr/>
          <a:lstStyle/>
          <a:p>
            <a:pPr>
              <a:defRPr/>
            </a:pPr>
            <a:fld id="{8B96C4E4-F781-410B-AD6C-1AF225F5EE3D}" type="slidenum">
              <a:rPr lang="en-ZA" smtClean="0"/>
              <a:pPr>
                <a:defRPr/>
              </a:pPr>
              <a:t>9</a:t>
            </a:fld>
            <a:endParaRPr lang="en-ZA" dirty="0"/>
          </a:p>
        </p:txBody>
      </p:sp>
      <p:sp>
        <p:nvSpPr>
          <p:cNvPr id="7" name="Oval 6">
            <a:extLst>
              <a:ext uri="{FF2B5EF4-FFF2-40B4-BE49-F238E27FC236}">
                <a16:creationId xmlns:a16="http://schemas.microsoft.com/office/drawing/2014/main" id="{78EBF962-A4FC-D37F-323F-7758FDACC968}"/>
              </a:ext>
            </a:extLst>
          </p:cNvPr>
          <p:cNvSpPr/>
          <p:nvPr/>
        </p:nvSpPr>
        <p:spPr>
          <a:xfrm>
            <a:off x="73413" y="373731"/>
            <a:ext cx="383790" cy="252663"/>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b="1" dirty="0"/>
              <a:t>4</a:t>
            </a:r>
            <a:endParaRPr lang="en-ZA" b="1" dirty="0"/>
          </a:p>
        </p:txBody>
      </p:sp>
    </p:spTree>
    <p:extLst>
      <p:ext uri="{BB962C8B-B14F-4D97-AF65-F5344CB8AC3E}">
        <p14:creationId xmlns:p14="http://schemas.microsoft.com/office/powerpoint/2010/main" val="3527087321"/>
      </p:ext>
    </p:extLst>
  </p:cSld>
  <p:clrMapOvr>
    <a:masterClrMapping/>
  </p:clrMapOvr>
  <p:transition spd="slow">
    <p:fade/>
  </p:transition>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7037&quot;&gt;&lt;version val=&quot;32832&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Y/%m/%d&lt;/m_strFormatTime&gt;&lt;m_yearfmt&gt;&lt;begin val=&quot;0&quot;/&gt;&lt;end val=&quot;0&quot;/&gt;&lt;/m_yearfmt&gt;&lt;/m_precDefaultDate&gt;&lt;m_precDefaultDay&gt;&lt;m_yearfmt&gt;&lt;begin val=&quot;0&quot;/&gt;&lt;end val=&quot;4&quot;/&gt;&lt;/m_yearfmt&gt;&lt;/m_precDefaultDay&gt;&lt;m_precDefaultWeek&gt;&lt;m_yearfmt&gt;&lt;begin val=&quot;0&quot;/&gt;&lt;end val=&quot;4&quot;/&gt;&lt;/m_yearfmt&gt;&lt;/m_precDefaultWeek&gt;&lt;m_precDefaultMonth&gt;&lt;m_yearfmt&gt;&lt;begin val=&quot;0&quot;/&gt;&lt;end val=&quot;4&quot;/&gt;&lt;/m_yearfmt&gt;&lt;/m_precDefaultMonth&gt;&lt;m_precDefaultQuarter&gt;&lt;m_yearfmt&gt;&lt;begin val=&quot;0&quot;/&gt;&lt;end val=&quot;4&quot;/&gt;&lt;/m_yearfmt&gt;&lt;/m_precDefaultQuarter&gt;&lt;m_precDefaultYear&gt;&lt;m_yearfmt&gt;&lt;begin val=&quot;0&quot;/&gt;&lt;end val=&quot;4&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4&quot;&gt;&lt;elem m_fUsage=&quot;3.25172758283290042058E+00&quot;&gt;&lt;m_msothmcolidx val=&quot;0&quot;/&gt;&lt;m_rgb r=&quot;C9&quot; g=&quot;7A&quot; b=&quot;00&quot;/&gt;&lt;/elem&gt;&lt;elem m_fUsage=&quot;2.98021643648100020840E+00&quot;&gt;&lt;m_msothmcolidx val=&quot;0&quot;/&gt;&lt;m_rgb r=&quot;A0&quot; g=&quot;71&quot; b=&quot;5B&quot;/&gt;&lt;/elem&gt;&lt;elem m_fUsage=&quot;7.44277806090000160211E-01&quot;&gt;&lt;m_msothmcolidx val=&quot;0&quot;/&gt;&lt;m_rgb r=&quot;96&quot; g=&quot;33&quot; b=&quot;0F&quot;/&gt;&lt;/elem&gt;&lt;elem m_fUsage=&quot;7.36098929100000076708E-01&quot;&gt;&lt;m_msothmcolidx val=&quot;0&quot;/&gt;&lt;m_rgb r=&quot;59&quot; g=&quot;87&quot; b=&quot;87&quot;/&gt;&lt;/elem&gt;&lt;/m_vecMRU&gt;&lt;/m_mruColor&gt;&lt;m_eweekdayFirstOfWeek val=&quot;2&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MbBEnr6qEUelbmdzrBma2g"/>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XnOJDOaqQkOuKsQbi6ELQw"/>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1r3e6bHBtkyaT3_dQifIRw"/>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bLiCme39cUaEwiglhmkmOw"/>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vRekljvuVkCFs1IHNIHHrg"/>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_zGDad7Dmk.QGqzfvE20Pw"/>
</p:tagLst>
</file>

<file path=ppt/tags/tag16.xml><?xml version="1.0" encoding="utf-8"?>
<p:tagLst xmlns:a="http://schemas.openxmlformats.org/drawingml/2006/main" xmlns:r="http://schemas.openxmlformats.org/officeDocument/2006/relationships" xmlns:p="http://schemas.openxmlformats.org/presentationml/2006/main">
  <p:tag name="NAME" val="Moon"/>
</p:tagLst>
</file>

<file path=ppt/tags/tag17.xml><?xml version="1.0" encoding="utf-8"?>
<p:tagLst xmlns:a="http://schemas.openxmlformats.org/drawingml/2006/main" xmlns:r="http://schemas.openxmlformats.org/officeDocument/2006/relationships" xmlns:p="http://schemas.openxmlformats.org/presentationml/2006/main">
  <p:tag name="NAME" val="Moon"/>
</p:tagLst>
</file>

<file path=ppt/tags/tag18.xml><?xml version="1.0" encoding="utf-8"?>
<p:tagLst xmlns:a="http://schemas.openxmlformats.org/drawingml/2006/main" xmlns:r="http://schemas.openxmlformats.org/officeDocument/2006/relationships" xmlns:p="http://schemas.openxmlformats.org/presentationml/2006/main">
  <p:tag name="NAME" val="Moon"/>
</p:tagLst>
</file>

<file path=ppt/tags/tag19.xml><?xml version="1.0" encoding="utf-8"?>
<p:tagLst xmlns:a="http://schemas.openxmlformats.org/drawingml/2006/main" xmlns:r="http://schemas.openxmlformats.org/officeDocument/2006/relationships" xmlns:p="http://schemas.openxmlformats.org/presentationml/2006/main">
  <p:tag name="NAME" val="Moon"/>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NAME" val="Moon"/>
</p:tagLst>
</file>

<file path=ppt/tags/tag21.xml><?xml version="1.0" encoding="utf-8"?>
<p:tagLst xmlns:a="http://schemas.openxmlformats.org/drawingml/2006/main" xmlns:r="http://schemas.openxmlformats.org/officeDocument/2006/relationships" xmlns:p="http://schemas.openxmlformats.org/presentationml/2006/main">
  <p:tag name="NAME" val="MoonShape"/>
</p:tagLst>
</file>

<file path=ppt/tags/tag22.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23.xml><?xml version="1.0" encoding="utf-8"?>
<p:tagLst xmlns:a="http://schemas.openxmlformats.org/drawingml/2006/main" xmlns:r="http://schemas.openxmlformats.org/officeDocument/2006/relationships" xmlns:p="http://schemas.openxmlformats.org/presentationml/2006/main">
  <p:tag name="NAME" val="MoonShape"/>
</p:tagLst>
</file>

<file path=ppt/tags/tag24.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25.xml><?xml version="1.0" encoding="utf-8"?>
<p:tagLst xmlns:a="http://schemas.openxmlformats.org/drawingml/2006/main" xmlns:r="http://schemas.openxmlformats.org/officeDocument/2006/relationships" xmlns:p="http://schemas.openxmlformats.org/presentationml/2006/main">
  <p:tag name="NAME" val="MoonShape"/>
</p:tagLst>
</file>

<file path=ppt/tags/tag26.xml><?xml version="1.0" encoding="utf-8"?>
<p:tagLst xmlns:a="http://schemas.openxmlformats.org/drawingml/2006/main" xmlns:r="http://schemas.openxmlformats.org/officeDocument/2006/relationships" xmlns:p="http://schemas.openxmlformats.org/presentationml/2006/main">
  <p:tag name="NAME" val="MoonHalfShape"/>
  <p:tag name="ANGLE" val="3"/>
</p:tagLst>
</file>

<file path=ppt/tags/tag27.xml><?xml version="1.0" encoding="utf-8"?>
<p:tagLst xmlns:a="http://schemas.openxmlformats.org/drawingml/2006/main" xmlns:r="http://schemas.openxmlformats.org/officeDocument/2006/relationships" xmlns:p="http://schemas.openxmlformats.org/presentationml/2006/main">
  <p:tag name="NAME" val="MoonShape"/>
</p:tagLst>
</file>

<file path=ppt/tags/tag28.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29.xml><?xml version="1.0" encoding="utf-8"?>
<p:tagLst xmlns:a="http://schemas.openxmlformats.org/drawingml/2006/main" xmlns:r="http://schemas.openxmlformats.org/officeDocument/2006/relationships" xmlns:p="http://schemas.openxmlformats.org/presentationml/2006/main">
  <p:tag name="NAME" val="MoonShap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3QE_f7M8CU.FmjAVXkTDDA"/>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xmqwOHxY_EWvl3SXohFnMg"/>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uRadWUNhX02NwXsam_pScA"/>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dB4fJfu1YkypLJC8FTaLSQ"/>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VUVO20C06E2r7UGwyu.JNQ"/>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QoZe3zrh_0uiORQ1.TzBUw"/>
</p:tagLst>
</file>

<file path=ppt/theme/theme1.xml><?xml version="1.0" encoding="utf-8"?>
<a:theme xmlns:a="http://schemas.openxmlformats.org/drawingml/2006/main" name="3_Default Design">
  <a:themeElements>
    <a:clrScheme name="">
      <a:dk1>
        <a:srgbClr val="003896"/>
      </a:dk1>
      <a:lt1>
        <a:srgbClr val="FFFFFF"/>
      </a:lt1>
      <a:dk2>
        <a:srgbClr val="FFFFFF"/>
      </a:dk2>
      <a:lt2>
        <a:srgbClr val="DDDDDD"/>
      </a:lt2>
      <a:accent1>
        <a:srgbClr val="003896"/>
      </a:accent1>
      <a:accent2>
        <a:srgbClr val="83725B"/>
      </a:accent2>
      <a:accent3>
        <a:srgbClr val="FFFFFF"/>
      </a:accent3>
      <a:accent4>
        <a:srgbClr val="002E7F"/>
      </a:accent4>
      <a:accent5>
        <a:srgbClr val="AAAEC9"/>
      </a:accent5>
      <a:accent6>
        <a:srgbClr val="766752"/>
      </a:accent6>
      <a:hlink>
        <a:srgbClr val="83725B"/>
      </a:hlink>
      <a:folHlink>
        <a:srgbClr val="858705"/>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FFFFFF"/>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003896"/>
        </a:dk1>
        <a:lt1>
          <a:srgbClr val="FFFFFF"/>
        </a:lt1>
        <a:dk2>
          <a:srgbClr val="FFFFFF"/>
        </a:dk2>
        <a:lt2>
          <a:srgbClr val="808080"/>
        </a:lt2>
        <a:accent1>
          <a:srgbClr val="BBE0E3"/>
        </a:accent1>
        <a:accent2>
          <a:srgbClr val="333399"/>
        </a:accent2>
        <a:accent3>
          <a:srgbClr val="FFFFFF"/>
        </a:accent3>
        <a:accent4>
          <a:srgbClr val="002E7F"/>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5">
        <a:dk1>
          <a:srgbClr val="003896"/>
        </a:dk1>
        <a:lt1>
          <a:srgbClr val="FFFFFF"/>
        </a:lt1>
        <a:dk2>
          <a:srgbClr val="FFFFFF"/>
        </a:dk2>
        <a:lt2>
          <a:srgbClr val="808080"/>
        </a:lt2>
        <a:accent1>
          <a:srgbClr val="BBE0E3"/>
        </a:accent1>
        <a:accent2>
          <a:srgbClr val="333399"/>
        </a:accent2>
        <a:accent3>
          <a:srgbClr val="FFFFFF"/>
        </a:accent3>
        <a:accent4>
          <a:srgbClr val="002E7F"/>
        </a:accent4>
        <a:accent5>
          <a:srgbClr val="DAEDEF"/>
        </a:accent5>
        <a:accent6>
          <a:srgbClr val="2D2D8A"/>
        </a:accent6>
        <a:hlink>
          <a:srgbClr val="83725B"/>
        </a:hlink>
        <a:folHlink>
          <a:srgbClr val="99CC00"/>
        </a:folHlink>
      </a:clrScheme>
      <a:clrMap bg1="lt1" tx1="dk1" bg2="lt2" tx2="dk2" accent1="accent1" accent2="accent2" accent3="accent3" accent4="accent4" accent5="accent5" accent6="accent6" hlink="hlink" folHlink="folHlink"/>
    </a:extraClrScheme>
    <a:extraClrScheme>
      <a:clrScheme name="Default Design 16">
        <a:dk1>
          <a:srgbClr val="003896"/>
        </a:dk1>
        <a:lt1>
          <a:srgbClr val="FFFFFF"/>
        </a:lt1>
        <a:dk2>
          <a:srgbClr val="FFFFFF"/>
        </a:dk2>
        <a:lt2>
          <a:srgbClr val="808080"/>
        </a:lt2>
        <a:accent1>
          <a:srgbClr val="BBE0E3"/>
        </a:accent1>
        <a:accent2>
          <a:srgbClr val="333399"/>
        </a:accent2>
        <a:accent3>
          <a:srgbClr val="FFFFFF"/>
        </a:accent3>
        <a:accent4>
          <a:srgbClr val="002E7F"/>
        </a:accent4>
        <a:accent5>
          <a:srgbClr val="DAEDEF"/>
        </a:accent5>
        <a:accent6>
          <a:srgbClr val="2D2D8A"/>
        </a:accent6>
        <a:hlink>
          <a:srgbClr val="83725B"/>
        </a:hlink>
        <a:folHlink>
          <a:srgbClr val="858705"/>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17059</TotalTime>
  <Words>871</Words>
  <Application>Microsoft Office PowerPoint</Application>
  <PresentationFormat>On-screen Show (4:3)</PresentationFormat>
  <Paragraphs>118</Paragraphs>
  <Slides>11</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9" baseType="lpstr">
      <vt:lpstr>Arial</vt:lpstr>
      <vt:lpstr>ArialMT</vt:lpstr>
      <vt:lpstr>Calibri</vt:lpstr>
      <vt:lpstr>CIDFont+F3</vt:lpstr>
      <vt:lpstr>Lucida Calligraphy</vt:lpstr>
      <vt:lpstr>Wingdings</vt:lpstr>
      <vt:lpstr>3_Default Design</vt:lpstr>
      <vt:lpstr>think-cell Slide</vt:lpstr>
      <vt:lpstr>     SCOPE OF SERVICES   THE PROVISION OF PROCUREMENT SUPPORT SERVICES TO THE TRANSMISSION PROCUREMENT AND SUPPLY CHAIN MANAGEMENT FUNCTION ON “AN AS AND WHEN REQUIRED BASIS”   </vt:lpstr>
      <vt:lpstr>Table of content</vt:lpstr>
      <vt:lpstr>Background</vt:lpstr>
      <vt:lpstr>Background continues…</vt:lpstr>
      <vt:lpstr>High Level Structure</vt:lpstr>
      <vt:lpstr>Scope of Services </vt:lpstr>
      <vt:lpstr>Scope of services continues</vt:lpstr>
      <vt:lpstr>Scope of services continues</vt:lpstr>
      <vt:lpstr>NEC</vt:lpstr>
      <vt:lpstr> Evaluation Criteria</vt:lpstr>
      <vt:lpstr>PowerPoint Presentation</vt:lpstr>
    </vt:vector>
  </TitlesOfParts>
  <Company>Eskom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Leeanne Pillay</dc:creator>
  <cp:lastModifiedBy>Frans Pooe</cp:lastModifiedBy>
  <cp:revision>156</cp:revision>
  <dcterms:created xsi:type="dcterms:W3CDTF">2022-04-08T08:19:11Z</dcterms:created>
  <dcterms:modified xsi:type="dcterms:W3CDTF">2022-09-21T00:30:20Z</dcterms:modified>
</cp:coreProperties>
</file>