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99" r:id="rId4"/>
    <p:sldId id="298" r:id="rId5"/>
    <p:sldId id="303" r:id="rId6"/>
    <p:sldId id="301" r:id="rId7"/>
    <p:sldId id="296" r:id="rId8"/>
  </p:sldIdLst>
  <p:sldSz cx="15938500" cy="11957050"/>
  <p:notesSz cx="15938500" cy="119570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9677B2-F93F-4EB4-8671-DEFFB850A7C9}" v="4" dt="2026-07-08T09:53:46.69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400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95387" y="3706685"/>
            <a:ext cx="13547725" cy="2510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390775" y="6695948"/>
            <a:ext cx="11156950" cy="298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0389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00389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96925" y="2750121"/>
            <a:ext cx="6933247" cy="78916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108185" y="1800605"/>
            <a:ext cx="6480175" cy="677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354812" y="594359"/>
            <a:ext cx="2045207" cy="51511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3231367" cy="16901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987" y="130555"/>
            <a:ext cx="12300585" cy="1316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5682" y="2273350"/>
            <a:ext cx="13157835" cy="8309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00389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419090" y="11120057"/>
            <a:ext cx="5100320" cy="597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96925" y="11120057"/>
            <a:ext cx="3665855" cy="597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75720" y="11120057"/>
            <a:ext cx="3665855" cy="5978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93"/>
            <a:ext cx="15065274" cy="1194663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75199" y="2359560"/>
            <a:ext cx="9242425" cy="82048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0"/>
              </a:spcBef>
            </a:pPr>
            <a:r>
              <a:rPr lang="en-US" sz="5550" dirty="0">
                <a:solidFill>
                  <a:srgbClr val="003895"/>
                </a:solidFill>
              </a:rPr>
              <a:t>Clarification Meeting</a:t>
            </a:r>
            <a:endParaRPr sz="5550" dirty="0"/>
          </a:p>
        </p:txBody>
      </p:sp>
      <p:sp>
        <p:nvSpPr>
          <p:cNvPr id="4" name="object 4"/>
          <p:cNvSpPr txBox="1"/>
          <p:nvPr/>
        </p:nvSpPr>
        <p:spPr>
          <a:xfrm>
            <a:off x="5384698" y="3770536"/>
            <a:ext cx="10363302" cy="41608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85" marR="890921" lvl="1">
              <a:lnSpc>
                <a:spcPct val="131600"/>
              </a:lnSpc>
              <a:spcBef>
                <a:spcPts val="54"/>
              </a:spcBef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</a:rPr>
              <a:t>Vryburg Main Building Roof Repair and  Reinstatement Project </a:t>
            </a:r>
          </a:p>
          <a:p>
            <a:pPr marL="7285" marR="890921" lvl="1">
              <a:lnSpc>
                <a:spcPct val="131600"/>
              </a:lnSpc>
              <a:spcBef>
                <a:spcPts val="54"/>
              </a:spcBef>
            </a:pPr>
            <a:endParaRPr lang="en-US" sz="4800" dirty="0">
              <a:solidFill>
                <a:schemeClr val="bg2">
                  <a:lumMod val="25000"/>
                </a:schemeClr>
              </a:solidFill>
              <a:latin typeface="Arial MT"/>
              <a:cs typeface="Arial MT"/>
            </a:endParaRPr>
          </a:p>
          <a:p>
            <a:pPr marL="12700" marR="1553210" lvl="1" algn="l">
              <a:lnSpc>
                <a:spcPct val="131600"/>
              </a:lnSpc>
              <a:spcBef>
                <a:spcPts val="95"/>
              </a:spcBef>
            </a:pPr>
            <a:r>
              <a:rPr lang="en-US" sz="3100" dirty="0">
                <a:solidFill>
                  <a:schemeClr val="bg2">
                    <a:lumMod val="25000"/>
                  </a:schemeClr>
                </a:solidFill>
                <a:latin typeface="Arial MT"/>
                <a:cs typeface="Arial MT"/>
              </a:rPr>
              <a:t>Compiled by: QS Team</a:t>
            </a:r>
          </a:p>
          <a:p>
            <a:pPr marL="12700" marR="1553210" lvl="1" algn="l">
              <a:lnSpc>
                <a:spcPct val="131600"/>
              </a:lnSpc>
              <a:spcBef>
                <a:spcPts val="95"/>
              </a:spcBef>
            </a:pPr>
            <a:endParaRPr lang="en-US" sz="3100" dirty="0">
              <a:solidFill>
                <a:srgbClr val="83715B"/>
              </a:solidFill>
              <a:latin typeface="Arial MT"/>
              <a:cs typeface="Arial MT"/>
            </a:endParaRPr>
          </a:p>
          <a:p>
            <a:pPr marL="12700" marR="1553210" lvl="1" algn="l">
              <a:lnSpc>
                <a:spcPct val="131600"/>
              </a:lnSpc>
              <a:spcBef>
                <a:spcPts val="95"/>
              </a:spcBef>
            </a:pPr>
            <a:endParaRPr sz="31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1835" y="1822558"/>
            <a:ext cx="8097011" cy="1013016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77111" y="5873495"/>
            <a:ext cx="715010" cy="715010"/>
          </a:xfrm>
          <a:custGeom>
            <a:avLst/>
            <a:gdLst/>
            <a:ahLst/>
            <a:cxnLst/>
            <a:rect l="l" t="t" r="r" b="b"/>
            <a:pathLst>
              <a:path w="715010" h="715009">
                <a:moveTo>
                  <a:pt x="357377" y="0"/>
                </a:moveTo>
                <a:lnTo>
                  <a:pt x="308887" y="3262"/>
                </a:lnTo>
                <a:lnTo>
                  <a:pt x="262378" y="12767"/>
                </a:lnTo>
                <a:lnTo>
                  <a:pt x="218277" y="28086"/>
                </a:lnTo>
                <a:lnTo>
                  <a:pt x="177009" y="48796"/>
                </a:lnTo>
                <a:lnTo>
                  <a:pt x="139001" y="74469"/>
                </a:lnTo>
                <a:lnTo>
                  <a:pt x="104679" y="104679"/>
                </a:lnTo>
                <a:lnTo>
                  <a:pt x="74469" y="139001"/>
                </a:lnTo>
                <a:lnTo>
                  <a:pt x="48796" y="177009"/>
                </a:lnTo>
                <a:lnTo>
                  <a:pt x="28086" y="218277"/>
                </a:lnTo>
                <a:lnTo>
                  <a:pt x="12767" y="262378"/>
                </a:lnTo>
                <a:lnTo>
                  <a:pt x="3262" y="308887"/>
                </a:lnTo>
                <a:lnTo>
                  <a:pt x="0" y="357377"/>
                </a:lnTo>
                <a:lnTo>
                  <a:pt x="3262" y="405868"/>
                </a:lnTo>
                <a:lnTo>
                  <a:pt x="12767" y="452377"/>
                </a:lnTo>
                <a:lnTo>
                  <a:pt x="28086" y="496478"/>
                </a:lnTo>
                <a:lnTo>
                  <a:pt x="48796" y="537746"/>
                </a:lnTo>
                <a:lnTo>
                  <a:pt x="74469" y="575754"/>
                </a:lnTo>
                <a:lnTo>
                  <a:pt x="104679" y="610076"/>
                </a:lnTo>
                <a:lnTo>
                  <a:pt x="139001" y="640286"/>
                </a:lnTo>
                <a:lnTo>
                  <a:pt x="177009" y="665959"/>
                </a:lnTo>
                <a:lnTo>
                  <a:pt x="218277" y="686669"/>
                </a:lnTo>
                <a:lnTo>
                  <a:pt x="262378" y="701988"/>
                </a:lnTo>
                <a:lnTo>
                  <a:pt x="308887" y="711493"/>
                </a:lnTo>
                <a:lnTo>
                  <a:pt x="357377" y="714756"/>
                </a:lnTo>
                <a:lnTo>
                  <a:pt x="405868" y="711493"/>
                </a:lnTo>
                <a:lnTo>
                  <a:pt x="452377" y="701988"/>
                </a:lnTo>
                <a:lnTo>
                  <a:pt x="496478" y="686669"/>
                </a:lnTo>
                <a:lnTo>
                  <a:pt x="537746" y="665959"/>
                </a:lnTo>
                <a:lnTo>
                  <a:pt x="575754" y="640286"/>
                </a:lnTo>
                <a:lnTo>
                  <a:pt x="610076" y="610076"/>
                </a:lnTo>
                <a:lnTo>
                  <a:pt x="640286" y="575754"/>
                </a:lnTo>
                <a:lnTo>
                  <a:pt x="665959" y="537746"/>
                </a:lnTo>
                <a:lnTo>
                  <a:pt x="686669" y="496478"/>
                </a:lnTo>
                <a:lnTo>
                  <a:pt x="701988" y="452377"/>
                </a:lnTo>
                <a:lnTo>
                  <a:pt x="711493" y="405868"/>
                </a:lnTo>
                <a:lnTo>
                  <a:pt x="714756" y="357377"/>
                </a:lnTo>
                <a:lnTo>
                  <a:pt x="711493" y="308887"/>
                </a:lnTo>
                <a:lnTo>
                  <a:pt x="701988" y="262378"/>
                </a:lnTo>
                <a:lnTo>
                  <a:pt x="686669" y="218277"/>
                </a:lnTo>
                <a:lnTo>
                  <a:pt x="665959" y="177009"/>
                </a:lnTo>
                <a:lnTo>
                  <a:pt x="640286" y="139001"/>
                </a:lnTo>
                <a:lnTo>
                  <a:pt x="610076" y="104679"/>
                </a:lnTo>
                <a:lnTo>
                  <a:pt x="575754" y="74469"/>
                </a:lnTo>
                <a:lnTo>
                  <a:pt x="537746" y="48796"/>
                </a:lnTo>
                <a:lnTo>
                  <a:pt x="496478" y="28086"/>
                </a:lnTo>
                <a:lnTo>
                  <a:pt x="452377" y="12767"/>
                </a:lnTo>
                <a:lnTo>
                  <a:pt x="405868" y="3262"/>
                </a:lnTo>
                <a:lnTo>
                  <a:pt x="35737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97330" y="5914770"/>
            <a:ext cx="272415" cy="558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0" spc="-5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35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2340" y="5914770"/>
            <a:ext cx="7749540" cy="558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3500" spc="-10">
                <a:solidFill>
                  <a:schemeClr val="tx1"/>
                </a:solidFill>
                <a:latin typeface="Arial MT"/>
                <a:cs typeface="Arial MT"/>
              </a:rPr>
              <a:t>Contractual</a:t>
            </a:r>
            <a:r>
              <a:rPr lang="en-US" sz="3500" spc="-10">
                <a:solidFill>
                  <a:srgbClr val="A4A4A4"/>
                </a:solidFill>
                <a:latin typeface="Arial MT"/>
                <a:cs typeface="Arial MT"/>
              </a:rPr>
              <a:t> </a:t>
            </a:r>
            <a:r>
              <a:rPr lang="en-US" sz="3500" spc="-10">
                <a:solidFill>
                  <a:schemeClr val="tx1"/>
                </a:solidFill>
                <a:latin typeface="Arial MT"/>
                <a:cs typeface="Arial MT"/>
              </a:rPr>
              <a:t>Percentage</a:t>
            </a:r>
            <a:endParaRPr sz="3500">
              <a:solidFill>
                <a:schemeClr val="tx1"/>
              </a:solidFill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77111" y="7167371"/>
            <a:ext cx="715010" cy="715010"/>
          </a:xfrm>
          <a:custGeom>
            <a:avLst/>
            <a:gdLst/>
            <a:ahLst/>
            <a:cxnLst/>
            <a:rect l="l" t="t" r="r" b="b"/>
            <a:pathLst>
              <a:path w="715010" h="715009">
                <a:moveTo>
                  <a:pt x="357377" y="0"/>
                </a:moveTo>
                <a:lnTo>
                  <a:pt x="308887" y="3262"/>
                </a:lnTo>
                <a:lnTo>
                  <a:pt x="262378" y="12767"/>
                </a:lnTo>
                <a:lnTo>
                  <a:pt x="218277" y="28086"/>
                </a:lnTo>
                <a:lnTo>
                  <a:pt x="177009" y="48796"/>
                </a:lnTo>
                <a:lnTo>
                  <a:pt x="139001" y="74469"/>
                </a:lnTo>
                <a:lnTo>
                  <a:pt x="104679" y="104679"/>
                </a:lnTo>
                <a:lnTo>
                  <a:pt x="74469" y="139001"/>
                </a:lnTo>
                <a:lnTo>
                  <a:pt x="48796" y="177009"/>
                </a:lnTo>
                <a:lnTo>
                  <a:pt x="28086" y="218277"/>
                </a:lnTo>
                <a:lnTo>
                  <a:pt x="12767" y="262378"/>
                </a:lnTo>
                <a:lnTo>
                  <a:pt x="3262" y="308887"/>
                </a:lnTo>
                <a:lnTo>
                  <a:pt x="0" y="357377"/>
                </a:lnTo>
                <a:lnTo>
                  <a:pt x="3262" y="405868"/>
                </a:lnTo>
                <a:lnTo>
                  <a:pt x="12767" y="452377"/>
                </a:lnTo>
                <a:lnTo>
                  <a:pt x="28086" y="496478"/>
                </a:lnTo>
                <a:lnTo>
                  <a:pt x="48796" y="537746"/>
                </a:lnTo>
                <a:lnTo>
                  <a:pt x="74469" y="575754"/>
                </a:lnTo>
                <a:lnTo>
                  <a:pt x="104679" y="610076"/>
                </a:lnTo>
                <a:lnTo>
                  <a:pt x="139001" y="640286"/>
                </a:lnTo>
                <a:lnTo>
                  <a:pt x="177009" y="665959"/>
                </a:lnTo>
                <a:lnTo>
                  <a:pt x="218277" y="686669"/>
                </a:lnTo>
                <a:lnTo>
                  <a:pt x="262378" y="701988"/>
                </a:lnTo>
                <a:lnTo>
                  <a:pt x="308887" y="711493"/>
                </a:lnTo>
                <a:lnTo>
                  <a:pt x="357377" y="714755"/>
                </a:lnTo>
                <a:lnTo>
                  <a:pt x="405868" y="711493"/>
                </a:lnTo>
                <a:lnTo>
                  <a:pt x="452377" y="701988"/>
                </a:lnTo>
                <a:lnTo>
                  <a:pt x="496478" y="686669"/>
                </a:lnTo>
                <a:lnTo>
                  <a:pt x="537746" y="665959"/>
                </a:lnTo>
                <a:lnTo>
                  <a:pt x="575754" y="640286"/>
                </a:lnTo>
                <a:lnTo>
                  <a:pt x="610076" y="610076"/>
                </a:lnTo>
                <a:lnTo>
                  <a:pt x="640286" y="575754"/>
                </a:lnTo>
                <a:lnTo>
                  <a:pt x="665959" y="537746"/>
                </a:lnTo>
                <a:lnTo>
                  <a:pt x="686669" y="496478"/>
                </a:lnTo>
                <a:lnTo>
                  <a:pt x="701988" y="452377"/>
                </a:lnTo>
                <a:lnTo>
                  <a:pt x="711493" y="405868"/>
                </a:lnTo>
                <a:lnTo>
                  <a:pt x="714756" y="357377"/>
                </a:lnTo>
                <a:lnTo>
                  <a:pt x="711493" y="308887"/>
                </a:lnTo>
                <a:lnTo>
                  <a:pt x="701988" y="262378"/>
                </a:lnTo>
                <a:lnTo>
                  <a:pt x="686669" y="218277"/>
                </a:lnTo>
                <a:lnTo>
                  <a:pt x="665959" y="177009"/>
                </a:lnTo>
                <a:lnTo>
                  <a:pt x="640286" y="139001"/>
                </a:lnTo>
                <a:lnTo>
                  <a:pt x="610076" y="104679"/>
                </a:lnTo>
                <a:lnTo>
                  <a:pt x="575754" y="74469"/>
                </a:lnTo>
                <a:lnTo>
                  <a:pt x="537746" y="48796"/>
                </a:lnTo>
                <a:lnTo>
                  <a:pt x="496478" y="28086"/>
                </a:lnTo>
                <a:lnTo>
                  <a:pt x="452377" y="12767"/>
                </a:lnTo>
                <a:lnTo>
                  <a:pt x="405868" y="3262"/>
                </a:lnTo>
                <a:lnTo>
                  <a:pt x="357377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97330" y="7207960"/>
            <a:ext cx="272415" cy="558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spc="-5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35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9170" y="7171435"/>
            <a:ext cx="11505565" cy="558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3500">
                <a:solidFill>
                  <a:schemeClr val="tx1"/>
                </a:solidFill>
                <a:latin typeface="Arial MT"/>
                <a:cs typeface="Arial MT"/>
              </a:rPr>
              <a:t>Tendered Pricing</a:t>
            </a:r>
            <a:endParaRPr sz="3500">
              <a:solidFill>
                <a:schemeClr val="tx1"/>
              </a:solidFill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9382" rIns="0" bIns="0" rtlCol="0">
            <a:spAutoFit/>
          </a:bodyPr>
          <a:lstStyle/>
          <a:p>
            <a:pPr marL="243204">
              <a:lnSpc>
                <a:spcPct val="100000"/>
              </a:lnSpc>
              <a:spcBef>
                <a:spcPts val="90"/>
              </a:spcBef>
            </a:pPr>
            <a:r>
              <a:rPr sz="3850" spc="-10"/>
              <a:t>Contents</a:t>
            </a:r>
            <a:endParaRPr sz="3850"/>
          </a:p>
        </p:txBody>
      </p:sp>
      <p:grpSp>
        <p:nvGrpSpPr>
          <p:cNvPr id="10" name="object 10"/>
          <p:cNvGrpSpPr/>
          <p:nvPr/>
        </p:nvGrpSpPr>
        <p:grpSpPr>
          <a:xfrm>
            <a:off x="164337" y="4271265"/>
            <a:ext cx="12393295" cy="1028700"/>
            <a:chOff x="265175" y="4267199"/>
            <a:chExt cx="12393295" cy="10287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175" y="4267199"/>
              <a:ext cx="12393168" cy="10287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77111" y="4424171"/>
              <a:ext cx="715010" cy="715010"/>
            </a:xfrm>
            <a:custGeom>
              <a:avLst/>
              <a:gdLst/>
              <a:ahLst/>
              <a:cxnLst/>
              <a:rect l="l" t="t" r="r" b="b"/>
              <a:pathLst>
                <a:path w="715010" h="715010">
                  <a:moveTo>
                    <a:pt x="357377" y="0"/>
                  </a:moveTo>
                  <a:lnTo>
                    <a:pt x="308887" y="3262"/>
                  </a:lnTo>
                  <a:lnTo>
                    <a:pt x="262378" y="12767"/>
                  </a:lnTo>
                  <a:lnTo>
                    <a:pt x="218277" y="28086"/>
                  </a:lnTo>
                  <a:lnTo>
                    <a:pt x="177009" y="48796"/>
                  </a:lnTo>
                  <a:lnTo>
                    <a:pt x="139001" y="74469"/>
                  </a:lnTo>
                  <a:lnTo>
                    <a:pt x="104679" y="104679"/>
                  </a:lnTo>
                  <a:lnTo>
                    <a:pt x="74469" y="139001"/>
                  </a:lnTo>
                  <a:lnTo>
                    <a:pt x="48796" y="177009"/>
                  </a:lnTo>
                  <a:lnTo>
                    <a:pt x="28086" y="218277"/>
                  </a:lnTo>
                  <a:lnTo>
                    <a:pt x="12767" y="262378"/>
                  </a:lnTo>
                  <a:lnTo>
                    <a:pt x="3262" y="308887"/>
                  </a:lnTo>
                  <a:lnTo>
                    <a:pt x="0" y="357377"/>
                  </a:lnTo>
                  <a:lnTo>
                    <a:pt x="3262" y="405868"/>
                  </a:lnTo>
                  <a:lnTo>
                    <a:pt x="12767" y="452377"/>
                  </a:lnTo>
                  <a:lnTo>
                    <a:pt x="28086" y="496478"/>
                  </a:lnTo>
                  <a:lnTo>
                    <a:pt x="48796" y="537746"/>
                  </a:lnTo>
                  <a:lnTo>
                    <a:pt x="74469" y="575754"/>
                  </a:lnTo>
                  <a:lnTo>
                    <a:pt x="104679" y="610076"/>
                  </a:lnTo>
                  <a:lnTo>
                    <a:pt x="139001" y="640286"/>
                  </a:lnTo>
                  <a:lnTo>
                    <a:pt x="177009" y="665959"/>
                  </a:lnTo>
                  <a:lnTo>
                    <a:pt x="218277" y="686669"/>
                  </a:lnTo>
                  <a:lnTo>
                    <a:pt x="262378" y="701988"/>
                  </a:lnTo>
                  <a:lnTo>
                    <a:pt x="308887" y="711493"/>
                  </a:lnTo>
                  <a:lnTo>
                    <a:pt x="357377" y="714755"/>
                  </a:lnTo>
                  <a:lnTo>
                    <a:pt x="405868" y="711493"/>
                  </a:lnTo>
                  <a:lnTo>
                    <a:pt x="452377" y="701988"/>
                  </a:lnTo>
                  <a:lnTo>
                    <a:pt x="496478" y="686669"/>
                  </a:lnTo>
                  <a:lnTo>
                    <a:pt x="537746" y="665959"/>
                  </a:lnTo>
                  <a:lnTo>
                    <a:pt x="575754" y="640286"/>
                  </a:lnTo>
                  <a:lnTo>
                    <a:pt x="610076" y="610076"/>
                  </a:lnTo>
                  <a:lnTo>
                    <a:pt x="640286" y="575754"/>
                  </a:lnTo>
                  <a:lnTo>
                    <a:pt x="665959" y="537746"/>
                  </a:lnTo>
                  <a:lnTo>
                    <a:pt x="686669" y="496478"/>
                  </a:lnTo>
                  <a:lnTo>
                    <a:pt x="701988" y="452377"/>
                  </a:lnTo>
                  <a:lnTo>
                    <a:pt x="711493" y="405868"/>
                  </a:lnTo>
                  <a:lnTo>
                    <a:pt x="714756" y="357377"/>
                  </a:lnTo>
                  <a:lnTo>
                    <a:pt x="711493" y="308887"/>
                  </a:lnTo>
                  <a:lnTo>
                    <a:pt x="701988" y="262378"/>
                  </a:lnTo>
                  <a:lnTo>
                    <a:pt x="686669" y="218277"/>
                  </a:lnTo>
                  <a:lnTo>
                    <a:pt x="665959" y="177009"/>
                  </a:lnTo>
                  <a:lnTo>
                    <a:pt x="640286" y="139001"/>
                  </a:lnTo>
                  <a:lnTo>
                    <a:pt x="610076" y="104679"/>
                  </a:lnTo>
                  <a:lnTo>
                    <a:pt x="575754" y="74469"/>
                  </a:lnTo>
                  <a:lnTo>
                    <a:pt x="537746" y="48796"/>
                  </a:lnTo>
                  <a:lnTo>
                    <a:pt x="496478" y="28086"/>
                  </a:lnTo>
                  <a:lnTo>
                    <a:pt x="452377" y="12767"/>
                  </a:lnTo>
                  <a:lnTo>
                    <a:pt x="405868" y="3262"/>
                  </a:lnTo>
                  <a:lnTo>
                    <a:pt x="357377" y="0"/>
                  </a:lnTo>
                  <a:close/>
                </a:path>
              </a:pathLst>
            </a:custGeom>
            <a:solidFill>
              <a:srgbClr val="0038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497330" y="4464557"/>
            <a:ext cx="272415" cy="558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00" b="1" spc="-5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5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49170" y="4427346"/>
            <a:ext cx="6225540" cy="558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3500">
                <a:latin typeface="Arial"/>
                <a:cs typeface="Arial"/>
              </a:rPr>
              <a:t>CPA Breakdown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CC34E-470A-3F6B-175D-CCE2CB3A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87" y="562457"/>
            <a:ext cx="12300585" cy="584775"/>
          </a:xfrm>
        </p:spPr>
        <p:txBody>
          <a:bodyPr/>
          <a:lstStyle/>
          <a:p>
            <a:pPr algn="ctr"/>
            <a:r>
              <a:rPr lang="en-US" dirty="0"/>
              <a:t>Contract Price Adjustment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3877B-8A97-9928-8BB5-9D6D865EC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5682" y="2273350"/>
            <a:ext cx="13157835" cy="538609"/>
          </a:xfrm>
        </p:spPr>
        <p:txBody>
          <a:bodyPr/>
          <a:lstStyle/>
          <a:p>
            <a:r>
              <a:rPr lang="en-US" dirty="0"/>
              <a:t>Refer to Annexure E and F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4FA594-567A-52D7-E730-D0CBF889F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82" y="3735977"/>
            <a:ext cx="13573724" cy="624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8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0422B-156D-3B16-7AD7-A4854502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87" y="524392"/>
            <a:ext cx="12300585" cy="584775"/>
          </a:xfrm>
        </p:spPr>
        <p:txBody>
          <a:bodyPr/>
          <a:lstStyle/>
          <a:p>
            <a:pPr algn="ctr"/>
            <a:r>
              <a:rPr lang="en-US" dirty="0"/>
              <a:t>Contractual Percentage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8CCE6-BE4D-D65C-5F47-491668A8D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37" y="5064125"/>
            <a:ext cx="14409679" cy="18288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C44AC-2E04-EBFD-A8F8-B97B6BD4B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5682" y="2273350"/>
            <a:ext cx="13157835" cy="538609"/>
          </a:xfrm>
        </p:spPr>
        <p:txBody>
          <a:bodyPr/>
          <a:lstStyle/>
          <a:p>
            <a:r>
              <a:rPr lang="en-US" dirty="0"/>
              <a:t>Refer to C1.2 Contract Data under Clause (11.2(8)) in NEC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414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61C55-ECEA-6A8B-6E16-6B1E3A7E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37" y="530605"/>
            <a:ext cx="12300585" cy="584775"/>
          </a:xfrm>
        </p:spPr>
        <p:txBody>
          <a:bodyPr/>
          <a:lstStyle/>
          <a:p>
            <a:pPr algn="ctr"/>
            <a:r>
              <a:rPr lang="en-ZA" dirty="0"/>
              <a:t>Tendered Pricing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1D890-7AAD-EDF9-9B33-05A19B4B7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25" y="1756612"/>
            <a:ext cx="14878050" cy="8863965"/>
          </a:xfrm>
        </p:spPr>
        <p:txBody>
          <a:bodyPr/>
          <a:lstStyle/>
          <a:p>
            <a:r>
              <a:rPr lang="en-US" sz="3200" dirty="0"/>
              <a:t>The Bill of Quantities (BOQ) must be read in conjunction with NEC Scope of </a:t>
            </a:r>
            <a:r>
              <a:rPr lang="en-US" sz="3200"/>
              <a:t>works requirements </a:t>
            </a:r>
            <a:r>
              <a:rPr lang="en-US" sz="3200" dirty="0"/>
              <a:t>as detailed in the Scope of Works.</a:t>
            </a:r>
          </a:p>
          <a:p>
            <a:endParaRPr lang="en-US" sz="3200" dirty="0"/>
          </a:p>
          <a:p>
            <a:r>
              <a:rPr lang="en-US" sz="3200" dirty="0"/>
              <a:t>The rates submitted by the supplier shall be deemed to be inclusive of all costs necessary to complete the scope of work, including but not limited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Inspection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Demolition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Decommission and disposal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Supply and Installation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Commissioning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Transportation and delivery to the specified Eskom 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Warranty and Maintenance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All labour, overheads, and associated costs required to fulfil the contract</a:t>
            </a:r>
          </a:p>
          <a:p>
            <a:endParaRPr lang="en-US" sz="3200" dirty="0"/>
          </a:p>
          <a:p>
            <a:r>
              <a:rPr lang="en-US" sz="3200" dirty="0"/>
              <a:t>The supplier shall also be responsible for replacing any defective or non-compliant items supplied under this contract.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31897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B3BC6-2B14-B386-DFCC-C1EF224F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37" y="454405"/>
            <a:ext cx="12300585" cy="584775"/>
          </a:xfrm>
        </p:spPr>
        <p:txBody>
          <a:bodyPr/>
          <a:lstStyle/>
          <a:p>
            <a:pPr algn="ctr"/>
            <a:r>
              <a:rPr lang="en-ZA" dirty="0"/>
              <a:t>Tendered Pricing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756AC-C4FD-8596-5388-4289A649A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2343150"/>
            <a:ext cx="15151100" cy="9694962"/>
          </a:xfrm>
        </p:spPr>
        <p:txBody>
          <a:bodyPr/>
          <a:lstStyle/>
          <a:p>
            <a:pPr>
              <a:buNone/>
            </a:pPr>
            <a:r>
              <a:rPr lang="en-US" dirty="0"/>
              <a:t>All tenderers must comply with the following requirements when submitting their pricing:</a:t>
            </a:r>
          </a:p>
          <a:p>
            <a:pPr>
              <a:buNone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BOQ must not be changed, amended, or added to</a:t>
            </a:r>
            <a:r>
              <a:rPr lang="en-US" dirty="0"/>
              <a:t> in any way. </a:t>
            </a:r>
          </a:p>
          <a:p>
            <a:r>
              <a:rPr lang="en-US" dirty="0"/>
              <a:t>    All quantities and items must remain exactly as issued.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Tenderers must </a:t>
            </a:r>
            <a:r>
              <a:rPr lang="en-US" b="1" dirty="0"/>
              <a:t>provide rates and amounts only</a:t>
            </a:r>
            <a:r>
              <a:rPr lang="en-US" dirty="0"/>
              <a:t> in the BOQ. Responses such as </a:t>
            </a:r>
            <a:r>
              <a:rPr lang="en-US" i="1" dirty="0"/>
              <a:t>Yes/No, comments, or notes</a:t>
            </a:r>
            <a:r>
              <a:rPr lang="en-US" dirty="0"/>
              <a:t> in the pricing columns are not allowed.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All BOQ items must be priced.</a:t>
            </a:r>
            <a:r>
              <a:rPr lang="en-US" dirty="0"/>
              <a:t> No items should be left blank or unpriced </a:t>
            </a:r>
            <a:r>
              <a:rPr lang="en-US"/>
              <a:t>unless where a cost is deemed to be included in another item rate, the supplier must indicate this by inserting “Inclusive” or “Zero (R0.00)” against the relevant BOQ item.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priced BOQ must be submitted in both Excel and PDF format, and b</a:t>
            </a:r>
            <a:r>
              <a:rPr lang="en-US" dirty="0"/>
              <a:t>oth documents must </a:t>
            </a:r>
            <a:r>
              <a:rPr lang="en-US" b="1" dirty="0"/>
              <a:t>match exactly</a:t>
            </a:r>
            <a:r>
              <a:rPr lang="en-US" dirty="0"/>
              <a:t>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2830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4"/>
            <a:ext cx="15065375" cy="11953240"/>
            <a:chOff x="0" y="-4"/>
            <a:chExt cx="15065375" cy="119532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093"/>
              <a:ext cx="15065274" cy="1194663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-1"/>
              <a:ext cx="5332730" cy="11953240"/>
            </a:xfrm>
            <a:custGeom>
              <a:avLst/>
              <a:gdLst/>
              <a:ahLst/>
              <a:cxnLst/>
              <a:rect l="l" t="t" r="r" b="b"/>
              <a:pathLst>
                <a:path w="5332730" h="11953240">
                  <a:moveTo>
                    <a:pt x="5332476" y="0"/>
                  </a:moveTo>
                  <a:lnTo>
                    <a:pt x="0" y="0"/>
                  </a:lnTo>
                  <a:lnTo>
                    <a:pt x="0" y="11952732"/>
                  </a:lnTo>
                  <a:lnTo>
                    <a:pt x="5332476" y="11952732"/>
                  </a:lnTo>
                  <a:lnTo>
                    <a:pt x="53324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4"/>
              <a:ext cx="3182111" cy="11925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483" y="2089403"/>
              <a:ext cx="4337304" cy="42702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0" y="2376931"/>
              <a:ext cx="3767328" cy="3784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4131" y="1077467"/>
              <a:ext cx="4616195" cy="536752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1076" y="1231391"/>
              <a:ext cx="1937003" cy="19400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05711" y="1082039"/>
              <a:ext cx="2388235" cy="2239010"/>
            </a:xfrm>
            <a:custGeom>
              <a:avLst/>
              <a:gdLst/>
              <a:ahLst/>
              <a:cxnLst/>
              <a:rect l="l" t="t" r="r" b="b"/>
              <a:pathLst>
                <a:path w="2388235" h="2239010">
                  <a:moveTo>
                    <a:pt x="257556" y="1065276"/>
                  </a:moveTo>
                  <a:lnTo>
                    <a:pt x="258652" y="1016509"/>
                  </a:lnTo>
                  <a:lnTo>
                    <a:pt x="261908" y="968305"/>
                  </a:lnTo>
                  <a:lnTo>
                    <a:pt x="267279" y="920712"/>
                  </a:lnTo>
                  <a:lnTo>
                    <a:pt x="274717" y="873776"/>
                  </a:lnTo>
                  <a:lnTo>
                    <a:pt x="284174" y="827544"/>
                  </a:lnTo>
                  <a:lnTo>
                    <a:pt x="295604" y="782064"/>
                  </a:lnTo>
                  <a:lnTo>
                    <a:pt x="308960" y="737381"/>
                  </a:lnTo>
                  <a:lnTo>
                    <a:pt x="324195" y="693544"/>
                  </a:lnTo>
                  <a:lnTo>
                    <a:pt x="341262" y="650599"/>
                  </a:lnTo>
                  <a:lnTo>
                    <a:pt x="360114" y="608593"/>
                  </a:lnTo>
                  <a:lnTo>
                    <a:pt x="380704" y="567573"/>
                  </a:lnTo>
                  <a:lnTo>
                    <a:pt x="402985" y="527586"/>
                  </a:lnTo>
                  <a:lnTo>
                    <a:pt x="426909" y="488679"/>
                  </a:lnTo>
                  <a:lnTo>
                    <a:pt x="452431" y="450899"/>
                  </a:lnTo>
                  <a:lnTo>
                    <a:pt x="479502" y="414294"/>
                  </a:lnTo>
                  <a:lnTo>
                    <a:pt x="508077" y="378909"/>
                  </a:lnTo>
                  <a:lnTo>
                    <a:pt x="538107" y="344792"/>
                  </a:lnTo>
                  <a:lnTo>
                    <a:pt x="569547" y="311991"/>
                  </a:lnTo>
                  <a:lnTo>
                    <a:pt x="602348" y="280551"/>
                  </a:lnTo>
                  <a:lnTo>
                    <a:pt x="636465" y="250521"/>
                  </a:lnTo>
                  <a:lnTo>
                    <a:pt x="671850" y="221946"/>
                  </a:lnTo>
                  <a:lnTo>
                    <a:pt x="708455" y="194875"/>
                  </a:lnTo>
                  <a:lnTo>
                    <a:pt x="746235" y="169353"/>
                  </a:lnTo>
                  <a:lnTo>
                    <a:pt x="785142" y="145429"/>
                  </a:lnTo>
                  <a:lnTo>
                    <a:pt x="825129" y="123148"/>
                  </a:lnTo>
                  <a:lnTo>
                    <a:pt x="866149" y="102558"/>
                  </a:lnTo>
                  <a:lnTo>
                    <a:pt x="908155" y="83706"/>
                  </a:lnTo>
                  <a:lnTo>
                    <a:pt x="951100" y="66639"/>
                  </a:lnTo>
                  <a:lnTo>
                    <a:pt x="994937" y="51404"/>
                  </a:lnTo>
                  <a:lnTo>
                    <a:pt x="1039620" y="38048"/>
                  </a:lnTo>
                  <a:lnTo>
                    <a:pt x="1085100" y="26618"/>
                  </a:lnTo>
                  <a:lnTo>
                    <a:pt x="1131332" y="17161"/>
                  </a:lnTo>
                  <a:lnTo>
                    <a:pt x="1178268" y="9723"/>
                  </a:lnTo>
                  <a:lnTo>
                    <a:pt x="1225861" y="4352"/>
                  </a:lnTo>
                  <a:lnTo>
                    <a:pt x="1274065" y="1096"/>
                  </a:lnTo>
                  <a:lnTo>
                    <a:pt x="1322832" y="0"/>
                  </a:lnTo>
                  <a:lnTo>
                    <a:pt x="1371598" y="1096"/>
                  </a:lnTo>
                  <a:lnTo>
                    <a:pt x="1419802" y="4352"/>
                  </a:lnTo>
                  <a:lnTo>
                    <a:pt x="1467395" y="9723"/>
                  </a:lnTo>
                  <a:lnTo>
                    <a:pt x="1514331" y="17161"/>
                  </a:lnTo>
                  <a:lnTo>
                    <a:pt x="1560563" y="26618"/>
                  </a:lnTo>
                  <a:lnTo>
                    <a:pt x="1606043" y="38048"/>
                  </a:lnTo>
                  <a:lnTo>
                    <a:pt x="1650726" y="51404"/>
                  </a:lnTo>
                  <a:lnTo>
                    <a:pt x="1694563" y="66639"/>
                  </a:lnTo>
                  <a:lnTo>
                    <a:pt x="1737508" y="83706"/>
                  </a:lnTo>
                  <a:lnTo>
                    <a:pt x="1779514" y="102558"/>
                  </a:lnTo>
                  <a:lnTo>
                    <a:pt x="1820534" y="123148"/>
                  </a:lnTo>
                  <a:lnTo>
                    <a:pt x="1860521" y="145429"/>
                  </a:lnTo>
                  <a:lnTo>
                    <a:pt x="1899428" y="169353"/>
                  </a:lnTo>
                  <a:lnTo>
                    <a:pt x="1937208" y="194875"/>
                  </a:lnTo>
                  <a:lnTo>
                    <a:pt x="1973813" y="221946"/>
                  </a:lnTo>
                  <a:lnTo>
                    <a:pt x="2009198" y="250521"/>
                  </a:lnTo>
                  <a:lnTo>
                    <a:pt x="2043315" y="280551"/>
                  </a:lnTo>
                  <a:lnTo>
                    <a:pt x="2076116" y="311991"/>
                  </a:lnTo>
                  <a:lnTo>
                    <a:pt x="2107556" y="344792"/>
                  </a:lnTo>
                  <a:lnTo>
                    <a:pt x="2137586" y="378909"/>
                  </a:lnTo>
                  <a:lnTo>
                    <a:pt x="2166161" y="414294"/>
                  </a:lnTo>
                  <a:lnTo>
                    <a:pt x="2193232" y="450899"/>
                  </a:lnTo>
                  <a:lnTo>
                    <a:pt x="2218754" y="488679"/>
                  </a:lnTo>
                  <a:lnTo>
                    <a:pt x="2242678" y="527586"/>
                  </a:lnTo>
                  <a:lnTo>
                    <a:pt x="2264959" y="567573"/>
                  </a:lnTo>
                  <a:lnTo>
                    <a:pt x="2285549" y="608593"/>
                  </a:lnTo>
                  <a:lnTo>
                    <a:pt x="2304401" y="650599"/>
                  </a:lnTo>
                  <a:lnTo>
                    <a:pt x="2321468" y="693544"/>
                  </a:lnTo>
                  <a:lnTo>
                    <a:pt x="2336703" y="737381"/>
                  </a:lnTo>
                  <a:lnTo>
                    <a:pt x="2350059" y="782064"/>
                  </a:lnTo>
                  <a:lnTo>
                    <a:pt x="2361489" y="827544"/>
                  </a:lnTo>
                  <a:lnTo>
                    <a:pt x="2370946" y="873776"/>
                  </a:lnTo>
                  <a:lnTo>
                    <a:pt x="2378384" y="920712"/>
                  </a:lnTo>
                  <a:lnTo>
                    <a:pt x="2383755" y="968305"/>
                  </a:lnTo>
                  <a:lnTo>
                    <a:pt x="2387011" y="1016509"/>
                  </a:lnTo>
                  <a:lnTo>
                    <a:pt x="2388108" y="1065276"/>
                  </a:lnTo>
                  <a:lnTo>
                    <a:pt x="2387011" y="1114042"/>
                  </a:lnTo>
                  <a:lnTo>
                    <a:pt x="2383755" y="1162246"/>
                  </a:lnTo>
                  <a:lnTo>
                    <a:pt x="2378384" y="1209839"/>
                  </a:lnTo>
                  <a:lnTo>
                    <a:pt x="2370946" y="1256775"/>
                  </a:lnTo>
                  <a:lnTo>
                    <a:pt x="2361489" y="1303007"/>
                  </a:lnTo>
                  <a:lnTo>
                    <a:pt x="2350059" y="1348487"/>
                  </a:lnTo>
                  <a:lnTo>
                    <a:pt x="2336703" y="1393170"/>
                  </a:lnTo>
                  <a:lnTo>
                    <a:pt x="2321468" y="1437007"/>
                  </a:lnTo>
                  <a:lnTo>
                    <a:pt x="2304401" y="1479952"/>
                  </a:lnTo>
                  <a:lnTo>
                    <a:pt x="2285549" y="1521958"/>
                  </a:lnTo>
                  <a:lnTo>
                    <a:pt x="2264959" y="1562978"/>
                  </a:lnTo>
                  <a:lnTo>
                    <a:pt x="2242678" y="1602965"/>
                  </a:lnTo>
                  <a:lnTo>
                    <a:pt x="2218754" y="1641872"/>
                  </a:lnTo>
                  <a:lnTo>
                    <a:pt x="2193232" y="1679652"/>
                  </a:lnTo>
                  <a:lnTo>
                    <a:pt x="2166161" y="1716257"/>
                  </a:lnTo>
                  <a:lnTo>
                    <a:pt x="2137586" y="1751642"/>
                  </a:lnTo>
                  <a:lnTo>
                    <a:pt x="2107556" y="1785759"/>
                  </a:lnTo>
                  <a:lnTo>
                    <a:pt x="2076116" y="1818560"/>
                  </a:lnTo>
                  <a:lnTo>
                    <a:pt x="2043315" y="1850000"/>
                  </a:lnTo>
                  <a:lnTo>
                    <a:pt x="2009198" y="1880030"/>
                  </a:lnTo>
                  <a:lnTo>
                    <a:pt x="1973813" y="1908605"/>
                  </a:lnTo>
                  <a:lnTo>
                    <a:pt x="1937208" y="1935676"/>
                  </a:lnTo>
                  <a:lnTo>
                    <a:pt x="1899428" y="1961198"/>
                  </a:lnTo>
                  <a:lnTo>
                    <a:pt x="1860521" y="1985122"/>
                  </a:lnTo>
                  <a:lnTo>
                    <a:pt x="1820534" y="2007403"/>
                  </a:lnTo>
                  <a:lnTo>
                    <a:pt x="1779514" y="2027993"/>
                  </a:lnTo>
                  <a:lnTo>
                    <a:pt x="1737508" y="2046845"/>
                  </a:lnTo>
                  <a:lnTo>
                    <a:pt x="1694563" y="2063912"/>
                  </a:lnTo>
                  <a:lnTo>
                    <a:pt x="1650726" y="2079147"/>
                  </a:lnTo>
                  <a:lnTo>
                    <a:pt x="1606043" y="2092503"/>
                  </a:lnTo>
                  <a:lnTo>
                    <a:pt x="1560563" y="2103933"/>
                  </a:lnTo>
                  <a:lnTo>
                    <a:pt x="1514331" y="2113390"/>
                  </a:lnTo>
                  <a:lnTo>
                    <a:pt x="1467395" y="2120828"/>
                  </a:lnTo>
                  <a:lnTo>
                    <a:pt x="1419802" y="2126199"/>
                  </a:lnTo>
                  <a:lnTo>
                    <a:pt x="1371598" y="2129455"/>
                  </a:lnTo>
                  <a:lnTo>
                    <a:pt x="1322832" y="2130552"/>
                  </a:lnTo>
                  <a:lnTo>
                    <a:pt x="1274065" y="2129455"/>
                  </a:lnTo>
                  <a:lnTo>
                    <a:pt x="1225861" y="2126199"/>
                  </a:lnTo>
                  <a:lnTo>
                    <a:pt x="1178268" y="2120828"/>
                  </a:lnTo>
                  <a:lnTo>
                    <a:pt x="1131332" y="2113390"/>
                  </a:lnTo>
                  <a:lnTo>
                    <a:pt x="1085100" y="2103933"/>
                  </a:lnTo>
                  <a:lnTo>
                    <a:pt x="1039620" y="2092503"/>
                  </a:lnTo>
                  <a:lnTo>
                    <a:pt x="994937" y="2079147"/>
                  </a:lnTo>
                  <a:lnTo>
                    <a:pt x="951100" y="2063912"/>
                  </a:lnTo>
                  <a:lnTo>
                    <a:pt x="908155" y="2046845"/>
                  </a:lnTo>
                  <a:lnTo>
                    <a:pt x="866149" y="2027993"/>
                  </a:lnTo>
                  <a:lnTo>
                    <a:pt x="825129" y="2007403"/>
                  </a:lnTo>
                  <a:lnTo>
                    <a:pt x="785142" y="1985122"/>
                  </a:lnTo>
                  <a:lnTo>
                    <a:pt x="746235" y="1961198"/>
                  </a:lnTo>
                  <a:lnTo>
                    <a:pt x="708455" y="1935676"/>
                  </a:lnTo>
                  <a:lnTo>
                    <a:pt x="671850" y="1908605"/>
                  </a:lnTo>
                  <a:lnTo>
                    <a:pt x="636465" y="1880030"/>
                  </a:lnTo>
                  <a:lnTo>
                    <a:pt x="602348" y="1850000"/>
                  </a:lnTo>
                  <a:lnTo>
                    <a:pt x="569547" y="1818560"/>
                  </a:lnTo>
                  <a:lnTo>
                    <a:pt x="538107" y="1785759"/>
                  </a:lnTo>
                  <a:lnTo>
                    <a:pt x="508077" y="1751642"/>
                  </a:lnTo>
                  <a:lnTo>
                    <a:pt x="479502" y="1716257"/>
                  </a:lnTo>
                  <a:lnTo>
                    <a:pt x="452431" y="1679652"/>
                  </a:lnTo>
                  <a:lnTo>
                    <a:pt x="426909" y="1641872"/>
                  </a:lnTo>
                  <a:lnTo>
                    <a:pt x="402985" y="1602965"/>
                  </a:lnTo>
                  <a:lnTo>
                    <a:pt x="380704" y="1562978"/>
                  </a:lnTo>
                  <a:lnTo>
                    <a:pt x="360114" y="1521958"/>
                  </a:lnTo>
                  <a:lnTo>
                    <a:pt x="341262" y="1479952"/>
                  </a:lnTo>
                  <a:lnTo>
                    <a:pt x="324195" y="1437007"/>
                  </a:lnTo>
                  <a:lnTo>
                    <a:pt x="308960" y="1393170"/>
                  </a:lnTo>
                  <a:lnTo>
                    <a:pt x="295604" y="1348487"/>
                  </a:lnTo>
                  <a:lnTo>
                    <a:pt x="284174" y="1303007"/>
                  </a:lnTo>
                  <a:lnTo>
                    <a:pt x="274717" y="1256775"/>
                  </a:lnTo>
                  <a:lnTo>
                    <a:pt x="267279" y="1209839"/>
                  </a:lnTo>
                  <a:lnTo>
                    <a:pt x="261908" y="1162246"/>
                  </a:lnTo>
                  <a:lnTo>
                    <a:pt x="258652" y="1114042"/>
                  </a:lnTo>
                  <a:lnTo>
                    <a:pt x="257556" y="1065276"/>
                  </a:lnTo>
                  <a:close/>
                </a:path>
                <a:path w="2388235" h="2239010">
                  <a:moveTo>
                    <a:pt x="0" y="1184148"/>
                  </a:moveTo>
                  <a:lnTo>
                    <a:pt x="1096" y="1135875"/>
                  </a:lnTo>
                  <a:lnTo>
                    <a:pt x="4352" y="1088160"/>
                  </a:lnTo>
                  <a:lnTo>
                    <a:pt x="9723" y="1041048"/>
                  </a:lnTo>
                  <a:lnTo>
                    <a:pt x="17161" y="994586"/>
                  </a:lnTo>
                  <a:lnTo>
                    <a:pt x="26618" y="948821"/>
                  </a:lnTo>
                  <a:lnTo>
                    <a:pt x="38048" y="903799"/>
                  </a:lnTo>
                  <a:lnTo>
                    <a:pt x="51404" y="859566"/>
                  </a:lnTo>
                  <a:lnTo>
                    <a:pt x="66639" y="816169"/>
                  </a:lnTo>
                  <a:lnTo>
                    <a:pt x="83706" y="773656"/>
                  </a:lnTo>
                  <a:lnTo>
                    <a:pt x="102558" y="732071"/>
                  </a:lnTo>
                  <a:lnTo>
                    <a:pt x="123148" y="691463"/>
                  </a:lnTo>
                  <a:lnTo>
                    <a:pt x="145429" y="651876"/>
                  </a:lnTo>
                  <a:lnTo>
                    <a:pt x="169353" y="613359"/>
                  </a:lnTo>
                  <a:lnTo>
                    <a:pt x="194875" y="575957"/>
                  </a:lnTo>
                  <a:lnTo>
                    <a:pt x="221946" y="539717"/>
                  </a:lnTo>
                  <a:lnTo>
                    <a:pt x="250521" y="504686"/>
                  </a:lnTo>
                  <a:lnTo>
                    <a:pt x="280551" y="470910"/>
                  </a:lnTo>
                  <a:lnTo>
                    <a:pt x="311991" y="438435"/>
                  </a:lnTo>
                  <a:lnTo>
                    <a:pt x="344792" y="407309"/>
                  </a:lnTo>
                  <a:lnTo>
                    <a:pt x="378909" y="377577"/>
                  </a:lnTo>
                  <a:lnTo>
                    <a:pt x="414294" y="349287"/>
                  </a:lnTo>
                  <a:lnTo>
                    <a:pt x="450899" y="322485"/>
                  </a:lnTo>
                  <a:lnTo>
                    <a:pt x="488679" y="297216"/>
                  </a:lnTo>
                  <a:lnTo>
                    <a:pt x="527586" y="273529"/>
                  </a:lnTo>
                  <a:lnTo>
                    <a:pt x="567573" y="251470"/>
                  </a:lnTo>
                  <a:lnTo>
                    <a:pt x="608593" y="231084"/>
                  </a:lnTo>
                  <a:lnTo>
                    <a:pt x="650599" y="212419"/>
                  </a:lnTo>
                  <a:lnTo>
                    <a:pt x="693544" y="195521"/>
                  </a:lnTo>
                  <a:lnTo>
                    <a:pt x="737381" y="180437"/>
                  </a:lnTo>
                  <a:lnTo>
                    <a:pt x="782064" y="167213"/>
                  </a:lnTo>
                  <a:lnTo>
                    <a:pt x="827544" y="155895"/>
                  </a:lnTo>
                  <a:lnTo>
                    <a:pt x="873776" y="146531"/>
                  </a:lnTo>
                  <a:lnTo>
                    <a:pt x="920712" y="139167"/>
                  </a:lnTo>
                  <a:lnTo>
                    <a:pt x="968305" y="133850"/>
                  </a:lnTo>
                  <a:lnTo>
                    <a:pt x="1016509" y="130625"/>
                  </a:lnTo>
                  <a:lnTo>
                    <a:pt x="1065276" y="129540"/>
                  </a:lnTo>
                  <a:lnTo>
                    <a:pt x="1114042" y="130625"/>
                  </a:lnTo>
                  <a:lnTo>
                    <a:pt x="1162246" y="133850"/>
                  </a:lnTo>
                  <a:lnTo>
                    <a:pt x="1209839" y="139167"/>
                  </a:lnTo>
                  <a:lnTo>
                    <a:pt x="1256775" y="146531"/>
                  </a:lnTo>
                  <a:lnTo>
                    <a:pt x="1303007" y="155895"/>
                  </a:lnTo>
                  <a:lnTo>
                    <a:pt x="1348487" y="167213"/>
                  </a:lnTo>
                  <a:lnTo>
                    <a:pt x="1393170" y="180437"/>
                  </a:lnTo>
                  <a:lnTo>
                    <a:pt x="1437007" y="195521"/>
                  </a:lnTo>
                  <a:lnTo>
                    <a:pt x="1479952" y="212419"/>
                  </a:lnTo>
                  <a:lnTo>
                    <a:pt x="1521958" y="231084"/>
                  </a:lnTo>
                  <a:lnTo>
                    <a:pt x="1562978" y="251470"/>
                  </a:lnTo>
                  <a:lnTo>
                    <a:pt x="1602965" y="273529"/>
                  </a:lnTo>
                  <a:lnTo>
                    <a:pt x="1641872" y="297216"/>
                  </a:lnTo>
                  <a:lnTo>
                    <a:pt x="1679652" y="322485"/>
                  </a:lnTo>
                  <a:lnTo>
                    <a:pt x="1716257" y="349287"/>
                  </a:lnTo>
                  <a:lnTo>
                    <a:pt x="1751642" y="377577"/>
                  </a:lnTo>
                  <a:lnTo>
                    <a:pt x="1785759" y="407309"/>
                  </a:lnTo>
                  <a:lnTo>
                    <a:pt x="1818560" y="438435"/>
                  </a:lnTo>
                  <a:lnTo>
                    <a:pt x="1850000" y="470910"/>
                  </a:lnTo>
                  <a:lnTo>
                    <a:pt x="1880030" y="504686"/>
                  </a:lnTo>
                  <a:lnTo>
                    <a:pt x="1908605" y="539717"/>
                  </a:lnTo>
                  <a:lnTo>
                    <a:pt x="1935676" y="575957"/>
                  </a:lnTo>
                  <a:lnTo>
                    <a:pt x="1961198" y="613359"/>
                  </a:lnTo>
                  <a:lnTo>
                    <a:pt x="1985122" y="651876"/>
                  </a:lnTo>
                  <a:lnTo>
                    <a:pt x="2007403" y="691463"/>
                  </a:lnTo>
                  <a:lnTo>
                    <a:pt x="2027993" y="732071"/>
                  </a:lnTo>
                  <a:lnTo>
                    <a:pt x="2046845" y="773656"/>
                  </a:lnTo>
                  <a:lnTo>
                    <a:pt x="2063912" y="816169"/>
                  </a:lnTo>
                  <a:lnTo>
                    <a:pt x="2079147" y="859566"/>
                  </a:lnTo>
                  <a:lnTo>
                    <a:pt x="2092503" y="903799"/>
                  </a:lnTo>
                  <a:lnTo>
                    <a:pt x="2103933" y="948821"/>
                  </a:lnTo>
                  <a:lnTo>
                    <a:pt x="2113390" y="994586"/>
                  </a:lnTo>
                  <a:lnTo>
                    <a:pt x="2120828" y="1041048"/>
                  </a:lnTo>
                  <a:lnTo>
                    <a:pt x="2126199" y="1088160"/>
                  </a:lnTo>
                  <a:lnTo>
                    <a:pt x="2129455" y="1135875"/>
                  </a:lnTo>
                  <a:lnTo>
                    <a:pt x="2130552" y="1184148"/>
                  </a:lnTo>
                  <a:lnTo>
                    <a:pt x="2129455" y="1232420"/>
                  </a:lnTo>
                  <a:lnTo>
                    <a:pt x="2126199" y="1280135"/>
                  </a:lnTo>
                  <a:lnTo>
                    <a:pt x="2120828" y="1327247"/>
                  </a:lnTo>
                  <a:lnTo>
                    <a:pt x="2113390" y="1373709"/>
                  </a:lnTo>
                  <a:lnTo>
                    <a:pt x="2103933" y="1419474"/>
                  </a:lnTo>
                  <a:lnTo>
                    <a:pt x="2092503" y="1464496"/>
                  </a:lnTo>
                  <a:lnTo>
                    <a:pt x="2079147" y="1508729"/>
                  </a:lnTo>
                  <a:lnTo>
                    <a:pt x="2063912" y="1552126"/>
                  </a:lnTo>
                  <a:lnTo>
                    <a:pt x="2046845" y="1594639"/>
                  </a:lnTo>
                  <a:lnTo>
                    <a:pt x="2027993" y="1636224"/>
                  </a:lnTo>
                  <a:lnTo>
                    <a:pt x="2007403" y="1676832"/>
                  </a:lnTo>
                  <a:lnTo>
                    <a:pt x="1985122" y="1716419"/>
                  </a:lnTo>
                  <a:lnTo>
                    <a:pt x="1961198" y="1754936"/>
                  </a:lnTo>
                  <a:lnTo>
                    <a:pt x="1935676" y="1792338"/>
                  </a:lnTo>
                  <a:lnTo>
                    <a:pt x="1908605" y="1828578"/>
                  </a:lnTo>
                  <a:lnTo>
                    <a:pt x="1880030" y="1863609"/>
                  </a:lnTo>
                  <a:lnTo>
                    <a:pt x="1850000" y="1897385"/>
                  </a:lnTo>
                  <a:lnTo>
                    <a:pt x="1818560" y="1929860"/>
                  </a:lnTo>
                  <a:lnTo>
                    <a:pt x="1785759" y="1960986"/>
                  </a:lnTo>
                  <a:lnTo>
                    <a:pt x="1751642" y="1990718"/>
                  </a:lnTo>
                  <a:lnTo>
                    <a:pt x="1716257" y="2019008"/>
                  </a:lnTo>
                  <a:lnTo>
                    <a:pt x="1679652" y="2045810"/>
                  </a:lnTo>
                  <a:lnTo>
                    <a:pt x="1641872" y="2071079"/>
                  </a:lnTo>
                  <a:lnTo>
                    <a:pt x="1602965" y="2094766"/>
                  </a:lnTo>
                  <a:lnTo>
                    <a:pt x="1562978" y="2116825"/>
                  </a:lnTo>
                  <a:lnTo>
                    <a:pt x="1521958" y="2137211"/>
                  </a:lnTo>
                  <a:lnTo>
                    <a:pt x="1479952" y="2155876"/>
                  </a:lnTo>
                  <a:lnTo>
                    <a:pt x="1437007" y="2172774"/>
                  </a:lnTo>
                  <a:lnTo>
                    <a:pt x="1393170" y="2187858"/>
                  </a:lnTo>
                  <a:lnTo>
                    <a:pt x="1348487" y="2201082"/>
                  </a:lnTo>
                  <a:lnTo>
                    <a:pt x="1303007" y="2212400"/>
                  </a:lnTo>
                  <a:lnTo>
                    <a:pt x="1256775" y="2221764"/>
                  </a:lnTo>
                  <a:lnTo>
                    <a:pt x="1209839" y="2229128"/>
                  </a:lnTo>
                  <a:lnTo>
                    <a:pt x="1162246" y="2234445"/>
                  </a:lnTo>
                  <a:lnTo>
                    <a:pt x="1114042" y="2237670"/>
                  </a:lnTo>
                  <a:lnTo>
                    <a:pt x="1065276" y="2238756"/>
                  </a:lnTo>
                  <a:lnTo>
                    <a:pt x="1016509" y="2237670"/>
                  </a:lnTo>
                  <a:lnTo>
                    <a:pt x="968305" y="2234445"/>
                  </a:lnTo>
                  <a:lnTo>
                    <a:pt x="920712" y="2229128"/>
                  </a:lnTo>
                  <a:lnTo>
                    <a:pt x="873776" y="2221764"/>
                  </a:lnTo>
                  <a:lnTo>
                    <a:pt x="827544" y="2212400"/>
                  </a:lnTo>
                  <a:lnTo>
                    <a:pt x="782064" y="2201082"/>
                  </a:lnTo>
                  <a:lnTo>
                    <a:pt x="737381" y="2187858"/>
                  </a:lnTo>
                  <a:lnTo>
                    <a:pt x="693544" y="2172774"/>
                  </a:lnTo>
                  <a:lnTo>
                    <a:pt x="650599" y="2155876"/>
                  </a:lnTo>
                  <a:lnTo>
                    <a:pt x="608593" y="2137211"/>
                  </a:lnTo>
                  <a:lnTo>
                    <a:pt x="567573" y="2116825"/>
                  </a:lnTo>
                  <a:lnTo>
                    <a:pt x="527586" y="2094766"/>
                  </a:lnTo>
                  <a:lnTo>
                    <a:pt x="488679" y="2071079"/>
                  </a:lnTo>
                  <a:lnTo>
                    <a:pt x="450899" y="2045810"/>
                  </a:lnTo>
                  <a:lnTo>
                    <a:pt x="414294" y="2019008"/>
                  </a:lnTo>
                  <a:lnTo>
                    <a:pt x="378909" y="1990718"/>
                  </a:lnTo>
                  <a:lnTo>
                    <a:pt x="344792" y="1960986"/>
                  </a:lnTo>
                  <a:lnTo>
                    <a:pt x="311991" y="1929860"/>
                  </a:lnTo>
                  <a:lnTo>
                    <a:pt x="280551" y="1897385"/>
                  </a:lnTo>
                  <a:lnTo>
                    <a:pt x="250521" y="1863609"/>
                  </a:lnTo>
                  <a:lnTo>
                    <a:pt x="221946" y="1828578"/>
                  </a:lnTo>
                  <a:lnTo>
                    <a:pt x="194875" y="1792338"/>
                  </a:lnTo>
                  <a:lnTo>
                    <a:pt x="169353" y="1754936"/>
                  </a:lnTo>
                  <a:lnTo>
                    <a:pt x="145429" y="1716419"/>
                  </a:lnTo>
                  <a:lnTo>
                    <a:pt x="123148" y="1676832"/>
                  </a:lnTo>
                  <a:lnTo>
                    <a:pt x="102558" y="1636224"/>
                  </a:lnTo>
                  <a:lnTo>
                    <a:pt x="83706" y="1594639"/>
                  </a:lnTo>
                  <a:lnTo>
                    <a:pt x="66639" y="1552126"/>
                  </a:lnTo>
                  <a:lnTo>
                    <a:pt x="51404" y="1508729"/>
                  </a:lnTo>
                  <a:lnTo>
                    <a:pt x="38048" y="1464496"/>
                  </a:lnTo>
                  <a:lnTo>
                    <a:pt x="26618" y="1419474"/>
                  </a:lnTo>
                  <a:lnTo>
                    <a:pt x="17161" y="1373709"/>
                  </a:lnTo>
                  <a:lnTo>
                    <a:pt x="9723" y="1327247"/>
                  </a:lnTo>
                  <a:lnTo>
                    <a:pt x="4352" y="1280135"/>
                  </a:lnTo>
                  <a:lnTo>
                    <a:pt x="1096" y="1232420"/>
                  </a:lnTo>
                  <a:lnTo>
                    <a:pt x="0" y="1184148"/>
                  </a:lnTo>
                  <a:close/>
                </a:path>
                <a:path w="2388235" h="2239010">
                  <a:moveTo>
                    <a:pt x="257556" y="1184148"/>
                  </a:moveTo>
                  <a:lnTo>
                    <a:pt x="258642" y="1135875"/>
                  </a:lnTo>
                  <a:lnTo>
                    <a:pt x="261869" y="1088160"/>
                  </a:lnTo>
                  <a:lnTo>
                    <a:pt x="267191" y="1041048"/>
                  </a:lnTo>
                  <a:lnTo>
                    <a:pt x="274561" y="994586"/>
                  </a:lnTo>
                  <a:lnTo>
                    <a:pt x="283932" y="948821"/>
                  </a:lnTo>
                  <a:lnTo>
                    <a:pt x="295259" y="903799"/>
                  </a:lnTo>
                  <a:lnTo>
                    <a:pt x="308493" y="859566"/>
                  </a:lnTo>
                  <a:lnTo>
                    <a:pt x="323589" y="816169"/>
                  </a:lnTo>
                  <a:lnTo>
                    <a:pt x="340500" y="773656"/>
                  </a:lnTo>
                  <a:lnTo>
                    <a:pt x="359180" y="732071"/>
                  </a:lnTo>
                  <a:lnTo>
                    <a:pt x="379581" y="691463"/>
                  </a:lnTo>
                  <a:lnTo>
                    <a:pt x="401658" y="651876"/>
                  </a:lnTo>
                  <a:lnTo>
                    <a:pt x="425364" y="613359"/>
                  </a:lnTo>
                  <a:lnTo>
                    <a:pt x="450651" y="575957"/>
                  </a:lnTo>
                  <a:lnTo>
                    <a:pt x="477474" y="539717"/>
                  </a:lnTo>
                  <a:lnTo>
                    <a:pt x="505786" y="504686"/>
                  </a:lnTo>
                  <a:lnTo>
                    <a:pt x="535540" y="470910"/>
                  </a:lnTo>
                  <a:lnTo>
                    <a:pt x="566689" y="438435"/>
                  </a:lnTo>
                  <a:lnTo>
                    <a:pt x="599188" y="407309"/>
                  </a:lnTo>
                  <a:lnTo>
                    <a:pt x="632989" y="377577"/>
                  </a:lnTo>
                  <a:lnTo>
                    <a:pt x="668047" y="349287"/>
                  </a:lnTo>
                  <a:lnTo>
                    <a:pt x="704313" y="322485"/>
                  </a:lnTo>
                  <a:lnTo>
                    <a:pt x="741742" y="297216"/>
                  </a:lnTo>
                  <a:lnTo>
                    <a:pt x="780288" y="273529"/>
                  </a:lnTo>
                  <a:lnTo>
                    <a:pt x="819902" y="251470"/>
                  </a:lnTo>
                  <a:lnTo>
                    <a:pt x="860540" y="231084"/>
                  </a:lnTo>
                  <a:lnTo>
                    <a:pt x="902154" y="212419"/>
                  </a:lnTo>
                  <a:lnTo>
                    <a:pt x="944698" y="195521"/>
                  </a:lnTo>
                  <a:lnTo>
                    <a:pt x="988124" y="180437"/>
                  </a:lnTo>
                  <a:lnTo>
                    <a:pt x="1032388" y="167213"/>
                  </a:lnTo>
                  <a:lnTo>
                    <a:pt x="1077441" y="155895"/>
                  </a:lnTo>
                  <a:lnTo>
                    <a:pt x="1123238" y="146531"/>
                  </a:lnTo>
                  <a:lnTo>
                    <a:pt x="1169731" y="139167"/>
                  </a:lnTo>
                  <a:lnTo>
                    <a:pt x="1216874" y="133850"/>
                  </a:lnTo>
                  <a:lnTo>
                    <a:pt x="1264622" y="130625"/>
                  </a:lnTo>
                  <a:lnTo>
                    <a:pt x="1312926" y="129540"/>
                  </a:lnTo>
                  <a:lnTo>
                    <a:pt x="1361229" y="130625"/>
                  </a:lnTo>
                  <a:lnTo>
                    <a:pt x="1408977" y="133850"/>
                  </a:lnTo>
                  <a:lnTo>
                    <a:pt x="1456120" y="139167"/>
                  </a:lnTo>
                  <a:lnTo>
                    <a:pt x="1502613" y="146531"/>
                  </a:lnTo>
                  <a:lnTo>
                    <a:pt x="1548410" y="155895"/>
                  </a:lnTo>
                  <a:lnTo>
                    <a:pt x="1593463" y="167213"/>
                  </a:lnTo>
                  <a:lnTo>
                    <a:pt x="1637727" y="180437"/>
                  </a:lnTo>
                  <a:lnTo>
                    <a:pt x="1681153" y="195521"/>
                  </a:lnTo>
                  <a:lnTo>
                    <a:pt x="1723697" y="212419"/>
                  </a:lnTo>
                  <a:lnTo>
                    <a:pt x="1765311" y="231084"/>
                  </a:lnTo>
                  <a:lnTo>
                    <a:pt x="1805949" y="251470"/>
                  </a:lnTo>
                  <a:lnTo>
                    <a:pt x="1845564" y="273529"/>
                  </a:lnTo>
                  <a:lnTo>
                    <a:pt x="1884109" y="297216"/>
                  </a:lnTo>
                  <a:lnTo>
                    <a:pt x="1921538" y="322485"/>
                  </a:lnTo>
                  <a:lnTo>
                    <a:pt x="1957804" y="349287"/>
                  </a:lnTo>
                  <a:lnTo>
                    <a:pt x="1992862" y="377577"/>
                  </a:lnTo>
                  <a:lnTo>
                    <a:pt x="2026663" y="407309"/>
                  </a:lnTo>
                  <a:lnTo>
                    <a:pt x="2059162" y="438435"/>
                  </a:lnTo>
                  <a:lnTo>
                    <a:pt x="2090311" y="470910"/>
                  </a:lnTo>
                  <a:lnTo>
                    <a:pt x="2120065" y="504686"/>
                  </a:lnTo>
                  <a:lnTo>
                    <a:pt x="2148377" y="539717"/>
                  </a:lnTo>
                  <a:lnTo>
                    <a:pt x="2175200" y="575957"/>
                  </a:lnTo>
                  <a:lnTo>
                    <a:pt x="2200487" y="613359"/>
                  </a:lnTo>
                  <a:lnTo>
                    <a:pt x="2224193" y="651876"/>
                  </a:lnTo>
                  <a:lnTo>
                    <a:pt x="2246270" y="691463"/>
                  </a:lnTo>
                  <a:lnTo>
                    <a:pt x="2266671" y="732071"/>
                  </a:lnTo>
                  <a:lnTo>
                    <a:pt x="2285351" y="773656"/>
                  </a:lnTo>
                  <a:lnTo>
                    <a:pt x="2302262" y="816169"/>
                  </a:lnTo>
                  <a:lnTo>
                    <a:pt x="2317358" y="859566"/>
                  </a:lnTo>
                  <a:lnTo>
                    <a:pt x="2330592" y="903799"/>
                  </a:lnTo>
                  <a:lnTo>
                    <a:pt x="2341919" y="948821"/>
                  </a:lnTo>
                  <a:lnTo>
                    <a:pt x="2351290" y="994586"/>
                  </a:lnTo>
                  <a:lnTo>
                    <a:pt x="2358660" y="1041048"/>
                  </a:lnTo>
                  <a:lnTo>
                    <a:pt x="2363982" y="1088160"/>
                  </a:lnTo>
                  <a:lnTo>
                    <a:pt x="2367209" y="1135875"/>
                  </a:lnTo>
                  <a:lnTo>
                    <a:pt x="2368296" y="1184148"/>
                  </a:lnTo>
                  <a:lnTo>
                    <a:pt x="2367209" y="1232420"/>
                  </a:lnTo>
                  <a:lnTo>
                    <a:pt x="2363982" y="1280135"/>
                  </a:lnTo>
                  <a:lnTo>
                    <a:pt x="2358660" y="1327247"/>
                  </a:lnTo>
                  <a:lnTo>
                    <a:pt x="2351290" y="1373709"/>
                  </a:lnTo>
                  <a:lnTo>
                    <a:pt x="2341919" y="1419474"/>
                  </a:lnTo>
                  <a:lnTo>
                    <a:pt x="2330592" y="1464496"/>
                  </a:lnTo>
                  <a:lnTo>
                    <a:pt x="2317358" y="1508729"/>
                  </a:lnTo>
                  <a:lnTo>
                    <a:pt x="2302262" y="1552126"/>
                  </a:lnTo>
                  <a:lnTo>
                    <a:pt x="2285351" y="1594639"/>
                  </a:lnTo>
                  <a:lnTo>
                    <a:pt x="2266671" y="1636224"/>
                  </a:lnTo>
                  <a:lnTo>
                    <a:pt x="2246270" y="1676832"/>
                  </a:lnTo>
                  <a:lnTo>
                    <a:pt x="2224193" y="1716419"/>
                  </a:lnTo>
                  <a:lnTo>
                    <a:pt x="2200487" y="1754936"/>
                  </a:lnTo>
                  <a:lnTo>
                    <a:pt x="2175200" y="1792338"/>
                  </a:lnTo>
                  <a:lnTo>
                    <a:pt x="2148377" y="1828578"/>
                  </a:lnTo>
                  <a:lnTo>
                    <a:pt x="2120065" y="1863609"/>
                  </a:lnTo>
                  <a:lnTo>
                    <a:pt x="2090311" y="1897385"/>
                  </a:lnTo>
                  <a:lnTo>
                    <a:pt x="2059162" y="1929860"/>
                  </a:lnTo>
                  <a:lnTo>
                    <a:pt x="2026663" y="1960986"/>
                  </a:lnTo>
                  <a:lnTo>
                    <a:pt x="1992862" y="1990718"/>
                  </a:lnTo>
                  <a:lnTo>
                    <a:pt x="1957804" y="2019008"/>
                  </a:lnTo>
                  <a:lnTo>
                    <a:pt x="1921538" y="2045810"/>
                  </a:lnTo>
                  <a:lnTo>
                    <a:pt x="1884109" y="2071079"/>
                  </a:lnTo>
                  <a:lnTo>
                    <a:pt x="1845563" y="2094766"/>
                  </a:lnTo>
                  <a:lnTo>
                    <a:pt x="1805949" y="2116825"/>
                  </a:lnTo>
                  <a:lnTo>
                    <a:pt x="1765311" y="2137211"/>
                  </a:lnTo>
                  <a:lnTo>
                    <a:pt x="1723697" y="2155876"/>
                  </a:lnTo>
                  <a:lnTo>
                    <a:pt x="1681153" y="2172774"/>
                  </a:lnTo>
                  <a:lnTo>
                    <a:pt x="1637727" y="2187858"/>
                  </a:lnTo>
                  <a:lnTo>
                    <a:pt x="1593463" y="2201082"/>
                  </a:lnTo>
                  <a:lnTo>
                    <a:pt x="1548410" y="2212400"/>
                  </a:lnTo>
                  <a:lnTo>
                    <a:pt x="1502613" y="2221764"/>
                  </a:lnTo>
                  <a:lnTo>
                    <a:pt x="1456120" y="2229128"/>
                  </a:lnTo>
                  <a:lnTo>
                    <a:pt x="1408977" y="2234445"/>
                  </a:lnTo>
                  <a:lnTo>
                    <a:pt x="1361229" y="2237670"/>
                  </a:lnTo>
                  <a:lnTo>
                    <a:pt x="1312926" y="2238756"/>
                  </a:lnTo>
                  <a:lnTo>
                    <a:pt x="1264622" y="2237670"/>
                  </a:lnTo>
                  <a:lnTo>
                    <a:pt x="1216874" y="2234445"/>
                  </a:lnTo>
                  <a:lnTo>
                    <a:pt x="1169731" y="2229128"/>
                  </a:lnTo>
                  <a:lnTo>
                    <a:pt x="1123238" y="2221764"/>
                  </a:lnTo>
                  <a:lnTo>
                    <a:pt x="1077441" y="2212400"/>
                  </a:lnTo>
                  <a:lnTo>
                    <a:pt x="1032388" y="2201082"/>
                  </a:lnTo>
                  <a:lnTo>
                    <a:pt x="988124" y="2187858"/>
                  </a:lnTo>
                  <a:lnTo>
                    <a:pt x="944698" y="2172774"/>
                  </a:lnTo>
                  <a:lnTo>
                    <a:pt x="902154" y="2155876"/>
                  </a:lnTo>
                  <a:lnTo>
                    <a:pt x="860540" y="2137211"/>
                  </a:lnTo>
                  <a:lnTo>
                    <a:pt x="819902" y="2116825"/>
                  </a:lnTo>
                  <a:lnTo>
                    <a:pt x="780287" y="2094766"/>
                  </a:lnTo>
                  <a:lnTo>
                    <a:pt x="741742" y="2071079"/>
                  </a:lnTo>
                  <a:lnTo>
                    <a:pt x="704313" y="2045810"/>
                  </a:lnTo>
                  <a:lnTo>
                    <a:pt x="668047" y="2019008"/>
                  </a:lnTo>
                  <a:lnTo>
                    <a:pt x="632989" y="1990718"/>
                  </a:lnTo>
                  <a:lnTo>
                    <a:pt x="599188" y="1960986"/>
                  </a:lnTo>
                  <a:lnTo>
                    <a:pt x="566689" y="1929860"/>
                  </a:lnTo>
                  <a:lnTo>
                    <a:pt x="535540" y="1897385"/>
                  </a:lnTo>
                  <a:lnTo>
                    <a:pt x="505786" y="1863609"/>
                  </a:lnTo>
                  <a:lnTo>
                    <a:pt x="477474" y="1828578"/>
                  </a:lnTo>
                  <a:lnTo>
                    <a:pt x="450651" y="1792338"/>
                  </a:lnTo>
                  <a:lnTo>
                    <a:pt x="425364" y="1754936"/>
                  </a:lnTo>
                  <a:lnTo>
                    <a:pt x="401658" y="1716419"/>
                  </a:lnTo>
                  <a:lnTo>
                    <a:pt x="379581" y="1676832"/>
                  </a:lnTo>
                  <a:lnTo>
                    <a:pt x="359180" y="1636224"/>
                  </a:lnTo>
                  <a:lnTo>
                    <a:pt x="340500" y="1594639"/>
                  </a:lnTo>
                  <a:lnTo>
                    <a:pt x="323589" y="1552126"/>
                  </a:lnTo>
                  <a:lnTo>
                    <a:pt x="308493" y="1508729"/>
                  </a:lnTo>
                  <a:lnTo>
                    <a:pt x="295259" y="1464496"/>
                  </a:lnTo>
                  <a:lnTo>
                    <a:pt x="283932" y="1419474"/>
                  </a:lnTo>
                  <a:lnTo>
                    <a:pt x="274561" y="1373709"/>
                  </a:lnTo>
                  <a:lnTo>
                    <a:pt x="267191" y="1327247"/>
                  </a:lnTo>
                  <a:lnTo>
                    <a:pt x="261869" y="1280135"/>
                  </a:lnTo>
                  <a:lnTo>
                    <a:pt x="258642" y="1232420"/>
                  </a:lnTo>
                  <a:lnTo>
                    <a:pt x="257556" y="1184148"/>
                  </a:lnTo>
                  <a:close/>
                </a:path>
              </a:pathLst>
            </a:custGeom>
            <a:ln w="9144">
              <a:solidFill>
                <a:srgbClr val="8371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4548" y="5382767"/>
              <a:ext cx="3624072" cy="35615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1247" y="5625083"/>
              <a:ext cx="3140964" cy="31623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3483" y="5382767"/>
              <a:ext cx="4123943" cy="57363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67839" y="8349995"/>
              <a:ext cx="2625852" cy="264718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61516" y="8164067"/>
              <a:ext cx="3187065" cy="3013075"/>
            </a:xfrm>
            <a:custGeom>
              <a:avLst/>
              <a:gdLst/>
              <a:ahLst/>
              <a:cxnLst/>
              <a:rect l="l" t="t" r="r" b="b"/>
              <a:pathLst>
                <a:path w="3187065" h="3013075">
                  <a:moveTo>
                    <a:pt x="0" y="1581911"/>
                  </a:moveTo>
                  <a:lnTo>
                    <a:pt x="790" y="1533716"/>
                  </a:lnTo>
                  <a:lnTo>
                    <a:pt x="3144" y="1485919"/>
                  </a:lnTo>
                  <a:lnTo>
                    <a:pt x="7038" y="1438546"/>
                  </a:lnTo>
                  <a:lnTo>
                    <a:pt x="12447" y="1391622"/>
                  </a:lnTo>
                  <a:lnTo>
                    <a:pt x="19345" y="1345172"/>
                  </a:lnTo>
                  <a:lnTo>
                    <a:pt x="27708" y="1299221"/>
                  </a:lnTo>
                  <a:lnTo>
                    <a:pt x="37511" y="1253794"/>
                  </a:lnTo>
                  <a:lnTo>
                    <a:pt x="48729" y="1208916"/>
                  </a:lnTo>
                  <a:lnTo>
                    <a:pt x="61337" y="1164613"/>
                  </a:lnTo>
                  <a:lnTo>
                    <a:pt x="75311" y="1120909"/>
                  </a:lnTo>
                  <a:lnTo>
                    <a:pt x="90625" y="1077829"/>
                  </a:lnTo>
                  <a:lnTo>
                    <a:pt x="107255" y="1035399"/>
                  </a:lnTo>
                  <a:lnTo>
                    <a:pt x="125175" y="993643"/>
                  </a:lnTo>
                  <a:lnTo>
                    <a:pt x="144362" y="952586"/>
                  </a:lnTo>
                  <a:lnTo>
                    <a:pt x="164790" y="912254"/>
                  </a:lnTo>
                  <a:lnTo>
                    <a:pt x="186434" y="872672"/>
                  </a:lnTo>
                  <a:lnTo>
                    <a:pt x="209269" y="833864"/>
                  </a:lnTo>
                  <a:lnTo>
                    <a:pt x="233271" y="795856"/>
                  </a:lnTo>
                  <a:lnTo>
                    <a:pt x="258415" y="758672"/>
                  </a:lnTo>
                  <a:lnTo>
                    <a:pt x="284676" y="722338"/>
                  </a:lnTo>
                  <a:lnTo>
                    <a:pt x="312029" y="686879"/>
                  </a:lnTo>
                  <a:lnTo>
                    <a:pt x="340448" y="652320"/>
                  </a:lnTo>
                  <a:lnTo>
                    <a:pt x="369911" y="618686"/>
                  </a:lnTo>
                  <a:lnTo>
                    <a:pt x="400390" y="586001"/>
                  </a:lnTo>
                  <a:lnTo>
                    <a:pt x="431863" y="554292"/>
                  </a:lnTo>
                  <a:lnTo>
                    <a:pt x="464303" y="523582"/>
                  </a:lnTo>
                  <a:lnTo>
                    <a:pt x="497686" y="493898"/>
                  </a:lnTo>
                  <a:lnTo>
                    <a:pt x="531987" y="465264"/>
                  </a:lnTo>
                  <a:lnTo>
                    <a:pt x="567181" y="437705"/>
                  </a:lnTo>
                  <a:lnTo>
                    <a:pt x="603243" y="411246"/>
                  </a:lnTo>
                  <a:lnTo>
                    <a:pt x="640149" y="385912"/>
                  </a:lnTo>
                  <a:lnTo>
                    <a:pt x="677874" y="361729"/>
                  </a:lnTo>
                  <a:lnTo>
                    <a:pt x="716393" y="338721"/>
                  </a:lnTo>
                  <a:lnTo>
                    <a:pt x="755680" y="316913"/>
                  </a:lnTo>
                  <a:lnTo>
                    <a:pt x="795712" y="296331"/>
                  </a:lnTo>
                  <a:lnTo>
                    <a:pt x="836463" y="276999"/>
                  </a:lnTo>
                  <a:lnTo>
                    <a:pt x="877908" y="258943"/>
                  </a:lnTo>
                  <a:lnTo>
                    <a:pt x="920023" y="242187"/>
                  </a:lnTo>
                  <a:lnTo>
                    <a:pt x="962782" y="226757"/>
                  </a:lnTo>
                  <a:lnTo>
                    <a:pt x="1006162" y="212678"/>
                  </a:lnTo>
                  <a:lnTo>
                    <a:pt x="1050136" y="199974"/>
                  </a:lnTo>
                  <a:lnTo>
                    <a:pt x="1094680" y="188671"/>
                  </a:lnTo>
                  <a:lnTo>
                    <a:pt x="1139770" y="178794"/>
                  </a:lnTo>
                  <a:lnTo>
                    <a:pt x="1185380" y="170368"/>
                  </a:lnTo>
                  <a:lnTo>
                    <a:pt x="1231486" y="163417"/>
                  </a:lnTo>
                  <a:lnTo>
                    <a:pt x="1278062" y="157968"/>
                  </a:lnTo>
                  <a:lnTo>
                    <a:pt x="1325085" y="154044"/>
                  </a:lnTo>
                  <a:lnTo>
                    <a:pt x="1372528" y="151672"/>
                  </a:lnTo>
                  <a:lnTo>
                    <a:pt x="1420367" y="150875"/>
                  </a:lnTo>
                  <a:lnTo>
                    <a:pt x="1468207" y="151672"/>
                  </a:lnTo>
                  <a:lnTo>
                    <a:pt x="1515650" y="154044"/>
                  </a:lnTo>
                  <a:lnTo>
                    <a:pt x="1562673" y="157968"/>
                  </a:lnTo>
                  <a:lnTo>
                    <a:pt x="1609249" y="163417"/>
                  </a:lnTo>
                  <a:lnTo>
                    <a:pt x="1655355" y="170368"/>
                  </a:lnTo>
                  <a:lnTo>
                    <a:pt x="1700965" y="178794"/>
                  </a:lnTo>
                  <a:lnTo>
                    <a:pt x="1746055" y="188671"/>
                  </a:lnTo>
                  <a:lnTo>
                    <a:pt x="1790599" y="199974"/>
                  </a:lnTo>
                  <a:lnTo>
                    <a:pt x="1834573" y="212678"/>
                  </a:lnTo>
                  <a:lnTo>
                    <a:pt x="1877953" y="226757"/>
                  </a:lnTo>
                  <a:lnTo>
                    <a:pt x="1920712" y="242187"/>
                  </a:lnTo>
                  <a:lnTo>
                    <a:pt x="1962827" y="258943"/>
                  </a:lnTo>
                  <a:lnTo>
                    <a:pt x="2004272" y="276999"/>
                  </a:lnTo>
                  <a:lnTo>
                    <a:pt x="2045023" y="296331"/>
                  </a:lnTo>
                  <a:lnTo>
                    <a:pt x="2085055" y="316913"/>
                  </a:lnTo>
                  <a:lnTo>
                    <a:pt x="2124342" y="338721"/>
                  </a:lnTo>
                  <a:lnTo>
                    <a:pt x="2162861" y="361729"/>
                  </a:lnTo>
                  <a:lnTo>
                    <a:pt x="2200586" y="385912"/>
                  </a:lnTo>
                  <a:lnTo>
                    <a:pt x="2237492" y="411246"/>
                  </a:lnTo>
                  <a:lnTo>
                    <a:pt x="2273554" y="437705"/>
                  </a:lnTo>
                  <a:lnTo>
                    <a:pt x="2308748" y="465264"/>
                  </a:lnTo>
                  <a:lnTo>
                    <a:pt x="2343049" y="493898"/>
                  </a:lnTo>
                  <a:lnTo>
                    <a:pt x="2376432" y="523582"/>
                  </a:lnTo>
                  <a:lnTo>
                    <a:pt x="2408872" y="554292"/>
                  </a:lnTo>
                  <a:lnTo>
                    <a:pt x="2440345" y="586001"/>
                  </a:lnTo>
                  <a:lnTo>
                    <a:pt x="2470824" y="618686"/>
                  </a:lnTo>
                  <a:lnTo>
                    <a:pt x="2500287" y="652320"/>
                  </a:lnTo>
                  <a:lnTo>
                    <a:pt x="2528706" y="686879"/>
                  </a:lnTo>
                  <a:lnTo>
                    <a:pt x="2556059" y="722338"/>
                  </a:lnTo>
                  <a:lnTo>
                    <a:pt x="2582320" y="758672"/>
                  </a:lnTo>
                  <a:lnTo>
                    <a:pt x="2607464" y="795856"/>
                  </a:lnTo>
                  <a:lnTo>
                    <a:pt x="2631466" y="833864"/>
                  </a:lnTo>
                  <a:lnTo>
                    <a:pt x="2654301" y="872672"/>
                  </a:lnTo>
                  <a:lnTo>
                    <a:pt x="2675945" y="912254"/>
                  </a:lnTo>
                  <a:lnTo>
                    <a:pt x="2696373" y="952586"/>
                  </a:lnTo>
                  <a:lnTo>
                    <a:pt x="2715560" y="993643"/>
                  </a:lnTo>
                  <a:lnTo>
                    <a:pt x="2733480" y="1035399"/>
                  </a:lnTo>
                  <a:lnTo>
                    <a:pt x="2750110" y="1077829"/>
                  </a:lnTo>
                  <a:lnTo>
                    <a:pt x="2765424" y="1120909"/>
                  </a:lnTo>
                  <a:lnTo>
                    <a:pt x="2779398" y="1164613"/>
                  </a:lnTo>
                  <a:lnTo>
                    <a:pt x="2792006" y="1208916"/>
                  </a:lnTo>
                  <a:lnTo>
                    <a:pt x="2803224" y="1253794"/>
                  </a:lnTo>
                  <a:lnTo>
                    <a:pt x="2813027" y="1299221"/>
                  </a:lnTo>
                  <a:lnTo>
                    <a:pt x="2821390" y="1345172"/>
                  </a:lnTo>
                  <a:lnTo>
                    <a:pt x="2828288" y="1391622"/>
                  </a:lnTo>
                  <a:lnTo>
                    <a:pt x="2833697" y="1438546"/>
                  </a:lnTo>
                  <a:lnTo>
                    <a:pt x="2837591" y="1485919"/>
                  </a:lnTo>
                  <a:lnTo>
                    <a:pt x="2839945" y="1533716"/>
                  </a:lnTo>
                  <a:lnTo>
                    <a:pt x="2840736" y="1581911"/>
                  </a:lnTo>
                  <a:lnTo>
                    <a:pt x="2839945" y="1630107"/>
                  </a:lnTo>
                  <a:lnTo>
                    <a:pt x="2837591" y="1677904"/>
                  </a:lnTo>
                  <a:lnTo>
                    <a:pt x="2833697" y="1725277"/>
                  </a:lnTo>
                  <a:lnTo>
                    <a:pt x="2828288" y="1772201"/>
                  </a:lnTo>
                  <a:lnTo>
                    <a:pt x="2821390" y="1818651"/>
                  </a:lnTo>
                  <a:lnTo>
                    <a:pt x="2813027" y="1864602"/>
                  </a:lnTo>
                  <a:lnTo>
                    <a:pt x="2803224" y="1910029"/>
                  </a:lnTo>
                  <a:lnTo>
                    <a:pt x="2792006" y="1954907"/>
                  </a:lnTo>
                  <a:lnTo>
                    <a:pt x="2779398" y="1999210"/>
                  </a:lnTo>
                  <a:lnTo>
                    <a:pt x="2765424" y="2042914"/>
                  </a:lnTo>
                  <a:lnTo>
                    <a:pt x="2750110" y="2085994"/>
                  </a:lnTo>
                  <a:lnTo>
                    <a:pt x="2733480" y="2128424"/>
                  </a:lnTo>
                  <a:lnTo>
                    <a:pt x="2715560" y="2170180"/>
                  </a:lnTo>
                  <a:lnTo>
                    <a:pt x="2696373" y="2211237"/>
                  </a:lnTo>
                  <a:lnTo>
                    <a:pt x="2675945" y="2251569"/>
                  </a:lnTo>
                  <a:lnTo>
                    <a:pt x="2654301" y="2291151"/>
                  </a:lnTo>
                  <a:lnTo>
                    <a:pt x="2631466" y="2329959"/>
                  </a:lnTo>
                  <a:lnTo>
                    <a:pt x="2607464" y="2367967"/>
                  </a:lnTo>
                  <a:lnTo>
                    <a:pt x="2582320" y="2405151"/>
                  </a:lnTo>
                  <a:lnTo>
                    <a:pt x="2556059" y="2441485"/>
                  </a:lnTo>
                  <a:lnTo>
                    <a:pt x="2528706" y="2476944"/>
                  </a:lnTo>
                  <a:lnTo>
                    <a:pt x="2500287" y="2511503"/>
                  </a:lnTo>
                  <a:lnTo>
                    <a:pt x="2470824" y="2545137"/>
                  </a:lnTo>
                  <a:lnTo>
                    <a:pt x="2440345" y="2577822"/>
                  </a:lnTo>
                  <a:lnTo>
                    <a:pt x="2408872" y="2609531"/>
                  </a:lnTo>
                  <a:lnTo>
                    <a:pt x="2376432" y="2640241"/>
                  </a:lnTo>
                  <a:lnTo>
                    <a:pt x="2343049" y="2669925"/>
                  </a:lnTo>
                  <a:lnTo>
                    <a:pt x="2308748" y="2698559"/>
                  </a:lnTo>
                  <a:lnTo>
                    <a:pt x="2273554" y="2726118"/>
                  </a:lnTo>
                  <a:lnTo>
                    <a:pt x="2237492" y="2752577"/>
                  </a:lnTo>
                  <a:lnTo>
                    <a:pt x="2200586" y="2777911"/>
                  </a:lnTo>
                  <a:lnTo>
                    <a:pt x="2162861" y="2802094"/>
                  </a:lnTo>
                  <a:lnTo>
                    <a:pt x="2124342" y="2825102"/>
                  </a:lnTo>
                  <a:lnTo>
                    <a:pt x="2085055" y="2846910"/>
                  </a:lnTo>
                  <a:lnTo>
                    <a:pt x="2045023" y="2867492"/>
                  </a:lnTo>
                  <a:lnTo>
                    <a:pt x="2004272" y="2886824"/>
                  </a:lnTo>
                  <a:lnTo>
                    <a:pt x="1962827" y="2904880"/>
                  </a:lnTo>
                  <a:lnTo>
                    <a:pt x="1920712" y="2921636"/>
                  </a:lnTo>
                  <a:lnTo>
                    <a:pt x="1877953" y="2937066"/>
                  </a:lnTo>
                  <a:lnTo>
                    <a:pt x="1834573" y="2951145"/>
                  </a:lnTo>
                  <a:lnTo>
                    <a:pt x="1790599" y="2963849"/>
                  </a:lnTo>
                  <a:lnTo>
                    <a:pt x="1746055" y="2975152"/>
                  </a:lnTo>
                  <a:lnTo>
                    <a:pt x="1700965" y="2985029"/>
                  </a:lnTo>
                  <a:lnTo>
                    <a:pt x="1655355" y="2993455"/>
                  </a:lnTo>
                  <a:lnTo>
                    <a:pt x="1609249" y="3000406"/>
                  </a:lnTo>
                  <a:lnTo>
                    <a:pt x="1562673" y="3005855"/>
                  </a:lnTo>
                  <a:lnTo>
                    <a:pt x="1515650" y="3009779"/>
                  </a:lnTo>
                  <a:lnTo>
                    <a:pt x="1468207" y="3012151"/>
                  </a:lnTo>
                  <a:lnTo>
                    <a:pt x="1420367" y="3012947"/>
                  </a:lnTo>
                  <a:lnTo>
                    <a:pt x="1372528" y="3012151"/>
                  </a:lnTo>
                  <a:lnTo>
                    <a:pt x="1325085" y="3009779"/>
                  </a:lnTo>
                  <a:lnTo>
                    <a:pt x="1278062" y="3005855"/>
                  </a:lnTo>
                  <a:lnTo>
                    <a:pt x="1231486" y="3000406"/>
                  </a:lnTo>
                  <a:lnTo>
                    <a:pt x="1185380" y="2993455"/>
                  </a:lnTo>
                  <a:lnTo>
                    <a:pt x="1139770" y="2985029"/>
                  </a:lnTo>
                  <a:lnTo>
                    <a:pt x="1094680" y="2975152"/>
                  </a:lnTo>
                  <a:lnTo>
                    <a:pt x="1050136" y="2963849"/>
                  </a:lnTo>
                  <a:lnTo>
                    <a:pt x="1006162" y="2951145"/>
                  </a:lnTo>
                  <a:lnTo>
                    <a:pt x="962782" y="2937066"/>
                  </a:lnTo>
                  <a:lnTo>
                    <a:pt x="920023" y="2921636"/>
                  </a:lnTo>
                  <a:lnTo>
                    <a:pt x="877908" y="2904880"/>
                  </a:lnTo>
                  <a:lnTo>
                    <a:pt x="836463" y="2886824"/>
                  </a:lnTo>
                  <a:lnTo>
                    <a:pt x="795712" y="2867492"/>
                  </a:lnTo>
                  <a:lnTo>
                    <a:pt x="755680" y="2846910"/>
                  </a:lnTo>
                  <a:lnTo>
                    <a:pt x="716393" y="2825102"/>
                  </a:lnTo>
                  <a:lnTo>
                    <a:pt x="677874" y="2802094"/>
                  </a:lnTo>
                  <a:lnTo>
                    <a:pt x="640149" y="2777911"/>
                  </a:lnTo>
                  <a:lnTo>
                    <a:pt x="603243" y="2752577"/>
                  </a:lnTo>
                  <a:lnTo>
                    <a:pt x="567181" y="2726118"/>
                  </a:lnTo>
                  <a:lnTo>
                    <a:pt x="531987" y="2698559"/>
                  </a:lnTo>
                  <a:lnTo>
                    <a:pt x="497686" y="2669925"/>
                  </a:lnTo>
                  <a:lnTo>
                    <a:pt x="464303" y="2640241"/>
                  </a:lnTo>
                  <a:lnTo>
                    <a:pt x="431863" y="2609531"/>
                  </a:lnTo>
                  <a:lnTo>
                    <a:pt x="400390" y="2577822"/>
                  </a:lnTo>
                  <a:lnTo>
                    <a:pt x="369911" y="2545137"/>
                  </a:lnTo>
                  <a:lnTo>
                    <a:pt x="340448" y="2511503"/>
                  </a:lnTo>
                  <a:lnTo>
                    <a:pt x="312029" y="2476944"/>
                  </a:lnTo>
                  <a:lnTo>
                    <a:pt x="284676" y="2441485"/>
                  </a:lnTo>
                  <a:lnTo>
                    <a:pt x="258415" y="2405151"/>
                  </a:lnTo>
                  <a:lnTo>
                    <a:pt x="233271" y="2367967"/>
                  </a:lnTo>
                  <a:lnTo>
                    <a:pt x="209269" y="2329959"/>
                  </a:lnTo>
                  <a:lnTo>
                    <a:pt x="186434" y="2291151"/>
                  </a:lnTo>
                  <a:lnTo>
                    <a:pt x="164790" y="2251569"/>
                  </a:lnTo>
                  <a:lnTo>
                    <a:pt x="144362" y="2211237"/>
                  </a:lnTo>
                  <a:lnTo>
                    <a:pt x="125175" y="2170180"/>
                  </a:lnTo>
                  <a:lnTo>
                    <a:pt x="107255" y="2128424"/>
                  </a:lnTo>
                  <a:lnTo>
                    <a:pt x="90625" y="2085994"/>
                  </a:lnTo>
                  <a:lnTo>
                    <a:pt x="75311" y="2042914"/>
                  </a:lnTo>
                  <a:lnTo>
                    <a:pt x="61337" y="1999210"/>
                  </a:lnTo>
                  <a:lnTo>
                    <a:pt x="48729" y="1954907"/>
                  </a:lnTo>
                  <a:lnTo>
                    <a:pt x="37511" y="1910029"/>
                  </a:lnTo>
                  <a:lnTo>
                    <a:pt x="27708" y="1864602"/>
                  </a:lnTo>
                  <a:lnTo>
                    <a:pt x="19345" y="1818651"/>
                  </a:lnTo>
                  <a:lnTo>
                    <a:pt x="12447" y="1772201"/>
                  </a:lnTo>
                  <a:lnTo>
                    <a:pt x="7038" y="1725277"/>
                  </a:lnTo>
                  <a:lnTo>
                    <a:pt x="3144" y="1677904"/>
                  </a:lnTo>
                  <a:lnTo>
                    <a:pt x="790" y="1630107"/>
                  </a:lnTo>
                  <a:lnTo>
                    <a:pt x="0" y="1581911"/>
                  </a:lnTo>
                  <a:close/>
                </a:path>
                <a:path w="3187065" h="3013075">
                  <a:moveTo>
                    <a:pt x="323088" y="1581911"/>
                  </a:moveTo>
                  <a:lnTo>
                    <a:pt x="323884" y="1533716"/>
                  </a:lnTo>
                  <a:lnTo>
                    <a:pt x="326258" y="1485919"/>
                  </a:lnTo>
                  <a:lnTo>
                    <a:pt x="330184" y="1438546"/>
                  </a:lnTo>
                  <a:lnTo>
                    <a:pt x="335637" y="1391622"/>
                  </a:lnTo>
                  <a:lnTo>
                    <a:pt x="342591" y="1345172"/>
                  </a:lnTo>
                  <a:lnTo>
                    <a:pt x="351022" y="1299221"/>
                  </a:lnTo>
                  <a:lnTo>
                    <a:pt x="360905" y="1253794"/>
                  </a:lnTo>
                  <a:lnTo>
                    <a:pt x="372215" y="1208916"/>
                  </a:lnTo>
                  <a:lnTo>
                    <a:pt x="384926" y="1164613"/>
                  </a:lnTo>
                  <a:lnTo>
                    <a:pt x="399014" y="1120909"/>
                  </a:lnTo>
                  <a:lnTo>
                    <a:pt x="414453" y="1077829"/>
                  </a:lnTo>
                  <a:lnTo>
                    <a:pt x="431218" y="1035399"/>
                  </a:lnTo>
                  <a:lnTo>
                    <a:pt x="449284" y="993643"/>
                  </a:lnTo>
                  <a:lnTo>
                    <a:pt x="468627" y="952586"/>
                  </a:lnTo>
                  <a:lnTo>
                    <a:pt x="489221" y="912254"/>
                  </a:lnTo>
                  <a:lnTo>
                    <a:pt x="511041" y="872672"/>
                  </a:lnTo>
                  <a:lnTo>
                    <a:pt x="534062" y="833864"/>
                  </a:lnTo>
                  <a:lnTo>
                    <a:pt x="558259" y="795856"/>
                  </a:lnTo>
                  <a:lnTo>
                    <a:pt x="583607" y="758672"/>
                  </a:lnTo>
                  <a:lnTo>
                    <a:pt x="610081" y="722338"/>
                  </a:lnTo>
                  <a:lnTo>
                    <a:pt x="637656" y="686879"/>
                  </a:lnTo>
                  <a:lnTo>
                    <a:pt x="666306" y="652320"/>
                  </a:lnTo>
                  <a:lnTo>
                    <a:pt x="696007" y="618686"/>
                  </a:lnTo>
                  <a:lnTo>
                    <a:pt x="726733" y="586001"/>
                  </a:lnTo>
                  <a:lnTo>
                    <a:pt x="758460" y="554292"/>
                  </a:lnTo>
                  <a:lnTo>
                    <a:pt x="791163" y="523582"/>
                  </a:lnTo>
                  <a:lnTo>
                    <a:pt x="824815" y="493898"/>
                  </a:lnTo>
                  <a:lnTo>
                    <a:pt x="859393" y="465264"/>
                  </a:lnTo>
                  <a:lnTo>
                    <a:pt x="894872" y="437705"/>
                  </a:lnTo>
                  <a:lnTo>
                    <a:pt x="931225" y="411246"/>
                  </a:lnTo>
                  <a:lnTo>
                    <a:pt x="968429" y="385912"/>
                  </a:lnTo>
                  <a:lnTo>
                    <a:pt x="1006457" y="361729"/>
                  </a:lnTo>
                  <a:lnTo>
                    <a:pt x="1045286" y="338721"/>
                  </a:lnTo>
                  <a:lnTo>
                    <a:pt x="1084889" y="316913"/>
                  </a:lnTo>
                  <a:lnTo>
                    <a:pt x="1125242" y="296331"/>
                  </a:lnTo>
                  <a:lnTo>
                    <a:pt x="1166321" y="276999"/>
                  </a:lnTo>
                  <a:lnTo>
                    <a:pt x="1208098" y="258943"/>
                  </a:lnTo>
                  <a:lnTo>
                    <a:pt x="1250551" y="242187"/>
                  </a:lnTo>
                  <a:lnTo>
                    <a:pt x="1293653" y="226757"/>
                  </a:lnTo>
                  <a:lnTo>
                    <a:pt x="1337379" y="212678"/>
                  </a:lnTo>
                  <a:lnTo>
                    <a:pt x="1381705" y="199974"/>
                  </a:lnTo>
                  <a:lnTo>
                    <a:pt x="1426606" y="188671"/>
                  </a:lnTo>
                  <a:lnTo>
                    <a:pt x="1472055" y="178794"/>
                  </a:lnTo>
                  <a:lnTo>
                    <a:pt x="1518029" y="170368"/>
                  </a:lnTo>
                  <a:lnTo>
                    <a:pt x="1564502" y="163417"/>
                  </a:lnTo>
                  <a:lnTo>
                    <a:pt x="1611450" y="157968"/>
                  </a:lnTo>
                  <a:lnTo>
                    <a:pt x="1658846" y="154044"/>
                  </a:lnTo>
                  <a:lnTo>
                    <a:pt x="1706666" y="151672"/>
                  </a:lnTo>
                  <a:lnTo>
                    <a:pt x="1754886" y="150875"/>
                  </a:lnTo>
                  <a:lnTo>
                    <a:pt x="1803105" y="151672"/>
                  </a:lnTo>
                  <a:lnTo>
                    <a:pt x="1850925" y="154044"/>
                  </a:lnTo>
                  <a:lnTo>
                    <a:pt x="1898321" y="157968"/>
                  </a:lnTo>
                  <a:lnTo>
                    <a:pt x="1945269" y="163417"/>
                  </a:lnTo>
                  <a:lnTo>
                    <a:pt x="1991742" y="170368"/>
                  </a:lnTo>
                  <a:lnTo>
                    <a:pt x="2037716" y="178794"/>
                  </a:lnTo>
                  <a:lnTo>
                    <a:pt x="2083165" y="188671"/>
                  </a:lnTo>
                  <a:lnTo>
                    <a:pt x="2128066" y="199974"/>
                  </a:lnTo>
                  <a:lnTo>
                    <a:pt x="2172392" y="212678"/>
                  </a:lnTo>
                  <a:lnTo>
                    <a:pt x="2216118" y="226757"/>
                  </a:lnTo>
                  <a:lnTo>
                    <a:pt x="2259220" y="242187"/>
                  </a:lnTo>
                  <a:lnTo>
                    <a:pt x="2301673" y="258943"/>
                  </a:lnTo>
                  <a:lnTo>
                    <a:pt x="2343450" y="276999"/>
                  </a:lnTo>
                  <a:lnTo>
                    <a:pt x="2384529" y="296331"/>
                  </a:lnTo>
                  <a:lnTo>
                    <a:pt x="2424882" y="316913"/>
                  </a:lnTo>
                  <a:lnTo>
                    <a:pt x="2464485" y="338721"/>
                  </a:lnTo>
                  <a:lnTo>
                    <a:pt x="2503314" y="361729"/>
                  </a:lnTo>
                  <a:lnTo>
                    <a:pt x="2541342" y="385912"/>
                  </a:lnTo>
                  <a:lnTo>
                    <a:pt x="2578546" y="411246"/>
                  </a:lnTo>
                  <a:lnTo>
                    <a:pt x="2614899" y="437705"/>
                  </a:lnTo>
                  <a:lnTo>
                    <a:pt x="2650378" y="465264"/>
                  </a:lnTo>
                  <a:lnTo>
                    <a:pt x="2684956" y="493898"/>
                  </a:lnTo>
                  <a:lnTo>
                    <a:pt x="2718608" y="523582"/>
                  </a:lnTo>
                  <a:lnTo>
                    <a:pt x="2751311" y="554292"/>
                  </a:lnTo>
                  <a:lnTo>
                    <a:pt x="2783038" y="586001"/>
                  </a:lnTo>
                  <a:lnTo>
                    <a:pt x="2813764" y="618686"/>
                  </a:lnTo>
                  <a:lnTo>
                    <a:pt x="2843465" y="652320"/>
                  </a:lnTo>
                  <a:lnTo>
                    <a:pt x="2872115" y="686879"/>
                  </a:lnTo>
                  <a:lnTo>
                    <a:pt x="2899690" y="722338"/>
                  </a:lnTo>
                  <a:lnTo>
                    <a:pt x="2926164" y="758672"/>
                  </a:lnTo>
                  <a:lnTo>
                    <a:pt x="2951512" y="795856"/>
                  </a:lnTo>
                  <a:lnTo>
                    <a:pt x="2975709" y="833864"/>
                  </a:lnTo>
                  <a:lnTo>
                    <a:pt x="2998730" y="872672"/>
                  </a:lnTo>
                  <a:lnTo>
                    <a:pt x="3020550" y="912254"/>
                  </a:lnTo>
                  <a:lnTo>
                    <a:pt x="3041144" y="952586"/>
                  </a:lnTo>
                  <a:lnTo>
                    <a:pt x="3060487" y="993643"/>
                  </a:lnTo>
                  <a:lnTo>
                    <a:pt x="3078553" y="1035399"/>
                  </a:lnTo>
                  <a:lnTo>
                    <a:pt x="3095318" y="1077829"/>
                  </a:lnTo>
                  <a:lnTo>
                    <a:pt x="3110757" y="1120909"/>
                  </a:lnTo>
                  <a:lnTo>
                    <a:pt x="3124845" y="1164613"/>
                  </a:lnTo>
                  <a:lnTo>
                    <a:pt x="3137556" y="1208916"/>
                  </a:lnTo>
                  <a:lnTo>
                    <a:pt x="3148866" y="1253794"/>
                  </a:lnTo>
                  <a:lnTo>
                    <a:pt x="3158749" y="1299221"/>
                  </a:lnTo>
                  <a:lnTo>
                    <a:pt x="3167180" y="1345172"/>
                  </a:lnTo>
                  <a:lnTo>
                    <a:pt x="3174134" y="1391622"/>
                  </a:lnTo>
                  <a:lnTo>
                    <a:pt x="3179587" y="1438546"/>
                  </a:lnTo>
                  <a:lnTo>
                    <a:pt x="3183513" y="1485919"/>
                  </a:lnTo>
                  <a:lnTo>
                    <a:pt x="3185887" y="1533716"/>
                  </a:lnTo>
                  <a:lnTo>
                    <a:pt x="3186684" y="1581911"/>
                  </a:lnTo>
                  <a:lnTo>
                    <a:pt x="3185887" y="1630107"/>
                  </a:lnTo>
                  <a:lnTo>
                    <a:pt x="3183513" y="1677904"/>
                  </a:lnTo>
                  <a:lnTo>
                    <a:pt x="3179587" y="1725277"/>
                  </a:lnTo>
                  <a:lnTo>
                    <a:pt x="3174134" y="1772201"/>
                  </a:lnTo>
                  <a:lnTo>
                    <a:pt x="3167180" y="1818651"/>
                  </a:lnTo>
                  <a:lnTo>
                    <a:pt x="3158749" y="1864602"/>
                  </a:lnTo>
                  <a:lnTo>
                    <a:pt x="3148866" y="1910029"/>
                  </a:lnTo>
                  <a:lnTo>
                    <a:pt x="3137556" y="1954907"/>
                  </a:lnTo>
                  <a:lnTo>
                    <a:pt x="3124845" y="1999210"/>
                  </a:lnTo>
                  <a:lnTo>
                    <a:pt x="3110757" y="2042914"/>
                  </a:lnTo>
                  <a:lnTo>
                    <a:pt x="3095318" y="2085994"/>
                  </a:lnTo>
                  <a:lnTo>
                    <a:pt x="3078553" y="2128424"/>
                  </a:lnTo>
                  <a:lnTo>
                    <a:pt x="3060487" y="2170180"/>
                  </a:lnTo>
                  <a:lnTo>
                    <a:pt x="3041144" y="2211237"/>
                  </a:lnTo>
                  <a:lnTo>
                    <a:pt x="3020550" y="2251569"/>
                  </a:lnTo>
                  <a:lnTo>
                    <a:pt x="2998730" y="2291151"/>
                  </a:lnTo>
                  <a:lnTo>
                    <a:pt x="2975709" y="2329959"/>
                  </a:lnTo>
                  <a:lnTo>
                    <a:pt x="2951512" y="2367967"/>
                  </a:lnTo>
                  <a:lnTo>
                    <a:pt x="2926164" y="2405151"/>
                  </a:lnTo>
                  <a:lnTo>
                    <a:pt x="2899690" y="2441485"/>
                  </a:lnTo>
                  <a:lnTo>
                    <a:pt x="2872115" y="2476944"/>
                  </a:lnTo>
                  <a:lnTo>
                    <a:pt x="2843465" y="2511503"/>
                  </a:lnTo>
                  <a:lnTo>
                    <a:pt x="2813764" y="2545137"/>
                  </a:lnTo>
                  <a:lnTo>
                    <a:pt x="2783038" y="2577822"/>
                  </a:lnTo>
                  <a:lnTo>
                    <a:pt x="2751311" y="2609531"/>
                  </a:lnTo>
                  <a:lnTo>
                    <a:pt x="2718608" y="2640241"/>
                  </a:lnTo>
                  <a:lnTo>
                    <a:pt x="2684956" y="2669925"/>
                  </a:lnTo>
                  <a:lnTo>
                    <a:pt x="2650378" y="2698559"/>
                  </a:lnTo>
                  <a:lnTo>
                    <a:pt x="2614899" y="2726118"/>
                  </a:lnTo>
                  <a:lnTo>
                    <a:pt x="2578546" y="2752577"/>
                  </a:lnTo>
                  <a:lnTo>
                    <a:pt x="2541342" y="2777911"/>
                  </a:lnTo>
                  <a:lnTo>
                    <a:pt x="2503314" y="2802094"/>
                  </a:lnTo>
                  <a:lnTo>
                    <a:pt x="2464485" y="2825102"/>
                  </a:lnTo>
                  <a:lnTo>
                    <a:pt x="2424882" y="2846910"/>
                  </a:lnTo>
                  <a:lnTo>
                    <a:pt x="2384529" y="2867492"/>
                  </a:lnTo>
                  <a:lnTo>
                    <a:pt x="2343450" y="2886824"/>
                  </a:lnTo>
                  <a:lnTo>
                    <a:pt x="2301673" y="2904880"/>
                  </a:lnTo>
                  <a:lnTo>
                    <a:pt x="2259220" y="2921636"/>
                  </a:lnTo>
                  <a:lnTo>
                    <a:pt x="2216118" y="2937066"/>
                  </a:lnTo>
                  <a:lnTo>
                    <a:pt x="2172392" y="2951145"/>
                  </a:lnTo>
                  <a:lnTo>
                    <a:pt x="2128066" y="2963849"/>
                  </a:lnTo>
                  <a:lnTo>
                    <a:pt x="2083165" y="2975152"/>
                  </a:lnTo>
                  <a:lnTo>
                    <a:pt x="2037716" y="2985029"/>
                  </a:lnTo>
                  <a:lnTo>
                    <a:pt x="1991742" y="2993455"/>
                  </a:lnTo>
                  <a:lnTo>
                    <a:pt x="1945269" y="3000406"/>
                  </a:lnTo>
                  <a:lnTo>
                    <a:pt x="1898321" y="3005855"/>
                  </a:lnTo>
                  <a:lnTo>
                    <a:pt x="1850925" y="3009779"/>
                  </a:lnTo>
                  <a:lnTo>
                    <a:pt x="1803105" y="3012151"/>
                  </a:lnTo>
                  <a:lnTo>
                    <a:pt x="1754886" y="3012947"/>
                  </a:lnTo>
                  <a:lnTo>
                    <a:pt x="1706666" y="3012151"/>
                  </a:lnTo>
                  <a:lnTo>
                    <a:pt x="1658846" y="3009779"/>
                  </a:lnTo>
                  <a:lnTo>
                    <a:pt x="1611450" y="3005855"/>
                  </a:lnTo>
                  <a:lnTo>
                    <a:pt x="1564502" y="3000406"/>
                  </a:lnTo>
                  <a:lnTo>
                    <a:pt x="1518029" y="2993455"/>
                  </a:lnTo>
                  <a:lnTo>
                    <a:pt x="1472055" y="2985029"/>
                  </a:lnTo>
                  <a:lnTo>
                    <a:pt x="1426606" y="2975152"/>
                  </a:lnTo>
                  <a:lnTo>
                    <a:pt x="1381705" y="2963849"/>
                  </a:lnTo>
                  <a:lnTo>
                    <a:pt x="1337379" y="2951145"/>
                  </a:lnTo>
                  <a:lnTo>
                    <a:pt x="1293653" y="2937066"/>
                  </a:lnTo>
                  <a:lnTo>
                    <a:pt x="1250551" y="2921636"/>
                  </a:lnTo>
                  <a:lnTo>
                    <a:pt x="1208098" y="2904880"/>
                  </a:lnTo>
                  <a:lnTo>
                    <a:pt x="1166321" y="2886824"/>
                  </a:lnTo>
                  <a:lnTo>
                    <a:pt x="1125242" y="2867492"/>
                  </a:lnTo>
                  <a:lnTo>
                    <a:pt x="1084889" y="2846910"/>
                  </a:lnTo>
                  <a:lnTo>
                    <a:pt x="1045286" y="2825102"/>
                  </a:lnTo>
                  <a:lnTo>
                    <a:pt x="1006457" y="2802094"/>
                  </a:lnTo>
                  <a:lnTo>
                    <a:pt x="968429" y="2777911"/>
                  </a:lnTo>
                  <a:lnTo>
                    <a:pt x="931225" y="2752577"/>
                  </a:lnTo>
                  <a:lnTo>
                    <a:pt x="894872" y="2726118"/>
                  </a:lnTo>
                  <a:lnTo>
                    <a:pt x="859393" y="2698559"/>
                  </a:lnTo>
                  <a:lnTo>
                    <a:pt x="824815" y="2669925"/>
                  </a:lnTo>
                  <a:lnTo>
                    <a:pt x="791163" y="2640241"/>
                  </a:lnTo>
                  <a:lnTo>
                    <a:pt x="758460" y="2609531"/>
                  </a:lnTo>
                  <a:lnTo>
                    <a:pt x="726733" y="2577822"/>
                  </a:lnTo>
                  <a:lnTo>
                    <a:pt x="696007" y="2545137"/>
                  </a:lnTo>
                  <a:lnTo>
                    <a:pt x="666306" y="2511503"/>
                  </a:lnTo>
                  <a:lnTo>
                    <a:pt x="637656" y="2476944"/>
                  </a:lnTo>
                  <a:lnTo>
                    <a:pt x="610081" y="2441485"/>
                  </a:lnTo>
                  <a:lnTo>
                    <a:pt x="583607" y="2405151"/>
                  </a:lnTo>
                  <a:lnTo>
                    <a:pt x="558259" y="2367967"/>
                  </a:lnTo>
                  <a:lnTo>
                    <a:pt x="534062" y="2329959"/>
                  </a:lnTo>
                  <a:lnTo>
                    <a:pt x="511041" y="2291151"/>
                  </a:lnTo>
                  <a:lnTo>
                    <a:pt x="489221" y="2251569"/>
                  </a:lnTo>
                  <a:lnTo>
                    <a:pt x="468627" y="2211237"/>
                  </a:lnTo>
                  <a:lnTo>
                    <a:pt x="449284" y="2170180"/>
                  </a:lnTo>
                  <a:lnTo>
                    <a:pt x="431218" y="2128424"/>
                  </a:lnTo>
                  <a:lnTo>
                    <a:pt x="414453" y="2085994"/>
                  </a:lnTo>
                  <a:lnTo>
                    <a:pt x="399014" y="2042914"/>
                  </a:lnTo>
                  <a:lnTo>
                    <a:pt x="384926" y="1999210"/>
                  </a:lnTo>
                  <a:lnTo>
                    <a:pt x="372215" y="1954907"/>
                  </a:lnTo>
                  <a:lnTo>
                    <a:pt x="360905" y="1910029"/>
                  </a:lnTo>
                  <a:lnTo>
                    <a:pt x="351022" y="1864602"/>
                  </a:lnTo>
                  <a:lnTo>
                    <a:pt x="342591" y="1818651"/>
                  </a:lnTo>
                  <a:lnTo>
                    <a:pt x="335637" y="1772201"/>
                  </a:lnTo>
                  <a:lnTo>
                    <a:pt x="330184" y="1725277"/>
                  </a:lnTo>
                  <a:lnTo>
                    <a:pt x="326258" y="1677904"/>
                  </a:lnTo>
                  <a:lnTo>
                    <a:pt x="323884" y="1630107"/>
                  </a:lnTo>
                  <a:lnTo>
                    <a:pt x="323088" y="1581911"/>
                  </a:lnTo>
                  <a:close/>
                </a:path>
                <a:path w="3187065" h="3013075">
                  <a:moveTo>
                    <a:pt x="345947" y="1431797"/>
                  </a:moveTo>
                  <a:lnTo>
                    <a:pt x="346738" y="1383578"/>
                  </a:lnTo>
                  <a:lnTo>
                    <a:pt x="349092" y="1335758"/>
                  </a:lnTo>
                  <a:lnTo>
                    <a:pt x="352986" y="1288362"/>
                  </a:lnTo>
                  <a:lnTo>
                    <a:pt x="358395" y="1241414"/>
                  </a:lnTo>
                  <a:lnTo>
                    <a:pt x="365293" y="1194941"/>
                  </a:lnTo>
                  <a:lnTo>
                    <a:pt x="373656" y="1148967"/>
                  </a:lnTo>
                  <a:lnTo>
                    <a:pt x="383459" y="1103518"/>
                  </a:lnTo>
                  <a:lnTo>
                    <a:pt x="394677" y="1058617"/>
                  </a:lnTo>
                  <a:lnTo>
                    <a:pt x="407285" y="1014291"/>
                  </a:lnTo>
                  <a:lnTo>
                    <a:pt x="421259" y="970565"/>
                  </a:lnTo>
                  <a:lnTo>
                    <a:pt x="436573" y="927463"/>
                  </a:lnTo>
                  <a:lnTo>
                    <a:pt x="453203" y="885010"/>
                  </a:lnTo>
                  <a:lnTo>
                    <a:pt x="471123" y="843233"/>
                  </a:lnTo>
                  <a:lnTo>
                    <a:pt x="490310" y="802154"/>
                  </a:lnTo>
                  <a:lnTo>
                    <a:pt x="510738" y="761801"/>
                  </a:lnTo>
                  <a:lnTo>
                    <a:pt x="532382" y="722198"/>
                  </a:lnTo>
                  <a:lnTo>
                    <a:pt x="555217" y="683369"/>
                  </a:lnTo>
                  <a:lnTo>
                    <a:pt x="579219" y="645341"/>
                  </a:lnTo>
                  <a:lnTo>
                    <a:pt x="604363" y="608137"/>
                  </a:lnTo>
                  <a:lnTo>
                    <a:pt x="630624" y="571784"/>
                  </a:lnTo>
                  <a:lnTo>
                    <a:pt x="657977" y="536305"/>
                  </a:lnTo>
                  <a:lnTo>
                    <a:pt x="686396" y="501727"/>
                  </a:lnTo>
                  <a:lnTo>
                    <a:pt x="715859" y="468075"/>
                  </a:lnTo>
                  <a:lnTo>
                    <a:pt x="746338" y="435372"/>
                  </a:lnTo>
                  <a:lnTo>
                    <a:pt x="777811" y="403645"/>
                  </a:lnTo>
                  <a:lnTo>
                    <a:pt x="810251" y="372919"/>
                  </a:lnTo>
                  <a:lnTo>
                    <a:pt x="843634" y="343218"/>
                  </a:lnTo>
                  <a:lnTo>
                    <a:pt x="877935" y="314568"/>
                  </a:lnTo>
                  <a:lnTo>
                    <a:pt x="913129" y="286993"/>
                  </a:lnTo>
                  <a:lnTo>
                    <a:pt x="949191" y="260519"/>
                  </a:lnTo>
                  <a:lnTo>
                    <a:pt x="986097" y="235171"/>
                  </a:lnTo>
                  <a:lnTo>
                    <a:pt x="1023822" y="210974"/>
                  </a:lnTo>
                  <a:lnTo>
                    <a:pt x="1062341" y="187953"/>
                  </a:lnTo>
                  <a:lnTo>
                    <a:pt x="1101628" y="166133"/>
                  </a:lnTo>
                  <a:lnTo>
                    <a:pt x="1141660" y="145539"/>
                  </a:lnTo>
                  <a:lnTo>
                    <a:pt x="1182411" y="126196"/>
                  </a:lnTo>
                  <a:lnTo>
                    <a:pt x="1223856" y="108130"/>
                  </a:lnTo>
                  <a:lnTo>
                    <a:pt x="1265971" y="91365"/>
                  </a:lnTo>
                  <a:lnTo>
                    <a:pt x="1308730" y="75926"/>
                  </a:lnTo>
                  <a:lnTo>
                    <a:pt x="1352110" y="61838"/>
                  </a:lnTo>
                  <a:lnTo>
                    <a:pt x="1396084" y="49127"/>
                  </a:lnTo>
                  <a:lnTo>
                    <a:pt x="1440628" y="37817"/>
                  </a:lnTo>
                  <a:lnTo>
                    <a:pt x="1485718" y="27934"/>
                  </a:lnTo>
                  <a:lnTo>
                    <a:pt x="1531328" y="19503"/>
                  </a:lnTo>
                  <a:lnTo>
                    <a:pt x="1577434" y="12549"/>
                  </a:lnTo>
                  <a:lnTo>
                    <a:pt x="1624010" y="7096"/>
                  </a:lnTo>
                  <a:lnTo>
                    <a:pt x="1671033" y="3170"/>
                  </a:lnTo>
                  <a:lnTo>
                    <a:pt x="1718476" y="796"/>
                  </a:lnTo>
                  <a:lnTo>
                    <a:pt x="1766315" y="0"/>
                  </a:lnTo>
                  <a:lnTo>
                    <a:pt x="1814155" y="796"/>
                  </a:lnTo>
                  <a:lnTo>
                    <a:pt x="1861598" y="3170"/>
                  </a:lnTo>
                  <a:lnTo>
                    <a:pt x="1908621" y="7096"/>
                  </a:lnTo>
                  <a:lnTo>
                    <a:pt x="1955197" y="12549"/>
                  </a:lnTo>
                  <a:lnTo>
                    <a:pt x="2001303" y="19503"/>
                  </a:lnTo>
                  <a:lnTo>
                    <a:pt x="2046913" y="27934"/>
                  </a:lnTo>
                  <a:lnTo>
                    <a:pt x="2092003" y="37817"/>
                  </a:lnTo>
                  <a:lnTo>
                    <a:pt x="2136547" y="49127"/>
                  </a:lnTo>
                  <a:lnTo>
                    <a:pt x="2180521" y="61838"/>
                  </a:lnTo>
                  <a:lnTo>
                    <a:pt x="2223901" y="75926"/>
                  </a:lnTo>
                  <a:lnTo>
                    <a:pt x="2266660" y="91365"/>
                  </a:lnTo>
                  <a:lnTo>
                    <a:pt x="2308775" y="108130"/>
                  </a:lnTo>
                  <a:lnTo>
                    <a:pt x="2350220" y="126196"/>
                  </a:lnTo>
                  <a:lnTo>
                    <a:pt x="2390971" y="145539"/>
                  </a:lnTo>
                  <a:lnTo>
                    <a:pt x="2431003" y="166133"/>
                  </a:lnTo>
                  <a:lnTo>
                    <a:pt x="2470290" y="187953"/>
                  </a:lnTo>
                  <a:lnTo>
                    <a:pt x="2508809" y="210974"/>
                  </a:lnTo>
                  <a:lnTo>
                    <a:pt x="2546534" y="235171"/>
                  </a:lnTo>
                  <a:lnTo>
                    <a:pt x="2583440" y="260519"/>
                  </a:lnTo>
                  <a:lnTo>
                    <a:pt x="2619502" y="286993"/>
                  </a:lnTo>
                  <a:lnTo>
                    <a:pt x="2654696" y="314568"/>
                  </a:lnTo>
                  <a:lnTo>
                    <a:pt x="2688997" y="343218"/>
                  </a:lnTo>
                  <a:lnTo>
                    <a:pt x="2722380" y="372919"/>
                  </a:lnTo>
                  <a:lnTo>
                    <a:pt x="2754820" y="403645"/>
                  </a:lnTo>
                  <a:lnTo>
                    <a:pt x="2786293" y="435372"/>
                  </a:lnTo>
                  <a:lnTo>
                    <a:pt x="2816772" y="468075"/>
                  </a:lnTo>
                  <a:lnTo>
                    <a:pt x="2846235" y="501727"/>
                  </a:lnTo>
                  <a:lnTo>
                    <a:pt x="2874654" y="536305"/>
                  </a:lnTo>
                  <a:lnTo>
                    <a:pt x="2902007" y="571784"/>
                  </a:lnTo>
                  <a:lnTo>
                    <a:pt x="2928268" y="608137"/>
                  </a:lnTo>
                  <a:lnTo>
                    <a:pt x="2953412" y="645341"/>
                  </a:lnTo>
                  <a:lnTo>
                    <a:pt x="2977414" y="683369"/>
                  </a:lnTo>
                  <a:lnTo>
                    <a:pt x="3000249" y="722198"/>
                  </a:lnTo>
                  <a:lnTo>
                    <a:pt x="3021893" y="761801"/>
                  </a:lnTo>
                  <a:lnTo>
                    <a:pt x="3042321" y="802154"/>
                  </a:lnTo>
                  <a:lnTo>
                    <a:pt x="3061508" y="843233"/>
                  </a:lnTo>
                  <a:lnTo>
                    <a:pt x="3079428" y="885010"/>
                  </a:lnTo>
                  <a:lnTo>
                    <a:pt x="3096058" y="927463"/>
                  </a:lnTo>
                  <a:lnTo>
                    <a:pt x="3111372" y="970565"/>
                  </a:lnTo>
                  <a:lnTo>
                    <a:pt x="3125346" y="1014291"/>
                  </a:lnTo>
                  <a:lnTo>
                    <a:pt x="3137954" y="1058617"/>
                  </a:lnTo>
                  <a:lnTo>
                    <a:pt x="3149172" y="1103518"/>
                  </a:lnTo>
                  <a:lnTo>
                    <a:pt x="3158975" y="1148967"/>
                  </a:lnTo>
                  <a:lnTo>
                    <a:pt x="3167338" y="1194941"/>
                  </a:lnTo>
                  <a:lnTo>
                    <a:pt x="3174236" y="1241414"/>
                  </a:lnTo>
                  <a:lnTo>
                    <a:pt x="3179645" y="1288362"/>
                  </a:lnTo>
                  <a:lnTo>
                    <a:pt x="3183539" y="1335758"/>
                  </a:lnTo>
                  <a:lnTo>
                    <a:pt x="3185893" y="1383578"/>
                  </a:lnTo>
                  <a:lnTo>
                    <a:pt x="3186684" y="1431797"/>
                  </a:lnTo>
                  <a:lnTo>
                    <a:pt x="3185893" y="1480017"/>
                  </a:lnTo>
                  <a:lnTo>
                    <a:pt x="3183539" y="1527837"/>
                  </a:lnTo>
                  <a:lnTo>
                    <a:pt x="3179645" y="1575233"/>
                  </a:lnTo>
                  <a:lnTo>
                    <a:pt x="3174236" y="1622181"/>
                  </a:lnTo>
                  <a:lnTo>
                    <a:pt x="3167338" y="1668654"/>
                  </a:lnTo>
                  <a:lnTo>
                    <a:pt x="3158975" y="1714628"/>
                  </a:lnTo>
                  <a:lnTo>
                    <a:pt x="3149172" y="1760077"/>
                  </a:lnTo>
                  <a:lnTo>
                    <a:pt x="3137954" y="1804978"/>
                  </a:lnTo>
                  <a:lnTo>
                    <a:pt x="3125346" y="1849304"/>
                  </a:lnTo>
                  <a:lnTo>
                    <a:pt x="3111372" y="1893030"/>
                  </a:lnTo>
                  <a:lnTo>
                    <a:pt x="3096058" y="1936132"/>
                  </a:lnTo>
                  <a:lnTo>
                    <a:pt x="3079428" y="1978585"/>
                  </a:lnTo>
                  <a:lnTo>
                    <a:pt x="3061508" y="2020362"/>
                  </a:lnTo>
                  <a:lnTo>
                    <a:pt x="3042321" y="2061441"/>
                  </a:lnTo>
                  <a:lnTo>
                    <a:pt x="3021893" y="2101794"/>
                  </a:lnTo>
                  <a:lnTo>
                    <a:pt x="3000249" y="2141397"/>
                  </a:lnTo>
                  <a:lnTo>
                    <a:pt x="2977414" y="2180226"/>
                  </a:lnTo>
                  <a:lnTo>
                    <a:pt x="2953412" y="2218254"/>
                  </a:lnTo>
                  <a:lnTo>
                    <a:pt x="2928268" y="2255458"/>
                  </a:lnTo>
                  <a:lnTo>
                    <a:pt x="2902007" y="2291811"/>
                  </a:lnTo>
                  <a:lnTo>
                    <a:pt x="2874654" y="2327290"/>
                  </a:lnTo>
                  <a:lnTo>
                    <a:pt x="2846235" y="2361868"/>
                  </a:lnTo>
                  <a:lnTo>
                    <a:pt x="2816772" y="2395520"/>
                  </a:lnTo>
                  <a:lnTo>
                    <a:pt x="2786293" y="2428223"/>
                  </a:lnTo>
                  <a:lnTo>
                    <a:pt x="2754820" y="2459950"/>
                  </a:lnTo>
                  <a:lnTo>
                    <a:pt x="2722380" y="2490676"/>
                  </a:lnTo>
                  <a:lnTo>
                    <a:pt x="2688997" y="2520377"/>
                  </a:lnTo>
                  <a:lnTo>
                    <a:pt x="2654696" y="2549027"/>
                  </a:lnTo>
                  <a:lnTo>
                    <a:pt x="2619502" y="2576602"/>
                  </a:lnTo>
                  <a:lnTo>
                    <a:pt x="2583440" y="2603076"/>
                  </a:lnTo>
                  <a:lnTo>
                    <a:pt x="2546534" y="2628424"/>
                  </a:lnTo>
                  <a:lnTo>
                    <a:pt x="2508809" y="2652621"/>
                  </a:lnTo>
                  <a:lnTo>
                    <a:pt x="2470290" y="2675642"/>
                  </a:lnTo>
                  <a:lnTo>
                    <a:pt x="2431003" y="2697462"/>
                  </a:lnTo>
                  <a:lnTo>
                    <a:pt x="2390971" y="2718056"/>
                  </a:lnTo>
                  <a:lnTo>
                    <a:pt x="2350220" y="2737399"/>
                  </a:lnTo>
                  <a:lnTo>
                    <a:pt x="2308775" y="2755465"/>
                  </a:lnTo>
                  <a:lnTo>
                    <a:pt x="2266660" y="2772230"/>
                  </a:lnTo>
                  <a:lnTo>
                    <a:pt x="2223901" y="2787669"/>
                  </a:lnTo>
                  <a:lnTo>
                    <a:pt x="2180521" y="2801757"/>
                  </a:lnTo>
                  <a:lnTo>
                    <a:pt x="2136547" y="2814468"/>
                  </a:lnTo>
                  <a:lnTo>
                    <a:pt x="2092003" y="2825778"/>
                  </a:lnTo>
                  <a:lnTo>
                    <a:pt x="2046913" y="2835661"/>
                  </a:lnTo>
                  <a:lnTo>
                    <a:pt x="2001303" y="2844092"/>
                  </a:lnTo>
                  <a:lnTo>
                    <a:pt x="1955197" y="2851046"/>
                  </a:lnTo>
                  <a:lnTo>
                    <a:pt x="1908621" y="2856499"/>
                  </a:lnTo>
                  <a:lnTo>
                    <a:pt x="1861598" y="2860425"/>
                  </a:lnTo>
                  <a:lnTo>
                    <a:pt x="1814155" y="2862799"/>
                  </a:lnTo>
                  <a:lnTo>
                    <a:pt x="1766315" y="2863595"/>
                  </a:lnTo>
                  <a:lnTo>
                    <a:pt x="1718476" y="2862799"/>
                  </a:lnTo>
                  <a:lnTo>
                    <a:pt x="1671033" y="2860425"/>
                  </a:lnTo>
                  <a:lnTo>
                    <a:pt x="1624010" y="2856499"/>
                  </a:lnTo>
                  <a:lnTo>
                    <a:pt x="1577434" y="2851046"/>
                  </a:lnTo>
                  <a:lnTo>
                    <a:pt x="1531328" y="2844092"/>
                  </a:lnTo>
                  <a:lnTo>
                    <a:pt x="1485718" y="2835661"/>
                  </a:lnTo>
                  <a:lnTo>
                    <a:pt x="1440628" y="2825778"/>
                  </a:lnTo>
                  <a:lnTo>
                    <a:pt x="1396084" y="2814468"/>
                  </a:lnTo>
                  <a:lnTo>
                    <a:pt x="1352110" y="2801757"/>
                  </a:lnTo>
                  <a:lnTo>
                    <a:pt x="1308730" y="2787669"/>
                  </a:lnTo>
                  <a:lnTo>
                    <a:pt x="1265971" y="2772230"/>
                  </a:lnTo>
                  <a:lnTo>
                    <a:pt x="1223856" y="2755465"/>
                  </a:lnTo>
                  <a:lnTo>
                    <a:pt x="1182411" y="2737399"/>
                  </a:lnTo>
                  <a:lnTo>
                    <a:pt x="1141660" y="2718056"/>
                  </a:lnTo>
                  <a:lnTo>
                    <a:pt x="1101628" y="2697462"/>
                  </a:lnTo>
                  <a:lnTo>
                    <a:pt x="1062341" y="2675642"/>
                  </a:lnTo>
                  <a:lnTo>
                    <a:pt x="1023822" y="2652621"/>
                  </a:lnTo>
                  <a:lnTo>
                    <a:pt x="986097" y="2628424"/>
                  </a:lnTo>
                  <a:lnTo>
                    <a:pt x="949191" y="2603076"/>
                  </a:lnTo>
                  <a:lnTo>
                    <a:pt x="913129" y="2576602"/>
                  </a:lnTo>
                  <a:lnTo>
                    <a:pt x="877935" y="2549027"/>
                  </a:lnTo>
                  <a:lnTo>
                    <a:pt x="843634" y="2520377"/>
                  </a:lnTo>
                  <a:lnTo>
                    <a:pt x="810251" y="2490676"/>
                  </a:lnTo>
                  <a:lnTo>
                    <a:pt x="777811" y="2459950"/>
                  </a:lnTo>
                  <a:lnTo>
                    <a:pt x="746338" y="2428223"/>
                  </a:lnTo>
                  <a:lnTo>
                    <a:pt x="715859" y="2395520"/>
                  </a:lnTo>
                  <a:lnTo>
                    <a:pt x="686396" y="2361868"/>
                  </a:lnTo>
                  <a:lnTo>
                    <a:pt x="657977" y="2327290"/>
                  </a:lnTo>
                  <a:lnTo>
                    <a:pt x="630624" y="2291811"/>
                  </a:lnTo>
                  <a:lnTo>
                    <a:pt x="604363" y="2255458"/>
                  </a:lnTo>
                  <a:lnTo>
                    <a:pt x="579219" y="2218254"/>
                  </a:lnTo>
                  <a:lnTo>
                    <a:pt x="555217" y="2180226"/>
                  </a:lnTo>
                  <a:lnTo>
                    <a:pt x="532382" y="2141397"/>
                  </a:lnTo>
                  <a:lnTo>
                    <a:pt x="510738" y="2101794"/>
                  </a:lnTo>
                  <a:lnTo>
                    <a:pt x="490310" y="2061441"/>
                  </a:lnTo>
                  <a:lnTo>
                    <a:pt x="471123" y="2020362"/>
                  </a:lnTo>
                  <a:lnTo>
                    <a:pt x="453203" y="1978585"/>
                  </a:lnTo>
                  <a:lnTo>
                    <a:pt x="436573" y="1936132"/>
                  </a:lnTo>
                  <a:lnTo>
                    <a:pt x="421259" y="1893030"/>
                  </a:lnTo>
                  <a:lnTo>
                    <a:pt x="407285" y="1849304"/>
                  </a:lnTo>
                  <a:lnTo>
                    <a:pt x="394677" y="1804978"/>
                  </a:lnTo>
                  <a:lnTo>
                    <a:pt x="383459" y="1760077"/>
                  </a:lnTo>
                  <a:lnTo>
                    <a:pt x="373656" y="1714628"/>
                  </a:lnTo>
                  <a:lnTo>
                    <a:pt x="365293" y="1668654"/>
                  </a:lnTo>
                  <a:lnTo>
                    <a:pt x="358395" y="1622181"/>
                  </a:lnTo>
                  <a:lnTo>
                    <a:pt x="352986" y="1575233"/>
                  </a:lnTo>
                  <a:lnTo>
                    <a:pt x="349092" y="1527837"/>
                  </a:lnTo>
                  <a:lnTo>
                    <a:pt x="346738" y="1480017"/>
                  </a:lnTo>
                  <a:lnTo>
                    <a:pt x="345947" y="1431797"/>
                  </a:lnTo>
                  <a:close/>
                </a:path>
              </a:pathLst>
            </a:custGeom>
            <a:ln w="9144">
              <a:solidFill>
                <a:srgbClr val="83715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093711" y="5225236"/>
            <a:ext cx="3585210" cy="8763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550">
                <a:solidFill>
                  <a:srgbClr val="003895"/>
                </a:solidFill>
              </a:rPr>
              <a:t>Thank</a:t>
            </a:r>
            <a:r>
              <a:rPr sz="5550" spc="-105">
                <a:solidFill>
                  <a:srgbClr val="003895"/>
                </a:solidFill>
              </a:rPr>
              <a:t> </a:t>
            </a:r>
            <a:r>
              <a:rPr sz="5550" spc="-65">
                <a:solidFill>
                  <a:srgbClr val="003895"/>
                </a:solidFill>
              </a:rPr>
              <a:t>You</a:t>
            </a:r>
            <a:endParaRPr sz="55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93aedbdc-cc67-4652-aa12-d250a876ae79}" enabled="0" method="" siteId="{93aedbdc-cc67-4652-aa12-d250a876ae7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303</Words>
  <Application>Microsoft Office PowerPoint</Application>
  <PresentationFormat>Custom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Arial MT</vt:lpstr>
      <vt:lpstr>Office Theme</vt:lpstr>
      <vt:lpstr>Clarification Meeting</vt:lpstr>
      <vt:lpstr>Contents</vt:lpstr>
      <vt:lpstr>Contract Price Adjustment</vt:lpstr>
      <vt:lpstr>Contractual Percentage</vt:lpstr>
      <vt:lpstr>Tendered Pricing</vt:lpstr>
      <vt:lpstr>Tendered Pricing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Cyril De Beer</dc:creator>
  <cp:lastModifiedBy>Nosihle Makhamba</cp:lastModifiedBy>
  <cp:revision>2</cp:revision>
  <dcterms:created xsi:type="dcterms:W3CDTF">2026-03-23T08:47:40Z</dcterms:created>
  <dcterms:modified xsi:type="dcterms:W3CDTF">2026-07-13T07:20:52Z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2026-03-23T00:00:00Z</vt:filetime>
  </property>
  <property fmtid="{D5CDD505-2E9C-101B-9397-08002B2CF9AE}" pid="5" name="Producer">
    <vt:lpwstr>Microsoft® PowerPoint® 2016</vt:lpwstr>
  </property>
</Properties>
</file>