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4167" r:id="rId5"/>
    <p:sldMasterId id="2147484180" r:id="rId6"/>
    <p:sldMasterId id="2147484194" r:id="rId7"/>
    <p:sldMasterId id="2147484207" r:id="rId8"/>
    <p:sldMasterId id="2147484221" r:id="rId9"/>
  </p:sldMasterIdLst>
  <p:notesMasterIdLst>
    <p:notesMasterId r:id="rId22"/>
  </p:notesMasterIdLst>
  <p:handoutMasterIdLst>
    <p:handoutMasterId r:id="rId23"/>
  </p:handoutMasterIdLst>
  <p:sldIdLst>
    <p:sldId id="1554" r:id="rId10"/>
    <p:sldId id="1565" r:id="rId11"/>
    <p:sldId id="1566" r:id="rId12"/>
    <p:sldId id="1593" r:id="rId13"/>
    <p:sldId id="1597" r:id="rId14"/>
    <p:sldId id="1592" r:id="rId15"/>
    <p:sldId id="1558" r:id="rId16"/>
    <p:sldId id="1578" r:id="rId17"/>
    <p:sldId id="1579" r:id="rId18"/>
    <p:sldId id="1596" r:id="rId19"/>
    <p:sldId id="1594" r:id="rId20"/>
    <p:sldId id="1555" r:id="rId21"/>
  </p:sldIdLst>
  <p:sldSz cx="9144000" cy="6858000" type="screen4x3"/>
  <p:notesSz cx="6797675" cy="9926638"/>
  <p:custDataLst>
    <p:tags r:id="rId24"/>
  </p:custDataLst>
  <p:defaultTextStyle>
    <a:defPPr>
      <a:defRPr lang="en-ZA"/>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5">
          <p15:clr>
            <a:srgbClr val="A4A3A4"/>
          </p15:clr>
        </p15:guide>
        <p15:guide id="2" pos="566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6330F"/>
    <a:srgbClr val="D69B40"/>
    <a:srgbClr val="A3A543"/>
    <a:srgbClr val="B0664B"/>
    <a:srgbClr val="9B6D56"/>
    <a:srgbClr val="00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8239" autoAdjust="0"/>
  </p:normalViewPr>
  <p:slideViewPr>
    <p:cSldViewPr snapToGrid="0">
      <p:cViewPr varScale="1">
        <p:scale>
          <a:sx n="69" d="100"/>
          <a:sy n="69" d="100"/>
        </p:scale>
        <p:origin x="1338" y="60"/>
      </p:cViewPr>
      <p:guideLst>
        <p:guide orient="horz" pos="135"/>
        <p:guide pos="5668"/>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2" d="100"/>
          <a:sy n="62" d="100"/>
        </p:scale>
        <p:origin x="-261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01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Rot="1" noChangeAspect="1" noChangeArrowheads="1" noTextEdit="1"/>
          </p:cNvSpPr>
          <p:nvPr>
            <p:ph type="sldImg" idx="2"/>
          </p:nvPr>
        </p:nvSpPr>
        <p:spPr bwMode="gray">
          <a:xfrm>
            <a:off x="206375" y="260350"/>
            <a:ext cx="6388100" cy="4791075"/>
          </a:xfrm>
          <a:prstGeom prst="rect">
            <a:avLst/>
          </a:prstGeom>
          <a:noFill/>
          <a:ln w="9525">
            <a:solidFill>
              <a:srgbClr val="000000"/>
            </a:solidFill>
            <a:miter lim="800000"/>
            <a:headEnd/>
            <a:tailEnd/>
          </a:ln>
        </p:spPr>
      </p:sp>
      <p:sp>
        <p:nvSpPr>
          <p:cNvPr id="528389" name="Rectangle 5"/>
          <p:cNvSpPr>
            <a:spLocks noGrp="1" noChangeArrowheads="1"/>
          </p:cNvSpPr>
          <p:nvPr>
            <p:ph type="body" sz="quarter" idx="3"/>
          </p:nvPr>
        </p:nvSpPr>
        <p:spPr bwMode="gray">
          <a:xfrm>
            <a:off x="217488" y="5281613"/>
            <a:ext cx="6364287" cy="106362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28392" name="Rectangle 8"/>
          <p:cNvSpPr>
            <a:spLocks noChangeArrowheads="1"/>
          </p:cNvSpPr>
          <p:nvPr/>
        </p:nvSpPr>
        <p:spPr bwMode="gray">
          <a:xfrm>
            <a:off x="4951413" y="9686925"/>
            <a:ext cx="1630362" cy="163513"/>
          </a:xfrm>
          <a:prstGeom prst="rect">
            <a:avLst/>
          </a:prstGeom>
          <a:noFill/>
          <a:ln w="9525" algn="ctr">
            <a:noFill/>
            <a:miter lim="800000"/>
            <a:headEnd/>
            <a:tailEnd/>
          </a:ln>
          <a:effectLst/>
        </p:spPr>
        <p:txBody>
          <a:bodyPr lIns="0" tIns="0" rIns="0" bIns="0" anchor="b">
            <a:spAutoFit/>
          </a:bodyPr>
          <a:lstStyle/>
          <a:p>
            <a:pPr algn="r" defTabSz="904875">
              <a:defRPr/>
            </a:pPr>
            <a:fld id="{A28C9CBB-8BF3-4E43-AADF-53E8F43FE31E}" type="slidenum">
              <a:rPr lang="en-GB" sz="1000" b="0">
                <a:solidFill>
                  <a:srgbClr val="83725B"/>
                </a:solidFill>
              </a:rPr>
              <a:pPr algn="r" defTabSz="904875">
                <a:defRPr/>
              </a:pPr>
              <a:t>‹#›</a:t>
            </a:fld>
            <a:endParaRPr lang="en-GB" sz="1000" b="0" dirty="0">
              <a:solidFill>
                <a:srgbClr val="83725B"/>
              </a:solidFill>
            </a:endParaRPr>
          </a:p>
        </p:txBody>
      </p:sp>
      <p:sp>
        <p:nvSpPr>
          <p:cNvPr id="528393" name="doc id"/>
          <p:cNvSpPr>
            <a:spLocks noChangeArrowheads="1"/>
          </p:cNvSpPr>
          <p:nvPr/>
        </p:nvSpPr>
        <p:spPr bwMode="gray">
          <a:xfrm>
            <a:off x="5599113" y="93663"/>
            <a:ext cx="982662" cy="212725"/>
          </a:xfrm>
          <a:prstGeom prst="rect">
            <a:avLst/>
          </a:prstGeom>
          <a:noFill/>
          <a:ln w="9525">
            <a:noFill/>
            <a:miter lim="800000"/>
            <a:headEnd/>
            <a:tailEnd/>
          </a:ln>
          <a:effectLst/>
        </p:spPr>
        <p:txBody>
          <a:bodyPr lIns="0" tIns="0" rIns="0" bIns="0">
            <a:spAutoFit/>
          </a:bodyPr>
          <a:lstStyle/>
          <a:p>
            <a:pPr algn="r" defTabSz="885825">
              <a:defRPr/>
            </a:pPr>
            <a:r>
              <a:rPr lang="en-GB" sz="700" b="0" dirty="0">
                <a:solidFill>
                  <a:srgbClr val="000000"/>
                </a:solidFill>
              </a:rPr>
              <a:t>JOH-ESK039-20101008-vgi</a:t>
            </a:r>
          </a:p>
        </p:txBody>
      </p:sp>
    </p:spTree>
    <p:extLst>
      <p:ext uri="{BB962C8B-B14F-4D97-AF65-F5344CB8AC3E}">
        <p14:creationId xmlns:p14="http://schemas.microsoft.com/office/powerpoint/2010/main" val="140004159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buClr>
        <a:srgbClr val="8C7F6D"/>
      </a:buClr>
      <a:defRPr sz="1400" kern="1200">
        <a:solidFill>
          <a:srgbClr val="003896"/>
        </a:solidFill>
        <a:latin typeface="Arial" charset="0"/>
        <a:ea typeface="+mn-ea"/>
        <a:cs typeface="Arial" charset="0"/>
      </a:defRPr>
    </a:lvl1pPr>
    <a:lvl2pPr marL="147638" indent="-146050" algn="l" rtl="0" eaLnBrk="0" fontAlgn="base" hangingPunct="0">
      <a:spcBef>
        <a:spcPct val="0"/>
      </a:spcBef>
      <a:spcAft>
        <a:spcPct val="0"/>
      </a:spcAft>
      <a:buClr>
        <a:srgbClr val="8C7F6D"/>
      </a:buClr>
      <a:buSzPct val="125000"/>
      <a:buChar char="•"/>
      <a:defRPr sz="1400" kern="1200">
        <a:solidFill>
          <a:srgbClr val="003896"/>
        </a:solidFill>
        <a:latin typeface="Arial" charset="0"/>
        <a:ea typeface="+mn-ea"/>
        <a:cs typeface="Arial" charset="0"/>
      </a:defRPr>
    </a:lvl2pPr>
    <a:lvl3pPr marL="357188" indent="-207963" algn="l" rtl="0" eaLnBrk="0" fontAlgn="base" hangingPunct="0">
      <a:spcBef>
        <a:spcPct val="0"/>
      </a:spcBef>
      <a:spcAft>
        <a:spcPct val="0"/>
      </a:spcAft>
      <a:buClr>
        <a:srgbClr val="8C7F6D"/>
      </a:buClr>
      <a:buSzPct val="125000"/>
      <a:buFont typeface="Arial" charset="0"/>
      <a:buChar char="–"/>
      <a:defRPr sz="1400" kern="1200">
        <a:solidFill>
          <a:srgbClr val="003896"/>
        </a:solidFill>
        <a:latin typeface="Arial" charset="0"/>
        <a:ea typeface="+mn-ea"/>
        <a:cs typeface="Arial" charset="0"/>
      </a:defRPr>
    </a:lvl3pPr>
    <a:lvl4pPr marL="481013" indent="-122238" algn="l" rtl="0" eaLnBrk="0" fontAlgn="base" hangingPunct="0">
      <a:spcBef>
        <a:spcPct val="0"/>
      </a:spcBef>
      <a:spcAft>
        <a:spcPct val="0"/>
      </a:spcAft>
      <a:buClr>
        <a:srgbClr val="8C7F6D"/>
      </a:buClr>
      <a:buChar char="•"/>
      <a:defRPr sz="1400" kern="1200">
        <a:solidFill>
          <a:srgbClr val="003896"/>
        </a:solidFill>
        <a:latin typeface="Arial" charset="0"/>
        <a:ea typeface="+mn-ea"/>
        <a:cs typeface="Arial" charset="0"/>
      </a:defRPr>
    </a:lvl4pPr>
    <a:lvl5pPr marL="657225" indent="-174625" algn="l" rtl="0" eaLnBrk="0" fontAlgn="base" hangingPunct="0">
      <a:spcBef>
        <a:spcPct val="0"/>
      </a:spcBef>
      <a:spcAft>
        <a:spcPct val="0"/>
      </a:spcAft>
      <a:buClr>
        <a:srgbClr val="8C7F6D"/>
      </a:buClr>
      <a:buFont typeface="Arial" charset="0"/>
      <a:buChar char="–"/>
      <a:defRPr sz="1400" kern="1200">
        <a:solidFill>
          <a:srgbClr val="003896"/>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xfrm>
            <a:off x="3850443" y="9428583"/>
            <a:ext cx="2945659" cy="496332"/>
          </a:xfrm>
          <a:prstGeom prst="rect">
            <a:avLst/>
          </a:prstGeom>
          <a:ln/>
        </p:spPr>
        <p:txBody>
          <a:bodyPr/>
          <a:lstStyle/>
          <a:p>
            <a:fld id="{BB765521-6810-46F7-9572-0AAD8BAC74CC}" type="slidenum">
              <a:rPr lang="en-US">
                <a:solidFill>
                  <a:prstClr val="black"/>
                </a:solidFill>
              </a:rPr>
              <a:pPr/>
              <a:t>12</a:t>
            </a:fld>
            <a:endParaRPr lang="en-US" dirty="0">
              <a:solidFill>
                <a:prstClr val="black"/>
              </a:solidFill>
            </a:endParaRPr>
          </a:p>
        </p:txBody>
      </p:sp>
      <p:sp>
        <p:nvSpPr>
          <p:cNvPr id="169986" name="Rectangle 7"/>
          <p:cNvSpPr txBox="1">
            <a:spLocks noGrp="1" noChangeArrowheads="1"/>
          </p:cNvSpPr>
          <p:nvPr/>
        </p:nvSpPr>
        <p:spPr bwMode="auto">
          <a:xfrm>
            <a:off x="3852017" y="943030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fld id="{26299DD6-9505-4333-8D95-4DCD91076253}" type="slidenum">
              <a:rPr lang="en-GB" sz="1200" b="0" smtClean="0">
                <a:solidFill>
                  <a:prstClr val="black"/>
                </a:solidFill>
                <a:cs typeface="Arial" pitchFamily="34" charset="0"/>
              </a:rPr>
              <a:pPr algn="r" eaLnBrk="0" hangingPunct="0"/>
              <a:t>12</a:t>
            </a:fld>
            <a:endParaRPr lang="en-GB" sz="1200" b="0" dirty="0">
              <a:solidFill>
                <a:prstClr val="black"/>
              </a:solidFill>
              <a:cs typeface="Arial" pitchFamily="34" charset="0"/>
            </a:endParaRPr>
          </a:p>
        </p:txBody>
      </p:sp>
      <p:sp>
        <p:nvSpPr>
          <p:cNvPr id="169987" name="Rectangle 2"/>
          <p:cNvSpPr>
            <a:spLocks noGrp="1" noRot="1" noChangeAspect="1" noChangeArrowheads="1" noTextEdit="1"/>
          </p:cNvSpPr>
          <p:nvPr>
            <p:ph type="sldImg"/>
          </p:nvPr>
        </p:nvSpPr>
        <p:spPr>
          <a:xfrm>
            <a:off x="919163" y="744538"/>
            <a:ext cx="4965700" cy="3724275"/>
          </a:xfrm>
          <a:ln/>
        </p:spPr>
      </p:sp>
      <p:sp>
        <p:nvSpPr>
          <p:cNvPr id="169988" name="Rectangle 3"/>
          <p:cNvSpPr>
            <a:spLocks noGrp="1" noChangeArrowheads="1"/>
          </p:cNvSpPr>
          <p:nvPr>
            <p:ph type="body" idx="1"/>
          </p:nvPr>
        </p:nvSpPr>
        <p:spPr>
          <a:xfrm>
            <a:off x="678198" y="4715157"/>
            <a:ext cx="5441287" cy="124650"/>
          </a:xfrm>
        </p:spPr>
        <p:txBody>
          <a:bodyPr/>
          <a:lstStyle/>
          <a:p>
            <a:pPr>
              <a:lnSpc>
                <a:spcPct val="90000"/>
              </a:lnSpc>
            </a:pPr>
            <a:endParaRPr lang="en-GB" sz="9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8.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9.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0.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1.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2.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7.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8.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Master" Target="../slideMasters/slideMaster5.xml"/><Relationship Id="rId6" Type="http://schemas.openxmlformats.org/officeDocument/2006/relationships/image" Target="../media/image16.jpeg"/><Relationship Id="rId5" Type="http://schemas.openxmlformats.org/officeDocument/2006/relationships/image" Target="../media/image5.jpeg"/><Relationship Id="rId4" Type="http://schemas.openxmlformats.org/officeDocument/2006/relationships/image" Target="../media/image15.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Master" Target="../slideMasters/slideMaster6.xml"/><Relationship Id="rId6" Type="http://schemas.openxmlformats.org/officeDocument/2006/relationships/image" Target="../media/image16.jpeg"/><Relationship Id="rId5" Type="http://schemas.openxmlformats.org/officeDocument/2006/relationships/image" Target="../media/image5.jpeg"/><Relationship Id="rId4" Type="http://schemas.openxmlformats.org/officeDocument/2006/relationships/image" Target="../media/image1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Master" Target="../slideMasters/slideMaster7.xml"/><Relationship Id="rId6" Type="http://schemas.openxmlformats.org/officeDocument/2006/relationships/image" Target="../media/image16.jpeg"/><Relationship Id="rId5" Type="http://schemas.openxmlformats.org/officeDocument/2006/relationships/image" Target="../media/image5.jpeg"/><Relationship Id="rId4" Type="http://schemas.openxmlformats.org/officeDocument/2006/relationships/image" Target="../media/image1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4.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5.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6.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1"/>
          <p:cNvSpPr>
            <a:spLocks noChangeArrowheads="1"/>
          </p:cNvSpPr>
          <p:nvPr/>
        </p:nvSpPr>
        <p:spPr bwMode="gray">
          <a:xfrm>
            <a:off x="-4763" y="0"/>
            <a:ext cx="9148763" cy="6858000"/>
          </a:xfrm>
          <a:prstGeom prst="rect">
            <a:avLst/>
          </a:prstGeom>
          <a:noFill/>
          <a:ln w="9525">
            <a:noFill/>
            <a:miter lim="800000"/>
            <a:headEnd/>
            <a:tailEnd/>
          </a:ln>
          <a:effectLst/>
        </p:spPr>
        <p:txBody>
          <a:bodyPr wrap="none" anchor="ctr"/>
          <a:lstStyle/>
          <a:p>
            <a:pPr>
              <a:defRPr/>
            </a:pPr>
            <a:endParaRPr lang="en-ZA" dirty="0"/>
          </a:p>
        </p:txBody>
      </p:sp>
      <p:pic>
        <p:nvPicPr>
          <p:cNvPr id="5" name="Picture 23" descr="dd"/>
          <p:cNvPicPr>
            <a:picLocks noChangeAspect="1" noChangeArrowheads="1"/>
          </p:cNvPicPr>
          <p:nvPr/>
        </p:nvPicPr>
        <p:blipFill>
          <a:blip r:embed="rId2" cstate="print"/>
          <a:srcRect/>
          <a:stretch>
            <a:fillRect/>
          </a:stretch>
        </p:blipFill>
        <p:spPr bwMode="gray">
          <a:xfrm>
            <a:off x="-4763" y="0"/>
            <a:ext cx="1825626" cy="6858000"/>
          </a:xfrm>
          <a:prstGeom prst="rect">
            <a:avLst/>
          </a:prstGeom>
          <a:noFill/>
          <a:ln w="9525">
            <a:noFill/>
            <a:miter lim="800000"/>
            <a:headEnd/>
            <a:tailEnd/>
          </a:ln>
        </p:spPr>
      </p:pic>
      <p:sp>
        <p:nvSpPr>
          <p:cNvPr id="6" name="Oval 101"/>
          <p:cNvSpPr>
            <a:spLocks noChangeArrowheads="1"/>
          </p:cNvSpPr>
          <p:nvPr/>
        </p:nvSpPr>
        <p:spPr bwMode="gray">
          <a:xfrm>
            <a:off x="368300" y="1300163"/>
            <a:ext cx="2298700" cy="2297112"/>
          </a:xfrm>
          <a:prstGeom prst="ellipse">
            <a:avLst/>
          </a:prstGeom>
          <a:solidFill>
            <a:srgbClr val="83725B"/>
          </a:solidFill>
          <a:ln w="9525">
            <a:solidFill>
              <a:srgbClr val="83725B"/>
            </a:solidFill>
            <a:round/>
            <a:headEnd/>
            <a:tailEnd/>
          </a:ln>
        </p:spPr>
        <p:txBody>
          <a:bodyPr/>
          <a:lstStyle/>
          <a:p>
            <a:pPr>
              <a:defRPr/>
            </a:pPr>
            <a:endParaRPr lang="en-ZA" dirty="0"/>
          </a:p>
        </p:txBody>
      </p:sp>
      <p:sp>
        <p:nvSpPr>
          <p:cNvPr id="7" name="Oval 102" descr="coolers"/>
          <p:cNvSpPr>
            <a:spLocks noChangeArrowheads="1"/>
          </p:cNvSpPr>
          <p:nvPr/>
        </p:nvSpPr>
        <p:spPr bwMode="gray">
          <a:xfrm>
            <a:off x="438150" y="1362075"/>
            <a:ext cx="2160588" cy="2173288"/>
          </a:xfrm>
          <a:prstGeom prst="ellipse">
            <a:avLst/>
          </a:prstGeom>
          <a:blipFill dpi="0" rotWithShape="1">
            <a:blip r:embed="rId3" cstate="print"/>
            <a:srcRect/>
            <a:stretch>
              <a:fillRect/>
            </a:stretch>
          </a:blipFill>
          <a:ln w="9525">
            <a:noFill/>
            <a:round/>
            <a:headEnd/>
            <a:tailEnd/>
          </a:ln>
        </p:spPr>
        <p:txBody>
          <a:bodyPr/>
          <a:lstStyle/>
          <a:p>
            <a:pPr>
              <a:defRPr/>
            </a:pPr>
            <a:endParaRPr lang="en-ZA" dirty="0"/>
          </a:p>
        </p:txBody>
      </p:sp>
      <p:sp>
        <p:nvSpPr>
          <p:cNvPr id="8" name="Oval 103"/>
          <p:cNvSpPr>
            <a:spLocks noChangeArrowheads="1"/>
          </p:cNvSpPr>
          <p:nvPr/>
        </p:nvSpPr>
        <p:spPr bwMode="gray">
          <a:xfrm>
            <a:off x="344488" y="1225550"/>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9" name="Oval 104"/>
          <p:cNvSpPr>
            <a:spLocks noChangeArrowheads="1"/>
          </p:cNvSpPr>
          <p:nvPr/>
        </p:nvSpPr>
        <p:spPr bwMode="gray">
          <a:xfrm>
            <a:off x="257175" y="1225550"/>
            <a:ext cx="2360613" cy="2371725"/>
          </a:xfrm>
          <a:prstGeom prst="ellipse">
            <a:avLst/>
          </a:prstGeom>
          <a:noFill/>
          <a:ln w="9525">
            <a:solidFill>
              <a:srgbClr val="83725B"/>
            </a:solidFill>
            <a:miter lim="800000"/>
            <a:headEnd/>
            <a:tailEnd/>
          </a:ln>
        </p:spPr>
        <p:txBody>
          <a:bodyPr/>
          <a:lstStyle/>
          <a:p>
            <a:pPr>
              <a:defRPr/>
            </a:pPr>
            <a:endParaRPr lang="en-ZA" dirty="0"/>
          </a:p>
        </p:txBody>
      </p:sp>
      <p:sp>
        <p:nvSpPr>
          <p:cNvPr id="10" name="Oval 105"/>
          <p:cNvSpPr>
            <a:spLocks noChangeArrowheads="1"/>
          </p:cNvSpPr>
          <p:nvPr/>
        </p:nvSpPr>
        <p:spPr bwMode="gray">
          <a:xfrm>
            <a:off x="381000" y="1274763"/>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1" name="Oval 106"/>
          <p:cNvSpPr>
            <a:spLocks noChangeArrowheads="1"/>
          </p:cNvSpPr>
          <p:nvPr/>
        </p:nvSpPr>
        <p:spPr bwMode="gray">
          <a:xfrm>
            <a:off x="307975" y="1201738"/>
            <a:ext cx="2359025" cy="2359025"/>
          </a:xfrm>
          <a:prstGeom prst="ellipse">
            <a:avLst/>
          </a:prstGeom>
          <a:noFill/>
          <a:ln w="9525">
            <a:solidFill>
              <a:srgbClr val="83725B"/>
            </a:solidFill>
            <a:miter lim="800000"/>
            <a:headEnd/>
            <a:tailEnd/>
          </a:ln>
        </p:spPr>
        <p:txBody>
          <a:bodyPr/>
          <a:lstStyle/>
          <a:p>
            <a:pPr>
              <a:defRPr/>
            </a:pPr>
            <a:endParaRPr lang="en-ZA" dirty="0"/>
          </a:p>
        </p:txBody>
      </p:sp>
      <p:sp>
        <p:nvSpPr>
          <p:cNvPr id="12" name="Oval 107"/>
          <p:cNvSpPr>
            <a:spLocks noChangeArrowheads="1"/>
          </p:cNvSpPr>
          <p:nvPr/>
        </p:nvSpPr>
        <p:spPr bwMode="gray">
          <a:xfrm>
            <a:off x="442913" y="1323975"/>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3" name="Oval 108"/>
          <p:cNvSpPr>
            <a:spLocks noChangeArrowheads="1"/>
          </p:cNvSpPr>
          <p:nvPr/>
        </p:nvSpPr>
        <p:spPr bwMode="gray">
          <a:xfrm>
            <a:off x="171450" y="1323975"/>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4" name="Oval 109"/>
          <p:cNvSpPr>
            <a:spLocks noChangeArrowheads="1"/>
          </p:cNvSpPr>
          <p:nvPr/>
        </p:nvSpPr>
        <p:spPr bwMode="gray">
          <a:xfrm>
            <a:off x="455613" y="1201738"/>
            <a:ext cx="2359025" cy="2359025"/>
          </a:xfrm>
          <a:prstGeom prst="ellipse">
            <a:avLst/>
          </a:prstGeom>
          <a:noFill/>
          <a:ln w="9525">
            <a:solidFill>
              <a:srgbClr val="83725B"/>
            </a:solidFill>
            <a:miter lim="800000"/>
            <a:headEnd/>
            <a:tailEnd/>
          </a:ln>
        </p:spPr>
        <p:txBody>
          <a:bodyPr/>
          <a:lstStyle/>
          <a:p>
            <a:pPr>
              <a:defRPr/>
            </a:pPr>
            <a:endParaRPr lang="en-ZA" dirty="0"/>
          </a:p>
        </p:txBody>
      </p:sp>
      <p:sp>
        <p:nvSpPr>
          <p:cNvPr id="15" name="Oval 110"/>
          <p:cNvSpPr>
            <a:spLocks noChangeArrowheads="1"/>
          </p:cNvSpPr>
          <p:nvPr/>
        </p:nvSpPr>
        <p:spPr bwMode="gray">
          <a:xfrm>
            <a:off x="974725" y="669925"/>
            <a:ext cx="1173163" cy="1185863"/>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16" name="Oval 111"/>
          <p:cNvSpPr>
            <a:spLocks noChangeArrowheads="1"/>
          </p:cNvSpPr>
          <p:nvPr/>
        </p:nvSpPr>
        <p:spPr bwMode="gray">
          <a:xfrm>
            <a:off x="998538" y="706438"/>
            <a:ext cx="1123950" cy="1123950"/>
          </a:xfrm>
          <a:prstGeom prst="ellipse">
            <a:avLst/>
          </a:prstGeom>
          <a:solidFill>
            <a:srgbClr val="8C7F6D"/>
          </a:solidFill>
          <a:ln w="9525">
            <a:solidFill>
              <a:srgbClr val="83725B"/>
            </a:solidFill>
            <a:miter lim="800000"/>
            <a:headEnd/>
            <a:tailEnd/>
          </a:ln>
        </p:spPr>
        <p:txBody>
          <a:bodyPr/>
          <a:lstStyle/>
          <a:p>
            <a:pPr>
              <a:defRPr/>
            </a:pPr>
            <a:endParaRPr lang="en-ZA" dirty="0"/>
          </a:p>
        </p:txBody>
      </p:sp>
      <p:sp>
        <p:nvSpPr>
          <p:cNvPr id="17" name="Oval 112"/>
          <p:cNvSpPr>
            <a:spLocks noChangeArrowheads="1"/>
          </p:cNvSpPr>
          <p:nvPr/>
        </p:nvSpPr>
        <p:spPr bwMode="gray">
          <a:xfrm>
            <a:off x="949325" y="633413"/>
            <a:ext cx="1222375" cy="1222375"/>
          </a:xfrm>
          <a:prstGeom prst="ellipse">
            <a:avLst/>
          </a:prstGeom>
          <a:noFill/>
          <a:ln w="9525">
            <a:solidFill>
              <a:srgbClr val="83725B"/>
            </a:solidFill>
            <a:miter lim="800000"/>
            <a:headEnd/>
            <a:tailEnd/>
          </a:ln>
        </p:spPr>
        <p:txBody>
          <a:bodyPr/>
          <a:lstStyle/>
          <a:p>
            <a:pPr>
              <a:defRPr/>
            </a:pPr>
            <a:endParaRPr lang="en-ZA" dirty="0"/>
          </a:p>
        </p:txBody>
      </p:sp>
      <p:sp>
        <p:nvSpPr>
          <p:cNvPr id="18" name="Oval 113"/>
          <p:cNvSpPr>
            <a:spLocks noChangeArrowheads="1"/>
          </p:cNvSpPr>
          <p:nvPr/>
        </p:nvSpPr>
        <p:spPr bwMode="gray">
          <a:xfrm>
            <a:off x="912813" y="633413"/>
            <a:ext cx="1209675" cy="1222375"/>
          </a:xfrm>
          <a:prstGeom prst="ellipse">
            <a:avLst/>
          </a:prstGeom>
          <a:noFill/>
          <a:ln w="9525">
            <a:solidFill>
              <a:srgbClr val="83725B"/>
            </a:solidFill>
            <a:miter lim="800000"/>
            <a:headEnd/>
            <a:tailEnd/>
          </a:ln>
        </p:spPr>
        <p:txBody>
          <a:bodyPr/>
          <a:lstStyle/>
          <a:p>
            <a:pPr>
              <a:defRPr/>
            </a:pPr>
            <a:endParaRPr lang="en-ZA" dirty="0"/>
          </a:p>
        </p:txBody>
      </p:sp>
      <p:sp>
        <p:nvSpPr>
          <p:cNvPr id="19" name="Oval 114"/>
          <p:cNvSpPr>
            <a:spLocks noChangeArrowheads="1"/>
          </p:cNvSpPr>
          <p:nvPr/>
        </p:nvSpPr>
        <p:spPr bwMode="gray">
          <a:xfrm>
            <a:off x="974725" y="657225"/>
            <a:ext cx="1222375" cy="1223963"/>
          </a:xfrm>
          <a:prstGeom prst="ellipse">
            <a:avLst/>
          </a:prstGeom>
          <a:noFill/>
          <a:ln w="9525">
            <a:solidFill>
              <a:srgbClr val="83725B"/>
            </a:solidFill>
            <a:miter lim="800000"/>
            <a:headEnd/>
            <a:tailEnd/>
          </a:ln>
        </p:spPr>
        <p:txBody>
          <a:bodyPr/>
          <a:lstStyle/>
          <a:p>
            <a:pPr>
              <a:defRPr/>
            </a:pPr>
            <a:endParaRPr lang="en-ZA" dirty="0"/>
          </a:p>
        </p:txBody>
      </p:sp>
      <p:sp>
        <p:nvSpPr>
          <p:cNvPr id="20" name="Oval 115"/>
          <p:cNvSpPr>
            <a:spLocks noChangeArrowheads="1"/>
          </p:cNvSpPr>
          <p:nvPr/>
        </p:nvSpPr>
        <p:spPr bwMode="gray">
          <a:xfrm>
            <a:off x="936625" y="620713"/>
            <a:ext cx="1211263" cy="1222375"/>
          </a:xfrm>
          <a:prstGeom prst="ellipse">
            <a:avLst/>
          </a:prstGeom>
          <a:noFill/>
          <a:ln w="9525">
            <a:solidFill>
              <a:srgbClr val="83725B"/>
            </a:solidFill>
            <a:miter lim="800000"/>
            <a:headEnd/>
            <a:tailEnd/>
          </a:ln>
        </p:spPr>
        <p:txBody>
          <a:bodyPr/>
          <a:lstStyle/>
          <a:p>
            <a:pPr>
              <a:defRPr/>
            </a:pPr>
            <a:endParaRPr lang="en-ZA" dirty="0"/>
          </a:p>
        </p:txBody>
      </p:sp>
      <p:sp>
        <p:nvSpPr>
          <p:cNvPr id="21" name="Oval 116"/>
          <p:cNvSpPr>
            <a:spLocks noChangeArrowheads="1"/>
          </p:cNvSpPr>
          <p:nvPr/>
        </p:nvSpPr>
        <p:spPr bwMode="gray">
          <a:xfrm>
            <a:off x="998538" y="706438"/>
            <a:ext cx="1123950" cy="1123950"/>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2" name="Oval 117"/>
          <p:cNvSpPr>
            <a:spLocks noChangeArrowheads="1"/>
          </p:cNvSpPr>
          <p:nvPr/>
        </p:nvSpPr>
        <p:spPr bwMode="gray">
          <a:xfrm>
            <a:off x="1011238" y="706438"/>
            <a:ext cx="1100137" cy="1100137"/>
          </a:xfrm>
          <a:prstGeom prst="ellipse">
            <a:avLst/>
          </a:prstGeom>
          <a:noFill/>
          <a:ln w="0">
            <a:solidFill>
              <a:srgbClr val="83725B"/>
            </a:solidFill>
            <a:round/>
            <a:headEnd/>
            <a:tailEnd/>
          </a:ln>
        </p:spPr>
        <p:txBody>
          <a:bodyPr/>
          <a:lstStyle/>
          <a:p>
            <a:pPr>
              <a:defRPr/>
            </a:pPr>
            <a:endParaRPr lang="en-ZA" dirty="0"/>
          </a:p>
        </p:txBody>
      </p:sp>
      <p:sp>
        <p:nvSpPr>
          <p:cNvPr id="23" name="Oval 118" descr="face"/>
          <p:cNvSpPr>
            <a:spLocks noChangeArrowheads="1"/>
          </p:cNvSpPr>
          <p:nvPr/>
        </p:nvSpPr>
        <p:spPr bwMode="gray">
          <a:xfrm>
            <a:off x="1004888" y="706438"/>
            <a:ext cx="1111250" cy="1112837"/>
          </a:xfrm>
          <a:prstGeom prst="ellipse">
            <a:avLst/>
          </a:prstGeom>
          <a:blipFill dpi="0" rotWithShape="1">
            <a:blip r:embed="rId4" cstate="print"/>
            <a:srcRect/>
            <a:stretch>
              <a:fillRect/>
            </a:stretch>
          </a:blipFill>
          <a:ln w="9525">
            <a:noFill/>
            <a:round/>
            <a:headEnd/>
            <a:tailEnd/>
          </a:ln>
        </p:spPr>
        <p:txBody>
          <a:bodyPr/>
          <a:lstStyle/>
          <a:p>
            <a:pPr>
              <a:defRPr/>
            </a:pPr>
            <a:endParaRPr lang="en-ZA" dirty="0"/>
          </a:p>
        </p:txBody>
      </p:sp>
      <p:sp>
        <p:nvSpPr>
          <p:cNvPr id="24" name="Oval 119"/>
          <p:cNvSpPr>
            <a:spLocks noChangeArrowheads="1"/>
          </p:cNvSpPr>
          <p:nvPr/>
        </p:nvSpPr>
        <p:spPr bwMode="gray">
          <a:xfrm>
            <a:off x="1011238" y="620713"/>
            <a:ext cx="1222375" cy="1222375"/>
          </a:xfrm>
          <a:prstGeom prst="ellipse">
            <a:avLst/>
          </a:prstGeom>
          <a:noFill/>
          <a:ln w="9525">
            <a:solidFill>
              <a:srgbClr val="83725B"/>
            </a:solidFill>
            <a:miter lim="800000"/>
            <a:headEnd/>
            <a:tailEnd/>
          </a:ln>
        </p:spPr>
        <p:txBody>
          <a:bodyPr/>
          <a:lstStyle/>
          <a:p>
            <a:pPr>
              <a:defRPr/>
            </a:pPr>
            <a:endParaRPr lang="en-ZA" dirty="0"/>
          </a:p>
        </p:txBody>
      </p:sp>
      <p:sp>
        <p:nvSpPr>
          <p:cNvPr id="25" name="Oval 120"/>
          <p:cNvSpPr>
            <a:spLocks noChangeArrowheads="1"/>
          </p:cNvSpPr>
          <p:nvPr/>
        </p:nvSpPr>
        <p:spPr bwMode="gray">
          <a:xfrm>
            <a:off x="863600" y="695325"/>
            <a:ext cx="1222375" cy="1209675"/>
          </a:xfrm>
          <a:prstGeom prst="ellipse">
            <a:avLst/>
          </a:prstGeom>
          <a:noFill/>
          <a:ln w="9525">
            <a:solidFill>
              <a:srgbClr val="83725B"/>
            </a:solidFill>
            <a:miter lim="800000"/>
            <a:headEnd/>
            <a:tailEnd/>
          </a:ln>
        </p:spPr>
        <p:txBody>
          <a:bodyPr/>
          <a:lstStyle/>
          <a:p>
            <a:pPr>
              <a:defRPr/>
            </a:pPr>
            <a:endParaRPr lang="en-ZA" dirty="0"/>
          </a:p>
        </p:txBody>
      </p:sp>
      <p:sp>
        <p:nvSpPr>
          <p:cNvPr id="26" name="Oval 121"/>
          <p:cNvSpPr>
            <a:spLocks noChangeArrowheads="1"/>
          </p:cNvSpPr>
          <p:nvPr/>
        </p:nvSpPr>
        <p:spPr bwMode="gray">
          <a:xfrm>
            <a:off x="1011238" y="695325"/>
            <a:ext cx="1211262" cy="1209675"/>
          </a:xfrm>
          <a:prstGeom prst="ellipse">
            <a:avLst/>
          </a:prstGeom>
          <a:noFill/>
          <a:ln w="9525">
            <a:solidFill>
              <a:srgbClr val="83725B"/>
            </a:solidFill>
            <a:miter lim="800000"/>
            <a:headEnd/>
            <a:tailEnd/>
          </a:ln>
        </p:spPr>
        <p:txBody>
          <a:bodyPr/>
          <a:lstStyle/>
          <a:p>
            <a:pPr>
              <a:defRPr/>
            </a:pPr>
            <a:endParaRPr lang="en-ZA" dirty="0"/>
          </a:p>
        </p:txBody>
      </p:sp>
      <p:sp>
        <p:nvSpPr>
          <p:cNvPr id="27" name="Oval 122"/>
          <p:cNvSpPr>
            <a:spLocks noChangeArrowheads="1"/>
          </p:cNvSpPr>
          <p:nvPr/>
        </p:nvSpPr>
        <p:spPr bwMode="gray">
          <a:xfrm>
            <a:off x="419100" y="3178175"/>
            <a:ext cx="1925638" cy="1912938"/>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8" name="Oval 123"/>
          <p:cNvSpPr>
            <a:spLocks noChangeArrowheads="1"/>
          </p:cNvSpPr>
          <p:nvPr/>
        </p:nvSpPr>
        <p:spPr bwMode="gray">
          <a:xfrm>
            <a:off x="481013" y="3227388"/>
            <a:ext cx="1801812" cy="1814512"/>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9" name="Oval 124"/>
          <p:cNvSpPr>
            <a:spLocks noChangeArrowheads="1"/>
          </p:cNvSpPr>
          <p:nvPr/>
        </p:nvSpPr>
        <p:spPr bwMode="gray">
          <a:xfrm>
            <a:off x="393700" y="3116263"/>
            <a:ext cx="1976438" cy="1974850"/>
          </a:xfrm>
          <a:prstGeom prst="ellipse">
            <a:avLst/>
          </a:prstGeom>
          <a:noFill/>
          <a:ln w="9525">
            <a:solidFill>
              <a:srgbClr val="83725B"/>
            </a:solidFill>
            <a:miter lim="800000"/>
            <a:headEnd/>
            <a:tailEnd/>
          </a:ln>
        </p:spPr>
        <p:txBody>
          <a:bodyPr/>
          <a:lstStyle/>
          <a:p>
            <a:pPr>
              <a:defRPr/>
            </a:pPr>
            <a:endParaRPr lang="en-ZA" dirty="0"/>
          </a:p>
        </p:txBody>
      </p:sp>
      <p:sp>
        <p:nvSpPr>
          <p:cNvPr id="30" name="Oval 125"/>
          <p:cNvSpPr>
            <a:spLocks noChangeArrowheads="1"/>
          </p:cNvSpPr>
          <p:nvPr/>
        </p:nvSpPr>
        <p:spPr bwMode="gray">
          <a:xfrm>
            <a:off x="331788" y="3116263"/>
            <a:ext cx="1963737" cy="1974850"/>
          </a:xfrm>
          <a:prstGeom prst="ellipse">
            <a:avLst/>
          </a:prstGeom>
          <a:noFill/>
          <a:ln w="9525">
            <a:solidFill>
              <a:srgbClr val="83725B"/>
            </a:solidFill>
            <a:miter lim="800000"/>
            <a:headEnd/>
            <a:tailEnd/>
          </a:ln>
        </p:spPr>
        <p:txBody>
          <a:bodyPr/>
          <a:lstStyle/>
          <a:p>
            <a:pPr>
              <a:defRPr/>
            </a:pPr>
            <a:endParaRPr lang="en-ZA" dirty="0"/>
          </a:p>
        </p:txBody>
      </p:sp>
      <p:sp>
        <p:nvSpPr>
          <p:cNvPr id="31" name="Oval 126"/>
          <p:cNvSpPr>
            <a:spLocks noChangeArrowheads="1"/>
          </p:cNvSpPr>
          <p:nvPr/>
        </p:nvSpPr>
        <p:spPr bwMode="gray">
          <a:xfrm>
            <a:off x="430213" y="3152775"/>
            <a:ext cx="1976437" cy="1976438"/>
          </a:xfrm>
          <a:prstGeom prst="ellipse">
            <a:avLst/>
          </a:prstGeom>
          <a:noFill/>
          <a:ln w="9525">
            <a:solidFill>
              <a:srgbClr val="83725B"/>
            </a:solidFill>
            <a:miter lim="800000"/>
            <a:headEnd/>
            <a:tailEnd/>
          </a:ln>
        </p:spPr>
        <p:txBody>
          <a:bodyPr/>
          <a:lstStyle/>
          <a:p>
            <a:pPr>
              <a:defRPr/>
            </a:pPr>
            <a:endParaRPr lang="en-ZA" dirty="0"/>
          </a:p>
        </p:txBody>
      </p:sp>
      <p:sp>
        <p:nvSpPr>
          <p:cNvPr id="32" name="Oval 127"/>
          <p:cNvSpPr>
            <a:spLocks noChangeArrowheads="1"/>
          </p:cNvSpPr>
          <p:nvPr/>
        </p:nvSpPr>
        <p:spPr bwMode="gray">
          <a:xfrm>
            <a:off x="368300" y="3090863"/>
            <a:ext cx="1976438" cy="1976437"/>
          </a:xfrm>
          <a:prstGeom prst="ellipse">
            <a:avLst/>
          </a:prstGeom>
          <a:noFill/>
          <a:ln w="9525">
            <a:solidFill>
              <a:srgbClr val="83725B"/>
            </a:solidFill>
            <a:miter lim="800000"/>
            <a:headEnd/>
            <a:tailEnd/>
          </a:ln>
        </p:spPr>
        <p:txBody>
          <a:bodyPr/>
          <a:lstStyle/>
          <a:p>
            <a:pPr>
              <a:defRPr/>
            </a:pPr>
            <a:endParaRPr lang="en-ZA" dirty="0"/>
          </a:p>
        </p:txBody>
      </p:sp>
      <p:sp>
        <p:nvSpPr>
          <p:cNvPr id="33" name="Oval 128" descr="new smal workers"/>
          <p:cNvSpPr>
            <a:spLocks noChangeArrowheads="1"/>
          </p:cNvSpPr>
          <p:nvPr/>
        </p:nvSpPr>
        <p:spPr bwMode="gray">
          <a:xfrm>
            <a:off x="482600" y="3227388"/>
            <a:ext cx="1801813" cy="1814512"/>
          </a:xfrm>
          <a:prstGeom prst="ellipse">
            <a:avLst/>
          </a:prstGeom>
          <a:blipFill dpi="0" rotWithShape="1">
            <a:blip r:embed="rId5" cstate="print">
              <a:lum contrast="12000"/>
            </a:blip>
            <a:srcRect/>
            <a:stretch>
              <a:fillRect/>
            </a:stretch>
          </a:blipFill>
          <a:ln w="0">
            <a:noFill/>
            <a:round/>
            <a:headEnd/>
            <a:tailEnd/>
          </a:ln>
        </p:spPr>
        <p:txBody>
          <a:bodyPr/>
          <a:lstStyle/>
          <a:p>
            <a:pPr>
              <a:defRPr/>
            </a:pPr>
            <a:endParaRPr lang="en-ZA" dirty="0"/>
          </a:p>
        </p:txBody>
      </p:sp>
      <p:sp>
        <p:nvSpPr>
          <p:cNvPr id="34" name="Oval 129"/>
          <p:cNvSpPr>
            <a:spLocks noChangeArrowheads="1"/>
          </p:cNvSpPr>
          <p:nvPr/>
        </p:nvSpPr>
        <p:spPr bwMode="gray">
          <a:xfrm>
            <a:off x="257175" y="3201988"/>
            <a:ext cx="1965325" cy="1976437"/>
          </a:xfrm>
          <a:prstGeom prst="ellipse">
            <a:avLst/>
          </a:prstGeom>
          <a:noFill/>
          <a:ln w="9525">
            <a:solidFill>
              <a:srgbClr val="83725B"/>
            </a:solidFill>
            <a:miter lim="800000"/>
            <a:headEnd/>
            <a:tailEnd/>
          </a:ln>
        </p:spPr>
        <p:txBody>
          <a:bodyPr/>
          <a:lstStyle/>
          <a:p>
            <a:pPr>
              <a:defRPr/>
            </a:pPr>
            <a:endParaRPr lang="en-ZA" dirty="0"/>
          </a:p>
        </p:txBody>
      </p:sp>
      <p:sp>
        <p:nvSpPr>
          <p:cNvPr id="35" name="Oval 130"/>
          <p:cNvSpPr>
            <a:spLocks noChangeArrowheads="1"/>
          </p:cNvSpPr>
          <p:nvPr/>
        </p:nvSpPr>
        <p:spPr bwMode="gray">
          <a:xfrm>
            <a:off x="492125" y="3090863"/>
            <a:ext cx="1976438" cy="1976437"/>
          </a:xfrm>
          <a:prstGeom prst="ellipse">
            <a:avLst/>
          </a:prstGeom>
          <a:noFill/>
          <a:ln w="9525">
            <a:solidFill>
              <a:srgbClr val="83725B"/>
            </a:solidFill>
            <a:miter lim="800000"/>
            <a:headEnd/>
            <a:tailEnd/>
          </a:ln>
        </p:spPr>
        <p:txBody>
          <a:bodyPr/>
          <a:lstStyle/>
          <a:p>
            <a:pPr>
              <a:defRPr/>
            </a:pPr>
            <a:endParaRPr lang="en-ZA" dirty="0"/>
          </a:p>
        </p:txBody>
      </p:sp>
      <p:sp>
        <p:nvSpPr>
          <p:cNvPr id="36" name="Oval 131"/>
          <p:cNvSpPr>
            <a:spLocks noChangeArrowheads="1"/>
          </p:cNvSpPr>
          <p:nvPr/>
        </p:nvSpPr>
        <p:spPr bwMode="gray">
          <a:xfrm>
            <a:off x="481013" y="3201988"/>
            <a:ext cx="1974850" cy="1976437"/>
          </a:xfrm>
          <a:prstGeom prst="ellipse">
            <a:avLst/>
          </a:prstGeom>
          <a:noFill/>
          <a:ln w="9525">
            <a:solidFill>
              <a:srgbClr val="83725B"/>
            </a:solidFill>
            <a:miter lim="800000"/>
            <a:headEnd/>
            <a:tailEnd/>
          </a:ln>
        </p:spPr>
        <p:txBody>
          <a:bodyPr/>
          <a:lstStyle/>
          <a:p>
            <a:pPr>
              <a:defRPr/>
            </a:pPr>
            <a:endParaRPr lang="en-ZA" dirty="0"/>
          </a:p>
        </p:txBody>
      </p:sp>
      <p:sp>
        <p:nvSpPr>
          <p:cNvPr id="37" name="Oval 132"/>
          <p:cNvSpPr>
            <a:spLocks noChangeArrowheads="1"/>
          </p:cNvSpPr>
          <p:nvPr/>
        </p:nvSpPr>
        <p:spPr bwMode="gray">
          <a:xfrm>
            <a:off x="974725" y="4746625"/>
            <a:ext cx="1592263" cy="1604963"/>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38" name="Oval 133"/>
          <p:cNvSpPr>
            <a:spLocks noChangeArrowheads="1"/>
          </p:cNvSpPr>
          <p:nvPr/>
        </p:nvSpPr>
        <p:spPr bwMode="gray">
          <a:xfrm>
            <a:off x="1023938" y="4795838"/>
            <a:ext cx="1493837" cy="1506537"/>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39" name="Oval 134"/>
          <p:cNvSpPr>
            <a:spLocks noChangeArrowheads="1"/>
          </p:cNvSpPr>
          <p:nvPr/>
        </p:nvSpPr>
        <p:spPr bwMode="gray">
          <a:xfrm>
            <a:off x="949325" y="4697413"/>
            <a:ext cx="1643063" cy="1643062"/>
          </a:xfrm>
          <a:prstGeom prst="ellipse">
            <a:avLst/>
          </a:prstGeom>
          <a:noFill/>
          <a:ln w="9525">
            <a:solidFill>
              <a:srgbClr val="83725B"/>
            </a:solidFill>
            <a:miter lim="800000"/>
            <a:headEnd/>
            <a:tailEnd/>
          </a:ln>
        </p:spPr>
        <p:txBody>
          <a:bodyPr/>
          <a:lstStyle/>
          <a:p>
            <a:pPr>
              <a:defRPr/>
            </a:pPr>
            <a:endParaRPr lang="en-ZA" dirty="0"/>
          </a:p>
        </p:txBody>
      </p:sp>
      <p:sp>
        <p:nvSpPr>
          <p:cNvPr id="40" name="Oval 135"/>
          <p:cNvSpPr>
            <a:spLocks noChangeArrowheads="1"/>
          </p:cNvSpPr>
          <p:nvPr/>
        </p:nvSpPr>
        <p:spPr bwMode="gray">
          <a:xfrm>
            <a:off x="900113" y="4697413"/>
            <a:ext cx="1630362" cy="1643062"/>
          </a:xfrm>
          <a:prstGeom prst="ellipse">
            <a:avLst/>
          </a:prstGeom>
          <a:noFill/>
          <a:ln w="9525">
            <a:solidFill>
              <a:srgbClr val="83725B"/>
            </a:solidFill>
            <a:miter lim="800000"/>
            <a:headEnd/>
            <a:tailEnd/>
          </a:ln>
        </p:spPr>
        <p:txBody>
          <a:bodyPr/>
          <a:lstStyle/>
          <a:p>
            <a:pPr>
              <a:defRPr/>
            </a:pPr>
            <a:endParaRPr lang="en-ZA" dirty="0"/>
          </a:p>
        </p:txBody>
      </p:sp>
      <p:sp>
        <p:nvSpPr>
          <p:cNvPr id="41" name="Oval 136"/>
          <p:cNvSpPr>
            <a:spLocks noChangeArrowheads="1"/>
          </p:cNvSpPr>
          <p:nvPr/>
        </p:nvSpPr>
        <p:spPr bwMode="gray">
          <a:xfrm>
            <a:off x="987425" y="4733925"/>
            <a:ext cx="1630363" cy="1643063"/>
          </a:xfrm>
          <a:prstGeom prst="ellipse">
            <a:avLst/>
          </a:prstGeom>
          <a:noFill/>
          <a:ln w="9525">
            <a:solidFill>
              <a:srgbClr val="83725B"/>
            </a:solidFill>
            <a:miter lim="800000"/>
            <a:headEnd/>
            <a:tailEnd/>
          </a:ln>
        </p:spPr>
        <p:txBody>
          <a:bodyPr/>
          <a:lstStyle/>
          <a:p>
            <a:pPr>
              <a:defRPr/>
            </a:pPr>
            <a:endParaRPr lang="en-ZA" dirty="0"/>
          </a:p>
        </p:txBody>
      </p:sp>
      <p:sp>
        <p:nvSpPr>
          <p:cNvPr id="42" name="Oval 137"/>
          <p:cNvSpPr>
            <a:spLocks noChangeArrowheads="1"/>
          </p:cNvSpPr>
          <p:nvPr/>
        </p:nvSpPr>
        <p:spPr bwMode="gray">
          <a:xfrm>
            <a:off x="925513" y="4684713"/>
            <a:ext cx="1641475" cy="1643062"/>
          </a:xfrm>
          <a:prstGeom prst="ellipse">
            <a:avLst/>
          </a:prstGeom>
          <a:noFill/>
          <a:ln w="9525">
            <a:solidFill>
              <a:srgbClr val="83725B"/>
            </a:solidFill>
            <a:miter lim="800000"/>
            <a:headEnd/>
            <a:tailEnd/>
          </a:ln>
        </p:spPr>
        <p:txBody>
          <a:bodyPr/>
          <a:lstStyle/>
          <a:p>
            <a:pPr>
              <a:defRPr/>
            </a:pPr>
            <a:endParaRPr lang="en-ZA" dirty="0"/>
          </a:p>
        </p:txBody>
      </p:sp>
      <p:sp>
        <p:nvSpPr>
          <p:cNvPr id="43" name="Oval 138" descr="boom"/>
          <p:cNvSpPr>
            <a:spLocks noChangeArrowheads="1"/>
          </p:cNvSpPr>
          <p:nvPr/>
        </p:nvSpPr>
        <p:spPr bwMode="gray">
          <a:xfrm>
            <a:off x="1012825" y="4791075"/>
            <a:ext cx="1506538" cy="1519238"/>
          </a:xfrm>
          <a:prstGeom prst="ellipse">
            <a:avLst/>
          </a:prstGeom>
          <a:blipFill dpi="0" rotWithShape="1">
            <a:blip r:embed="rId6" cstate="print">
              <a:lum contrast="6000"/>
            </a:blip>
            <a:srcRect/>
            <a:stretch>
              <a:fillRect/>
            </a:stretch>
          </a:blipFill>
          <a:ln w="9525">
            <a:noFill/>
            <a:miter lim="800000"/>
            <a:headEnd/>
            <a:tailEnd/>
          </a:ln>
        </p:spPr>
        <p:txBody>
          <a:bodyPr/>
          <a:lstStyle/>
          <a:p>
            <a:pPr>
              <a:defRPr/>
            </a:pPr>
            <a:endParaRPr lang="en-ZA" dirty="0"/>
          </a:p>
        </p:txBody>
      </p:sp>
      <p:sp>
        <p:nvSpPr>
          <p:cNvPr id="44" name="Oval 139"/>
          <p:cNvSpPr>
            <a:spLocks noChangeArrowheads="1"/>
          </p:cNvSpPr>
          <p:nvPr/>
        </p:nvSpPr>
        <p:spPr bwMode="gray">
          <a:xfrm>
            <a:off x="838200" y="4770438"/>
            <a:ext cx="1630363" cy="1643062"/>
          </a:xfrm>
          <a:prstGeom prst="ellipse">
            <a:avLst/>
          </a:prstGeom>
          <a:noFill/>
          <a:ln w="9525">
            <a:solidFill>
              <a:srgbClr val="83725B"/>
            </a:solidFill>
            <a:miter lim="800000"/>
            <a:headEnd/>
            <a:tailEnd/>
          </a:ln>
        </p:spPr>
        <p:txBody>
          <a:bodyPr/>
          <a:lstStyle/>
          <a:p>
            <a:pPr>
              <a:defRPr/>
            </a:pPr>
            <a:endParaRPr lang="en-ZA" dirty="0"/>
          </a:p>
        </p:txBody>
      </p:sp>
      <p:sp>
        <p:nvSpPr>
          <p:cNvPr id="45" name="Oval 140"/>
          <p:cNvSpPr>
            <a:spLocks noChangeArrowheads="1"/>
          </p:cNvSpPr>
          <p:nvPr/>
        </p:nvSpPr>
        <p:spPr bwMode="gray">
          <a:xfrm>
            <a:off x="1023938" y="4770438"/>
            <a:ext cx="1643062" cy="1643062"/>
          </a:xfrm>
          <a:prstGeom prst="ellipse">
            <a:avLst/>
          </a:prstGeom>
          <a:noFill/>
          <a:ln w="9525">
            <a:solidFill>
              <a:srgbClr val="83725B"/>
            </a:solidFill>
            <a:miter lim="800000"/>
            <a:headEnd/>
            <a:tailEnd/>
          </a:ln>
        </p:spPr>
        <p:txBody>
          <a:bodyPr/>
          <a:lstStyle/>
          <a:p>
            <a:pPr>
              <a:defRPr/>
            </a:pPr>
            <a:endParaRPr lang="en-ZA" dirty="0"/>
          </a:p>
        </p:txBody>
      </p:sp>
      <p:sp>
        <p:nvSpPr>
          <p:cNvPr id="46" name="Oval 141"/>
          <p:cNvSpPr>
            <a:spLocks noChangeArrowheads="1"/>
          </p:cNvSpPr>
          <p:nvPr/>
        </p:nvSpPr>
        <p:spPr bwMode="gray">
          <a:xfrm>
            <a:off x="1036638" y="4684713"/>
            <a:ext cx="1630362" cy="1643062"/>
          </a:xfrm>
          <a:prstGeom prst="ellipse">
            <a:avLst/>
          </a:prstGeom>
          <a:noFill/>
          <a:ln w="9525">
            <a:solidFill>
              <a:srgbClr val="83725B"/>
            </a:solidFill>
            <a:miter lim="800000"/>
            <a:headEnd/>
            <a:tailEnd/>
          </a:ln>
        </p:spPr>
        <p:txBody>
          <a:bodyPr/>
          <a:lstStyle/>
          <a:p>
            <a:pPr>
              <a:defRPr/>
            </a:pPr>
            <a:endParaRPr lang="en-ZA" dirty="0"/>
          </a:p>
        </p:txBody>
      </p:sp>
      <p:sp>
        <p:nvSpPr>
          <p:cNvPr id="47" name="Working Draft Text" hidden="1"/>
          <p:cNvSpPr txBox="1">
            <a:spLocks noChangeArrowheads="1"/>
          </p:cNvSpPr>
          <p:nvPr/>
        </p:nvSpPr>
        <p:spPr bwMode="gray">
          <a:xfrm>
            <a:off x="3059113" y="1160463"/>
            <a:ext cx="984250" cy="136525"/>
          </a:xfrm>
          <a:prstGeom prst="rect">
            <a:avLst/>
          </a:prstGeom>
          <a:noFill/>
          <a:ln w="9525">
            <a:noFill/>
            <a:miter lim="800000"/>
            <a:headEnd/>
            <a:tailEnd/>
          </a:ln>
          <a:effectLst/>
        </p:spPr>
        <p:txBody>
          <a:bodyPr wrap="none" lIns="0" tIns="0" rIns="0" bIns="0">
            <a:spAutoFit/>
          </a:bodyPr>
          <a:lstStyle/>
          <a:p>
            <a:pPr defTabSz="912813">
              <a:defRPr/>
            </a:pPr>
            <a:r>
              <a:rPr lang="en-GB" sz="900" dirty="0"/>
              <a:t>WORKING DRAFT</a:t>
            </a:r>
          </a:p>
        </p:txBody>
      </p:sp>
      <p:sp>
        <p:nvSpPr>
          <p:cNvPr id="48" name="Working Draft" hidden="1"/>
          <p:cNvSpPr txBox="1">
            <a:spLocks noChangeArrowheads="1"/>
          </p:cNvSpPr>
          <p:nvPr/>
        </p:nvSpPr>
        <p:spPr bwMode="gray">
          <a:xfrm>
            <a:off x="3059113" y="1314450"/>
            <a:ext cx="3194050" cy="138113"/>
          </a:xfrm>
          <a:prstGeom prst="rect">
            <a:avLst/>
          </a:prstGeom>
          <a:noFill/>
          <a:ln w="9525">
            <a:noFill/>
            <a:miter lim="800000"/>
            <a:headEnd/>
            <a:tailEnd/>
          </a:ln>
          <a:effectLst/>
        </p:spPr>
        <p:txBody>
          <a:bodyPr wrap="none" lIns="0" tIns="0" rIns="0" bIns="0">
            <a:spAutoFit/>
          </a:bodyPr>
          <a:lstStyle/>
          <a:p>
            <a:pPr defTabSz="912813">
              <a:defRPr/>
            </a:pPr>
            <a:r>
              <a:rPr lang="en-GB" sz="900" b="0" dirty="0"/>
              <a:t>Last Modified 2/2/2011 12:34:00 PM South Africa Standard Time</a:t>
            </a:r>
          </a:p>
        </p:txBody>
      </p:sp>
      <p:sp>
        <p:nvSpPr>
          <p:cNvPr id="49" name="Printed" hidden="1"/>
          <p:cNvSpPr txBox="1">
            <a:spLocks noChangeArrowheads="1"/>
          </p:cNvSpPr>
          <p:nvPr/>
        </p:nvSpPr>
        <p:spPr bwMode="gray">
          <a:xfrm>
            <a:off x="3059113" y="1473200"/>
            <a:ext cx="2876550" cy="136525"/>
          </a:xfrm>
          <a:prstGeom prst="rect">
            <a:avLst/>
          </a:prstGeom>
          <a:noFill/>
          <a:ln w="9525">
            <a:noFill/>
            <a:miter lim="800000"/>
            <a:headEnd/>
            <a:tailEnd/>
          </a:ln>
          <a:effectLst/>
        </p:spPr>
        <p:txBody>
          <a:bodyPr wrap="none" lIns="0" tIns="0" rIns="0" bIns="0">
            <a:spAutoFit/>
          </a:bodyPr>
          <a:lstStyle/>
          <a:p>
            <a:pPr defTabSz="912813">
              <a:defRPr/>
            </a:pPr>
            <a:r>
              <a:rPr lang="en-GB" sz="900" b="0" dirty="0"/>
              <a:t>Printed 1/31/2011 1:23:15 PM South Africa Standard Time</a:t>
            </a:r>
          </a:p>
        </p:txBody>
      </p:sp>
      <p:grpSp>
        <p:nvGrpSpPr>
          <p:cNvPr id="50" name="McK Title Elements"/>
          <p:cNvGrpSpPr>
            <a:grpSpLocks/>
          </p:cNvGrpSpPr>
          <p:nvPr userDrawn="1"/>
        </p:nvGrpSpPr>
        <p:grpSpPr bwMode="auto">
          <a:xfrm>
            <a:off x="3059113" y="4933950"/>
            <a:ext cx="4935537" cy="477838"/>
            <a:chOff x="1927" y="3108"/>
            <a:chExt cx="3109" cy="301"/>
          </a:xfrm>
        </p:grpSpPr>
        <p:sp>
          <p:nvSpPr>
            <p:cNvPr id="51" name="McK Document type" hidden="1"/>
            <p:cNvSpPr txBox="1">
              <a:spLocks noChangeArrowheads="1"/>
            </p:cNvSpPr>
            <p:nvPr userDrawn="1"/>
          </p:nvSpPr>
          <p:spPr bwMode="gray">
            <a:xfrm>
              <a:off x="1927" y="3108"/>
              <a:ext cx="3109" cy="134"/>
            </a:xfrm>
            <a:prstGeom prst="rect">
              <a:avLst/>
            </a:prstGeom>
            <a:noFill/>
            <a:ln w="9525">
              <a:noFill/>
              <a:miter lim="800000"/>
              <a:headEnd/>
              <a:tailEnd/>
            </a:ln>
            <a:effectLst/>
          </p:spPr>
          <p:txBody>
            <a:bodyPr lIns="0" tIns="0" rIns="0" bIns="0" anchor="b">
              <a:spAutoFit/>
            </a:bodyPr>
            <a:lstStyle/>
            <a:p>
              <a:pPr defTabSz="912813">
                <a:defRPr/>
              </a:pPr>
              <a:r>
                <a:rPr lang="en-GB" sz="1400" b="0" dirty="0"/>
                <a:t>Document type</a:t>
              </a:r>
            </a:p>
          </p:txBody>
        </p:sp>
        <p:sp>
          <p:nvSpPr>
            <p:cNvPr id="52" name="McK Date" hidden="1"/>
            <p:cNvSpPr txBox="1">
              <a:spLocks noChangeArrowheads="1"/>
            </p:cNvSpPr>
            <p:nvPr userDrawn="1"/>
          </p:nvSpPr>
          <p:spPr bwMode="gray">
            <a:xfrm>
              <a:off x="1927" y="3275"/>
              <a:ext cx="3109" cy="134"/>
            </a:xfrm>
            <a:prstGeom prst="rect">
              <a:avLst/>
            </a:prstGeom>
            <a:noFill/>
            <a:ln w="9525">
              <a:noFill/>
              <a:miter lim="800000"/>
              <a:headEnd/>
              <a:tailEnd/>
            </a:ln>
            <a:effectLst/>
          </p:spPr>
          <p:txBody>
            <a:bodyPr lIns="0" tIns="0" rIns="0" bIns="0">
              <a:spAutoFit/>
            </a:bodyPr>
            <a:lstStyle/>
            <a:p>
              <a:pPr defTabSz="912813">
                <a:defRPr/>
              </a:pPr>
              <a:r>
                <a:rPr lang="en-GB" sz="1400" b="0" dirty="0"/>
                <a:t>Date</a:t>
              </a:r>
            </a:p>
          </p:txBody>
        </p:sp>
      </p:grpSp>
      <p:sp>
        <p:nvSpPr>
          <p:cNvPr id="53" name="doc id" hidden="1"/>
          <p:cNvSpPr>
            <a:spLocks noChangeArrowheads="1"/>
          </p:cNvSpPr>
          <p:nvPr/>
        </p:nvSpPr>
        <p:spPr bwMode="gray">
          <a:xfrm>
            <a:off x="8010525" y="47625"/>
            <a:ext cx="995363" cy="106363"/>
          </a:xfrm>
          <a:prstGeom prst="rect">
            <a:avLst/>
          </a:prstGeom>
          <a:noFill/>
          <a:ln w="9525">
            <a:noFill/>
            <a:miter lim="800000"/>
            <a:headEnd/>
            <a:tailEnd/>
          </a:ln>
          <a:effectLst/>
        </p:spPr>
        <p:txBody>
          <a:bodyPr lIns="0" tIns="0" rIns="0" bIns="0">
            <a:spAutoFit/>
          </a:bodyPr>
          <a:lstStyle/>
          <a:p>
            <a:pPr algn="r" defTabSz="895350">
              <a:defRPr/>
            </a:pPr>
            <a:r>
              <a:rPr lang="en-GB" sz="700" b="0" dirty="0">
                <a:solidFill>
                  <a:srgbClr val="000000"/>
                </a:solidFill>
              </a:rPr>
              <a:t>JOH-ESK039-20101008-vgi</a:t>
            </a:r>
          </a:p>
        </p:txBody>
      </p:sp>
      <p:pic>
        <p:nvPicPr>
          <p:cNvPr id="54" name="Picture 172"/>
          <p:cNvPicPr>
            <a:picLocks noChangeArrowheads="1"/>
          </p:cNvPicPr>
          <p:nvPr/>
        </p:nvPicPr>
        <p:blipFill>
          <a:blip r:embed="rId7" cstate="print"/>
          <a:srcRect/>
          <a:stretch>
            <a:fillRect/>
          </a:stretch>
        </p:blipFill>
        <p:spPr bwMode="gray">
          <a:xfrm>
            <a:off x="6800850" y="319088"/>
            <a:ext cx="2146300" cy="544512"/>
          </a:xfrm>
          <a:prstGeom prst="rect">
            <a:avLst/>
          </a:prstGeom>
          <a:noFill/>
          <a:ln w="19050">
            <a:noFill/>
            <a:miter lim="800000"/>
            <a:headEnd/>
            <a:tailEnd/>
          </a:ln>
        </p:spPr>
      </p:pic>
      <p:sp>
        <p:nvSpPr>
          <p:cNvPr id="3075" name="Rectangle 3"/>
          <p:cNvSpPr>
            <a:spLocks noGrp="1" noChangeArrowheads="1"/>
          </p:cNvSpPr>
          <p:nvPr>
            <p:ph type="ctrTitle"/>
          </p:nvPr>
        </p:nvSpPr>
        <p:spPr bwMode="gray">
          <a:xfrm>
            <a:off x="3059113" y="3636963"/>
            <a:ext cx="5545137" cy="309562"/>
          </a:xfrm>
        </p:spPr>
        <p:txBody>
          <a:bodyPr anchor="b"/>
          <a:lstStyle>
            <a:lvl1pPr>
              <a:defRPr>
                <a:solidFill>
                  <a:srgbClr val="003896"/>
                </a:solidFill>
              </a:defRPr>
            </a:lvl1pPr>
          </a:lstStyle>
          <a:p>
            <a:r>
              <a:rPr lang="en-GB"/>
              <a:t>Click to edit Master title style</a:t>
            </a:r>
          </a:p>
        </p:txBody>
      </p:sp>
      <p:sp>
        <p:nvSpPr>
          <p:cNvPr id="3076" name="Rectangle 4"/>
          <p:cNvSpPr>
            <a:spLocks noGrp="1" noChangeArrowheads="1"/>
          </p:cNvSpPr>
          <p:nvPr>
            <p:ph type="subTitle" idx="1"/>
          </p:nvPr>
        </p:nvSpPr>
        <p:spPr bwMode="gray">
          <a:xfrm>
            <a:off x="3059113" y="4092575"/>
            <a:ext cx="5545137" cy="244475"/>
          </a:xfrm>
        </p:spPr>
        <p:txBody>
          <a:bodyPr/>
          <a:lstStyle>
            <a:lvl1pPr>
              <a:defRPr>
                <a:solidFill>
                  <a:srgbClr val="83725B"/>
                </a:solidFill>
              </a:defRPr>
            </a:lvl1pPr>
          </a:lstStyle>
          <a:p>
            <a:r>
              <a:rPr lang="en-GB"/>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F78DDA59-98DE-430A-817A-C6342B658B6B}" type="slidenum">
              <a:rPr lang="en-GB"/>
              <a:pPr>
                <a:defRPr/>
              </a:pPr>
              <a:t>‹#›</a:t>
            </a:fld>
            <a:endParaRPr lang="en-GB" dirty="0"/>
          </a:p>
        </p:txBody>
      </p:sp>
    </p:spTree>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sldNum" sz="quarter" idx="10"/>
            <p:custDataLst>
              <p:tags r:id="rId1"/>
            </p:custDataLst>
          </p:nvPr>
        </p:nvSpPr>
        <p:spPr>
          <a:ln/>
        </p:spPr>
        <p:txBody>
          <a:bodyPr/>
          <a:lstStyle>
            <a:lvl1pPr>
              <a:defRPr/>
            </a:lvl1pPr>
          </a:lstStyle>
          <a:p>
            <a:pPr>
              <a:defRPr/>
            </a:pPr>
            <a:fld id="{02E54F52-207A-4CA6-B034-CDF7F83E82FA}" type="slidenum">
              <a:rPr lang="en-US"/>
              <a:pPr>
                <a:defRPr/>
              </a:pPr>
              <a:t>‹#›</a:t>
            </a:fld>
            <a:endParaRPr lang="en-US" dirty="0"/>
          </a:p>
        </p:txBody>
      </p:sp>
    </p:spTree>
    <p:extLst>
      <p:ext uri="{BB962C8B-B14F-4D97-AF65-F5344CB8AC3E}">
        <p14:creationId xmlns:p14="http://schemas.microsoft.com/office/powerpoint/2010/main" val="1960344664"/>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sldNum" sz="quarter" idx="10"/>
            <p:custDataLst>
              <p:tags r:id="rId1"/>
            </p:custDataLst>
          </p:nvPr>
        </p:nvSpPr>
        <p:spPr>
          <a:ln/>
        </p:spPr>
        <p:txBody>
          <a:bodyPr/>
          <a:lstStyle>
            <a:lvl1pPr>
              <a:defRPr/>
            </a:lvl1pPr>
          </a:lstStyle>
          <a:p>
            <a:pPr>
              <a:defRPr/>
            </a:pPr>
            <a:fld id="{0318528D-C9DB-4A97-92A1-19A0912F1E72}" type="slidenum">
              <a:rPr lang="en-US"/>
              <a:pPr>
                <a:defRPr/>
              </a:pPr>
              <a:t>‹#›</a:t>
            </a:fld>
            <a:endParaRPr lang="en-US" dirty="0"/>
          </a:p>
        </p:txBody>
      </p:sp>
    </p:spTree>
    <p:extLst>
      <p:ext uri="{BB962C8B-B14F-4D97-AF65-F5344CB8AC3E}">
        <p14:creationId xmlns:p14="http://schemas.microsoft.com/office/powerpoint/2010/main" val="2723503015"/>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426561C4-47CE-4330-B678-19B8DE2ADFB5}" type="slidenum">
              <a:rPr lang="en-US"/>
              <a:pPr>
                <a:defRPr/>
              </a:pPr>
              <a:t>‹#›</a:t>
            </a:fld>
            <a:endParaRPr lang="en-US" dirty="0"/>
          </a:p>
        </p:txBody>
      </p:sp>
    </p:spTree>
    <p:extLst>
      <p:ext uri="{BB962C8B-B14F-4D97-AF65-F5344CB8AC3E}">
        <p14:creationId xmlns:p14="http://schemas.microsoft.com/office/powerpoint/2010/main" val="1128631902"/>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8B11BE56-1F8C-4DA4-8D0A-85FD0C83F8F0}" type="slidenum">
              <a:rPr lang="en-US"/>
              <a:pPr>
                <a:defRPr/>
              </a:pPr>
              <a:t>‹#›</a:t>
            </a:fld>
            <a:endParaRPr lang="en-US" dirty="0"/>
          </a:p>
        </p:txBody>
      </p:sp>
    </p:spTree>
    <p:extLst>
      <p:ext uri="{BB962C8B-B14F-4D97-AF65-F5344CB8AC3E}">
        <p14:creationId xmlns:p14="http://schemas.microsoft.com/office/powerpoint/2010/main" val="2550607230"/>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857AECEE-18E6-45AD-95E0-E2EA53BCA923}" type="slidenum">
              <a:rPr lang="en-US"/>
              <a:pPr>
                <a:defRPr/>
              </a:pPr>
              <a:t>‹#›</a:t>
            </a:fld>
            <a:endParaRPr lang="en-US" dirty="0"/>
          </a:p>
        </p:txBody>
      </p:sp>
    </p:spTree>
    <p:extLst>
      <p:ext uri="{BB962C8B-B14F-4D97-AF65-F5344CB8AC3E}">
        <p14:creationId xmlns:p14="http://schemas.microsoft.com/office/powerpoint/2010/main" val="115109406"/>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7350" y="328613"/>
            <a:ext cx="1754188" cy="278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0025" y="328613"/>
            <a:ext cx="5114925" cy="278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0C73B6FD-EFE2-4C4E-A94C-234492FEF67F}" type="slidenum">
              <a:rPr lang="en-US"/>
              <a:pPr>
                <a:defRPr/>
              </a:pPr>
              <a:t>‹#›</a:t>
            </a:fld>
            <a:endParaRPr lang="en-US" dirty="0"/>
          </a:p>
        </p:txBody>
      </p:sp>
    </p:spTree>
    <p:extLst>
      <p:ext uri="{BB962C8B-B14F-4D97-AF65-F5344CB8AC3E}">
        <p14:creationId xmlns:p14="http://schemas.microsoft.com/office/powerpoint/2010/main" val="418167743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7350" y="328613"/>
            <a:ext cx="1754188" cy="27844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200025" y="328613"/>
            <a:ext cx="5114925" cy="278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7AF61BB2-7615-4359-83C4-BA17775DBBCC}" type="slidenum">
              <a:rPr lang="en-GB"/>
              <a:pPr>
                <a:defRPr/>
              </a:pPr>
              <a:t>‹#›</a:t>
            </a:fld>
            <a:endParaRPr lang="en-GB"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gray">
          <a:xfrm>
            <a:off x="-4763" y="0"/>
            <a:ext cx="9148763" cy="6858000"/>
          </a:xfrm>
          <a:prstGeom prst="rect">
            <a:avLst/>
          </a:prstGeom>
          <a:noFill/>
          <a:ln w="9525">
            <a:noFill/>
            <a:miter lim="800000"/>
            <a:headEnd/>
            <a:tailEnd/>
          </a:ln>
          <a:effectLst/>
        </p:spPr>
        <p:txBody>
          <a:bodyPr wrap="none" anchor="ctr"/>
          <a:lstStyle/>
          <a:p>
            <a:pPr>
              <a:defRPr/>
            </a:pPr>
            <a:endParaRPr lang="en-ZA" dirty="0"/>
          </a:p>
        </p:txBody>
      </p:sp>
      <p:pic>
        <p:nvPicPr>
          <p:cNvPr id="5" name="Picture 3" descr="dd"/>
          <p:cNvPicPr>
            <a:picLocks noChangeAspect="1" noChangeArrowheads="1"/>
          </p:cNvPicPr>
          <p:nvPr/>
        </p:nvPicPr>
        <p:blipFill>
          <a:blip r:embed="rId2" cstate="print"/>
          <a:srcRect/>
          <a:stretch>
            <a:fillRect/>
          </a:stretch>
        </p:blipFill>
        <p:spPr bwMode="gray">
          <a:xfrm>
            <a:off x="-4763" y="0"/>
            <a:ext cx="1825626" cy="6858000"/>
          </a:xfrm>
          <a:prstGeom prst="rect">
            <a:avLst/>
          </a:prstGeom>
          <a:noFill/>
          <a:ln w="9525">
            <a:noFill/>
            <a:miter lim="800000"/>
            <a:headEnd/>
            <a:tailEnd/>
          </a:ln>
        </p:spPr>
      </p:pic>
      <p:sp>
        <p:nvSpPr>
          <p:cNvPr id="6" name="Oval 4"/>
          <p:cNvSpPr>
            <a:spLocks noChangeArrowheads="1"/>
          </p:cNvSpPr>
          <p:nvPr/>
        </p:nvSpPr>
        <p:spPr bwMode="gray">
          <a:xfrm>
            <a:off x="368300" y="1300163"/>
            <a:ext cx="2298700" cy="2297112"/>
          </a:xfrm>
          <a:prstGeom prst="ellipse">
            <a:avLst/>
          </a:prstGeom>
          <a:solidFill>
            <a:srgbClr val="83725B"/>
          </a:solidFill>
          <a:ln w="9525">
            <a:solidFill>
              <a:srgbClr val="83725B"/>
            </a:solidFill>
            <a:round/>
            <a:headEnd/>
            <a:tailEnd/>
          </a:ln>
        </p:spPr>
        <p:txBody>
          <a:bodyPr/>
          <a:lstStyle/>
          <a:p>
            <a:pPr>
              <a:defRPr/>
            </a:pPr>
            <a:endParaRPr lang="en-ZA" dirty="0"/>
          </a:p>
        </p:txBody>
      </p:sp>
      <p:sp>
        <p:nvSpPr>
          <p:cNvPr id="7" name="Oval 5" descr="coolers"/>
          <p:cNvSpPr>
            <a:spLocks noChangeArrowheads="1"/>
          </p:cNvSpPr>
          <p:nvPr/>
        </p:nvSpPr>
        <p:spPr bwMode="gray">
          <a:xfrm>
            <a:off x="438150" y="1362075"/>
            <a:ext cx="2160588" cy="2173288"/>
          </a:xfrm>
          <a:prstGeom prst="ellipse">
            <a:avLst/>
          </a:prstGeom>
          <a:blipFill dpi="0" rotWithShape="1">
            <a:blip r:embed="rId3" cstate="print"/>
            <a:srcRect/>
            <a:stretch>
              <a:fillRect/>
            </a:stretch>
          </a:blipFill>
          <a:ln w="9525">
            <a:noFill/>
            <a:round/>
            <a:headEnd/>
            <a:tailEnd/>
          </a:ln>
        </p:spPr>
        <p:txBody>
          <a:bodyPr/>
          <a:lstStyle/>
          <a:p>
            <a:pPr>
              <a:defRPr/>
            </a:pPr>
            <a:endParaRPr lang="en-ZA" dirty="0"/>
          </a:p>
        </p:txBody>
      </p:sp>
      <p:sp>
        <p:nvSpPr>
          <p:cNvPr id="8" name="Oval 6"/>
          <p:cNvSpPr>
            <a:spLocks noChangeArrowheads="1"/>
          </p:cNvSpPr>
          <p:nvPr/>
        </p:nvSpPr>
        <p:spPr bwMode="gray">
          <a:xfrm>
            <a:off x="344488" y="1225550"/>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9" name="Oval 7"/>
          <p:cNvSpPr>
            <a:spLocks noChangeArrowheads="1"/>
          </p:cNvSpPr>
          <p:nvPr/>
        </p:nvSpPr>
        <p:spPr bwMode="gray">
          <a:xfrm>
            <a:off x="257175" y="1225550"/>
            <a:ext cx="2360613" cy="2371725"/>
          </a:xfrm>
          <a:prstGeom prst="ellipse">
            <a:avLst/>
          </a:prstGeom>
          <a:noFill/>
          <a:ln w="9525">
            <a:solidFill>
              <a:srgbClr val="83725B"/>
            </a:solidFill>
            <a:miter lim="800000"/>
            <a:headEnd/>
            <a:tailEnd/>
          </a:ln>
        </p:spPr>
        <p:txBody>
          <a:bodyPr/>
          <a:lstStyle/>
          <a:p>
            <a:pPr>
              <a:defRPr/>
            </a:pPr>
            <a:endParaRPr lang="en-ZA" dirty="0"/>
          </a:p>
        </p:txBody>
      </p:sp>
      <p:sp>
        <p:nvSpPr>
          <p:cNvPr id="10" name="Oval 8"/>
          <p:cNvSpPr>
            <a:spLocks noChangeArrowheads="1"/>
          </p:cNvSpPr>
          <p:nvPr/>
        </p:nvSpPr>
        <p:spPr bwMode="gray">
          <a:xfrm>
            <a:off x="381000" y="1274763"/>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1" name="Oval 9"/>
          <p:cNvSpPr>
            <a:spLocks noChangeArrowheads="1"/>
          </p:cNvSpPr>
          <p:nvPr/>
        </p:nvSpPr>
        <p:spPr bwMode="gray">
          <a:xfrm>
            <a:off x="307975" y="1201738"/>
            <a:ext cx="2359025" cy="2359025"/>
          </a:xfrm>
          <a:prstGeom prst="ellipse">
            <a:avLst/>
          </a:prstGeom>
          <a:noFill/>
          <a:ln w="9525">
            <a:solidFill>
              <a:srgbClr val="83725B"/>
            </a:solidFill>
            <a:miter lim="800000"/>
            <a:headEnd/>
            <a:tailEnd/>
          </a:ln>
        </p:spPr>
        <p:txBody>
          <a:bodyPr/>
          <a:lstStyle/>
          <a:p>
            <a:pPr>
              <a:defRPr/>
            </a:pPr>
            <a:endParaRPr lang="en-ZA" dirty="0"/>
          </a:p>
        </p:txBody>
      </p:sp>
      <p:sp>
        <p:nvSpPr>
          <p:cNvPr id="12" name="Oval 10"/>
          <p:cNvSpPr>
            <a:spLocks noChangeArrowheads="1"/>
          </p:cNvSpPr>
          <p:nvPr/>
        </p:nvSpPr>
        <p:spPr bwMode="gray">
          <a:xfrm>
            <a:off x="442913" y="1323975"/>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3" name="Oval 11"/>
          <p:cNvSpPr>
            <a:spLocks noChangeArrowheads="1"/>
          </p:cNvSpPr>
          <p:nvPr/>
        </p:nvSpPr>
        <p:spPr bwMode="gray">
          <a:xfrm>
            <a:off x="171450" y="1323975"/>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4" name="Oval 12"/>
          <p:cNvSpPr>
            <a:spLocks noChangeArrowheads="1"/>
          </p:cNvSpPr>
          <p:nvPr/>
        </p:nvSpPr>
        <p:spPr bwMode="gray">
          <a:xfrm>
            <a:off x="455613" y="1201738"/>
            <a:ext cx="2359025" cy="2359025"/>
          </a:xfrm>
          <a:prstGeom prst="ellipse">
            <a:avLst/>
          </a:prstGeom>
          <a:noFill/>
          <a:ln w="9525">
            <a:solidFill>
              <a:srgbClr val="83725B"/>
            </a:solidFill>
            <a:miter lim="800000"/>
            <a:headEnd/>
            <a:tailEnd/>
          </a:ln>
        </p:spPr>
        <p:txBody>
          <a:bodyPr/>
          <a:lstStyle/>
          <a:p>
            <a:pPr>
              <a:defRPr/>
            </a:pPr>
            <a:endParaRPr lang="en-ZA" dirty="0"/>
          </a:p>
        </p:txBody>
      </p:sp>
      <p:sp>
        <p:nvSpPr>
          <p:cNvPr id="15" name="Oval 13"/>
          <p:cNvSpPr>
            <a:spLocks noChangeArrowheads="1"/>
          </p:cNvSpPr>
          <p:nvPr/>
        </p:nvSpPr>
        <p:spPr bwMode="gray">
          <a:xfrm>
            <a:off x="974725" y="669925"/>
            <a:ext cx="1173163" cy="1185863"/>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16" name="Oval 14"/>
          <p:cNvSpPr>
            <a:spLocks noChangeArrowheads="1"/>
          </p:cNvSpPr>
          <p:nvPr/>
        </p:nvSpPr>
        <p:spPr bwMode="gray">
          <a:xfrm>
            <a:off x="998538" y="706438"/>
            <a:ext cx="1123950" cy="1123950"/>
          </a:xfrm>
          <a:prstGeom prst="ellipse">
            <a:avLst/>
          </a:prstGeom>
          <a:solidFill>
            <a:srgbClr val="8C7F6D"/>
          </a:solidFill>
          <a:ln w="9525">
            <a:solidFill>
              <a:srgbClr val="83725B"/>
            </a:solidFill>
            <a:miter lim="800000"/>
            <a:headEnd/>
            <a:tailEnd/>
          </a:ln>
        </p:spPr>
        <p:txBody>
          <a:bodyPr/>
          <a:lstStyle/>
          <a:p>
            <a:pPr>
              <a:defRPr/>
            </a:pPr>
            <a:endParaRPr lang="en-ZA" dirty="0"/>
          </a:p>
        </p:txBody>
      </p:sp>
      <p:sp>
        <p:nvSpPr>
          <p:cNvPr id="17" name="Oval 15"/>
          <p:cNvSpPr>
            <a:spLocks noChangeArrowheads="1"/>
          </p:cNvSpPr>
          <p:nvPr/>
        </p:nvSpPr>
        <p:spPr bwMode="gray">
          <a:xfrm>
            <a:off x="949325" y="633413"/>
            <a:ext cx="1222375" cy="1222375"/>
          </a:xfrm>
          <a:prstGeom prst="ellipse">
            <a:avLst/>
          </a:prstGeom>
          <a:noFill/>
          <a:ln w="9525">
            <a:solidFill>
              <a:srgbClr val="83725B"/>
            </a:solidFill>
            <a:miter lim="800000"/>
            <a:headEnd/>
            <a:tailEnd/>
          </a:ln>
        </p:spPr>
        <p:txBody>
          <a:bodyPr/>
          <a:lstStyle/>
          <a:p>
            <a:pPr>
              <a:defRPr/>
            </a:pPr>
            <a:endParaRPr lang="en-ZA" dirty="0"/>
          </a:p>
        </p:txBody>
      </p:sp>
      <p:sp>
        <p:nvSpPr>
          <p:cNvPr id="18" name="Oval 16"/>
          <p:cNvSpPr>
            <a:spLocks noChangeArrowheads="1"/>
          </p:cNvSpPr>
          <p:nvPr/>
        </p:nvSpPr>
        <p:spPr bwMode="gray">
          <a:xfrm>
            <a:off x="912813" y="633413"/>
            <a:ext cx="1209675" cy="1222375"/>
          </a:xfrm>
          <a:prstGeom prst="ellipse">
            <a:avLst/>
          </a:prstGeom>
          <a:noFill/>
          <a:ln w="9525">
            <a:solidFill>
              <a:srgbClr val="83725B"/>
            </a:solidFill>
            <a:miter lim="800000"/>
            <a:headEnd/>
            <a:tailEnd/>
          </a:ln>
        </p:spPr>
        <p:txBody>
          <a:bodyPr/>
          <a:lstStyle/>
          <a:p>
            <a:pPr>
              <a:defRPr/>
            </a:pPr>
            <a:endParaRPr lang="en-ZA" dirty="0"/>
          </a:p>
        </p:txBody>
      </p:sp>
      <p:sp>
        <p:nvSpPr>
          <p:cNvPr id="19" name="Oval 17"/>
          <p:cNvSpPr>
            <a:spLocks noChangeArrowheads="1"/>
          </p:cNvSpPr>
          <p:nvPr/>
        </p:nvSpPr>
        <p:spPr bwMode="gray">
          <a:xfrm>
            <a:off x="974725" y="657225"/>
            <a:ext cx="1222375" cy="1223963"/>
          </a:xfrm>
          <a:prstGeom prst="ellipse">
            <a:avLst/>
          </a:prstGeom>
          <a:noFill/>
          <a:ln w="9525">
            <a:solidFill>
              <a:srgbClr val="83725B"/>
            </a:solidFill>
            <a:miter lim="800000"/>
            <a:headEnd/>
            <a:tailEnd/>
          </a:ln>
        </p:spPr>
        <p:txBody>
          <a:bodyPr/>
          <a:lstStyle/>
          <a:p>
            <a:pPr>
              <a:defRPr/>
            </a:pPr>
            <a:endParaRPr lang="en-ZA" dirty="0"/>
          </a:p>
        </p:txBody>
      </p:sp>
      <p:sp>
        <p:nvSpPr>
          <p:cNvPr id="20" name="Oval 18"/>
          <p:cNvSpPr>
            <a:spLocks noChangeArrowheads="1"/>
          </p:cNvSpPr>
          <p:nvPr/>
        </p:nvSpPr>
        <p:spPr bwMode="gray">
          <a:xfrm>
            <a:off x="936625" y="620713"/>
            <a:ext cx="1211263" cy="1222375"/>
          </a:xfrm>
          <a:prstGeom prst="ellipse">
            <a:avLst/>
          </a:prstGeom>
          <a:noFill/>
          <a:ln w="9525">
            <a:solidFill>
              <a:srgbClr val="83725B"/>
            </a:solidFill>
            <a:miter lim="800000"/>
            <a:headEnd/>
            <a:tailEnd/>
          </a:ln>
        </p:spPr>
        <p:txBody>
          <a:bodyPr/>
          <a:lstStyle/>
          <a:p>
            <a:pPr>
              <a:defRPr/>
            </a:pPr>
            <a:endParaRPr lang="en-ZA" dirty="0"/>
          </a:p>
        </p:txBody>
      </p:sp>
      <p:sp>
        <p:nvSpPr>
          <p:cNvPr id="21" name="Oval 19"/>
          <p:cNvSpPr>
            <a:spLocks noChangeArrowheads="1"/>
          </p:cNvSpPr>
          <p:nvPr/>
        </p:nvSpPr>
        <p:spPr bwMode="gray">
          <a:xfrm>
            <a:off x="998538" y="706438"/>
            <a:ext cx="1123950" cy="1123950"/>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2" name="Oval 20"/>
          <p:cNvSpPr>
            <a:spLocks noChangeArrowheads="1"/>
          </p:cNvSpPr>
          <p:nvPr/>
        </p:nvSpPr>
        <p:spPr bwMode="gray">
          <a:xfrm>
            <a:off x="1011238" y="706438"/>
            <a:ext cx="1100137" cy="1100137"/>
          </a:xfrm>
          <a:prstGeom prst="ellipse">
            <a:avLst/>
          </a:prstGeom>
          <a:noFill/>
          <a:ln w="0">
            <a:solidFill>
              <a:srgbClr val="83725B"/>
            </a:solidFill>
            <a:round/>
            <a:headEnd/>
            <a:tailEnd/>
          </a:ln>
        </p:spPr>
        <p:txBody>
          <a:bodyPr/>
          <a:lstStyle/>
          <a:p>
            <a:pPr>
              <a:defRPr/>
            </a:pPr>
            <a:endParaRPr lang="en-ZA" dirty="0"/>
          </a:p>
        </p:txBody>
      </p:sp>
      <p:sp>
        <p:nvSpPr>
          <p:cNvPr id="23" name="Oval 21" descr="face"/>
          <p:cNvSpPr>
            <a:spLocks noChangeArrowheads="1"/>
          </p:cNvSpPr>
          <p:nvPr/>
        </p:nvSpPr>
        <p:spPr bwMode="gray">
          <a:xfrm>
            <a:off x="1004888" y="706438"/>
            <a:ext cx="1111250" cy="1112837"/>
          </a:xfrm>
          <a:prstGeom prst="ellipse">
            <a:avLst/>
          </a:prstGeom>
          <a:blipFill dpi="0" rotWithShape="1">
            <a:blip r:embed="rId4" cstate="print"/>
            <a:srcRect/>
            <a:stretch>
              <a:fillRect/>
            </a:stretch>
          </a:blipFill>
          <a:ln w="9525">
            <a:noFill/>
            <a:round/>
            <a:headEnd/>
            <a:tailEnd/>
          </a:ln>
        </p:spPr>
        <p:txBody>
          <a:bodyPr/>
          <a:lstStyle/>
          <a:p>
            <a:pPr>
              <a:defRPr/>
            </a:pPr>
            <a:endParaRPr lang="en-ZA" dirty="0"/>
          </a:p>
        </p:txBody>
      </p:sp>
      <p:sp>
        <p:nvSpPr>
          <p:cNvPr id="24" name="Oval 22"/>
          <p:cNvSpPr>
            <a:spLocks noChangeArrowheads="1"/>
          </p:cNvSpPr>
          <p:nvPr/>
        </p:nvSpPr>
        <p:spPr bwMode="gray">
          <a:xfrm>
            <a:off x="1011238" y="620713"/>
            <a:ext cx="1222375" cy="1222375"/>
          </a:xfrm>
          <a:prstGeom prst="ellipse">
            <a:avLst/>
          </a:prstGeom>
          <a:noFill/>
          <a:ln w="9525">
            <a:solidFill>
              <a:srgbClr val="83725B"/>
            </a:solidFill>
            <a:miter lim="800000"/>
            <a:headEnd/>
            <a:tailEnd/>
          </a:ln>
        </p:spPr>
        <p:txBody>
          <a:bodyPr/>
          <a:lstStyle/>
          <a:p>
            <a:pPr>
              <a:defRPr/>
            </a:pPr>
            <a:endParaRPr lang="en-ZA" dirty="0"/>
          </a:p>
        </p:txBody>
      </p:sp>
      <p:sp>
        <p:nvSpPr>
          <p:cNvPr id="25" name="Oval 23"/>
          <p:cNvSpPr>
            <a:spLocks noChangeArrowheads="1"/>
          </p:cNvSpPr>
          <p:nvPr/>
        </p:nvSpPr>
        <p:spPr bwMode="gray">
          <a:xfrm>
            <a:off x="863600" y="695325"/>
            <a:ext cx="1222375" cy="1209675"/>
          </a:xfrm>
          <a:prstGeom prst="ellipse">
            <a:avLst/>
          </a:prstGeom>
          <a:noFill/>
          <a:ln w="9525">
            <a:solidFill>
              <a:srgbClr val="83725B"/>
            </a:solidFill>
            <a:miter lim="800000"/>
            <a:headEnd/>
            <a:tailEnd/>
          </a:ln>
        </p:spPr>
        <p:txBody>
          <a:bodyPr/>
          <a:lstStyle/>
          <a:p>
            <a:pPr>
              <a:defRPr/>
            </a:pPr>
            <a:endParaRPr lang="en-ZA" dirty="0"/>
          </a:p>
        </p:txBody>
      </p:sp>
      <p:sp>
        <p:nvSpPr>
          <p:cNvPr id="26" name="Oval 24"/>
          <p:cNvSpPr>
            <a:spLocks noChangeArrowheads="1"/>
          </p:cNvSpPr>
          <p:nvPr/>
        </p:nvSpPr>
        <p:spPr bwMode="gray">
          <a:xfrm>
            <a:off x="1011238" y="695325"/>
            <a:ext cx="1211262" cy="1209675"/>
          </a:xfrm>
          <a:prstGeom prst="ellipse">
            <a:avLst/>
          </a:prstGeom>
          <a:noFill/>
          <a:ln w="9525">
            <a:solidFill>
              <a:srgbClr val="83725B"/>
            </a:solidFill>
            <a:miter lim="800000"/>
            <a:headEnd/>
            <a:tailEnd/>
          </a:ln>
        </p:spPr>
        <p:txBody>
          <a:bodyPr/>
          <a:lstStyle/>
          <a:p>
            <a:pPr>
              <a:defRPr/>
            </a:pPr>
            <a:endParaRPr lang="en-ZA" dirty="0"/>
          </a:p>
        </p:txBody>
      </p:sp>
      <p:sp>
        <p:nvSpPr>
          <p:cNvPr id="27" name="Oval 25"/>
          <p:cNvSpPr>
            <a:spLocks noChangeArrowheads="1"/>
          </p:cNvSpPr>
          <p:nvPr/>
        </p:nvSpPr>
        <p:spPr bwMode="gray">
          <a:xfrm>
            <a:off x="419100" y="3178175"/>
            <a:ext cx="1925638" cy="1912938"/>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8" name="Oval 26"/>
          <p:cNvSpPr>
            <a:spLocks noChangeArrowheads="1"/>
          </p:cNvSpPr>
          <p:nvPr/>
        </p:nvSpPr>
        <p:spPr bwMode="gray">
          <a:xfrm>
            <a:off x="481013" y="3227388"/>
            <a:ext cx="1801812" cy="1814512"/>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9" name="Oval 27"/>
          <p:cNvSpPr>
            <a:spLocks noChangeArrowheads="1"/>
          </p:cNvSpPr>
          <p:nvPr/>
        </p:nvSpPr>
        <p:spPr bwMode="gray">
          <a:xfrm>
            <a:off x="393700" y="3116263"/>
            <a:ext cx="1976438" cy="1974850"/>
          </a:xfrm>
          <a:prstGeom prst="ellipse">
            <a:avLst/>
          </a:prstGeom>
          <a:noFill/>
          <a:ln w="9525">
            <a:solidFill>
              <a:srgbClr val="83725B"/>
            </a:solidFill>
            <a:miter lim="800000"/>
            <a:headEnd/>
            <a:tailEnd/>
          </a:ln>
        </p:spPr>
        <p:txBody>
          <a:bodyPr/>
          <a:lstStyle/>
          <a:p>
            <a:pPr>
              <a:defRPr/>
            </a:pPr>
            <a:endParaRPr lang="en-ZA" dirty="0"/>
          </a:p>
        </p:txBody>
      </p:sp>
      <p:sp>
        <p:nvSpPr>
          <p:cNvPr id="30" name="Oval 28"/>
          <p:cNvSpPr>
            <a:spLocks noChangeArrowheads="1"/>
          </p:cNvSpPr>
          <p:nvPr/>
        </p:nvSpPr>
        <p:spPr bwMode="gray">
          <a:xfrm>
            <a:off x="331788" y="3116263"/>
            <a:ext cx="1963737" cy="1974850"/>
          </a:xfrm>
          <a:prstGeom prst="ellipse">
            <a:avLst/>
          </a:prstGeom>
          <a:noFill/>
          <a:ln w="9525">
            <a:solidFill>
              <a:srgbClr val="83725B"/>
            </a:solidFill>
            <a:miter lim="800000"/>
            <a:headEnd/>
            <a:tailEnd/>
          </a:ln>
        </p:spPr>
        <p:txBody>
          <a:bodyPr/>
          <a:lstStyle/>
          <a:p>
            <a:pPr>
              <a:defRPr/>
            </a:pPr>
            <a:endParaRPr lang="en-ZA" dirty="0"/>
          </a:p>
        </p:txBody>
      </p:sp>
      <p:sp>
        <p:nvSpPr>
          <p:cNvPr id="31" name="Oval 29"/>
          <p:cNvSpPr>
            <a:spLocks noChangeArrowheads="1"/>
          </p:cNvSpPr>
          <p:nvPr/>
        </p:nvSpPr>
        <p:spPr bwMode="gray">
          <a:xfrm>
            <a:off x="430213" y="3152775"/>
            <a:ext cx="1976437" cy="1976438"/>
          </a:xfrm>
          <a:prstGeom prst="ellipse">
            <a:avLst/>
          </a:prstGeom>
          <a:noFill/>
          <a:ln w="9525">
            <a:solidFill>
              <a:srgbClr val="83725B"/>
            </a:solidFill>
            <a:miter lim="800000"/>
            <a:headEnd/>
            <a:tailEnd/>
          </a:ln>
        </p:spPr>
        <p:txBody>
          <a:bodyPr/>
          <a:lstStyle/>
          <a:p>
            <a:pPr>
              <a:defRPr/>
            </a:pPr>
            <a:endParaRPr lang="en-ZA" dirty="0"/>
          </a:p>
        </p:txBody>
      </p:sp>
      <p:sp>
        <p:nvSpPr>
          <p:cNvPr id="32" name="Oval 30"/>
          <p:cNvSpPr>
            <a:spLocks noChangeArrowheads="1"/>
          </p:cNvSpPr>
          <p:nvPr/>
        </p:nvSpPr>
        <p:spPr bwMode="gray">
          <a:xfrm>
            <a:off x="368300" y="3090863"/>
            <a:ext cx="1976438" cy="1976437"/>
          </a:xfrm>
          <a:prstGeom prst="ellipse">
            <a:avLst/>
          </a:prstGeom>
          <a:noFill/>
          <a:ln w="9525">
            <a:solidFill>
              <a:srgbClr val="83725B"/>
            </a:solidFill>
            <a:miter lim="800000"/>
            <a:headEnd/>
            <a:tailEnd/>
          </a:ln>
        </p:spPr>
        <p:txBody>
          <a:bodyPr/>
          <a:lstStyle/>
          <a:p>
            <a:pPr>
              <a:defRPr/>
            </a:pPr>
            <a:endParaRPr lang="en-ZA" dirty="0"/>
          </a:p>
        </p:txBody>
      </p:sp>
      <p:sp>
        <p:nvSpPr>
          <p:cNvPr id="33" name="Oval 31" descr="new smal workers"/>
          <p:cNvSpPr>
            <a:spLocks noChangeArrowheads="1"/>
          </p:cNvSpPr>
          <p:nvPr/>
        </p:nvSpPr>
        <p:spPr bwMode="gray">
          <a:xfrm>
            <a:off x="482600" y="3227388"/>
            <a:ext cx="1801813" cy="1814512"/>
          </a:xfrm>
          <a:prstGeom prst="ellipse">
            <a:avLst/>
          </a:prstGeom>
          <a:blipFill dpi="0" rotWithShape="1">
            <a:blip r:embed="rId5" cstate="print">
              <a:lum contrast="12000"/>
            </a:blip>
            <a:srcRect/>
            <a:stretch>
              <a:fillRect/>
            </a:stretch>
          </a:blipFill>
          <a:ln w="0">
            <a:noFill/>
            <a:round/>
            <a:headEnd/>
            <a:tailEnd/>
          </a:ln>
        </p:spPr>
        <p:txBody>
          <a:bodyPr/>
          <a:lstStyle/>
          <a:p>
            <a:pPr>
              <a:defRPr/>
            </a:pPr>
            <a:endParaRPr lang="en-ZA" dirty="0"/>
          </a:p>
        </p:txBody>
      </p:sp>
      <p:sp>
        <p:nvSpPr>
          <p:cNvPr id="34" name="Oval 32"/>
          <p:cNvSpPr>
            <a:spLocks noChangeArrowheads="1"/>
          </p:cNvSpPr>
          <p:nvPr/>
        </p:nvSpPr>
        <p:spPr bwMode="gray">
          <a:xfrm>
            <a:off x="257175" y="3201988"/>
            <a:ext cx="1965325" cy="1976437"/>
          </a:xfrm>
          <a:prstGeom prst="ellipse">
            <a:avLst/>
          </a:prstGeom>
          <a:noFill/>
          <a:ln w="9525">
            <a:solidFill>
              <a:srgbClr val="83725B"/>
            </a:solidFill>
            <a:miter lim="800000"/>
            <a:headEnd/>
            <a:tailEnd/>
          </a:ln>
        </p:spPr>
        <p:txBody>
          <a:bodyPr/>
          <a:lstStyle/>
          <a:p>
            <a:pPr>
              <a:defRPr/>
            </a:pPr>
            <a:endParaRPr lang="en-ZA" dirty="0"/>
          </a:p>
        </p:txBody>
      </p:sp>
      <p:sp>
        <p:nvSpPr>
          <p:cNvPr id="35" name="Oval 33"/>
          <p:cNvSpPr>
            <a:spLocks noChangeArrowheads="1"/>
          </p:cNvSpPr>
          <p:nvPr/>
        </p:nvSpPr>
        <p:spPr bwMode="gray">
          <a:xfrm>
            <a:off x="492125" y="3090863"/>
            <a:ext cx="1976438" cy="1976437"/>
          </a:xfrm>
          <a:prstGeom prst="ellipse">
            <a:avLst/>
          </a:prstGeom>
          <a:noFill/>
          <a:ln w="9525">
            <a:solidFill>
              <a:srgbClr val="83725B"/>
            </a:solidFill>
            <a:miter lim="800000"/>
            <a:headEnd/>
            <a:tailEnd/>
          </a:ln>
        </p:spPr>
        <p:txBody>
          <a:bodyPr/>
          <a:lstStyle/>
          <a:p>
            <a:pPr>
              <a:defRPr/>
            </a:pPr>
            <a:endParaRPr lang="en-ZA" dirty="0"/>
          </a:p>
        </p:txBody>
      </p:sp>
      <p:sp>
        <p:nvSpPr>
          <p:cNvPr id="36" name="Oval 34"/>
          <p:cNvSpPr>
            <a:spLocks noChangeArrowheads="1"/>
          </p:cNvSpPr>
          <p:nvPr/>
        </p:nvSpPr>
        <p:spPr bwMode="gray">
          <a:xfrm>
            <a:off x="481013" y="3201988"/>
            <a:ext cx="1974850" cy="1976437"/>
          </a:xfrm>
          <a:prstGeom prst="ellipse">
            <a:avLst/>
          </a:prstGeom>
          <a:noFill/>
          <a:ln w="9525">
            <a:solidFill>
              <a:srgbClr val="83725B"/>
            </a:solidFill>
            <a:miter lim="800000"/>
            <a:headEnd/>
            <a:tailEnd/>
          </a:ln>
        </p:spPr>
        <p:txBody>
          <a:bodyPr/>
          <a:lstStyle/>
          <a:p>
            <a:pPr>
              <a:defRPr/>
            </a:pPr>
            <a:endParaRPr lang="en-ZA" dirty="0"/>
          </a:p>
        </p:txBody>
      </p:sp>
      <p:sp>
        <p:nvSpPr>
          <p:cNvPr id="37" name="Oval 35"/>
          <p:cNvSpPr>
            <a:spLocks noChangeArrowheads="1"/>
          </p:cNvSpPr>
          <p:nvPr/>
        </p:nvSpPr>
        <p:spPr bwMode="gray">
          <a:xfrm>
            <a:off x="974725" y="4746625"/>
            <a:ext cx="1592263" cy="1604963"/>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38" name="Oval 36"/>
          <p:cNvSpPr>
            <a:spLocks noChangeArrowheads="1"/>
          </p:cNvSpPr>
          <p:nvPr/>
        </p:nvSpPr>
        <p:spPr bwMode="gray">
          <a:xfrm>
            <a:off x="1023938" y="4795838"/>
            <a:ext cx="1493837" cy="1506537"/>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39" name="Oval 37"/>
          <p:cNvSpPr>
            <a:spLocks noChangeArrowheads="1"/>
          </p:cNvSpPr>
          <p:nvPr/>
        </p:nvSpPr>
        <p:spPr bwMode="gray">
          <a:xfrm>
            <a:off x="949325" y="4697413"/>
            <a:ext cx="1643063" cy="1643062"/>
          </a:xfrm>
          <a:prstGeom prst="ellipse">
            <a:avLst/>
          </a:prstGeom>
          <a:noFill/>
          <a:ln w="9525">
            <a:solidFill>
              <a:srgbClr val="83725B"/>
            </a:solidFill>
            <a:miter lim="800000"/>
            <a:headEnd/>
            <a:tailEnd/>
          </a:ln>
        </p:spPr>
        <p:txBody>
          <a:bodyPr/>
          <a:lstStyle/>
          <a:p>
            <a:pPr>
              <a:defRPr/>
            </a:pPr>
            <a:endParaRPr lang="en-ZA" dirty="0"/>
          </a:p>
        </p:txBody>
      </p:sp>
      <p:sp>
        <p:nvSpPr>
          <p:cNvPr id="40" name="Oval 38"/>
          <p:cNvSpPr>
            <a:spLocks noChangeArrowheads="1"/>
          </p:cNvSpPr>
          <p:nvPr/>
        </p:nvSpPr>
        <p:spPr bwMode="gray">
          <a:xfrm>
            <a:off x="900113" y="4697413"/>
            <a:ext cx="1630362" cy="1643062"/>
          </a:xfrm>
          <a:prstGeom prst="ellipse">
            <a:avLst/>
          </a:prstGeom>
          <a:noFill/>
          <a:ln w="9525">
            <a:solidFill>
              <a:srgbClr val="83725B"/>
            </a:solidFill>
            <a:miter lim="800000"/>
            <a:headEnd/>
            <a:tailEnd/>
          </a:ln>
        </p:spPr>
        <p:txBody>
          <a:bodyPr/>
          <a:lstStyle/>
          <a:p>
            <a:pPr>
              <a:defRPr/>
            </a:pPr>
            <a:endParaRPr lang="en-ZA" dirty="0"/>
          </a:p>
        </p:txBody>
      </p:sp>
      <p:sp>
        <p:nvSpPr>
          <p:cNvPr id="41" name="Oval 39"/>
          <p:cNvSpPr>
            <a:spLocks noChangeArrowheads="1"/>
          </p:cNvSpPr>
          <p:nvPr/>
        </p:nvSpPr>
        <p:spPr bwMode="gray">
          <a:xfrm>
            <a:off x="987425" y="4733925"/>
            <a:ext cx="1630363" cy="1643063"/>
          </a:xfrm>
          <a:prstGeom prst="ellipse">
            <a:avLst/>
          </a:prstGeom>
          <a:noFill/>
          <a:ln w="9525">
            <a:solidFill>
              <a:srgbClr val="83725B"/>
            </a:solidFill>
            <a:miter lim="800000"/>
            <a:headEnd/>
            <a:tailEnd/>
          </a:ln>
        </p:spPr>
        <p:txBody>
          <a:bodyPr/>
          <a:lstStyle/>
          <a:p>
            <a:pPr>
              <a:defRPr/>
            </a:pPr>
            <a:endParaRPr lang="en-ZA" dirty="0"/>
          </a:p>
        </p:txBody>
      </p:sp>
      <p:sp>
        <p:nvSpPr>
          <p:cNvPr id="42" name="Oval 40"/>
          <p:cNvSpPr>
            <a:spLocks noChangeArrowheads="1"/>
          </p:cNvSpPr>
          <p:nvPr/>
        </p:nvSpPr>
        <p:spPr bwMode="gray">
          <a:xfrm>
            <a:off x="925513" y="4684713"/>
            <a:ext cx="1641475" cy="1643062"/>
          </a:xfrm>
          <a:prstGeom prst="ellipse">
            <a:avLst/>
          </a:prstGeom>
          <a:noFill/>
          <a:ln w="9525">
            <a:solidFill>
              <a:srgbClr val="83725B"/>
            </a:solidFill>
            <a:miter lim="800000"/>
            <a:headEnd/>
            <a:tailEnd/>
          </a:ln>
        </p:spPr>
        <p:txBody>
          <a:bodyPr/>
          <a:lstStyle/>
          <a:p>
            <a:pPr>
              <a:defRPr/>
            </a:pPr>
            <a:endParaRPr lang="en-ZA" dirty="0"/>
          </a:p>
        </p:txBody>
      </p:sp>
      <p:sp>
        <p:nvSpPr>
          <p:cNvPr id="43" name="Oval 41" descr="boom"/>
          <p:cNvSpPr>
            <a:spLocks noChangeArrowheads="1"/>
          </p:cNvSpPr>
          <p:nvPr/>
        </p:nvSpPr>
        <p:spPr bwMode="gray">
          <a:xfrm>
            <a:off x="1012825" y="4791075"/>
            <a:ext cx="1506538" cy="1519238"/>
          </a:xfrm>
          <a:prstGeom prst="ellipse">
            <a:avLst/>
          </a:prstGeom>
          <a:blipFill dpi="0" rotWithShape="1">
            <a:blip r:embed="rId6" cstate="print">
              <a:lum contrast="6000"/>
            </a:blip>
            <a:srcRect/>
            <a:stretch>
              <a:fillRect/>
            </a:stretch>
          </a:blipFill>
          <a:ln w="9525">
            <a:noFill/>
            <a:miter lim="800000"/>
            <a:headEnd/>
            <a:tailEnd/>
          </a:ln>
        </p:spPr>
        <p:txBody>
          <a:bodyPr/>
          <a:lstStyle/>
          <a:p>
            <a:pPr>
              <a:defRPr/>
            </a:pPr>
            <a:endParaRPr lang="en-ZA" dirty="0"/>
          </a:p>
        </p:txBody>
      </p:sp>
      <p:sp>
        <p:nvSpPr>
          <p:cNvPr id="44" name="Oval 42"/>
          <p:cNvSpPr>
            <a:spLocks noChangeArrowheads="1"/>
          </p:cNvSpPr>
          <p:nvPr/>
        </p:nvSpPr>
        <p:spPr bwMode="gray">
          <a:xfrm>
            <a:off x="838200" y="4770438"/>
            <a:ext cx="1630363" cy="1643062"/>
          </a:xfrm>
          <a:prstGeom prst="ellipse">
            <a:avLst/>
          </a:prstGeom>
          <a:noFill/>
          <a:ln w="9525">
            <a:solidFill>
              <a:srgbClr val="83725B"/>
            </a:solidFill>
            <a:miter lim="800000"/>
            <a:headEnd/>
            <a:tailEnd/>
          </a:ln>
        </p:spPr>
        <p:txBody>
          <a:bodyPr/>
          <a:lstStyle/>
          <a:p>
            <a:pPr>
              <a:defRPr/>
            </a:pPr>
            <a:endParaRPr lang="en-ZA" dirty="0"/>
          </a:p>
        </p:txBody>
      </p:sp>
      <p:sp>
        <p:nvSpPr>
          <p:cNvPr id="45" name="Oval 43"/>
          <p:cNvSpPr>
            <a:spLocks noChangeArrowheads="1"/>
          </p:cNvSpPr>
          <p:nvPr/>
        </p:nvSpPr>
        <p:spPr bwMode="gray">
          <a:xfrm>
            <a:off x="1023938" y="4770438"/>
            <a:ext cx="1643062" cy="1643062"/>
          </a:xfrm>
          <a:prstGeom prst="ellipse">
            <a:avLst/>
          </a:prstGeom>
          <a:noFill/>
          <a:ln w="9525">
            <a:solidFill>
              <a:srgbClr val="83725B"/>
            </a:solidFill>
            <a:miter lim="800000"/>
            <a:headEnd/>
            <a:tailEnd/>
          </a:ln>
        </p:spPr>
        <p:txBody>
          <a:bodyPr/>
          <a:lstStyle/>
          <a:p>
            <a:pPr>
              <a:defRPr/>
            </a:pPr>
            <a:endParaRPr lang="en-ZA" dirty="0"/>
          </a:p>
        </p:txBody>
      </p:sp>
      <p:sp>
        <p:nvSpPr>
          <p:cNvPr id="46" name="Oval 44"/>
          <p:cNvSpPr>
            <a:spLocks noChangeArrowheads="1"/>
          </p:cNvSpPr>
          <p:nvPr/>
        </p:nvSpPr>
        <p:spPr bwMode="gray">
          <a:xfrm>
            <a:off x="1036638" y="4684713"/>
            <a:ext cx="1630362" cy="1643062"/>
          </a:xfrm>
          <a:prstGeom prst="ellipse">
            <a:avLst/>
          </a:prstGeom>
          <a:noFill/>
          <a:ln w="9525">
            <a:solidFill>
              <a:srgbClr val="83725B"/>
            </a:solidFill>
            <a:miter lim="800000"/>
            <a:headEnd/>
            <a:tailEnd/>
          </a:ln>
        </p:spPr>
        <p:txBody>
          <a:bodyPr/>
          <a:lstStyle/>
          <a:p>
            <a:pPr>
              <a:defRPr/>
            </a:pPr>
            <a:endParaRPr lang="en-ZA" dirty="0"/>
          </a:p>
        </p:txBody>
      </p:sp>
      <p:sp>
        <p:nvSpPr>
          <p:cNvPr id="47" name="Working Draft Text" hidden="1"/>
          <p:cNvSpPr txBox="1">
            <a:spLocks noChangeArrowheads="1"/>
          </p:cNvSpPr>
          <p:nvPr/>
        </p:nvSpPr>
        <p:spPr bwMode="gray">
          <a:xfrm>
            <a:off x="3059113" y="1160463"/>
            <a:ext cx="984250" cy="136525"/>
          </a:xfrm>
          <a:prstGeom prst="rect">
            <a:avLst/>
          </a:prstGeom>
          <a:noFill/>
          <a:ln w="9525">
            <a:noFill/>
            <a:miter lim="800000"/>
            <a:headEnd/>
            <a:tailEnd/>
          </a:ln>
          <a:effectLst/>
        </p:spPr>
        <p:txBody>
          <a:bodyPr wrap="none" lIns="0" tIns="0" rIns="0" bIns="0">
            <a:spAutoFit/>
          </a:bodyPr>
          <a:lstStyle/>
          <a:p>
            <a:pPr defTabSz="912813">
              <a:defRPr/>
            </a:pPr>
            <a:r>
              <a:rPr lang="en-GB" sz="900" dirty="0"/>
              <a:t>WORKING DRAFT</a:t>
            </a:r>
          </a:p>
        </p:txBody>
      </p:sp>
      <p:sp>
        <p:nvSpPr>
          <p:cNvPr id="48" name="Working Draft" hidden="1"/>
          <p:cNvSpPr txBox="1">
            <a:spLocks noChangeArrowheads="1"/>
          </p:cNvSpPr>
          <p:nvPr/>
        </p:nvSpPr>
        <p:spPr bwMode="gray">
          <a:xfrm>
            <a:off x="3059113" y="1314450"/>
            <a:ext cx="3194050" cy="138113"/>
          </a:xfrm>
          <a:prstGeom prst="rect">
            <a:avLst/>
          </a:prstGeom>
          <a:noFill/>
          <a:ln w="9525">
            <a:noFill/>
            <a:miter lim="800000"/>
            <a:headEnd/>
            <a:tailEnd/>
          </a:ln>
          <a:effectLst/>
        </p:spPr>
        <p:txBody>
          <a:bodyPr wrap="none" lIns="0" tIns="0" rIns="0" bIns="0">
            <a:spAutoFit/>
          </a:bodyPr>
          <a:lstStyle/>
          <a:p>
            <a:pPr defTabSz="912813">
              <a:defRPr/>
            </a:pPr>
            <a:r>
              <a:rPr lang="en-US" sz="900" b="0" dirty="0"/>
              <a:t>Last Modified 2010/11/04 01:26:42 PM South Africa Standard Time</a:t>
            </a:r>
            <a:endParaRPr lang="en-GB" sz="900" b="0" dirty="0"/>
          </a:p>
        </p:txBody>
      </p:sp>
      <p:sp>
        <p:nvSpPr>
          <p:cNvPr id="49" name="Printed" hidden="1"/>
          <p:cNvSpPr txBox="1">
            <a:spLocks noChangeArrowheads="1"/>
          </p:cNvSpPr>
          <p:nvPr/>
        </p:nvSpPr>
        <p:spPr bwMode="gray">
          <a:xfrm>
            <a:off x="3059113" y="1473200"/>
            <a:ext cx="2876550" cy="136525"/>
          </a:xfrm>
          <a:prstGeom prst="rect">
            <a:avLst/>
          </a:prstGeom>
          <a:noFill/>
          <a:ln w="9525">
            <a:noFill/>
            <a:miter lim="800000"/>
            <a:headEnd/>
            <a:tailEnd/>
          </a:ln>
          <a:effectLst/>
        </p:spPr>
        <p:txBody>
          <a:bodyPr wrap="none" lIns="0" tIns="0" rIns="0" bIns="0">
            <a:spAutoFit/>
          </a:bodyPr>
          <a:lstStyle/>
          <a:p>
            <a:pPr defTabSz="912813">
              <a:defRPr/>
            </a:pPr>
            <a:r>
              <a:rPr lang="en-US" sz="900" b="0" dirty="0"/>
              <a:t>Printed 10/11/04 08:16:26 South Africa Standard Time</a:t>
            </a:r>
            <a:endParaRPr lang="en-GB" sz="900" b="0" dirty="0"/>
          </a:p>
        </p:txBody>
      </p:sp>
      <p:grpSp>
        <p:nvGrpSpPr>
          <p:cNvPr id="50" name="McK Title Elements"/>
          <p:cNvGrpSpPr>
            <a:grpSpLocks/>
          </p:cNvGrpSpPr>
          <p:nvPr userDrawn="1"/>
        </p:nvGrpSpPr>
        <p:grpSpPr bwMode="auto">
          <a:xfrm>
            <a:off x="3059113" y="4933950"/>
            <a:ext cx="4935537" cy="477838"/>
            <a:chOff x="1927" y="3108"/>
            <a:chExt cx="3109" cy="301"/>
          </a:xfrm>
        </p:grpSpPr>
        <p:sp>
          <p:nvSpPr>
            <p:cNvPr id="51" name="McK Document type" hidden="1"/>
            <p:cNvSpPr txBox="1">
              <a:spLocks noChangeArrowheads="1"/>
            </p:cNvSpPr>
            <p:nvPr userDrawn="1"/>
          </p:nvSpPr>
          <p:spPr bwMode="gray">
            <a:xfrm>
              <a:off x="1927" y="3108"/>
              <a:ext cx="3109" cy="134"/>
            </a:xfrm>
            <a:prstGeom prst="rect">
              <a:avLst/>
            </a:prstGeom>
            <a:noFill/>
            <a:ln w="9525">
              <a:noFill/>
              <a:miter lim="800000"/>
              <a:headEnd/>
              <a:tailEnd/>
            </a:ln>
            <a:effectLst/>
          </p:spPr>
          <p:txBody>
            <a:bodyPr lIns="0" tIns="0" rIns="0" bIns="0" anchor="b">
              <a:spAutoFit/>
            </a:bodyPr>
            <a:lstStyle/>
            <a:p>
              <a:pPr defTabSz="912813">
                <a:defRPr/>
              </a:pPr>
              <a:r>
                <a:rPr lang="en-GB" sz="1400" b="0" dirty="0"/>
                <a:t>Document type</a:t>
              </a:r>
            </a:p>
          </p:txBody>
        </p:sp>
        <p:sp>
          <p:nvSpPr>
            <p:cNvPr id="52" name="McK Date" hidden="1"/>
            <p:cNvSpPr txBox="1">
              <a:spLocks noChangeArrowheads="1"/>
            </p:cNvSpPr>
            <p:nvPr userDrawn="1"/>
          </p:nvSpPr>
          <p:spPr bwMode="gray">
            <a:xfrm>
              <a:off x="1927" y="3275"/>
              <a:ext cx="3109" cy="134"/>
            </a:xfrm>
            <a:prstGeom prst="rect">
              <a:avLst/>
            </a:prstGeom>
            <a:noFill/>
            <a:ln w="9525">
              <a:noFill/>
              <a:miter lim="800000"/>
              <a:headEnd/>
              <a:tailEnd/>
            </a:ln>
            <a:effectLst/>
          </p:spPr>
          <p:txBody>
            <a:bodyPr lIns="0" tIns="0" rIns="0" bIns="0">
              <a:spAutoFit/>
            </a:bodyPr>
            <a:lstStyle/>
            <a:p>
              <a:pPr defTabSz="912813">
                <a:defRPr/>
              </a:pPr>
              <a:r>
                <a:rPr lang="en-GB" sz="1400" b="0" dirty="0"/>
                <a:t>Date</a:t>
              </a:r>
            </a:p>
          </p:txBody>
        </p:sp>
      </p:grpSp>
      <p:sp>
        <p:nvSpPr>
          <p:cNvPr id="53" name="doc id" hidden="1"/>
          <p:cNvSpPr>
            <a:spLocks noChangeArrowheads="1"/>
          </p:cNvSpPr>
          <p:nvPr/>
        </p:nvSpPr>
        <p:spPr bwMode="gray">
          <a:xfrm>
            <a:off x="8010525" y="47625"/>
            <a:ext cx="995363" cy="106363"/>
          </a:xfrm>
          <a:prstGeom prst="rect">
            <a:avLst/>
          </a:prstGeom>
          <a:noFill/>
          <a:ln w="9525">
            <a:noFill/>
            <a:miter lim="800000"/>
            <a:headEnd/>
            <a:tailEnd/>
          </a:ln>
          <a:effectLst/>
        </p:spPr>
        <p:txBody>
          <a:bodyPr lIns="0" tIns="0" rIns="0" bIns="0">
            <a:spAutoFit/>
          </a:bodyPr>
          <a:lstStyle/>
          <a:p>
            <a:pPr algn="r" defTabSz="895350">
              <a:defRPr/>
            </a:pPr>
            <a:r>
              <a:rPr lang="en-GB" sz="700" b="0" dirty="0">
                <a:solidFill>
                  <a:srgbClr val="000000"/>
                </a:solidFill>
              </a:rPr>
              <a:t>JOH-ESK039-20101008-vgi</a:t>
            </a:r>
          </a:p>
        </p:txBody>
      </p:sp>
      <p:pic>
        <p:nvPicPr>
          <p:cNvPr id="54" name="Picture 54"/>
          <p:cNvPicPr>
            <a:picLocks noChangeArrowheads="1"/>
          </p:cNvPicPr>
          <p:nvPr/>
        </p:nvPicPr>
        <p:blipFill>
          <a:blip r:embed="rId7" cstate="print"/>
          <a:srcRect/>
          <a:stretch>
            <a:fillRect/>
          </a:stretch>
        </p:blipFill>
        <p:spPr bwMode="gray">
          <a:xfrm>
            <a:off x="6800850" y="319088"/>
            <a:ext cx="2146300" cy="544512"/>
          </a:xfrm>
          <a:prstGeom prst="rect">
            <a:avLst/>
          </a:prstGeom>
          <a:noFill/>
          <a:ln w="19050">
            <a:noFill/>
            <a:miter lim="800000"/>
            <a:headEnd/>
            <a:tailEnd/>
          </a:ln>
        </p:spPr>
      </p:pic>
      <p:sp>
        <p:nvSpPr>
          <p:cNvPr id="2563117" name="Rectangle 45"/>
          <p:cNvSpPr>
            <a:spLocks noGrp="1" noChangeArrowheads="1"/>
          </p:cNvSpPr>
          <p:nvPr>
            <p:ph type="ctrTitle"/>
          </p:nvPr>
        </p:nvSpPr>
        <p:spPr bwMode="gray">
          <a:xfrm>
            <a:off x="3059113" y="3636963"/>
            <a:ext cx="5545137" cy="309562"/>
          </a:xfrm>
        </p:spPr>
        <p:txBody>
          <a:bodyPr anchor="b"/>
          <a:lstStyle>
            <a:lvl1pPr>
              <a:defRPr>
                <a:solidFill>
                  <a:srgbClr val="003896"/>
                </a:solidFill>
              </a:defRPr>
            </a:lvl1pPr>
          </a:lstStyle>
          <a:p>
            <a:r>
              <a:rPr lang="en-GB"/>
              <a:t>Click to edit Master title style</a:t>
            </a:r>
          </a:p>
        </p:txBody>
      </p:sp>
      <p:sp>
        <p:nvSpPr>
          <p:cNvPr id="2563118" name="Rectangle 46"/>
          <p:cNvSpPr>
            <a:spLocks noGrp="1" noChangeArrowheads="1"/>
          </p:cNvSpPr>
          <p:nvPr>
            <p:ph type="subTitle" idx="1"/>
          </p:nvPr>
        </p:nvSpPr>
        <p:spPr bwMode="gray">
          <a:xfrm>
            <a:off x="3059113" y="4092575"/>
            <a:ext cx="5545137" cy="244475"/>
          </a:xfrm>
        </p:spPr>
        <p:txBody>
          <a:bodyPr/>
          <a:lstStyle>
            <a:lvl1pPr>
              <a:defRPr>
                <a:solidFill>
                  <a:srgbClr val="83725B"/>
                </a:solidFill>
              </a:defRPr>
            </a:lvl1pPr>
          </a:lstStyle>
          <a:p>
            <a:r>
              <a:rPr lang="en-GB"/>
              <a:t>Click to edit Master subtitle style</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4AEC1813-E050-4303-9883-9BDDA9E9A9A8}" type="slidenum">
              <a:rPr lang="en-GB"/>
              <a:pPr>
                <a:defRPr/>
              </a:pPr>
              <a:t>‹#›</a:t>
            </a:fld>
            <a:endParaRPr lang="en-GB" dirty="0"/>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932B5B7A-B11D-466E-A1CC-86E0F012FEF3}" type="slidenum">
              <a:rPr lang="en-GB"/>
              <a:pPr>
                <a:defRPr/>
              </a:pPr>
              <a:t>‹#›</a:t>
            </a:fld>
            <a:endParaRPr lang="en-GB" dirty="0"/>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8150" y="1890713"/>
            <a:ext cx="331470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3905250" y="1890713"/>
            <a:ext cx="3316288"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0930505D-9686-4B9F-B4B4-99D4039EB76E}" type="slidenum">
              <a:rPr lang="en-GB"/>
              <a:pPr>
                <a:defRPr/>
              </a:pPr>
              <a:t>‹#›</a:t>
            </a:fld>
            <a:endParaRPr lang="en-GB" dirty="0"/>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6"/>
          <p:cNvSpPr>
            <a:spLocks noGrp="1" noChangeArrowheads="1"/>
          </p:cNvSpPr>
          <p:nvPr>
            <p:ph type="sldNum" sz="quarter" idx="10"/>
            <p:custDataLst>
              <p:tags r:id="rId1"/>
            </p:custDataLst>
          </p:nvPr>
        </p:nvSpPr>
        <p:spPr>
          <a:ln/>
        </p:spPr>
        <p:txBody>
          <a:bodyPr/>
          <a:lstStyle>
            <a:lvl1pPr>
              <a:defRPr/>
            </a:lvl1pPr>
          </a:lstStyle>
          <a:p>
            <a:pPr>
              <a:defRPr/>
            </a:pPr>
            <a:fld id="{22F02747-2567-4DC5-8063-188017C6B2ED}" type="slidenum">
              <a:rPr lang="en-GB"/>
              <a:pPr>
                <a:defRPr/>
              </a:pPr>
              <a:t>‹#›</a:t>
            </a:fld>
            <a:endParaRPr lang="en-GB" dirty="0"/>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6"/>
          <p:cNvSpPr>
            <a:spLocks noGrp="1" noChangeArrowheads="1"/>
          </p:cNvSpPr>
          <p:nvPr>
            <p:ph type="sldNum" sz="quarter" idx="10"/>
            <p:custDataLst>
              <p:tags r:id="rId1"/>
            </p:custDataLst>
          </p:nvPr>
        </p:nvSpPr>
        <p:spPr>
          <a:ln/>
        </p:spPr>
        <p:txBody>
          <a:bodyPr/>
          <a:lstStyle>
            <a:lvl1pPr>
              <a:defRPr/>
            </a:lvl1pPr>
          </a:lstStyle>
          <a:p>
            <a:pPr>
              <a:defRPr/>
            </a:pPr>
            <a:fld id="{D86E7702-3D91-47FE-92D0-C327933DD8F3}" type="slidenum">
              <a:rPr lang="en-GB"/>
              <a:pPr>
                <a:defRPr/>
              </a:pPr>
              <a:t>‹#›</a:t>
            </a:fld>
            <a:endParaRPr lang="en-GB" dirty="0"/>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pPr>
              <a:defRPr/>
            </a:pPr>
            <a:fld id="{1FB7388A-8259-4C87-B24C-5B0BD2411142}" type="slidenum">
              <a:rPr lang="en-GB"/>
              <a:pPr>
                <a:defRPr/>
              </a:pPr>
              <a:t>‹#›</a:t>
            </a:fld>
            <a:endParaRPr lang="en-GB" dirty="0"/>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26E64B0E-2CEE-4976-ADD7-7067CD2CFC4F}" type="slidenum">
              <a:rPr lang="en-GB"/>
              <a:pPr>
                <a:defRPr/>
              </a:pPr>
              <a:t>‹#›</a:t>
            </a:fld>
            <a:endParaRPr lang="en-GB"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19CB791F-EE61-49FF-B82D-89F2E0F1EFED}" type="slidenum">
              <a:rPr lang="en-GB"/>
              <a:pPr>
                <a:defRPr/>
              </a:pPr>
              <a:t>‹#›</a:t>
            </a:fld>
            <a:endParaRPr lang="en-GB" dirty="0"/>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810FD4E3-4585-46E7-99AD-4A9025234507}" type="slidenum">
              <a:rPr lang="en-GB"/>
              <a:pPr>
                <a:defRPr/>
              </a:pPr>
              <a:t>‹#›</a:t>
            </a:fld>
            <a:endParaRPr lang="en-GB" dirty="0"/>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F55ADD6B-48F4-4012-B1BA-5EA30DF35DBD}" type="slidenum">
              <a:rPr lang="en-GB"/>
              <a:pPr>
                <a:defRPr/>
              </a:pPr>
              <a:t>‹#›</a:t>
            </a:fld>
            <a:endParaRPr lang="en-GB" dirty="0"/>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7350" y="328613"/>
            <a:ext cx="1754188" cy="27844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200025" y="328613"/>
            <a:ext cx="5114925" cy="278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80E60818-D269-4C78-9774-15CE85C1CC56}" type="slidenum">
              <a:rPr lang="en-GB"/>
              <a:pPr>
                <a:defRPr/>
              </a:pPr>
              <a:t>‹#›</a:t>
            </a:fld>
            <a:endParaRPr lang="en-GB" dirty="0"/>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gray">
          <a:xfrm>
            <a:off x="-4763" y="0"/>
            <a:ext cx="9148763" cy="6858000"/>
          </a:xfrm>
          <a:prstGeom prst="rect">
            <a:avLst/>
          </a:prstGeom>
          <a:noFill/>
          <a:ln w="9525">
            <a:noFill/>
            <a:miter lim="800000"/>
            <a:headEnd/>
            <a:tailEnd/>
          </a:ln>
          <a:effectLst/>
        </p:spPr>
        <p:txBody>
          <a:bodyPr wrap="none" anchor="ctr"/>
          <a:lstStyle/>
          <a:p>
            <a:pPr>
              <a:defRPr/>
            </a:pPr>
            <a:endParaRPr lang="en-ZA" dirty="0"/>
          </a:p>
        </p:txBody>
      </p:sp>
      <p:pic>
        <p:nvPicPr>
          <p:cNvPr id="5" name="Picture 3" descr="dd"/>
          <p:cNvPicPr>
            <a:picLocks noChangeAspect="1" noChangeArrowheads="1"/>
          </p:cNvPicPr>
          <p:nvPr/>
        </p:nvPicPr>
        <p:blipFill>
          <a:blip r:embed="rId2" cstate="print"/>
          <a:srcRect/>
          <a:stretch>
            <a:fillRect/>
          </a:stretch>
        </p:blipFill>
        <p:spPr bwMode="gray">
          <a:xfrm>
            <a:off x="-4763" y="0"/>
            <a:ext cx="1825626" cy="6858000"/>
          </a:xfrm>
          <a:prstGeom prst="rect">
            <a:avLst/>
          </a:prstGeom>
          <a:noFill/>
          <a:ln w="9525">
            <a:noFill/>
            <a:miter lim="800000"/>
            <a:headEnd/>
            <a:tailEnd/>
          </a:ln>
        </p:spPr>
      </p:pic>
      <p:sp>
        <p:nvSpPr>
          <p:cNvPr id="6" name="Oval 4"/>
          <p:cNvSpPr>
            <a:spLocks noChangeArrowheads="1"/>
          </p:cNvSpPr>
          <p:nvPr/>
        </p:nvSpPr>
        <p:spPr bwMode="gray">
          <a:xfrm>
            <a:off x="368300" y="1300163"/>
            <a:ext cx="2298700" cy="2297112"/>
          </a:xfrm>
          <a:prstGeom prst="ellipse">
            <a:avLst/>
          </a:prstGeom>
          <a:solidFill>
            <a:srgbClr val="83725B"/>
          </a:solidFill>
          <a:ln w="9525">
            <a:solidFill>
              <a:srgbClr val="83725B"/>
            </a:solidFill>
            <a:round/>
            <a:headEnd/>
            <a:tailEnd/>
          </a:ln>
        </p:spPr>
        <p:txBody>
          <a:bodyPr/>
          <a:lstStyle/>
          <a:p>
            <a:pPr>
              <a:defRPr/>
            </a:pPr>
            <a:endParaRPr lang="en-ZA" dirty="0"/>
          </a:p>
        </p:txBody>
      </p:sp>
      <p:sp>
        <p:nvSpPr>
          <p:cNvPr id="7" name="Oval 5" descr="coolers"/>
          <p:cNvSpPr>
            <a:spLocks noChangeArrowheads="1"/>
          </p:cNvSpPr>
          <p:nvPr/>
        </p:nvSpPr>
        <p:spPr bwMode="gray">
          <a:xfrm>
            <a:off x="438150" y="1362075"/>
            <a:ext cx="2160588" cy="2173288"/>
          </a:xfrm>
          <a:prstGeom prst="ellipse">
            <a:avLst/>
          </a:prstGeom>
          <a:blipFill dpi="0" rotWithShape="1">
            <a:blip r:embed="rId3" cstate="print"/>
            <a:srcRect/>
            <a:stretch>
              <a:fillRect/>
            </a:stretch>
          </a:blipFill>
          <a:ln w="9525">
            <a:noFill/>
            <a:round/>
            <a:headEnd/>
            <a:tailEnd/>
          </a:ln>
        </p:spPr>
        <p:txBody>
          <a:bodyPr/>
          <a:lstStyle/>
          <a:p>
            <a:pPr>
              <a:defRPr/>
            </a:pPr>
            <a:endParaRPr lang="en-ZA" dirty="0"/>
          </a:p>
        </p:txBody>
      </p:sp>
      <p:sp>
        <p:nvSpPr>
          <p:cNvPr id="8" name="Oval 6"/>
          <p:cNvSpPr>
            <a:spLocks noChangeArrowheads="1"/>
          </p:cNvSpPr>
          <p:nvPr/>
        </p:nvSpPr>
        <p:spPr bwMode="gray">
          <a:xfrm>
            <a:off x="344488" y="1225550"/>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9" name="Oval 7"/>
          <p:cNvSpPr>
            <a:spLocks noChangeArrowheads="1"/>
          </p:cNvSpPr>
          <p:nvPr/>
        </p:nvSpPr>
        <p:spPr bwMode="gray">
          <a:xfrm>
            <a:off x="257175" y="1225550"/>
            <a:ext cx="2360613" cy="2371725"/>
          </a:xfrm>
          <a:prstGeom prst="ellipse">
            <a:avLst/>
          </a:prstGeom>
          <a:noFill/>
          <a:ln w="9525">
            <a:solidFill>
              <a:srgbClr val="83725B"/>
            </a:solidFill>
            <a:miter lim="800000"/>
            <a:headEnd/>
            <a:tailEnd/>
          </a:ln>
        </p:spPr>
        <p:txBody>
          <a:bodyPr/>
          <a:lstStyle/>
          <a:p>
            <a:pPr>
              <a:defRPr/>
            </a:pPr>
            <a:endParaRPr lang="en-ZA" dirty="0"/>
          </a:p>
        </p:txBody>
      </p:sp>
      <p:sp>
        <p:nvSpPr>
          <p:cNvPr id="10" name="Oval 8"/>
          <p:cNvSpPr>
            <a:spLocks noChangeArrowheads="1"/>
          </p:cNvSpPr>
          <p:nvPr/>
        </p:nvSpPr>
        <p:spPr bwMode="gray">
          <a:xfrm>
            <a:off x="381000" y="1274763"/>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1" name="Oval 9"/>
          <p:cNvSpPr>
            <a:spLocks noChangeArrowheads="1"/>
          </p:cNvSpPr>
          <p:nvPr/>
        </p:nvSpPr>
        <p:spPr bwMode="gray">
          <a:xfrm>
            <a:off x="307975" y="1201738"/>
            <a:ext cx="2359025" cy="2359025"/>
          </a:xfrm>
          <a:prstGeom prst="ellipse">
            <a:avLst/>
          </a:prstGeom>
          <a:noFill/>
          <a:ln w="9525">
            <a:solidFill>
              <a:srgbClr val="83725B"/>
            </a:solidFill>
            <a:miter lim="800000"/>
            <a:headEnd/>
            <a:tailEnd/>
          </a:ln>
        </p:spPr>
        <p:txBody>
          <a:bodyPr/>
          <a:lstStyle/>
          <a:p>
            <a:pPr>
              <a:defRPr/>
            </a:pPr>
            <a:endParaRPr lang="en-ZA" dirty="0"/>
          </a:p>
        </p:txBody>
      </p:sp>
      <p:sp>
        <p:nvSpPr>
          <p:cNvPr id="12" name="Oval 10"/>
          <p:cNvSpPr>
            <a:spLocks noChangeArrowheads="1"/>
          </p:cNvSpPr>
          <p:nvPr/>
        </p:nvSpPr>
        <p:spPr bwMode="gray">
          <a:xfrm>
            <a:off x="442913" y="1323975"/>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3" name="Oval 11"/>
          <p:cNvSpPr>
            <a:spLocks noChangeArrowheads="1"/>
          </p:cNvSpPr>
          <p:nvPr/>
        </p:nvSpPr>
        <p:spPr bwMode="gray">
          <a:xfrm>
            <a:off x="171450" y="1323975"/>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4" name="Oval 12"/>
          <p:cNvSpPr>
            <a:spLocks noChangeArrowheads="1"/>
          </p:cNvSpPr>
          <p:nvPr/>
        </p:nvSpPr>
        <p:spPr bwMode="gray">
          <a:xfrm>
            <a:off x="455613" y="1201738"/>
            <a:ext cx="2359025" cy="2359025"/>
          </a:xfrm>
          <a:prstGeom prst="ellipse">
            <a:avLst/>
          </a:prstGeom>
          <a:noFill/>
          <a:ln w="9525">
            <a:solidFill>
              <a:srgbClr val="83725B"/>
            </a:solidFill>
            <a:miter lim="800000"/>
            <a:headEnd/>
            <a:tailEnd/>
          </a:ln>
        </p:spPr>
        <p:txBody>
          <a:bodyPr/>
          <a:lstStyle/>
          <a:p>
            <a:pPr>
              <a:defRPr/>
            </a:pPr>
            <a:endParaRPr lang="en-ZA" dirty="0"/>
          </a:p>
        </p:txBody>
      </p:sp>
      <p:sp>
        <p:nvSpPr>
          <p:cNvPr id="15" name="Oval 13"/>
          <p:cNvSpPr>
            <a:spLocks noChangeArrowheads="1"/>
          </p:cNvSpPr>
          <p:nvPr/>
        </p:nvSpPr>
        <p:spPr bwMode="gray">
          <a:xfrm>
            <a:off x="974725" y="669925"/>
            <a:ext cx="1173163" cy="1185863"/>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16" name="Oval 14"/>
          <p:cNvSpPr>
            <a:spLocks noChangeArrowheads="1"/>
          </p:cNvSpPr>
          <p:nvPr/>
        </p:nvSpPr>
        <p:spPr bwMode="gray">
          <a:xfrm>
            <a:off x="998538" y="706438"/>
            <a:ext cx="1123950" cy="1123950"/>
          </a:xfrm>
          <a:prstGeom prst="ellipse">
            <a:avLst/>
          </a:prstGeom>
          <a:solidFill>
            <a:srgbClr val="8C7F6D"/>
          </a:solidFill>
          <a:ln w="9525">
            <a:solidFill>
              <a:srgbClr val="83725B"/>
            </a:solidFill>
            <a:miter lim="800000"/>
            <a:headEnd/>
            <a:tailEnd/>
          </a:ln>
        </p:spPr>
        <p:txBody>
          <a:bodyPr/>
          <a:lstStyle/>
          <a:p>
            <a:pPr>
              <a:defRPr/>
            </a:pPr>
            <a:endParaRPr lang="en-ZA" dirty="0"/>
          </a:p>
        </p:txBody>
      </p:sp>
      <p:sp>
        <p:nvSpPr>
          <p:cNvPr id="17" name="Oval 15"/>
          <p:cNvSpPr>
            <a:spLocks noChangeArrowheads="1"/>
          </p:cNvSpPr>
          <p:nvPr/>
        </p:nvSpPr>
        <p:spPr bwMode="gray">
          <a:xfrm>
            <a:off x="949325" y="633413"/>
            <a:ext cx="1222375" cy="1222375"/>
          </a:xfrm>
          <a:prstGeom prst="ellipse">
            <a:avLst/>
          </a:prstGeom>
          <a:noFill/>
          <a:ln w="9525">
            <a:solidFill>
              <a:srgbClr val="83725B"/>
            </a:solidFill>
            <a:miter lim="800000"/>
            <a:headEnd/>
            <a:tailEnd/>
          </a:ln>
        </p:spPr>
        <p:txBody>
          <a:bodyPr/>
          <a:lstStyle/>
          <a:p>
            <a:pPr>
              <a:defRPr/>
            </a:pPr>
            <a:endParaRPr lang="en-ZA" dirty="0"/>
          </a:p>
        </p:txBody>
      </p:sp>
      <p:sp>
        <p:nvSpPr>
          <p:cNvPr id="18" name="Oval 16"/>
          <p:cNvSpPr>
            <a:spLocks noChangeArrowheads="1"/>
          </p:cNvSpPr>
          <p:nvPr/>
        </p:nvSpPr>
        <p:spPr bwMode="gray">
          <a:xfrm>
            <a:off x="912813" y="633413"/>
            <a:ext cx="1209675" cy="1222375"/>
          </a:xfrm>
          <a:prstGeom prst="ellipse">
            <a:avLst/>
          </a:prstGeom>
          <a:noFill/>
          <a:ln w="9525">
            <a:solidFill>
              <a:srgbClr val="83725B"/>
            </a:solidFill>
            <a:miter lim="800000"/>
            <a:headEnd/>
            <a:tailEnd/>
          </a:ln>
        </p:spPr>
        <p:txBody>
          <a:bodyPr/>
          <a:lstStyle/>
          <a:p>
            <a:pPr>
              <a:defRPr/>
            </a:pPr>
            <a:endParaRPr lang="en-ZA" dirty="0"/>
          </a:p>
        </p:txBody>
      </p:sp>
      <p:sp>
        <p:nvSpPr>
          <p:cNvPr id="19" name="Oval 17"/>
          <p:cNvSpPr>
            <a:spLocks noChangeArrowheads="1"/>
          </p:cNvSpPr>
          <p:nvPr/>
        </p:nvSpPr>
        <p:spPr bwMode="gray">
          <a:xfrm>
            <a:off x="974725" y="657225"/>
            <a:ext cx="1222375" cy="1223963"/>
          </a:xfrm>
          <a:prstGeom prst="ellipse">
            <a:avLst/>
          </a:prstGeom>
          <a:noFill/>
          <a:ln w="9525">
            <a:solidFill>
              <a:srgbClr val="83725B"/>
            </a:solidFill>
            <a:miter lim="800000"/>
            <a:headEnd/>
            <a:tailEnd/>
          </a:ln>
        </p:spPr>
        <p:txBody>
          <a:bodyPr/>
          <a:lstStyle/>
          <a:p>
            <a:pPr>
              <a:defRPr/>
            </a:pPr>
            <a:endParaRPr lang="en-ZA" dirty="0"/>
          </a:p>
        </p:txBody>
      </p:sp>
      <p:sp>
        <p:nvSpPr>
          <p:cNvPr id="20" name="Oval 18"/>
          <p:cNvSpPr>
            <a:spLocks noChangeArrowheads="1"/>
          </p:cNvSpPr>
          <p:nvPr/>
        </p:nvSpPr>
        <p:spPr bwMode="gray">
          <a:xfrm>
            <a:off x="936625" y="620713"/>
            <a:ext cx="1211263" cy="1222375"/>
          </a:xfrm>
          <a:prstGeom prst="ellipse">
            <a:avLst/>
          </a:prstGeom>
          <a:noFill/>
          <a:ln w="9525">
            <a:solidFill>
              <a:srgbClr val="83725B"/>
            </a:solidFill>
            <a:miter lim="800000"/>
            <a:headEnd/>
            <a:tailEnd/>
          </a:ln>
        </p:spPr>
        <p:txBody>
          <a:bodyPr/>
          <a:lstStyle/>
          <a:p>
            <a:pPr>
              <a:defRPr/>
            </a:pPr>
            <a:endParaRPr lang="en-ZA" dirty="0"/>
          </a:p>
        </p:txBody>
      </p:sp>
      <p:sp>
        <p:nvSpPr>
          <p:cNvPr id="21" name="Oval 19"/>
          <p:cNvSpPr>
            <a:spLocks noChangeArrowheads="1"/>
          </p:cNvSpPr>
          <p:nvPr/>
        </p:nvSpPr>
        <p:spPr bwMode="gray">
          <a:xfrm>
            <a:off x="998538" y="706438"/>
            <a:ext cx="1123950" cy="1123950"/>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2" name="Oval 20"/>
          <p:cNvSpPr>
            <a:spLocks noChangeArrowheads="1"/>
          </p:cNvSpPr>
          <p:nvPr/>
        </p:nvSpPr>
        <p:spPr bwMode="gray">
          <a:xfrm>
            <a:off x="1011238" y="706438"/>
            <a:ext cx="1100137" cy="1100137"/>
          </a:xfrm>
          <a:prstGeom prst="ellipse">
            <a:avLst/>
          </a:prstGeom>
          <a:noFill/>
          <a:ln w="0">
            <a:solidFill>
              <a:srgbClr val="83725B"/>
            </a:solidFill>
            <a:round/>
            <a:headEnd/>
            <a:tailEnd/>
          </a:ln>
        </p:spPr>
        <p:txBody>
          <a:bodyPr/>
          <a:lstStyle/>
          <a:p>
            <a:pPr>
              <a:defRPr/>
            </a:pPr>
            <a:endParaRPr lang="en-ZA" dirty="0"/>
          </a:p>
        </p:txBody>
      </p:sp>
      <p:sp>
        <p:nvSpPr>
          <p:cNvPr id="23" name="Oval 21" descr="face"/>
          <p:cNvSpPr>
            <a:spLocks noChangeArrowheads="1"/>
          </p:cNvSpPr>
          <p:nvPr/>
        </p:nvSpPr>
        <p:spPr bwMode="gray">
          <a:xfrm>
            <a:off x="1004888" y="706438"/>
            <a:ext cx="1111250" cy="1112837"/>
          </a:xfrm>
          <a:prstGeom prst="ellipse">
            <a:avLst/>
          </a:prstGeom>
          <a:blipFill dpi="0" rotWithShape="1">
            <a:blip r:embed="rId4" cstate="print"/>
            <a:srcRect/>
            <a:stretch>
              <a:fillRect/>
            </a:stretch>
          </a:blipFill>
          <a:ln w="9525">
            <a:noFill/>
            <a:round/>
            <a:headEnd/>
            <a:tailEnd/>
          </a:ln>
        </p:spPr>
        <p:txBody>
          <a:bodyPr/>
          <a:lstStyle/>
          <a:p>
            <a:pPr>
              <a:defRPr/>
            </a:pPr>
            <a:endParaRPr lang="en-ZA" dirty="0"/>
          </a:p>
        </p:txBody>
      </p:sp>
      <p:sp>
        <p:nvSpPr>
          <p:cNvPr id="24" name="Oval 22"/>
          <p:cNvSpPr>
            <a:spLocks noChangeArrowheads="1"/>
          </p:cNvSpPr>
          <p:nvPr/>
        </p:nvSpPr>
        <p:spPr bwMode="gray">
          <a:xfrm>
            <a:off x="1011238" y="620713"/>
            <a:ext cx="1222375" cy="1222375"/>
          </a:xfrm>
          <a:prstGeom prst="ellipse">
            <a:avLst/>
          </a:prstGeom>
          <a:noFill/>
          <a:ln w="9525">
            <a:solidFill>
              <a:srgbClr val="83725B"/>
            </a:solidFill>
            <a:miter lim="800000"/>
            <a:headEnd/>
            <a:tailEnd/>
          </a:ln>
        </p:spPr>
        <p:txBody>
          <a:bodyPr/>
          <a:lstStyle/>
          <a:p>
            <a:pPr>
              <a:defRPr/>
            </a:pPr>
            <a:endParaRPr lang="en-ZA" dirty="0"/>
          </a:p>
        </p:txBody>
      </p:sp>
      <p:sp>
        <p:nvSpPr>
          <p:cNvPr id="25" name="Oval 23"/>
          <p:cNvSpPr>
            <a:spLocks noChangeArrowheads="1"/>
          </p:cNvSpPr>
          <p:nvPr/>
        </p:nvSpPr>
        <p:spPr bwMode="gray">
          <a:xfrm>
            <a:off x="863600" y="695325"/>
            <a:ext cx="1222375" cy="1209675"/>
          </a:xfrm>
          <a:prstGeom prst="ellipse">
            <a:avLst/>
          </a:prstGeom>
          <a:noFill/>
          <a:ln w="9525">
            <a:solidFill>
              <a:srgbClr val="83725B"/>
            </a:solidFill>
            <a:miter lim="800000"/>
            <a:headEnd/>
            <a:tailEnd/>
          </a:ln>
        </p:spPr>
        <p:txBody>
          <a:bodyPr/>
          <a:lstStyle/>
          <a:p>
            <a:pPr>
              <a:defRPr/>
            </a:pPr>
            <a:endParaRPr lang="en-ZA" dirty="0"/>
          </a:p>
        </p:txBody>
      </p:sp>
      <p:sp>
        <p:nvSpPr>
          <p:cNvPr id="26" name="Oval 24"/>
          <p:cNvSpPr>
            <a:spLocks noChangeArrowheads="1"/>
          </p:cNvSpPr>
          <p:nvPr/>
        </p:nvSpPr>
        <p:spPr bwMode="gray">
          <a:xfrm>
            <a:off x="1011238" y="695325"/>
            <a:ext cx="1211262" cy="1209675"/>
          </a:xfrm>
          <a:prstGeom prst="ellipse">
            <a:avLst/>
          </a:prstGeom>
          <a:noFill/>
          <a:ln w="9525">
            <a:solidFill>
              <a:srgbClr val="83725B"/>
            </a:solidFill>
            <a:miter lim="800000"/>
            <a:headEnd/>
            <a:tailEnd/>
          </a:ln>
        </p:spPr>
        <p:txBody>
          <a:bodyPr/>
          <a:lstStyle/>
          <a:p>
            <a:pPr>
              <a:defRPr/>
            </a:pPr>
            <a:endParaRPr lang="en-ZA" dirty="0"/>
          </a:p>
        </p:txBody>
      </p:sp>
      <p:sp>
        <p:nvSpPr>
          <p:cNvPr id="27" name="Oval 25"/>
          <p:cNvSpPr>
            <a:spLocks noChangeArrowheads="1"/>
          </p:cNvSpPr>
          <p:nvPr/>
        </p:nvSpPr>
        <p:spPr bwMode="gray">
          <a:xfrm>
            <a:off x="419100" y="3178175"/>
            <a:ext cx="1925638" cy="1912938"/>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8" name="Oval 26"/>
          <p:cNvSpPr>
            <a:spLocks noChangeArrowheads="1"/>
          </p:cNvSpPr>
          <p:nvPr/>
        </p:nvSpPr>
        <p:spPr bwMode="gray">
          <a:xfrm>
            <a:off x="481013" y="3227388"/>
            <a:ext cx="1801812" cy="1814512"/>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9" name="Oval 27"/>
          <p:cNvSpPr>
            <a:spLocks noChangeArrowheads="1"/>
          </p:cNvSpPr>
          <p:nvPr/>
        </p:nvSpPr>
        <p:spPr bwMode="gray">
          <a:xfrm>
            <a:off x="393700" y="3116263"/>
            <a:ext cx="1976438" cy="1974850"/>
          </a:xfrm>
          <a:prstGeom prst="ellipse">
            <a:avLst/>
          </a:prstGeom>
          <a:noFill/>
          <a:ln w="9525">
            <a:solidFill>
              <a:srgbClr val="83725B"/>
            </a:solidFill>
            <a:miter lim="800000"/>
            <a:headEnd/>
            <a:tailEnd/>
          </a:ln>
        </p:spPr>
        <p:txBody>
          <a:bodyPr/>
          <a:lstStyle/>
          <a:p>
            <a:pPr>
              <a:defRPr/>
            </a:pPr>
            <a:endParaRPr lang="en-ZA" dirty="0"/>
          </a:p>
        </p:txBody>
      </p:sp>
      <p:sp>
        <p:nvSpPr>
          <p:cNvPr id="30" name="Oval 28"/>
          <p:cNvSpPr>
            <a:spLocks noChangeArrowheads="1"/>
          </p:cNvSpPr>
          <p:nvPr/>
        </p:nvSpPr>
        <p:spPr bwMode="gray">
          <a:xfrm>
            <a:off x="331788" y="3116263"/>
            <a:ext cx="1963737" cy="1974850"/>
          </a:xfrm>
          <a:prstGeom prst="ellipse">
            <a:avLst/>
          </a:prstGeom>
          <a:noFill/>
          <a:ln w="9525">
            <a:solidFill>
              <a:srgbClr val="83725B"/>
            </a:solidFill>
            <a:miter lim="800000"/>
            <a:headEnd/>
            <a:tailEnd/>
          </a:ln>
        </p:spPr>
        <p:txBody>
          <a:bodyPr/>
          <a:lstStyle/>
          <a:p>
            <a:pPr>
              <a:defRPr/>
            </a:pPr>
            <a:endParaRPr lang="en-ZA" dirty="0"/>
          </a:p>
        </p:txBody>
      </p:sp>
      <p:sp>
        <p:nvSpPr>
          <p:cNvPr id="31" name="Oval 29"/>
          <p:cNvSpPr>
            <a:spLocks noChangeArrowheads="1"/>
          </p:cNvSpPr>
          <p:nvPr/>
        </p:nvSpPr>
        <p:spPr bwMode="gray">
          <a:xfrm>
            <a:off x="430213" y="3152775"/>
            <a:ext cx="1976437" cy="1976438"/>
          </a:xfrm>
          <a:prstGeom prst="ellipse">
            <a:avLst/>
          </a:prstGeom>
          <a:noFill/>
          <a:ln w="9525">
            <a:solidFill>
              <a:srgbClr val="83725B"/>
            </a:solidFill>
            <a:miter lim="800000"/>
            <a:headEnd/>
            <a:tailEnd/>
          </a:ln>
        </p:spPr>
        <p:txBody>
          <a:bodyPr/>
          <a:lstStyle/>
          <a:p>
            <a:pPr>
              <a:defRPr/>
            </a:pPr>
            <a:endParaRPr lang="en-ZA" dirty="0"/>
          </a:p>
        </p:txBody>
      </p:sp>
      <p:sp>
        <p:nvSpPr>
          <p:cNvPr id="32" name="Oval 30"/>
          <p:cNvSpPr>
            <a:spLocks noChangeArrowheads="1"/>
          </p:cNvSpPr>
          <p:nvPr/>
        </p:nvSpPr>
        <p:spPr bwMode="gray">
          <a:xfrm>
            <a:off x="368300" y="3090863"/>
            <a:ext cx="1976438" cy="1976437"/>
          </a:xfrm>
          <a:prstGeom prst="ellipse">
            <a:avLst/>
          </a:prstGeom>
          <a:noFill/>
          <a:ln w="9525">
            <a:solidFill>
              <a:srgbClr val="83725B"/>
            </a:solidFill>
            <a:miter lim="800000"/>
            <a:headEnd/>
            <a:tailEnd/>
          </a:ln>
        </p:spPr>
        <p:txBody>
          <a:bodyPr/>
          <a:lstStyle/>
          <a:p>
            <a:pPr>
              <a:defRPr/>
            </a:pPr>
            <a:endParaRPr lang="en-ZA" dirty="0"/>
          </a:p>
        </p:txBody>
      </p:sp>
      <p:sp>
        <p:nvSpPr>
          <p:cNvPr id="33" name="Oval 31" descr="new smal workers"/>
          <p:cNvSpPr>
            <a:spLocks noChangeArrowheads="1"/>
          </p:cNvSpPr>
          <p:nvPr/>
        </p:nvSpPr>
        <p:spPr bwMode="gray">
          <a:xfrm>
            <a:off x="482600" y="3227388"/>
            <a:ext cx="1801813" cy="1814512"/>
          </a:xfrm>
          <a:prstGeom prst="ellipse">
            <a:avLst/>
          </a:prstGeom>
          <a:blipFill dpi="0" rotWithShape="1">
            <a:blip r:embed="rId5" cstate="print">
              <a:lum contrast="12000"/>
            </a:blip>
            <a:srcRect/>
            <a:stretch>
              <a:fillRect/>
            </a:stretch>
          </a:blipFill>
          <a:ln w="0">
            <a:noFill/>
            <a:round/>
            <a:headEnd/>
            <a:tailEnd/>
          </a:ln>
        </p:spPr>
        <p:txBody>
          <a:bodyPr/>
          <a:lstStyle/>
          <a:p>
            <a:pPr>
              <a:defRPr/>
            </a:pPr>
            <a:endParaRPr lang="en-ZA" dirty="0"/>
          </a:p>
        </p:txBody>
      </p:sp>
      <p:sp>
        <p:nvSpPr>
          <p:cNvPr id="34" name="Oval 32"/>
          <p:cNvSpPr>
            <a:spLocks noChangeArrowheads="1"/>
          </p:cNvSpPr>
          <p:nvPr/>
        </p:nvSpPr>
        <p:spPr bwMode="gray">
          <a:xfrm>
            <a:off x="257175" y="3201988"/>
            <a:ext cx="1965325" cy="1976437"/>
          </a:xfrm>
          <a:prstGeom prst="ellipse">
            <a:avLst/>
          </a:prstGeom>
          <a:noFill/>
          <a:ln w="9525">
            <a:solidFill>
              <a:srgbClr val="83725B"/>
            </a:solidFill>
            <a:miter lim="800000"/>
            <a:headEnd/>
            <a:tailEnd/>
          </a:ln>
        </p:spPr>
        <p:txBody>
          <a:bodyPr/>
          <a:lstStyle/>
          <a:p>
            <a:pPr>
              <a:defRPr/>
            </a:pPr>
            <a:endParaRPr lang="en-ZA" dirty="0"/>
          </a:p>
        </p:txBody>
      </p:sp>
      <p:sp>
        <p:nvSpPr>
          <p:cNvPr id="35" name="Oval 33"/>
          <p:cNvSpPr>
            <a:spLocks noChangeArrowheads="1"/>
          </p:cNvSpPr>
          <p:nvPr/>
        </p:nvSpPr>
        <p:spPr bwMode="gray">
          <a:xfrm>
            <a:off x="492125" y="3090863"/>
            <a:ext cx="1976438" cy="1976437"/>
          </a:xfrm>
          <a:prstGeom prst="ellipse">
            <a:avLst/>
          </a:prstGeom>
          <a:noFill/>
          <a:ln w="9525">
            <a:solidFill>
              <a:srgbClr val="83725B"/>
            </a:solidFill>
            <a:miter lim="800000"/>
            <a:headEnd/>
            <a:tailEnd/>
          </a:ln>
        </p:spPr>
        <p:txBody>
          <a:bodyPr/>
          <a:lstStyle/>
          <a:p>
            <a:pPr>
              <a:defRPr/>
            </a:pPr>
            <a:endParaRPr lang="en-ZA" dirty="0"/>
          </a:p>
        </p:txBody>
      </p:sp>
      <p:sp>
        <p:nvSpPr>
          <p:cNvPr id="36" name="Oval 34"/>
          <p:cNvSpPr>
            <a:spLocks noChangeArrowheads="1"/>
          </p:cNvSpPr>
          <p:nvPr/>
        </p:nvSpPr>
        <p:spPr bwMode="gray">
          <a:xfrm>
            <a:off x="481013" y="3201988"/>
            <a:ext cx="1974850" cy="1976437"/>
          </a:xfrm>
          <a:prstGeom prst="ellipse">
            <a:avLst/>
          </a:prstGeom>
          <a:noFill/>
          <a:ln w="9525">
            <a:solidFill>
              <a:srgbClr val="83725B"/>
            </a:solidFill>
            <a:miter lim="800000"/>
            <a:headEnd/>
            <a:tailEnd/>
          </a:ln>
        </p:spPr>
        <p:txBody>
          <a:bodyPr/>
          <a:lstStyle/>
          <a:p>
            <a:pPr>
              <a:defRPr/>
            </a:pPr>
            <a:endParaRPr lang="en-ZA" dirty="0"/>
          </a:p>
        </p:txBody>
      </p:sp>
      <p:sp>
        <p:nvSpPr>
          <p:cNvPr id="37" name="Oval 35"/>
          <p:cNvSpPr>
            <a:spLocks noChangeArrowheads="1"/>
          </p:cNvSpPr>
          <p:nvPr/>
        </p:nvSpPr>
        <p:spPr bwMode="gray">
          <a:xfrm>
            <a:off x="974725" y="4746625"/>
            <a:ext cx="1592263" cy="1604963"/>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38" name="Oval 36"/>
          <p:cNvSpPr>
            <a:spLocks noChangeArrowheads="1"/>
          </p:cNvSpPr>
          <p:nvPr/>
        </p:nvSpPr>
        <p:spPr bwMode="gray">
          <a:xfrm>
            <a:off x="1023938" y="4795838"/>
            <a:ext cx="1493837" cy="1506537"/>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39" name="Oval 37"/>
          <p:cNvSpPr>
            <a:spLocks noChangeArrowheads="1"/>
          </p:cNvSpPr>
          <p:nvPr/>
        </p:nvSpPr>
        <p:spPr bwMode="gray">
          <a:xfrm>
            <a:off x="949325" y="4697413"/>
            <a:ext cx="1643063" cy="1643062"/>
          </a:xfrm>
          <a:prstGeom prst="ellipse">
            <a:avLst/>
          </a:prstGeom>
          <a:noFill/>
          <a:ln w="9525">
            <a:solidFill>
              <a:srgbClr val="83725B"/>
            </a:solidFill>
            <a:miter lim="800000"/>
            <a:headEnd/>
            <a:tailEnd/>
          </a:ln>
        </p:spPr>
        <p:txBody>
          <a:bodyPr/>
          <a:lstStyle/>
          <a:p>
            <a:pPr>
              <a:defRPr/>
            </a:pPr>
            <a:endParaRPr lang="en-ZA" dirty="0"/>
          </a:p>
        </p:txBody>
      </p:sp>
      <p:sp>
        <p:nvSpPr>
          <p:cNvPr id="40" name="Oval 38"/>
          <p:cNvSpPr>
            <a:spLocks noChangeArrowheads="1"/>
          </p:cNvSpPr>
          <p:nvPr/>
        </p:nvSpPr>
        <p:spPr bwMode="gray">
          <a:xfrm>
            <a:off x="900113" y="4697413"/>
            <a:ext cx="1630362" cy="1643062"/>
          </a:xfrm>
          <a:prstGeom prst="ellipse">
            <a:avLst/>
          </a:prstGeom>
          <a:noFill/>
          <a:ln w="9525">
            <a:solidFill>
              <a:srgbClr val="83725B"/>
            </a:solidFill>
            <a:miter lim="800000"/>
            <a:headEnd/>
            <a:tailEnd/>
          </a:ln>
        </p:spPr>
        <p:txBody>
          <a:bodyPr/>
          <a:lstStyle/>
          <a:p>
            <a:pPr>
              <a:defRPr/>
            </a:pPr>
            <a:endParaRPr lang="en-ZA" dirty="0"/>
          </a:p>
        </p:txBody>
      </p:sp>
      <p:sp>
        <p:nvSpPr>
          <p:cNvPr id="41" name="Oval 39"/>
          <p:cNvSpPr>
            <a:spLocks noChangeArrowheads="1"/>
          </p:cNvSpPr>
          <p:nvPr/>
        </p:nvSpPr>
        <p:spPr bwMode="gray">
          <a:xfrm>
            <a:off x="987425" y="4733925"/>
            <a:ext cx="1630363" cy="1643063"/>
          </a:xfrm>
          <a:prstGeom prst="ellipse">
            <a:avLst/>
          </a:prstGeom>
          <a:noFill/>
          <a:ln w="9525">
            <a:solidFill>
              <a:srgbClr val="83725B"/>
            </a:solidFill>
            <a:miter lim="800000"/>
            <a:headEnd/>
            <a:tailEnd/>
          </a:ln>
        </p:spPr>
        <p:txBody>
          <a:bodyPr/>
          <a:lstStyle/>
          <a:p>
            <a:pPr>
              <a:defRPr/>
            </a:pPr>
            <a:endParaRPr lang="en-ZA" dirty="0"/>
          </a:p>
        </p:txBody>
      </p:sp>
      <p:sp>
        <p:nvSpPr>
          <p:cNvPr id="42" name="Oval 40"/>
          <p:cNvSpPr>
            <a:spLocks noChangeArrowheads="1"/>
          </p:cNvSpPr>
          <p:nvPr/>
        </p:nvSpPr>
        <p:spPr bwMode="gray">
          <a:xfrm>
            <a:off x="925513" y="4684713"/>
            <a:ext cx="1641475" cy="1643062"/>
          </a:xfrm>
          <a:prstGeom prst="ellipse">
            <a:avLst/>
          </a:prstGeom>
          <a:noFill/>
          <a:ln w="9525">
            <a:solidFill>
              <a:srgbClr val="83725B"/>
            </a:solidFill>
            <a:miter lim="800000"/>
            <a:headEnd/>
            <a:tailEnd/>
          </a:ln>
        </p:spPr>
        <p:txBody>
          <a:bodyPr/>
          <a:lstStyle/>
          <a:p>
            <a:pPr>
              <a:defRPr/>
            </a:pPr>
            <a:endParaRPr lang="en-ZA" dirty="0"/>
          </a:p>
        </p:txBody>
      </p:sp>
      <p:sp>
        <p:nvSpPr>
          <p:cNvPr id="43" name="Oval 41" descr="boom"/>
          <p:cNvSpPr>
            <a:spLocks noChangeArrowheads="1"/>
          </p:cNvSpPr>
          <p:nvPr/>
        </p:nvSpPr>
        <p:spPr bwMode="gray">
          <a:xfrm>
            <a:off x="1012825" y="4791075"/>
            <a:ext cx="1506538" cy="1519238"/>
          </a:xfrm>
          <a:prstGeom prst="ellipse">
            <a:avLst/>
          </a:prstGeom>
          <a:blipFill dpi="0" rotWithShape="1">
            <a:blip r:embed="rId6" cstate="print">
              <a:lum contrast="6000"/>
            </a:blip>
            <a:srcRect/>
            <a:stretch>
              <a:fillRect/>
            </a:stretch>
          </a:blipFill>
          <a:ln w="9525">
            <a:noFill/>
            <a:miter lim="800000"/>
            <a:headEnd/>
            <a:tailEnd/>
          </a:ln>
        </p:spPr>
        <p:txBody>
          <a:bodyPr/>
          <a:lstStyle/>
          <a:p>
            <a:pPr>
              <a:defRPr/>
            </a:pPr>
            <a:endParaRPr lang="en-ZA" dirty="0"/>
          </a:p>
        </p:txBody>
      </p:sp>
      <p:sp>
        <p:nvSpPr>
          <p:cNvPr id="44" name="Oval 42"/>
          <p:cNvSpPr>
            <a:spLocks noChangeArrowheads="1"/>
          </p:cNvSpPr>
          <p:nvPr/>
        </p:nvSpPr>
        <p:spPr bwMode="gray">
          <a:xfrm>
            <a:off x="838200" y="4770438"/>
            <a:ext cx="1630363" cy="1643062"/>
          </a:xfrm>
          <a:prstGeom prst="ellipse">
            <a:avLst/>
          </a:prstGeom>
          <a:noFill/>
          <a:ln w="9525">
            <a:solidFill>
              <a:srgbClr val="83725B"/>
            </a:solidFill>
            <a:miter lim="800000"/>
            <a:headEnd/>
            <a:tailEnd/>
          </a:ln>
        </p:spPr>
        <p:txBody>
          <a:bodyPr/>
          <a:lstStyle/>
          <a:p>
            <a:pPr>
              <a:defRPr/>
            </a:pPr>
            <a:endParaRPr lang="en-ZA" dirty="0"/>
          </a:p>
        </p:txBody>
      </p:sp>
      <p:sp>
        <p:nvSpPr>
          <p:cNvPr id="45" name="Oval 43"/>
          <p:cNvSpPr>
            <a:spLocks noChangeArrowheads="1"/>
          </p:cNvSpPr>
          <p:nvPr/>
        </p:nvSpPr>
        <p:spPr bwMode="gray">
          <a:xfrm>
            <a:off x="1023938" y="4770438"/>
            <a:ext cx="1643062" cy="1643062"/>
          </a:xfrm>
          <a:prstGeom prst="ellipse">
            <a:avLst/>
          </a:prstGeom>
          <a:noFill/>
          <a:ln w="9525">
            <a:solidFill>
              <a:srgbClr val="83725B"/>
            </a:solidFill>
            <a:miter lim="800000"/>
            <a:headEnd/>
            <a:tailEnd/>
          </a:ln>
        </p:spPr>
        <p:txBody>
          <a:bodyPr/>
          <a:lstStyle/>
          <a:p>
            <a:pPr>
              <a:defRPr/>
            </a:pPr>
            <a:endParaRPr lang="en-ZA" dirty="0"/>
          </a:p>
        </p:txBody>
      </p:sp>
      <p:sp>
        <p:nvSpPr>
          <p:cNvPr id="46" name="Oval 44"/>
          <p:cNvSpPr>
            <a:spLocks noChangeArrowheads="1"/>
          </p:cNvSpPr>
          <p:nvPr/>
        </p:nvSpPr>
        <p:spPr bwMode="gray">
          <a:xfrm>
            <a:off x="1036638" y="4684713"/>
            <a:ext cx="1630362" cy="1643062"/>
          </a:xfrm>
          <a:prstGeom prst="ellipse">
            <a:avLst/>
          </a:prstGeom>
          <a:noFill/>
          <a:ln w="9525">
            <a:solidFill>
              <a:srgbClr val="83725B"/>
            </a:solidFill>
            <a:miter lim="800000"/>
            <a:headEnd/>
            <a:tailEnd/>
          </a:ln>
        </p:spPr>
        <p:txBody>
          <a:bodyPr/>
          <a:lstStyle/>
          <a:p>
            <a:pPr>
              <a:defRPr/>
            </a:pPr>
            <a:endParaRPr lang="en-ZA" dirty="0"/>
          </a:p>
        </p:txBody>
      </p:sp>
      <p:sp>
        <p:nvSpPr>
          <p:cNvPr id="47" name="Working Draft Text" hidden="1"/>
          <p:cNvSpPr txBox="1">
            <a:spLocks noChangeArrowheads="1"/>
          </p:cNvSpPr>
          <p:nvPr/>
        </p:nvSpPr>
        <p:spPr bwMode="gray">
          <a:xfrm>
            <a:off x="3059113" y="1160463"/>
            <a:ext cx="984250" cy="136525"/>
          </a:xfrm>
          <a:prstGeom prst="rect">
            <a:avLst/>
          </a:prstGeom>
          <a:noFill/>
          <a:ln w="9525">
            <a:noFill/>
            <a:miter lim="800000"/>
            <a:headEnd/>
            <a:tailEnd/>
          </a:ln>
          <a:effectLst/>
        </p:spPr>
        <p:txBody>
          <a:bodyPr wrap="none" lIns="0" tIns="0" rIns="0" bIns="0">
            <a:spAutoFit/>
          </a:bodyPr>
          <a:lstStyle/>
          <a:p>
            <a:pPr defTabSz="912813">
              <a:defRPr/>
            </a:pPr>
            <a:r>
              <a:rPr lang="en-GB" sz="900" dirty="0"/>
              <a:t>WORKING DRAFT</a:t>
            </a:r>
          </a:p>
        </p:txBody>
      </p:sp>
      <p:sp>
        <p:nvSpPr>
          <p:cNvPr id="48" name="Working Draft" hidden="1"/>
          <p:cNvSpPr txBox="1">
            <a:spLocks noChangeArrowheads="1"/>
          </p:cNvSpPr>
          <p:nvPr/>
        </p:nvSpPr>
        <p:spPr bwMode="gray">
          <a:xfrm>
            <a:off x="3059113" y="1314450"/>
            <a:ext cx="3194050" cy="138113"/>
          </a:xfrm>
          <a:prstGeom prst="rect">
            <a:avLst/>
          </a:prstGeom>
          <a:noFill/>
          <a:ln w="9525">
            <a:noFill/>
            <a:miter lim="800000"/>
            <a:headEnd/>
            <a:tailEnd/>
          </a:ln>
          <a:effectLst/>
        </p:spPr>
        <p:txBody>
          <a:bodyPr wrap="none" lIns="0" tIns="0" rIns="0" bIns="0">
            <a:spAutoFit/>
          </a:bodyPr>
          <a:lstStyle/>
          <a:p>
            <a:pPr defTabSz="912813">
              <a:defRPr/>
            </a:pPr>
            <a:r>
              <a:rPr lang="en-US" sz="900" b="0" dirty="0"/>
              <a:t>Last Modified 11/4/2010 11:36:20 PM Central European Standard Time</a:t>
            </a:r>
            <a:endParaRPr lang="en-GB" sz="900" b="0" dirty="0"/>
          </a:p>
        </p:txBody>
      </p:sp>
      <p:sp>
        <p:nvSpPr>
          <p:cNvPr id="49" name="Printed" hidden="1"/>
          <p:cNvSpPr txBox="1">
            <a:spLocks noChangeArrowheads="1"/>
          </p:cNvSpPr>
          <p:nvPr/>
        </p:nvSpPr>
        <p:spPr bwMode="gray">
          <a:xfrm>
            <a:off x="3059113" y="1473200"/>
            <a:ext cx="2876550" cy="136525"/>
          </a:xfrm>
          <a:prstGeom prst="rect">
            <a:avLst/>
          </a:prstGeom>
          <a:noFill/>
          <a:ln w="9525">
            <a:noFill/>
            <a:miter lim="800000"/>
            <a:headEnd/>
            <a:tailEnd/>
          </a:ln>
          <a:effectLst/>
        </p:spPr>
        <p:txBody>
          <a:bodyPr wrap="none" lIns="0" tIns="0" rIns="0" bIns="0">
            <a:spAutoFit/>
          </a:bodyPr>
          <a:lstStyle/>
          <a:p>
            <a:pPr defTabSz="912813">
              <a:defRPr/>
            </a:pPr>
            <a:r>
              <a:rPr lang="en-US" sz="900" b="0" dirty="0"/>
              <a:t>Printed 10/11/04 08:16:26 South Africa Standard Time</a:t>
            </a:r>
            <a:endParaRPr lang="en-GB" sz="900" b="0" dirty="0"/>
          </a:p>
        </p:txBody>
      </p:sp>
      <p:grpSp>
        <p:nvGrpSpPr>
          <p:cNvPr id="50" name="McK Title Elements"/>
          <p:cNvGrpSpPr>
            <a:grpSpLocks/>
          </p:cNvGrpSpPr>
          <p:nvPr userDrawn="1"/>
        </p:nvGrpSpPr>
        <p:grpSpPr bwMode="auto">
          <a:xfrm>
            <a:off x="3059113" y="4933950"/>
            <a:ext cx="4935537" cy="477838"/>
            <a:chOff x="1927" y="3108"/>
            <a:chExt cx="3109" cy="301"/>
          </a:xfrm>
        </p:grpSpPr>
        <p:sp>
          <p:nvSpPr>
            <p:cNvPr id="51" name="McK Document type" hidden="1"/>
            <p:cNvSpPr txBox="1">
              <a:spLocks noChangeArrowheads="1"/>
            </p:cNvSpPr>
            <p:nvPr userDrawn="1"/>
          </p:nvSpPr>
          <p:spPr bwMode="gray">
            <a:xfrm>
              <a:off x="1927" y="3108"/>
              <a:ext cx="3109" cy="134"/>
            </a:xfrm>
            <a:prstGeom prst="rect">
              <a:avLst/>
            </a:prstGeom>
            <a:noFill/>
            <a:ln w="9525">
              <a:noFill/>
              <a:miter lim="800000"/>
              <a:headEnd/>
              <a:tailEnd/>
            </a:ln>
            <a:effectLst/>
          </p:spPr>
          <p:txBody>
            <a:bodyPr lIns="0" tIns="0" rIns="0" bIns="0" anchor="b">
              <a:spAutoFit/>
            </a:bodyPr>
            <a:lstStyle/>
            <a:p>
              <a:pPr defTabSz="912813">
                <a:defRPr/>
              </a:pPr>
              <a:r>
                <a:rPr lang="en-GB" sz="1400" b="0" dirty="0"/>
                <a:t>Document type</a:t>
              </a:r>
            </a:p>
          </p:txBody>
        </p:sp>
        <p:sp>
          <p:nvSpPr>
            <p:cNvPr id="52" name="McK Date" hidden="1"/>
            <p:cNvSpPr txBox="1">
              <a:spLocks noChangeArrowheads="1"/>
            </p:cNvSpPr>
            <p:nvPr userDrawn="1"/>
          </p:nvSpPr>
          <p:spPr bwMode="gray">
            <a:xfrm>
              <a:off x="1927" y="3275"/>
              <a:ext cx="3109" cy="134"/>
            </a:xfrm>
            <a:prstGeom prst="rect">
              <a:avLst/>
            </a:prstGeom>
            <a:noFill/>
            <a:ln w="9525">
              <a:noFill/>
              <a:miter lim="800000"/>
              <a:headEnd/>
              <a:tailEnd/>
            </a:ln>
            <a:effectLst/>
          </p:spPr>
          <p:txBody>
            <a:bodyPr lIns="0" tIns="0" rIns="0" bIns="0">
              <a:spAutoFit/>
            </a:bodyPr>
            <a:lstStyle/>
            <a:p>
              <a:pPr defTabSz="912813">
                <a:defRPr/>
              </a:pPr>
              <a:r>
                <a:rPr lang="en-GB" sz="1400" b="0" dirty="0"/>
                <a:t>Date</a:t>
              </a:r>
            </a:p>
          </p:txBody>
        </p:sp>
      </p:grpSp>
      <p:sp>
        <p:nvSpPr>
          <p:cNvPr id="53" name="doc id" hidden="1"/>
          <p:cNvSpPr>
            <a:spLocks noChangeArrowheads="1"/>
          </p:cNvSpPr>
          <p:nvPr/>
        </p:nvSpPr>
        <p:spPr bwMode="gray">
          <a:xfrm>
            <a:off x="8010525" y="47625"/>
            <a:ext cx="995363" cy="106363"/>
          </a:xfrm>
          <a:prstGeom prst="rect">
            <a:avLst/>
          </a:prstGeom>
          <a:noFill/>
          <a:ln w="9525">
            <a:noFill/>
            <a:miter lim="800000"/>
            <a:headEnd/>
            <a:tailEnd/>
          </a:ln>
          <a:effectLst/>
        </p:spPr>
        <p:txBody>
          <a:bodyPr lIns="0" tIns="0" rIns="0" bIns="0">
            <a:spAutoFit/>
          </a:bodyPr>
          <a:lstStyle/>
          <a:p>
            <a:pPr algn="r" defTabSz="895350">
              <a:defRPr/>
            </a:pPr>
            <a:r>
              <a:rPr lang="en-GB" sz="700" b="0" dirty="0">
                <a:solidFill>
                  <a:srgbClr val="000000"/>
                </a:solidFill>
              </a:rPr>
              <a:t>JOH-ESK039-20101008-vgi</a:t>
            </a:r>
          </a:p>
        </p:txBody>
      </p:sp>
      <p:pic>
        <p:nvPicPr>
          <p:cNvPr id="54" name="Picture 54"/>
          <p:cNvPicPr>
            <a:picLocks noChangeArrowheads="1"/>
          </p:cNvPicPr>
          <p:nvPr/>
        </p:nvPicPr>
        <p:blipFill>
          <a:blip r:embed="rId7" cstate="print"/>
          <a:srcRect/>
          <a:stretch>
            <a:fillRect/>
          </a:stretch>
        </p:blipFill>
        <p:spPr bwMode="gray">
          <a:xfrm>
            <a:off x="6800850" y="319088"/>
            <a:ext cx="2146300" cy="544512"/>
          </a:xfrm>
          <a:prstGeom prst="rect">
            <a:avLst/>
          </a:prstGeom>
          <a:noFill/>
          <a:ln w="19050">
            <a:noFill/>
            <a:miter lim="800000"/>
            <a:headEnd/>
            <a:tailEnd/>
          </a:ln>
        </p:spPr>
      </p:pic>
      <p:sp>
        <p:nvSpPr>
          <p:cNvPr id="2630701" name="Rectangle 45"/>
          <p:cNvSpPr>
            <a:spLocks noGrp="1" noChangeArrowheads="1"/>
          </p:cNvSpPr>
          <p:nvPr>
            <p:ph type="ctrTitle"/>
          </p:nvPr>
        </p:nvSpPr>
        <p:spPr bwMode="gray">
          <a:xfrm>
            <a:off x="3059113" y="3636963"/>
            <a:ext cx="5545137" cy="309562"/>
          </a:xfrm>
        </p:spPr>
        <p:txBody>
          <a:bodyPr anchor="b"/>
          <a:lstStyle>
            <a:lvl1pPr>
              <a:defRPr>
                <a:solidFill>
                  <a:srgbClr val="003896"/>
                </a:solidFill>
              </a:defRPr>
            </a:lvl1pPr>
          </a:lstStyle>
          <a:p>
            <a:r>
              <a:rPr lang="en-GB"/>
              <a:t>Click to edit Master title style</a:t>
            </a:r>
          </a:p>
        </p:txBody>
      </p:sp>
      <p:sp>
        <p:nvSpPr>
          <p:cNvPr id="2630702" name="Rectangle 46"/>
          <p:cNvSpPr>
            <a:spLocks noGrp="1" noChangeArrowheads="1"/>
          </p:cNvSpPr>
          <p:nvPr>
            <p:ph type="subTitle" idx="1"/>
          </p:nvPr>
        </p:nvSpPr>
        <p:spPr bwMode="gray">
          <a:xfrm>
            <a:off x="3059113" y="4092575"/>
            <a:ext cx="5545137" cy="244475"/>
          </a:xfrm>
        </p:spPr>
        <p:txBody>
          <a:bodyPr/>
          <a:lstStyle>
            <a:lvl1pPr>
              <a:defRPr>
                <a:solidFill>
                  <a:srgbClr val="83725B"/>
                </a:solidFill>
              </a:defRPr>
            </a:lvl1pPr>
          </a:lstStyle>
          <a:p>
            <a:r>
              <a:rPr lang="en-GB"/>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9605D848-BA44-4085-BB23-49CAA4DDA097}" type="slidenum">
              <a:rPr lang="en-GB"/>
              <a:pPr>
                <a:defRPr/>
              </a:pPr>
              <a:t>‹#›</a:t>
            </a:fld>
            <a:endParaRPr lang="en-GB" dirty="0"/>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8738FD02-F1C5-495E-90B6-35E6DB382F71}" type="slidenum">
              <a:rPr lang="en-GB"/>
              <a:pPr>
                <a:defRPr/>
              </a:pPr>
              <a:t>‹#›</a:t>
            </a:fld>
            <a:endParaRPr lang="en-GB" dirty="0"/>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8150" y="1890713"/>
            <a:ext cx="331470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3905250" y="1890713"/>
            <a:ext cx="3316288"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FBD633FA-20FC-4FB3-9DE7-F6DC77542A72}" type="slidenum">
              <a:rPr lang="en-GB"/>
              <a:pPr>
                <a:defRPr/>
              </a:pPr>
              <a:t>‹#›</a:t>
            </a:fld>
            <a:endParaRPr lang="en-GB" dirty="0"/>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6"/>
          <p:cNvSpPr>
            <a:spLocks noGrp="1" noChangeArrowheads="1"/>
          </p:cNvSpPr>
          <p:nvPr>
            <p:ph type="sldNum" sz="quarter" idx="10"/>
            <p:custDataLst>
              <p:tags r:id="rId1"/>
            </p:custDataLst>
          </p:nvPr>
        </p:nvSpPr>
        <p:spPr>
          <a:ln/>
        </p:spPr>
        <p:txBody>
          <a:bodyPr/>
          <a:lstStyle>
            <a:lvl1pPr>
              <a:defRPr/>
            </a:lvl1pPr>
          </a:lstStyle>
          <a:p>
            <a:pPr>
              <a:defRPr/>
            </a:pPr>
            <a:fld id="{F2A23994-EAD4-4A15-B204-7838EE348ECE}" type="slidenum">
              <a:rPr lang="en-GB"/>
              <a:pPr>
                <a:defRPr/>
              </a:pPr>
              <a:t>‹#›</a:t>
            </a:fld>
            <a:endParaRPr lang="en-GB" dirty="0"/>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6"/>
          <p:cNvSpPr>
            <a:spLocks noGrp="1" noChangeArrowheads="1"/>
          </p:cNvSpPr>
          <p:nvPr>
            <p:ph type="sldNum" sz="quarter" idx="10"/>
            <p:custDataLst>
              <p:tags r:id="rId1"/>
            </p:custDataLst>
          </p:nvPr>
        </p:nvSpPr>
        <p:spPr>
          <a:ln/>
        </p:spPr>
        <p:txBody>
          <a:bodyPr/>
          <a:lstStyle>
            <a:lvl1pPr>
              <a:defRPr/>
            </a:lvl1pPr>
          </a:lstStyle>
          <a:p>
            <a:pPr>
              <a:defRPr/>
            </a:pPr>
            <a:fld id="{6929AB24-003B-4E4F-99C9-03E818CDC448}" type="slidenum">
              <a:rPr lang="en-GB"/>
              <a:pPr>
                <a:defRPr/>
              </a:pPr>
              <a:t>‹#›</a:t>
            </a:fld>
            <a:endParaRPr lang="en-GB" dirty="0"/>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pPr>
              <a:defRPr/>
            </a:pPr>
            <a:fld id="{A17506AD-B31F-47B0-B44A-8D0D120DBD61}" type="slidenum">
              <a:rPr lang="en-GB"/>
              <a:pPr>
                <a:defRPr/>
              </a:pPr>
              <a:t>‹#›</a:t>
            </a:fld>
            <a:endParaRPr lang="en-GB"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90B5805B-8B3C-4109-94CB-7E5F66992421}" type="slidenum">
              <a:rPr lang="en-GB"/>
              <a:pPr>
                <a:defRPr/>
              </a:pPr>
              <a:t>‹#›</a:t>
            </a:fld>
            <a:endParaRPr lang="en-GB" dirty="0"/>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C80FC640-AE76-47B7-B022-0D56A3849CE8}" type="slidenum">
              <a:rPr lang="en-GB"/>
              <a:pPr>
                <a:defRPr/>
              </a:pPr>
              <a:t>‹#›</a:t>
            </a:fld>
            <a:endParaRPr lang="en-GB" dirty="0"/>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913B00C8-1482-49E8-B0F2-D3EE81970DFD}" type="slidenum">
              <a:rPr lang="en-GB"/>
              <a:pPr>
                <a:defRPr/>
              </a:pPr>
              <a:t>‹#›</a:t>
            </a:fld>
            <a:endParaRPr lang="en-GB" dirty="0"/>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4B1E1BE5-3B1A-4F14-B4CF-E37073716330}" type="slidenum">
              <a:rPr lang="en-GB"/>
              <a:pPr>
                <a:defRPr/>
              </a:pPr>
              <a:t>‹#›</a:t>
            </a:fld>
            <a:endParaRPr lang="en-GB" dirty="0"/>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7350" y="328613"/>
            <a:ext cx="1754188" cy="27844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200025" y="328613"/>
            <a:ext cx="5114925" cy="278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4DEC93DC-537A-4584-ADB4-D122DC7C0D7C}" type="slidenum">
              <a:rPr lang="en-GB"/>
              <a:pPr>
                <a:defRPr/>
              </a:pPr>
              <a:t>‹#›</a:t>
            </a:fld>
            <a:endParaRPr lang="en-GB" dirty="0"/>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Footer Placeholder 4"/>
          <p:cNvSpPr>
            <a:spLocks noGrp="1"/>
          </p:cNvSpPr>
          <p:nvPr>
            <p:ph type="ftr" sz="quarter" idx="10"/>
          </p:nvPr>
        </p:nvSpPr>
        <p:spPr/>
        <p:txBody>
          <a:bodyPr/>
          <a:lstStyle>
            <a:lvl1pPr>
              <a:defRPr/>
            </a:lvl1pPr>
          </a:lstStyle>
          <a:p>
            <a:pPr>
              <a:defRPr/>
            </a:pPr>
            <a:endParaRPr lang="en-ZA" dirty="0"/>
          </a:p>
        </p:txBody>
      </p:sp>
      <p:sp>
        <p:nvSpPr>
          <p:cNvPr id="5" name="Slide Number Placeholder 5"/>
          <p:cNvSpPr>
            <a:spLocks noGrp="1"/>
          </p:cNvSpPr>
          <p:nvPr>
            <p:ph type="sldNum" sz="quarter" idx="11"/>
          </p:nvPr>
        </p:nvSpPr>
        <p:spPr/>
        <p:txBody>
          <a:bodyPr/>
          <a:lstStyle>
            <a:lvl1pPr>
              <a:defRPr/>
            </a:lvl1pPr>
          </a:lstStyle>
          <a:p>
            <a:pPr>
              <a:defRPr/>
            </a:pPr>
            <a:fld id="{1817F49A-8C28-49FF-8461-8E55CB0EE81A}" type="slidenum">
              <a:rPr lang="en-ZA"/>
              <a:pPr>
                <a:defRPr/>
              </a:pPr>
              <a:t>‹#›</a:t>
            </a:fld>
            <a:endParaRPr lang="en-ZA" dirty="0"/>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p:cNvSpPr>
            <a:spLocks noGrp="1"/>
          </p:cNvSpPr>
          <p:nvPr>
            <p:ph type="ftr" sz="quarter" idx="10"/>
          </p:nvPr>
        </p:nvSpPr>
        <p:spPr/>
        <p:txBody>
          <a:bodyPr/>
          <a:lstStyle>
            <a:lvl1pPr>
              <a:defRPr/>
            </a:lvl1pPr>
          </a:lstStyle>
          <a:p>
            <a:pPr>
              <a:defRPr/>
            </a:pPr>
            <a:endParaRPr lang="en-ZA" dirty="0"/>
          </a:p>
        </p:txBody>
      </p:sp>
      <p:sp>
        <p:nvSpPr>
          <p:cNvPr id="5" name="Slide Number Placeholder 5"/>
          <p:cNvSpPr>
            <a:spLocks noGrp="1"/>
          </p:cNvSpPr>
          <p:nvPr>
            <p:ph type="sldNum" sz="quarter" idx="11"/>
          </p:nvPr>
        </p:nvSpPr>
        <p:spPr/>
        <p:txBody>
          <a:bodyPr/>
          <a:lstStyle>
            <a:lvl1pPr>
              <a:defRPr/>
            </a:lvl1pPr>
          </a:lstStyle>
          <a:p>
            <a:pPr>
              <a:defRPr/>
            </a:pPr>
            <a:fld id="{9853DD26-0851-427F-AB9B-8DE662E01C2A}" type="slidenum">
              <a:rPr lang="en-ZA"/>
              <a:pPr>
                <a:defRPr/>
              </a:pPr>
              <a:t>‹#›</a:t>
            </a:fld>
            <a:endParaRPr lang="en-ZA" dirty="0"/>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ZA" dirty="0"/>
          </a:p>
        </p:txBody>
      </p:sp>
      <p:sp>
        <p:nvSpPr>
          <p:cNvPr id="5" name="Slide Number Placeholder 5"/>
          <p:cNvSpPr>
            <a:spLocks noGrp="1"/>
          </p:cNvSpPr>
          <p:nvPr>
            <p:ph type="sldNum" sz="quarter" idx="11"/>
          </p:nvPr>
        </p:nvSpPr>
        <p:spPr/>
        <p:txBody>
          <a:bodyPr/>
          <a:lstStyle>
            <a:lvl1pPr>
              <a:defRPr/>
            </a:lvl1pPr>
          </a:lstStyle>
          <a:p>
            <a:pPr>
              <a:defRPr/>
            </a:pPr>
            <a:fld id="{9A7FFC84-3E41-45C5-98B7-0F13883BA7BA}" type="slidenum">
              <a:rPr lang="en-ZA"/>
              <a:pPr>
                <a:defRPr/>
              </a:pPr>
              <a:t>‹#›</a:t>
            </a:fld>
            <a:endParaRPr lang="en-ZA" dirty="0"/>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0"/>
          </p:nvPr>
        </p:nvSpPr>
        <p:spPr/>
        <p:txBody>
          <a:bodyPr/>
          <a:lstStyle>
            <a:lvl1pPr>
              <a:defRPr/>
            </a:lvl1pPr>
          </a:lstStyle>
          <a:p>
            <a:pPr>
              <a:defRPr/>
            </a:pPr>
            <a:endParaRPr lang="en-ZA" dirty="0"/>
          </a:p>
        </p:txBody>
      </p:sp>
      <p:sp>
        <p:nvSpPr>
          <p:cNvPr id="6" name="Slide Number Placeholder 5"/>
          <p:cNvSpPr>
            <a:spLocks noGrp="1"/>
          </p:cNvSpPr>
          <p:nvPr>
            <p:ph type="sldNum" sz="quarter" idx="11"/>
          </p:nvPr>
        </p:nvSpPr>
        <p:spPr/>
        <p:txBody>
          <a:bodyPr/>
          <a:lstStyle>
            <a:lvl1pPr>
              <a:defRPr/>
            </a:lvl1pPr>
          </a:lstStyle>
          <a:p>
            <a:pPr>
              <a:defRPr/>
            </a:pPr>
            <a:fld id="{89D73D63-7342-42EB-8848-8AD60D5462BA}" type="slidenum">
              <a:rPr lang="en-ZA"/>
              <a:pPr>
                <a:defRPr/>
              </a:pPr>
              <a:t>‹#›</a:t>
            </a:fld>
            <a:endParaRPr lang="en-ZA" dirty="0"/>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Footer Placeholder 4"/>
          <p:cNvSpPr>
            <a:spLocks noGrp="1"/>
          </p:cNvSpPr>
          <p:nvPr>
            <p:ph type="ftr" sz="quarter" idx="10"/>
          </p:nvPr>
        </p:nvSpPr>
        <p:spPr/>
        <p:txBody>
          <a:bodyPr/>
          <a:lstStyle>
            <a:lvl1pPr>
              <a:defRPr/>
            </a:lvl1pPr>
          </a:lstStyle>
          <a:p>
            <a:pPr>
              <a:defRPr/>
            </a:pPr>
            <a:endParaRPr lang="en-ZA" dirty="0"/>
          </a:p>
        </p:txBody>
      </p:sp>
      <p:sp>
        <p:nvSpPr>
          <p:cNvPr id="8" name="Slide Number Placeholder 5"/>
          <p:cNvSpPr>
            <a:spLocks noGrp="1"/>
          </p:cNvSpPr>
          <p:nvPr>
            <p:ph type="sldNum" sz="quarter" idx="11"/>
          </p:nvPr>
        </p:nvSpPr>
        <p:spPr/>
        <p:txBody>
          <a:bodyPr/>
          <a:lstStyle>
            <a:lvl1pPr>
              <a:defRPr/>
            </a:lvl1pPr>
          </a:lstStyle>
          <a:p>
            <a:pPr>
              <a:defRPr/>
            </a:pPr>
            <a:fld id="{4EBED8FB-8992-4EE8-910E-3F92219D3A53}" type="slidenum">
              <a:rPr lang="en-ZA"/>
              <a:pPr>
                <a:defRPr/>
              </a:pPr>
              <a:t>‹#›</a:t>
            </a:fld>
            <a:endParaRPr lang="en-ZA" dirty="0"/>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Footer Placeholder 4"/>
          <p:cNvSpPr>
            <a:spLocks noGrp="1"/>
          </p:cNvSpPr>
          <p:nvPr>
            <p:ph type="ftr" sz="quarter" idx="10"/>
          </p:nvPr>
        </p:nvSpPr>
        <p:spPr/>
        <p:txBody>
          <a:bodyPr/>
          <a:lstStyle>
            <a:lvl1pPr>
              <a:defRPr/>
            </a:lvl1pPr>
          </a:lstStyle>
          <a:p>
            <a:pPr>
              <a:defRPr/>
            </a:pPr>
            <a:endParaRPr lang="en-ZA" dirty="0"/>
          </a:p>
        </p:txBody>
      </p:sp>
      <p:sp>
        <p:nvSpPr>
          <p:cNvPr id="4" name="Slide Number Placeholder 5"/>
          <p:cNvSpPr>
            <a:spLocks noGrp="1"/>
          </p:cNvSpPr>
          <p:nvPr>
            <p:ph type="sldNum" sz="quarter" idx="11"/>
          </p:nvPr>
        </p:nvSpPr>
        <p:spPr/>
        <p:txBody>
          <a:bodyPr/>
          <a:lstStyle>
            <a:lvl1pPr>
              <a:defRPr/>
            </a:lvl1pPr>
          </a:lstStyle>
          <a:p>
            <a:pPr>
              <a:defRPr/>
            </a:pPr>
            <a:fld id="{D6E1A84B-582B-4D4C-9A8A-7395B0840EA6}" type="slidenum">
              <a:rPr lang="en-ZA"/>
              <a:pPr>
                <a:defRPr/>
              </a:pPr>
              <a:t>‹#›</a:t>
            </a:fld>
            <a:endParaRPr lang="en-ZA"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8150" y="1890713"/>
            <a:ext cx="331470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3905250" y="1890713"/>
            <a:ext cx="3316288"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BF1C32B4-AAF1-4421-8249-2624A872BCEF}" type="slidenum">
              <a:rPr lang="en-GB"/>
              <a:pPr>
                <a:defRPr/>
              </a:pPr>
              <a:t>‹#›</a:t>
            </a:fld>
            <a:endParaRPr lang="en-GB" dirty="0"/>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ZA" dirty="0"/>
          </a:p>
        </p:txBody>
      </p:sp>
      <p:sp>
        <p:nvSpPr>
          <p:cNvPr id="3" name="Slide Number Placeholder 5"/>
          <p:cNvSpPr>
            <a:spLocks noGrp="1"/>
          </p:cNvSpPr>
          <p:nvPr>
            <p:ph type="sldNum" sz="quarter" idx="11"/>
          </p:nvPr>
        </p:nvSpPr>
        <p:spPr/>
        <p:txBody>
          <a:bodyPr/>
          <a:lstStyle>
            <a:lvl1pPr>
              <a:defRPr/>
            </a:lvl1pPr>
          </a:lstStyle>
          <a:p>
            <a:pPr>
              <a:defRPr/>
            </a:pPr>
            <a:fld id="{014162D5-F069-4FF3-B268-57671E5C508E}" type="slidenum">
              <a:rPr lang="en-ZA"/>
              <a:pPr>
                <a:defRPr/>
              </a:pPr>
              <a:t>‹#›</a:t>
            </a:fld>
            <a:endParaRPr lang="en-ZA" dirty="0"/>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ZA" dirty="0"/>
          </a:p>
        </p:txBody>
      </p:sp>
      <p:sp>
        <p:nvSpPr>
          <p:cNvPr id="6" name="Slide Number Placeholder 5"/>
          <p:cNvSpPr>
            <a:spLocks noGrp="1"/>
          </p:cNvSpPr>
          <p:nvPr>
            <p:ph type="sldNum" sz="quarter" idx="11"/>
          </p:nvPr>
        </p:nvSpPr>
        <p:spPr/>
        <p:txBody>
          <a:bodyPr/>
          <a:lstStyle>
            <a:lvl1pPr>
              <a:defRPr/>
            </a:lvl1pPr>
          </a:lstStyle>
          <a:p>
            <a:pPr>
              <a:defRPr/>
            </a:pPr>
            <a:fld id="{72F5D564-35B1-47A7-A42F-D88329081804}" type="slidenum">
              <a:rPr lang="en-ZA"/>
              <a:pPr>
                <a:defRPr/>
              </a:pPr>
              <a:t>‹#›</a:t>
            </a:fld>
            <a:endParaRPr lang="en-ZA" dirty="0"/>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ZA" dirty="0"/>
          </a:p>
        </p:txBody>
      </p:sp>
      <p:sp>
        <p:nvSpPr>
          <p:cNvPr id="6" name="Slide Number Placeholder 5"/>
          <p:cNvSpPr>
            <a:spLocks noGrp="1"/>
          </p:cNvSpPr>
          <p:nvPr>
            <p:ph type="sldNum" sz="quarter" idx="11"/>
          </p:nvPr>
        </p:nvSpPr>
        <p:spPr/>
        <p:txBody>
          <a:bodyPr/>
          <a:lstStyle>
            <a:lvl1pPr>
              <a:defRPr/>
            </a:lvl1pPr>
          </a:lstStyle>
          <a:p>
            <a:pPr>
              <a:defRPr/>
            </a:pPr>
            <a:fld id="{1E506861-91BB-44EC-9FE1-E10AE36E2BE3}" type="slidenum">
              <a:rPr lang="en-ZA"/>
              <a:pPr>
                <a:defRPr/>
              </a:pPr>
              <a:t>‹#›</a:t>
            </a:fld>
            <a:endParaRPr lang="en-ZA" dirty="0"/>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p:cNvSpPr>
            <a:spLocks noGrp="1"/>
          </p:cNvSpPr>
          <p:nvPr>
            <p:ph type="ftr" sz="quarter" idx="10"/>
          </p:nvPr>
        </p:nvSpPr>
        <p:spPr/>
        <p:txBody>
          <a:bodyPr/>
          <a:lstStyle>
            <a:lvl1pPr>
              <a:defRPr/>
            </a:lvl1pPr>
          </a:lstStyle>
          <a:p>
            <a:pPr>
              <a:defRPr/>
            </a:pPr>
            <a:endParaRPr lang="en-ZA" dirty="0"/>
          </a:p>
        </p:txBody>
      </p:sp>
      <p:sp>
        <p:nvSpPr>
          <p:cNvPr id="5" name="Slide Number Placeholder 5"/>
          <p:cNvSpPr>
            <a:spLocks noGrp="1"/>
          </p:cNvSpPr>
          <p:nvPr>
            <p:ph type="sldNum" sz="quarter" idx="11"/>
          </p:nvPr>
        </p:nvSpPr>
        <p:spPr/>
        <p:txBody>
          <a:bodyPr/>
          <a:lstStyle>
            <a:lvl1pPr>
              <a:defRPr/>
            </a:lvl1pPr>
          </a:lstStyle>
          <a:p>
            <a:pPr>
              <a:defRPr/>
            </a:pPr>
            <a:fld id="{CC750CAE-6753-406C-947E-B1E79FD9C55E}" type="slidenum">
              <a:rPr lang="en-ZA"/>
              <a:pPr>
                <a:defRPr/>
              </a:pPr>
              <a:t>‹#›</a:t>
            </a:fld>
            <a:endParaRPr lang="en-ZA" dirty="0"/>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p:cNvSpPr>
            <a:spLocks noGrp="1"/>
          </p:cNvSpPr>
          <p:nvPr>
            <p:ph type="ftr" sz="quarter" idx="10"/>
          </p:nvPr>
        </p:nvSpPr>
        <p:spPr/>
        <p:txBody>
          <a:bodyPr/>
          <a:lstStyle>
            <a:lvl1pPr>
              <a:defRPr/>
            </a:lvl1pPr>
          </a:lstStyle>
          <a:p>
            <a:pPr>
              <a:defRPr/>
            </a:pPr>
            <a:endParaRPr lang="en-ZA" dirty="0"/>
          </a:p>
        </p:txBody>
      </p:sp>
      <p:sp>
        <p:nvSpPr>
          <p:cNvPr id="5" name="Slide Number Placeholder 5"/>
          <p:cNvSpPr>
            <a:spLocks noGrp="1"/>
          </p:cNvSpPr>
          <p:nvPr>
            <p:ph type="sldNum" sz="quarter" idx="11"/>
          </p:nvPr>
        </p:nvSpPr>
        <p:spPr/>
        <p:txBody>
          <a:bodyPr/>
          <a:lstStyle>
            <a:lvl1pPr>
              <a:defRPr/>
            </a:lvl1pPr>
          </a:lstStyle>
          <a:p>
            <a:pPr>
              <a:defRPr/>
            </a:pPr>
            <a:fld id="{80217EE4-7AB1-4570-B256-7BB111DEB40E}" type="slidenum">
              <a:rPr lang="en-ZA"/>
              <a:pPr>
                <a:defRPr/>
              </a:pPr>
              <a:t>‹#›</a:t>
            </a:fld>
            <a:endParaRPr lang="en-ZA" dirty="0"/>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b="0"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p>
              <a:endParaRPr lang="en-US" b="0"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p>
              <a:endParaRPr lang="en-US" b="0"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p>
              <a:endParaRPr lang="en-US" b="0"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p>
              <a:endParaRPr lang="en-US" b="0"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16818071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E37982B7-1A82-4C4F-9570-73A889DB0FE7}" type="slidenum">
              <a:rPr lang="en-ZA"/>
              <a:pPr>
                <a:defRPr/>
              </a:pPr>
              <a:t>‹#›</a:t>
            </a:fld>
            <a:endParaRPr lang="en-ZA" dirty="0"/>
          </a:p>
        </p:txBody>
      </p:sp>
    </p:spTree>
    <p:extLst>
      <p:ext uri="{BB962C8B-B14F-4D97-AF65-F5344CB8AC3E}">
        <p14:creationId xmlns:p14="http://schemas.microsoft.com/office/powerpoint/2010/main" val="166758197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14A70551-21BA-4699-AB86-893A7CCBCF25}" type="slidenum">
              <a:rPr lang="en-ZA"/>
              <a:pPr>
                <a:defRPr/>
              </a:pPr>
              <a:t>‹#›</a:t>
            </a:fld>
            <a:endParaRPr lang="en-ZA" dirty="0"/>
          </a:p>
        </p:txBody>
      </p:sp>
    </p:spTree>
    <p:extLst>
      <p:ext uri="{BB962C8B-B14F-4D97-AF65-F5344CB8AC3E}">
        <p14:creationId xmlns:p14="http://schemas.microsoft.com/office/powerpoint/2010/main" val="1007793756"/>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5C7456F7-DFBC-43B6-A85F-65ADC00283E7}" type="slidenum">
              <a:rPr lang="en-ZA"/>
              <a:pPr>
                <a:defRPr/>
              </a:pPr>
              <a:t>‹#›</a:t>
            </a:fld>
            <a:endParaRPr lang="en-ZA" dirty="0"/>
          </a:p>
        </p:txBody>
      </p:sp>
    </p:spTree>
    <p:extLst>
      <p:ext uri="{BB962C8B-B14F-4D97-AF65-F5344CB8AC3E}">
        <p14:creationId xmlns:p14="http://schemas.microsoft.com/office/powerpoint/2010/main" val="3139547005"/>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9" name="Slide Number Placeholder 8"/>
          <p:cNvSpPr>
            <a:spLocks noGrp="1"/>
          </p:cNvSpPr>
          <p:nvPr>
            <p:ph type="sldNum" sz="quarter" idx="12"/>
          </p:nvPr>
        </p:nvSpPr>
        <p:spPr/>
        <p:txBody>
          <a:bodyPr/>
          <a:lstStyle>
            <a:lvl1pPr>
              <a:defRPr/>
            </a:lvl1pPr>
          </a:lstStyle>
          <a:p>
            <a:pPr>
              <a:defRPr/>
            </a:pPr>
            <a:fld id="{DC8339F6-B06C-4941-88B9-89FAC54640AE}" type="slidenum">
              <a:rPr lang="en-ZA"/>
              <a:pPr>
                <a:defRPr/>
              </a:pPr>
              <a:t>‹#›</a:t>
            </a:fld>
            <a:endParaRPr lang="en-ZA" dirty="0"/>
          </a:p>
        </p:txBody>
      </p:sp>
    </p:spTree>
    <p:extLst>
      <p:ext uri="{BB962C8B-B14F-4D97-AF65-F5344CB8AC3E}">
        <p14:creationId xmlns:p14="http://schemas.microsoft.com/office/powerpoint/2010/main" val="35539714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9"/>
          <p:cNvSpPr>
            <a:spLocks noGrp="1" noChangeArrowheads="1"/>
          </p:cNvSpPr>
          <p:nvPr>
            <p:ph type="sldNum" sz="quarter" idx="10"/>
            <p:custDataLst>
              <p:tags r:id="rId1"/>
            </p:custDataLst>
          </p:nvPr>
        </p:nvSpPr>
        <p:spPr>
          <a:ln/>
        </p:spPr>
        <p:txBody>
          <a:bodyPr/>
          <a:lstStyle>
            <a:lvl1pPr>
              <a:defRPr/>
            </a:lvl1pPr>
          </a:lstStyle>
          <a:p>
            <a:pPr>
              <a:defRPr/>
            </a:pPr>
            <a:fld id="{5620359E-3428-43B8-B373-4FDD2A54F852}" type="slidenum">
              <a:rPr lang="en-GB"/>
              <a:pPr>
                <a:defRPr/>
              </a:pPr>
              <a:t>‹#›</a:t>
            </a:fld>
            <a:endParaRPr lang="en-GB" dirty="0"/>
          </a:p>
        </p:txBody>
      </p:sp>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5" name="Slide Number Placeholder 4"/>
          <p:cNvSpPr>
            <a:spLocks noGrp="1"/>
          </p:cNvSpPr>
          <p:nvPr>
            <p:ph type="sldNum" sz="quarter" idx="12"/>
          </p:nvPr>
        </p:nvSpPr>
        <p:spPr/>
        <p:txBody>
          <a:bodyPr/>
          <a:lstStyle>
            <a:lvl1pPr>
              <a:defRPr/>
            </a:lvl1pPr>
          </a:lstStyle>
          <a:p>
            <a:pPr>
              <a:defRPr/>
            </a:pPr>
            <a:fld id="{EF43B589-EBA0-42AF-961E-8E426E294CF2}" type="slidenum">
              <a:rPr lang="en-ZA"/>
              <a:pPr>
                <a:defRPr/>
              </a:pPr>
              <a:t>‹#›</a:t>
            </a:fld>
            <a:endParaRPr lang="en-ZA" dirty="0"/>
          </a:p>
        </p:txBody>
      </p:sp>
    </p:spTree>
    <p:extLst>
      <p:ext uri="{BB962C8B-B14F-4D97-AF65-F5344CB8AC3E}">
        <p14:creationId xmlns:p14="http://schemas.microsoft.com/office/powerpoint/2010/main" val="1036350058"/>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4" name="Slide Number Placeholder 3"/>
          <p:cNvSpPr>
            <a:spLocks noGrp="1"/>
          </p:cNvSpPr>
          <p:nvPr>
            <p:ph type="sldNum" sz="quarter" idx="12"/>
          </p:nvPr>
        </p:nvSpPr>
        <p:spPr/>
        <p:txBody>
          <a:bodyPr/>
          <a:lstStyle>
            <a:lvl1pPr>
              <a:defRPr/>
            </a:lvl1pPr>
          </a:lstStyle>
          <a:p>
            <a:pPr>
              <a:defRPr/>
            </a:pPr>
            <a:fld id="{73992918-F409-418F-A619-C78237A33B44}" type="slidenum">
              <a:rPr lang="en-ZA"/>
              <a:pPr>
                <a:defRPr/>
              </a:pPr>
              <a:t>‹#›</a:t>
            </a:fld>
            <a:endParaRPr lang="en-ZA" dirty="0"/>
          </a:p>
        </p:txBody>
      </p:sp>
    </p:spTree>
    <p:extLst>
      <p:ext uri="{BB962C8B-B14F-4D97-AF65-F5344CB8AC3E}">
        <p14:creationId xmlns:p14="http://schemas.microsoft.com/office/powerpoint/2010/main" val="4084548818"/>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9A760B16-4578-4FD9-9D07-6AB01B9C9D66}" type="slidenum">
              <a:rPr lang="en-ZA"/>
              <a:pPr>
                <a:defRPr/>
              </a:pPr>
              <a:t>‹#›</a:t>
            </a:fld>
            <a:endParaRPr lang="en-ZA" dirty="0"/>
          </a:p>
        </p:txBody>
      </p:sp>
    </p:spTree>
    <p:extLst>
      <p:ext uri="{BB962C8B-B14F-4D97-AF65-F5344CB8AC3E}">
        <p14:creationId xmlns:p14="http://schemas.microsoft.com/office/powerpoint/2010/main" val="1974075105"/>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A8399E80-EC69-42E7-B504-0AB8EB1565AD}" type="slidenum">
              <a:rPr lang="en-ZA"/>
              <a:pPr>
                <a:defRPr/>
              </a:pPr>
              <a:t>‹#›</a:t>
            </a:fld>
            <a:endParaRPr lang="en-ZA" dirty="0"/>
          </a:p>
        </p:txBody>
      </p:sp>
    </p:spTree>
    <p:extLst>
      <p:ext uri="{BB962C8B-B14F-4D97-AF65-F5344CB8AC3E}">
        <p14:creationId xmlns:p14="http://schemas.microsoft.com/office/powerpoint/2010/main" val="3019256046"/>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62025028-9DEA-4EC5-842C-A876205A4EB5}" type="slidenum">
              <a:rPr lang="en-ZA"/>
              <a:pPr>
                <a:defRPr/>
              </a:pPr>
              <a:t>‹#›</a:t>
            </a:fld>
            <a:endParaRPr lang="en-ZA" dirty="0"/>
          </a:p>
        </p:txBody>
      </p:sp>
    </p:spTree>
    <p:extLst>
      <p:ext uri="{BB962C8B-B14F-4D97-AF65-F5344CB8AC3E}">
        <p14:creationId xmlns:p14="http://schemas.microsoft.com/office/powerpoint/2010/main" val="4121748778"/>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08B35361-6413-47C2-8180-24F4833FF204}" type="slidenum">
              <a:rPr lang="en-ZA"/>
              <a:pPr>
                <a:defRPr/>
              </a:pPr>
              <a:t>‹#›</a:t>
            </a:fld>
            <a:endParaRPr lang="en-ZA" dirty="0"/>
          </a:p>
        </p:txBody>
      </p:sp>
    </p:spTree>
    <p:extLst>
      <p:ext uri="{BB962C8B-B14F-4D97-AF65-F5344CB8AC3E}">
        <p14:creationId xmlns:p14="http://schemas.microsoft.com/office/powerpoint/2010/main" val="985074420"/>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E4D74D0A-44DA-4F8D-A5C2-4B5A2447F220}" type="slidenum">
              <a:rPr lang="en-ZA"/>
              <a:pPr>
                <a:defRPr/>
              </a:pPr>
              <a:t>‹#›</a:t>
            </a:fld>
            <a:endParaRPr lang="en-ZA" dirty="0"/>
          </a:p>
        </p:txBody>
      </p:sp>
    </p:spTree>
    <p:extLst>
      <p:ext uri="{BB962C8B-B14F-4D97-AF65-F5344CB8AC3E}">
        <p14:creationId xmlns:p14="http://schemas.microsoft.com/office/powerpoint/2010/main" val="908626415"/>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b="0"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p>
              <a:endParaRPr lang="en-US" b="0"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p>
              <a:endParaRPr lang="en-US" b="0"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p>
              <a:endParaRPr lang="en-US" b="0"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p>
              <a:endParaRPr lang="en-US" b="0"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3035830214"/>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988D7A60-3BBF-4D29-81F3-FB67BD051FB2}" type="slidenum">
              <a:rPr lang="en-ZA"/>
              <a:pPr>
                <a:defRPr/>
              </a:pPr>
              <a:t>‹#›</a:t>
            </a:fld>
            <a:endParaRPr lang="en-ZA" dirty="0"/>
          </a:p>
        </p:txBody>
      </p:sp>
    </p:spTree>
    <p:extLst>
      <p:ext uri="{BB962C8B-B14F-4D97-AF65-F5344CB8AC3E}">
        <p14:creationId xmlns:p14="http://schemas.microsoft.com/office/powerpoint/2010/main" val="2443506997"/>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5D559B3E-751A-4FC6-BA40-38B3F766C1DA}" type="slidenum">
              <a:rPr lang="en-ZA"/>
              <a:pPr>
                <a:defRPr/>
              </a:pPr>
              <a:t>‹#›</a:t>
            </a:fld>
            <a:endParaRPr lang="en-ZA" dirty="0"/>
          </a:p>
        </p:txBody>
      </p:sp>
    </p:spTree>
    <p:extLst>
      <p:ext uri="{BB962C8B-B14F-4D97-AF65-F5344CB8AC3E}">
        <p14:creationId xmlns:p14="http://schemas.microsoft.com/office/powerpoint/2010/main" val="38484510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9"/>
          <p:cNvSpPr>
            <a:spLocks noGrp="1" noChangeArrowheads="1"/>
          </p:cNvSpPr>
          <p:nvPr>
            <p:ph type="sldNum" sz="quarter" idx="10"/>
            <p:custDataLst>
              <p:tags r:id="rId1"/>
            </p:custDataLst>
          </p:nvPr>
        </p:nvSpPr>
        <p:spPr>
          <a:ln/>
        </p:spPr>
        <p:txBody>
          <a:bodyPr/>
          <a:lstStyle>
            <a:lvl1pPr>
              <a:defRPr/>
            </a:lvl1pPr>
          </a:lstStyle>
          <a:p>
            <a:pPr>
              <a:defRPr/>
            </a:pPr>
            <a:fld id="{21673B7F-D410-4005-AED9-2EDA81FAF4DD}" type="slidenum">
              <a:rPr lang="en-GB"/>
              <a:pPr>
                <a:defRPr/>
              </a:pPr>
              <a:t>‹#›</a:t>
            </a:fld>
            <a:endParaRPr lang="en-GB" dirty="0"/>
          </a:p>
        </p:txBody>
      </p:sp>
    </p:spTree>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03F643B7-0368-4280-9BA6-DFCC020C329D}" type="slidenum">
              <a:rPr lang="en-ZA"/>
              <a:pPr>
                <a:defRPr/>
              </a:pPr>
              <a:t>‹#›</a:t>
            </a:fld>
            <a:endParaRPr lang="en-ZA" dirty="0"/>
          </a:p>
        </p:txBody>
      </p:sp>
    </p:spTree>
    <p:extLst>
      <p:ext uri="{BB962C8B-B14F-4D97-AF65-F5344CB8AC3E}">
        <p14:creationId xmlns:p14="http://schemas.microsoft.com/office/powerpoint/2010/main" val="3301812969"/>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9" name="Slide Number Placeholder 8"/>
          <p:cNvSpPr>
            <a:spLocks noGrp="1"/>
          </p:cNvSpPr>
          <p:nvPr>
            <p:ph type="sldNum" sz="quarter" idx="12"/>
          </p:nvPr>
        </p:nvSpPr>
        <p:spPr/>
        <p:txBody>
          <a:bodyPr/>
          <a:lstStyle>
            <a:lvl1pPr>
              <a:defRPr/>
            </a:lvl1pPr>
          </a:lstStyle>
          <a:p>
            <a:pPr>
              <a:defRPr/>
            </a:pPr>
            <a:fld id="{D2DE9527-D357-4BFE-BCC5-B329160CFA99}" type="slidenum">
              <a:rPr lang="en-ZA"/>
              <a:pPr>
                <a:defRPr/>
              </a:pPr>
              <a:t>‹#›</a:t>
            </a:fld>
            <a:endParaRPr lang="en-ZA" dirty="0"/>
          </a:p>
        </p:txBody>
      </p:sp>
    </p:spTree>
    <p:extLst>
      <p:ext uri="{BB962C8B-B14F-4D97-AF65-F5344CB8AC3E}">
        <p14:creationId xmlns:p14="http://schemas.microsoft.com/office/powerpoint/2010/main" val="1415869107"/>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5" name="Slide Number Placeholder 4"/>
          <p:cNvSpPr>
            <a:spLocks noGrp="1"/>
          </p:cNvSpPr>
          <p:nvPr>
            <p:ph type="sldNum" sz="quarter" idx="12"/>
          </p:nvPr>
        </p:nvSpPr>
        <p:spPr/>
        <p:txBody>
          <a:bodyPr/>
          <a:lstStyle>
            <a:lvl1pPr>
              <a:defRPr/>
            </a:lvl1pPr>
          </a:lstStyle>
          <a:p>
            <a:pPr>
              <a:defRPr/>
            </a:pPr>
            <a:fld id="{3A86789E-3EA0-4965-9F04-110775EF355D}" type="slidenum">
              <a:rPr lang="en-ZA"/>
              <a:pPr>
                <a:defRPr/>
              </a:pPr>
              <a:t>‹#›</a:t>
            </a:fld>
            <a:endParaRPr lang="en-ZA" dirty="0"/>
          </a:p>
        </p:txBody>
      </p:sp>
    </p:spTree>
    <p:extLst>
      <p:ext uri="{BB962C8B-B14F-4D97-AF65-F5344CB8AC3E}">
        <p14:creationId xmlns:p14="http://schemas.microsoft.com/office/powerpoint/2010/main" val="3829220355"/>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4" name="Slide Number Placeholder 3"/>
          <p:cNvSpPr>
            <a:spLocks noGrp="1"/>
          </p:cNvSpPr>
          <p:nvPr>
            <p:ph type="sldNum" sz="quarter" idx="12"/>
          </p:nvPr>
        </p:nvSpPr>
        <p:spPr/>
        <p:txBody>
          <a:bodyPr/>
          <a:lstStyle>
            <a:lvl1pPr>
              <a:defRPr/>
            </a:lvl1pPr>
          </a:lstStyle>
          <a:p>
            <a:pPr>
              <a:defRPr/>
            </a:pPr>
            <a:fld id="{95834BB3-1ED5-4D43-9D4C-DC7AF53A3D2B}" type="slidenum">
              <a:rPr lang="en-ZA"/>
              <a:pPr>
                <a:defRPr/>
              </a:pPr>
              <a:t>‹#›</a:t>
            </a:fld>
            <a:endParaRPr lang="en-ZA" dirty="0"/>
          </a:p>
        </p:txBody>
      </p:sp>
    </p:spTree>
    <p:extLst>
      <p:ext uri="{BB962C8B-B14F-4D97-AF65-F5344CB8AC3E}">
        <p14:creationId xmlns:p14="http://schemas.microsoft.com/office/powerpoint/2010/main" val="3079171121"/>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0DBA378E-C4FD-4F6C-9591-76CA7FA5D273}" type="slidenum">
              <a:rPr lang="en-ZA"/>
              <a:pPr>
                <a:defRPr/>
              </a:pPr>
              <a:t>‹#›</a:t>
            </a:fld>
            <a:endParaRPr lang="en-ZA" dirty="0"/>
          </a:p>
        </p:txBody>
      </p:sp>
    </p:spTree>
    <p:extLst>
      <p:ext uri="{BB962C8B-B14F-4D97-AF65-F5344CB8AC3E}">
        <p14:creationId xmlns:p14="http://schemas.microsoft.com/office/powerpoint/2010/main" val="954852663"/>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7B269CDF-1C4E-496D-954E-2A768567BE97}" type="slidenum">
              <a:rPr lang="en-ZA"/>
              <a:pPr>
                <a:defRPr/>
              </a:pPr>
              <a:t>‹#›</a:t>
            </a:fld>
            <a:endParaRPr lang="en-ZA" dirty="0"/>
          </a:p>
        </p:txBody>
      </p:sp>
    </p:spTree>
    <p:extLst>
      <p:ext uri="{BB962C8B-B14F-4D97-AF65-F5344CB8AC3E}">
        <p14:creationId xmlns:p14="http://schemas.microsoft.com/office/powerpoint/2010/main" val="268278321"/>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1B29C72F-1D3B-4F60-8D24-5453F935BCE6}" type="slidenum">
              <a:rPr lang="en-ZA"/>
              <a:pPr>
                <a:defRPr/>
              </a:pPr>
              <a:t>‹#›</a:t>
            </a:fld>
            <a:endParaRPr lang="en-ZA" dirty="0"/>
          </a:p>
        </p:txBody>
      </p:sp>
    </p:spTree>
    <p:extLst>
      <p:ext uri="{BB962C8B-B14F-4D97-AF65-F5344CB8AC3E}">
        <p14:creationId xmlns:p14="http://schemas.microsoft.com/office/powerpoint/2010/main" val="1363037670"/>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CAC14286-000D-41C1-9BA5-623E385BA10A}" type="slidenum">
              <a:rPr lang="en-ZA"/>
              <a:pPr>
                <a:defRPr/>
              </a:pPr>
              <a:t>‹#›</a:t>
            </a:fld>
            <a:endParaRPr lang="en-ZA" dirty="0"/>
          </a:p>
        </p:txBody>
      </p:sp>
    </p:spTree>
    <p:extLst>
      <p:ext uri="{BB962C8B-B14F-4D97-AF65-F5344CB8AC3E}">
        <p14:creationId xmlns:p14="http://schemas.microsoft.com/office/powerpoint/2010/main" val="4184923306"/>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C987EF29-25EB-4BC5-90B5-4392004D6DBA}" type="slidenum">
              <a:rPr lang="en-ZA"/>
              <a:pPr>
                <a:defRPr/>
              </a:pPr>
              <a:t>‹#›</a:t>
            </a:fld>
            <a:endParaRPr lang="en-ZA" dirty="0"/>
          </a:p>
        </p:txBody>
      </p:sp>
    </p:spTree>
    <p:extLst>
      <p:ext uri="{BB962C8B-B14F-4D97-AF65-F5344CB8AC3E}">
        <p14:creationId xmlns:p14="http://schemas.microsoft.com/office/powerpoint/2010/main" val="2791960384"/>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6563" y="166688"/>
            <a:ext cx="6519862" cy="666750"/>
          </a:xfrm>
        </p:spPr>
        <p:txBody>
          <a:bodyPr/>
          <a:lstStyle/>
          <a:p>
            <a:r>
              <a:rPr lang="en-US"/>
              <a:t>Click to edit Master title style</a:t>
            </a:r>
            <a:endParaRPr lang="en-ZA"/>
          </a:p>
        </p:txBody>
      </p:sp>
      <p:sp>
        <p:nvSpPr>
          <p:cNvPr id="3" name="Table Placeholder 2"/>
          <p:cNvSpPr>
            <a:spLocks noGrp="1"/>
          </p:cNvSpPr>
          <p:nvPr>
            <p:ph type="tbl" idx="1"/>
          </p:nvPr>
        </p:nvSpPr>
        <p:spPr>
          <a:xfrm>
            <a:off x="436563" y="1436688"/>
            <a:ext cx="8378825" cy="5045075"/>
          </a:xfrm>
        </p:spPr>
        <p:txBody>
          <a:bodyPr/>
          <a:lstStyle/>
          <a:p>
            <a:pPr lvl="0"/>
            <a:endParaRPr lang="en-ZA" noProof="0" dirty="0"/>
          </a:p>
        </p:txBody>
      </p:sp>
      <p:sp>
        <p:nvSpPr>
          <p:cNvPr id="4" name="Rectangle 6"/>
          <p:cNvSpPr>
            <a:spLocks noGrp="1" noChangeArrowheads="1"/>
          </p:cNvSpPr>
          <p:nvPr>
            <p:ph type="dt" sz="half" idx="10"/>
          </p:nvPr>
        </p:nvSpPr>
        <p:spPr/>
        <p:txBody>
          <a:bodyPr/>
          <a:lstStyle>
            <a:lvl1pPr>
              <a:defRPr/>
            </a:lvl1pPr>
          </a:lstStyle>
          <a:p>
            <a:pPr>
              <a:defRPr/>
            </a:pPr>
            <a:endParaRPr lang="en-ZA" dirty="0"/>
          </a:p>
        </p:txBody>
      </p:sp>
      <p:sp>
        <p:nvSpPr>
          <p:cNvPr id="5" name="Rectangle 7"/>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ZA" b="0" dirty="0">
              <a:solidFill>
                <a:srgbClr val="003896"/>
              </a:solidFill>
              <a:latin typeface="Arial"/>
              <a:cs typeface="Arial"/>
            </a:endParaRPr>
          </a:p>
        </p:txBody>
      </p:sp>
      <p:sp>
        <p:nvSpPr>
          <p:cNvPr id="6" name="Rectangle 8"/>
          <p:cNvSpPr>
            <a:spLocks noGrp="1" noChangeArrowheads="1"/>
          </p:cNvSpPr>
          <p:nvPr>
            <p:ph type="sldNum" sz="quarter" idx="12"/>
          </p:nvPr>
        </p:nvSpPr>
        <p:spPr/>
        <p:txBody>
          <a:bodyPr/>
          <a:lstStyle>
            <a:lvl1pPr>
              <a:defRPr/>
            </a:lvl1pPr>
          </a:lstStyle>
          <a:p>
            <a:pPr>
              <a:defRPr/>
            </a:pPr>
            <a:fld id="{0AE32B6D-5E3A-4688-A27D-9E128DEC5312}" type="slidenum">
              <a:rPr lang="en-ZA"/>
              <a:pPr>
                <a:defRPr/>
              </a:pPr>
              <a:t>‹#›</a:t>
            </a:fld>
            <a:endParaRPr lang="en-ZA" dirty="0"/>
          </a:p>
        </p:txBody>
      </p:sp>
    </p:spTree>
    <p:extLst>
      <p:ext uri="{BB962C8B-B14F-4D97-AF65-F5344CB8AC3E}">
        <p14:creationId xmlns:p14="http://schemas.microsoft.com/office/powerpoint/2010/main" val="361271262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sldNum" sz="quarter" idx="10"/>
            <p:custDataLst>
              <p:tags r:id="rId1"/>
            </p:custDataLst>
          </p:nvPr>
        </p:nvSpPr>
        <p:spPr>
          <a:ln/>
        </p:spPr>
        <p:txBody>
          <a:bodyPr/>
          <a:lstStyle>
            <a:lvl1pPr>
              <a:defRPr/>
            </a:lvl1pPr>
          </a:lstStyle>
          <a:p>
            <a:pPr>
              <a:defRPr/>
            </a:pPr>
            <a:fld id="{B78C419A-2A42-4D5C-94D4-E02754EB9B06}" type="slidenum">
              <a:rPr lang="en-GB"/>
              <a:pPr>
                <a:defRPr/>
              </a:pPr>
              <a:t>‹#›</a:t>
            </a:fld>
            <a:endParaRPr lang="en-GB" dirty="0"/>
          </a:p>
        </p:txBody>
      </p:sp>
    </p:spTree>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srcRect/>
            <a:stretch>
              <a:fillRect/>
            </a:stretch>
          </p:blipFill>
          <p:spPr bwMode="auto">
            <a:xfrm>
              <a:off x="4088" y="326"/>
              <a:ext cx="1352" cy="343"/>
            </a:xfrm>
            <a:prstGeom prst="rect">
              <a:avLst/>
            </a:prstGeom>
            <a:noFill/>
            <a:ln w="9525">
              <a:noFill/>
              <a:miter lim="800000"/>
              <a:headEnd/>
              <a:tailEnd/>
            </a:ln>
          </p:spPr>
        </p:pic>
        <p:sp>
          <p:nvSpPr>
            <p:cNvPr id="6" name="Rectangle 91"/>
            <p:cNvSpPr>
              <a:spLocks noChangeArrowheads="1"/>
            </p:cNvSpPr>
            <p:nvPr userDrawn="1"/>
          </p:nvSpPr>
          <p:spPr bwMode="auto">
            <a:xfrm>
              <a:off x="-3" y="0"/>
              <a:ext cx="5763" cy="4320"/>
            </a:xfrm>
            <a:prstGeom prst="rect">
              <a:avLst/>
            </a:prstGeom>
            <a:noFill/>
            <a:ln w="9525">
              <a:noFill/>
              <a:miter lim="800000"/>
              <a:headEnd/>
              <a:tailEnd/>
            </a:ln>
            <a:effectLst/>
          </p:spPr>
          <p:txBody>
            <a:bodyPr wrap="none" anchor="ctr"/>
            <a:lstStyle/>
            <a:p>
              <a:pPr fontAlgn="auto">
                <a:spcBef>
                  <a:spcPts val="0"/>
                </a:spcBef>
                <a:spcAft>
                  <a:spcPts val="0"/>
                </a:spcAft>
                <a:defRPr/>
              </a:pPr>
              <a:endParaRPr lang="en-US" b="0"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cstate="print"/>
            <a:srcRect/>
            <a:stretch>
              <a:fillRect/>
            </a:stretch>
          </p:blipFill>
          <p:spPr bwMode="auto">
            <a:xfrm>
              <a:off x="-3" y="0"/>
              <a:ext cx="1150" cy="4320"/>
            </a:xfrm>
            <a:prstGeom prst="rect">
              <a:avLst/>
            </a:prstGeom>
            <a:noFill/>
            <a:ln w="9525">
              <a:noFill/>
              <a:miter lim="800000"/>
              <a:headEnd/>
              <a:tailEnd/>
            </a:ln>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w="9525">
              <a:noFill/>
              <a:round/>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w="9525">
              <a:noFill/>
              <a:round/>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w="0">
              <a:noFill/>
              <a:round/>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w="9525">
              <a:no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4085783898"/>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E71E6E4D-94F0-46D1-BE51-9D29772AC9BA}" type="slidenum">
              <a:rPr lang="en-ZA"/>
              <a:pPr>
                <a:defRPr/>
              </a:pPr>
              <a:t>‹#›</a:t>
            </a:fld>
            <a:endParaRPr lang="en-ZA" dirty="0"/>
          </a:p>
        </p:txBody>
      </p:sp>
    </p:spTree>
    <p:extLst>
      <p:ext uri="{BB962C8B-B14F-4D97-AF65-F5344CB8AC3E}">
        <p14:creationId xmlns:p14="http://schemas.microsoft.com/office/powerpoint/2010/main" val="4184449953"/>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AAE9BF53-089A-4297-93EB-386CD9585CA4}" type="slidenum">
              <a:rPr lang="en-ZA"/>
              <a:pPr>
                <a:defRPr/>
              </a:pPr>
              <a:t>‹#›</a:t>
            </a:fld>
            <a:endParaRPr lang="en-ZA" dirty="0"/>
          </a:p>
        </p:txBody>
      </p:sp>
    </p:spTree>
    <p:extLst>
      <p:ext uri="{BB962C8B-B14F-4D97-AF65-F5344CB8AC3E}">
        <p14:creationId xmlns:p14="http://schemas.microsoft.com/office/powerpoint/2010/main" val="3384623437"/>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5D569520-0E23-4420-B797-5FC34567E9D0}" type="slidenum">
              <a:rPr lang="en-ZA"/>
              <a:pPr>
                <a:defRPr/>
              </a:pPr>
              <a:t>‹#›</a:t>
            </a:fld>
            <a:endParaRPr lang="en-ZA" dirty="0"/>
          </a:p>
        </p:txBody>
      </p:sp>
    </p:spTree>
    <p:extLst>
      <p:ext uri="{BB962C8B-B14F-4D97-AF65-F5344CB8AC3E}">
        <p14:creationId xmlns:p14="http://schemas.microsoft.com/office/powerpoint/2010/main" val="2627979827"/>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B282A79C-43F1-47E1-8A85-6E2A4EAFD139}" type="slidenum">
              <a:rPr lang="en-ZA"/>
              <a:pPr>
                <a:defRPr/>
              </a:pPr>
              <a:t>‹#›</a:t>
            </a:fld>
            <a:endParaRPr lang="en-ZA" dirty="0"/>
          </a:p>
        </p:txBody>
      </p:sp>
    </p:spTree>
    <p:extLst>
      <p:ext uri="{BB962C8B-B14F-4D97-AF65-F5344CB8AC3E}">
        <p14:creationId xmlns:p14="http://schemas.microsoft.com/office/powerpoint/2010/main" val="3933419508"/>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C81E580A-6218-40AE-B621-CB3CCAFD3A4F}" type="slidenum">
              <a:rPr lang="en-ZA"/>
              <a:pPr>
                <a:defRPr/>
              </a:pPr>
              <a:t>‹#›</a:t>
            </a:fld>
            <a:endParaRPr lang="en-ZA" dirty="0"/>
          </a:p>
        </p:txBody>
      </p:sp>
    </p:spTree>
    <p:extLst>
      <p:ext uri="{BB962C8B-B14F-4D97-AF65-F5344CB8AC3E}">
        <p14:creationId xmlns:p14="http://schemas.microsoft.com/office/powerpoint/2010/main" val="146727986"/>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C103D68B-F568-4D2D-9CDF-ED3D4D950D29}" type="slidenum">
              <a:rPr lang="en-ZA"/>
              <a:pPr>
                <a:defRPr/>
              </a:pPr>
              <a:t>‹#›</a:t>
            </a:fld>
            <a:endParaRPr lang="en-ZA" dirty="0"/>
          </a:p>
        </p:txBody>
      </p:sp>
    </p:spTree>
    <p:extLst>
      <p:ext uri="{BB962C8B-B14F-4D97-AF65-F5344CB8AC3E}">
        <p14:creationId xmlns:p14="http://schemas.microsoft.com/office/powerpoint/2010/main" val="4260848643"/>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9F1552F5-931D-42A6-86FC-BB009A38BECD}" type="slidenum">
              <a:rPr lang="en-ZA"/>
              <a:pPr>
                <a:defRPr/>
              </a:pPr>
              <a:t>‹#›</a:t>
            </a:fld>
            <a:endParaRPr lang="en-ZA" dirty="0"/>
          </a:p>
        </p:txBody>
      </p:sp>
    </p:spTree>
    <p:extLst>
      <p:ext uri="{BB962C8B-B14F-4D97-AF65-F5344CB8AC3E}">
        <p14:creationId xmlns:p14="http://schemas.microsoft.com/office/powerpoint/2010/main" val="3103873217"/>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BD089F5C-438B-4EB3-9538-514ACD55E3F1}" type="slidenum">
              <a:rPr lang="en-ZA"/>
              <a:pPr>
                <a:defRPr/>
              </a:pPr>
              <a:t>‹#›</a:t>
            </a:fld>
            <a:endParaRPr lang="en-ZA" dirty="0"/>
          </a:p>
        </p:txBody>
      </p:sp>
    </p:spTree>
    <p:extLst>
      <p:ext uri="{BB962C8B-B14F-4D97-AF65-F5344CB8AC3E}">
        <p14:creationId xmlns:p14="http://schemas.microsoft.com/office/powerpoint/2010/main" val="2161180930"/>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8DBE6D6-B3E5-435D-9FD6-99A8EDD872E1}" type="slidenum">
              <a:rPr lang="en-ZA"/>
              <a:pPr>
                <a:defRPr/>
              </a:pPr>
              <a:t>‹#›</a:t>
            </a:fld>
            <a:endParaRPr lang="en-ZA" dirty="0"/>
          </a:p>
        </p:txBody>
      </p:sp>
    </p:spTree>
    <p:extLst>
      <p:ext uri="{BB962C8B-B14F-4D97-AF65-F5344CB8AC3E}">
        <p14:creationId xmlns:p14="http://schemas.microsoft.com/office/powerpoint/2010/main" val="287561508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B0B3AB3D-B3B7-428E-B862-2BC4482E2785}" type="slidenum">
              <a:rPr lang="en-GB"/>
              <a:pPr>
                <a:defRPr/>
              </a:pPr>
              <a:t>‹#›</a:t>
            </a:fld>
            <a:endParaRPr lang="en-GB" dirty="0"/>
          </a:p>
        </p:txBody>
      </p:sp>
    </p:spTree>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C5DCFD7-5260-4B50-A32F-2D05E7DE0D7A}" type="slidenum">
              <a:rPr lang="en-ZA"/>
              <a:pPr>
                <a:defRPr/>
              </a:pPr>
              <a:t>‹#›</a:t>
            </a:fld>
            <a:endParaRPr lang="en-ZA" dirty="0"/>
          </a:p>
        </p:txBody>
      </p:sp>
    </p:spTree>
    <p:extLst>
      <p:ext uri="{BB962C8B-B14F-4D97-AF65-F5344CB8AC3E}">
        <p14:creationId xmlns:p14="http://schemas.microsoft.com/office/powerpoint/2010/main" val="2154908250"/>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6563" y="166688"/>
            <a:ext cx="6519862" cy="666750"/>
          </a:xfrm>
        </p:spPr>
        <p:txBody>
          <a:bodyPr/>
          <a:lstStyle/>
          <a:p>
            <a:r>
              <a:rPr lang="en-US"/>
              <a:t>Click to edit Master title style</a:t>
            </a:r>
          </a:p>
        </p:txBody>
      </p:sp>
      <p:sp>
        <p:nvSpPr>
          <p:cNvPr id="3" name="Table Placeholder 2"/>
          <p:cNvSpPr>
            <a:spLocks noGrp="1"/>
          </p:cNvSpPr>
          <p:nvPr>
            <p:ph type="tbl" idx="1"/>
          </p:nvPr>
        </p:nvSpPr>
        <p:spPr>
          <a:xfrm>
            <a:off x="436563" y="1436688"/>
            <a:ext cx="8378825" cy="5045075"/>
          </a:xfrm>
        </p:spPr>
        <p:txBody>
          <a:bodyPr/>
          <a:lstStyle/>
          <a:p>
            <a:pPr lvl="0"/>
            <a:endParaRPr lang="en-US" noProof="0" dirty="0"/>
          </a:p>
        </p:txBody>
      </p:sp>
      <p:sp>
        <p:nvSpPr>
          <p:cNvPr id="4"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B93FC37D-F097-451F-BBF8-7F1CA88C1C6F}" type="slidenum">
              <a:rPr lang="en-ZA"/>
              <a:pPr>
                <a:defRPr/>
              </a:pPr>
              <a:t>‹#›</a:t>
            </a:fld>
            <a:endParaRPr lang="en-ZA" dirty="0"/>
          </a:p>
        </p:txBody>
      </p:sp>
    </p:spTree>
    <p:extLst>
      <p:ext uri="{BB962C8B-B14F-4D97-AF65-F5344CB8AC3E}">
        <p14:creationId xmlns:p14="http://schemas.microsoft.com/office/powerpoint/2010/main" val="398459882"/>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0" descr="EskomLogo"/>
          <p:cNvPicPr>
            <a:picLocks noChangeAspect="1" noChangeArrowheads="1"/>
          </p:cNvPicPr>
          <p:nvPr userDrawn="1"/>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24750" y="5997575"/>
            <a:ext cx="131762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55650" y="2130425"/>
            <a:ext cx="7772400" cy="1470025"/>
          </a:xfrm>
        </p:spPr>
        <p:txBody>
          <a:bodyPr anchor="b"/>
          <a:lstStyle>
            <a:lvl1pPr algn="ctr">
              <a:defRPr/>
            </a:lvl1pPr>
          </a:lstStyle>
          <a:p>
            <a:pPr lvl="0"/>
            <a:r>
              <a:rPr lang="en-GB" noProof="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sz="2900"/>
            </a:lvl1pPr>
          </a:lstStyle>
          <a:p>
            <a:pPr lvl="0"/>
            <a:r>
              <a:rPr lang="en-GB" noProof="0"/>
              <a:t>Click to edit Master subtitle style</a:t>
            </a:r>
          </a:p>
        </p:txBody>
      </p:sp>
    </p:spTree>
    <p:extLst>
      <p:ext uri="{BB962C8B-B14F-4D97-AF65-F5344CB8AC3E}">
        <p14:creationId xmlns:p14="http://schemas.microsoft.com/office/powerpoint/2010/main" val="27515166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6449636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846306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5613" y="1125538"/>
            <a:ext cx="3997325"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05338" y="1125538"/>
            <a:ext cx="3997325"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7530952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672533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4758176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8298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338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EB010561-ACB4-4450-BC3C-1576271E5080}" type="slidenum">
              <a:rPr lang="en-GB"/>
              <a:pPr>
                <a:defRPr/>
              </a:pPr>
              <a:t>‹#›</a:t>
            </a:fld>
            <a:endParaRPr lang="en-GB" dirty="0"/>
          </a:p>
        </p:txBody>
      </p:sp>
    </p:spTree>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92586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1172765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73025"/>
            <a:ext cx="2057400" cy="58039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5613" y="73025"/>
            <a:ext cx="6019800" cy="5803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5918849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73025"/>
            <a:ext cx="8229600" cy="908050"/>
          </a:xfrm>
        </p:spPr>
        <p:txBody>
          <a:bodyPr/>
          <a:lstStyle/>
          <a:p>
            <a:r>
              <a:rPr lang="en-US"/>
              <a:t>Click to edit Master title style</a:t>
            </a:r>
            <a:endParaRPr lang="en-ZA"/>
          </a:p>
        </p:txBody>
      </p:sp>
      <p:sp>
        <p:nvSpPr>
          <p:cNvPr id="3" name="Chart Placeholder 2"/>
          <p:cNvSpPr>
            <a:spLocks noGrp="1"/>
          </p:cNvSpPr>
          <p:nvPr>
            <p:ph type="chart" idx="1"/>
          </p:nvPr>
        </p:nvSpPr>
        <p:spPr>
          <a:xfrm>
            <a:off x="455613" y="1125538"/>
            <a:ext cx="8147050" cy="4751387"/>
          </a:xfrm>
        </p:spPr>
        <p:txBody>
          <a:bodyPr/>
          <a:lstStyle/>
          <a:p>
            <a:pPr lvl="0"/>
            <a:endParaRPr lang="en-ZA" noProof="0" dirty="0"/>
          </a:p>
        </p:txBody>
      </p:sp>
    </p:spTree>
    <p:extLst>
      <p:ext uri="{BB962C8B-B14F-4D97-AF65-F5344CB8AC3E}">
        <p14:creationId xmlns:p14="http://schemas.microsoft.com/office/powerpoint/2010/main" val="7354630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73025"/>
            <a:ext cx="8229600" cy="908050"/>
          </a:xfrm>
        </p:spPr>
        <p:txBody>
          <a:bodyPr/>
          <a:lstStyle/>
          <a:p>
            <a:r>
              <a:rPr lang="en-US"/>
              <a:t>Click to edit Master title style</a:t>
            </a:r>
            <a:endParaRPr lang="en-ZA"/>
          </a:p>
        </p:txBody>
      </p:sp>
      <p:sp>
        <p:nvSpPr>
          <p:cNvPr id="3" name="SmartArt Placeholder 2"/>
          <p:cNvSpPr>
            <a:spLocks noGrp="1"/>
          </p:cNvSpPr>
          <p:nvPr>
            <p:ph type="dgm" idx="1"/>
          </p:nvPr>
        </p:nvSpPr>
        <p:spPr>
          <a:xfrm>
            <a:off x="455613" y="1125538"/>
            <a:ext cx="8147050" cy="4751387"/>
          </a:xfrm>
        </p:spPr>
        <p:txBody>
          <a:bodyPr/>
          <a:lstStyle/>
          <a:p>
            <a:pPr lvl="0"/>
            <a:endParaRPr lang="en-ZA" noProof="0" dirty="0"/>
          </a:p>
        </p:txBody>
      </p:sp>
    </p:spTree>
    <p:extLst>
      <p:ext uri="{BB962C8B-B14F-4D97-AF65-F5344CB8AC3E}">
        <p14:creationId xmlns:p14="http://schemas.microsoft.com/office/powerpoint/2010/main" val="32118654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91"/>
          <p:cNvSpPr>
            <a:spLocks noChangeArrowheads="1"/>
          </p:cNvSpPr>
          <p:nvPr/>
        </p:nvSpPr>
        <p:spPr bwMode="auto">
          <a:xfrm>
            <a:off x="-4763"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300" b="0" dirty="0">
              <a:solidFill>
                <a:srgbClr val="003896"/>
              </a:solidFill>
            </a:endParaRPr>
          </a:p>
        </p:txBody>
      </p:sp>
      <p:pic>
        <p:nvPicPr>
          <p:cNvPr id="5"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8256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101"/>
          <p:cNvSpPr>
            <a:spLocks noChangeArrowheads="1"/>
          </p:cNvSpPr>
          <p:nvPr/>
        </p:nvSpPr>
        <p:spPr bwMode="auto">
          <a:xfrm>
            <a:off x="368300" y="1300163"/>
            <a:ext cx="2298700" cy="2297112"/>
          </a:xfrm>
          <a:prstGeom prst="ellipse">
            <a:avLst/>
          </a:prstGeom>
          <a:solidFill>
            <a:srgbClr val="83725B"/>
          </a:solidFill>
          <a:ln w="9525">
            <a:solidFill>
              <a:srgbClr val="83725B"/>
            </a:solidFill>
            <a:round/>
            <a:headEnd/>
            <a:tailEnd/>
          </a:ln>
        </p:spPr>
        <p:txBody>
          <a:bodyPr/>
          <a:lstStyle/>
          <a:p>
            <a:endParaRPr lang="en-US" sz="1300" b="0" dirty="0">
              <a:solidFill>
                <a:srgbClr val="003896"/>
              </a:solidFill>
            </a:endParaRPr>
          </a:p>
        </p:txBody>
      </p:sp>
      <p:sp>
        <p:nvSpPr>
          <p:cNvPr id="7" name="Oval 102" descr="coolers"/>
          <p:cNvSpPr>
            <a:spLocks noChangeArrowheads="1"/>
          </p:cNvSpPr>
          <p:nvPr/>
        </p:nvSpPr>
        <p:spPr bwMode="auto">
          <a:xfrm>
            <a:off x="436563" y="1362075"/>
            <a:ext cx="2162175" cy="2173288"/>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b="0" dirty="0">
              <a:solidFill>
                <a:srgbClr val="003896"/>
              </a:solidFill>
            </a:endParaRPr>
          </a:p>
        </p:txBody>
      </p:sp>
      <p:sp>
        <p:nvSpPr>
          <p:cNvPr id="8" name="Oval 103"/>
          <p:cNvSpPr>
            <a:spLocks noChangeArrowheads="1"/>
          </p:cNvSpPr>
          <p:nvPr/>
        </p:nvSpPr>
        <p:spPr bwMode="auto">
          <a:xfrm>
            <a:off x="344488" y="1225550"/>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9" name="Oval 104"/>
          <p:cNvSpPr>
            <a:spLocks noChangeArrowheads="1"/>
          </p:cNvSpPr>
          <p:nvPr/>
        </p:nvSpPr>
        <p:spPr bwMode="auto">
          <a:xfrm>
            <a:off x="257175" y="1225550"/>
            <a:ext cx="2360613"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0" name="Oval 105"/>
          <p:cNvSpPr>
            <a:spLocks noChangeArrowheads="1"/>
          </p:cNvSpPr>
          <p:nvPr/>
        </p:nvSpPr>
        <p:spPr bwMode="auto">
          <a:xfrm>
            <a:off x="381000" y="1274763"/>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1" name="Oval 106"/>
          <p:cNvSpPr>
            <a:spLocks noChangeArrowheads="1"/>
          </p:cNvSpPr>
          <p:nvPr/>
        </p:nvSpPr>
        <p:spPr bwMode="auto">
          <a:xfrm>
            <a:off x="307975"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2" name="Oval 107"/>
          <p:cNvSpPr>
            <a:spLocks noChangeArrowheads="1"/>
          </p:cNvSpPr>
          <p:nvPr/>
        </p:nvSpPr>
        <p:spPr bwMode="auto">
          <a:xfrm>
            <a:off x="442913"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3" name="Oval 108"/>
          <p:cNvSpPr>
            <a:spLocks noChangeArrowheads="1"/>
          </p:cNvSpPr>
          <p:nvPr/>
        </p:nvSpPr>
        <p:spPr bwMode="auto">
          <a:xfrm>
            <a:off x="171450"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4" name="Oval 109"/>
          <p:cNvSpPr>
            <a:spLocks noChangeArrowheads="1"/>
          </p:cNvSpPr>
          <p:nvPr/>
        </p:nvSpPr>
        <p:spPr bwMode="auto">
          <a:xfrm>
            <a:off x="455613"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5" name="Oval 110"/>
          <p:cNvSpPr>
            <a:spLocks noChangeArrowheads="1"/>
          </p:cNvSpPr>
          <p:nvPr/>
        </p:nvSpPr>
        <p:spPr bwMode="auto">
          <a:xfrm>
            <a:off x="974725" y="669925"/>
            <a:ext cx="1173163" cy="1185863"/>
          </a:xfrm>
          <a:prstGeom prst="ellipse">
            <a:avLst/>
          </a:prstGeom>
          <a:solidFill>
            <a:srgbClr val="83725B"/>
          </a:solidFill>
          <a:ln w="9525">
            <a:solidFill>
              <a:srgbClr val="83725B"/>
            </a:solidFill>
            <a:miter lim="800000"/>
            <a:headEnd/>
            <a:tailEnd/>
          </a:ln>
        </p:spPr>
        <p:txBody>
          <a:bodyPr/>
          <a:lstStyle/>
          <a:p>
            <a:endParaRPr lang="en-US" sz="1300" b="0" dirty="0">
              <a:solidFill>
                <a:srgbClr val="003896"/>
              </a:solidFill>
            </a:endParaRPr>
          </a:p>
        </p:txBody>
      </p:sp>
      <p:sp>
        <p:nvSpPr>
          <p:cNvPr id="16" name="Oval 111"/>
          <p:cNvSpPr>
            <a:spLocks noChangeArrowheads="1"/>
          </p:cNvSpPr>
          <p:nvPr/>
        </p:nvSpPr>
        <p:spPr bwMode="auto">
          <a:xfrm>
            <a:off x="998538" y="706438"/>
            <a:ext cx="1123950" cy="1123950"/>
          </a:xfrm>
          <a:prstGeom prst="ellipse">
            <a:avLst/>
          </a:prstGeom>
          <a:solidFill>
            <a:srgbClr val="8C7F6D"/>
          </a:solidFill>
          <a:ln w="9525">
            <a:solidFill>
              <a:srgbClr val="83725B"/>
            </a:solidFill>
            <a:miter lim="800000"/>
            <a:headEnd/>
            <a:tailEnd/>
          </a:ln>
        </p:spPr>
        <p:txBody>
          <a:bodyPr/>
          <a:lstStyle/>
          <a:p>
            <a:endParaRPr lang="en-US" sz="1300" b="0" dirty="0">
              <a:solidFill>
                <a:srgbClr val="003896"/>
              </a:solidFill>
            </a:endParaRPr>
          </a:p>
        </p:txBody>
      </p:sp>
      <p:sp>
        <p:nvSpPr>
          <p:cNvPr id="17" name="Oval 112"/>
          <p:cNvSpPr>
            <a:spLocks noChangeArrowheads="1"/>
          </p:cNvSpPr>
          <p:nvPr/>
        </p:nvSpPr>
        <p:spPr bwMode="auto">
          <a:xfrm>
            <a:off x="949325" y="6334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8" name="Oval 113"/>
          <p:cNvSpPr>
            <a:spLocks noChangeArrowheads="1"/>
          </p:cNvSpPr>
          <p:nvPr/>
        </p:nvSpPr>
        <p:spPr bwMode="auto">
          <a:xfrm>
            <a:off x="912813" y="633413"/>
            <a:ext cx="1209675" cy="12223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9" name="Oval 114"/>
          <p:cNvSpPr>
            <a:spLocks noChangeArrowheads="1"/>
          </p:cNvSpPr>
          <p:nvPr/>
        </p:nvSpPr>
        <p:spPr bwMode="auto">
          <a:xfrm>
            <a:off x="974725" y="657225"/>
            <a:ext cx="1222375" cy="1223963"/>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20" name="Oval 115"/>
          <p:cNvSpPr>
            <a:spLocks noChangeArrowheads="1"/>
          </p:cNvSpPr>
          <p:nvPr/>
        </p:nvSpPr>
        <p:spPr bwMode="auto">
          <a:xfrm>
            <a:off x="936625" y="620713"/>
            <a:ext cx="1211263" cy="12223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21" name="Oval 116"/>
          <p:cNvSpPr>
            <a:spLocks noChangeArrowheads="1"/>
          </p:cNvSpPr>
          <p:nvPr/>
        </p:nvSpPr>
        <p:spPr bwMode="auto">
          <a:xfrm>
            <a:off x="998538" y="706438"/>
            <a:ext cx="1123950" cy="1123950"/>
          </a:xfrm>
          <a:prstGeom prst="ellipse">
            <a:avLst/>
          </a:prstGeom>
          <a:solidFill>
            <a:srgbClr val="83725B"/>
          </a:solidFill>
          <a:ln w="9525">
            <a:solidFill>
              <a:srgbClr val="83725B"/>
            </a:solidFill>
            <a:miter lim="800000"/>
            <a:headEnd/>
            <a:tailEnd/>
          </a:ln>
        </p:spPr>
        <p:txBody>
          <a:bodyPr/>
          <a:lstStyle/>
          <a:p>
            <a:endParaRPr lang="en-US" sz="1300" b="0" dirty="0">
              <a:solidFill>
                <a:srgbClr val="003896"/>
              </a:solidFill>
            </a:endParaRPr>
          </a:p>
        </p:txBody>
      </p:sp>
      <p:sp>
        <p:nvSpPr>
          <p:cNvPr id="22" name="Oval 117"/>
          <p:cNvSpPr>
            <a:spLocks noChangeArrowheads="1"/>
          </p:cNvSpPr>
          <p:nvPr/>
        </p:nvSpPr>
        <p:spPr bwMode="auto">
          <a:xfrm>
            <a:off x="1011238" y="706438"/>
            <a:ext cx="1100137" cy="1100137"/>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23" name="Oval 118" descr="face"/>
          <p:cNvSpPr>
            <a:spLocks noChangeArrowheads="1"/>
          </p:cNvSpPr>
          <p:nvPr/>
        </p:nvSpPr>
        <p:spPr bwMode="auto">
          <a:xfrm>
            <a:off x="1004888" y="706438"/>
            <a:ext cx="1111250" cy="1112837"/>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b="0" dirty="0">
              <a:solidFill>
                <a:srgbClr val="003896"/>
              </a:solidFill>
            </a:endParaRPr>
          </a:p>
        </p:txBody>
      </p:sp>
      <p:sp>
        <p:nvSpPr>
          <p:cNvPr id="24" name="Oval 119"/>
          <p:cNvSpPr>
            <a:spLocks noChangeArrowheads="1"/>
          </p:cNvSpPr>
          <p:nvPr/>
        </p:nvSpPr>
        <p:spPr bwMode="auto">
          <a:xfrm>
            <a:off x="1011238" y="6207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25" name="Oval 120"/>
          <p:cNvSpPr>
            <a:spLocks noChangeArrowheads="1"/>
          </p:cNvSpPr>
          <p:nvPr/>
        </p:nvSpPr>
        <p:spPr bwMode="auto">
          <a:xfrm>
            <a:off x="863600" y="695325"/>
            <a:ext cx="1222375" cy="12096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26" name="Oval 121"/>
          <p:cNvSpPr>
            <a:spLocks noChangeArrowheads="1"/>
          </p:cNvSpPr>
          <p:nvPr/>
        </p:nvSpPr>
        <p:spPr bwMode="auto">
          <a:xfrm>
            <a:off x="1011238" y="695325"/>
            <a:ext cx="1211262" cy="12096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27" name="Oval 122"/>
          <p:cNvSpPr>
            <a:spLocks noChangeArrowheads="1"/>
          </p:cNvSpPr>
          <p:nvPr/>
        </p:nvSpPr>
        <p:spPr bwMode="auto">
          <a:xfrm>
            <a:off x="419100" y="3178175"/>
            <a:ext cx="1925638" cy="1912938"/>
          </a:xfrm>
          <a:prstGeom prst="ellipse">
            <a:avLst/>
          </a:prstGeom>
          <a:solidFill>
            <a:srgbClr val="83725B"/>
          </a:solidFill>
          <a:ln w="9525">
            <a:solidFill>
              <a:srgbClr val="83725B"/>
            </a:solidFill>
            <a:miter lim="800000"/>
            <a:headEnd/>
            <a:tailEnd/>
          </a:ln>
        </p:spPr>
        <p:txBody>
          <a:bodyPr/>
          <a:lstStyle/>
          <a:p>
            <a:endParaRPr lang="en-US" sz="1300" b="0" dirty="0">
              <a:solidFill>
                <a:srgbClr val="003896"/>
              </a:solidFill>
            </a:endParaRPr>
          </a:p>
        </p:txBody>
      </p:sp>
      <p:sp>
        <p:nvSpPr>
          <p:cNvPr id="28" name="Oval 123"/>
          <p:cNvSpPr>
            <a:spLocks noChangeArrowheads="1"/>
          </p:cNvSpPr>
          <p:nvPr/>
        </p:nvSpPr>
        <p:spPr bwMode="auto">
          <a:xfrm>
            <a:off x="481013" y="3227388"/>
            <a:ext cx="1801812" cy="1814512"/>
          </a:xfrm>
          <a:prstGeom prst="ellipse">
            <a:avLst/>
          </a:prstGeom>
          <a:solidFill>
            <a:srgbClr val="83725B"/>
          </a:solidFill>
          <a:ln w="9525">
            <a:solidFill>
              <a:srgbClr val="83725B"/>
            </a:solidFill>
            <a:miter lim="800000"/>
            <a:headEnd/>
            <a:tailEnd/>
          </a:ln>
        </p:spPr>
        <p:txBody>
          <a:bodyPr/>
          <a:lstStyle/>
          <a:p>
            <a:endParaRPr lang="en-US" sz="1300" b="0" dirty="0">
              <a:solidFill>
                <a:srgbClr val="003896"/>
              </a:solidFill>
            </a:endParaRPr>
          </a:p>
        </p:txBody>
      </p:sp>
      <p:sp>
        <p:nvSpPr>
          <p:cNvPr id="29" name="Oval 124"/>
          <p:cNvSpPr>
            <a:spLocks noChangeArrowheads="1"/>
          </p:cNvSpPr>
          <p:nvPr/>
        </p:nvSpPr>
        <p:spPr bwMode="auto">
          <a:xfrm>
            <a:off x="393700" y="3116263"/>
            <a:ext cx="1976438" cy="197485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30" name="Oval 125"/>
          <p:cNvSpPr>
            <a:spLocks noChangeArrowheads="1"/>
          </p:cNvSpPr>
          <p:nvPr/>
        </p:nvSpPr>
        <p:spPr bwMode="auto">
          <a:xfrm>
            <a:off x="331788" y="3116263"/>
            <a:ext cx="1963737" cy="197485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31" name="Oval 126"/>
          <p:cNvSpPr>
            <a:spLocks noChangeArrowheads="1"/>
          </p:cNvSpPr>
          <p:nvPr/>
        </p:nvSpPr>
        <p:spPr bwMode="auto">
          <a:xfrm>
            <a:off x="430213" y="3152775"/>
            <a:ext cx="1976437" cy="1976438"/>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32" name="Oval 127"/>
          <p:cNvSpPr>
            <a:spLocks noChangeArrowheads="1"/>
          </p:cNvSpPr>
          <p:nvPr/>
        </p:nvSpPr>
        <p:spPr bwMode="auto">
          <a:xfrm>
            <a:off x="368300"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33" name="Oval 128" descr="new smal workers"/>
          <p:cNvSpPr>
            <a:spLocks noChangeArrowheads="1"/>
          </p:cNvSpPr>
          <p:nvPr/>
        </p:nvSpPr>
        <p:spPr bwMode="auto">
          <a:xfrm>
            <a:off x="482600" y="3227388"/>
            <a:ext cx="1801813" cy="1814512"/>
          </a:xfrm>
          <a:prstGeom prst="ellipse">
            <a:avLst/>
          </a:prstGeom>
          <a:blipFill dpi="0" rotWithShape="1">
            <a:blip r:embed="rId5">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sz="1300" b="0" dirty="0">
              <a:solidFill>
                <a:srgbClr val="003896"/>
              </a:solidFill>
            </a:endParaRPr>
          </a:p>
        </p:txBody>
      </p:sp>
      <p:sp>
        <p:nvSpPr>
          <p:cNvPr id="34" name="Oval 129"/>
          <p:cNvSpPr>
            <a:spLocks noChangeArrowheads="1"/>
          </p:cNvSpPr>
          <p:nvPr/>
        </p:nvSpPr>
        <p:spPr bwMode="auto">
          <a:xfrm>
            <a:off x="257175" y="3201988"/>
            <a:ext cx="1965325" cy="1976437"/>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35" name="Oval 130"/>
          <p:cNvSpPr>
            <a:spLocks noChangeArrowheads="1"/>
          </p:cNvSpPr>
          <p:nvPr/>
        </p:nvSpPr>
        <p:spPr bwMode="auto">
          <a:xfrm>
            <a:off x="492125"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36" name="Oval 131"/>
          <p:cNvSpPr>
            <a:spLocks noChangeArrowheads="1"/>
          </p:cNvSpPr>
          <p:nvPr/>
        </p:nvSpPr>
        <p:spPr bwMode="auto">
          <a:xfrm>
            <a:off x="481013" y="3201988"/>
            <a:ext cx="1974850" cy="1976437"/>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37" name="Oval 132"/>
          <p:cNvSpPr>
            <a:spLocks noChangeArrowheads="1"/>
          </p:cNvSpPr>
          <p:nvPr/>
        </p:nvSpPr>
        <p:spPr bwMode="auto">
          <a:xfrm>
            <a:off x="974725" y="4746625"/>
            <a:ext cx="1592263" cy="1604963"/>
          </a:xfrm>
          <a:prstGeom prst="ellipse">
            <a:avLst/>
          </a:prstGeom>
          <a:solidFill>
            <a:srgbClr val="83725B"/>
          </a:solidFill>
          <a:ln w="9525">
            <a:solidFill>
              <a:srgbClr val="83725B"/>
            </a:solidFill>
            <a:miter lim="800000"/>
            <a:headEnd/>
            <a:tailEnd/>
          </a:ln>
        </p:spPr>
        <p:txBody>
          <a:bodyPr/>
          <a:lstStyle/>
          <a:p>
            <a:endParaRPr lang="en-US" sz="1300" b="0" dirty="0">
              <a:solidFill>
                <a:srgbClr val="003896"/>
              </a:solidFill>
            </a:endParaRPr>
          </a:p>
        </p:txBody>
      </p:sp>
      <p:sp>
        <p:nvSpPr>
          <p:cNvPr id="38" name="Oval 133"/>
          <p:cNvSpPr>
            <a:spLocks noChangeArrowheads="1"/>
          </p:cNvSpPr>
          <p:nvPr/>
        </p:nvSpPr>
        <p:spPr bwMode="auto">
          <a:xfrm>
            <a:off x="1023938" y="4795838"/>
            <a:ext cx="1493837" cy="1506537"/>
          </a:xfrm>
          <a:prstGeom prst="ellipse">
            <a:avLst/>
          </a:prstGeom>
          <a:solidFill>
            <a:srgbClr val="83725B"/>
          </a:solidFill>
          <a:ln w="9525">
            <a:solidFill>
              <a:srgbClr val="83725B"/>
            </a:solidFill>
            <a:miter lim="800000"/>
            <a:headEnd/>
            <a:tailEnd/>
          </a:ln>
        </p:spPr>
        <p:txBody>
          <a:bodyPr/>
          <a:lstStyle/>
          <a:p>
            <a:endParaRPr lang="en-US" sz="1300" b="0" dirty="0">
              <a:solidFill>
                <a:srgbClr val="003896"/>
              </a:solidFill>
            </a:endParaRPr>
          </a:p>
        </p:txBody>
      </p:sp>
      <p:sp>
        <p:nvSpPr>
          <p:cNvPr id="39" name="Oval 134"/>
          <p:cNvSpPr>
            <a:spLocks noChangeArrowheads="1"/>
          </p:cNvSpPr>
          <p:nvPr/>
        </p:nvSpPr>
        <p:spPr bwMode="auto">
          <a:xfrm>
            <a:off x="949325" y="4697413"/>
            <a:ext cx="1643063" cy="16414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40" name="Oval 135"/>
          <p:cNvSpPr>
            <a:spLocks noChangeArrowheads="1"/>
          </p:cNvSpPr>
          <p:nvPr/>
        </p:nvSpPr>
        <p:spPr bwMode="auto">
          <a:xfrm>
            <a:off x="900113" y="4697413"/>
            <a:ext cx="1630362" cy="16414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41" name="Oval 136"/>
          <p:cNvSpPr>
            <a:spLocks noChangeArrowheads="1"/>
          </p:cNvSpPr>
          <p:nvPr/>
        </p:nvSpPr>
        <p:spPr bwMode="auto">
          <a:xfrm>
            <a:off x="987425" y="4733925"/>
            <a:ext cx="1630363" cy="1643063"/>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42" name="Oval 137"/>
          <p:cNvSpPr>
            <a:spLocks noChangeArrowheads="1"/>
          </p:cNvSpPr>
          <p:nvPr/>
        </p:nvSpPr>
        <p:spPr bwMode="auto">
          <a:xfrm>
            <a:off x="925513" y="4684713"/>
            <a:ext cx="1641475" cy="16430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43" name="Oval 138" descr="boom"/>
          <p:cNvSpPr>
            <a:spLocks noChangeArrowheads="1"/>
          </p:cNvSpPr>
          <p:nvPr/>
        </p:nvSpPr>
        <p:spPr bwMode="auto">
          <a:xfrm>
            <a:off x="1012825" y="4791075"/>
            <a:ext cx="1506538" cy="1519238"/>
          </a:xfrm>
          <a:prstGeom prst="ellipse">
            <a:avLst/>
          </a:prstGeom>
          <a:blipFill dpi="0" rotWithShape="1">
            <a:blip r:embed="rId6">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300" b="0" dirty="0">
              <a:solidFill>
                <a:srgbClr val="003896"/>
              </a:solidFill>
            </a:endParaRPr>
          </a:p>
        </p:txBody>
      </p:sp>
      <p:sp>
        <p:nvSpPr>
          <p:cNvPr id="44" name="Oval 139"/>
          <p:cNvSpPr>
            <a:spLocks noChangeArrowheads="1"/>
          </p:cNvSpPr>
          <p:nvPr/>
        </p:nvSpPr>
        <p:spPr bwMode="auto">
          <a:xfrm>
            <a:off x="838200" y="4770438"/>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45" name="Oval 140"/>
          <p:cNvSpPr>
            <a:spLocks noChangeArrowheads="1"/>
          </p:cNvSpPr>
          <p:nvPr/>
        </p:nvSpPr>
        <p:spPr bwMode="auto">
          <a:xfrm>
            <a:off x="1023938" y="4770438"/>
            <a:ext cx="1643062" cy="16430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46" name="Oval 141"/>
          <p:cNvSpPr>
            <a:spLocks noChangeArrowheads="1"/>
          </p:cNvSpPr>
          <p:nvPr/>
        </p:nvSpPr>
        <p:spPr bwMode="auto">
          <a:xfrm>
            <a:off x="1036638" y="4684713"/>
            <a:ext cx="1630362" cy="16430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47" name="Working Draft Text" hidden="1"/>
          <p:cNvSpPr txBox="1">
            <a:spLocks noChangeArrowheads="1"/>
          </p:cNvSpPr>
          <p:nvPr/>
        </p:nvSpPr>
        <p:spPr bwMode="auto">
          <a:xfrm>
            <a:off x="3059113" y="1160463"/>
            <a:ext cx="984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sz="900" dirty="0"/>
              <a:t>WORKING DRAFT</a:t>
            </a:r>
          </a:p>
        </p:txBody>
      </p:sp>
      <p:sp>
        <p:nvSpPr>
          <p:cNvPr id="48" name="Working Draft" hidden="1"/>
          <p:cNvSpPr txBox="1">
            <a:spLocks noChangeArrowheads="1"/>
          </p:cNvSpPr>
          <p:nvPr/>
        </p:nvSpPr>
        <p:spPr bwMode="auto">
          <a:xfrm>
            <a:off x="3059113" y="1316038"/>
            <a:ext cx="3194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sz="900" b="0" dirty="0"/>
              <a:t>Last Modified 03.11.2010 16:36:12 South Africa Standard Time</a:t>
            </a:r>
          </a:p>
        </p:txBody>
      </p:sp>
      <p:sp>
        <p:nvSpPr>
          <p:cNvPr id="49" name="Printed" hidden="1"/>
          <p:cNvSpPr txBox="1">
            <a:spLocks noChangeArrowheads="1"/>
          </p:cNvSpPr>
          <p:nvPr/>
        </p:nvSpPr>
        <p:spPr bwMode="auto">
          <a:xfrm>
            <a:off x="3059113" y="1473200"/>
            <a:ext cx="257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sz="900" b="0" dirty="0"/>
              <a:t>Printed 11/3/2010 6:29:46 AM India Standard Time</a:t>
            </a:r>
          </a:p>
        </p:txBody>
      </p:sp>
      <p:grpSp>
        <p:nvGrpSpPr>
          <p:cNvPr id="50" name="McK Title Elements"/>
          <p:cNvGrpSpPr>
            <a:grpSpLocks/>
          </p:cNvGrpSpPr>
          <p:nvPr userDrawn="1"/>
        </p:nvGrpSpPr>
        <p:grpSpPr bwMode="auto">
          <a:xfrm>
            <a:off x="3059113" y="4933950"/>
            <a:ext cx="4935537" cy="477838"/>
            <a:chOff x="1927" y="3108"/>
            <a:chExt cx="3109" cy="301"/>
          </a:xfrm>
        </p:grpSpPr>
        <p:sp>
          <p:nvSpPr>
            <p:cNvPr id="51" name="McK Document type" hidden="1"/>
            <p:cNvSpPr txBox="1">
              <a:spLocks noChangeArrowheads="1"/>
            </p:cNvSpPr>
            <p:nvPr/>
          </p:nvSpPr>
          <p:spPr bwMode="auto">
            <a:xfrm>
              <a:off x="1927" y="3108"/>
              <a:ext cx="31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b="0" dirty="0"/>
                <a:t>Document type</a:t>
              </a:r>
            </a:p>
          </p:txBody>
        </p:sp>
        <p:sp>
          <p:nvSpPr>
            <p:cNvPr id="52" name="McK Date" hidden="1"/>
            <p:cNvSpPr txBox="1">
              <a:spLocks noChangeArrowheads="1"/>
            </p:cNvSpPr>
            <p:nvPr/>
          </p:nvSpPr>
          <p:spPr bwMode="auto">
            <a:xfrm>
              <a:off x="1927" y="3275"/>
              <a:ext cx="31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b="0" dirty="0"/>
                <a:t>Date</a:t>
              </a:r>
            </a:p>
          </p:txBody>
        </p:sp>
      </p:grpSp>
      <p:sp>
        <p:nvSpPr>
          <p:cNvPr id="53" name="doc id" hidden="1"/>
          <p:cNvSpPr>
            <a:spLocks noChangeArrowheads="1"/>
          </p:cNvSpPr>
          <p:nvPr/>
        </p:nvSpPr>
        <p:spPr bwMode="auto">
          <a:xfrm>
            <a:off x="8010525" y="47625"/>
            <a:ext cx="995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895350"/>
            <a:r>
              <a:rPr lang="cs-CZ" sz="700" b="0">
                <a:solidFill>
                  <a:srgbClr val="000000"/>
                </a:solidFill>
              </a:rPr>
              <a:t>TVM-AAA123-20091218-</a:t>
            </a:r>
          </a:p>
        </p:txBody>
      </p:sp>
      <p:pic>
        <p:nvPicPr>
          <p:cNvPr id="54" name="Picture 17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0850" y="319088"/>
            <a:ext cx="21463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075" name="Rectangle 3"/>
          <p:cNvSpPr>
            <a:spLocks noGrp="1" noChangeArrowheads="1"/>
          </p:cNvSpPr>
          <p:nvPr>
            <p:ph type="ctrTitle"/>
          </p:nvPr>
        </p:nvSpPr>
        <p:spPr>
          <a:xfrm>
            <a:off x="3059113" y="3636963"/>
            <a:ext cx="5545137" cy="311150"/>
          </a:xfrm>
        </p:spPr>
        <p:txBody>
          <a:bodyPr anchor="b"/>
          <a:lstStyle>
            <a:lvl1pPr>
              <a:defRPr>
                <a:solidFill>
                  <a:srgbClr val="003896"/>
                </a:solidFill>
              </a:defRPr>
            </a:lvl1pPr>
          </a:lstStyle>
          <a:p>
            <a:r>
              <a:rPr lang="en-US"/>
              <a:t>Click to edit Master title style</a:t>
            </a:r>
          </a:p>
        </p:txBody>
      </p:sp>
      <p:sp>
        <p:nvSpPr>
          <p:cNvPr id="3076" name="Rectangle 4"/>
          <p:cNvSpPr>
            <a:spLocks noGrp="1" noChangeArrowheads="1"/>
          </p:cNvSpPr>
          <p:nvPr>
            <p:ph type="subTitle" idx="1"/>
          </p:nvPr>
        </p:nvSpPr>
        <p:spPr>
          <a:xfrm>
            <a:off x="3059113" y="4092575"/>
            <a:ext cx="5545137" cy="244475"/>
          </a:xfrm>
        </p:spPr>
        <p:txBody>
          <a:bodyPr/>
          <a:lstStyle>
            <a:lvl1pPr>
              <a:defRPr>
                <a:solidFill>
                  <a:srgbClr val="83725B"/>
                </a:solidFill>
              </a:defRPr>
            </a:lvl1pPr>
          </a:lstStyle>
          <a:p>
            <a:r>
              <a:rPr lang="en-US"/>
              <a:t>Click to edit Master subtitle style</a:t>
            </a:r>
          </a:p>
        </p:txBody>
      </p:sp>
    </p:spTree>
    <p:extLst>
      <p:ext uri="{BB962C8B-B14F-4D97-AF65-F5344CB8AC3E}">
        <p14:creationId xmlns:p14="http://schemas.microsoft.com/office/powerpoint/2010/main" val="3593960091"/>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3FC995A1-670B-48B4-ABF2-C708ED11ADFF}" type="slidenum">
              <a:rPr lang="en-US"/>
              <a:pPr>
                <a:defRPr/>
              </a:pPr>
              <a:t>‹#›</a:t>
            </a:fld>
            <a:endParaRPr lang="en-US" dirty="0"/>
          </a:p>
        </p:txBody>
      </p:sp>
    </p:spTree>
    <p:extLst>
      <p:ext uri="{BB962C8B-B14F-4D97-AF65-F5344CB8AC3E}">
        <p14:creationId xmlns:p14="http://schemas.microsoft.com/office/powerpoint/2010/main" val="2995938271"/>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2CF69E29-7F0C-4183-B5ED-351F28987BF7}" type="slidenum">
              <a:rPr lang="en-US"/>
              <a:pPr>
                <a:defRPr/>
              </a:pPr>
              <a:t>‹#›</a:t>
            </a:fld>
            <a:endParaRPr lang="en-US" dirty="0"/>
          </a:p>
        </p:txBody>
      </p:sp>
    </p:spTree>
    <p:extLst>
      <p:ext uri="{BB962C8B-B14F-4D97-AF65-F5344CB8AC3E}">
        <p14:creationId xmlns:p14="http://schemas.microsoft.com/office/powerpoint/2010/main" val="3192385085"/>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6563" y="1890713"/>
            <a:ext cx="3316287"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05250" y="1890713"/>
            <a:ext cx="3316288"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EA7AF471-E2B0-4EA0-882D-9C2088A08C1C}" type="slidenum">
              <a:rPr lang="en-US"/>
              <a:pPr>
                <a:defRPr/>
              </a:pPr>
              <a:t>‹#›</a:t>
            </a:fld>
            <a:endParaRPr lang="en-US" dirty="0"/>
          </a:p>
        </p:txBody>
      </p:sp>
    </p:spTree>
    <p:extLst>
      <p:ext uri="{BB962C8B-B14F-4D97-AF65-F5344CB8AC3E}">
        <p14:creationId xmlns:p14="http://schemas.microsoft.com/office/powerpoint/2010/main" val="3532810708"/>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sldNum" sz="quarter" idx="10"/>
            <p:custDataLst>
              <p:tags r:id="rId1"/>
            </p:custDataLst>
          </p:nvPr>
        </p:nvSpPr>
        <p:spPr>
          <a:ln/>
        </p:spPr>
        <p:txBody>
          <a:bodyPr/>
          <a:lstStyle>
            <a:lvl1pPr>
              <a:defRPr/>
            </a:lvl1pPr>
          </a:lstStyle>
          <a:p>
            <a:pPr>
              <a:defRPr/>
            </a:pPr>
            <a:fld id="{D691B788-1F60-4A90-A2CE-2129B1281600}" type="slidenum">
              <a:rPr lang="en-US"/>
              <a:pPr>
                <a:defRPr/>
              </a:pPr>
              <a:t>‹#›</a:t>
            </a:fld>
            <a:endParaRPr lang="en-US" dirty="0"/>
          </a:p>
        </p:txBody>
      </p:sp>
    </p:spTree>
    <p:extLst>
      <p:ext uri="{BB962C8B-B14F-4D97-AF65-F5344CB8AC3E}">
        <p14:creationId xmlns:p14="http://schemas.microsoft.com/office/powerpoint/2010/main" val="125643446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vmlDrawing" Target="../drawings/vmlDrawing1.vml"/><Relationship Id="rId18" Type="http://schemas.openxmlformats.org/officeDocument/2006/relationships/tags" Target="../tags/tag6.xml"/><Relationship Id="rId26" Type="http://schemas.openxmlformats.org/officeDocument/2006/relationships/tags" Target="../tags/tag14.xml"/><Relationship Id="rId39" Type="http://schemas.openxmlformats.org/officeDocument/2006/relationships/tags" Target="../tags/tag27.xml"/><Relationship Id="rId21" Type="http://schemas.openxmlformats.org/officeDocument/2006/relationships/tags" Target="../tags/tag9.xml"/><Relationship Id="rId34" Type="http://schemas.openxmlformats.org/officeDocument/2006/relationships/tags" Target="../tags/tag22.xml"/><Relationship Id="rId42" Type="http://schemas.openxmlformats.org/officeDocument/2006/relationships/tags" Target="../tags/tag3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tags" Target="../tags/tag4.xml"/><Relationship Id="rId29"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32" Type="http://schemas.openxmlformats.org/officeDocument/2006/relationships/tags" Target="../tags/tag20.xml"/><Relationship Id="rId37" Type="http://schemas.openxmlformats.org/officeDocument/2006/relationships/tags" Target="../tags/tag25.xml"/><Relationship Id="rId40" Type="http://schemas.openxmlformats.org/officeDocument/2006/relationships/tags" Target="../tags/tag28.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36" Type="http://schemas.openxmlformats.org/officeDocument/2006/relationships/tags" Target="../tags/tag24.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tags" Target="../tags/tag23.xml"/><Relationship Id="rId43" Type="http://schemas.openxmlformats.org/officeDocument/2006/relationships/tags" Target="../tags/tag3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38" Type="http://schemas.openxmlformats.org/officeDocument/2006/relationships/tags" Target="../tags/tag26.xml"/><Relationship Id="rId46" Type="http://schemas.openxmlformats.org/officeDocument/2006/relationships/image" Target="../media/image2.png"/><Relationship Id="rId20" Type="http://schemas.openxmlformats.org/officeDocument/2006/relationships/tags" Target="../tags/tag8.xml"/><Relationship Id="rId41" Type="http://schemas.openxmlformats.org/officeDocument/2006/relationships/tags" Target="../tags/tag29.xml"/></Relationships>
</file>

<file path=ppt/slideMasters/_rels/slideMaster2.xml.rels><?xml version="1.0" encoding="UTF-8" standalone="yes"?>
<Relationships xmlns="http://schemas.openxmlformats.org/package/2006/relationships"><Relationship Id="rId13" Type="http://schemas.openxmlformats.org/officeDocument/2006/relationships/vmlDrawing" Target="../drawings/vmlDrawing2.vml"/><Relationship Id="rId18" Type="http://schemas.openxmlformats.org/officeDocument/2006/relationships/tags" Target="../tags/tag46.xml"/><Relationship Id="rId26" Type="http://schemas.openxmlformats.org/officeDocument/2006/relationships/tags" Target="../tags/tag54.xml"/><Relationship Id="rId39" Type="http://schemas.openxmlformats.org/officeDocument/2006/relationships/tags" Target="../tags/tag67.xml"/><Relationship Id="rId21" Type="http://schemas.openxmlformats.org/officeDocument/2006/relationships/tags" Target="../tags/tag49.xml"/><Relationship Id="rId34" Type="http://schemas.openxmlformats.org/officeDocument/2006/relationships/tags" Target="../tags/tag62.xml"/><Relationship Id="rId42" Type="http://schemas.openxmlformats.org/officeDocument/2006/relationships/tags" Target="../tags/tag70.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tags" Target="../tags/tag44.xml"/><Relationship Id="rId29" Type="http://schemas.openxmlformats.org/officeDocument/2006/relationships/tags" Target="../tags/tag5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10" Type="http://schemas.openxmlformats.org/officeDocument/2006/relationships/slideLayout" Target="../slideLayouts/slideLayout21.xml"/><Relationship Id="rId19" Type="http://schemas.openxmlformats.org/officeDocument/2006/relationships/tags" Target="../tags/tag47.xml"/><Relationship Id="rId31" Type="http://schemas.openxmlformats.org/officeDocument/2006/relationships/tags" Target="../tags/tag59.xml"/><Relationship Id="rId44" Type="http://schemas.openxmlformats.org/officeDocument/2006/relationships/oleObject" Target="../embeddings/oleObject2.bin"/><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tags" Target="../tags/tag71.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theme" Target="../theme/theme2.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openxmlformats.org/officeDocument/2006/relationships/image" Target="../media/image2.png"/><Relationship Id="rId20" Type="http://schemas.openxmlformats.org/officeDocument/2006/relationships/tags" Target="../tags/tag48.xml"/><Relationship Id="rId41" Type="http://schemas.openxmlformats.org/officeDocument/2006/relationships/tags" Target="../tags/tag69.xml"/></Relationships>
</file>

<file path=ppt/slideMasters/_rels/slideMaster3.xml.rels><?xml version="1.0" encoding="UTF-8" standalone="yes"?>
<Relationships xmlns="http://schemas.openxmlformats.org/package/2006/relationships"><Relationship Id="rId13" Type="http://schemas.openxmlformats.org/officeDocument/2006/relationships/vmlDrawing" Target="../drawings/vmlDrawing3.vml"/><Relationship Id="rId18" Type="http://schemas.openxmlformats.org/officeDocument/2006/relationships/tags" Target="../tags/tag86.xml"/><Relationship Id="rId26" Type="http://schemas.openxmlformats.org/officeDocument/2006/relationships/tags" Target="../tags/tag94.xml"/><Relationship Id="rId39" Type="http://schemas.openxmlformats.org/officeDocument/2006/relationships/tags" Target="../tags/tag107.xml"/><Relationship Id="rId21" Type="http://schemas.openxmlformats.org/officeDocument/2006/relationships/tags" Target="../tags/tag89.xml"/><Relationship Id="rId34" Type="http://schemas.openxmlformats.org/officeDocument/2006/relationships/tags" Target="../tags/tag102.xml"/><Relationship Id="rId42" Type="http://schemas.openxmlformats.org/officeDocument/2006/relationships/tags" Target="../tags/tag110.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tags" Target="../tags/tag84.xml"/><Relationship Id="rId29" Type="http://schemas.openxmlformats.org/officeDocument/2006/relationships/tags" Target="../tags/tag97.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92.xml"/><Relationship Id="rId32" Type="http://schemas.openxmlformats.org/officeDocument/2006/relationships/tags" Target="../tags/tag100.xml"/><Relationship Id="rId37" Type="http://schemas.openxmlformats.org/officeDocument/2006/relationships/tags" Target="../tags/tag105.xml"/><Relationship Id="rId40" Type="http://schemas.openxmlformats.org/officeDocument/2006/relationships/tags" Target="../tags/tag108.xml"/><Relationship Id="rId45"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tags" Target="../tags/tag83.xml"/><Relationship Id="rId23" Type="http://schemas.openxmlformats.org/officeDocument/2006/relationships/tags" Target="../tags/tag91.xml"/><Relationship Id="rId28" Type="http://schemas.openxmlformats.org/officeDocument/2006/relationships/tags" Target="../tags/tag96.xml"/><Relationship Id="rId36" Type="http://schemas.openxmlformats.org/officeDocument/2006/relationships/tags" Target="../tags/tag104.xml"/><Relationship Id="rId10" Type="http://schemas.openxmlformats.org/officeDocument/2006/relationships/slideLayout" Target="../slideLayouts/slideLayout32.xml"/><Relationship Id="rId19" Type="http://schemas.openxmlformats.org/officeDocument/2006/relationships/tags" Target="../tags/tag87.xml"/><Relationship Id="rId31" Type="http://schemas.openxmlformats.org/officeDocument/2006/relationships/tags" Target="../tags/tag99.xml"/><Relationship Id="rId44" Type="http://schemas.openxmlformats.org/officeDocument/2006/relationships/oleObject" Target="../embeddings/oleObject3.bin"/><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82.xml"/><Relationship Id="rId22" Type="http://schemas.openxmlformats.org/officeDocument/2006/relationships/tags" Target="../tags/tag90.xml"/><Relationship Id="rId27" Type="http://schemas.openxmlformats.org/officeDocument/2006/relationships/tags" Target="../tags/tag95.xml"/><Relationship Id="rId30" Type="http://schemas.openxmlformats.org/officeDocument/2006/relationships/tags" Target="../tags/tag98.xml"/><Relationship Id="rId35" Type="http://schemas.openxmlformats.org/officeDocument/2006/relationships/tags" Target="../tags/tag103.xml"/><Relationship Id="rId43" Type="http://schemas.openxmlformats.org/officeDocument/2006/relationships/tags" Target="../tags/tag111.xml"/><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theme" Target="../theme/theme3.xml"/><Relationship Id="rId17" Type="http://schemas.openxmlformats.org/officeDocument/2006/relationships/tags" Target="../tags/tag85.xml"/><Relationship Id="rId25" Type="http://schemas.openxmlformats.org/officeDocument/2006/relationships/tags" Target="../tags/tag93.xml"/><Relationship Id="rId33" Type="http://schemas.openxmlformats.org/officeDocument/2006/relationships/tags" Target="../tags/tag101.xml"/><Relationship Id="rId38" Type="http://schemas.openxmlformats.org/officeDocument/2006/relationships/tags" Target="../tags/tag106.xml"/><Relationship Id="rId46" Type="http://schemas.openxmlformats.org/officeDocument/2006/relationships/image" Target="../media/image2.png"/><Relationship Id="rId20" Type="http://schemas.openxmlformats.org/officeDocument/2006/relationships/tags" Target="../tags/tag88.xml"/><Relationship Id="rId41" Type="http://schemas.openxmlformats.org/officeDocument/2006/relationships/tags" Target="../tags/tag10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9.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12.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0.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18.jpeg"/><Relationship Id="rId2" Type="http://schemas.openxmlformats.org/officeDocument/2006/relationships/slideLayout" Target="../slideLayouts/slideLayout58.xml"/><Relationship Id="rId16" Type="http://schemas.openxmlformats.org/officeDocument/2006/relationships/image" Target="../media/image10.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1.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10.jpe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9.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image" Target="../media/image22.jpeg"/><Relationship Id="rId2" Type="http://schemas.openxmlformats.org/officeDocument/2006/relationships/slideLayout" Target="../slideLayouts/slideLayout83.xml"/><Relationship Id="rId16" Type="http://schemas.openxmlformats.org/officeDocument/2006/relationships/image" Target="../media/image21.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20.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vmlDrawing" Target="../drawings/vmlDrawing4.vml"/><Relationship Id="rId18" Type="http://schemas.openxmlformats.org/officeDocument/2006/relationships/tags" Target="../tags/tag126.xml"/><Relationship Id="rId26" Type="http://schemas.openxmlformats.org/officeDocument/2006/relationships/tags" Target="../tags/tag134.xml"/><Relationship Id="rId39" Type="http://schemas.openxmlformats.org/officeDocument/2006/relationships/tags" Target="../tags/tag147.xml"/><Relationship Id="rId21" Type="http://schemas.openxmlformats.org/officeDocument/2006/relationships/tags" Target="../tags/tag129.xml"/><Relationship Id="rId34" Type="http://schemas.openxmlformats.org/officeDocument/2006/relationships/tags" Target="../tags/tag142.xml"/><Relationship Id="rId42" Type="http://schemas.openxmlformats.org/officeDocument/2006/relationships/tags" Target="../tags/tag150.xml"/><Relationship Id="rId47" Type="http://schemas.openxmlformats.org/officeDocument/2006/relationships/image" Target="../media/image1.png"/><Relationship Id="rId7" Type="http://schemas.openxmlformats.org/officeDocument/2006/relationships/slideLayout" Target="../slideLayouts/slideLayout101.xml"/><Relationship Id="rId2" Type="http://schemas.openxmlformats.org/officeDocument/2006/relationships/slideLayout" Target="../slideLayouts/slideLayout96.xml"/><Relationship Id="rId16" Type="http://schemas.openxmlformats.org/officeDocument/2006/relationships/tags" Target="../tags/tag124.xml"/><Relationship Id="rId29" Type="http://schemas.openxmlformats.org/officeDocument/2006/relationships/tags" Target="../tags/tag137.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tags" Target="../tags/tag132.xml"/><Relationship Id="rId32" Type="http://schemas.openxmlformats.org/officeDocument/2006/relationships/tags" Target="../tags/tag140.xml"/><Relationship Id="rId37" Type="http://schemas.openxmlformats.org/officeDocument/2006/relationships/tags" Target="../tags/tag145.xml"/><Relationship Id="rId40" Type="http://schemas.openxmlformats.org/officeDocument/2006/relationships/tags" Target="../tags/tag148.xml"/><Relationship Id="rId45" Type="http://schemas.openxmlformats.org/officeDocument/2006/relationships/tags" Target="../tags/tag153.xml"/><Relationship Id="rId5" Type="http://schemas.openxmlformats.org/officeDocument/2006/relationships/slideLayout" Target="../slideLayouts/slideLayout99.xml"/><Relationship Id="rId15" Type="http://schemas.openxmlformats.org/officeDocument/2006/relationships/tags" Target="../tags/tag123.xml"/><Relationship Id="rId23" Type="http://schemas.openxmlformats.org/officeDocument/2006/relationships/tags" Target="../tags/tag131.xml"/><Relationship Id="rId28" Type="http://schemas.openxmlformats.org/officeDocument/2006/relationships/tags" Target="../tags/tag136.xml"/><Relationship Id="rId36" Type="http://schemas.openxmlformats.org/officeDocument/2006/relationships/tags" Target="../tags/tag144.xml"/><Relationship Id="rId10" Type="http://schemas.openxmlformats.org/officeDocument/2006/relationships/slideLayout" Target="../slideLayouts/slideLayout104.xml"/><Relationship Id="rId19" Type="http://schemas.openxmlformats.org/officeDocument/2006/relationships/tags" Target="../tags/tag127.xml"/><Relationship Id="rId31" Type="http://schemas.openxmlformats.org/officeDocument/2006/relationships/tags" Target="../tags/tag139.xml"/><Relationship Id="rId44" Type="http://schemas.openxmlformats.org/officeDocument/2006/relationships/tags" Target="../tags/tag152.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ags" Target="../tags/tag122.xml"/><Relationship Id="rId22" Type="http://schemas.openxmlformats.org/officeDocument/2006/relationships/tags" Target="../tags/tag130.xml"/><Relationship Id="rId27" Type="http://schemas.openxmlformats.org/officeDocument/2006/relationships/tags" Target="../tags/tag135.xml"/><Relationship Id="rId30" Type="http://schemas.openxmlformats.org/officeDocument/2006/relationships/tags" Target="../tags/tag138.xml"/><Relationship Id="rId35" Type="http://schemas.openxmlformats.org/officeDocument/2006/relationships/tags" Target="../tags/tag143.xml"/><Relationship Id="rId43" Type="http://schemas.openxmlformats.org/officeDocument/2006/relationships/tags" Target="../tags/tag151.xml"/><Relationship Id="rId48" Type="http://schemas.openxmlformats.org/officeDocument/2006/relationships/image" Target="../media/image2.png"/><Relationship Id="rId8" Type="http://schemas.openxmlformats.org/officeDocument/2006/relationships/slideLayout" Target="../slideLayouts/slideLayout102.xml"/><Relationship Id="rId3" Type="http://schemas.openxmlformats.org/officeDocument/2006/relationships/slideLayout" Target="../slideLayouts/slideLayout97.xml"/><Relationship Id="rId12" Type="http://schemas.openxmlformats.org/officeDocument/2006/relationships/theme" Target="../theme/theme9.xml"/><Relationship Id="rId17" Type="http://schemas.openxmlformats.org/officeDocument/2006/relationships/tags" Target="../tags/tag125.xml"/><Relationship Id="rId25" Type="http://schemas.openxmlformats.org/officeDocument/2006/relationships/tags" Target="../tags/tag133.xml"/><Relationship Id="rId33" Type="http://schemas.openxmlformats.org/officeDocument/2006/relationships/tags" Target="../tags/tag141.xml"/><Relationship Id="rId38" Type="http://schemas.openxmlformats.org/officeDocument/2006/relationships/tags" Target="../tags/tag146.xml"/><Relationship Id="rId46" Type="http://schemas.openxmlformats.org/officeDocument/2006/relationships/oleObject" Target="../embeddings/oleObject4.bin"/><Relationship Id="rId20" Type="http://schemas.openxmlformats.org/officeDocument/2006/relationships/tags" Target="../tags/tag128.xml"/><Relationship Id="rId41" Type="http://schemas.openxmlformats.org/officeDocument/2006/relationships/tags" Target="../tags/tag1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143"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20" name="think-cell Slide" r:id="rId44" imgW="0" imgH="0" progId="">
                  <p:embed/>
                </p:oleObj>
              </mc:Choice>
              <mc:Fallback>
                <p:oleObj name="think-cell Slide" r:id="rId44" imgW="0" imgH="0" progId="">
                  <p:embed/>
                  <p:pic>
                    <p:nvPicPr>
                      <p:cNvPr id="0" name="Rectangle 14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8" name="Picture 142"/>
          <p:cNvPicPr>
            <a:picLocks noChangeArrowheads="1"/>
          </p:cNvPicPr>
          <p:nvPr>
            <p:custDataLst>
              <p:tags r:id="rId15"/>
            </p:custDataLst>
          </p:nvPr>
        </p:nvPicPr>
        <p:blipFill>
          <a:blip r:embed="rId45" cstate="print"/>
          <a:srcRect/>
          <a:stretch>
            <a:fillRect/>
          </a:stretch>
        </p:blipFill>
        <p:spPr bwMode="auto">
          <a:xfrm>
            <a:off x="0" y="0"/>
            <a:ext cx="7591425" cy="969963"/>
          </a:xfrm>
          <a:prstGeom prst="rect">
            <a:avLst/>
          </a:prstGeom>
          <a:noFill/>
          <a:ln w="19050">
            <a:noFill/>
            <a:miter lim="800000"/>
            <a:headEnd/>
            <a:tailEnd/>
          </a:ln>
        </p:spPr>
      </p:pic>
      <p:sp>
        <p:nvSpPr>
          <p:cNvPr id="1029" name="McK 1. Slide Placeholder"/>
          <p:cNvSpPr>
            <a:spLocks noGrp="1" noChangeArrowheads="1"/>
          </p:cNvSpPr>
          <p:nvPr>
            <p:ph type="title"/>
            <p:custDataLst>
              <p:tags r:id="rId16"/>
            </p:custDataLst>
          </p:nvPr>
        </p:nvSpPr>
        <p:spPr bwMode="auto">
          <a:xfrm>
            <a:off x="200025" y="328613"/>
            <a:ext cx="6985000" cy="31115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a:t>Click to edit Master title style</a:t>
            </a:r>
          </a:p>
        </p:txBody>
      </p:sp>
      <p:sp>
        <p:nvSpPr>
          <p:cNvPr id="1030" name="Rectangle 3"/>
          <p:cNvSpPr>
            <a:spLocks noGrp="1" noChangeArrowheads="1"/>
          </p:cNvSpPr>
          <p:nvPr>
            <p:ph type="body" idx="1"/>
            <p:custDataLst>
              <p:tags r:id="rId17"/>
            </p:custDataLst>
          </p:nvPr>
        </p:nvSpPr>
        <p:spPr bwMode="auto">
          <a:xfrm>
            <a:off x="438150" y="1890713"/>
            <a:ext cx="6783388" cy="1222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63" name="Rectangle 39"/>
          <p:cNvSpPr>
            <a:spLocks noGrp="1" noChangeArrowheads="1"/>
          </p:cNvSpPr>
          <p:nvPr>
            <p:ph type="sldNum" sz="quarter" idx="4"/>
            <p:custDataLst>
              <p:tags r:id="rId18"/>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defRPr sz="1000" b="0">
                <a:solidFill>
                  <a:srgbClr val="83725B"/>
                </a:solidFill>
              </a:defRPr>
            </a:lvl1pPr>
          </a:lstStyle>
          <a:p>
            <a:pPr>
              <a:defRPr/>
            </a:pPr>
            <a:fld id="{AB86C3FA-4249-4789-A4C9-2BE4BAF784AC}" type="slidenum">
              <a:rPr lang="en-GB"/>
              <a:pPr>
                <a:defRPr/>
              </a:pPr>
              <a:t>‹#›</a:t>
            </a:fld>
            <a:endParaRPr lang="en-GB" dirty="0"/>
          </a:p>
        </p:txBody>
      </p:sp>
      <p:sp>
        <p:nvSpPr>
          <p:cNvPr id="1074" name="McK 2. Unit of measure" hidden="1"/>
          <p:cNvSpPr txBox="1">
            <a:spLocks noChangeArrowheads="1"/>
          </p:cNvSpPr>
          <p:nvPr>
            <p:custDataLst>
              <p:tags r:id="rId19"/>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defRPr/>
            </a:pPr>
            <a:r>
              <a:rPr lang="en-GB" sz="1600" dirty="0">
                <a:solidFill>
                  <a:srgbClr val="808080"/>
                </a:solidFill>
              </a:rPr>
              <a:t>Unit of measure</a:t>
            </a:r>
          </a:p>
        </p:txBody>
      </p:sp>
      <p:grpSp>
        <p:nvGrpSpPr>
          <p:cNvPr id="1033" name="McK Slide Elements"/>
          <p:cNvGrpSpPr>
            <a:grpSpLocks/>
          </p:cNvGrpSpPr>
          <p:nvPr userDrawn="1"/>
        </p:nvGrpSpPr>
        <p:grpSpPr bwMode="auto">
          <a:xfrm>
            <a:off x="200025" y="6223000"/>
            <a:ext cx="6985000" cy="349250"/>
            <a:chOff x="126" y="3920"/>
            <a:chExt cx="4400" cy="220"/>
          </a:xfrm>
        </p:grpSpPr>
        <p:sp>
          <p:nvSpPr>
            <p:cNvPr id="1076"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defRPr/>
              </a:pPr>
              <a:r>
                <a:rPr lang="en-GB" sz="1000" b="0" dirty="0"/>
                <a:t>1 Footnote</a:t>
              </a:r>
            </a:p>
          </p:txBody>
        </p:sp>
        <p:sp>
          <p:nvSpPr>
            <p:cNvPr id="1077"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defRPr/>
              </a:pPr>
              <a:r>
                <a:rPr lang="en-GB" sz="1000" b="0" dirty="0"/>
                <a:t>SOURCE: Source</a:t>
              </a:r>
            </a:p>
          </p:txBody>
        </p:sp>
      </p:grpSp>
      <p:grpSp>
        <p:nvGrpSpPr>
          <p:cNvPr id="1034" name="LegendBoxes" hidden="1"/>
          <p:cNvGrpSpPr>
            <a:grpSpLocks/>
          </p:cNvGrpSpPr>
          <p:nvPr>
            <p:custDataLst>
              <p:tags r:id="rId20"/>
            </p:custDataLst>
          </p:nvPr>
        </p:nvGrpSpPr>
        <p:grpSpPr bwMode="auto">
          <a:xfrm>
            <a:off x="7993063" y="1014413"/>
            <a:ext cx="842962" cy="976312"/>
            <a:chOff x="3394" y="519"/>
            <a:chExt cx="531" cy="615"/>
          </a:xfrm>
        </p:grpSpPr>
        <p:sp>
          <p:nvSpPr>
            <p:cNvPr id="1081"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defRPr/>
              </a:pPr>
              <a:endParaRPr lang="en-ZA" dirty="0"/>
            </a:p>
          </p:txBody>
        </p:sp>
        <p:sp>
          <p:nvSpPr>
            <p:cNvPr id="1082"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defRPr/>
              </a:pPr>
              <a:endParaRPr lang="en-ZA" dirty="0"/>
            </a:p>
          </p:txBody>
        </p:sp>
        <p:sp>
          <p:nvSpPr>
            <p:cNvPr id="1083"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defRPr/>
              </a:pPr>
              <a:endParaRPr lang="en-ZA" dirty="0"/>
            </a:p>
          </p:txBody>
        </p:sp>
        <p:sp>
          <p:nvSpPr>
            <p:cNvPr id="1084"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defRPr/>
              </a:pPr>
              <a:endParaRPr lang="en-ZA" dirty="0"/>
            </a:p>
          </p:txBody>
        </p:sp>
        <p:sp>
          <p:nvSpPr>
            <p:cNvPr id="1085" name="Legend1" hidden="1"/>
            <p:cNvSpPr>
              <a:spLocks noChangeArrowheads="1"/>
            </p:cNvSpPr>
            <p:nvPr userDrawn="1"/>
          </p:nvSpPr>
          <p:spPr bwMode="auto">
            <a:xfrm>
              <a:off x="3554" y="51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1086" name="Legend2" hidden="1"/>
            <p:cNvSpPr>
              <a:spLocks noChangeArrowheads="1"/>
            </p:cNvSpPr>
            <p:nvPr userDrawn="1"/>
          </p:nvSpPr>
          <p:spPr bwMode="auto">
            <a:xfrm>
              <a:off x="3554" y="684"/>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1087" name="Legend3" hidden="1"/>
            <p:cNvSpPr>
              <a:spLocks noChangeArrowheads="1"/>
            </p:cNvSpPr>
            <p:nvPr userDrawn="1"/>
          </p:nvSpPr>
          <p:spPr bwMode="auto">
            <a:xfrm>
              <a:off x="3554" y="84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sp>
          <p:nvSpPr>
            <p:cNvPr id="1088" name="Legend4" hidden="1"/>
            <p:cNvSpPr>
              <a:spLocks noChangeArrowheads="1"/>
            </p:cNvSpPr>
            <p:nvPr userDrawn="1"/>
          </p:nvSpPr>
          <p:spPr bwMode="auto">
            <a:xfrm>
              <a:off x="3554" y="101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Legend4</a:t>
              </a:r>
            </a:p>
          </p:txBody>
        </p:sp>
      </p:grpSp>
      <p:grpSp>
        <p:nvGrpSpPr>
          <p:cNvPr id="1035" name="LegendLines" hidden="1"/>
          <p:cNvGrpSpPr>
            <a:grpSpLocks/>
          </p:cNvGrpSpPr>
          <p:nvPr>
            <p:custDataLst>
              <p:tags r:id="rId21"/>
            </p:custDataLst>
          </p:nvPr>
        </p:nvGrpSpPr>
        <p:grpSpPr bwMode="auto">
          <a:xfrm>
            <a:off x="7675563" y="1014413"/>
            <a:ext cx="1160462" cy="706437"/>
            <a:chOff x="2411" y="2750"/>
            <a:chExt cx="731" cy="445"/>
          </a:xfrm>
        </p:grpSpPr>
        <p:sp>
          <p:nvSpPr>
            <p:cNvPr id="1090"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defRPr/>
              </a:pPr>
              <a:endParaRPr lang="en-ZA" dirty="0"/>
            </a:p>
          </p:txBody>
        </p:sp>
        <p:sp>
          <p:nvSpPr>
            <p:cNvPr id="1091"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defRPr/>
              </a:pPr>
              <a:endParaRPr lang="en-ZA" dirty="0"/>
            </a:p>
          </p:txBody>
        </p:sp>
        <p:sp>
          <p:nvSpPr>
            <p:cNvPr id="1092"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defRPr/>
              </a:pPr>
              <a:endParaRPr lang="en-ZA" dirty="0"/>
            </a:p>
          </p:txBody>
        </p:sp>
        <p:sp>
          <p:nvSpPr>
            <p:cNvPr id="1093" name="Legend1" hidden="1"/>
            <p:cNvSpPr>
              <a:spLocks noChangeArrowheads="1"/>
            </p:cNvSpPr>
            <p:nvPr userDrawn="1"/>
          </p:nvSpPr>
          <p:spPr bwMode="auto">
            <a:xfrm>
              <a:off x="2771" y="2750"/>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1094" name="Legend2" hidden="1"/>
            <p:cNvSpPr>
              <a:spLocks noChangeArrowheads="1"/>
            </p:cNvSpPr>
            <p:nvPr userDrawn="1"/>
          </p:nvSpPr>
          <p:spPr bwMode="auto">
            <a:xfrm>
              <a:off x="2771" y="2915"/>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1095" name="Legend3" hidden="1"/>
            <p:cNvSpPr>
              <a:spLocks noChangeArrowheads="1"/>
            </p:cNvSpPr>
            <p:nvPr userDrawn="1"/>
          </p:nvSpPr>
          <p:spPr bwMode="auto">
            <a:xfrm>
              <a:off x="2771" y="3080"/>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grpSp>
      <p:grpSp>
        <p:nvGrpSpPr>
          <p:cNvPr id="1036" name="LegendMoons" hidden="1"/>
          <p:cNvGrpSpPr>
            <a:grpSpLocks/>
          </p:cNvGrpSpPr>
          <p:nvPr>
            <p:custDataLst>
              <p:tags r:id="rId22"/>
            </p:custDataLst>
          </p:nvPr>
        </p:nvGrpSpPr>
        <p:grpSpPr bwMode="auto">
          <a:xfrm>
            <a:off x="7913688" y="1014413"/>
            <a:ext cx="922337" cy="1306512"/>
            <a:chOff x="1104" y="2704"/>
            <a:chExt cx="581" cy="823"/>
          </a:xfrm>
        </p:grpSpPr>
        <p:grpSp>
          <p:nvGrpSpPr>
            <p:cNvPr id="1048" name="MoonLegend1" hidden="1"/>
            <p:cNvGrpSpPr>
              <a:grpSpLocks noChangeAspect="1"/>
            </p:cNvGrpSpPr>
            <p:nvPr>
              <p:custDataLst>
                <p:tags r:id="rId29"/>
              </p:custDataLst>
            </p:nvPr>
          </p:nvGrpSpPr>
          <p:grpSpPr bwMode="auto">
            <a:xfrm>
              <a:off x="1104" y="2704"/>
              <a:ext cx="132" cy="132"/>
              <a:chOff x="4533" y="183"/>
              <a:chExt cx="144" cy="144"/>
            </a:xfrm>
          </p:grpSpPr>
          <p:sp>
            <p:nvSpPr>
              <p:cNvPr id="1098" name="Oval 74" hidden="1"/>
              <p:cNvSpPr>
                <a:spLocks noChangeAspect="1" noChangeArrowheads="1"/>
              </p:cNvSpPr>
              <p:nvPr>
                <p:custDataLst>
                  <p:tags r:id="rId42"/>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1099" name="Arc 75" hidden="1"/>
              <p:cNvSpPr>
                <a:spLocks noChangeAspect="1"/>
              </p:cNvSpPr>
              <p:nvPr>
                <p:custDataLst>
                  <p:tags r:id="rId43"/>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1049" name="MoonLegend2" hidden="1"/>
            <p:cNvGrpSpPr>
              <a:grpSpLocks noChangeAspect="1"/>
            </p:cNvGrpSpPr>
            <p:nvPr>
              <p:custDataLst>
                <p:tags r:id="rId30"/>
              </p:custDataLst>
            </p:nvPr>
          </p:nvGrpSpPr>
          <p:grpSpPr bwMode="auto">
            <a:xfrm>
              <a:off x="1104" y="2876"/>
              <a:ext cx="132" cy="132"/>
              <a:chOff x="1694" y="2044"/>
              <a:chExt cx="160" cy="160"/>
            </a:xfrm>
          </p:grpSpPr>
          <p:sp>
            <p:nvSpPr>
              <p:cNvPr id="1101" name="Oval 77" hidden="1"/>
              <p:cNvSpPr>
                <a:spLocks noChangeAspect="1" noChangeArrowheads="1"/>
              </p:cNvSpPr>
              <p:nvPr>
                <p:custDataLst>
                  <p:tags r:id="rId40"/>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1102" name="Arc 78" hidden="1"/>
              <p:cNvSpPr>
                <a:spLocks noChangeAspect="1"/>
              </p:cNvSpPr>
              <p:nvPr>
                <p:custDataLst>
                  <p:tags r:id="rId41"/>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1050" name="MoonLegend3" hidden="1"/>
            <p:cNvGrpSpPr>
              <a:grpSpLocks noChangeAspect="1"/>
            </p:cNvGrpSpPr>
            <p:nvPr>
              <p:custDataLst>
                <p:tags r:id="rId31"/>
              </p:custDataLst>
            </p:nvPr>
          </p:nvGrpSpPr>
          <p:grpSpPr bwMode="auto">
            <a:xfrm>
              <a:off x="1104" y="3049"/>
              <a:ext cx="132" cy="132"/>
              <a:chOff x="4495" y="897"/>
              <a:chExt cx="160" cy="160"/>
            </a:xfrm>
          </p:grpSpPr>
          <p:sp>
            <p:nvSpPr>
              <p:cNvPr id="1104" name="Oval 80" hidden="1"/>
              <p:cNvSpPr>
                <a:spLocks noChangeAspect="1" noChangeArrowheads="1"/>
              </p:cNvSpPr>
              <p:nvPr>
                <p:custDataLst>
                  <p:tags r:id="rId38"/>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1105" name="Arc 81" hidden="1"/>
              <p:cNvSpPr>
                <a:spLocks noChangeAspect="1"/>
              </p:cNvSpPr>
              <p:nvPr>
                <p:custDataLst>
                  <p:tags r:id="rId39"/>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1051" name="MoonLegend4" hidden="1"/>
            <p:cNvGrpSpPr>
              <a:grpSpLocks noChangeAspect="1"/>
            </p:cNvGrpSpPr>
            <p:nvPr>
              <p:custDataLst>
                <p:tags r:id="rId32"/>
              </p:custDataLst>
            </p:nvPr>
          </p:nvGrpSpPr>
          <p:grpSpPr bwMode="auto">
            <a:xfrm>
              <a:off x="1104" y="3222"/>
              <a:ext cx="132" cy="132"/>
              <a:chOff x="4495" y="1198"/>
              <a:chExt cx="160" cy="160"/>
            </a:xfrm>
          </p:grpSpPr>
          <p:sp>
            <p:nvSpPr>
              <p:cNvPr id="1107" name="Oval 83" hidden="1"/>
              <p:cNvSpPr>
                <a:spLocks noChangeAspect="1" noChangeArrowheads="1"/>
              </p:cNvSpPr>
              <p:nvPr>
                <p:custDataLst>
                  <p:tags r:id="rId36"/>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1108" name="Arc 84" hidden="1"/>
              <p:cNvSpPr>
                <a:spLocks noChangeAspect="1"/>
              </p:cNvSpPr>
              <p:nvPr>
                <p:custDataLst>
                  <p:tags r:id="rId37"/>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1052" name="MoonLegend5" hidden="1"/>
            <p:cNvGrpSpPr>
              <a:grpSpLocks noChangeAspect="1"/>
            </p:cNvGrpSpPr>
            <p:nvPr>
              <p:custDataLst>
                <p:tags r:id="rId33"/>
              </p:custDataLst>
            </p:nvPr>
          </p:nvGrpSpPr>
          <p:grpSpPr bwMode="auto">
            <a:xfrm>
              <a:off x="1104" y="3395"/>
              <a:ext cx="132" cy="132"/>
              <a:chOff x="4495" y="1440"/>
              <a:chExt cx="160" cy="160"/>
            </a:xfrm>
          </p:grpSpPr>
          <p:sp>
            <p:nvSpPr>
              <p:cNvPr id="1110" name="Oval 86" hidden="1"/>
              <p:cNvSpPr>
                <a:spLocks noChangeAspect="1" noChangeArrowheads="1"/>
              </p:cNvSpPr>
              <p:nvPr>
                <p:custDataLst>
                  <p:tags r:id="rId34"/>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1111" name="Oval 87" hidden="1"/>
              <p:cNvSpPr>
                <a:spLocks noChangeAspect="1" noChangeArrowheads="1"/>
              </p:cNvSpPr>
              <p:nvPr>
                <p:custDataLst>
                  <p:tags r:id="rId35"/>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defRPr/>
                </a:pPr>
                <a:endParaRPr lang="en-ZA" dirty="0"/>
              </a:p>
            </p:txBody>
          </p:sp>
        </p:grpSp>
        <p:sp>
          <p:nvSpPr>
            <p:cNvPr id="1112" name="Legend1" hidden="1"/>
            <p:cNvSpPr>
              <a:spLocks noChangeArrowheads="1"/>
            </p:cNvSpPr>
            <p:nvPr userDrawn="1"/>
          </p:nvSpPr>
          <p:spPr bwMode="auto">
            <a:xfrm>
              <a:off x="1314" y="2712"/>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1113" name="Legend2" hidden="1"/>
            <p:cNvSpPr>
              <a:spLocks noChangeArrowheads="1"/>
            </p:cNvSpPr>
            <p:nvPr userDrawn="1"/>
          </p:nvSpPr>
          <p:spPr bwMode="auto">
            <a:xfrm>
              <a:off x="1314" y="2885"/>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1114" name="Legend3" hidden="1"/>
            <p:cNvSpPr>
              <a:spLocks noChangeArrowheads="1"/>
            </p:cNvSpPr>
            <p:nvPr userDrawn="1"/>
          </p:nvSpPr>
          <p:spPr bwMode="auto">
            <a:xfrm>
              <a:off x="1314" y="3058"/>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sp>
          <p:nvSpPr>
            <p:cNvPr id="1115" name="Legend4" hidden="1"/>
            <p:cNvSpPr>
              <a:spLocks noChangeArrowheads="1"/>
            </p:cNvSpPr>
            <p:nvPr userDrawn="1"/>
          </p:nvSpPr>
          <p:spPr bwMode="auto">
            <a:xfrm>
              <a:off x="1314" y="3231"/>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Legend4</a:t>
              </a:r>
            </a:p>
          </p:txBody>
        </p:sp>
        <p:sp>
          <p:nvSpPr>
            <p:cNvPr id="1116" name="Legend5" hidden="1"/>
            <p:cNvSpPr>
              <a:spLocks noChangeArrowheads="1"/>
            </p:cNvSpPr>
            <p:nvPr userDrawn="1"/>
          </p:nvSpPr>
          <p:spPr bwMode="auto">
            <a:xfrm>
              <a:off x="1314" y="3404"/>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Legend5</a:t>
              </a:r>
            </a:p>
          </p:txBody>
        </p:sp>
      </p:grpSp>
      <p:grpSp>
        <p:nvGrpSpPr>
          <p:cNvPr id="1037" name="Sticker" hidden="1"/>
          <p:cNvGrpSpPr>
            <a:grpSpLocks/>
          </p:cNvGrpSpPr>
          <p:nvPr>
            <p:custDataLst>
              <p:tags r:id="rId23"/>
            </p:custDataLst>
          </p:nvPr>
        </p:nvGrpSpPr>
        <p:grpSpPr bwMode="auto">
          <a:xfrm>
            <a:off x="7742238" y="1014413"/>
            <a:ext cx="1093787" cy="209550"/>
            <a:chOff x="4877" y="639"/>
            <a:chExt cx="689" cy="132"/>
          </a:xfrm>
        </p:grpSpPr>
        <p:cxnSp>
          <p:nvCxnSpPr>
            <p:cNvPr id="1045" name="AutoShape 94" hidden="1"/>
            <p:cNvCxnSpPr>
              <a:cxnSpLocks noChangeShapeType="1"/>
              <a:stCxn id="1119" idx="4"/>
              <a:endCxn id="1119" idx="6"/>
            </p:cNvCxnSpPr>
            <p:nvPr/>
          </p:nvCxnSpPr>
          <p:spPr bwMode="auto">
            <a:xfrm>
              <a:off x="4877" y="771"/>
              <a:ext cx="689" cy="0"/>
            </a:xfrm>
            <a:prstGeom prst="straightConnector1">
              <a:avLst/>
            </a:prstGeom>
            <a:noFill/>
            <a:ln w="25400">
              <a:solidFill>
                <a:srgbClr val="808080"/>
              </a:solidFill>
              <a:round/>
              <a:headEnd/>
              <a:tailEnd/>
            </a:ln>
          </p:spPr>
        </p:cxnSp>
        <p:sp>
          <p:nvSpPr>
            <p:cNvPr id="1119" name="AutoShape 95" hidden="1"/>
            <p:cNvSpPr>
              <a:spLocks noChangeArrowheads="1"/>
            </p:cNvSpPr>
            <p:nvPr/>
          </p:nvSpPr>
          <p:spPr bwMode="auto">
            <a:xfrm>
              <a:off x="4877" y="639"/>
              <a:ext cx="689" cy="132"/>
            </a:xfrm>
            <a:prstGeom prst="leftRightArrow">
              <a:avLst>
                <a:gd name="adj1" fmla="val 100000"/>
                <a:gd name="adj2" fmla="val 0"/>
              </a:avLst>
            </a:prstGeom>
            <a:noFill/>
            <a:ln w="9525" algn="ctr">
              <a:noFill/>
              <a:miter lim="800000"/>
              <a:headEnd/>
              <a:tailEnd/>
            </a:ln>
            <a:effectLst/>
          </p:spPr>
          <p:txBody>
            <a:bodyPr wrap="none" lIns="27421" tIns="0" rIns="0" bIns="27421">
              <a:spAutoFit/>
            </a:bodyPr>
            <a:lstStyle/>
            <a:p>
              <a:pPr algn="r" defTabSz="895350">
                <a:buClr>
                  <a:schemeClr val="tx2"/>
                </a:buClr>
                <a:defRPr/>
              </a:pPr>
              <a:r>
                <a:rPr lang="en-GB" sz="1200" b="0" dirty="0">
                  <a:solidFill>
                    <a:srgbClr val="808080"/>
                  </a:solidFill>
                </a:rPr>
                <a:t>ILLUSTRATIVE</a:t>
              </a:r>
            </a:p>
          </p:txBody>
        </p:sp>
        <p:cxnSp>
          <p:nvCxnSpPr>
            <p:cNvPr id="1047" name="AutoShape 96" hidden="1"/>
            <p:cNvCxnSpPr>
              <a:cxnSpLocks noChangeShapeType="1"/>
              <a:stCxn id="1119" idx="2"/>
              <a:endCxn id="1119" idx="4"/>
            </p:cNvCxnSpPr>
            <p:nvPr/>
          </p:nvCxnSpPr>
          <p:spPr bwMode="auto">
            <a:xfrm>
              <a:off x="4877" y="639"/>
              <a:ext cx="0" cy="132"/>
            </a:xfrm>
            <a:prstGeom prst="straightConnector1">
              <a:avLst/>
            </a:prstGeom>
            <a:noFill/>
            <a:ln w="9525">
              <a:solidFill>
                <a:srgbClr val="808080"/>
              </a:solidFill>
              <a:round/>
              <a:headEnd/>
              <a:tailEnd/>
            </a:ln>
          </p:spPr>
        </p:cxnSp>
      </p:grpSp>
      <p:sp>
        <p:nvSpPr>
          <p:cNvPr id="1123" name="doc id" hidden="1"/>
          <p:cNvSpPr>
            <a:spLocks noChangeArrowheads="1"/>
          </p:cNvSpPr>
          <p:nvPr>
            <p:custDataLst>
              <p:tags r:id="rId24"/>
            </p:custDataLst>
          </p:nvPr>
        </p:nvSpPr>
        <p:spPr bwMode="auto">
          <a:xfrm>
            <a:off x="8010525" y="47625"/>
            <a:ext cx="995363" cy="106363"/>
          </a:xfrm>
          <a:prstGeom prst="rect">
            <a:avLst/>
          </a:prstGeom>
          <a:noFill/>
          <a:ln w="9525">
            <a:noFill/>
            <a:miter lim="800000"/>
            <a:headEnd/>
            <a:tailEnd/>
          </a:ln>
          <a:effectLst/>
        </p:spPr>
        <p:txBody>
          <a:bodyPr lIns="0" tIns="0" rIns="0" bIns="0">
            <a:spAutoFit/>
          </a:bodyPr>
          <a:lstStyle/>
          <a:p>
            <a:pPr algn="r" defTabSz="895350">
              <a:defRPr/>
            </a:pPr>
            <a:r>
              <a:rPr lang="en-GB" sz="700" b="0" dirty="0">
                <a:solidFill>
                  <a:srgbClr val="000000"/>
                </a:solidFill>
              </a:rPr>
              <a:t>JOH-ESK039-20101008-vgi</a:t>
            </a:r>
          </a:p>
        </p:txBody>
      </p:sp>
      <p:grpSp>
        <p:nvGrpSpPr>
          <p:cNvPr id="1039" name="ACET" hidden="1"/>
          <p:cNvGrpSpPr>
            <a:grpSpLocks/>
          </p:cNvGrpSpPr>
          <p:nvPr>
            <p:custDataLst>
              <p:tags r:id="rId25"/>
            </p:custDataLst>
          </p:nvPr>
        </p:nvGrpSpPr>
        <p:grpSpPr bwMode="auto">
          <a:xfrm>
            <a:off x="1452563" y="1333500"/>
            <a:ext cx="4264025" cy="508000"/>
            <a:chOff x="915" y="710"/>
            <a:chExt cx="2686" cy="320"/>
          </a:xfrm>
        </p:grpSpPr>
        <p:cxnSp>
          <p:nvCxnSpPr>
            <p:cNvPr id="1043" name="AutoShape 103" hidden="1"/>
            <p:cNvCxnSpPr>
              <a:cxnSpLocks noChangeShapeType="1"/>
              <a:stCxn id="1128" idx="4"/>
              <a:endCxn id="1128" idx="6"/>
            </p:cNvCxnSpPr>
            <p:nvPr/>
          </p:nvCxnSpPr>
          <p:spPr bwMode="auto">
            <a:xfrm>
              <a:off x="915" y="1030"/>
              <a:ext cx="2686" cy="0"/>
            </a:xfrm>
            <a:prstGeom prst="straightConnector1">
              <a:avLst/>
            </a:prstGeom>
            <a:noFill/>
            <a:ln w="9525">
              <a:solidFill>
                <a:schemeClr val="tx1"/>
              </a:solidFill>
              <a:round/>
              <a:headEnd/>
              <a:tailEnd/>
            </a:ln>
          </p:spPr>
        </p:cxnSp>
        <p:sp>
          <p:nvSpPr>
            <p:cNvPr id="1128" name="AutoShape 104"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0" anchor="b">
              <a:spAutoFit/>
            </a:bodyPr>
            <a:lstStyle/>
            <a:p>
              <a:pPr defTabSz="912813">
                <a:defRPr/>
              </a:pPr>
              <a:r>
                <a:rPr lang="en-GB" sz="1600" dirty="0"/>
                <a:t>Title</a:t>
              </a:r>
            </a:p>
            <a:p>
              <a:pPr defTabSz="912813">
                <a:defRPr/>
              </a:pPr>
              <a:r>
                <a:rPr lang="en-GB" sz="1600" b="0" dirty="0">
                  <a:solidFill>
                    <a:srgbClr val="808080"/>
                  </a:solidFill>
                </a:rPr>
                <a:t>Unit of measure</a:t>
              </a:r>
            </a:p>
          </p:txBody>
        </p:sp>
      </p:grpSp>
      <p:sp>
        <p:nvSpPr>
          <p:cNvPr id="1129" name="Working Draft" hidden="1"/>
          <p:cNvSpPr txBox="1">
            <a:spLocks noChangeArrowheads="1"/>
          </p:cNvSpPr>
          <p:nvPr>
            <p:custDataLst>
              <p:tags r:id="rId26"/>
            </p:custDataLst>
          </p:nvPr>
        </p:nvSpPr>
        <p:spPr bwMode="auto">
          <a:xfrm rot="5400000">
            <a:off x="8222456" y="2928144"/>
            <a:ext cx="1712913" cy="92075"/>
          </a:xfrm>
          <a:prstGeom prst="rect">
            <a:avLst/>
          </a:prstGeom>
          <a:noFill/>
          <a:ln w="9525">
            <a:noFill/>
            <a:miter lim="800000"/>
            <a:headEnd/>
            <a:tailEnd/>
          </a:ln>
          <a:effectLst/>
        </p:spPr>
        <p:txBody>
          <a:bodyPr wrap="none" lIns="0" tIns="0" rIns="0" bIns="0">
            <a:spAutoFit/>
          </a:bodyPr>
          <a:lstStyle/>
          <a:p>
            <a:pPr defTabSz="912813">
              <a:defRPr/>
            </a:pPr>
            <a:r>
              <a:rPr lang="en-GB" sz="600" b="0" dirty="0"/>
              <a:t>Working Draft - Last Modified 2/2/2011 12:34:00 PM</a:t>
            </a:r>
            <a:endParaRPr lang="en-GB" sz="1600" b="0" dirty="0"/>
          </a:p>
        </p:txBody>
      </p:sp>
      <p:sp>
        <p:nvSpPr>
          <p:cNvPr id="1130" name="Printed" hidden="1"/>
          <p:cNvSpPr txBox="1">
            <a:spLocks noChangeArrowheads="1"/>
          </p:cNvSpPr>
          <p:nvPr>
            <p:custDataLst>
              <p:tags r:id="rId27"/>
            </p:custDataLst>
          </p:nvPr>
        </p:nvSpPr>
        <p:spPr bwMode="auto">
          <a:xfrm rot="5400000">
            <a:off x="8595519" y="4417219"/>
            <a:ext cx="966787" cy="92075"/>
          </a:xfrm>
          <a:prstGeom prst="rect">
            <a:avLst/>
          </a:prstGeom>
          <a:noFill/>
          <a:ln w="9525">
            <a:noFill/>
            <a:miter lim="800000"/>
            <a:headEnd/>
            <a:tailEnd/>
          </a:ln>
          <a:effectLst/>
        </p:spPr>
        <p:txBody>
          <a:bodyPr wrap="none" lIns="0" tIns="0" rIns="0" bIns="0">
            <a:spAutoFit/>
          </a:bodyPr>
          <a:lstStyle/>
          <a:p>
            <a:pPr defTabSz="912813">
              <a:defRPr/>
            </a:pPr>
            <a:r>
              <a:rPr lang="en-GB" sz="600" b="0" dirty="0"/>
              <a:t>Printed 1/31/2011 1:23:15 PM</a:t>
            </a:r>
            <a:endParaRPr lang="en-GB" sz="1600" b="0" dirty="0"/>
          </a:p>
        </p:txBody>
      </p:sp>
      <p:pic>
        <p:nvPicPr>
          <p:cNvPr id="1042" name="Picture 140"/>
          <p:cNvPicPr>
            <a:picLocks noChangeArrowheads="1"/>
          </p:cNvPicPr>
          <p:nvPr>
            <p:custDataLst>
              <p:tags r:id="rId28"/>
            </p:custDataLst>
          </p:nvPr>
        </p:nvPicPr>
        <p:blipFill>
          <a:blip r:embed="rId46" cstate="print"/>
          <a:srcRect/>
          <a:stretch>
            <a:fillRect/>
          </a:stretch>
        </p:blipFill>
        <p:spPr bwMode="auto">
          <a:xfrm>
            <a:off x="7662863" y="341313"/>
            <a:ext cx="1173162" cy="295275"/>
          </a:xfrm>
          <a:prstGeom prst="rect">
            <a:avLst/>
          </a:prstGeom>
          <a:noFill/>
          <a:ln w="19050">
            <a:noFill/>
            <a:miter lim="800000"/>
            <a:headEnd/>
            <a:tailEnd/>
          </a:ln>
        </p:spPr>
      </p:pic>
    </p:spTree>
  </p:cSld>
  <p:clrMap bg1="lt1" tx1="dk1" bg2="lt2" tx2="dk2" accent1="accent1" accent2="accent2" accent3="accent3" accent4="accent4" accent5="accent5" accent6="accent6" hlink="hlink" folHlink="folHlink"/>
  <p:sldLayoutIdLst>
    <p:sldLayoutId id="2147484163"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ransition spd="slow"/>
  <p:hf hdr="0" ftr="0" dt="0"/>
  <p:txStyles>
    <p:titleStyle>
      <a:lvl1pPr algn="l" defTabSz="912813" rtl="0" eaLnBrk="0" fontAlgn="base" hangingPunct="0">
        <a:lnSpc>
          <a:spcPct val="85000"/>
        </a:lnSpc>
        <a:spcBef>
          <a:spcPct val="0"/>
        </a:spcBef>
        <a:spcAft>
          <a:spcPct val="0"/>
        </a:spcAft>
        <a:defRPr sz="2400">
          <a:solidFill>
            <a:schemeClr val="bg1"/>
          </a:solidFill>
          <a:latin typeface="+mj-lt"/>
          <a:ea typeface="+mj-ea"/>
          <a:cs typeface="+mj-cs"/>
        </a:defRPr>
      </a:lvl1pPr>
      <a:lvl2pPr algn="l" defTabSz="912813" rtl="0" eaLnBrk="0" fontAlgn="base" hangingPunct="0">
        <a:lnSpc>
          <a:spcPct val="85000"/>
        </a:lnSpc>
        <a:spcBef>
          <a:spcPct val="0"/>
        </a:spcBef>
        <a:spcAft>
          <a:spcPct val="0"/>
        </a:spcAft>
        <a:defRPr sz="2400">
          <a:solidFill>
            <a:schemeClr val="bg1"/>
          </a:solidFill>
          <a:latin typeface="Arial" charset="0"/>
          <a:cs typeface="Arial" charset="0"/>
        </a:defRPr>
      </a:lvl2pPr>
      <a:lvl3pPr algn="l" defTabSz="912813" rtl="0" eaLnBrk="0" fontAlgn="base" hangingPunct="0">
        <a:lnSpc>
          <a:spcPct val="85000"/>
        </a:lnSpc>
        <a:spcBef>
          <a:spcPct val="0"/>
        </a:spcBef>
        <a:spcAft>
          <a:spcPct val="0"/>
        </a:spcAft>
        <a:defRPr sz="2400">
          <a:solidFill>
            <a:schemeClr val="bg1"/>
          </a:solidFill>
          <a:latin typeface="Arial" charset="0"/>
          <a:cs typeface="Arial" charset="0"/>
        </a:defRPr>
      </a:lvl3pPr>
      <a:lvl4pPr algn="l" defTabSz="912813" rtl="0" eaLnBrk="0" fontAlgn="base" hangingPunct="0">
        <a:lnSpc>
          <a:spcPct val="85000"/>
        </a:lnSpc>
        <a:spcBef>
          <a:spcPct val="0"/>
        </a:spcBef>
        <a:spcAft>
          <a:spcPct val="0"/>
        </a:spcAft>
        <a:defRPr sz="2400">
          <a:solidFill>
            <a:schemeClr val="bg1"/>
          </a:solidFill>
          <a:latin typeface="Arial" charset="0"/>
          <a:cs typeface="Arial" charset="0"/>
        </a:defRPr>
      </a:lvl4pPr>
      <a:lvl5pPr algn="l" defTabSz="912813"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defTabSz="912813" rtl="0" fontAlgn="base">
        <a:lnSpc>
          <a:spcPct val="85000"/>
        </a:lnSpc>
        <a:spcBef>
          <a:spcPct val="0"/>
        </a:spcBef>
        <a:spcAft>
          <a:spcPct val="0"/>
        </a:spcAft>
        <a:defRPr sz="2400">
          <a:solidFill>
            <a:schemeClr val="bg1"/>
          </a:solidFill>
          <a:latin typeface="Arial" charset="0"/>
          <a:cs typeface="Arial" charset="0"/>
        </a:defRPr>
      </a:lvl6pPr>
      <a:lvl7pPr marL="914400" algn="l" defTabSz="912813" rtl="0" fontAlgn="base">
        <a:lnSpc>
          <a:spcPct val="85000"/>
        </a:lnSpc>
        <a:spcBef>
          <a:spcPct val="0"/>
        </a:spcBef>
        <a:spcAft>
          <a:spcPct val="0"/>
        </a:spcAft>
        <a:defRPr sz="2400">
          <a:solidFill>
            <a:schemeClr val="bg1"/>
          </a:solidFill>
          <a:latin typeface="Arial" charset="0"/>
          <a:cs typeface="Arial" charset="0"/>
        </a:defRPr>
      </a:lvl7pPr>
      <a:lvl8pPr marL="1371600" algn="l" defTabSz="912813" rtl="0" fontAlgn="base">
        <a:lnSpc>
          <a:spcPct val="85000"/>
        </a:lnSpc>
        <a:spcBef>
          <a:spcPct val="0"/>
        </a:spcBef>
        <a:spcAft>
          <a:spcPct val="0"/>
        </a:spcAft>
        <a:defRPr sz="2400">
          <a:solidFill>
            <a:schemeClr val="bg1"/>
          </a:solidFill>
          <a:latin typeface="Arial" charset="0"/>
          <a:cs typeface="Arial" charset="0"/>
        </a:defRPr>
      </a:lvl8pPr>
      <a:lvl9pPr marL="1828800" algn="l" defTabSz="912813" rtl="0" fontAlgn="base">
        <a:lnSpc>
          <a:spcPct val="85000"/>
        </a:lnSpc>
        <a:spcBef>
          <a:spcPct val="0"/>
        </a:spcBef>
        <a:spcAft>
          <a:spcPct val="0"/>
        </a:spcAft>
        <a:defRPr sz="2400">
          <a:solidFill>
            <a:schemeClr val="bg1"/>
          </a:solidFill>
          <a:latin typeface="Arial" charset="0"/>
          <a:cs typeface="Arial" charset="0"/>
        </a:defRPr>
      </a:lvl9pPr>
    </p:titleStyle>
    <p:bodyStyle>
      <a:lvl1pPr marL="342900" indent="-342900" algn="l" defTabSz="912813" rtl="0" eaLnBrk="0" fontAlgn="base" hangingPunct="0">
        <a:spcBef>
          <a:spcPct val="0"/>
        </a:spcBef>
        <a:spcAft>
          <a:spcPct val="0"/>
        </a:spcAft>
        <a:buClr>
          <a:srgbClr val="8C7F6D"/>
        </a:buClr>
        <a:buChar char="•"/>
        <a:defRPr sz="1600">
          <a:solidFill>
            <a:srgbClr val="003896"/>
          </a:solidFill>
          <a:latin typeface="+mn-lt"/>
          <a:ea typeface="+mn-ea"/>
          <a:cs typeface="+mn-cs"/>
        </a:defRPr>
      </a:lvl1pPr>
      <a:lvl2pPr marL="147638" indent="-146050" algn="l" defTabSz="912813" rtl="0" eaLnBrk="0" fontAlgn="base" hangingPunct="0">
        <a:spcBef>
          <a:spcPct val="0"/>
        </a:spcBef>
        <a:spcAft>
          <a:spcPct val="0"/>
        </a:spcAft>
        <a:buClr>
          <a:srgbClr val="8C7F6D"/>
        </a:buClr>
        <a:buSzPct val="125000"/>
        <a:buChar char="•"/>
        <a:defRPr sz="1600">
          <a:solidFill>
            <a:srgbClr val="003896"/>
          </a:solidFill>
          <a:latin typeface="+mn-lt"/>
          <a:cs typeface="+mn-cs"/>
        </a:defRPr>
      </a:lvl2pPr>
      <a:lvl3pPr marL="357188" indent="-207963" algn="l" defTabSz="912813" rtl="0" eaLnBrk="0" fontAlgn="base" hangingPunct="0">
        <a:spcBef>
          <a:spcPct val="0"/>
        </a:spcBef>
        <a:spcAft>
          <a:spcPct val="0"/>
        </a:spcAft>
        <a:buClr>
          <a:srgbClr val="8C7F6D"/>
        </a:buClr>
        <a:buSzPct val="125000"/>
        <a:buFont typeface="Arial" charset="0"/>
        <a:buChar char="–"/>
        <a:defRPr sz="1600">
          <a:solidFill>
            <a:srgbClr val="003896"/>
          </a:solidFill>
          <a:latin typeface="+mn-lt"/>
          <a:cs typeface="+mn-cs"/>
        </a:defRPr>
      </a:lvl3pPr>
      <a:lvl4pPr marL="481013" indent="-123825" algn="l" defTabSz="912813" rtl="0" eaLnBrk="0" fontAlgn="base" hangingPunct="0">
        <a:spcBef>
          <a:spcPct val="0"/>
        </a:spcBef>
        <a:spcAft>
          <a:spcPct val="0"/>
        </a:spcAft>
        <a:buClr>
          <a:srgbClr val="8C7F6D"/>
        </a:buClr>
        <a:buChar char="•"/>
        <a:defRPr sz="1600">
          <a:solidFill>
            <a:srgbClr val="003896"/>
          </a:solidFill>
          <a:latin typeface="+mn-lt"/>
          <a:cs typeface="+mn-cs"/>
        </a:defRPr>
      </a:lvl4pPr>
      <a:lvl5pPr marL="657225" indent="-174625" algn="l" defTabSz="912813"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5pPr>
      <a:lvl6pPr marL="11144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44" name="think-cell Slide" r:id="rId44" imgW="0" imgH="0" progId="">
                  <p:embed/>
                </p:oleObj>
              </mc:Choice>
              <mc:Fallback>
                <p:oleObj name="think-cell Slide" r:id="rId44"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2" name="Picture 3"/>
          <p:cNvPicPr>
            <a:picLocks noChangeArrowheads="1"/>
          </p:cNvPicPr>
          <p:nvPr>
            <p:custDataLst>
              <p:tags r:id="rId15"/>
            </p:custDataLst>
          </p:nvPr>
        </p:nvPicPr>
        <p:blipFill>
          <a:blip r:embed="rId45" cstate="print"/>
          <a:srcRect/>
          <a:stretch>
            <a:fillRect/>
          </a:stretch>
        </p:blipFill>
        <p:spPr bwMode="auto">
          <a:xfrm>
            <a:off x="0" y="0"/>
            <a:ext cx="7591425" cy="969963"/>
          </a:xfrm>
          <a:prstGeom prst="rect">
            <a:avLst/>
          </a:prstGeom>
          <a:noFill/>
          <a:ln w="19050">
            <a:noFill/>
            <a:miter lim="800000"/>
            <a:headEnd/>
            <a:tailEnd/>
          </a:ln>
        </p:spPr>
      </p:pic>
      <p:sp>
        <p:nvSpPr>
          <p:cNvPr id="2053" name="McK 1. Slide Placeholder"/>
          <p:cNvSpPr>
            <a:spLocks noGrp="1" noChangeArrowheads="1"/>
          </p:cNvSpPr>
          <p:nvPr>
            <p:ph type="title"/>
            <p:custDataLst>
              <p:tags r:id="rId16"/>
            </p:custDataLst>
          </p:nvPr>
        </p:nvSpPr>
        <p:spPr bwMode="auto">
          <a:xfrm>
            <a:off x="200025" y="328613"/>
            <a:ext cx="6985000" cy="31115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a:t>Click to edit Master title style</a:t>
            </a:r>
          </a:p>
        </p:txBody>
      </p:sp>
      <p:sp>
        <p:nvSpPr>
          <p:cNvPr id="2054" name="Rectangle 5"/>
          <p:cNvSpPr>
            <a:spLocks noGrp="1" noChangeArrowheads="1"/>
          </p:cNvSpPr>
          <p:nvPr>
            <p:ph type="body" idx="1"/>
            <p:custDataLst>
              <p:tags r:id="rId17"/>
            </p:custDataLst>
          </p:nvPr>
        </p:nvSpPr>
        <p:spPr bwMode="auto">
          <a:xfrm>
            <a:off x="438150" y="1890713"/>
            <a:ext cx="6783388" cy="1222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62054" name="Rectangle 6"/>
          <p:cNvSpPr>
            <a:spLocks noGrp="1" noChangeArrowheads="1"/>
          </p:cNvSpPr>
          <p:nvPr>
            <p:ph type="sldNum" sz="quarter" idx="4"/>
            <p:custDataLst>
              <p:tags r:id="rId18"/>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defRPr sz="1000" b="0">
                <a:solidFill>
                  <a:srgbClr val="83725B"/>
                </a:solidFill>
              </a:defRPr>
            </a:lvl1pPr>
          </a:lstStyle>
          <a:p>
            <a:pPr>
              <a:defRPr/>
            </a:pPr>
            <a:fld id="{E7575C6E-BE70-446E-A4B1-2F3B98F45FBA}" type="slidenum">
              <a:rPr lang="en-GB"/>
              <a:pPr>
                <a:defRPr/>
              </a:pPr>
              <a:t>‹#›</a:t>
            </a:fld>
            <a:endParaRPr lang="en-GB" dirty="0"/>
          </a:p>
        </p:txBody>
      </p:sp>
      <p:sp>
        <p:nvSpPr>
          <p:cNvPr id="2562055" name="McK 2. Unit of measure" hidden="1"/>
          <p:cNvSpPr txBox="1">
            <a:spLocks noChangeArrowheads="1"/>
          </p:cNvSpPr>
          <p:nvPr>
            <p:custDataLst>
              <p:tags r:id="rId19"/>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defRPr/>
            </a:pPr>
            <a:r>
              <a:rPr lang="en-GB" sz="1600" dirty="0">
                <a:solidFill>
                  <a:srgbClr val="808080"/>
                </a:solidFill>
              </a:rPr>
              <a:t>Unit of measure</a:t>
            </a:r>
          </a:p>
        </p:txBody>
      </p:sp>
      <p:grpSp>
        <p:nvGrpSpPr>
          <p:cNvPr id="2057" name="McK Slide Elements"/>
          <p:cNvGrpSpPr>
            <a:grpSpLocks/>
          </p:cNvGrpSpPr>
          <p:nvPr userDrawn="1"/>
        </p:nvGrpSpPr>
        <p:grpSpPr bwMode="auto">
          <a:xfrm>
            <a:off x="200025" y="6223000"/>
            <a:ext cx="6985000" cy="349250"/>
            <a:chOff x="126" y="3920"/>
            <a:chExt cx="4400" cy="220"/>
          </a:xfrm>
        </p:grpSpPr>
        <p:sp>
          <p:nvSpPr>
            <p:cNvPr id="2562057"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defRPr/>
              </a:pPr>
              <a:r>
                <a:rPr lang="en-GB" sz="1000" b="0" dirty="0"/>
                <a:t>1 Footnote</a:t>
              </a:r>
            </a:p>
          </p:txBody>
        </p:sp>
        <p:sp>
          <p:nvSpPr>
            <p:cNvPr id="2562058"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defRPr/>
              </a:pPr>
              <a:r>
                <a:rPr lang="en-GB" sz="1000" b="0" dirty="0"/>
                <a:t>SOURCE: Source</a:t>
              </a:r>
            </a:p>
          </p:txBody>
        </p:sp>
      </p:grpSp>
      <p:grpSp>
        <p:nvGrpSpPr>
          <p:cNvPr id="2058" name="LegendBoxes" hidden="1"/>
          <p:cNvGrpSpPr>
            <a:grpSpLocks/>
          </p:cNvGrpSpPr>
          <p:nvPr>
            <p:custDataLst>
              <p:tags r:id="rId20"/>
            </p:custDataLst>
          </p:nvPr>
        </p:nvGrpSpPr>
        <p:grpSpPr bwMode="auto">
          <a:xfrm>
            <a:off x="7993063" y="1014413"/>
            <a:ext cx="842962" cy="976312"/>
            <a:chOff x="3394" y="519"/>
            <a:chExt cx="531" cy="615"/>
          </a:xfrm>
        </p:grpSpPr>
        <p:sp>
          <p:nvSpPr>
            <p:cNvPr id="2562060"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defRPr/>
              </a:pPr>
              <a:endParaRPr lang="en-ZA" dirty="0"/>
            </a:p>
          </p:txBody>
        </p:sp>
        <p:sp>
          <p:nvSpPr>
            <p:cNvPr id="2562061"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defRPr/>
              </a:pPr>
              <a:endParaRPr lang="en-ZA" dirty="0"/>
            </a:p>
          </p:txBody>
        </p:sp>
        <p:sp>
          <p:nvSpPr>
            <p:cNvPr id="2562062"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defRPr/>
              </a:pPr>
              <a:endParaRPr lang="en-ZA" dirty="0"/>
            </a:p>
          </p:txBody>
        </p:sp>
        <p:sp>
          <p:nvSpPr>
            <p:cNvPr id="2562063"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defRPr/>
              </a:pPr>
              <a:endParaRPr lang="en-ZA" dirty="0"/>
            </a:p>
          </p:txBody>
        </p:sp>
        <p:sp>
          <p:nvSpPr>
            <p:cNvPr id="2562064" name="Legend1" hidden="1"/>
            <p:cNvSpPr>
              <a:spLocks noChangeArrowheads="1"/>
            </p:cNvSpPr>
            <p:nvPr userDrawn="1"/>
          </p:nvSpPr>
          <p:spPr bwMode="auto">
            <a:xfrm>
              <a:off x="3554" y="51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2562065" name="Legend2" hidden="1"/>
            <p:cNvSpPr>
              <a:spLocks noChangeArrowheads="1"/>
            </p:cNvSpPr>
            <p:nvPr userDrawn="1"/>
          </p:nvSpPr>
          <p:spPr bwMode="auto">
            <a:xfrm>
              <a:off x="3554" y="684"/>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2562066" name="Legend3" hidden="1"/>
            <p:cNvSpPr>
              <a:spLocks noChangeArrowheads="1"/>
            </p:cNvSpPr>
            <p:nvPr userDrawn="1"/>
          </p:nvSpPr>
          <p:spPr bwMode="auto">
            <a:xfrm>
              <a:off x="3554" y="84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sp>
          <p:nvSpPr>
            <p:cNvPr id="2562067" name="Legend4" hidden="1"/>
            <p:cNvSpPr>
              <a:spLocks noChangeArrowheads="1"/>
            </p:cNvSpPr>
            <p:nvPr userDrawn="1"/>
          </p:nvSpPr>
          <p:spPr bwMode="auto">
            <a:xfrm>
              <a:off x="3554" y="101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Legend4</a:t>
              </a:r>
            </a:p>
          </p:txBody>
        </p:sp>
      </p:grpSp>
      <p:grpSp>
        <p:nvGrpSpPr>
          <p:cNvPr id="2059" name="LegendLines" hidden="1"/>
          <p:cNvGrpSpPr>
            <a:grpSpLocks/>
          </p:cNvGrpSpPr>
          <p:nvPr>
            <p:custDataLst>
              <p:tags r:id="rId21"/>
            </p:custDataLst>
          </p:nvPr>
        </p:nvGrpSpPr>
        <p:grpSpPr bwMode="auto">
          <a:xfrm>
            <a:off x="7675563" y="1014413"/>
            <a:ext cx="1160462" cy="706437"/>
            <a:chOff x="2411" y="2750"/>
            <a:chExt cx="731" cy="445"/>
          </a:xfrm>
        </p:grpSpPr>
        <p:sp>
          <p:nvSpPr>
            <p:cNvPr id="2562069"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defRPr/>
              </a:pPr>
              <a:endParaRPr lang="en-ZA" dirty="0"/>
            </a:p>
          </p:txBody>
        </p:sp>
        <p:sp>
          <p:nvSpPr>
            <p:cNvPr id="2562070"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defRPr/>
              </a:pPr>
              <a:endParaRPr lang="en-ZA" dirty="0"/>
            </a:p>
          </p:txBody>
        </p:sp>
        <p:sp>
          <p:nvSpPr>
            <p:cNvPr id="2562071"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defRPr/>
              </a:pPr>
              <a:endParaRPr lang="en-ZA" dirty="0"/>
            </a:p>
          </p:txBody>
        </p:sp>
        <p:sp>
          <p:nvSpPr>
            <p:cNvPr id="2562072" name="Legend1" hidden="1"/>
            <p:cNvSpPr>
              <a:spLocks noChangeArrowheads="1"/>
            </p:cNvSpPr>
            <p:nvPr userDrawn="1"/>
          </p:nvSpPr>
          <p:spPr bwMode="auto">
            <a:xfrm>
              <a:off x="2771" y="2750"/>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2562073" name="Legend2" hidden="1"/>
            <p:cNvSpPr>
              <a:spLocks noChangeArrowheads="1"/>
            </p:cNvSpPr>
            <p:nvPr userDrawn="1"/>
          </p:nvSpPr>
          <p:spPr bwMode="auto">
            <a:xfrm>
              <a:off x="2771" y="2915"/>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2562074" name="Legend3" hidden="1"/>
            <p:cNvSpPr>
              <a:spLocks noChangeArrowheads="1"/>
            </p:cNvSpPr>
            <p:nvPr userDrawn="1"/>
          </p:nvSpPr>
          <p:spPr bwMode="auto">
            <a:xfrm>
              <a:off x="2771" y="3080"/>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grpSp>
      <p:grpSp>
        <p:nvGrpSpPr>
          <p:cNvPr id="2060" name="LegendMoons" hidden="1"/>
          <p:cNvGrpSpPr>
            <a:grpSpLocks/>
          </p:cNvGrpSpPr>
          <p:nvPr>
            <p:custDataLst>
              <p:tags r:id="rId22"/>
            </p:custDataLst>
          </p:nvPr>
        </p:nvGrpSpPr>
        <p:grpSpPr bwMode="auto">
          <a:xfrm>
            <a:off x="7913688" y="1014413"/>
            <a:ext cx="922337" cy="1306512"/>
            <a:chOff x="1104" y="2704"/>
            <a:chExt cx="581" cy="823"/>
          </a:xfrm>
        </p:grpSpPr>
        <p:grpSp>
          <p:nvGrpSpPr>
            <p:cNvPr id="2072" name="MoonLegend1" hidden="1"/>
            <p:cNvGrpSpPr>
              <a:grpSpLocks noChangeAspect="1"/>
            </p:cNvGrpSpPr>
            <p:nvPr>
              <p:custDataLst>
                <p:tags r:id="rId29"/>
              </p:custDataLst>
            </p:nvPr>
          </p:nvGrpSpPr>
          <p:grpSpPr bwMode="auto">
            <a:xfrm>
              <a:off x="1104" y="2704"/>
              <a:ext cx="132" cy="132"/>
              <a:chOff x="4533" y="183"/>
              <a:chExt cx="144" cy="144"/>
            </a:xfrm>
          </p:grpSpPr>
          <p:sp>
            <p:nvSpPr>
              <p:cNvPr id="2562077" name="Oval 29" hidden="1"/>
              <p:cNvSpPr>
                <a:spLocks noChangeAspect="1" noChangeArrowheads="1"/>
              </p:cNvSpPr>
              <p:nvPr>
                <p:custDataLst>
                  <p:tags r:id="rId42"/>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562078" name="Arc 30" hidden="1"/>
              <p:cNvSpPr>
                <a:spLocks noChangeAspect="1"/>
              </p:cNvSpPr>
              <p:nvPr>
                <p:custDataLst>
                  <p:tags r:id="rId43"/>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2073" name="MoonLegend2" hidden="1"/>
            <p:cNvGrpSpPr>
              <a:grpSpLocks noChangeAspect="1"/>
            </p:cNvGrpSpPr>
            <p:nvPr>
              <p:custDataLst>
                <p:tags r:id="rId30"/>
              </p:custDataLst>
            </p:nvPr>
          </p:nvGrpSpPr>
          <p:grpSpPr bwMode="auto">
            <a:xfrm>
              <a:off x="1104" y="2876"/>
              <a:ext cx="132" cy="132"/>
              <a:chOff x="1694" y="2044"/>
              <a:chExt cx="160" cy="160"/>
            </a:xfrm>
          </p:grpSpPr>
          <p:sp>
            <p:nvSpPr>
              <p:cNvPr id="2562080" name="Oval 32" hidden="1"/>
              <p:cNvSpPr>
                <a:spLocks noChangeAspect="1" noChangeArrowheads="1"/>
              </p:cNvSpPr>
              <p:nvPr>
                <p:custDataLst>
                  <p:tags r:id="rId40"/>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562081" name="Arc 33" hidden="1"/>
              <p:cNvSpPr>
                <a:spLocks noChangeAspect="1"/>
              </p:cNvSpPr>
              <p:nvPr>
                <p:custDataLst>
                  <p:tags r:id="rId41"/>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2074" name="MoonLegend3" hidden="1"/>
            <p:cNvGrpSpPr>
              <a:grpSpLocks noChangeAspect="1"/>
            </p:cNvGrpSpPr>
            <p:nvPr>
              <p:custDataLst>
                <p:tags r:id="rId31"/>
              </p:custDataLst>
            </p:nvPr>
          </p:nvGrpSpPr>
          <p:grpSpPr bwMode="auto">
            <a:xfrm>
              <a:off x="1104" y="3049"/>
              <a:ext cx="132" cy="132"/>
              <a:chOff x="4495" y="897"/>
              <a:chExt cx="160" cy="160"/>
            </a:xfrm>
          </p:grpSpPr>
          <p:sp>
            <p:nvSpPr>
              <p:cNvPr id="2562083" name="Oval 35" hidden="1"/>
              <p:cNvSpPr>
                <a:spLocks noChangeAspect="1" noChangeArrowheads="1"/>
              </p:cNvSpPr>
              <p:nvPr>
                <p:custDataLst>
                  <p:tags r:id="rId38"/>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562084" name="Arc 36" hidden="1"/>
              <p:cNvSpPr>
                <a:spLocks noChangeAspect="1"/>
              </p:cNvSpPr>
              <p:nvPr>
                <p:custDataLst>
                  <p:tags r:id="rId39"/>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2075" name="MoonLegend4" hidden="1"/>
            <p:cNvGrpSpPr>
              <a:grpSpLocks noChangeAspect="1"/>
            </p:cNvGrpSpPr>
            <p:nvPr>
              <p:custDataLst>
                <p:tags r:id="rId32"/>
              </p:custDataLst>
            </p:nvPr>
          </p:nvGrpSpPr>
          <p:grpSpPr bwMode="auto">
            <a:xfrm>
              <a:off x="1104" y="3222"/>
              <a:ext cx="132" cy="132"/>
              <a:chOff x="4495" y="1198"/>
              <a:chExt cx="160" cy="160"/>
            </a:xfrm>
          </p:grpSpPr>
          <p:sp>
            <p:nvSpPr>
              <p:cNvPr id="2562086" name="Oval 38" hidden="1"/>
              <p:cNvSpPr>
                <a:spLocks noChangeAspect="1" noChangeArrowheads="1"/>
              </p:cNvSpPr>
              <p:nvPr>
                <p:custDataLst>
                  <p:tags r:id="rId36"/>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562087" name="Arc 39" hidden="1"/>
              <p:cNvSpPr>
                <a:spLocks noChangeAspect="1"/>
              </p:cNvSpPr>
              <p:nvPr>
                <p:custDataLst>
                  <p:tags r:id="rId37"/>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2076" name="MoonLegend5" hidden="1"/>
            <p:cNvGrpSpPr>
              <a:grpSpLocks noChangeAspect="1"/>
            </p:cNvGrpSpPr>
            <p:nvPr>
              <p:custDataLst>
                <p:tags r:id="rId33"/>
              </p:custDataLst>
            </p:nvPr>
          </p:nvGrpSpPr>
          <p:grpSpPr bwMode="auto">
            <a:xfrm>
              <a:off x="1104" y="3395"/>
              <a:ext cx="132" cy="132"/>
              <a:chOff x="4495" y="1440"/>
              <a:chExt cx="160" cy="160"/>
            </a:xfrm>
          </p:grpSpPr>
          <p:sp>
            <p:nvSpPr>
              <p:cNvPr id="2562089" name="Oval 41" hidden="1"/>
              <p:cNvSpPr>
                <a:spLocks noChangeAspect="1" noChangeArrowheads="1"/>
              </p:cNvSpPr>
              <p:nvPr>
                <p:custDataLst>
                  <p:tags r:id="rId34"/>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562090" name="Oval 42" hidden="1"/>
              <p:cNvSpPr>
                <a:spLocks noChangeAspect="1" noChangeArrowheads="1"/>
              </p:cNvSpPr>
              <p:nvPr>
                <p:custDataLst>
                  <p:tags r:id="rId35"/>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defRPr/>
                </a:pPr>
                <a:endParaRPr lang="en-ZA" dirty="0"/>
              </a:p>
            </p:txBody>
          </p:sp>
        </p:grpSp>
        <p:sp>
          <p:nvSpPr>
            <p:cNvPr id="2562091" name="Legend1" hidden="1"/>
            <p:cNvSpPr>
              <a:spLocks noChangeArrowheads="1"/>
            </p:cNvSpPr>
            <p:nvPr userDrawn="1"/>
          </p:nvSpPr>
          <p:spPr bwMode="auto">
            <a:xfrm>
              <a:off x="1314" y="2712"/>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2562092" name="Legend2" hidden="1"/>
            <p:cNvSpPr>
              <a:spLocks noChangeArrowheads="1"/>
            </p:cNvSpPr>
            <p:nvPr userDrawn="1"/>
          </p:nvSpPr>
          <p:spPr bwMode="auto">
            <a:xfrm>
              <a:off x="1314" y="2885"/>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2562093" name="Legend3" hidden="1"/>
            <p:cNvSpPr>
              <a:spLocks noChangeArrowheads="1"/>
            </p:cNvSpPr>
            <p:nvPr userDrawn="1"/>
          </p:nvSpPr>
          <p:spPr bwMode="auto">
            <a:xfrm>
              <a:off x="1314" y="3058"/>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sp>
          <p:nvSpPr>
            <p:cNvPr id="2562094" name="Legend4" hidden="1"/>
            <p:cNvSpPr>
              <a:spLocks noChangeArrowheads="1"/>
            </p:cNvSpPr>
            <p:nvPr userDrawn="1"/>
          </p:nvSpPr>
          <p:spPr bwMode="auto">
            <a:xfrm>
              <a:off x="1314" y="3231"/>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Legend4</a:t>
              </a:r>
            </a:p>
          </p:txBody>
        </p:sp>
        <p:sp>
          <p:nvSpPr>
            <p:cNvPr id="2562095" name="Legend5" hidden="1"/>
            <p:cNvSpPr>
              <a:spLocks noChangeArrowheads="1"/>
            </p:cNvSpPr>
            <p:nvPr userDrawn="1"/>
          </p:nvSpPr>
          <p:spPr bwMode="auto">
            <a:xfrm>
              <a:off x="1314" y="3404"/>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Legend5</a:t>
              </a:r>
            </a:p>
          </p:txBody>
        </p:sp>
      </p:grpSp>
      <p:grpSp>
        <p:nvGrpSpPr>
          <p:cNvPr id="2061" name="Sticker" hidden="1"/>
          <p:cNvGrpSpPr>
            <a:grpSpLocks/>
          </p:cNvGrpSpPr>
          <p:nvPr>
            <p:custDataLst>
              <p:tags r:id="rId23"/>
            </p:custDataLst>
          </p:nvPr>
        </p:nvGrpSpPr>
        <p:grpSpPr bwMode="auto">
          <a:xfrm>
            <a:off x="7742238" y="1014413"/>
            <a:ext cx="1093787" cy="209550"/>
            <a:chOff x="4877" y="639"/>
            <a:chExt cx="689" cy="132"/>
          </a:xfrm>
        </p:grpSpPr>
        <p:cxnSp>
          <p:nvCxnSpPr>
            <p:cNvPr id="2069" name="AutoShape 49" hidden="1"/>
            <p:cNvCxnSpPr>
              <a:cxnSpLocks noChangeShapeType="1"/>
              <a:stCxn id="2562098" idx="4"/>
              <a:endCxn id="2562098" idx="6"/>
            </p:cNvCxnSpPr>
            <p:nvPr/>
          </p:nvCxnSpPr>
          <p:spPr bwMode="auto">
            <a:xfrm>
              <a:off x="4877" y="771"/>
              <a:ext cx="689" cy="0"/>
            </a:xfrm>
            <a:prstGeom prst="straightConnector1">
              <a:avLst/>
            </a:prstGeom>
            <a:noFill/>
            <a:ln w="25400">
              <a:solidFill>
                <a:srgbClr val="808080"/>
              </a:solidFill>
              <a:round/>
              <a:headEnd/>
              <a:tailEnd/>
            </a:ln>
          </p:spPr>
        </p:cxnSp>
        <p:sp>
          <p:nvSpPr>
            <p:cNvPr id="2562098" name="AutoShape 50" hidden="1"/>
            <p:cNvSpPr>
              <a:spLocks noChangeArrowheads="1"/>
            </p:cNvSpPr>
            <p:nvPr/>
          </p:nvSpPr>
          <p:spPr bwMode="auto">
            <a:xfrm>
              <a:off x="4877" y="639"/>
              <a:ext cx="689" cy="132"/>
            </a:xfrm>
            <a:prstGeom prst="leftRightArrow">
              <a:avLst>
                <a:gd name="adj1" fmla="val 100000"/>
                <a:gd name="adj2" fmla="val 0"/>
              </a:avLst>
            </a:prstGeom>
            <a:noFill/>
            <a:ln w="9525" algn="ctr">
              <a:noFill/>
              <a:miter lim="800000"/>
              <a:headEnd/>
              <a:tailEnd/>
            </a:ln>
            <a:effectLst/>
          </p:spPr>
          <p:txBody>
            <a:bodyPr wrap="none" lIns="27421" tIns="0" rIns="0" bIns="27421">
              <a:spAutoFit/>
            </a:bodyPr>
            <a:lstStyle/>
            <a:p>
              <a:pPr algn="r" defTabSz="895350">
                <a:buClr>
                  <a:schemeClr val="tx2"/>
                </a:buClr>
                <a:defRPr/>
              </a:pPr>
              <a:r>
                <a:rPr lang="en-GB" sz="1200" b="0" dirty="0">
                  <a:solidFill>
                    <a:srgbClr val="808080"/>
                  </a:solidFill>
                </a:rPr>
                <a:t>ILLUSTRATIVE</a:t>
              </a:r>
            </a:p>
          </p:txBody>
        </p:sp>
        <p:cxnSp>
          <p:nvCxnSpPr>
            <p:cNvPr id="2071" name="AutoShape 51" hidden="1"/>
            <p:cNvCxnSpPr>
              <a:cxnSpLocks noChangeShapeType="1"/>
              <a:stCxn id="2562098" idx="2"/>
              <a:endCxn id="2562098" idx="4"/>
            </p:cNvCxnSpPr>
            <p:nvPr/>
          </p:nvCxnSpPr>
          <p:spPr bwMode="auto">
            <a:xfrm>
              <a:off x="4877" y="639"/>
              <a:ext cx="0" cy="132"/>
            </a:xfrm>
            <a:prstGeom prst="straightConnector1">
              <a:avLst/>
            </a:prstGeom>
            <a:noFill/>
            <a:ln w="9525">
              <a:solidFill>
                <a:srgbClr val="808080"/>
              </a:solidFill>
              <a:round/>
              <a:headEnd/>
              <a:tailEnd/>
            </a:ln>
          </p:spPr>
        </p:cxnSp>
      </p:grpSp>
      <p:sp>
        <p:nvSpPr>
          <p:cNvPr id="2562100" name="doc id" hidden="1"/>
          <p:cNvSpPr>
            <a:spLocks noChangeArrowheads="1"/>
          </p:cNvSpPr>
          <p:nvPr>
            <p:custDataLst>
              <p:tags r:id="rId24"/>
            </p:custDataLst>
          </p:nvPr>
        </p:nvSpPr>
        <p:spPr bwMode="auto">
          <a:xfrm>
            <a:off x="8010525" y="47625"/>
            <a:ext cx="995363" cy="106363"/>
          </a:xfrm>
          <a:prstGeom prst="rect">
            <a:avLst/>
          </a:prstGeom>
          <a:noFill/>
          <a:ln w="9525">
            <a:noFill/>
            <a:miter lim="800000"/>
            <a:headEnd/>
            <a:tailEnd/>
          </a:ln>
          <a:effectLst/>
        </p:spPr>
        <p:txBody>
          <a:bodyPr lIns="0" tIns="0" rIns="0" bIns="0">
            <a:spAutoFit/>
          </a:bodyPr>
          <a:lstStyle/>
          <a:p>
            <a:pPr algn="r" defTabSz="895350">
              <a:defRPr/>
            </a:pPr>
            <a:r>
              <a:rPr lang="en-GB" sz="700" b="0" dirty="0">
                <a:solidFill>
                  <a:srgbClr val="000000"/>
                </a:solidFill>
              </a:rPr>
              <a:t>JOH-ESK039-20101008-vgi</a:t>
            </a:r>
          </a:p>
        </p:txBody>
      </p:sp>
      <p:grpSp>
        <p:nvGrpSpPr>
          <p:cNvPr id="2063" name="ACET" hidden="1"/>
          <p:cNvGrpSpPr>
            <a:grpSpLocks/>
          </p:cNvGrpSpPr>
          <p:nvPr>
            <p:custDataLst>
              <p:tags r:id="rId25"/>
            </p:custDataLst>
          </p:nvPr>
        </p:nvGrpSpPr>
        <p:grpSpPr bwMode="auto">
          <a:xfrm>
            <a:off x="1452563" y="1333500"/>
            <a:ext cx="4264025" cy="508000"/>
            <a:chOff x="915" y="710"/>
            <a:chExt cx="2686" cy="320"/>
          </a:xfrm>
        </p:grpSpPr>
        <p:cxnSp>
          <p:nvCxnSpPr>
            <p:cNvPr id="2067" name="AutoShape 54" hidden="1"/>
            <p:cNvCxnSpPr>
              <a:cxnSpLocks noChangeShapeType="1"/>
              <a:stCxn id="2562103" idx="4"/>
              <a:endCxn id="2562103" idx="6"/>
            </p:cNvCxnSpPr>
            <p:nvPr/>
          </p:nvCxnSpPr>
          <p:spPr bwMode="auto">
            <a:xfrm>
              <a:off x="915" y="1030"/>
              <a:ext cx="2686" cy="0"/>
            </a:xfrm>
            <a:prstGeom prst="straightConnector1">
              <a:avLst/>
            </a:prstGeom>
            <a:noFill/>
            <a:ln w="9525">
              <a:solidFill>
                <a:schemeClr val="tx1"/>
              </a:solidFill>
              <a:round/>
              <a:headEnd/>
              <a:tailEnd/>
            </a:ln>
          </p:spPr>
        </p:cxnSp>
        <p:sp>
          <p:nvSpPr>
            <p:cNvPr id="2562103" name="AutoShape 55"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0" anchor="b">
              <a:spAutoFit/>
            </a:bodyPr>
            <a:lstStyle/>
            <a:p>
              <a:pPr defTabSz="912813">
                <a:defRPr/>
              </a:pPr>
              <a:r>
                <a:rPr lang="en-GB" sz="1600" dirty="0"/>
                <a:t>Title</a:t>
              </a:r>
            </a:p>
            <a:p>
              <a:pPr defTabSz="912813">
                <a:defRPr/>
              </a:pPr>
              <a:r>
                <a:rPr lang="en-GB" sz="1600" b="0" dirty="0">
                  <a:solidFill>
                    <a:srgbClr val="808080"/>
                  </a:solidFill>
                </a:rPr>
                <a:t>Unit of measure</a:t>
              </a:r>
            </a:p>
          </p:txBody>
        </p:sp>
      </p:grpSp>
      <p:sp>
        <p:nvSpPr>
          <p:cNvPr id="2562104" name="Working Draft" hidden="1"/>
          <p:cNvSpPr txBox="1">
            <a:spLocks noChangeArrowheads="1"/>
          </p:cNvSpPr>
          <p:nvPr>
            <p:custDataLst>
              <p:tags r:id="rId26"/>
            </p:custDataLst>
          </p:nvPr>
        </p:nvSpPr>
        <p:spPr bwMode="auto">
          <a:xfrm rot="5400000">
            <a:off x="8222456" y="2928144"/>
            <a:ext cx="1712913" cy="92075"/>
          </a:xfrm>
          <a:prstGeom prst="rect">
            <a:avLst/>
          </a:prstGeom>
          <a:noFill/>
          <a:ln w="9525">
            <a:noFill/>
            <a:miter lim="800000"/>
            <a:headEnd/>
            <a:tailEnd/>
          </a:ln>
          <a:effectLst/>
        </p:spPr>
        <p:txBody>
          <a:bodyPr wrap="none" lIns="0" tIns="0" rIns="0" bIns="0">
            <a:spAutoFit/>
          </a:bodyPr>
          <a:lstStyle/>
          <a:p>
            <a:pPr defTabSz="912813">
              <a:defRPr/>
            </a:pPr>
            <a:r>
              <a:rPr lang="en-US" sz="600" b="0" dirty="0"/>
              <a:t>Working Draft - Last Modified 2010/11/04 01:26:42 PM</a:t>
            </a:r>
            <a:endParaRPr lang="en-GB" sz="1600" b="0" dirty="0"/>
          </a:p>
        </p:txBody>
      </p:sp>
      <p:sp>
        <p:nvSpPr>
          <p:cNvPr id="2562105" name="Printed" hidden="1"/>
          <p:cNvSpPr txBox="1">
            <a:spLocks noChangeArrowheads="1"/>
          </p:cNvSpPr>
          <p:nvPr>
            <p:custDataLst>
              <p:tags r:id="rId27"/>
            </p:custDataLst>
          </p:nvPr>
        </p:nvSpPr>
        <p:spPr bwMode="auto">
          <a:xfrm rot="5400000">
            <a:off x="8595519" y="4417219"/>
            <a:ext cx="966787" cy="92075"/>
          </a:xfrm>
          <a:prstGeom prst="rect">
            <a:avLst/>
          </a:prstGeom>
          <a:noFill/>
          <a:ln w="9525">
            <a:noFill/>
            <a:miter lim="800000"/>
            <a:headEnd/>
            <a:tailEnd/>
          </a:ln>
          <a:effectLst/>
        </p:spPr>
        <p:txBody>
          <a:bodyPr wrap="none" lIns="0" tIns="0" rIns="0" bIns="0">
            <a:spAutoFit/>
          </a:bodyPr>
          <a:lstStyle/>
          <a:p>
            <a:pPr defTabSz="912813">
              <a:defRPr/>
            </a:pPr>
            <a:r>
              <a:rPr lang="en-GB" sz="600" b="0" dirty="0"/>
              <a:t>Printed 10/11/04 08:16:26</a:t>
            </a:r>
            <a:endParaRPr lang="en-GB" sz="1600" b="0" dirty="0"/>
          </a:p>
        </p:txBody>
      </p:sp>
      <p:pic>
        <p:nvPicPr>
          <p:cNvPr id="2066" name="Picture 58"/>
          <p:cNvPicPr>
            <a:picLocks noChangeArrowheads="1"/>
          </p:cNvPicPr>
          <p:nvPr>
            <p:custDataLst>
              <p:tags r:id="rId28"/>
            </p:custDataLst>
          </p:nvPr>
        </p:nvPicPr>
        <p:blipFill>
          <a:blip r:embed="rId46" cstate="print"/>
          <a:srcRect/>
          <a:stretch>
            <a:fillRect/>
          </a:stretch>
        </p:blipFill>
        <p:spPr bwMode="auto">
          <a:xfrm>
            <a:off x="7662863" y="341313"/>
            <a:ext cx="1173162" cy="295275"/>
          </a:xfrm>
          <a:prstGeom prst="rect">
            <a:avLst/>
          </a:prstGeom>
          <a:noFill/>
          <a:ln w="19050">
            <a:noFill/>
            <a:miter lim="800000"/>
            <a:headEnd/>
            <a:tailEnd/>
          </a:ln>
        </p:spPr>
      </p:pic>
    </p:spTree>
  </p:cSld>
  <p:clrMap bg1="lt1" tx1="dk1" bg2="lt2" tx2="dk2" accent1="accent1" accent2="accent2" accent3="accent3" accent4="accent4" accent5="accent5" accent6="accent6" hlink="hlink" folHlink="folHlink"/>
  <p:sldLayoutIdLst>
    <p:sldLayoutId id="2147484164"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ransition spd="slow"/>
  <p:hf hdr="0" ftr="0" dt="0"/>
  <p:txStyles>
    <p:titleStyle>
      <a:lvl1pPr algn="l" defTabSz="912813" rtl="0" eaLnBrk="0" fontAlgn="base" hangingPunct="0">
        <a:lnSpc>
          <a:spcPct val="85000"/>
        </a:lnSpc>
        <a:spcBef>
          <a:spcPct val="0"/>
        </a:spcBef>
        <a:spcAft>
          <a:spcPct val="0"/>
        </a:spcAft>
        <a:defRPr sz="2400">
          <a:solidFill>
            <a:schemeClr val="bg1"/>
          </a:solidFill>
          <a:latin typeface="+mj-lt"/>
          <a:ea typeface="+mj-ea"/>
          <a:cs typeface="+mj-cs"/>
        </a:defRPr>
      </a:lvl1pPr>
      <a:lvl2pPr algn="l" defTabSz="912813" rtl="0" eaLnBrk="0" fontAlgn="base" hangingPunct="0">
        <a:lnSpc>
          <a:spcPct val="85000"/>
        </a:lnSpc>
        <a:spcBef>
          <a:spcPct val="0"/>
        </a:spcBef>
        <a:spcAft>
          <a:spcPct val="0"/>
        </a:spcAft>
        <a:defRPr sz="2400">
          <a:solidFill>
            <a:schemeClr val="bg1"/>
          </a:solidFill>
          <a:latin typeface="Arial" charset="0"/>
          <a:cs typeface="Arial" charset="0"/>
        </a:defRPr>
      </a:lvl2pPr>
      <a:lvl3pPr algn="l" defTabSz="912813" rtl="0" eaLnBrk="0" fontAlgn="base" hangingPunct="0">
        <a:lnSpc>
          <a:spcPct val="85000"/>
        </a:lnSpc>
        <a:spcBef>
          <a:spcPct val="0"/>
        </a:spcBef>
        <a:spcAft>
          <a:spcPct val="0"/>
        </a:spcAft>
        <a:defRPr sz="2400">
          <a:solidFill>
            <a:schemeClr val="bg1"/>
          </a:solidFill>
          <a:latin typeface="Arial" charset="0"/>
          <a:cs typeface="Arial" charset="0"/>
        </a:defRPr>
      </a:lvl3pPr>
      <a:lvl4pPr algn="l" defTabSz="912813" rtl="0" eaLnBrk="0" fontAlgn="base" hangingPunct="0">
        <a:lnSpc>
          <a:spcPct val="85000"/>
        </a:lnSpc>
        <a:spcBef>
          <a:spcPct val="0"/>
        </a:spcBef>
        <a:spcAft>
          <a:spcPct val="0"/>
        </a:spcAft>
        <a:defRPr sz="2400">
          <a:solidFill>
            <a:schemeClr val="bg1"/>
          </a:solidFill>
          <a:latin typeface="Arial" charset="0"/>
          <a:cs typeface="Arial" charset="0"/>
        </a:defRPr>
      </a:lvl4pPr>
      <a:lvl5pPr algn="l" defTabSz="912813"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defTabSz="912813" rtl="0" fontAlgn="base">
        <a:lnSpc>
          <a:spcPct val="85000"/>
        </a:lnSpc>
        <a:spcBef>
          <a:spcPct val="0"/>
        </a:spcBef>
        <a:spcAft>
          <a:spcPct val="0"/>
        </a:spcAft>
        <a:defRPr sz="2400">
          <a:solidFill>
            <a:schemeClr val="bg1"/>
          </a:solidFill>
          <a:latin typeface="Arial" charset="0"/>
          <a:cs typeface="Arial" charset="0"/>
        </a:defRPr>
      </a:lvl6pPr>
      <a:lvl7pPr marL="914400" algn="l" defTabSz="912813" rtl="0" fontAlgn="base">
        <a:lnSpc>
          <a:spcPct val="85000"/>
        </a:lnSpc>
        <a:spcBef>
          <a:spcPct val="0"/>
        </a:spcBef>
        <a:spcAft>
          <a:spcPct val="0"/>
        </a:spcAft>
        <a:defRPr sz="2400">
          <a:solidFill>
            <a:schemeClr val="bg1"/>
          </a:solidFill>
          <a:latin typeface="Arial" charset="0"/>
          <a:cs typeface="Arial" charset="0"/>
        </a:defRPr>
      </a:lvl7pPr>
      <a:lvl8pPr marL="1371600" algn="l" defTabSz="912813" rtl="0" fontAlgn="base">
        <a:lnSpc>
          <a:spcPct val="85000"/>
        </a:lnSpc>
        <a:spcBef>
          <a:spcPct val="0"/>
        </a:spcBef>
        <a:spcAft>
          <a:spcPct val="0"/>
        </a:spcAft>
        <a:defRPr sz="2400">
          <a:solidFill>
            <a:schemeClr val="bg1"/>
          </a:solidFill>
          <a:latin typeface="Arial" charset="0"/>
          <a:cs typeface="Arial" charset="0"/>
        </a:defRPr>
      </a:lvl8pPr>
      <a:lvl9pPr marL="1828800" algn="l" defTabSz="912813" rtl="0" fontAlgn="base">
        <a:lnSpc>
          <a:spcPct val="85000"/>
        </a:lnSpc>
        <a:spcBef>
          <a:spcPct val="0"/>
        </a:spcBef>
        <a:spcAft>
          <a:spcPct val="0"/>
        </a:spcAft>
        <a:defRPr sz="2400">
          <a:solidFill>
            <a:schemeClr val="bg1"/>
          </a:solidFill>
          <a:latin typeface="Arial" charset="0"/>
          <a:cs typeface="Arial" charset="0"/>
        </a:defRPr>
      </a:lvl9pPr>
    </p:titleStyle>
    <p:bodyStyle>
      <a:lvl1pPr marL="342900" indent="-342900" algn="l" defTabSz="912813" rtl="0" eaLnBrk="0" fontAlgn="base" hangingPunct="0">
        <a:spcBef>
          <a:spcPct val="0"/>
        </a:spcBef>
        <a:spcAft>
          <a:spcPct val="0"/>
        </a:spcAft>
        <a:buClr>
          <a:srgbClr val="8C7F6D"/>
        </a:buClr>
        <a:buChar char="•"/>
        <a:defRPr sz="1600">
          <a:solidFill>
            <a:srgbClr val="003896"/>
          </a:solidFill>
          <a:latin typeface="+mn-lt"/>
          <a:ea typeface="+mn-ea"/>
          <a:cs typeface="+mn-cs"/>
        </a:defRPr>
      </a:lvl1pPr>
      <a:lvl2pPr marL="147638" indent="-146050" algn="l" defTabSz="912813" rtl="0" eaLnBrk="0" fontAlgn="base" hangingPunct="0">
        <a:spcBef>
          <a:spcPct val="0"/>
        </a:spcBef>
        <a:spcAft>
          <a:spcPct val="0"/>
        </a:spcAft>
        <a:buClr>
          <a:srgbClr val="8C7F6D"/>
        </a:buClr>
        <a:buSzPct val="125000"/>
        <a:buChar char="•"/>
        <a:defRPr sz="1600">
          <a:solidFill>
            <a:srgbClr val="003896"/>
          </a:solidFill>
          <a:latin typeface="+mn-lt"/>
          <a:cs typeface="+mn-cs"/>
        </a:defRPr>
      </a:lvl2pPr>
      <a:lvl3pPr marL="357188" indent="-207963" algn="l" defTabSz="912813" rtl="0" eaLnBrk="0" fontAlgn="base" hangingPunct="0">
        <a:spcBef>
          <a:spcPct val="0"/>
        </a:spcBef>
        <a:spcAft>
          <a:spcPct val="0"/>
        </a:spcAft>
        <a:buClr>
          <a:srgbClr val="8C7F6D"/>
        </a:buClr>
        <a:buSzPct val="125000"/>
        <a:buFont typeface="Arial" charset="0"/>
        <a:buChar char="–"/>
        <a:defRPr sz="1600">
          <a:solidFill>
            <a:srgbClr val="003896"/>
          </a:solidFill>
          <a:latin typeface="+mn-lt"/>
          <a:cs typeface="+mn-cs"/>
        </a:defRPr>
      </a:lvl3pPr>
      <a:lvl4pPr marL="481013" indent="-123825" algn="l" defTabSz="912813" rtl="0" eaLnBrk="0" fontAlgn="base" hangingPunct="0">
        <a:spcBef>
          <a:spcPct val="0"/>
        </a:spcBef>
        <a:spcAft>
          <a:spcPct val="0"/>
        </a:spcAft>
        <a:buClr>
          <a:srgbClr val="8C7F6D"/>
        </a:buClr>
        <a:buChar char="•"/>
        <a:defRPr sz="1600">
          <a:solidFill>
            <a:srgbClr val="003896"/>
          </a:solidFill>
          <a:latin typeface="+mn-lt"/>
          <a:cs typeface="+mn-cs"/>
        </a:defRPr>
      </a:lvl4pPr>
      <a:lvl5pPr marL="657225" indent="-174625" algn="l" defTabSz="912813"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5pPr>
      <a:lvl6pPr marL="11144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074"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68" name="think-cell Slide" r:id="rId44" imgW="0" imgH="0" progId="">
                  <p:embed/>
                </p:oleObj>
              </mc:Choice>
              <mc:Fallback>
                <p:oleObj name="think-cell Slide" r:id="rId44"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6" name="Picture 3"/>
          <p:cNvPicPr>
            <a:picLocks noChangeArrowheads="1"/>
          </p:cNvPicPr>
          <p:nvPr>
            <p:custDataLst>
              <p:tags r:id="rId15"/>
            </p:custDataLst>
          </p:nvPr>
        </p:nvPicPr>
        <p:blipFill>
          <a:blip r:embed="rId45" cstate="print"/>
          <a:srcRect/>
          <a:stretch>
            <a:fillRect/>
          </a:stretch>
        </p:blipFill>
        <p:spPr bwMode="auto">
          <a:xfrm>
            <a:off x="0" y="0"/>
            <a:ext cx="7591425" cy="969963"/>
          </a:xfrm>
          <a:prstGeom prst="rect">
            <a:avLst/>
          </a:prstGeom>
          <a:noFill/>
          <a:ln w="19050">
            <a:noFill/>
            <a:miter lim="800000"/>
            <a:headEnd/>
            <a:tailEnd/>
          </a:ln>
        </p:spPr>
      </p:pic>
      <p:sp>
        <p:nvSpPr>
          <p:cNvPr id="3077" name="McK 1. Slide Placeholder"/>
          <p:cNvSpPr>
            <a:spLocks noGrp="1" noChangeArrowheads="1"/>
          </p:cNvSpPr>
          <p:nvPr>
            <p:ph type="title"/>
            <p:custDataLst>
              <p:tags r:id="rId16"/>
            </p:custDataLst>
          </p:nvPr>
        </p:nvSpPr>
        <p:spPr bwMode="auto">
          <a:xfrm>
            <a:off x="200025" y="328613"/>
            <a:ext cx="6985000" cy="31115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a:t>Click to edit Master title style</a:t>
            </a:r>
          </a:p>
        </p:txBody>
      </p:sp>
      <p:sp>
        <p:nvSpPr>
          <p:cNvPr id="3078" name="Rectangle 5"/>
          <p:cNvSpPr>
            <a:spLocks noGrp="1" noChangeArrowheads="1"/>
          </p:cNvSpPr>
          <p:nvPr>
            <p:ph type="body" idx="1"/>
            <p:custDataLst>
              <p:tags r:id="rId17"/>
            </p:custDataLst>
          </p:nvPr>
        </p:nvSpPr>
        <p:spPr bwMode="auto">
          <a:xfrm>
            <a:off x="438150" y="1890713"/>
            <a:ext cx="6783388" cy="1222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29638" name="Rectangle 6"/>
          <p:cNvSpPr>
            <a:spLocks noGrp="1" noChangeArrowheads="1"/>
          </p:cNvSpPr>
          <p:nvPr>
            <p:ph type="sldNum" sz="quarter" idx="4"/>
            <p:custDataLst>
              <p:tags r:id="rId18"/>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defRPr sz="1000" b="0">
                <a:solidFill>
                  <a:srgbClr val="83725B"/>
                </a:solidFill>
              </a:defRPr>
            </a:lvl1pPr>
          </a:lstStyle>
          <a:p>
            <a:pPr>
              <a:defRPr/>
            </a:pPr>
            <a:fld id="{3BA81E28-57BD-4681-BD22-7E61F7992E93}" type="slidenum">
              <a:rPr lang="en-GB"/>
              <a:pPr>
                <a:defRPr/>
              </a:pPr>
              <a:t>‹#›</a:t>
            </a:fld>
            <a:endParaRPr lang="en-GB" dirty="0"/>
          </a:p>
        </p:txBody>
      </p:sp>
      <p:sp>
        <p:nvSpPr>
          <p:cNvPr id="2629639" name="McK 2. Unit of measure" hidden="1"/>
          <p:cNvSpPr txBox="1">
            <a:spLocks noChangeArrowheads="1"/>
          </p:cNvSpPr>
          <p:nvPr>
            <p:custDataLst>
              <p:tags r:id="rId19"/>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defRPr/>
            </a:pPr>
            <a:r>
              <a:rPr lang="en-GB" sz="1600" dirty="0">
                <a:solidFill>
                  <a:srgbClr val="808080"/>
                </a:solidFill>
              </a:rPr>
              <a:t>Unit of measure</a:t>
            </a:r>
          </a:p>
        </p:txBody>
      </p:sp>
      <p:grpSp>
        <p:nvGrpSpPr>
          <p:cNvPr id="3081" name="McK Slide Elements"/>
          <p:cNvGrpSpPr>
            <a:grpSpLocks/>
          </p:cNvGrpSpPr>
          <p:nvPr userDrawn="1"/>
        </p:nvGrpSpPr>
        <p:grpSpPr bwMode="auto">
          <a:xfrm>
            <a:off x="200025" y="6223000"/>
            <a:ext cx="6985000" cy="349250"/>
            <a:chOff x="126" y="3920"/>
            <a:chExt cx="4400" cy="220"/>
          </a:xfrm>
        </p:grpSpPr>
        <p:sp>
          <p:nvSpPr>
            <p:cNvPr id="2629641"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defRPr/>
              </a:pPr>
              <a:r>
                <a:rPr lang="en-GB" sz="1000" b="0" dirty="0"/>
                <a:t>1 Footnote</a:t>
              </a:r>
            </a:p>
          </p:txBody>
        </p:sp>
        <p:sp>
          <p:nvSpPr>
            <p:cNvPr id="2629642"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defRPr/>
              </a:pPr>
              <a:r>
                <a:rPr lang="en-GB" sz="1000" b="0" dirty="0"/>
                <a:t>SOURCE: Source</a:t>
              </a:r>
            </a:p>
          </p:txBody>
        </p:sp>
      </p:grpSp>
      <p:grpSp>
        <p:nvGrpSpPr>
          <p:cNvPr id="3082" name="LegendBoxes" hidden="1"/>
          <p:cNvGrpSpPr>
            <a:grpSpLocks/>
          </p:cNvGrpSpPr>
          <p:nvPr>
            <p:custDataLst>
              <p:tags r:id="rId20"/>
            </p:custDataLst>
          </p:nvPr>
        </p:nvGrpSpPr>
        <p:grpSpPr bwMode="auto">
          <a:xfrm>
            <a:off x="7993063" y="1014413"/>
            <a:ext cx="842962" cy="976312"/>
            <a:chOff x="3394" y="519"/>
            <a:chExt cx="531" cy="615"/>
          </a:xfrm>
        </p:grpSpPr>
        <p:sp>
          <p:nvSpPr>
            <p:cNvPr id="2629644"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defRPr/>
              </a:pPr>
              <a:endParaRPr lang="en-ZA" dirty="0"/>
            </a:p>
          </p:txBody>
        </p:sp>
        <p:sp>
          <p:nvSpPr>
            <p:cNvPr id="2629645"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defRPr/>
              </a:pPr>
              <a:endParaRPr lang="en-ZA" dirty="0"/>
            </a:p>
          </p:txBody>
        </p:sp>
        <p:sp>
          <p:nvSpPr>
            <p:cNvPr id="2629646"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defRPr/>
              </a:pPr>
              <a:endParaRPr lang="en-ZA" dirty="0"/>
            </a:p>
          </p:txBody>
        </p:sp>
        <p:sp>
          <p:nvSpPr>
            <p:cNvPr id="2629647"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defRPr/>
              </a:pPr>
              <a:endParaRPr lang="en-ZA" dirty="0"/>
            </a:p>
          </p:txBody>
        </p:sp>
        <p:sp>
          <p:nvSpPr>
            <p:cNvPr id="2629648" name="Legend1" hidden="1"/>
            <p:cNvSpPr>
              <a:spLocks noChangeArrowheads="1"/>
            </p:cNvSpPr>
            <p:nvPr userDrawn="1"/>
          </p:nvSpPr>
          <p:spPr bwMode="auto">
            <a:xfrm>
              <a:off x="3554" y="51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2629649" name="Legend2" hidden="1"/>
            <p:cNvSpPr>
              <a:spLocks noChangeArrowheads="1"/>
            </p:cNvSpPr>
            <p:nvPr userDrawn="1"/>
          </p:nvSpPr>
          <p:spPr bwMode="auto">
            <a:xfrm>
              <a:off x="3554" y="684"/>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2629650" name="Legend3" hidden="1"/>
            <p:cNvSpPr>
              <a:spLocks noChangeArrowheads="1"/>
            </p:cNvSpPr>
            <p:nvPr userDrawn="1"/>
          </p:nvSpPr>
          <p:spPr bwMode="auto">
            <a:xfrm>
              <a:off x="3554" y="84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sp>
          <p:nvSpPr>
            <p:cNvPr id="2629651" name="Legend4" hidden="1"/>
            <p:cNvSpPr>
              <a:spLocks noChangeArrowheads="1"/>
            </p:cNvSpPr>
            <p:nvPr userDrawn="1"/>
          </p:nvSpPr>
          <p:spPr bwMode="auto">
            <a:xfrm>
              <a:off x="3554" y="101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Legend4</a:t>
              </a:r>
            </a:p>
          </p:txBody>
        </p:sp>
      </p:grpSp>
      <p:grpSp>
        <p:nvGrpSpPr>
          <p:cNvPr id="3083" name="LegendLines" hidden="1"/>
          <p:cNvGrpSpPr>
            <a:grpSpLocks/>
          </p:cNvGrpSpPr>
          <p:nvPr>
            <p:custDataLst>
              <p:tags r:id="rId21"/>
            </p:custDataLst>
          </p:nvPr>
        </p:nvGrpSpPr>
        <p:grpSpPr bwMode="auto">
          <a:xfrm>
            <a:off x="7675563" y="1014413"/>
            <a:ext cx="1160462" cy="706437"/>
            <a:chOff x="2411" y="2750"/>
            <a:chExt cx="731" cy="445"/>
          </a:xfrm>
        </p:grpSpPr>
        <p:sp>
          <p:nvSpPr>
            <p:cNvPr id="2629653"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defRPr/>
              </a:pPr>
              <a:endParaRPr lang="en-ZA" dirty="0"/>
            </a:p>
          </p:txBody>
        </p:sp>
        <p:sp>
          <p:nvSpPr>
            <p:cNvPr id="2629654"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defRPr/>
              </a:pPr>
              <a:endParaRPr lang="en-ZA" dirty="0"/>
            </a:p>
          </p:txBody>
        </p:sp>
        <p:sp>
          <p:nvSpPr>
            <p:cNvPr id="2629655"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defRPr/>
              </a:pPr>
              <a:endParaRPr lang="en-ZA" dirty="0"/>
            </a:p>
          </p:txBody>
        </p:sp>
        <p:sp>
          <p:nvSpPr>
            <p:cNvPr id="2629656" name="Legend1" hidden="1"/>
            <p:cNvSpPr>
              <a:spLocks noChangeArrowheads="1"/>
            </p:cNvSpPr>
            <p:nvPr userDrawn="1"/>
          </p:nvSpPr>
          <p:spPr bwMode="auto">
            <a:xfrm>
              <a:off x="2771" y="2750"/>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2629657" name="Legend2" hidden="1"/>
            <p:cNvSpPr>
              <a:spLocks noChangeArrowheads="1"/>
            </p:cNvSpPr>
            <p:nvPr userDrawn="1"/>
          </p:nvSpPr>
          <p:spPr bwMode="auto">
            <a:xfrm>
              <a:off x="2771" y="2915"/>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2629658" name="Legend3" hidden="1"/>
            <p:cNvSpPr>
              <a:spLocks noChangeArrowheads="1"/>
            </p:cNvSpPr>
            <p:nvPr userDrawn="1"/>
          </p:nvSpPr>
          <p:spPr bwMode="auto">
            <a:xfrm>
              <a:off x="2771" y="3080"/>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grpSp>
      <p:grpSp>
        <p:nvGrpSpPr>
          <p:cNvPr id="3084" name="LegendMoons" hidden="1"/>
          <p:cNvGrpSpPr>
            <a:grpSpLocks/>
          </p:cNvGrpSpPr>
          <p:nvPr>
            <p:custDataLst>
              <p:tags r:id="rId22"/>
            </p:custDataLst>
          </p:nvPr>
        </p:nvGrpSpPr>
        <p:grpSpPr bwMode="auto">
          <a:xfrm>
            <a:off x="7913688" y="1014413"/>
            <a:ext cx="922337" cy="1306512"/>
            <a:chOff x="1104" y="2704"/>
            <a:chExt cx="581" cy="823"/>
          </a:xfrm>
        </p:grpSpPr>
        <p:grpSp>
          <p:nvGrpSpPr>
            <p:cNvPr id="3096" name="MoonLegend1" hidden="1"/>
            <p:cNvGrpSpPr>
              <a:grpSpLocks noChangeAspect="1"/>
            </p:cNvGrpSpPr>
            <p:nvPr>
              <p:custDataLst>
                <p:tags r:id="rId29"/>
              </p:custDataLst>
            </p:nvPr>
          </p:nvGrpSpPr>
          <p:grpSpPr bwMode="auto">
            <a:xfrm>
              <a:off x="1104" y="2704"/>
              <a:ext cx="132" cy="132"/>
              <a:chOff x="4533" y="183"/>
              <a:chExt cx="144" cy="144"/>
            </a:xfrm>
          </p:grpSpPr>
          <p:sp>
            <p:nvSpPr>
              <p:cNvPr id="2629661" name="Oval 29" hidden="1"/>
              <p:cNvSpPr>
                <a:spLocks noChangeAspect="1" noChangeArrowheads="1"/>
              </p:cNvSpPr>
              <p:nvPr>
                <p:custDataLst>
                  <p:tags r:id="rId42"/>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629662" name="Arc 30" hidden="1"/>
              <p:cNvSpPr>
                <a:spLocks noChangeAspect="1"/>
              </p:cNvSpPr>
              <p:nvPr>
                <p:custDataLst>
                  <p:tags r:id="rId43"/>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3097" name="MoonLegend2" hidden="1"/>
            <p:cNvGrpSpPr>
              <a:grpSpLocks noChangeAspect="1"/>
            </p:cNvGrpSpPr>
            <p:nvPr>
              <p:custDataLst>
                <p:tags r:id="rId30"/>
              </p:custDataLst>
            </p:nvPr>
          </p:nvGrpSpPr>
          <p:grpSpPr bwMode="auto">
            <a:xfrm>
              <a:off x="1104" y="2876"/>
              <a:ext cx="132" cy="132"/>
              <a:chOff x="1694" y="2044"/>
              <a:chExt cx="160" cy="160"/>
            </a:xfrm>
          </p:grpSpPr>
          <p:sp>
            <p:nvSpPr>
              <p:cNvPr id="2629664" name="Oval 32" hidden="1"/>
              <p:cNvSpPr>
                <a:spLocks noChangeAspect="1" noChangeArrowheads="1"/>
              </p:cNvSpPr>
              <p:nvPr>
                <p:custDataLst>
                  <p:tags r:id="rId40"/>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629665" name="Arc 33" hidden="1"/>
              <p:cNvSpPr>
                <a:spLocks noChangeAspect="1"/>
              </p:cNvSpPr>
              <p:nvPr>
                <p:custDataLst>
                  <p:tags r:id="rId41"/>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3098" name="MoonLegend3" hidden="1"/>
            <p:cNvGrpSpPr>
              <a:grpSpLocks noChangeAspect="1"/>
            </p:cNvGrpSpPr>
            <p:nvPr>
              <p:custDataLst>
                <p:tags r:id="rId31"/>
              </p:custDataLst>
            </p:nvPr>
          </p:nvGrpSpPr>
          <p:grpSpPr bwMode="auto">
            <a:xfrm>
              <a:off x="1104" y="3049"/>
              <a:ext cx="132" cy="132"/>
              <a:chOff x="4495" y="897"/>
              <a:chExt cx="160" cy="160"/>
            </a:xfrm>
          </p:grpSpPr>
          <p:sp>
            <p:nvSpPr>
              <p:cNvPr id="2629667" name="Oval 35" hidden="1"/>
              <p:cNvSpPr>
                <a:spLocks noChangeAspect="1" noChangeArrowheads="1"/>
              </p:cNvSpPr>
              <p:nvPr>
                <p:custDataLst>
                  <p:tags r:id="rId38"/>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629668" name="Arc 36" hidden="1"/>
              <p:cNvSpPr>
                <a:spLocks noChangeAspect="1"/>
              </p:cNvSpPr>
              <p:nvPr>
                <p:custDataLst>
                  <p:tags r:id="rId39"/>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3099" name="MoonLegend4" hidden="1"/>
            <p:cNvGrpSpPr>
              <a:grpSpLocks noChangeAspect="1"/>
            </p:cNvGrpSpPr>
            <p:nvPr>
              <p:custDataLst>
                <p:tags r:id="rId32"/>
              </p:custDataLst>
            </p:nvPr>
          </p:nvGrpSpPr>
          <p:grpSpPr bwMode="auto">
            <a:xfrm>
              <a:off x="1104" y="3222"/>
              <a:ext cx="132" cy="132"/>
              <a:chOff x="4495" y="1198"/>
              <a:chExt cx="160" cy="160"/>
            </a:xfrm>
          </p:grpSpPr>
          <p:sp>
            <p:nvSpPr>
              <p:cNvPr id="2629670" name="Oval 38" hidden="1"/>
              <p:cNvSpPr>
                <a:spLocks noChangeAspect="1" noChangeArrowheads="1"/>
              </p:cNvSpPr>
              <p:nvPr>
                <p:custDataLst>
                  <p:tags r:id="rId36"/>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629671" name="Arc 39" hidden="1"/>
              <p:cNvSpPr>
                <a:spLocks noChangeAspect="1"/>
              </p:cNvSpPr>
              <p:nvPr>
                <p:custDataLst>
                  <p:tags r:id="rId37"/>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3100" name="MoonLegend5" hidden="1"/>
            <p:cNvGrpSpPr>
              <a:grpSpLocks noChangeAspect="1"/>
            </p:cNvGrpSpPr>
            <p:nvPr>
              <p:custDataLst>
                <p:tags r:id="rId33"/>
              </p:custDataLst>
            </p:nvPr>
          </p:nvGrpSpPr>
          <p:grpSpPr bwMode="auto">
            <a:xfrm>
              <a:off x="1104" y="3395"/>
              <a:ext cx="132" cy="132"/>
              <a:chOff x="4495" y="1440"/>
              <a:chExt cx="160" cy="160"/>
            </a:xfrm>
          </p:grpSpPr>
          <p:sp>
            <p:nvSpPr>
              <p:cNvPr id="2629673" name="Oval 41" hidden="1"/>
              <p:cNvSpPr>
                <a:spLocks noChangeAspect="1" noChangeArrowheads="1"/>
              </p:cNvSpPr>
              <p:nvPr>
                <p:custDataLst>
                  <p:tags r:id="rId34"/>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629674" name="Oval 42" hidden="1"/>
              <p:cNvSpPr>
                <a:spLocks noChangeAspect="1" noChangeArrowheads="1"/>
              </p:cNvSpPr>
              <p:nvPr>
                <p:custDataLst>
                  <p:tags r:id="rId35"/>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defRPr/>
                </a:pPr>
                <a:endParaRPr lang="en-ZA" dirty="0"/>
              </a:p>
            </p:txBody>
          </p:sp>
        </p:grpSp>
        <p:sp>
          <p:nvSpPr>
            <p:cNvPr id="2629675" name="Legend1" hidden="1"/>
            <p:cNvSpPr>
              <a:spLocks noChangeArrowheads="1"/>
            </p:cNvSpPr>
            <p:nvPr userDrawn="1"/>
          </p:nvSpPr>
          <p:spPr bwMode="auto">
            <a:xfrm>
              <a:off x="1314" y="2712"/>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2629676" name="Legend2" hidden="1"/>
            <p:cNvSpPr>
              <a:spLocks noChangeArrowheads="1"/>
            </p:cNvSpPr>
            <p:nvPr userDrawn="1"/>
          </p:nvSpPr>
          <p:spPr bwMode="auto">
            <a:xfrm>
              <a:off x="1314" y="2885"/>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2629677" name="Legend3" hidden="1"/>
            <p:cNvSpPr>
              <a:spLocks noChangeArrowheads="1"/>
            </p:cNvSpPr>
            <p:nvPr userDrawn="1"/>
          </p:nvSpPr>
          <p:spPr bwMode="auto">
            <a:xfrm>
              <a:off x="1314" y="3058"/>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sp>
          <p:nvSpPr>
            <p:cNvPr id="2629678" name="Legend4" hidden="1"/>
            <p:cNvSpPr>
              <a:spLocks noChangeArrowheads="1"/>
            </p:cNvSpPr>
            <p:nvPr userDrawn="1"/>
          </p:nvSpPr>
          <p:spPr bwMode="auto">
            <a:xfrm>
              <a:off x="1314" y="3231"/>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Legend4</a:t>
              </a:r>
            </a:p>
          </p:txBody>
        </p:sp>
        <p:sp>
          <p:nvSpPr>
            <p:cNvPr id="2629679" name="Legend5" hidden="1"/>
            <p:cNvSpPr>
              <a:spLocks noChangeArrowheads="1"/>
            </p:cNvSpPr>
            <p:nvPr userDrawn="1"/>
          </p:nvSpPr>
          <p:spPr bwMode="auto">
            <a:xfrm>
              <a:off x="1314" y="3404"/>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Legend5</a:t>
              </a:r>
            </a:p>
          </p:txBody>
        </p:sp>
      </p:grpSp>
      <p:grpSp>
        <p:nvGrpSpPr>
          <p:cNvPr id="3085" name="Sticker" hidden="1"/>
          <p:cNvGrpSpPr>
            <a:grpSpLocks/>
          </p:cNvGrpSpPr>
          <p:nvPr>
            <p:custDataLst>
              <p:tags r:id="rId23"/>
            </p:custDataLst>
          </p:nvPr>
        </p:nvGrpSpPr>
        <p:grpSpPr bwMode="auto">
          <a:xfrm>
            <a:off x="7742238" y="1014413"/>
            <a:ext cx="1093787" cy="209550"/>
            <a:chOff x="4877" y="639"/>
            <a:chExt cx="689" cy="132"/>
          </a:xfrm>
        </p:grpSpPr>
        <p:cxnSp>
          <p:nvCxnSpPr>
            <p:cNvPr id="3093" name="AutoShape 49" hidden="1"/>
            <p:cNvCxnSpPr>
              <a:cxnSpLocks noChangeShapeType="1"/>
              <a:stCxn id="2629682" idx="4"/>
              <a:endCxn id="2629682" idx="6"/>
            </p:cNvCxnSpPr>
            <p:nvPr/>
          </p:nvCxnSpPr>
          <p:spPr bwMode="auto">
            <a:xfrm>
              <a:off x="4877" y="771"/>
              <a:ext cx="689" cy="0"/>
            </a:xfrm>
            <a:prstGeom prst="straightConnector1">
              <a:avLst/>
            </a:prstGeom>
            <a:noFill/>
            <a:ln w="25400">
              <a:solidFill>
                <a:srgbClr val="808080"/>
              </a:solidFill>
              <a:round/>
              <a:headEnd/>
              <a:tailEnd/>
            </a:ln>
          </p:spPr>
        </p:cxnSp>
        <p:sp>
          <p:nvSpPr>
            <p:cNvPr id="2629682" name="AutoShape 50" hidden="1"/>
            <p:cNvSpPr>
              <a:spLocks noChangeArrowheads="1"/>
            </p:cNvSpPr>
            <p:nvPr/>
          </p:nvSpPr>
          <p:spPr bwMode="auto">
            <a:xfrm>
              <a:off x="4877" y="639"/>
              <a:ext cx="689" cy="132"/>
            </a:xfrm>
            <a:prstGeom prst="leftRightArrow">
              <a:avLst>
                <a:gd name="adj1" fmla="val 100000"/>
                <a:gd name="adj2" fmla="val 0"/>
              </a:avLst>
            </a:prstGeom>
            <a:noFill/>
            <a:ln w="9525" algn="ctr">
              <a:noFill/>
              <a:miter lim="800000"/>
              <a:headEnd/>
              <a:tailEnd/>
            </a:ln>
            <a:effectLst/>
          </p:spPr>
          <p:txBody>
            <a:bodyPr wrap="none" lIns="27421" tIns="0" rIns="0" bIns="27421">
              <a:spAutoFit/>
            </a:bodyPr>
            <a:lstStyle/>
            <a:p>
              <a:pPr algn="r" defTabSz="895350">
                <a:buClr>
                  <a:schemeClr val="tx2"/>
                </a:buClr>
                <a:defRPr/>
              </a:pPr>
              <a:r>
                <a:rPr lang="en-GB" sz="1200" b="0" dirty="0">
                  <a:solidFill>
                    <a:srgbClr val="808080"/>
                  </a:solidFill>
                </a:rPr>
                <a:t>ILLUSTRATIVE</a:t>
              </a:r>
            </a:p>
          </p:txBody>
        </p:sp>
        <p:cxnSp>
          <p:nvCxnSpPr>
            <p:cNvPr id="3095" name="AutoShape 51" hidden="1"/>
            <p:cNvCxnSpPr>
              <a:cxnSpLocks noChangeShapeType="1"/>
              <a:stCxn id="2629682" idx="2"/>
              <a:endCxn id="2629682" idx="4"/>
            </p:cNvCxnSpPr>
            <p:nvPr/>
          </p:nvCxnSpPr>
          <p:spPr bwMode="auto">
            <a:xfrm>
              <a:off x="4877" y="639"/>
              <a:ext cx="0" cy="132"/>
            </a:xfrm>
            <a:prstGeom prst="straightConnector1">
              <a:avLst/>
            </a:prstGeom>
            <a:noFill/>
            <a:ln w="9525">
              <a:solidFill>
                <a:srgbClr val="808080"/>
              </a:solidFill>
              <a:round/>
              <a:headEnd/>
              <a:tailEnd/>
            </a:ln>
          </p:spPr>
        </p:cxnSp>
      </p:grpSp>
      <p:sp>
        <p:nvSpPr>
          <p:cNvPr id="2629684" name="doc id" hidden="1"/>
          <p:cNvSpPr>
            <a:spLocks noChangeArrowheads="1"/>
          </p:cNvSpPr>
          <p:nvPr>
            <p:custDataLst>
              <p:tags r:id="rId24"/>
            </p:custDataLst>
          </p:nvPr>
        </p:nvSpPr>
        <p:spPr bwMode="auto">
          <a:xfrm>
            <a:off x="8010525" y="47625"/>
            <a:ext cx="995363" cy="106363"/>
          </a:xfrm>
          <a:prstGeom prst="rect">
            <a:avLst/>
          </a:prstGeom>
          <a:noFill/>
          <a:ln w="9525">
            <a:noFill/>
            <a:miter lim="800000"/>
            <a:headEnd/>
            <a:tailEnd/>
          </a:ln>
          <a:effectLst/>
        </p:spPr>
        <p:txBody>
          <a:bodyPr lIns="0" tIns="0" rIns="0" bIns="0">
            <a:spAutoFit/>
          </a:bodyPr>
          <a:lstStyle/>
          <a:p>
            <a:pPr algn="r" defTabSz="895350">
              <a:defRPr/>
            </a:pPr>
            <a:r>
              <a:rPr lang="en-GB" sz="700" b="0" dirty="0">
                <a:solidFill>
                  <a:srgbClr val="000000"/>
                </a:solidFill>
              </a:rPr>
              <a:t>JOH-ESK039-20101008-vgi</a:t>
            </a:r>
          </a:p>
        </p:txBody>
      </p:sp>
      <p:grpSp>
        <p:nvGrpSpPr>
          <p:cNvPr id="3087" name="ACET" hidden="1"/>
          <p:cNvGrpSpPr>
            <a:grpSpLocks/>
          </p:cNvGrpSpPr>
          <p:nvPr>
            <p:custDataLst>
              <p:tags r:id="rId25"/>
            </p:custDataLst>
          </p:nvPr>
        </p:nvGrpSpPr>
        <p:grpSpPr bwMode="auto">
          <a:xfrm>
            <a:off x="1452563" y="1333500"/>
            <a:ext cx="4264025" cy="508000"/>
            <a:chOff x="915" y="710"/>
            <a:chExt cx="2686" cy="320"/>
          </a:xfrm>
        </p:grpSpPr>
        <p:cxnSp>
          <p:nvCxnSpPr>
            <p:cNvPr id="3091" name="AutoShape 54" hidden="1"/>
            <p:cNvCxnSpPr>
              <a:cxnSpLocks noChangeShapeType="1"/>
              <a:stCxn id="2629687" idx="4"/>
              <a:endCxn id="2629687" idx="6"/>
            </p:cNvCxnSpPr>
            <p:nvPr/>
          </p:nvCxnSpPr>
          <p:spPr bwMode="auto">
            <a:xfrm>
              <a:off x="915" y="1030"/>
              <a:ext cx="2686" cy="0"/>
            </a:xfrm>
            <a:prstGeom prst="straightConnector1">
              <a:avLst/>
            </a:prstGeom>
            <a:noFill/>
            <a:ln w="9525">
              <a:solidFill>
                <a:schemeClr val="tx1"/>
              </a:solidFill>
              <a:round/>
              <a:headEnd/>
              <a:tailEnd/>
            </a:ln>
          </p:spPr>
        </p:cxnSp>
        <p:sp>
          <p:nvSpPr>
            <p:cNvPr id="2629687" name="AutoShape 55"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0" anchor="b">
              <a:spAutoFit/>
            </a:bodyPr>
            <a:lstStyle/>
            <a:p>
              <a:pPr defTabSz="912813">
                <a:defRPr/>
              </a:pPr>
              <a:r>
                <a:rPr lang="en-GB" sz="1600" dirty="0"/>
                <a:t>Title</a:t>
              </a:r>
            </a:p>
            <a:p>
              <a:pPr defTabSz="912813">
                <a:defRPr/>
              </a:pPr>
              <a:r>
                <a:rPr lang="en-GB" sz="1600" b="0" dirty="0">
                  <a:solidFill>
                    <a:srgbClr val="808080"/>
                  </a:solidFill>
                </a:rPr>
                <a:t>Unit of measure</a:t>
              </a:r>
            </a:p>
          </p:txBody>
        </p:sp>
      </p:grpSp>
      <p:sp>
        <p:nvSpPr>
          <p:cNvPr id="2629688" name="Working Draft" hidden="1"/>
          <p:cNvSpPr txBox="1">
            <a:spLocks noChangeArrowheads="1"/>
          </p:cNvSpPr>
          <p:nvPr>
            <p:custDataLst>
              <p:tags r:id="rId26"/>
            </p:custDataLst>
          </p:nvPr>
        </p:nvSpPr>
        <p:spPr bwMode="auto">
          <a:xfrm rot="5400000">
            <a:off x="8222456" y="2928144"/>
            <a:ext cx="1712913" cy="92075"/>
          </a:xfrm>
          <a:prstGeom prst="rect">
            <a:avLst/>
          </a:prstGeom>
          <a:noFill/>
          <a:ln w="9525">
            <a:noFill/>
            <a:miter lim="800000"/>
            <a:headEnd/>
            <a:tailEnd/>
          </a:ln>
          <a:effectLst/>
        </p:spPr>
        <p:txBody>
          <a:bodyPr wrap="none" lIns="0" tIns="0" rIns="0" bIns="0">
            <a:spAutoFit/>
          </a:bodyPr>
          <a:lstStyle/>
          <a:p>
            <a:pPr defTabSz="912813">
              <a:defRPr/>
            </a:pPr>
            <a:r>
              <a:rPr lang="en-US" sz="600" b="0" dirty="0"/>
              <a:t>Working Draft - Last Modified 11/4/2010 11:36:20 PM</a:t>
            </a:r>
            <a:endParaRPr lang="en-GB" sz="1600" b="0" dirty="0"/>
          </a:p>
        </p:txBody>
      </p:sp>
      <p:sp>
        <p:nvSpPr>
          <p:cNvPr id="2629689" name="Printed" hidden="1"/>
          <p:cNvSpPr txBox="1">
            <a:spLocks noChangeArrowheads="1"/>
          </p:cNvSpPr>
          <p:nvPr>
            <p:custDataLst>
              <p:tags r:id="rId27"/>
            </p:custDataLst>
          </p:nvPr>
        </p:nvSpPr>
        <p:spPr bwMode="auto">
          <a:xfrm rot="5400000">
            <a:off x="8595519" y="4417219"/>
            <a:ext cx="966787" cy="92075"/>
          </a:xfrm>
          <a:prstGeom prst="rect">
            <a:avLst/>
          </a:prstGeom>
          <a:noFill/>
          <a:ln w="9525">
            <a:noFill/>
            <a:miter lim="800000"/>
            <a:headEnd/>
            <a:tailEnd/>
          </a:ln>
          <a:effectLst/>
        </p:spPr>
        <p:txBody>
          <a:bodyPr wrap="none" lIns="0" tIns="0" rIns="0" bIns="0">
            <a:spAutoFit/>
          </a:bodyPr>
          <a:lstStyle/>
          <a:p>
            <a:pPr defTabSz="912813">
              <a:defRPr/>
            </a:pPr>
            <a:r>
              <a:rPr lang="en-GB" sz="600" b="0" dirty="0"/>
              <a:t>Printed 10/11/04 08:16:26</a:t>
            </a:r>
            <a:endParaRPr lang="en-GB" sz="1600" b="0" dirty="0"/>
          </a:p>
        </p:txBody>
      </p:sp>
      <p:pic>
        <p:nvPicPr>
          <p:cNvPr id="3090" name="Picture 58"/>
          <p:cNvPicPr>
            <a:picLocks noChangeArrowheads="1"/>
          </p:cNvPicPr>
          <p:nvPr>
            <p:custDataLst>
              <p:tags r:id="rId28"/>
            </p:custDataLst>
          </p:nvPr>
        </p:nvPicPr>
        <p:blipFill>
          <a:blip r:embed="rId46" cstate="print"/>
          <a:srcRect/>
          <a:stretch>
            <a:fillRect/>
          </a:stretch>
        </p:blipFill>
        <p:spPr bwMode="auto">
          <a:xfrm>
            <a:off x="7662863" y="341313"/>
            <a:ext cx="1173162" cy="295275"/>
          </a:xfrm>
          <a:prstGeom prst="rect">
            <a:avLst/>
          </a:prstGeom>
          <a:noFill/>
          <a:ln w="19050">
            <a:noFill/>
            <a:miter lim="800000"/>
            <a:headEnd/>
            <a:tailEnd/>
          </a:ln>
        </p:spPr>
      </p:pic>
    </p:spTree>
  </p:cSld>
  <p:clrMap bg1="lt1" tx1="dk1" bg2="lt2" tx2="dk2" accent1="accent1" accent2="accent2" accent3="accent3" accent4="accent4" accent5="accent5" accent6="accent6" hlink="hlink" folHlink="folHlink"/>
  <p:sldLayoutIdLst>
    <p:sldLayoutId id="2147484165"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ransition spd="slow"/>
  <p:hf hdr="0" ftr="0" dt="0"/>
  <p:txStyles>
    <p:titleStyle>
      <a:lvl1pPr algn="l" defTabSz="912813" rtl="0" eaLnBrk="0" fontAlgn="base" hangingPunct="0">
        <a:lnSpc>
          <a:spcPct val="85000"/>
        </a:lnSpc>
        <a:spcBef>
          <a:spcPct val="0"/>
        </a:spcBef>
        <a:spcAft>
          <a:spcPct val="0"/>
        </a:spcAft>
        <a:defRPr sz="2400">
          <a:solidFill>
            <a:schemeClr val="bg1"/>
          </a:solidFill>
          <a:latin typeface="+mj-lt"/>
          <a:ea typeface="+mj-ea"/>
          <a:cs typeface="+mj-cs"/>
        </a:defRPr>
      </a:lvl1pPr>
      <a:lvl2pPr algn="l" defTabSz="912813" rtl="0" eaLnBrk="0" fontAlgn="base" hangingPunct="0">
        <a:lnSpc>
          <a:spcPct val="85000"/>
        </a:lnSpc>
        <a:spcBef>
          <a:spcPct val="0"/>
        </a:spcBef>
        <a:spcAft>
          <a:spcPct val="0"/>
        </a:spcAft>
        <a:defRPr sz="2400">
          <a:solidFill>
            <a:schemeClr val="bg1"/>
          </a:solidFill>
          <a:latin typeface="Arial" charset="0"/>
          <a:cs typeface="Arial" charset="0"/>
        </a:defRPr>
      </a:lvl2pPr>
      <a:lvl3pPr algn="l" defTabSz="912813" rtl="0" eaLnBrk="0" fontAlgn="base" hangingPunct="0">
        <a:lnSpc>
          <a:spcPct val="85000"/>
        </a:lnSpc>
        <a:spcBef>
          <a:spcPct val="0"/>
        </a:spcBef>
        <a:spcAft>
          <a:spcPct val="0"/>
        </a:spcAft>
        <a:defRPr sz="2400">
          <a:solidFill>
            <a:schemeClr val="bg1"/>
          </a:solidFill>
          <a:latin typeface="Arial" charset="0"/>
          <a:cs typeface="Arial" charset="0"/>
        </a:defRPr>
      </a:lvl3pPr>
      <a:lvl4pPr algn="l" defTabSz="912813" rtl="0" eaLnBrk="0" fontAlgn="base" hangingPunct="0">
        <a:lnSpc>
          <a:spcPct val="85000"/>
        </a:lnSpc>
        <a:spcBef>
          <a:spcPct val="0"/>
        </a:spcBef>
        <a:spcAft>
          <a:spcPct val="0"/>
        </a:spcAft>
        <a:defRPr sz="2400">
          <a:solidFill>
            <a:schemeClr val="bg1"/>
          </a:solidFill>
          <a:latin typeface="Arial" charset="0"/>
          <a:cs typeface="Arial" charset="0"/>
        </a:defRPr>
      </a:lvl4pPr>
      <a:lvl5pPr algn="l" defTabSz="912813"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defTabSz="912813" rtl="0" fontAlgn="base">
        <a:lnSpc>
          <a:spcPct val="85000"/>
        </a:lnSpc>
        <a:spcBef>
          <a:spcPct val="0"/>
        </a:spcBef>
        <a:spcAft>
          <a:spcPct val="0"/>
        </a:spcAft>
        <a:defRPr sz="2400">
          <a:solidFill>
            <a:schemeClr val="bg1"/>
          </a:solidFill>
          <a:latin typeface="Arial" charset="0"/>
          <a:cs typeface="Arial" charset="0"/>
        </a:defRPr>
      </a:lvl6pPr>
      <a:lvl7pPr marL="914400" algn="l" defTabSz="912813" rtl="0" fontAlgn="base">
        <a:lnSpc>
          <a:spcPct val="85000"/>
        </a:lnSpc>
        <a:spcBef>
          <a:spcPct val="0"/>
        </a:spcBef>
        <a:spcAft>
          <a:spcPct val="0"/>
        </a:spcAft>
        <a:defRPr sz="2400">
          <a:solidFill>
            <a:schemeClr val="bg1"/>
          </a:solidFill>
          <a:latin typeface="Arial" charset="0"/>
          <a:cs typeface="Arial" charset="0"/>
        </a:defRPr>
      </a:lvl7pPr>
      <a:lvl8pPr marL="1371600" algn="l" defTabSz="912813" rtl="0" fontAlgn="base">
        <a:lnSpc>
          <a:spcPct val="85000"/>
        </a:lnSpc>
        <a:spcBef>
          <a:spcPct val="0"/>
        </a:spcBef>
        <a:spcAft>
          <a:spcPct val="0"/>
        </a:spcAft>
        <a:defRPr sz="2400">
          <a:solidFill>
            <a:schemeClr val="bg1"/>
          </a:solidFill>
          <a:latin typeface="Arial" charset="0"/>
          <a:cs typeface="Arial" charset="0"/>
        </a:defRPr>
      </a:lvl8pPr>
      <a:lvl9pPr marL="1828800" algn="l" defTabSz="912813" rtl="0" fontAlgn="base">
        <a:lnSpc>
          <a:spcPct val="85000"/>
        </a:lnSpc>
        <a:spcBef>
          <a:spcPct val="0"/>
        </a:spcBef>
        <a:spcAft>
          <a:spcPct val="0"/>
        </a:spcAft>
        <a:defRPr sz="2400">
          <a:solidFill>
            <a:schemeClr val="bg1"/>
          </a:solidFill>
          <a:latin typeface="Arial" charset="0"/>
          <a:cs typeface="Arial" charset="0"/>
        </a:defRPr>
      </a:lvl9pPr>
    </p:titleStyle>
    <p:bodyStyle>
      <a:lvl1pPr marL="342900" indent="-342900" algn="l" defTabSz="912813" rtl="0" eaLnBrk="0" fontAlgn="base" hangingPunct="0">
        <a:spcBef>
          <a:spcPct val="0"/>
        </a:spcBef>
        <a:spcAft>
          <a:spcPct val="0"/>
        </a:spcAft>
        <a:buClr>
          <a:srgbClr val="8C7F6D"/>
        </a:buClr>
        <a:buChar char="•"/>
        <a:defRPr sz="1600">
          <a:solidFill>
            <a:srgbClr val="003896"/>
          </a:solidFill>
          <a:latin typeface="+mn-lt"/>
          <a:ea typeface="+mn-ea"/>
          <a:cs typeface="+mn-cs"/>
        </a:defRPr>
      </a:lvl1pPr>
      <a:lvl2pPr marL="147638" indent="-146050" algn="l" defTabSz="912813" rtl="0" eaLnBrk="0" fontAlgn="base" hangingPunct="0">
        <a:spcBef>
          <a:spcPct val="0"/>
        </a:spcBef>
        <a:spcAft>
          <a:spcPct val="0"/>
        </a:spcAft>
        <a:buClr>
          <a:srgbClr val="8C7F6D"/>
        </a:buClr>
        <a:buSzPct val="125000"/>
        <a:buChar char="•"/>
        <a:defRPr sz="1600">
          <a:solidFill>
            <a:srgbClr val="003896"/>
          </a:solidFill>
          <a:latin typeface="+mn-lt"/>
          <a:cs typeface="+mn-cs"/>
        </a:defRPr>
      </a:lvl2pPr>
      <a:lvl3pPr marL="357188" indent="-207963" algn="l" defTabSz="912813" rtl="0" eaLnBrk="0" fontAlgn="base" hangingPunct="0">
        <a:spcBef>
          <a:spcPct val="0"/>
        </a:spcBef>
        <a:spcAft>
          <a:spcPct val="0"/>
        </a:spcAft>
        <a:buClr>
          <a:srgbClr val="8C7F6D"/>
        </a:buClr>
        <a:buSzPct val="125000"/>
        <a:buFont typeface="Arial" charset="0"/>
        <a:buChar char="–"/>
        <a:defRPr sz="1600">
          <a:solidFill>
            <a:srgbClr val="003896"/>
          </a:solidFill>
          <a:latin typeface="+mn-lt"/>
          <a:cs typeface="+mn-cs"/>
        </a:defRPr>
      </a:lvl3pPr>
      <a:lvl4pPr marL="481013" indent="-123825" algn="l" defTabSz="912813" rtl="0" eaLnBrk="0" fontAlgn="base" hangingPunct="0">
        <a:spcBef>
          <a:spcPct val="0"/>
        </a:spcBef>
        <a:spcAft>
          <a:spcPct val="0"/>
        </a:spcAft>
        <a:buClr>
          <a:srgbClr val="8C7F6D"/>
        </a:buClr>
        <a:buChar char="•"/>
        <a:defRPr sz="1600">
          <a:solidFill>
            <a:srgbClr val="003896"/>
          </a:solidFill>
          <a:latin typeface="+mn-lt"/>
          <a:cs typeface="+mn-cs"/>
        </a:defRPr>
      </a:lvl4pPr>
      <a:lvl5pPr marL="657225" indent="-174625" algn="l" defTabSz="912813"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5pPr>
      <a:lvl6pPr marL="11144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43" descr="logo small"/>
          <p:cNvPicPr>
            <a:picLocks noChangeAspect="1" noChangeArrowheads="1"/>
          </p:cNvPicPr>
          <p:nvPr/>
        </p:nvPicPr>
        <p:blipFill>
          <a:blip r:embed="rId13" cstate="print"/>
          <a:srcRect/>
          <a:stretch>
            <a:fillRect/>
          </a:stretch>
        </p:blipFill>
        <p:spPr bwMode="auto">
          <a:xfrm>
            <a:off x="7662863" y="341313"/>
            <a:ext cx="1173162" cy="295275"/>
          </a:xfrm>
          <a:prstGeom prst="rect">
            <a:avLst/>
          </a:prstGeom>
          <a:noFill/>
          <a:ln w="9525">
            <a:noFill/>
            <a:miter lim="800000"/>
            <a:headEnd/>
            <a:tailEnd/>
          </a:ln>
        </p:spPr>
      </p:pic>
      <p:pic>
        <p:nvPicPr>
          <p:cNvPr id="9219" name="Picture 17" descr="topsolid"/>
          <p:cNvPicPr>
            <a:picLocks noChangeAspect="1" noChangeArrowheads="1"/>
          </p:cNvPicPr>
          <p:nvPr/>
        </p:nvPicPr>
        <p:blipFill>
          <a:blip r:embed="rId14" cstate="print"/>
          <a:srcRect/>
          <a:stretch>
            <a:fillRect/>
          </a:stretch>
        </p:blipFill>
        <p:spPr bwMode="auto">
          <a:xfrm>
            <a:off x="0" y="0"/>
            <a:ext cx="7591425" cy="969963"/>
          </a:xfrm>
          <a:prstGeom prst="rect">
            <a:avLst/>
          </a:prstGeom>
          <a:noFill/>
          <a:ln w="9525">
            <a:noFill/>
            <a:miter lim="800000"/>
            <a:headEnd/>
            <a:tailEnd/>
          </a:ln>
        </p:spPr>
      </p:pic>
      <p:sp>
        <p:nvSpPr>
          <p:cNvPr id="9220" name="Rectangle 2"/>
          <p:cNvSpPr>
            <a:spLocks noGrp="1" noChangeArrowheads="1"/>
          </p:cNvSpPr>
          <p:nvPr>
            <p:ph type="title"/>
          </p:nvPr>
        </p:nvSpPr>
        <p:spPr bwMode="auto">
          <a:xfrm>
            <a:off x="436563" y="166688"/>
            <a:ext cx="6519862" cy="666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9221" name="Rectangle 3"/>
          <p:cNvSpPr>
            <a:spLocks noGrp="1" noChangeArrowheads="1"/>
          </p:cNvSpPr>
          <p:nvPr>
            <p:ph type="body" idx="1"/>
          </p:nvPr>
        </p:nvSpPr>
        <p:spPr bwMode="auto">
          <a:xfrm>
            <a:off x="436563" y="1436688"/>
            <a:ext cx="8378825"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Footer Placeholder 4"/>
          <p:cNvSpPr>
            <a:spLocks noGrp="1"/>
          </p:cNvSpPr>
          <p:nvPr>
            <p:ph type="ftr" sz="quarter" idx="3"/>
          </p:nvPr>
        </p:nvSpPr>
        <p:spPr bwMode="auto">
          <a:xfrm>
            <a:off x="3132138" y="6453188"/>
            <a:ext cx="2879725" cy="268287"/>
          </a:xfrm>
          <a:prstGeom prst="rect">
            <a:avLst/>
          </a:prstGeom>
        </p:spPr>
        <p:txBody>
          <a:bodyPr vert="horz" wrap="square" lIns="91440" tIns="45720" rIns="91440" bIns="45720" numCol="1" anchor="b" anchorCtr="0" compatLnSpc="1">
            <a:prstTxWarp prst="textNoShape">
              <a:avLst/>
            </a:prstTxWarp>
          </a:bodyPr>
          <a:lstStyle>
            <a:lvl1pPr algn="ctr">
              <a:defRPr sz="1000" b="0">
                <a:solidFill>
                  <a:srgbClr val="83725B"/>
                </a:solidFill>
              </a:defRPr>
            </a:lvl1pPr>
          </a:lstStyle>
          <a:p>
            <a:pPr>
              <a:defRPr/>
            </a:pPr>
            <a:endParaRPr lang="en-ZA" dirty="0"/>
          </a:p>
        </p:txBody>
      </p:sp>
      <p:sp>
        <p:nvSpPr>
          <p:cNvPr id="11" name="Slide Number Placeholder 5"/>
          <p:cNvSpPr>
            <a:spLocks noGrp="1"/>
          </p:cNvSpPr>
          <p:nvPr>
            <p:ph type="sldNum" sz="quarter" idx="4"/>
          </p:nvPr>
        </p:nvSpPr>
        <p:spPr bwMode="auto">
          <a:xfrm>
            <a:off x="7164388" y="6453188"/>
            <a:ext cx="1651000" cy="268287"/>
          </a:xfrm>
          <a:prstGeom prst="rect">
            <a:avLst/>
          </a:prstGeom>
        </p:spPr>
        <p:txBody>
          <a:bodyPr vert="horz" wrap="square" lIns="91440" tIns="45720" rIns="91440" bIns="45720" numCol="1" anchor="b" anchorCtr="0" compatLnSpc="1">
            <a:prstTxWarp prst="textNoShape">
              <a:avLst/>
            </a:prstTxWarp>
          </a:bodyPr>
          <a:lstStyle>
            <a:lvl1pPr algn="r">
              <a:defRPr sz="1000" b="0">
                <a:solidFill>
                  <a:srgbClr val="83725B"/>
                </a:solidFill>
              </a:defRPr>
            </a:lvl1pPr>
          </a:lstStyle>
          <a:p>
            <a:pPr>
              <a:defRPr/>
            </a:pPr>
            <a:fld id="{EF065837-3FE6-4568-838A-C290D47BD6F0}"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ransition spd="slow">
    <p:fade/>
  </p:transition>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a:defRPr/>
            </a:pPr>
            <a:endParaRPr lang="en-ZA" b="0" dirty="0"/>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a:defRPr/>
            </a:pPr>
            <a:fld id="{D00E75A5-583C-43B3-B0EF-0E7036940E4E}" type="slidenum">
              <a:rPr lang="en-ZA" b="0"/>
              <a:pPr>
                <a:defRPr/>
              </a:pPr>
              <a:t>‹#›</a:t>
            </a:fld>
            <a:endParaRPr lang="en-ZA" b="0" dirty="0"/>
          </a:p>
        </p:txBody>
      </p:sp>
      <p:pic>
        <p:nvPicPr>
          <p:cNvPr id="5128" name="Picture 8"/>
          <p:cNvPicPr>
            <a:picLocks noChangeAspect="1"/>
          </p:cNvPicPr>
          <p:nvPr userDrawn="1"/>
        </p:nvPicPr>
        <p:blipFill>
          <a:blip r:embed="rId16" cstate="print">
            <a:extLst>
              <a:ext uri="{28A0092B-C50C-407E-A947-70E740481C1C}">
                <a14:useLocalDpi xmlns:a14="http://schemas.microsoft.com/office/drawing/2010/main" val="0"/>
              </a:ext>
            </a:extLst>
          </a:blip>
          <a:srcRect l="10712" t="14398" b="17091"/>
          <a:stretch>
            <a:fillRect/>
          </a:stretch>
        </p:blipFill>
        <p:spPr bwMode="auto">
          <a:xfrm>
            <a:off x="8318500" y="6118225"/>
            <a:ext cx="5746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091992"/>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a:defRPr/>
            </a:pPr>
            <a:endParaRPr lang="en-ZA" b="0" dirty="0"/>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a:defRPr/>
            </a:pPr>
            <a:fld id="{0F57BA8B-C327-4B3E-90F7-02266D6F3424}" type="slidenum">
              <a:rPr lang="en-ZA" b="0"/>
              <a:pPr>
                <a:defRPr/>
              </a:pPr>
              <a:t>‹#›</a:t>
            </a:fld>
            <a:endParaRPr lang="en-ZA" b="0" dirty="0"/>
          </a:p>
        </p:txBody>
      </p:sp>
      <p:pic>
        <p:nvPicPr>
          <p:cNvPr id="5128" name="Picture 1"/>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250238" y="6318250"/>
            <a:ext cx="5492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191974"/>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cstate="print"/>
          <a:srcRect/>
          <a:stretch>
            <a:fillRect/>
          </a:stretch>
        </p:blipFill>
        <p:spPr bwMode="auto">
          <a:xfrm>
            <a:off x="7662863" y="341313"/>
            <a:ext cx="1173162" cy="295275"/>
          </a:xfrm>
          <a:prstGeom prst="rect">
            <a:avLst/>
          </a:prstGeom>
          <a:noFill/>
          <a:ln w="9525">
            <a:noFill/>
            <a:miter lim="800000"/>
            <a:headEnd/>
            <a:tailEnd/>
          </a:ln>
        </p:spPr>
      </p:pic>
      <p:pic>
        <p:nvPicPr>
          <p:cNvPr id="1027" name="Picture 17" descr="topsolid"/>
          <p:cNvPicPr>
            <a:picLocks noChangeAspect="1" noChangeArrowheads="1"/>
          </p:cNvPicPr>
          <p:nvPr userDrawn="1"/>
        </p:nvPicPr>
        <p:blipFill>
          <a:blip r:embed="rId15" cstate="print"/>
          <a:srcRect/>
          <a:stretch>
            <a:fillRect/>
          </a:stretch>
        </p:blipFill>
        <p:spPr bwMode="auto">
          <a:xfrm>
            <a:off x="0" y="0"/>
            <a:ext cx="7591425" cy="969963"/>
          </a:xfrm>
          <a:prstGeom prst="rect">
            <a:avLst/>
          </a:prstGeom>
          <a:noFill/>
          <a:ln w="9525">
            <a:noFill/>
            <a:miter lim="800000"/>
            <a:headEnd/>
            <a:tailEnd/>
          </a:ln>
        </p:spPr>
      </p:pic>
      <p:sp>
        <p:nvSpPr>
          <p:cNvPr id="1028" name="Rectangle 2"/>
          <p:cNvSpPr>
            <a:spLocks noGrp="1" noChangeArrowheads="1"/>
          </p:cNvSpPr>
          <p:nvPr>
            <p:ph type="title"/>
          </p:nvPr>
        </p:nvSpPr>
        <p:spPr bwMode="auto">
          <a:xfrm>
            <a:off x="436563" y="166688"/>
            <a:ext cx="6519862" cy="666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mn-lt"/>
              </a:defRPr>
            </a:lvl1pPr>
          </a:lstStyle>
          <a:p>
            <a:pPr fontAlgn="auto">
              <a:spcBef>
                <a:spcPts val="0"/>
              </a:spcBef>
              <a:spcAft>
                <a:spcPts val="0"/>
              </a:spcAft>
              <a:defRPr/>
            </a:pPr>
            <a:r>
              <a:rPr lang="en-ZA" b="0" dirty="0">
                <a:cs typeface="Arial"/>
              </a:rPr>
              <a:t>2010/01/20</a:t>
            </a:r>
          </a:p>
        </p:txBody>
      </p:sp>
      <p:sp>
        <p:nvSpPr>
          <p:cNvPr id="1062" name="Rectangle 38"/>
          <p:cNvSpPr>
            <a:spLocks noGrp="1" noChangeArrowheads="1"/>
          </p:cNvSpPr>
          <p:nvPr>
            <p:ph type="ftr" sz="quarter" idx="3"/>
          </p:nvPr>
        </p:nvSpPr>
        <p:spPr bwMode="auto">
          <a:xfrm>
            <a:off x="3132138" y="6453188"/>
            <a:ext cx="2879725"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mn-lt"/>
              </a:defRPr>
            </a:lvl1pPr>
          </a:lstStyle>
          <a:p>
            <a:pPr fontAlgn="auto">
              <a:spcBef>
                <a:spcPts val="0"/>
              </a:spcBef>
              <a:spcAft>
                <a:spcPts val="0"/>
              </a:spcAft>
              <a:defRPr/>
            </a:pPr>
            <a:endParaRPr lang="en-ZA" b="0" dirty="0">
              <a:cs typeface="Arial"/>
            </a:endParaRPr>
          </a:p>
        </p:txBody>
      </p:sp>
      <p:sp>
        <p:nvSpPr>
          <p:cNvPr id="1063" name="Rectangle 39"/>
          <p:cNvSpPr>
            <a:spLocks noGrp="1" noChangeArrowheads="1"/>
          </p:cNvSpPr>
          <p:nvPr>
            <p:ph type="sldNum" sz="quarter" idx="4"/>
          </p:nvPr>
        </p:nvSpPr>
        <p:spPr bwMode="auto">
          <a:xfrm>
            <a:off x="7164388" y="6453188"/>
            <a:ext cx="1651000"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rgbClr val="83725B"/>
                </a:solidFill>
                <a:latin typeface="+mn-lt"/>
              </a:defRPr>
            </a:lvl1pPr>
          </a:lstStyle>
          <a:p>
            <a:pPr fontAlgn="auto">
              <a:spcBef>
                <a:spcPts val="0"/>
              </a:spcBef>
              <a:spcAft>
                <a:spcPts val="0"/>
              </a:spcAft>
              <a:defRPr/>
            </a:pPr>
            <a:fld id="{4420CB53-A4D7-496B-BFA2-8A28102BFABB}" type="slidenum">
              <a:rPr lang="en-ZA" b="0">
                <a:cs typeface="Arial"/>
              </a:rPr>
              <a:pPr fontAlgn="auto">
                <a:spcBef>
                  <a:spcPts val="0"/>
                </a:spcBef>
                <a:spcAft>
                  <a:spcPts val="0"/>
                </a:spcAft>
                <a:defRPr/>
              </a:pPr>
              <a:t>‹#›</a:t>
            </a:fld>
            <a:endParaRPr lang="en-ZA" b="0" dirty="0">
              <a:cs typeface="Arial"/>
            </a:endParaRPr>
          </a:p>
        </p:txBody>
      </p:sp>
    </p:spTree>
    <p:extLst>
      <p:ext uri="{BB962C8B-B14F-4D97-AF65-F5344CB8AC3E}">
        <p14:creationId xmlns:p14="http://schemas.microsoft.com/office/powerpoint/2010/main" val="1032418448"/>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Lst>
  <p:transition spd="slow">
    <p:fade/>
  </p:transition>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5613" y="73025"/>
            <a:ext cx="82296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43011" name="Rectangle 3"/>
          <p:cNvSpPr>
            <a:spLocks noGrp="1" noChangeArrowheads="1"/>
          </p:cNvSpPr>
          <p:nvPr>
            <p:ph type="body" idx="1"/>
          </p:nvPr>
        </p:nvSpPr>
        <p:spPr bwMode="auto">
          <a:xfrm>
            <a:off x="455613" y="1125538"/>
            <a:ext cx="8147050"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0"/>
            <a:r>
              <a:rPr lang="en-GB"/>
              <a:t>Second level</a:t>
            </a:r>
          </a:p>
          <a:p>
            <a:pPr lvl="0"/>
            <a:r>
              <a:rPr lang="en-GB"/>
              <a:t>Third level</a:t>
            </a:r>
          </a:p>
          <a:p>
            <a:pPr lvl="0"/>
            <a:r>
              <a:rPr lang="en-GB"/>
              <a:t>Fourth level</a:t>
            </a:r>
          </a:p>
          <a:p>
            <a:pPr lvl="0"/>
            <a:r>
              <a:rPr lang="en-GB"/>
              <a:t>Fifth level</a:t>
            </a:r>
          </a:p>
        </p:txBody>
      </p:sp>
      <p:pic>
        <p:nvPicPr>
          <p:cNvPr id="43012" name="Picture 10" descr="EskomLogo"/>
          <p:cNvPicPr>
            <a:picLocks noChangeAspect="1" noChangeArrowheads="1"/>
          </p:cNvPicPr>
          <p:nvPr userDrawn="1"/>
        </p:nvPicPr>
        <p:blipFill>
          <a:blip r:embed="rId1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24750" y="5997575"/>
            <a:ext cx="131762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5" name="Date Placeholder 2"/>
          <p:cNvSpPr txBox="1">
            <a:spLocks noGrp="1"/>
          </p:cNvSpPr>
          <p:nvPr userDrawn="1"/>
        </p:nvSpPr>
        <p:spPr bwMode="auto">
          <a:xfrm>
            <a:off x="3481388" y="6453188"/>
            <a:ext cx="173831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fld id="{F2EF9C82-CA70-4C4D-80E9-DCAA86EBC18B}" type="datetime1">
              <a:rPr lang="en-ZA" sz="1000" b="0" smtClean="0">
                <a:solidFill>
                  <a:srgbClr val="83725B"/>
                </a:solidFill>
              </a:rPr>
              <a:pPr algn="ctr">
                <a:defRPr/>
              </a:pPr>
              <a:t>2022/09/30</a:t>
            </a:fld>
            <a:endParaRPr lang="en-ZA" sz="1000" b="0" dirty="0">
              <a:solidFill>
                <a:srgbClr val="83725B"/>
              </a:solidFill>
            </a:endParaRPr>
          </a:p>
        </p:txBody>
      </p:sp>
      <p:sp>
        <p:nvSpPr>
          <p:cNvPr id="1036" name="Slide Number Placeholder 4"/>
          <p:cNvSpPr txBox="1">
            <a:spLocks noGrp="1"/>
          </p:cNvSpPr>
          <p:nvPr userDrawn="1"/>
        </p:nvSpPr>
        <p:spPr bwMode="auto">
          <a:xfrm>
            <a:off x="7164388" y="6453188"/>
            <a:ext cx="16510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fld id="{1A09B5D4-EC08-4189-9D56-D72438AF37BD}" type="slidenum">
              <a:rPr lang="en-ZA" sz="1000" b="0" smtClean="0">
                <a:solidFill>
                  <a:srgbClr val="83725B"/>
                </a:solidFill>
              </a:rPr>
              <a:pPr algn="r">
                <a:defRPr/>
              </a:pPr>
              <a:t>‹#›</a:t>
            </a:fld>
            <a:endParaRPr lang="en-ZA" sz="1000" b="0" dirty="0">
              <a:solidFill>
                <a:srgbClr val="83725B"/>
              </a:solidFill>
            </a:endParaRPr>
          </a:p>
        </p:txBody>
      </p:sp>
      <p:pic>
        <p:nvPicPr>
          <p:cNvPr id="43015" name="Picture 6"/>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95288" y="6021388"/>
            <a:ext cx="6810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560760"/>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Lst>
  <p:txStyles>
    <p:titleStyle>
      <a:lvl1pPr algn="l" rtl="0" eaLnBrk="0" fontAlgn="base" hangingPunct="0">
        <a:spcBef>
          <a:spcPct val="0"/>
        </a:spcBef>
        <a:spcAft>
          <a:spcPct val="0"/>
        </a:spcAft>
        <a:defRPr sz="4400">
          <a:solidFill>
            <a:srgbClr val="002577"/>
          </a:solidFill>
          <a:latin typeface="+mj-lt"/>
          <a:ea typeface="+mj-ea"/>
          <a:cs typeface="+mj-cs"/>
        </a:defRPr>
      </a:lvl1pPr>
      <a:lvl2pPr algn="l" rtl="0" eaLnBrk="0" fontAlgn="base" hangingPunct="0">
        <a:spcBef>
          <a:spcPct val="0"/>
        </a:spcBef>
        <a:spcAft>
          <a:spcPct val="0"/>
        </a:spcAft>
        <a:defRPr sz="4400">
          <a:solidFill>
            <a:srgbClr val="002577"/>
          </a:solidFill>
          <a:latin typeface="Arial" charset="0"/>
        </a:defRPr>
      </a:lvl2pPr>
      <a:lvl3pPr algn="l" rtl="0" eaLnBrk="0" fontAlgn="base" hangingPunct="0">
        <a:spcBef>
          <a:spcPct val="0"/>
        </a:spcBef>
        <a:spcAft>
          <a:spcPct val="0"/>
        </a:spcAft>
        <a:defRPr sz="4400">
          <a:solidFill>
            <a:srgbClr val="002577"/>
          </a:solidFill>
          <a:latin typeface="Arial" charset="0"/>
        </a:defRPr>
      </a:lvl3pPr>
      <a:lvl4pPr algn="l" rtl="0" eaLnBrk="0" fontAlgn="base" hangingPunct="0">
        <a:spcBef>
          <a:spcPct val="0"/>
        </a:spcBef>
        <a:spcAft>
          <a:spcPct val="0"/>
        </a:spcAft>
        <a:defRPr sz="4400">
          <a:solidFill>
            <a:srgbClr val="002577"/>
          </a:solidFill>
          <a:latin typeface="Arial" charset="0"/>
        </a:defRPr>
      </a:lvl4pPr>
      <a:lvl5pPr algn="l" rtl="0" eaLnBrk="0" fontAlgn="base" hangingPunct="0">
        <a:spcBef>
          <a:spcPct val="0"/>
        </a:spcBef>
        <a:spcAft>
          <a:spcPct val="0"/>
        </a:spcAft>
        <a:defRPr sz="4400">
          <a:solidFill>
            <a:srgbClr val="002577"/>
          </a:solidFill>
          <a:latin typeface="Arial" charset="0"/>
        </a:defRPr>
      </a:lvl5pPr>
      <a:lvl6pPr marL="457200" algn="l" rtl="0" fontAlgn="base">
        <a:spcBef>
          <a:spcPct val="0"/>
        </a:spcBef>
        <a:spcAft>
          <a:spcPct val="0"/>
        </a:spcAft>
        <a:defRPr sz="4400">
          <a:solidFill>
            <a:srgbClr val="002577"/>
          </a:solidFill>
          <a:latin typeface="Arial" charset="0"/>
        </a:defRPr>
      </a:lvl6pPr>
      <a:lvl7pPr marL="914400" algn="l" rtl="0" fontAlgn="base">
        <a:spcBef>
          <a:spcPct val="0"/>
        </a:spcBef>
        <a:spcAft>
          <a:spcPct val="0"/>
        </a:spcAft>
        <a:defRPr sz="4400">
          <a:solidFill>
            <a:srgbClr val="002577"/>
          </a:solidFill>
          <a:latin typeface="Arial" charset="0"/>
        </a:defRPr>
      </a:lvl7pPr>
      <a:lvl8pPr marL="1371600" algn="l" rtl="0" fontAlgn="base">
        <a:spcBef>
          <a:spcPct val="0"/>
        </a:spcBef>
        <a:spcAft>
          <a:spcPct val="0"/>
        </a:spcAft>
        <a:defRPr sz="4400">
          <a:solidFill>
            <a:srgbClr val="002577"/>
          </a:solidFill>
          <a:latin typeface="Arial" charset="0"/>
        </a:defRPr>
      </a:lvl8pPr>
      <a:lvl9pPr marL="1828800" algn="l" rtl="0" fontAlgn="base">
        <a:spcBef>
          <a:spcPct val="0"/>
        </a:spcBef>
        <a:spcAft>
          <a:spcPct val="0"/>
        </a:spcAft>
        <a:defRPr sz="4400">
          <a:solidFill>
            <a:srgbClr val="002577"/>
          </a:solidFill>
          <a:latin typeface="Arial" charset="0"/>
        </a:defRPr>
      </a:lvl9pPr>
    </p:titleStyle>
    <p:bodyStyle>
      <a:lvl1pPr marL="342900" indent="-342900" algn="l" rtl="0" eaLnBrk="0" fontAlgn="base" hangingPunct="0">
        <a:spcBef>
          <a:spcPct val="20000"/>
        </a:spcBef>
        <a:spcAft>
          <a:spcPct val="0"/>
        </a:spcAft>
        <a:buClr>
          <a:srgbClr val="002577"/>
        </a:buClr>
        <a:buChar char="•"/>
        <a:defRPr sz="2800">
          <a:solidFill>
            <a:srgbClr val="002577"/>
          </a:solidFill>
          <a:latin typeface="+mn-lt"/>
          <a:ea typeface="+mn-ea"/>
          <a:cs typeface="+mn-cs"/>
        </a:defRPr>
      </a:lvl1pPr>
      <a:lvl2pPr marL="742950" indent="-285750" algn="l" rtl="0" eaLnBrk="0" fontAlgn="base" hangingPunct="0">
        <a:spcBef>
          <a:spcPct val="20000"/>
        </a:spcBef>
        <a:spcAft>
          <a:spcPct val="0"/>
        </a:spcAft>
        <a:buChar char="–"/>
        <a:defRPr sz="2200">
          <a:solidFill>
            <a:srgbClr val="002577"/>
          </a:solidFill>
          <a:latin typeface="+mn-lt"/>
        </a:defRPr>
      </a:lvl2pPr>
      <a:lvl3pPr marL="1143000" indent="-228600" algn="l" rtl="0" eaLnBrk="0" fontAlgn="base" hangingPunct="0">
        <a:spcBef>
          <a:spcPct val="20000"/>
        </a:spcBef>
        <a:spcAft>
          <a:spcPct val="0"/>
        </a:spcAft>
        <a:buChar char="•"/>
        <a:defRPr sz="2200">
          <a:solidFill>
            <a:srgbClr val="002577"/>
          </a:solidFill>
          <a:latin typeface="+mn-lt"/>
        </a:defRPr>
      </a:lvl3pPr>
      <a:lvl4pPr marL="1600200" indent="-228600" algn="l" rtl="0" eaLnBrk="0" fontAlgn="base" hangingPunct="0">
        <a:spcBef>
          <a:spcPct val="20000"/>
        </a:spcBef>
        <a:spcAft>
          <a:spcPct val="0"/>
        </a:spcAft>
        <a:buChar char="–"/>
        <a:defRPr sz="2200">
          <a:solidFill>
            <a:srgbClr val="002577"/>
          </a:solidFill>
          <a:latin typeface="+mn-lt"/>
        </a:defRPr>
      </a:lvl4pPr>
      <a:lvl5pPr marL="2057400" indent="-228600" algn="l" rtl="0" eaLnBrk="0" fontAlgn="base" hangingPunct="0">
        <a:spcBef>
          <a:spcPct val="20000"/>
        </a:spcBef>
        <a:spcAft>
          <a:spcPct val="0"/>
        </a:spcAft>
        <a:buChar char="•"/>
        <a:defRPr sz="2200">
          <a:solidFill>
            <a:srgbClr val="002577"/>
          </a:solidFill>
          <a:latin typeface="+mn-lt"/>
        </a:defRPr>
      </a:lvl5pPr>
      <a:lvl6pPr marL="2514600" indent="-228600" algn="l" rtl="0" fontAlgn="base">
        <a:spcBef>
          <a:spcPct val="20000"/>
        </a:spcBef>
        <a:spcAft>
          <a:spcPct val="0"/>
        </a:spcAft>
        <a:buChar char="•"/>
        <a:defRPr sz="2200">
          <a:solidFill>
            <a:srgbClr val="002577"/>
          </a:solidFill>
          <a:latin typeface="+mn-lt"/>
        </a:defRPr>
      </a:lvl6pPr>
      <a:lvl7pPr marL="2971800" indent="-228600" algn="l" rtl="0" fontAlgn="base">
        <a:spcBef>
          <a:spcPct val="20000"/>
        </a:spcBef>
        <a:spcAft>
          <a:spcPct val="0"/>
        </a:spcAft>
        <a:buChar char="•"/>
        <a:defRPr sz="2200">
          <a:solidFill>
            <a:srgbClr val="002577"/>
          </a:solidFill>
          <a:latin typeface="+mn-lt"/>
        </a:defRPr>
      </a:lvl7pPr>
      <a:lvl8pPr marL="3429000" indent="-228600" algn="l" rtl="0" fontAlgn="base">
        <a:spcBef>
          <a:spcPct val="20000"/>
        </a:spcBef>
        <a:spcAft>
          <a:spcPct val="0"/>
        </a:spcAft>
        <a:buChar char="•"/>
        <a:defRPr sz="2200">
          <a:solidFill>
            <a:srgbClr val="002577"/>
          </a:solidFill>
          <a:latin typeface="+mn-lt"/>
        </a:defRPr>
      </a:lvl8pPr>
      <a:lvl9pPr marL="3886200" indent="-228600" algn="l" rtl="0" fontAlgn="base">
        <a:spcBef>
          <a:spcPct val="20000"/>
        </a:spcBef>
        <a:spcAft>
          <a:spcPct val="0"/>
        </a:spcAft>
        <a:buChar char="•"/>
        <a:defRPr sz="2200">
          <a:solidFill>
            <a:srgbClr val="0025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AutoShape 24"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264" name="think-cell Slide" r:id="rId46" imgW="0" imgH="0" progId="TCLayout.ActiveDocument.1">
                  <p:embed/>
                </p:oleObj>
              </mc:Choice>
              <mc:Fallback>
                <p:oleObj name="think-cell Slide" r:id="rId4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7" name="Picture 142"/>
          <p:cNvPicPr>
            <a:picLocks noChangeArrowheads="1"/>
          </p:cNvPicPr>
          <p:nvPr>
            <p:custDataLst>
              <p:tags r:id="rId14"/>
            </p:custDataLst>
          </p:nvPr>
        </p:nvPicPr>
        <p:blipFill>
          <a:blip r:embed="rId47">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28" name="McK 1. Slide Placeholder"/>
          <p:cNvSpPr>
            <a:spLocks noGrp="1" noChangeArrowheads="1"/>
          </p:cNvSpPr>
          <p:nvPr>
            <p:ph type="title"/>
            <p:custDataLst>
              <p:tags r:id="rId15"/>
            </p:custDataLst>
          </p:nvPr>
        </p:nvSpPr>
        <p:spPr bwMode="auto">
          <a:xfrm>
            <a:off x="200025" y="328613"/>
            <a:ext cx="6985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t>Click to edit Master title style</a:t>
            </a:r>
          </a:p>
        </p:txBody>
      </p:sp>
      <p:sp>
        <p:nvSpPr>
          <p:cNvPr id="1029" name="Rectangle 3"/>
          <p:cNvSpPr>
            <a:spLocks noGrp="1" noChangeArrowheads="1"/>
          </p:cNvSpPr>
          <p:nvPr>
            <p:ph type="body" idx="1"/>
            <p:custDataLst>
              <p:tags r:id="rId16"/>
            </p:custDataLst>
          </p:nvPr>
        </p:nvSpPr>
        <p:spPr bwMode="auto">
          <a:xfrm>
            <a:off x="436563" y="1890713"/>
            <a:ext cx="67849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3" name="Rectangle 39"/>
          <p:cNvSpPr>
            <a:spLocks noGrp="1" noChangeArrowheads="1"/>
          </p:cNvSpPr>
          <p:nvPr>
            <p:ph type="sldNum" sz="quarter" idx="4"/>
            <p:custDataLst>
              <p:tags r:id="rId17"/>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defRPr sz="1000">
                <a:solidFill>
                  <a:srgbClr val="83725B"/>
                </a:solidFill>
                <a:latin typeface="Arial" charset="0"/>
                <a:cs typeface="Arial" charset="0"/>
              </a:defRPr>
            </a:lvl1pPr>
          </a:lstStyle>
          <a:p>
            <a:pPr>
              <a:defRPr/>
            </a:pPr>
            <a:fld id="{FB18CBD9-9419-4232-BF40-39C2C32582BA}" type="slidenum">
              <a:rPr lang="en-US" b="0"/>
              <a:pPr>
                <a:defRPr/>
              </a:pPr>
              <a:t>‹#›</a:t>
            </a:fld>
            <a:endParaRPr lang="en-US" b="0" dirty="0"/>
          </a:p>
        </p:txBody>
      </p:sp>
      <p:sp>
        <p:nvSpPr>
          <p:cNvPr id="1031" name="McK 2. Unit of measure" hidden="1"/>
          <p:cNvSpPr txBox="1">
            <a:spLocks noChangeArrowheads="1"/>
          </p:cNvSpPr>
          <p:nvPr>
            <p:custDataLst>
              <p:tags r:id="rId18"/>
            </p:custDataLst>
          </p:nvPr>
        </p:nvSpPr>
        <p:spPr bwMode="auto">
          <a:xfrm>
            <a:off x="200025" y="1014413"/>
            <a:ext cx="698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eaLnBrk="0" hangingPunct="0">
              <a:defRPr sz="1400">
                <a:solidFill>
                  <a:srgbClr val="003896"/>
                </a:solidFill>
                <a:latin typeface="Arial" charset="0"/>
                <a:cs typeface="Arial" charset="0"/>
              </a:defRPr>
            </a:lvl1pPr>
            <a:lvl2pPr marL="742950" indent="-285750" defTabSz="895350" eaLnBrk="0" hangingPunct="0">
              <a:defRPr sz="1400">
                <a:solidFill>
                  <a:srgbClr val="003896"/>
                </a:solidFill>
                <a:latin typeface="Arial" charset="0"/>
                <a:cs typeface="Arial" charset="0"/>
              </a:defRPr>
            </a:lvl2pPr>
            <a:lvl3pPr marL="1143000" indent="-228600" defTabSz="895350" eaLnBrk="0" hangingPunct="0">
              <a:defRPr sz="1400">
                <a:solidFill>
                  <a:srgbClr val="003896"/>
                </a:solidFill>
                <a:latin typeface="Arial" charset="0"/>
                <a:cs typeface="Arial" charset="0"/>
              </a:defRPr>
            </a:lvl3pPr>
            <a:lvl4pPr marL="1600200" indent="-228600" defTabSz="895350" eaLnBrk="0" hangingPunct="0">
              <a:defRPr sz="1400">
                <a:solidFill>
                  <a:srgbClr val="003896"/>
                </a:solidFill>
                <a:latin typeface="Arial" charset="0"/>
                <a:cs typeface="Arial" charset="0"/>
              </a:defRPr>
            </a:lvl4pPr>
            <a:lvl5pPr marL="2057400" indent="-228600" defTabSz="895350" eaLnBrk="0" hangingPunct="0">
              <a:defRPr sz="1400">
                <a:solidFill>
                  <a:srgbClr val="003896"/>
                </a:solidFill>
                <a:latin typeface="Arial" charset="0"/>
                <a:cs typeface="Arial" charset="0"/>
              </a:defRPr>
            </a:lvl5pPr>
            <a:lvl6pPr marL="2514600" indent="-228600" defTabSz="895350" eaLnBrk="0" fontAlgn="base" hangingPunct="0">
              <a:spcBef>
                <a:spcPct val="0"/>
              </a:spcBef>
              <a:spcAft>
                <a:spcPct val="0"/>
              </a:spcAft>
              <a:defRPr sz="1400">
                <a:solidFill>
                  <a:srgbClr val="003896"/>
                </a:solidFill>
                <a:latin typeface="Arial" charset="0"/>
                <a:cs typeface="Arial" charset="0"/>
              </a:defRPr>
            </a:lvl6pPr>
            <a:lvl7pPr marL="2971800" indent="-228600" defTabSz="895350" eaLnBrk="0" fontAlgn="base" hangingPunct="0">
              <a:spcBef>
                <a:spcPct val="0"/>
              </a:spcBef>
              <a:spcAft>
                <a:spcPct val="0"/>
              </a:spcAft>
              <a:defRPr sz="1400">
                <a:solidFill>
                  <a:srgbClr val="003896"/>
                </a:solidFill>
                <a:latin typeface="Arial" charset="0"/>
                <a:cs typeface="Arial" charset="0"/>
              </a:defRPr>
            </a:lvl7pPr>
            <a:lvl8pPr marL="3429000" indent="-228600" defTabSz="895350" eaLnBrk="0" fontAlgn="base" hangingPunct="0">
              <a:spcBef>
                <a:spcPct val="0"/>
              </a:spcBef>
              <a:spcAft>
                <a:spcPct val="0"/>
              </a:spcAft>
              <a:defRPr sz="1400">
                <a:solidFill>
                  <a:srgbClr val="003896"/>
                </a:solidFill>
                <a:latin typeface="Arial" charset="0"/>
                <a:cs typeface="Arial" charset="0"/>
              </a:defRPr>
            </a:lvl8pPr>
            <a:lvl9pPr marL="3886200" indent="-228600" defTabSz="89535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sz="1600" dirty="0">
                <a:solidFill>
                  <a:srgbClr val="808080"/>
                </a:solidFill>
              </a:rPr>
              <a:t>Unit of measure</a:t>
            </a:r>
          </a:p>
        </p:txBody>
      </p:sp>
      <p:grpSp>
        <p:nvGrpSpPr>
          <p:cNvPr id="1032" name="McK Slide Elements"/>
          <p:cNvGrpSpPr>
            <a:grpSpLocks/>
          </p:cNvGrpSpPr>
          <p:nvPr userDrawn="1"/>
        </p:nvGrpSpPr>
        <p:grpSpPr bwMode="auto">
          <a:xfrm>
            <a:off x="200025" y="6223000"/>
            <a:ext cx="6985000" cy="349250"/>
            <a:chOff x="126" y="3920"/>
            <a:chExt cx="4400" cy="220"/>
          </a:xfrm>
        </p:grpSpPr>
        <p:sp>
          <p:nvSpPr>
            <p:cNvPr id="2" name="McK 3. Footnote" hidden="1"/>
            <p:cNvSpPr txBox="1">
              <a:spLocks noChangeArrowheads="1"/>
            </p:cNvSpPr>
            <p:nvPr userDrawn="1"/>
          </p:nvSpPr>
          <p:spPr bwMode="auto">
            <a:xfrm>
              <a:off x="126" y="3920"/>
              <a:ext cx="44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104775" indent="-104775" defTabSz="895350" eaLnBrk="0" hangingPunct="0">
                <a:defRPr sz="1400">
                  <a:solidFill>
                    <a:srgbClr val="003896"/>
                  </a:solidFill>
                  <a:latin typeface="Arial" charset="0"/>
                  <a:cs typeface="Arial" charset="0"/>
                </a:defRPr>
              </a:lvl1pPr>
              <a:lvl2pPr marL="742950" indent="-285750" defTabSz="895350" eaLnBrk="0" hangingPunct="0">
                <a:defRPr sz="1400">
                  <a:solidFill>
                    <a:srgbClr val="003896"/>
                  </a:solidFill>
                  <a:latin typeface="Arial" charset="0"/>
                  <a:cs typeface="Arial" charset="0"/>
                </a:defRPr>
              </a:lvl2pPr>
              <a:lvl3pPr marL="1143000" indent="-228600" defTabSz="895350" eaLnBrk="0" hangingPunct="0">
                <a:defRPr sz="1400">
                  <a:solidFill>
                    <a:srgbClr val="003896"/>
                  </a:solidFill>
                  <a:latin typeface="Arial" charset="0"/>
                  <a:cs typeface="Arial" charset="0"/>
                </a:defRPr>
              </a:lvl3pPr>
              <a:lvl4pPr marL="1600200" indent="-228600" defTabSz="895350" eaLnBrk="0" hangingPunct="0">
                <a:defRPr sz="1400">
                  <a:solidFill>
                    <a:srgbClr val="003896"/>
                  </a:solidFill>
                  <a:latin typeface="Arial" charset="0"/>
                  <a:cs typeface="Arial" charset="0"/>
                </a:defRPr>
              </a:lvl4pPr>
              <a:lvl5pPr marL="2057400" indent="-228600" defTabSz="895350" eaLnBrk="0" hangingPunct="0">
                <a:defRPr sz="1400">
                  <a:solidFill>
                    <a:srgbClr val="003896"/>
                  </a:solidFill>
                  <a:latin typeface="Arial" charset="0"/>
                  <a:cs typeface="Arial" charset="0"/>
                </a:defRPr>
              </a:lvl5pPr>
              <a:lvl6pPr marL="2514600" indent="-228600" defTabSz="895350" eaLnBrk="0" fontAlgn="base" hangingPunct="0">
                <a:spcBef>
                  <a:spcPct val="0"/>
                </a:spcBef>
                <a:spcAft>
                  <a:spcPct val="0"/>
                </a:spcAft>
                <a:defRPr sz="1400">
                  <a:solidFill>
                    <a:srgbClr val="003896"/>
                  </a:solidFill>
                  <a:latin typeface="Arial" charset="0"/>
                  <a:cs typeface="Arial" charset="0"/>
                </a:defRPr>
              </a:lvl6pPr>
              <a:lvl7pPr marL="2971800" indent="-228600" defTabSz="895350" eaLnBrk="0" fontAlgn="base" hangingPunct="0">
                <a:spcBef>
                  <a:spcPct val="0"/>
                </a:spcBef>
                <a:spcAft>
                  <a:spcPct val="0"/>
                </a:spcAft>
                <a:defRPr sz="1400">
                  <a:solidFill>
                    <a:srgbClr val="003896"/>
                  </a:solidFill>
                  <a:latin typeface="Arial" charset="0"/>
                  <a:cs typeface="Arial" charset="0"/>
                </a:defRPr>
              </a:lvl7pPr>
              <a:lvl8pPr marL="3429000" indent="-228600" defTabSz="895350" eaLnBrk="0" fontAlgn="base" hangingPunct="0">
                <a:spcBef>
                  <a:spcPct val="0"/>
                </a:spcBef>
                <a:spcAft>
                  <a:spcPct val="0"/>
                </a:spcAft>
                <a:defRPr sz="1400">
                  <a:solidFill>
                    <a:srgbClr val="003896"/>
                  </a:solidFill>
                  <a:latin typeface="Arial" charset="0"/>
                  <a:cs typeface="Arial" charset="0"/>
                </a:defRPr>
              </a:lvl8pPr>
              <a:lvl9pPr marL="3886200" indent="-228600" defTabSz="89535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sz="1000" b="0" dirty="0"/>
                <a:t>1 Footnote</a:t>
              </a:r>
            </a:p>
          </p:txBody>
        </p:sp>
        <p:sp>
          <p:nvSpPr>
            <p:cNvPr id="1085" name="McK 4. Source" hidden="1"/>
            <p:cNvSpPr>
              <a:spLocks noChangeArrowheads="1"/>
            </p:cNvSpPr>
            <p:nvPr userDrawn="1"/>
          </p:nvSpPr>
          <p:spPr bwMode="auto">
            <a:xfrm>
              <a:off x="126" y="4044"/>
              <a:ext cx="44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609600" indent="-609600" defTabSz="895350">
                <a:tabLst>
                  <a:tab pos="612775" algn="l"/>
                </a:tabLst>
              </a:pPr>
              <a:r>
                <a:rPr lang="en-US" sz="1000" b="0" dirty="0">
                  <a:solidFill>
                    <a:srgbClr val="003896"/>
                  </a:solidFill>
                </a:rPr>
                <a:t>SOURCE: Source</a:t>
              </a:r>
            </a:p>
          </p:txBody>
        </p:sp>
      </p:grpSp>
      <p:grpSp>
        <p:nvGrpSpPr>
          <p:cNvPr id="1033" name="LegendBoxes" hidden="1"/>
          <p:cNvGrpSpPr>
            <a:grpSpLocks/>
          </p:cNvGrpSpPr>
          <p:nvPr>
            <p:custDataLst>
              <p:tags r:id="rId19"/>
            </p:custDataLst>
          </p:nvPr>
        </p:nvGrpSpPr>
        <p:grpSpPr bwMode="auto">
          <a:xfrm>
            <a:off x="7993063" y="1014413"/>
            <a:ext cx="842962" cy="976312"/>
            <a:chOff x="3394" y="519"/>
            <a:chExt cx="531" cy="615"/>
          </a:xfrm>
        </p:grpSpPr>
        <p:sp>
          <p:nvSpPr>
            <p:cNvPr id="1076"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p:spPr>
          <p:txBody>
            <a:bodyPr wrap="none" anchor="ctr"/>
            <a:lstStyle/>
            <a:p>
              <a:endParaRPr lang="en-US" sz="1300" b="0" dirty="0">
                <a:solidFill>
                  <a:srgbClr val="003896"/>
                </a:solidFill>
              </a:endParaRPr>
            </a:p>
          </p:txBody>
        </p:sp>
        <p:sp>
          <p:nvSpPr>
            <p:cNvPr id="1077"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p:spPr>
          <p:txBody>
            <a:bodyPr wrap="none" anchor="ctr"/>
            <a:lstStyle/>
            <a:p>
              <a:endParaRPr lang="en-US" sz="1300" b="0" dirty="0">
                <a:solidFill>
                  <a:srgbClr val="003896"/>
                </a:solidFill>
              </a:endParaRPr>
            </a:p>
          </p:txBody>
        </p:sp>
        <p:sp>
          <p:nvSpPr>
            <p:cNvPr id="1078"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p:spPr>
          <p:txBody>
            <a:bodyPr wrap="none" anchor="ctr"/>
            <a:lstStyle/>
            <a:p>
              <a:endParaRPr lang="en-US" sz="1300" b="0" dirty="0">
                <a:solidFill>
                  <a:srgbClr val="003896"/>
                </a:solidFill>
              </a:endParaRPr>
            </a:p>
          </p:txBody>
        </p:sp>
        <p:sp>
          <p:nvSpPr>
            <p:cNvPr id="1079"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p:spPr>
          <p:txBody>
            <a:bodyPr wrap="none" anchor="ctr"/>
            <a:lstStyle/>
            <a:p>
              <a:endParaRPr lang="en-US" sz="1300" b="0" dirty="0">
                <a:solidFill>
                  <a:srgbClr val="003896"/>
                </a:solidFill>
              </a:endParaRPr>
            </a:p>
          </p:txBody>
        </p:sp>
        <p:sp>
          <p:nvSpPr>
            <p:cNvPr id="1080" name="Legend1" hidden="1"/>
            <p:cNvSpPr>
              <a:spLocks noChangeArrowheads="1"/>
            </p:cNvSpPr>
            <p:nvPr userDrawn="1"/>
          </p:nvSpPr>
          <p:spPr bwMode="auto">
            <a:xfrm>
              <a:off x="3554" y="519"/>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Legend1</a:t>
              </a:r>
            </a:p>
          </p:txBody>
        </p:sp>
        <p:sp>
          <p:nvSpPr>
            <p:cNvPr id="1081" name="Legend2" hidden="1"/>
            <p:cNvSpPr>
              <a:spLocks noChangeArrowheads="1"/>
            </p:cNvSpPr>
            <p:nvPr userDrawn="1"/>
          </p:nvSpPr>
          <p:spPr bwMode="auto">
            <a:xfrm>
              <a:off x="3554" y="684"/>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Legend2</a:t>
              </a:r>
            </a:p>
          </p:txBody>
        </p:sp>
        <p:sp>
          <p:nvSpPr>
            <p:cNvPr id="1082" name="Legend3" hidden="1"/>
            <p:cNvSpPr>
              <a:spLocks noChangeArrowheads="1"/>
            </p:cNvSpPr>
            <p:nvPr userDrawn="1"/>
          </p:nvSpPr>
          <p:spPr bwMode="auto">
            <a:xfrm>
              <a:off x="3554" y="849"/>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Legend3</a:t>
              </a:r>
            </a:p>
          </p:txBody>
        </p:sp>
        <p:sp>
          <p:nvSpPr>
            <p:cNvPr id="1083" name="Legend4" hidden="1"/>
            <p:cNvSpPr>
              <a:spLocks noChangeArrowheads="1"/>
            </p:cNvSpPr>
            <p:nvPr userDrawn="1"/>
          </p:nvSpPr>
          <p:spPr bwMode="auto">
            <a:xfrm>
              <a:off x="3554" y="1019"/>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Legend4</a:t>
              </a:r>
            </a:p>
          </p:txBody>
        </p:sp>
      </p:grpSp>
      <p:grpSp>
        <p:nvGrpSpPr>
          <p:cNvPr id="1034" name="LegendLines" hidden="1"/>
          <p:cNvGrpSpPr>
            <a:grpSpLocks/>
          </p:cNvGrpSpPr>
          <p:nvPr>
            <p:custDataLst>
              <p:tags r:id="rId20"/>
            </p:custDataLst>
          </p:nvPr>
        </p:nvGrpSpPr>
        <p:grpSpPr bwMode="auto">
          <a:xfrm>
            <a:off x="7675563" y="1014413"/>
            <a:ext cx="1160462" cy="706437"/>
            <a:chOff x="2411" y="2750"/>
            <a:chExt cx="731" cy="445"/>
          </a:xfrm>
        </p:grpSpPr>
        <p:sp>
          <p:nvSpPr>
            <p:cNvPr id="1070" name="LineLegend1" hidden="1"/>
            <p:cNvSpPr>
              <a:spLocks noChangeShapeType="1"/>
            </p:cNvSpPr>
            <p:nvPr/>
          </p:nvSpPr>
          <p:spPr bwMode="auto">
            <a:xfrm>
              <a:off x="2411" y="2807"/>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sz="1400" b="0" dirty="0">
                <a:solidFill>
                  <a:srgbClr val="003896"/>
                </a:solidFill>
              </a:endParaRPr>
            </a:p>
          </p:txBody>
        </p:sp>
        <p:sp>
          <p:nvSpPr>
            <p:cNvPr id="1071"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ZA" sz="1400" b="0" dirty="0">
                <a:solidFill>
                  <a:srgbClr val="003896"/>
                </a:solidFill>
              </a:endParaRPr>
            </a:p>
          </p:txBody>
        </p:sp>
        <p:sp>
          <p:nvSpPr>
            <p:cNvPr id="1072"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ZA" sz="1400" b="0" dirty="0">
                <a:solidFill>
                  <a:srgbClr val="003896"/>
                </a:solidFill>
              </a:endParaRPr>
            </a:p>
          </p:txBody>
        </p:sp>
        <p:sp>
          <p:nvSpPr>
            <p:cNvPr id="1073" name="Legend1" hidden="1"/>
            <p:cNvSpPr>
              <a:spLocks noChangeArrowheads="1"/>
            </p:cNvSpPr>
            <p:nvPr userDrawn="1"/>
          </p:nvSpPr>
          <p:spPr bwMode="auto">
            <a:xfrm>
              <a:off x="2771" y="2750"/>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Legend1</a:t>
              </a:r>
            </a:p>
          </p:txBody>
        </p:sp>
        <p:sp>
          <p:nvSpPr>
            <p:cNvPr id="1074" name="Legend2" hidden="1"/>
            <p:cNvSpPr>
              <a:spLocks noChangeArrowheads="1"/>
            </p:cNvSpPr>
            <p:nvPr userDrawn="1"/>
          </p:nvSpPr>
          <p:spPr bwMode="auto">
            <a:xfrm>
              <a:off x="2771" y="2915"/>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Legend2</a:t>
              </a:r>
            </a:p>
          </p:txBody>
        </p:sp>
        <p:sp>
          <p:nvSpPr>
            <p:cNvPr id="1075" name="Legend3" hidden="1"/>
            <p:cNvSpPr>
              <a:spLocks noChangeArrowheads="1"/>
            </p:cNvSpPr>
            <p:nvPr userDrawn="1"/>
          </p:nvSpPr>
          <p:spPr bwMode="auto">
            <a:xfrm>
              <a:off x="2771" y="3080"/>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Legend3</a:t>
              </a:r>
            </a:p>
          </p:txBody>
        </p:sp>
      </p:grpSp>
      <p:grpSp>
        <p:nvGrpSpPr>
          <p:cNvPr id="1035" name="LegendMoons" hidden="1"/>
          <p:cNvGrpSpPr>
            <a:grpSpLocks/>
          </p:cNvGrpSpPr>
          <p:nvPr>
            <p:custDataLst>
              <p:tags r:id="rId21"/>
            </p:custDataLst>
          </p:nvPr>
        </p:nvGrpSpPr>
        <p:grpSpPr bwMode="auto">
          <a:xfrm>
            <a:off x="7913688" y="1014413"/>
            <a:ext cx="922337" cy="1306512"/>
            <a:chOff x="1104" y="2704"/>
            <a:chExt cx="581" cy="823"/>
          </a:xfrm>
        </p:grpSpPr>
        <p:grpSp>
          <p:nvGrpSpPr>
            <p:cNvPr id="1050" name="MoonLegend1" hidden="1"/>
            <p:cNvGrpSpPr>
              <a:grpSpLocks noChangeAspect="1"/>
            </p:cNvGrpSpPr>
            <p:nvPr>
              <p:custDataLst>
                <p:tags r:id="rId31"/>
              </p:custDataLst>
            </p:nvPr>
          </p:nvGrpSpPr>
          <p:grpSpPr bwMode="auto">
            <a:xfrm>
              <a:off x="1104" y="2704"/>
              <a:ext cx="132" cy="132"/>
              <a:chOff x="4533" y="183"/>
              <a:chExt cx="144" cy="144"/>
            </a:xfrm>
          </p:grpSpPr>
          <p:sp>
            <p:nvSpPr>
              <p:cNvPr id="1068" name="Oval 74" hidden="1"/>
              <p:cNvSpPr>
                <a:spLocks noChangeAspect="1" noChangeArrowheads="1"/>
              </p:cNvSpPr>
              <p:nvPr>
                <p:custDataLst>
                  <p:tags r:id="rId44"/>
                </p:custDataLst>
              </p:nvPr>
            </p:nvSpPr>
            <p:spPr bwMode="blackWhite">
              <a:xfrm>
                <a:off x="4533" y="183"/>
                <a:ext cx="144" cy="144"/>
              </a:xfrm>
              <a:prstGeom prst="ellipse">
                <a:avLst/>
              </a:prstGeom>
              <a:solidFill>
                <a:schemeClr val="accent1"/>
              </a:solidFill>
              <a:ln w="9525">
                <a:solidFill>
                  <a:schemeClr val="tx1"/>
                </a:solidFill>
                <a:round/>
                <a:headEnd/>
                <a:tailEnd/>
              </a:ln>
            </p:spPr>
            <p:txBody>
              <a:bodyPr wrap="none" anchor="ctr"/>
              <a:lstStyle/>
              <a:p>
                <a:endParaRPr lang="en-US" sz="1300" b="0" dirty="0">
                  <a:solidFill>
                    <a:srgbClr val="003896"/>
                  </a:solidFill>
                </a:endParaRPr>
              </a:p>
            </p:txBody>
          </p:sp>
          <p:sp>
            <p:nvSpPr>
              <p:cNvPr id="1069" name="Arc 75" hidden="1"/>
              <p:cNvSpPr>
                <a:spLocks noChangeAspect="1"/>
              </p:cNvSpPr>
              <p:nvPr>
                <p:custDataLst>
                  <p:tags r:id="rId45"/>
                </p:custDataLst>
              </p:nvPr>
            </p:nvSpPr>
            <p:spPr bwMode="black">
              <a:xfrm>
                <a:off x="4533" y="183"/>
                <a:ext cx="144" cy="14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path>
                  <a:path w="43200" h="43200" stroke="0" extrusionOk="0">
                    <a:moveTo>
                      <a:pt x="21599" y="0"/>
                    </a:moveTo>
                    <a:lnTo>
                      <a:pt x="21600" y="21600"/>
                    </a:lnTo>
                    <a:lnTo>
                      <a:pt x="21599" y="0"/>
                    </a:lnTo>
                    <a:close/>
                  </a:path>
                </a:pathLst>
              </a:custGeom>
              <a:solidFill>
                <a:schemeClr val="folHlink"/>
              </a:solidFill>
              <a:ln w="9525">
                <a:solidFill>
                  <a:schemeClr val="tx1"/>
                </a:solidFill>
                <a:round/>
                <a:headEnd/>
                <a:tailEnd/>
              </a:ln>
            </p:spPr>
            <p:txBody>
              <a:bodyPr wrap="none" anchor="ctr"/>
              <a:lstStyle/>
              <a:p>
                <a:endParaRPr lang="en-ZA" sz="1400" b="0" dirty="0">
                  <a:solidFill>
                    <a:srgbClr val="003896"/>
                  </a:solidFill>
                </a:endParaRPr>
              </a:p>
            </p:txBody>
          </p:sp>
        </p:grpSp>
        <p:grpSp>
          <p:nvGrpSpPr>
            <p:cNvPr id="1051" name="MoonLegend2" hidden="1"/>
            <p:cNvGrpSpPr>
              <a:grpSpLocks noChangeAspect="1"/>
            </p:cNvGrpSpPr>
            <p:nvPr>
              <p:custDataLst>
                <p:tags r:id="rId32"/>
              </p:custDataLst>
            </p:nvPr>
          </p:nvGrpSpPr>
          <p:grpSpPr bwMode="auto">
            <a:xfrm>
              <a:off x="1104" y="2876"/>
              <a:ext cx="132" cy="132"/>
              <a:chOff x="1694" y="2044"/>
              <a:chExt cx="160" cy="160"/>
            </a:xfrm>
          </p:grpSpPr>
          <p:sp>
            <p:nvSpPr>
              <p:cNvPr id="1066" name="Oval 77" hidden="1"/>
              <p:cNvSpPr>
                <a:spLocks noChangeAspect="1" noChangeArrowheads="1"/>
              </p:cNvSpPr>
              <p:nvPr>
                <p:custDataLst>
                  <p:tags r:id="rId42"/>
                </p:custDataLst>
              </p:nvPr>
            </p:nvSpPr>
            <p:spPr bwMode="blackWhite">
              <a:xfrm>
                <a:off x="1694" y="2044"/>
                <a:ext cx="160" cy="160"/>
              </a:xfrm>
              <a:prstGeom prst="ellipse">
                <a:avLst/>
              </a:prstGeom>
              <a:solidFill>
                <a:schemeClr val="accent1"/>
              </a:solidFill>
              <a:ln w="9525">
                <a:solidFill>
                  <a:schemeClr val="tx1"/>
                </a:solidFill>
                <a:round/>
                <a:headEnd/>
                <a:tailEnd/>
              </a:ln>
            </p:spPr>
            <p:txBody>
              <a:bodyPr wrap="none" anchor="ctr"/>
              <a:lstStyle/>
              <a:p>
                <a:endParaRPr lang="en-US" sz="1300" b="0" dirty="0">
                  <a:solidFill>
                    <a:srgbClr val="003896"/>
                  </a:solidFill>
                </a:endParaRPr>
              </a:p>
            </p:txBody>
          </p:sp>
          <p:sp>
            <p:nvSpPr>
              <p:cNvPr id="1067" name="Arc 78" hidden="1"/>
              <p:cNvSpPr>
                <a:spLocks noChangeAspect="1"/>
              </p:cNvSpPr>
              <p:nvPr>
                <p:custDataLst>
                  <p:tags r:id="rId43"/>
                </p:custDataLst>
              </p:nvPr>
            </p:nvSpPr>
            <p:spPr bwMode="black">
              <a:xfrm>
                <a:off x="1774" y="2044"/>
                <a:ext cx="80" cy="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folHlink"/>
              </a:solidFill>
              <a:ln w="9525">
                <a:solidFill>
                  <a:schemeClr val="tx1"/>
                </a:solidFill>
                <a:round/>
                <a:headEnd/>
                <a:tailEnd/>
              </a:ln>
            </p:spPr>
            <p:txBody>
              <a:bodyPr wrap="none" anchor="ctr"/>
              <a:lstStyle/>
              <a:p>
                <a:endParaRPr lang="en-ZA" sz="1400" b="0" dirty="0">
                  <a:solidFill>
                    <a:srgbClr val="003896"/>
                  </a:solidFill>
                </a:endParaRPr>
              </a:p>
            </p:txBody>
          </p:sp>
        </p:grpSp>
        <p:grpSp>
          <p:nvGrpSpPr>
            <p:cNvPr id="1052" name="MoonLegend3" hidden="1"/>
            <p:cNvGrpSpPr>
              <a:grpSpLocks noChangeAspect="1"/>
            </p:cNvGrpSpPr>
            <p:nvPr>
              <p:custDataLst>
                <p:tags r:id="rId33"/>
              </p:custDataLst>
            </p:nvPr>
          </p:nvGrpSpPr>
          <p:grpSpPr bwMode="auto">
            <a:xfrm>
              <a:off x="1104" y="3049"/>
              <a:ext cx="132" cy="132"/>
              <a:chOff x="4495" y="897"/>
              <a:chExt cx="160" cy="160"/>
            </a:xfrm>
          </p:grpSpPr>
          <p:sp>
            <p:nvSpPr>
              <p:cNvPr id="1064" name="Oval 80" hidden="1"/>
              <p:cNvSpPr>
                <a:spLocks noChangeAspect="1" noChangeArrowheads="1"/>
              </p:cNvSpPr>
              <p:nvPr>
                <p:custDataLst>
                  <p:tags r:id="rId40"/>
                </p:custDataLst>
              </p:nvPr>
            </p:nvSpPr>
            <p:spPr bwMode="blackWhite">
              <a:xfrm>
                <a:off x="4495" y="897"/>
                <a:ext cx="160" cy="160"/>
              </a:xfrm>
              <a:prstGeom prst="ellipse">
                <a:avLst/>
              </a:prstGeom>
              <a:solidFill>
                <a:schemeClr val="accent1"/>
              </a:solidFill>
              <a:ln w="9525">
                <a:solidFill>
                  <a:schemeClr val="tx1"/>
                </a:solidFill>
                <a:round/>
                <a:headEnd/>
                <a:tailEnd/>
              </a:ln>
            </p:spPr>
            <p:txBody>
              <a:bodyPr wrap="none" anchor="ctr"/>
              <a:lstStyle/>
              <a:p>
                <a:endParaRPr lang="en-US" sz="1300" b="0" dirty="0">
                  <a:solidFill>
                    <a:srgbClr val="003896"/>
                  </a:solidFill>
                </a:endParaRPr>
              </a:p>
            </p:txBody>
          </p:sp>
          <p:sp>
            <p:nvSpPr>
              <p:cNvPr id="1065" name="Arc 81" hidden="1"/>
              <p:cNvSpPr>
                <a:spLocks noChangeAspect="1"/>
              </p:cNvSpPr>
              <p:nvPr>
                <p:custDataLst>
                  <p:tags r:id="rId41"/>
                </p:custDataLst>
              </p:nvPr>
            </p:nvSpPr>
            <p:spPr bwMode="black">
              <a:xfrm>
                <a:off x="4575" y="897"/>
                <a:ext cx="80" cy="16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solidFill>
                <a:schemeClr val="folHlink"/>
              </a:solidFill>
              <a:ln w="9525">
                <a:solidFill>
                  <a:schemeClr val="tx1"/>
                </a:solidFill>
                <a:round/>
                <a:headEnd/>
                <a:tailEnd/>
              </a:ln>
            </p:spPr>
            <p:txBody>
              <a:bodyPr wrap="none" anchor="ctr"/>
              <a:lstStyle/>
              <a:p>
                <a:endParaRPr lang="en-ZA" sz="1400" b="0" dirty="0">
                  <a:solidFill>
                    <a:srgbClr val="003896"/>
                  </a:solidFill>
                </a:endParaRPr>
              </a:p>
            </p:txBody>
          </p:sp>
        </p:grpSp>
        <p:grpSp>
          <p:nvGrpSpPr>
            <p:cNvPr id="1053" name="MoonLegend4" hidden="1"/>
            <p:cNvGrpSpPr>
              <a:grpSpLocks noChangeAspect="1"/>
            </p:cNvGrpSpPr>
            <p:nvPr>
              <p:custDataLst>
                <p:tags r:id="rId34"/>
              </p:custDataLst>
            </p:nvPr>
          </p:nvGrpSpPr>
          <p:grpSpPr bwMode="auto">
            <a:xfrm>
              <a:off x="1104" y="3222"/>
              <a:ext cx="132" cy="132"/>
              <a:chOff x="4495" y="1198"/>
              <a:chExt cx="160" cy="160"/>
            </a:xfrm>
          </p:grpSpPr>
          <p:sp>
            <p:nvSpPr>
              <p:cNvPr id="1062" name="Oval 83" hidden="1"/>
              <p:cNvSpPr>
                <a:spLocks noChangeAspect="1" noChangeArrowheads="1"/>
              </p:cNvSpPr>
              <p:nvPr>
                <p:custDataLst>
                  <p:tags r:id="rId38"/>
                </p:custDataLst>
              </p:nvPr>
            </p:nvSpPr>
            <p:spPr bwMode="blackWhite">
              <a:xfrm>
                <a:off x="4495" y="1198"/>
                <a:ext cx="160" cy="160"/>
              </a:xfrm>
              <a:prstGeom prst="ellipse">
                <a:avLst/>
              </a:prstGeom>
              <a:solidFill>
                <a:schemeClr val="accent1"/>
              </a:solidFill>
              <a:ln w="9525">
                <a:solidFill>
                  <a:schemeClr val="tx1"/>
                </a:solidFill>
                <a:round/>
                <a:headEnd/>
                <a:tailEnd/>
              </a:ln>
            </p:spPr>
            <p:txBody>
              <a:bodyPr wrap="none" anchor="ctr"/>
              <a:lstStyle/>
              <a:p>
                <a:endParaRPr lang="en-US" sz="1300" b="0" dirty="0">
                  <a:solidFill>
                    <a:srgbClr val="003896"/>
                  </a:solidFill>
                </a:endParaRPr>
              </a:p>
            </p:txBody>
          </p:sp>
          <p:sp>
            <p:nvSpPr>
              <p:cNvPr id="3" name="Arc 84" hidden="1"/>
              <p:cNvSpPr>
                <a:spLocks noChangeAspect="1"/>
              </p:cNvSpPr>
              <p:nvPr>
                <p:custDataLst>
                  <p:tags r:id="rId39"/>
                </p:custDataLst>
              </p:nvPr>
            </p:nvSpPr>
            <p:spPr bwMode="black">
              <a:xfrm>
                <a:off x="4495" y="1198"/>
                <a:ext cx="160" cy="1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folHlink"/>
              </a:solidFill>
              <a:ln w="9525">
                <a:solidFill>
                  <a:schemeClr val="tx1"/>
                </a:solidFill>
                <a:round/>
                <a:headEnd/>
                <a:tailEnd/>
              </a:ln>
            </p:spPr>
            <p:txBody>
              <a:bodyPr wrap="none" anchor="ctr"/>
              <a:lstStyle/>
              <a:p>
                <a:endParaRPr lang="en-ZA" sz="1400" b="0" dirty="0">
                  <a:solidFill>
                    <a:srgbClr val="003896"/>
                  </a:solidFill>
                </a:endParaRPr>
              </a:p>
            </p:txBody>
          </p:sp>
        </p:grpSp>
        <p:grpSp>
          <p:nvGrpSpPr>
            <p:cNvPr id="1054" name="MoonLegend5" hidden="1"/>
            <p:cNvGrpSpPr>
              <a:grpSpLocks noChangeAspect="1"/>
            </p:cNvGrpSpPr>
            <p:nvPr>
              <p:custDataLst>
                <p:tags r:id="rId35"/>
              </p:custDataLst>
            </p:nvPr>
          </p:nvGrpSpPr>
          <p:grpSpPr bwMode="auto">
            <a:xfrm>
              <a:off x="1104" y="3395"/>
              <a:ext cx="132" cy="132"/>
              <a:chOff x="4495" y="1440"/>
              <a:chExt cx="160" cy="160"/>
            </a:xfrm>
          </p:grpSpPr>
          <p:sp>
            <p:nvSpPr>
              <p:cNvPr id="1060" name="Oval 86" hidden="1"/>
              <p:cNvSpPr>
                <a:spLocks noChangeAspect="1" noChangeArrowheads="1"/>
              </p:cNvSpPr>
              <p:nvPr>
                <p:custDataLst>
                  <p:tags r:id="rId36"/>
                </p:custDataLst>
              </p:nvPr>
            </p:nvSpPr>
            <p:spPr bwMode="blackWhite">
              <a:xfrm>
                <a:off x="4495" y="1440"/>
                <a:ext cx="160" cy="160"/>
              </a:xfrm>
              <a:prstGeom prst="ellipse">
                <a:avLst/>
              </a:prstGeom>
              <a:solidFill>
                <a:schemeClr val="accent1"/>
              </a:solidFill>
              <a:ln w="9525">
                <a:solidFill>
                  <a:schemeClr val="tx1"/>
                </a:solidFill>
                <a:round/>
                <a:headEnd/>
                <a:tailEnd/>
              </a:ln>
            </p:spPr>
            <p:txBody>
              <a:bodyPr wrap="none" anchor="ctr"/>
              <a:lstStyle/>
              <a:p>
                <a:endParaRPr lang="en-US" sz="1300" b="0" dirty="0">
                  <a:solidFill>
                    <a:srgbClr val="003896"/>
                  </a:solidFill>
                </a:endParaRPr>
              </a:p>
            </p:txBody>
          </p:sp>
          <p:sp>
            <p:nvSpPr>
              <p:cNvPr id="1061" name="Oval 87" hidden="1"/>
              <p:cNvSpPr>
                <a:spLocks noChangeAspect="1" noChangeArrowheads="1"/>
              </p:cNvSpPr>
              <p:nvPr>
                <p:custDataLst>
                  <p:tags r:id="rId37"/>
                </p:custDataLst>
              </p:nvPr>
            </p:nvSpPr>
            <p:spPr bwMode="black">
              <a:xfrm>
                <a:off x="4495" y="1440"/>
                <a:ext cx="160" cy="160"/>
              </a:xfrm>
              <a:prstGeom prst="ellipse">
                <a:avLst/>
              </a:prstGeom>
              <a:solidFill>
                <a:schemeClr val="folHlink"/>
              </a:solidFill>
              <a:ln w="9525">
                <a:solidFill>
                  <a:schemeClr val="tx1"/>
                </a:solidFill>
                <a:round/>
                <a:headEnd/>
                <a:tailEnd/>
              </a:ln>
            </p:spPr>
            <p:txBody>
              <a:bodyPr wrap="none" anchor="ctr"/>
              <a:lstStyle/>
              <a:p>
                <a:endParaRPr lang="en-US" sz="1300" b="0" dirty="0">
                  <a:solidFill>
                    <a:srgbClr val="003896"/>
                  </a:solidFill>
                </a:endParaRPr>
              </a:p>
            </p:txBody>
          </p:sp>
        </p:grpSp>
        <p:sp>
          <p:nvSpPr>
            <p:cNvPr id="1055" name="Legend1" hidden="1"/>
            <p:cNvSpPr>
              <a:spLocks noChangeArrowheads="1"/>
            </p:cNvSpPr>
            <p:nvPr userDrawn="1"/>
          </p:nvSpPr>
          <p:spPr bwMode="auto">
            <a:xfrm>
              <a:off x="1314" y="2712"/>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Legend1</a:t>
              </a:r>
            </a:p>
          </p:txBody>
        </p:sp>
        <p:sp>
          <p:nvSpPr>
            <p:cNvPr id="1056" name="Legend2" hidden="1"/>
            <p:cNvSpPr>
              <a:spLocks noChangeArrowheads="1"/>
            </p:cNvSpPr>
            <p:nvPr userDrawn="1"/>
          </p:nvSpPr>
          <p:spPr bwMode="auto">
            <a:xfrm>
              <a:off x="1314" y="2885"/>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Legend2</a:t>
              </a:r>
            </a:p>
          </p:txBody>
        </p:sp>
        <p:sp>
          <p:nvSpPr>
            <p:cNvPr id="1057" name="Legend3" hidden="1"/>
            <p:cNvSpPr>
              <a:spLocks noChangeArrowheads="1"/>
            </p:cNvSpPr>
            <p:nvPr userDrawn="1"/>
          </p:nvSpPr>
          <p:spPr bwMode="auto">
            <a:xfrm>
              <a:off x="1314" y="3058"/>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Legend3</a:t>
              </a:r>
            </a:p>
          </p:txBody>
        </p:sp>
        <p:sp>
          <p:nvSpPr>
            <p:cNvPr id="1058" name="Legend4" hidden="1"/>
            <p:cNvSpPr>
              <a:spLocks noChangeArrowheads="1"/>
            </p:cNvSpPr>
            <p:nvPr userDrawn="1"/>
          </p:nvSpPr>
          <p:spPr bwMode="auto">
            <a:xfrm>
              <a:off x="1314" y="3231"/>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Legend4</a:t>
              </a:r>
            </a:p>
          </p:txBody>
        </p:sp>
        <p:sp>
          <p:nvSpPr>
            <p:cNvPr id="1059" name="Legend5" hidden="1"/>
            <p:cNvSpPr>
              <a:spLocks noChangeArrowheads="1"/>
            </p:cNvSpPr>
            <p:nvPr userDrawn="1"/>
          </p:nvSpPr>
          <p:spPr bwMode="auto">
            <a:xfrm>
              <a:off x="1314" y="3404"/>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Legend5</a:t>
              </a:r>
            </a:p>
          </p:txBody>
        </p:sp>
      </p:grpSp>
      <p:grpSp>
        <p:nvGrpSpPr>
          <p:cNvPr id="1036" name="Sticker" hidden="1"/>
          <p:cNvGrpSpPr>
            <a:grpSpLocks/>
          </p:cNvGrpSpPr>
          <p:nvPr>
            <p:custDataLst>
              <p:tags r:id="rId22"/>
            </p:custDataLst>
          </p:nvPr>
        </p:nvGrpSpPr>
        <p:grpSpPr bwMode="auto">
          <a:xfrm>
            <a:off x="7742238" y="1014413"/>
            <a:ext cx="1093787" cy="209550"/>
            <a:chOff x="4877" y="639"/>
            <a:chExt cx="689" cy="132"/>
          </a:xfrm>
        </p:grpSpPr>
        <p:cxnSp>
          <p:nvCxnSpPr>
            <p:cNvPr id="1047" name="AutoShape 94" hidden="1"/>
            <p:cNvCxnSpPr>
              <a:cxnSpLocks noChangeShapeType="1"/>
              <a:stCxn id="1048" idx="4"/>
              <a:endCxn id="1048" idx="6"/>
            </p:cNvCxnSpPr>
            <p:nvPr/>
          </p:nvCxnSpPr>
          <p:spPr bwMode="auto">
            <a:xfrm>
              <a:off x="4877" y="771"/>
              <a:ext cx="68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sp>
          <p:nvSpPr>
            <p:cNvPr id="1048" name="AutoShape 95" hidden="1"/>
            <p:cNvSpPr>
              <a:spLocks noChangeArrowheads="1"/>
            </p:cNvSpPr>
            <p:nvPr/>
          </p:nvSpPr>
          <p:spPr bwMode="auto">
            <a:xfrm>
              <a:off x="4877" y="639"/>
              <a:ext cx="689" cy="132"/>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27432" tIns="0" rIns="0" bIns="27432">
              <a:spAutoFit/>
            </a:bodyPr>
            <a:lstStyle/>
            <a:p>
              <a:pPr algn="r" defTabSz="895350">
                <a:buClr>
                  <a:srgbClr val="83725B"/>
                </a:buClr>
              </a:pPr>
              <a:r>
                <a:rPr lang="en-US" sz="1200" b="0" dirty="0">
                  <a:solidFill>
                    <a:srgbClr val="808080"/>
                  </a:solidFill>
                </a:rPr>
                <a:t>ILLUSTRATIVE</a:t>
              </a:r>
            </a:p>
          </p:txBody>
        </p:sp>
        <p:cxnSp>
          <p:nvCxnSpPr>
            <p:cNvPr id="1049" name="AutoShape 96" hidden="1"/>
            <p:cNvCxnSpPr>
              <a:cxnSpLocks noChangeShapeType="1"/>
              <a:stCxn id="1048" idx="2"/>
              <a:endCxn id="1048" idx="4"/>
            </p:cNvCxnSpPr>
            <p:nvPr/>
          </p:nvCxnSpPr>
          <p:spPr bwMode="auto">
            <a:xfrm>
              <a:off x="4877" y="639"/>
              <a:ext cx="0" cy="132"/>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grpSp>
      <p:sp>
        <p:nvSpPr>
          <p:cNvPr id="1037" name="doc id" hidden="1"/>
          <p:cNvSpPr>
            <a:spLocks noChangeArrowheads="1"/>
          </p:cNvSpPr>
          <p:nvPr>
            <p:custDataLst>
              <p:tags r:id="rId23"/>
            </p:custDataLst>
          </p:nvPr>
        </p:nvSpPr>
        <p:spPr bwMode="auto">
          <a:xfrm>
            <a:off x="8010525" y="47625"/>
            <a:ext cx="995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895350"/>
            <a:r>
              <a:rPr lang="cs-CZ" sz="700" b="0">
                <a:solidFill>
                  <a:srgbClr val="000000"/>
                </a:solidFill>
              </a:rPr>
              <a:t>TVM-AAA123-20091218-</a:t>
            </a:r>
          </a:p>
        </p:txBody>
      </p:sp>
      <p:grpSp>
        <p:nvGrpSpPr>
          <p:cNvPr id="1038" name="ACET" hidden="1"/>
          <p:cNvGrpSpPr>
            <a:grpSpLocks/>
          </p:cNvGrpSpPr>
          <p:nvPr>
            <p:custDataLst>
              <p:tags r:id="rId24"/>
            </p:custDataLst>
          </p:nvPr>
        </p:nvGrpSpPr>
        <p:grpSpPr bwMode="auto">
          <a:xfrm>
            <a:off x="1452563" y="1333500"/>
            <a:ext cx="4264025" cy="508000"/>
            <a:chOff x="915" y="710"/>
            <a:chExt cx="2686" cy="320"/>
          </a:xfrm>
        </p:grpSpPr>
        <p:cxnSp>
          <p:nvCxnSpPr>
            <p:cNvPr id="1045" name="AutoShape 103" hidden="1"/>
            <p:cNvCxnSpPr>
              <a:cxnSpLocks noChangeShapeType="1"/>
              <a:stCxn id="1046" idx="4"/>
              <a:endCxn id="1046"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46" name="AutoShape 104" hidden="1"/>
            <p:cNvSpPr>
              <a:spLocks noChangeArrowheads="1"/>
            </p:cNvSpPr>
            <p:nvPr/>
          </p:nvSpPr>
          <p:spPr bwMode="auto">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p>
              <a:r>
                <a:rPr lang="en-US" sz="1600" dirty="0">
                  <a:solidFill>
                    <a:srgbClr val="003896"/>
                  </a:solidFill>
                </a:rPr>
                <a:t>Title</a:t>
              </a:r>
            </a:p>
            <a:p>
              <a:r>
                <a:rPr lang="en-US" sz="1600" b="0" dirty="0">
                  <a:solidFill>
                    <a:srgbClr val="808080"/>
                  </a:solidFill>
                </a:rPr>
                <a:t>Unit of measure</a:t>
              </a:r>
            </a:p>
          </p:txBody>
        </p:sp>
      </p:grpSp>
      <p:sp>
        <p:nvSpPr>
          <p:cNvPr id="1039" name="Working Draft" hidden="1"/>
          <p:cNvSpPr txBox="1">
            <a:spLocks noChangeArrowheads="1"/>
          </p:cNvSpPr>
          <p:nvPr>
            <p:custDataLst>
              <p:tags r:id="rId25"/>
            </p:custDataLst>
          </p:nvPr>
        </p:nvSpPr>
        <p:spPr bwMode="auto">
          <a:xfrm rot="5400000">
            <a:off x="7942263" y="3211512"/>
            <a:ext cx="22733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sz="600" b="0" dirty="0"/>
              <a:t>Last Modified 09/06/2011 11:05:23 AM South Africa Standard Time</a:t>
            </a:r>
            <a:endParaRPr lang="en-US" sz="1600" b="0" dirty="0"/>
          </a:p>
        </p:txBody>
      </p:sp>
      <p:sp>
        <p:nvSpPr>
          <p:cNvPr id="1040" name="Printed" hidden="1"/>
          <p:cNvSpPr txBox="1">
            <a:spLocks noChangeArrowheads="1"/>
          </p:cNvSpPr>
          <p:nvPr>
            <p:custDataLst>
              <p:tags r:id="rId26"/>
            </p:custDataLst>
          </p:nvPr>
        </p:nvSpPr>
        <p:spPr bwMode="auto">
          <a:xfrm rot="5400000">
            <a:off x="8549482" y="4463256"/>
            <a:ext cx="10588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sz="600" b="0" dirty="0"/>
              <a:t>Printed 3/28/2011 11:06:35 AM</a:t>
            </a:r>
            <a:endParaRPr lang="en-US" sz="1600" b="0" dirty="0"/>
          </a:p>
        </p:txBody>
      </p:sp>
      <p:pic>
        <p:nvPicPr>
          <p:cNvPr id="1041" name="Picture 140"/>
          <p:cNvPicPr>
            <a:picLocks noChangeArrowheads="1"/>
          </p:cNvPicPr>
          <p:nvPr>
            <p:custDataLst>
              <p:tags r:id="rId27"/>
            </p:custDataLst>
          </p:nvPr>
        </p:nvPicPr>
        <p:blipFill>
          <a:blip r:embed="rId48">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84" name="AcnStamp_ID_1084" hidden="1"/>
          <p:cNvSpPr>
            <a:spLocks noChangeArrowheads="1"/>
          </p:cNvSpPr>
          <p:nvPr userDrawn="1">
            <p:custDataLst>
              <p:tags r:id="rId28"/>
            </p:custDataLst>
          </p:nvPr>
        </p:nvSpPr>
        <p:spPr bwMode="gray">
          <a:xfrm>
            <a:off x="5762625" y="1387475"/>
            <a:ext cx="1422400" cy="263525"/>
          </a:xfrm>
          <a:prstGeom prst="leftRightArrow">
            <a:avLst>
              <a:gd name="adj1" fmla="val 100000"/>
              <a:gd name="adj2" fmla="val 0"/>
            </a:avLst>
          </a:prstGeom>
          <a:noFill/>
          <a:ln w="9525">
            <a:noFill/>
            <a:miter lim="800000"/>
            <a:headEnd/>
            <a:tailEnd/>
          </a:ln>
          <a:effectLst>
            <a:prstShdw prst="shdw17" dist="17961" dir="2700000">
              <a:schemeClr val="accent1">
                <a:gamma/>
                <a:shade val="60000"/>
                <a:invGamma/>
              </a:schemeClr>
            </a:prstShdw>
          </a:effectLst>
        </p:spPr>
        <p:txBody>
          <a:bodyPr wrap="none" lIns="0" tIns="25400" rIns="0" bIns="25400">
            <a:spAutoFit/>
          </a:bodyPr>
          <a:lstStyle/>
          <a:p>
            <a:pPr algn="r">
              <a:defRPr/>
            </a:pPr>
            <a:r>
              <a:rPr lang="en-US" sz="1400" dirty="0">
                <a:solidFill>
                  <a:srgbClr val="003896"/>
                </a:solidFill>
              </a:rPr>
              <a:t>MASTER STAMP</a:t>
            </a:r>
          </a:p>
        </p:txBody>
      </p:sp>
      <p:cxnSp>
        <p:nvCxnSpPr>
          <p:cNvPr id="1043" name="AcnStpConnector_ID_1085" hidden="1"/>
          <p:cNvCxnSpPr>
            <a:cxnSpLocks noChangeShapeType="1"/>
            <a:stCxn id="1084" idx="2"/>
            <a:endCxn id="1084" idx="0"/>
          </p:cNvCxnSpPr>
          <p:nvPr userDrawn="1">
            <p:custDataLst>
              <p:tags r:id="rId29"/>
            </p:custDataLst>
          </p:nvPr>
        </p:nvCxnSpPr>
        <p:spPr bwMode="gray">
          <a:xfrm>
            <a:off x="5762625" y="1387475"/>
            <a:ext cx="14224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4" name="AcnStpConnector_ID_1086" hidden="1"/>
          <p:cNvCxnSpPr>
            <a:cxnSpLocks noChangeShapeType="1"/>
            <a:stCxn id="1084" idx="4"/>
            <a:endCxn id="1084" idx="6"/>
          </p:cNvCxnSpPr>
          <p:nvPr userDrawn="1">
            <p:custDataLst>
              <p:tags r:id="rId30"/>
            </p:custDataLst>
          </p:nvPr>
        </p:nvCxnSpPr>
        <p:spPr bwMode="gray">
          <a:xfrm>
            <a:off x="5762625" y="1651000"/>
            <a:ext cx="14224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44269671"/>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ransition spd="slow">
    <p:fade/>
  </p:transition>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342900" indent="-342900" algn="l" rtl="0" eaLnBrk="0" fontAlgn="base" hangingPunct="0">
        <a:spcBef>
          <a:spcPct val="0"/>
        </a:spcBef>
        <a:spcAft>
          <a:spcPct val="0"/>
        </a:spcAft>
        <a:buClr>
          <a:srgbClr val="8C7F6D"/>
        </a:buClr>
        <a:buChar char="•"/>
        <a:defRPr sz="1600">
          <a:solidFill>
            <a:srgbClr val="003896"/>
          </a:solidFill>
          <a:latin typeface="+mn-lt"/>
          <a:ea typeface="+mn-ea"/>
          <a:cs typeface="+mn-cs"/>
        </a:defRPr>
      </a:lvl1pPr>
      <a:lvl2pPr marL="147638" indent="-146050" algn="l" rtl="0" eaLnBrk="0" fontAlgn="base" hangingPunct="0">
        <a:spcBef>
          <a:spcPct val="0"/>
        </a:spcBef>
        <a:spcAft>
          <a:spcPct val="0"/>
        </a:spcAft>
        <a:buClr>
          <a:srgbClr val="8C7F6D"/>
        </a:buClr>
        <a:buSzPct val="125000"/>
        <a:buChar char="•"/>
        <a:defRPr sz="1600">
          <a:solidFill>
            <a:srgbClr val="003896"/>
          </a:solidFill>
          <a:latin typeface="+mn-lt"/>
          <a:cs typeface="+mn-cs"/>
        </a:defRPr>
      </a:lvl2pPr>
      <a:lvl3pPr marL="357188" indent="-207963" algn="l" rtl="0" eaLnBrk="0" fontAlgn="base" hangingPunct="0">
        <a:spcBef>
          <a:spcPct val="0"/>
        </a:spcBef>
        <a:spcAft>
          <a:spcPct val="0"/>
        </a:spcAft>
        <a:buClr>
          <a:srgbClr val="8C7F6D"/>
        </a:buClr>
        <a:buSzPct val="125000"/>
        <a:buFont typeface="Arial" charset="0"/>
        <a:buChar char="–"/>
        <a:defRPr sz="1600">
          <a:solidFill>
            <a:srgbClr val="003896"/>
          </a:solidFill>
          <a:latin typeface="+mn-lt"/>
          <a:cs typeface="+mn-cs"/>
        </a:defRPr>
      </a:lvl3pPr>
      <a:lvl4pPr marL="481013" indent="-122238" algn="l" rtl="0" eaLnBrk="0" fontAlgn="base" hangingPunct="0">
        <a:spcBef>
          <a:spcPct val="0"/>
        </a:spcBef>
        <a:spcAft>
          <a:spcPct val="0"/>
        </a:spcAft>
        <a:buClr>
          <a:srgbClr val="8C7F6D"/>
        </a:buClr>
        <a:buChar char="•"/>
        <a:defRPr sz="1600">
          <a:solidFill>
            <a:srgbClr val="003896"/>
          </a:solidFill>
          <a:latin typeface="+mn-lt"/>
          <a:cs typeface="+mn-cs"/>
        </a:defRPr>
      </a:lvl4pPr>
      <a:lvl5pPr marL="657225" indent="-174625" algn="l"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5pPr>
      <a:lvl6pPr marL="11144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7.png"/><Relationship Id="rId2" Type="http://schemas.openxmlformats.org/officeDocument/2006/relationships/image" Target="../media/image14.jpeg"/><Relationship Id="rId1" Type="http://schemas.openxmlformats.org/officeDocument/2006/relationships/slideLayout" Target="../slideLayouts/slideLayout4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tags" Target="../tags/tag183.xml"/><Relationship Id="rId3" Type="http://schemas.openxmlformats.org/officeDocument/2006/relationships/tags" Target="../tags/tag168.xml"/><Relationship Id="rId21" Type="http://schemas.openxmlformats.org/officeDocument/2006/relationships/tags" Target="../tags/tag186.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 Type="http://schemas.openxmlformats.org/officeDocument/2006/relationships/tags" Target="../tags/tag167.xml"/><Relationship Id="rId16" Type="http://schemas.openxmlformats.org/officeDocument/2006/relationships/tags" Target="../tags/tag181.xml"/><Relationship Id="rId20" Type="http://schemas.openxmlformats.org/officeDocument/2006/relationships/tags" Target="../tags/tag185.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24" Type="http://schemas.openxmlformats.org/officeDocument/2006/relationships/slideLayout" Target="../slideLayouts/slideLayout7.xml"/><Relationship Id="rId5" Type="http://schemas.openxmlformats.org/officeDocument/2006/relationships/tags" Target="../tags/tag170.xml"/><Relationship Id="rId15" Type="http://schemas.openxmlformats.org/officeDocument/2006/relationships/tags" Target="../tags/tag180.xml"/><Relationship Id="rId23" Type="http://schemas.openxmlformats.org/officeDocument/2006/relationships/tags" Target="../tags/tag188.xml"/><Relationship Id="rId10" Type="http://schemas.openxmlformats.org/officeDocument/2006/relationships/tags" Target="../tags/tag175.xml"/><Relationship Id="rId19" Type="http://schemas.openxmlformats.org/officeDocument/2006/relationships/tags" Target="../tags/tag184.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tags" Target="../tags/tag18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Ynematswerani@thedtic.gov.za" TargetMode="External"/><Relationship Id="rId2" Type="http://schemas.openxmlformats.org/officeDocument/2006/relationships/hyperlink" Target="mailto:Amohlahlo@thedtic.gov.z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srgbClr val="FFFFFF"/>
              </a:solidFill>
            </a:endParaRPr>
          </a:p>
        </p:txBody>
      </p:sp>
      <p:grpSp>
        <p:nvGrpSpPr>
          <p:cNvPr id="18435" name="Group 162"/>
          <p:cNvGrpSpPr>
            <a:grpSpLocks/>
          </p:cNvGrpSpPr>
          <p:nvPr/>
        </p:nvGrpSpPr>
        <p:grpSpPr bwMode="auto">
          <a:xfrm>
            <a:off x="-4763" y="0"/>
            <a:ext cx="9148763" cy="6858000"/>
            <a:chOff x="-3" y="0"/>
            <a:chExt cx="5763" cy="4320"/>
          </a:xfrm>
        </p:grpSpPr>
        <p:pic>
          <p:nvPicPr>
            <p:cNvPr id="18492"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3"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0" dirty="0">
                <a:solidFill>
                  <a:srgbClr val="003896"/>
                </a:solidFill>
                <a:latin typeface="Arial"/>
                <a:cs typeface="Arial"/>
              </a:endParaRPr>
            </a:p>
          </p:txBody>
        </p:sp>
        <p:pic>
          <p:nvPicPr>
            <p:cNvPr id="18494"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7"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b="0" dirty="0">
                <a:solidFill>
                  <a:srgbClr val="003896"/>
                </a:solidFill>
                <a:latin typeface="Arial"/>
                <a:cs typeface="Arial"/>
              </a:endParaRPr>
            </a:p>
          </p:txBody>
        </p:sp>
        <p:sp>
          <p:nvSpPr>
            <p:cNvPr id="18488"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89"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90"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91"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b="0" dirty="0">
              <a:solidFill>
                <a:srgbClr val="003896"/>
              </a:solidFill>
              <a:latin typeface="Arial"/>
              <a:cs typeface="Arial"/>
            </a:endParaRPr>
          </a:p>
        </p:txBody>
      </p:sp>
      <p:grpSp>
        <p:nvGrpSpPr>
          <p:cNvPr id="18440" name="Group 156"/>
          <p:cNvGrpSpPr>
            <a:grpSpLocks/>
          </p:cNvGrpSpPr>
          <p:nvPr/>
        </p:nvGrpSpPr>
        <p:grpSpPr bwMode="auto">
          <a:xfrm>
            <a:off x="171450" y="1201738"/>
            <a:ext cx="2643188" cy="2493962"/>
            <a:chOff x="108" y="757"/>
            <a:chExt cx="1665" cy="1571"/>
          </a:xfrm>
        </p:grpSpPr>
        <p:sp>
          <p:nvSpPr>
            <p:cNvPr id="18484"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85"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86"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grpSp>
        <p:nvGrpSpPr>
          <p:cNvPr id="18441" name="Group 146"/>
          <p:cNvGrpSpPr>
            <a:grpSpLocks/>
          </p:cNvGrpSpPr>
          <p:nvPr/>
        </p:nvGrpSpPr>
        <p:grpSpPr bwMode="auto">
          <a:xfrm>
            <a:off x="912813" y="620713"/>
            <a:ext cx="1284287" cy="1260475"/>
            <a:chOff x="575" y="391"/>
            <a:chExt cx="809" cy="794"/>
          </a:xfrm>
        </p:grpSpPr>
        <p:sp>
          <p:nvSpPr>
            <p:cNvPr id="18476"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477"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478"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79"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80"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81"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82"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483"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sp>
        <p:nvSpPr>
          <p:cNvPr id="18442" name="Oval 118"/>
          <p:cNvSpPr>
            <a:spLocks noChangeArrowheads="1"/>
          </p:cNvSpPr>
          <p:nvPr/>
        </p:nvSpPr>
        <p:spPr bwMode="auto">
          <a:xfrm>
            <a:off x="-723900" y="805656"/>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sz="600" b="0" dirty="0">
              <a:solidFill>
                <a:srgbClr val="003896"/>
              </a:solidFill>
              <a:latin typeface="Arial"/>
              <a:cs typeface="Arial"/>
            </a:endParaRPr>
          </a:p>
        </p:txBody>
      </p:sp>
      <p:grpSp>
        <p:nvGrpSpPr>
          <p:cNvPr id="18443" name="Group 145"/>
          <p:cNvGrpSpPr>
            <a:grpSpLocks/>
          </p:cNvGrpSpPr>
          <p:nvPr/>
        </p:nvGrpSpPr>
        <p:grpSpPr bwMode="auto">
          <a:xfrm>
            <a:off x="863600" y="620713"/>
            <a:ext cx="1370013" cy="1284287"/>
            <a:chOff x="544" y="391"/>
            <a:chExt cx="863" cy="809"/>
          </a:xfrm>
        </p:grpSpPr>
        <p:sp>
          <p:nvSpPr>
            <p:cNvPr id="18473"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74"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75"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grpSp>
        <p:nvGrpSpPr>
          <p:cNvPr id="18444" name="Group 157"/>
          <p:cNvGrpSpPr>
            <a:grpSpLocks/>
          </p:cNvGrpSpPr>
          <p:nvPr/>
        </p:nvGrpSpPr>
        <p:grpSpPr bwMode="auto">
          <a:xfrm>
            <a:off x="331788" y="3090863"/>
            <a:ext cx="2074862" cy="2038350"/>
            <a:chOff x="209" y="1947"/>
            <a:chExt cx="1307" cy="1284"/>
          </a:xfrm>
        </p:grpSpPr>
        <p:sp>
          <p:nvSpPr>
            <p:cNvPr id="18467"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468"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469"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70"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71"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72"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sz="1000" b="0" dirty="0">
              <a:solidFill>
                <a:srgbClr val="C0C0C0"/>
              </a:solidFill>
              <a:latin typeface="Arial"/>
              <a:cs typeface="Aria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4"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65"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66"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grpSp>
        <p:nvGrpSpPr>
          <p:cNvPr id="18447" name="Group 159"/>
          <p:cNvGrpSpPr>
            <a:grpSpLocks/>
          </p:cNvGrpSpPr>
          <p:nvPr/>
        </p:nvGrpSpPr>
        <p:grpSpPr bwMode="auto">
          <a:xfrm>
            <a:off x="900113" y="4684713"/>
            <a:ext cx="1717675" cy="1692275"/>
            <a:chOff x="567" y="2951"/>
            <a:chExt cx="1082" cy="1066"/>
          </a:xfrm>
        </p:grpSpPr>
        <p:sp>
          <p:nvSpPr>
            <p:cNvPr id="18458"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459"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460"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61"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62"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63"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b="0" dirty="0">
              <a:solidFill>
                <a:srgbClr val="C0C0C0"/>
              </a:solidFill>
              <a:latin typeface="Arial"/>
              <a:cs typeface="Aria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5"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56"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57"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sp>
        <p:nvSpPr>
          <p:cNvPr id="18452" name="Rectangle 2"/>
          <p:cNvSpPr>
            <a:spLocks noGrp="1" noChangeArrowheads="1"/>
          </p:cNvSpPr>
          <p:nvPr>
            <p:ph type="ctrTitle"/>
          </p:nvPr>
        </p:nvSpPr>
        <p:spPr>
          <a:xfrm>
            <a:off x="3059113" y="1819275"/>
            <a:ext cx="5905375" cy="4024313"/>
          </a:xfrm>
        </p:spPr>
        <p:txBody>
          <a:bodyPr anchor="ctr"/>
          <a:lstStyle/>
          <a:p>
            <a:pPr algn="r"/>
            <a:r>
              <a:rPr lang="en-US" dirty="0"/>
              <a:t>Clarifications: Current Transformers. </a:t>
            </a:r>
            <a:br>
              <a:rPr lang="en-US" dirty="0"/>
            </a:br>
            <a:br>
              <a:rPr lang="en-US" dirty="0"/>
            </a:br>
            <a:br>
              <a:rPr lang="en-US" dirty="0"/>
            </a:br>
            <a:r>
              <a:rPr lang="en-US" dirty="0"/>
              <a:t>SDL&amp;I Evaluations</a:t>
            </a:r>
            <a:br>
              <a:rPr lang="en-US" dirty="0"/>
            </a:br>
            <a:br>
              <a:rPr lang="en-US" sz="1600" kern="1200" dirty="0">
                <a:solidFill>
                  <a:schemeClr val="tx1"/>
                </a:solidFill>
                <a:latin typeface="Arial" charset="0"/>
                <a:ea typeface="+mn-ea"/>
                <a:cs typeface="Arial" charset="0"/>
              </a:rPr>
            </a:br>
            <a:br>
              <a:rPr lang="en-US" sz="1600" kern="1200" dirty="0">
                <a:solidFill>
                  <a:schemeClr val="tx1"/>
                </a:solidFill>
                <a:latin typeface="Arial" charset="0"/>
                <a:ea typeface="+mn-ea"/>
                <a:cs typeface="Arial" charset="0"/>
              </a:rPr>
            </a:br>
            <a:r>
              <a:rPr lang="en-US" sz="1600" kern="1200" dirty="0">
                <a:solidFill>
                  <a:schemeClr val="tx1"/>
                </a:solidFill>
                <a:latin typeface="Arial" charset="0"/>
                <a:ea typeface="+mn-ea"/>
                <a:cs typeface="Arial" charset="0"/>
              </a:rPr>
              <a:t> 29 September 2022</a:t>
            </a:r>
            <a:br>
              <a:rPr lang="en-US" sz="1600" kern="1200" dirty="0">
                <a:solidFill>
                  <a:schemeClr val="tx1"/>
                </a:solidFill>
                <a:latin typeface="Arial" charset="0"/>
                <a:ea typeface="+mn-ea"/>
                <a:cs typeface="Arial" charset="0"/>
              </a:rPr>
            </a:br>
            <a:br>
              <a:rPr lang="en-US" sz="1600" kern="1200" dirty="0">
                <a:solidFill>
                  <a:schemeClr val="tx1"/>
                </a:solidFill>
                <a:latin typeface="Arial" charset="0"/>
                <a:ea typeface="+mn-ea"/>
                <a:cs typeface="Arial" charset="0"/>
              </a:rPr>
            </a:br>
            <a:br>
              <a:rPr lang="en-US" sz="1600" kern="1200" dirty="0">
                <a:solidFill>
                  <a:schemeClr val="tx1"/>
                </a:solidFill>
                <a:latin typeface="Arial" charset="0"/>
                <a:ea typeface="+mn-ea"/>
                <a:cs typeface="Arial" charset="0"/>
              </a:rPr>
            </a:br>
            <a:br>
              <a:rPr lang="en-US" sz="1600" kern="1200" dirty="0">
                <a:solidFill>
                  <a:schemeClr val="tx1"/>
                </a:solidFill>
                <a:latin typeface="Arial" charset="0"/>
                <a:ea typeface="+mn-ea"/>
                <a:cs typeface="Arial" charset="0"/>
              </a:rPr>
            </a:br>
            <a:r>
              <a:rPr lang="en-US" sz="1600" kern="1200" dirty="0">
                <a:solidFill>
                  <a:schemeClr val="tx1"/>
                </a:solidFill>
                <a:latin typeface="Arial" charset="0"/>
                <a:ea typeface="+mn-ea"/>
                <a:cs typeface="Arial" charset="0"/>
              </a:rPr>
              <a:t>Zwelethu Xundu</a:t>
            </a:r>
          </a:p>
        </p:txBody>
      </p:sp>
    </p:spTree>
    <p:extLst>
      <p:ext uri="{BB962C8B-B14F-4D97-AF65-F5344CB8AC3E}">
        <p14:creationId xmlns:p14="http://schemas.microsoft.com/office/powerpoint/2010/main" val="5004734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0025" y="353383"/>
            <a:ext cx="6985000" cy="261610"/>
          </a:xfrm>
        </p:spPr>
        <p:txBody>
          <a:bodyPr/>
          <a:lstStyle/>
          <a:p>
            <a:r>
              <a:rPr lang="en-US" sz="2000" dirty="0"/>
              <a:t>SDL&amp;I - Letter of Undertaking / Contractual requirements </a:t>
            </a:r>
            <a:endParaRPr lang="en-ZA" sz="2000" dirty="0"/>
          </a:p>
        </p:txBody>
      </p:sp>
      <p:sp>
        <p:nvSpPr>
          <p:cNvPr id="20484" name="Slide Number Placeholder 4"/>
          <p:cNvSpPr>
            <a:spLocks noGrp="1"/>
          </p:cNvSpPr>
          <p:nvPr>
            <p:ph type="sldNum" sz="quarter" idx="4294967295"/>
          </p:nvPr>
        </p:nvSpPr>
        <p:spPr>
          <a:xfrm>
            <a:off x="3924300" y="6453188"/>
            <a:ext cx="935038" cy="268287"/>
          </a:xfrm>
          <a:prstGeom prst="rect">
            <a:avLst/>
          </a:prstGeo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FCE7C-797D-43E3-B783-483A8C32DD63}" type="slidenum">
              <a:rPr lang="en-ZA" smtClean="0">
                <a:solidFill>
                  <a:srgbClr val="83725B"/>
                </a:solidFill>
              </a:rPr>
              <a:pPr/>
              <a:t>10</a:t>
            </a:fld>
            <a:endParaRPr lang="en-ZA" dirty="0">
              <a:solidFill>
                <a:srgbClr val="83725B"/>
              </a:solidFill>
            </a:endParaRPr>
          </a:p>
        </p:txBody>
      </p:sp>
      <p:sp>
        <p:nvSpPr>
          <p:cNvPr id="2" name="Rectangle 1"/>
          <p:cNvSpPr/>
          <p:nvPr/>
        </p:nvSpPr>
        <p:spPr>
          <a:xfrm>
            <a:off x="1034402" y="1082573"/>
            <a:ext cx="7186246" cy="2769989"/>
          </a:xfrm>
          <a:prstGeom prst="rect">
            <a:avLst/>
          </a:prstGeom>
        </p:spPr>
        <p:txBody>
          <a:bodyPr wrap="square">
            <a:spAutoFit/>
          </a:bodyPr>
          <a:lstStyle/>
          <a:p>
            <a:endParaRPr lang="en-US" sz="2000" dirty="0"/>
          </a:p>
          <a:p>
            <a:pPr marL="285750" indent="-285750">
              <a:buFont typeface="Arial" panose="020B0604020202020204" pitchFamily="34" charset="0"/>
              <a:buChar char="•"/>
            </a:pPr>
            <a:endParaRPr lang="en-US" sz="1000" dirty="0"/>
          </a:p>
          <a:p>
            <a:endParaRPr lang="en-US" sz="2000" dirty="0"/>
          </a:p>
          <a:p>
            <a:pPr marL="285750" indent="-285750">
              <a:buFont typeface="Arial" panose="020B0604020202020204" pitchFamily="34" charset="0"/>
              <a:buChar char="•"/>
            </a:pPr>
            <a:endParaRPr lang="en-US" sz="2000" dirty="0"/>
          </a:p>
          <a:p>
            <a:endParaRPr lang="en-US" sz="2000" dirty="0"/>
          </a:p>
          <a:p>
            <a:endParaRPr lang="en-US" sz="2000" dirty="0"/>
          </a:p>
          <a:p>
            <a:pPr marL="0" indent="0">
              <a:buNone/>
            </a:pPr>
            <a:endParaRPr lang="en-US" sz="1600" dirty="0"/>
          </a:p>
          <a:p>
            <a:endParaRPr lang="en-US" sz="1600" dirty="0"/>
          </a:p>
          <a:p>
            <a:endParaRPr lang="en-US" sz="1600" b="0" dirty="0"/>
          </a:p>
          <a:p>
            <a:r>
              <a:rPr lang="en-US" sz="1600" b="0" dirty="0"/>
              <a:t> .</a:t>
            </a:r>
          </a:p>
        </p:txBody>
      </p:sp>
      <p:sp>
        <p:nvSpPr>
          <p:cNvPr id="3" name="Rectangle 2">
            <a:extLst>
              <a:ext uri="{FF2B5EF4-FFF2-40B4-BE49-F238E27FC236}">
                <a16:creationId xmlns:a16="http://schemas.microsoft.com/office/drawing/2014/main" id="{72816EB0-1982-4D76-8646-E63D10A634B8}"/>
              </a:ext>
            </a:extLst>
          </p:cNvPr>
          <p:cNvSpPr/>
          <p:nvPr/>
        </p:nvSpPr>
        <p:spPr>
          <a:xfrm>
            <a:off x="285750" y="1089366"/>
            <a:ext cx="8096250" cy="743793"/>
          </a:xfrm>
          <a:prstGeom prst="rect">
            <a:avLst/>
          </a:prstGeom>
        </p:spPr>
        <p:txBody>
          <a:bodyPr wrap="square">
            <a:spAutoFit/>
          </a:bodyPr>
          <a:lstStyle/>
          <a:p>
            <a:pPr marL="228600" algn="just">
              <a:lnSpc>
                <a:spcPct val="150000"/>
              </a:lnSpc>
              <a:spcAft>
                <a:spcPts val="1000"/>
              </a:spcAft>
            </a:pPr>
            <a:endParaRPr lang="en-ZA" sz="1200" dirty="0">
              <a:latin typeface="Times New Roman" panose="02020603050405020304" pitchFamily="18" charset="0"/>
              <a:ea typeface="Times New Roman" panose="02020603050405020304" pitchFamily="18" charset="0"/>
            </a:endParaRPr>
          </a:p>
          <a:p>
            <a:pPr lvl="0" algn="just">
              <a:tabLst>
                <a:tab pos="457200" algn="l"/>
              </a:tabLst>
            </a:pPr>
            <a:endParaRPr lang="en-ZA" sz="1600" dirty="0">
              <a:latin typeface="Times New Roman" panose="02020603050405020304" pitchFamily="18" charset="0"/>
              <a:ea typeface="Times New Roman" panose="02020603050405020304" pitchFamily="18" charset="0"/>
            </a:endParaRPr>
          </a:p>
        </p:txBody>
      </p:sp>
      <p:sp>
        <p:nvSpPr>
          <p:cNvPr id="8" name="Rectangle 2">
            <a:extLst>
              <a:ext uri="{FF2B5EF4-FFF2-40B4-BE49-F238E27FC236}">
                <a16:creationId xmlns:a16="http://schemas.microsoft.com/office/drawing/2014/main" id="{B8AE5F02-863B-4DF1-BB16-842B038BB231}"/>
              </a:ext>
            </a:extLst>
          </p:cNvPr>
          <p:cNvSpPr>
            <a:spLocks noChangeArrowheads="1"/>
          </p:cNvSpPr>
          <p:nvPr/>
        </p:nvSpPr>
        <p:spPr bwMode="auto">
          <a:xfrm>
            <a:off x="762000" y="1286313"/>
            <a:ext cx="159530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57200" algn="l"/>
              </a:tabLst>
            </a:pPr>
            <a:endParaRPr lang="en-US" altLang="en-US" sz="1200" u="sng" dirty="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altLang="en-US" sz="1200" i="0" u="sng"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Skills Development</a:t>
            </a:r>
            <a:endParaRPr kumimoji="0" lang="en-ZA" altLang="en-US" sz="1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Table 9">
            <a:extLst>
              <a:ext uri="{FF2B5EF4-FFF2-40B4-BE49-F238E27FC236}">
                <a16:creationId xmlns:a16="http://schemas.microsoft.com/office/drawing/2014/main" id="{0B0BF76C-9893-4DAB-A619-3B55107D06C1}"/>
              </a:ext>
            </a:extLst>
          </p:cNvPr>
          <p:cNvGraphicFramePr>
            <a:graphicFrameLocks noGrp="1"/>
          </p:cNvGraphicFramePr>
          <p:nvPr>
            <p:extLst>
              <p:ext uri="{D42A27DB-BD31-4B8C-83A1-F6EECF244321}">
                <p14:modId xmlns:p14="http://schemas.microsoft.com/office/powerpoint/2010/main" val="2865419747"/>
              </p:ext>
            </p:extLst>
          </p:nvPr>
        </p:nvGraphicFramePr>
        <p:xfrm>
          <a:off x="937292" y="4020362"/>
          <a:ext cx="5444490" cy="421005"/>
        </p:xfrm>
        <a:graphic>
          <a:graphicData uri="http://schemas.openxmlformats.org/drawingml/2006/table">
            <a:tbl>
              <a:tblPr firstRow="1" firstCol="1" bandRow="1"/>
              <a:tblGrid>
                <a:gridCol w="2665672">
                  <a:extLst>
                    <a:ext uri="{9D8B030D-6E8A-4147-A177-3AD203B41FA5}">
                      <a16:colId xmlns:a16="http://schemas.microsoft.com/office/drawing/2014/main" val="1250838318"/>
                    </a:ext>
                  </a:extLst>
                </a:gridCol>
                <a:gridCol w="2778818">
                  <a:extLst>
                    <a:ext uri="{9D8B030D-6E8A-4147-A177-3AD203B41FA5}">
                      <a16:colId xmlns:a16="http://schemas.microsoft.com/office/drawing/2014/main" val="2616376391"/>
                    </a:ext>
                  </a:extLst>
                </a:gridCol>
              </a:tblGrid>
              <a:tr h="205105">
                <a:tc>
                  <a:txBody>
                    <a:bodyPr/>
                    <a:lstStyle/>
                    <a:p>
                      <a:pPr algn="ctr">
                        <a:lnSpc>
                          <a:spcPct val="115000"/>
                        </a:lnSpc>
                        <a:tabLst>
                          <a:tab pos="457200" algn="l"/>
                        </a:tabLst>
                      </a:pPr>
                      <a:r>
                        <a:rPr lang="en-US" sz="1200" b="1"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Number of Jobs to be created</a:t>
                      </a:r>
                      <a:endParaRPr lang="en-ZA" sz="1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tabLst>
                          <a:tab pos="457200" algn="l"/>
                        </a:tabLst>
                      </a:pPr>
                      <a:r>
                        <a:rPr lang="en-US" sz="1200" b="1"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Number of Jobs to be retained</a:t>
                      </a:r>
                      <a:endParaRPr lang="en-ZA" sz="1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43916746"/>
                  </a:ext>
                </a:extLst>
              </a:tr>
              <a:tr h="215900">
                <a:tc>
                  <a:txBody>
                    <a:bodyPr/>
                    <a:lstStyle/>
                    <a:p>
                      <a:pPr algn="just">
                        <a:lnSpc>
                          <a:spcPct val="115000"/>
                        </a:lnSpc>
                        <a:tabLst>
                          <a:tab pos="457200" algn="l"/>
                        </a:tabLst>
                      </a:pPr>
                      <a:r>
                        <a:rPr lang="en-US" sz="10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tabLst>
                          <a:tab pos="457200" algn="l"/>
                        </a:tabLs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144017"/>
                  </a:ext>
                </a:extLst>
              </a:tr>
            </a:tbl>
          </a:graphicData>
        </a:graphic>
      </p:graphicFrame>
      <p:sp>
        <p:nvSpPr>
          <p:cNvPr id="11" name="Rectangle 3">
            <a:extLst>
              <a:ext uri="{FF2B5EF4-FFF2-40B4-BE49-F238E27FC236}">
                <a16:creationId xmlns:a16="http://schemas.microsoft.com/office/drawing/2014/main" id="{2711CB78-3B07-43F7-BA93-D4A794C2DA56}"/>
              </a:ext>
            </a:extLst>
          </p:cNvPr>
          <p:cNvSpPr>
            <a:spLocks noChangeArrowheads="1"/>
          </p:cNvSpPr>
          <p:nvPr/>
        </p:nvSpPr>
        <p:spPr bwMode="auto">
          <a:xfrm>
            <a:off x="873050" y="3422650"/>
            <a:ext cx="1125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57200" algn="l"/>
              </a:tabLst>
            </a:pPr>
            <a:r>
              <a:rPr lang="en-ZA" altLang="en-US" sz="1200" u="sng" dirty="0">
                <a:ea typeface="Times New Roman" panose="02020603050405020304" pitchFamily="18" charset="0"/>
                <a:cs typeface="Arial" panose="020B0604020202020204" pitchFamily="34" charset="0"/>
              </a:rPr>
              <a:t>Job Creation</a:t>
            </a:r>
            <a:endParaRPr kumimoji="0" lang="en-ZA" altLang="en-US" sz="1200" i="0" u="sng"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ZA"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FB297457-CD3E-4E9F-AB73-BDF2EBF146B0}"/>
              </a:ext>
            </a:extLst>
          </p:cNvPr>
          <p:cNvGraphicFramePr>
            <a:graphicFrameLocks noGrp="1"/>
          </p:cNvGraphicFramePr>
          <p:nvPr>
            <p:extLst>
              <p:ext uri="{D42A27DB-BD31-4B8C-83A1-F6EECF244321}">
                <p14:modId xmlns:p14="http://schemas.microsoft.com/office/powerpoint/2010/main" val="3983886089"/>
              </p:ext>
            </p:extLst>
          </p:nvPr>
        </p:nvGraphicFramePr>
        <p:xfrm>
          <a:off x="902847" y="5164988"/>
          <a:ext cx="5445469" cy="564579"/>
        </p:xfrm>
        <a:graphic>
          <a:graphicData uri="http://schemas.openxmlformats.org/drawingml/2006/table">
            <a:tbl>
              <a:tblPr firstRow="1" firstCol="1" bandRow="1"/>
              <a:tblGrid>
                <a:gridCol w="2616544">
                  <a:extLst>
                    <a:ext uri="{9D8B030D-6E8A-4147-A177-3AD203B41FA5}">
                      <a16:colId xmlns:a16="http://schemas.microsoft.com/office/drawing/2014/main" val="170838810"/>
                    </a:ext>
                  </a:extLst>
                </a:gridCol>
                <a:gridCol w="2828925">
                  <a:extLst>
                    <a:ext uri="{9D8B030D-6E8A-4147-A177-3AD203B41FA5}">
                      <a16:colId xmlns:a16="http://schemas.microsoft.com/office/drawing/2014/main" val="2652060332"/>
                    </a:ext>
                  </a:extLst>
                </a:gridCol>
              </a:tblGrid>
              <a:tr h="168275">
                <a:tc>
                  <a:txBody>
                    <a:bodyPr/>
                    <a:lstStyle/>
                    <a:p>
                      <a:pPr algn="just">
                        <a:lnSpc>
                          <a:spcPct val="115000"/>
                        </a:lnSpc>
                        <a:tabLst>
                          <a:tab pos="457200" algn="l"/>
                        </a:tabLst>
                      </a:pPr>
                      <a:r>
                        <a:rPr lang="en-US" sz="1200" b="1"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Targeted Group</a:t>
                      </a:r>
                      <a:endParaRPr lang="en-ZA" sz="1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tabLst>
                          <a:tab pos="457200" algn="l"/>
                        </a:tabLst>
                      </a:pPr>
                      <a:r>
                        <a:rPr lang="en-US" sz="1200" b="1"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Proposal</a:t>
                      </a:r>
                      <a:endParaRPr lang="en-ZA" sz="1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71166568"/>
                  </a:ext>
                </a:extLst>
              </a:tr>
              <a:tr h="346710">
                <a:tc>
                  <a:txBody>
                    <a:bodyPr/>
                    <a:lstStyle/>
                    <a:p>
                      <a:pPr algn="just">
                        <a:lnSpc>
                          <a:spcPct val="115000"/>
                        </a:lnSpc>
                        <a:tabLst>
                          <a:tab pos="457200" algn="l"/>
                        </a:tabLst>
                      </a:pPr>
                      <a:r>
                        <a:rPr lang="en-US" sz="1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EME 1&amp;2 / QSE 1&amp;2 30%</a:t>
                      </a:r>
                      <a:endParaRPr lang="en-ZA" sz="1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57200" algn="l"/>
                        </a:tabLst>
                      </a:pPr>
                      <a:r>
                        <a:rPr lang="en-US" sz="10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tabLst>
                          <a:tab pos="457200" algn="l"/>
                        </a:tabLst>
                      </a:pPr>
                      <a:r>
                        <a:rPr lang="en-US" sz="10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330585"/>
                  </a:ext>
                </a:extLst>
              </a:tr>
            </a:tbl>
          </a:graphicData>
        </a:graphic>
      </p:graphicFrame>
      <p:sp>
        <p:nvSpPr>
          <p:cNvPr id="13" name="Rectangle 4">
            <a:extLst>
              <a:ext uri="{FF2B5EF4-FFF2-40B4-BE49-F238E27FC236}">
                <a16:creationId xmlns:a16="http://schemas.microsoft.com/office/drawing/2014/main" id="{4FC4062F-1980-481C-94B8-E5ED44D567E4}"/>
              </a:ext>
            </a:extLst>
          </p:cNvPr>
          <p:cNvSpPr>
            <a:spLocks noChangeArrowheads="1"/>
          </p:cNvSpPr>
          <p:nvPr/>
        </p:nvSpPr>
        <p:spPr bwMode="auto">
          <a:xfrm>
            <a:off x="1050581" y="4991768"/>
            <a:ext cx="2199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ZA"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D6DCB89D-5A03-4F49-94FC-09F0A8CC55DD}"/>
              </a:ext>
            </a:extLst>
          </p:cNvPr>
          <p:cNvSpPr/>
          <p:nvPr/>
        </p:nvSpPr>
        <p:spPr>
          <a:xfrm>
            <a:off x="902847" y="4844731"/>
            <a:ext cx="1452642" cy="276999"/>
          </a:xfrm>
          <a:prstGeom prst="rect">
            <a:avLst/>
          </a:prstGeom>
        </p:spPr>
        <p:txBody>
          <a:bodyPr wrap="none">
            <a:spAutoFit/>
          </a:bodyPr>
          <a:lstStyle/>
          <a:p>
            <a:pPr lvl="0" eaLnBrk="0" hangingPunct="0">
              <a:tabLst>
                <a:tab pos="457200" algn="l"/>
              </a:tabLst>
            </a:pPr>
            <a:r>
              <a:rPr lang="en-US" altLang="en-US" sz="1200" u="sng" dirty="0">
                <a:cs typeface="Arial" panose="020B0604020202020204" pitchFamily="34" charset="0"/>
              </a:rPr>
              <a:t>S</a:t>
            </a:r>
            <a:r>
              <a:rPr lang="en-ZA" altLang="en-US" sz="1200" u="sng" dirty="0" err="1">
                <a:cs typeface="Arial" panose="020B0604020202020204" pitchFamily="34" charset="0"/>
              </a:rPr>
              <a:t>ub</a:t>
            </a:r>
            <a:r>
              <a:rPr lang="en-ZA" altLang="en-US" sz="1200" u="sng" dirty="0">
                <a:cs typeface="Arial" panose="020B0604020202020204" pitchFamily="34" charset="0"/>
              </a:rPr>
              <a:t> - contracting</a:t>
            </a:r>
            <a:endParaRPr lang="en-ZA" altLang="en-US" sz="1200" u="sng" dirty="0"/>
          </a:p>
        </p:txBody>
      </p:sp>
      <p:graphicFrame>
        <p:nvGraphicFramePr>
          <p:cNvPr id="5" name="Table 5">
            <a:extLst>
              <a:ext uri="{FF2B5EF4-FFF2-40B4-BE49-F238E27FC236}">
                <a16:creationId xmlns:a16="http://schemas.microsoft.com/office/drawing/2014/main" id="{306AC8F3-09D9-4C72-8F54-E6A6AD703976}"/>
              </a:ext>
            </a:extLst>
          </p:cNvPr>
          <p:cNvGraphicFramePr>
            <a:graphicFrameLocks noGrp="1"/>
          </p:cNvGraphicFramePr>
          <p:nvPr>
            <p:extLst>
              <p:ext uri="{D42A27DB-BD31-4B8C-83A1-F6EECF244321}">
                <p14:modId xmlns:p14="http://schemas.microsoft.com/office/powerpoint/2010/main" val="1675969304"/>
              </p:ext>
            </p:extLst>
          </p:nvPr>
        </p:nvGraphicFramePr>
        <p:xfrm>
          <a:off x="936313" y="1903548"/>
          <a:ext cx="6096000" cy="1752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19591376"/>
                    </a:ext>
                  </a:extLst>
                </a:gridCol>
                <a:gridCol w="2032000">
                  <a:extLst>
                    <a:ext uri="{9D8B030D-6E8A-4147-A177-3AD203B41FA5}">
                      <a16:colId xmlns:a16="http://schemas.microsoft.com/office/drawing/2014/main" val="4189250506"/>
                    </a:ext>
                  </a:extLst>
                </a:gridCol>
                <a:gridCol w="2032000">
                  <a:extLst>
                    <a:ext uri="{9D8B030D-6E8A-4147-A177-3AD203B41FA5}">
                      <a16:colId xmlns:a16="http://schemas.microsoft.com/office/drawing/2014/main" val="3794532326"/>
                    </a:ext>
                  </a:extLst>
                </a:gridCol>
              </a:tblGrid>
              <a:tr h="370840">
                <a:tc>
                  <a:txBody>
                    <a:bodyPr/>
                    <a:lstStyle/>
                    <a:p>
                      <a:r>
                        <a:rPr lang="en-US" sz="1200" dirty="0">
                          <a:solidFill>
                            <a:schemeClr val="accent5">
                              <a:lumMod val="10000"/>
                            </a:schemeClr>
                          </a:solidFill>
                        </a:rPr>
                        <a:t>Category</a:t>
                      </a:r>
                      <a:endParaRPr lang="en-ZA" sz="1200" dirty="0">
                        <a:solidFill>
                          <a:schemeClr val="accent5">
                            <a:lumMod val="10000"/>
                          </a:schemeClr>
                        </a:solidFill>
                      </a:endParaRPr>
                    </a:p>
                  </a:txBody>
                  <a:tcPr/>
                </a:tc>
                <a:tc>
                  <a:txBody>
                    <a:bodyPr/>
                    <a:lstStyle/>
                    <a:p>
                      <a:r>
                        <a:rPr lang="en-US" sz="1200" dirty="0">
                          <a:solidFill>
                            <a:schemeClr val="accent5">
                              <a:lumMod val="10000"/>
                            </a:schemeClr>
                          </a:solidFill>
                        </a:rPr>
                        <a:t>Eskom Target</a:t>
                      </a:r>
                      <a:endParaRPr lang="en-ZA" sz="1200" dirty="0">
                        <a:solidFill>
                          <a:schemeClr val="accent5">
                            <a:lumMod val="10000"/>
                          </a:schemeClr>
                        </a:solidFill>
                      </a:endParaRPr>
                    </a:p>
                  </a:txBody>
                  <a:tcPr/>
                </a:tc>
                <a:tc>
                  <a:txBody>
                    <a:bodyPr/>
                    <a:lstStyle/>
                    <a:p>
                      <a:r>
                        <a:rPr lang="en-US" sz="1200" dirty="0">
                          <a:solidFill>
                            <a:schemeClr val="accent5">
                              <a:lumMod val="10000"/>
                            </a:schemeClr>
                          </a:solidFill>
                        </a:rPr>
                        <a:t>Proposal</a:t>
                      </a:r>
                      <a:endParaRPr lang="en-ZA" sz="1200" dirty="0">
                        <a:solidFill>
                          <a:schemeClr val="accent5">
                            <a:lumMod val="10000"/>
                          </a:schemeClr>
                        </a:solidFill>
                      </a:endParaRPr>
                    </a:p>
                  </a:txBody>
                  <a:tcPr/>
                </a:tc>
                <a:extLst>
                  <a:ext uri="{0D108BD9-81ED-4DB2-BD59-A6C34878D82A}">
                    <a16:rowId xmlns:a16="http://schemas.microsoft.com/office/drawing/2014/main" val="2193803923"/>
                  </a:ext>
                </a:extLst>
              </a:tr>
              <a:tr h="370840">
                <a:tc>
                  <a:txBody>
                    <a:bodyPr/>
                    <a:lstStyle/>
                    <a:p>
                      <a:r>
                        <a:rPr lang="en-US" sz="1050" dirty="0">
                          <a:solidFill>
                            <a:schemeClr val="accent5">
                              <a:lumMod val="10000"/>
                            </a:schemeClr>
                          </a:solidFill>
                        </a:rPr>
                        <a:t>Quality Controller</a:t>
                      </a:r>
                      <a:endParaRPr lang="en-ZA" sz="1050" dirty="0">
                        <a:solidFill>
                          <a:schemeClr val="accent5">
                            <a:lumMod val="10000"/>
                          </a:schemeClr>
                        </a:solidFill>
                      </a:endParaRPr>
                    </a:p>
                  </a:txBody>
                  <a:tcPr/>
                </a:tc>
                <a:tc>
                  <a:txBody>
                    <a:bodyPr/>
                    <a:lstStyle/>
                    <a:p>
                      <a:r>
                        <a:rPr lang="en-US" sz="1000" dirty="0">
                          <a:solidFill>
                            <a:schemeClr val="accent4">
                              <a:lumMod val="50000"/>
                            </a:schemeClr>
                          </a:solidFill>
                        </a:rPr>
                        <a:t>5</a:t>
                      </a:r>
                      <a:endParaRPr lang="en-ZA" sz="1000" dirty="0">
                        <a:solidFill>
                          <a:schemeClr val="accent4">
                            <a:lumMod val="50000"/>
                          </a:schemeClr>
                        </a:solidFill>
                      </a:endParaRPr>
                    </a:p>
                  </a:txBody>
                  <a:tcPr/>
                </a:tc>
                <a:tc>
                  <a:txBody>
                    <a:bodyPr/>
                    <a:lstStyle/>
                    <a:p>
                      <a:endParaRPr lang="en-ZA"/>
                    </a:p>
                  </a:txBody>
                  <a:tcPr/>
                </a:tc>
                <a:extLst>
                  <a:ext uri="{0D108BD9-81ED-4DB2-BD59-A6C34878D82A}">
                    <a16:rowId xmlns:a16="http://schemas.microsoft.com/office/drawing/2014/main" val="1624102906"/>
                  </a:ext>
                </a:extLst>
              </a:tr>
              <a:tr h="370840">
                <a:tc>
                  <a:txBody>
                    <a:bodyPr/>
                    <a:lstStyle/>
                    <a:p>
                      <a:r>
                        <a:rPr lang="en-US" sz="1050" dirty="0">
                          <a:solidFill>
                            <a:schemeClr val="accent5">
                              <a:lumMod val="10000"/>
                            </a:schemeClr>
                          </a:solidFill>
                        </a:rPr>
                        <a:t>Technician</a:t>
                      </a:r>
                      <a:endParaRPr lang="en-ZA" sz="1050" dirty="0">
                        <a:solidFill>
                          <a:schemeClr val="accent5">
                            <a:lumMod val="10000"/>
                          </a:schemeClr>
                        </a:solidFill>
                      </a:endParaRPr>
                    </a:p>
                  </a:txBody>
                  <a:tcPr/>
                </a:tc>
                <a:tc>
                  <a:txBody>
                    <a:bodyPr/>
                    <a:lstStyle/>
                    <a:p>
                      <a:r>
                        <a:rPr lang="en-US" sz="1000" dirty="0">
                          <a:solidFill>
                            <a:schemeClr val="accent4">
                              <a:lumMod val="50000"/>
                            </a:schemeClr>
                          </a:solidFill>
                        </a:rPr>
                        <a:t>5</a:t>
                      </a:r>
                      <a:endParaRPr lang="en-ZA" sz="1000" dirty="0">
                        <a:solidFill>
                          <a:schemeClr val="accent4">
                            <a:lumMod val="50000"/>
                          </a:schemeClr>
                        </a:solidFill>
                      </a:endParaRPr>
                    </a:p>
                  </a:txBody>
                  <a:tcPr/>
                </a:tc>
                <a:tc>
                  <a:txBody>
                    <a:bodyPr/>
                    <a:lstStyle/>
                    <a:p>
                      <a:endParaRPr lang="en-ZA" dirty="0"/>
                    </a:p>
                  </a:txBody>
                  <a:tcPr/>
                </a:tc>
                <a:extLst>
                  <a:ext uri="{0D108BD9-81ED-4DB2-BD59-A6C34878D82A}">
                    <a16:rowId xmlns:a16="http://schemas.microsoft.com/office/drawing/2014/main" val="2670805766"/>
                  </a:ext>
                </a:extLst>
              </a:tr>
              <a:tr h="370840">
                <a:tc>
                  <a:txBody>
                    <a:bodyPr/>
                    <a:lstStyle/>
                    <a:p>
                      <a:r>
                        <a:rPr lang="en-US" sz="1050" dirty="0">
                          <a:solidFill>
                            <a:schemeClr val="accent5">
                              <a:lumMod val="10000"/>
                            </a:schemeClr>
                          </a:solidFill>
                        </a:rPr>
                        <a:t>Artisan</a:t>
                      </a:r>
                    </a:p>
                    <a:p>
                      <a:endParaRPr lang="en-US" sz="1050" dirty="0">
                        <a:solidFill>
                          <a:schemeClr val="accent5">
                            <a:lumMod val="10000"/>
                          </a:schemeClr>
                        </a:solidFill>
                      </a:endParaRPr>
                    </a:p>
                    <a:p>
                      <a:r>
                        <a:rPr lang="en-US" sz="1050" dirty="0">
                          <a:solidFill>
                            <a:schemeClr val="accent5">
                              <a:lumMod val="10000"/>
                            </a:schemeClr>
                          </a:solidFill>
                        </a:rPr>
                        <a:t>Engineers</a:t>
                      </a:r>
                      <a:endParaRPr lang="en-ZA" sz="1050" dirty="0">
                        <a:solidFill>
                          <a:schemeClr val="accent5">
                            <a:lumMod val="10000"/>
                          </a:schemeClr>
                        </a:solidFill>
                      </a:endParaRPr>
                    </a:p>
                  </a:txBody>
                  <a:tcPr/>
                </a:tc>
                <a:tc>
                  <a:txBody>
                    <a:bodyPr/>
                    <a:lstStyle/>
                    <a:p>
                      <a:r>
                        <a:rPr lang="en-US" sz="1000" dirty="0">
                          <a:solidFill>
                            <a:schemeClr val="accent4">
                              <a:lumMod val="50000"/>
                            </a:schemeClr>
                          </a:solidFill>
                        </a:rPr>
                        <a:t>5</a:t>
                      </a:r>
                    </a:p>
                    <a:p>
                      <a:endParaRPr lang="en-US" sz="1000" dirty="0">
                        <a:solidFill>
                          <a:schemeClr val="accent4">
                            <a:lumMod val="50000"/>
                          </a:schemeClr>
                        </a:solidFill>
                      </a:endParaRPr>
                    </a:p>
                    <a:p>
                      <a:r>
                        <a:rPr lang="en-US" sz="1000" dirty="0">
                          <a:solidFill>
                            <a:schemeClr val="accent4">
                              <a:lumMod val="50000"/>
                            </a:schemeClr>
                          </a:solidFill>
                        </a:rPr>
                        <a:t>5</a:t>
                      </a:r>
                      <a:endParaRPr lang="en-ZA" sz="1000" dirty="0">
                        <a:solidFill>
                          <a:schemeClr val="accent4">
                            <a:lumMod val="50000"/>
                          </a:schemeClr>
                        </a:solidFill>
                      </a:endParaRPr>
                    </a:p>
                  </a:txBody>
                  <a:tcPr/>
                </a:tc>
                <a:tc>
                  <a:txBody>
                    <a:bodyPr/>
                    <a:lstStyle/>
                    <a:p>
                      <a:endParaRPr lang="en-US" dirty="0"/>
                    </a:p>
                    <a:p>
                      <a:endParaRPr lang="en-ZA" dirty="0"/>
                    </a:p>
                  </a:txBody>
                  <a:tcPr/>
                </a:tc>
                <a:extLst>
                  <a:ext uri="{0D108BD9-81ED-4DB2-BD59-A6C34878D82A}">
                    <a16:rowId xmlns:a16="http://schemas.microsoft.com/office/drawing/2014/main" val="637008365"/>
                  </a:ext>
                </a:extLst>
              </a:tr>
            </a:tbl>
          </a:graphicData>
        </a:graphic>
      </p:graphicFrame>
      <p:sp>
        <p:nvSpPr>
          <p:cNvPr id="15" name="Rectangle 14">
            <a:extLst>
              <a:ext uri="{FF2B5EF4-FFF2-40B4-BE49-F238E27FC236}">
                <a16:creationId xmlns:a16="http://schemas.microsoft.com/office/drawing/2014/main" id="{8E78EAB1-2D51-4C3D-8CB6-B8B6662BCE49}"/>
              </a:ext>
            </a:extLst>
          </p:cNvPr>
          <p:cNvSpPr/>
          <p:nvPr/>
        </p:nvSpPr>
        <p:spPr>
          <a:xfrm>
            <a:off x="915692" y="6030192"/>
            <a:ext cx="7010252" cy="246221"/>
          </a:xfrm>
          <a:prstGeom prst="rect">
            <a:avLst/>
          </a:prstGeom>
        </p:spPr>
        <p:txBody>
          <a:bodyPr wrap="none">
            <a:spAutoFit/>
          </a:bodyPr>
          <a:lstStyle/>
          <a:p>
            <a:pPr lvl="0" eaLnBrk="0" hangingPunct="0">
              <a:tabLst>
                <a:tab pos="457200" algn="l"/>
              </a:tabLst>
            </a:pPr>
            <a:r>
              <a:rPr lang="en-US" altLang="en-US" sz="1000" b="0" dirty="0">
                <a:cs typeface="Arial" panose="020B0604020202020204" pitchFamily="34" charset="0"/>
              </a:rPr>
              <a:t>Note: The above will be applicable in an event where the imported content does not exceed the $5million NIPP threshold.</a:t>
            </a:r>
            <a:endParaRPr lang="en-ZA" altLang="en-US" sz="1000" b="0" dirty="0"/>
          </a:p>
        </p:txBody>
      </p:sp>
    </p:spTree>
    <p:extLst>
      <p:ext uri="{BB962C8B-B14F-4D97-AF65-F5344CB8AC3E}">
        <p14:creationId xmlns:p14="http://schemas.microsoft.com/office/powerpoint/2010/main" val="123844719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0025" y="327222"/>
            <a:ext cx="6985000" cy="313932"/>
          </a:xfrm>
        </p:spPr>
        <p:txBody>
          <a:bodyPr/>
          <a:lstStyle/>
          <a:p>
            <a:r>
              <a:rPr lang="en-US" dirty="0"/>
              <a:t>   Monitoring and Reporting</a:t>
            </a:r>
            <a:endParaRPr lang="en-ZA" dirty="0"/>
          </a:p>
        </p:txBody>
      </p:sp>
      <p:sp>
        <p:nvSpPr>
          <p:cNvPr id="20484" name="Slide Number Placeholder 4"/>
          <p:cNvSpPr>
            <a:spLocks noGrp="1"/>
          </p:cNvSpPr>
          <p:nvPr>
            <p:ph type="sldNum" sz="quarter" idx="4294967295"/>
          </p:nvPr>
        </p:nvSpPr>
        <p:spPr>
          <a:xfrm>
            <a:off x="3924300" y="6453188"/>
            <a:ext cx="935038" cy="268287"/>
          </a:xfrm>
          <a:prstGeom prst="rect">
            <a:avLst/>
          </a:prstGeo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FCE7C-797D-43E3-B783-483A8C32DD63}" type="slidenum">
              <a:rPr lang="en-ZA" smtClean="0">
                <a:solidFill>
                  <a:srgbClr val="83725B"/>
                </a:solidFill>
              </a:rPr>
              <a:pPr/>
              <a:t>11</a:t>
            </a:fld>
            <a:endParaRPr lang="en-ZA" dirty="0">
              <a:solidFill>
                <a:srgbClr val="83725B"/>
              </a:solidFill>
            </a:endParaRPr>
          </a:p>
        </p:txBody>
      </p:sp>
      <p:sp>
        <p:nvSpPr>
          <p:cNvPr id="2" name="Rectangle 1"/>
          <p:cNvSpPr/>
          <p:nvPr/>
        </p:nvSpPr>
        <p:spPr>
          <a:xfrm>
            <a:off x="1034402" y="1082573"/>
            <a:ext cx="7186246" cy="2308324"/>
          </a:xfrm>
          <a:prstGeom prst="rect">
            <a:avLst/>
          </a:prstGeom>
        </p:spPr>
        <p:txBody>
          <a:bodyPr wrap="square">
            <a:spAutoFit/>
          </a:bodyPr>
          <a:lstStyle/>
          <a:p>
            <a:endParaRPr lang="en-US" sz="2000" dirty="0"/>
          </a:p>
          <a:p>
            <a:endParaRPr lang="en-US" sz="2000" dirty="0"/>
          </a:p>
          <a:p>
            <a:pPr marL="285750" indent="-285750">
              <a:buFont typeface="Arial" panose="020B0604020202020204" pitchFamily="34" charset="0"/>
              <a:buChar char="•"/>
            </a:pPr>
            <a:endParaRPr lang="en-US" sz="2000" dirty="0"/>
          </a:p>
          <a:p>
            <a:endParaRPr lang="en-US" sz="2000" dirty="0"/>
          </a:p>
          <a:p>
            <a:pPr marL="0" indent="0">
              <a:buNone/>
            </a:pPr>
            <a:endParaRPr lang="en-US" sz="1600" dirty="0"/>
          </a:p>
          <a:p>
            <a:endParaRPr lang="en-US" sz="1600" dirty="0"/>
          </a:p>
          <a:p>
            <a:endParaRPr lang="en-US" sz="1600" b="0" dirty="0"/>
          </a:p>
          <a:p>
            <a:r>
              <a:rPr lang="en-US" sz="1600" b="0" dirty="0"/>
              <a:t> .</a:t>
            </a:r>
          </a:p>
        </p:txBody>
      </p:sp>
      <p:pic>
        <p:nvPicPr>
          <p:cNvPr id="4" name="Picture 3">
            <a:extLst>
              <a:ext uri="{FF2B5EF4-FFF2-40B4-BE49-F238E27FC236}">
                <a16:creationId xmlns:a16="http://schemas.microsoft.com/office/drawing/2014/main" id="{A95ACB4F-7070-4636-A086-CFEB79F416DC}"/>
              </a:ext>
            </a:extLst>
          </p:cNvPr>
          <p:cNvPicPr>
            <a:picLocks noChangeAspect="1"/>
          </p:cNvPicPr>
          <p:nvPr/>
        </p:nvPicPr>
        <p:blipFill>
          <a:blip r:embed="rId2"/>
          <a:stretch>
            <a:fillRect/>
          </a:stretch>
        </p:blipFill>
        <p:spPr>
          <a:xfrm>
            <a:off x="0" y="1729334"/>
            <a:ext cx="9144000" cy="1418132"/>
          </a:xfrm>
          <a:prstGeom prst="rect">
            <a:avLst/>
          </a:prstGeom>
        </p:spPr>
      </p:pic>
    </p:spTree>
    <p:extLst>
      <p:ext uri="{BB962C8B-B14F-4D97-AF65-F5344CB8AC3E}">
        <p14:creationId xmlns:p14="http://schemas.microsoft.com/office/powerpoint/2010/main" val="63485377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3" name="Rectangle 3"/>
          <p:cNvSpPr>
            <a:spLocks noChangeArrowheads="1"/>
          </p:cNvSpPr>
          <p:nvPr/>
        </p:nvSpPr>
        <p:spPr bwMode="auto">
          <a:xfrm>
            <a:off x="0" y="3636168"/>
            <a:ext cx="9144000" cy="1182688"/>
          </a:xfrm>
          <a:prstGeom prst="rect">
            <a:avLst/>
          </a:prstGeom>
          <a:solidFill>
            <a:schemeClr val="bg1"/>
          </a:solidFill>
          <a:ln>
            <a:noFill/>
          </a:ln>
        </p:spPr>
        <p:txBody>
          <a:bodyPr wrap="none" anchor="ctr"/>
          <a:lstStyle/>
          <a:p>
            <a:endParaRPr lang="en-ZA" sz="4800" dirty="0">
              <a:solidFill>
                <a:srgbClr val="0000CC"/>
              </a:solidFill>
              <a:latin typeface="Arial"/>
              <a:cs typeface="Arial"/>
            </a:endParaRPr>
          </a:p>
          <a:p>
            <a:pPr algn="ctr"/>
            <a:r>
              <a:rPr lang="en-ZA" sz="4000" dirty="0">
                <a:solidFill>
                  <a:srgbClr val="003896"/>
                </a:solidFill>
                <a:latin typeface="Arial"/>
                <a:cs typeface="Arial"/>
              </a:rPr>
              <a:t>Thank You</a:t>
            </a:r>
          </a:p>
          <a:p>
            <a:endParaRPr lang="en-US" sz="4000" i="1" dirty="0">
              <a:solidFill>
                <a:srgbClr val="0000CC"/>
              </a:solidFill>
              <a:latin typeface="Arial"/>
              <a:cs typeface="Arial"/>
            </a:endParaRPr>
          </a:p>
        </p:txBody>
      </p:sp>
      <p:pic>
        <p:nvPicPr>
          <p:cNvPr id="4" name="Picture 161" descr="logo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4227512"/>
            <a:ext cx="21463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2891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89" name="Title 1"/>
          <p:cNvSpPr>
            <a:spLocks noGrp="1"/>
          </p:cNvSpPr>
          <p:nvPr>
            <p:ph type="title"/>
          </p:nvPr>
        </p:nvSpPr>
        <p:spPr bwMode="gray">
          <a:xfrm>
            <a:off x="200025" y="174625"/>
            <a:ext cx="6985000" cy="622300"/>
          </a:xfrm>
        </p:spPr>
        <p:txBody>
          <a:bodyPr/>
          <a:lstStyle/>
          <a:p>
            <a:r>
              <a:rPr lang="en-ZA" dirty="0"/>
              <a:t>We have a mandate to contribute positively to the development of the country</a:t>
            </a:r>
          </a:p>
        </p:txBody>
      </p:sp>
      <p:sp>
        <p:nvSpPr>
          <p:cNvPr id="1343490" name="Slide Number Placeholder 3"/>
          <p:cNvSpPr>
            <a:spLocks noGrp="1"/>
          </p:cNvSpPr>
          <p:nvPr>
            <p:ph type="sldNum" sz="quarter" idx="10"/>
          </p:nvPr>
        </p:nvSpPr>
        <p:spPr bwMode="gray">
          <a:noFill/>
        </p:spPr>
        <p:txBody>
          <a:bodyPr/>
          <a:lstStyle/>
          <a:p>
            <a:fld id="{870B9BA5-45AD-4D05-8576-A666716DD6F3}" type="slidenum">
              <a:rPr lang="en-US" smtClean="0"/>
              <a:pPr/>
              <a:t>2</a:t>
            </a:fld>
            <a:endParaRPr lang="en-US" dirty="0"/>
          </a:p>
        </p:txBody>
      </p:sp>
      <p:pic>
        <p:nvPicPr>
          <p:cNvPr id="1343491" name="Picture 7" descr="Ausriss-gross"/>
          <p:cNvPicPr>
            <a:picLocks noChangeAspect="1" noChangeArrowheads="1"/>
          </p:cNvPicPr>
          <p:nvPr>
            <p:custDataLst>
              <p:tags r:id="rId1"/>
            </p:custDataLst>
          </p:nvPr>
        </p:nvPicPr>
        <p:blipFill>
          <a:blip r:embed="rId4"/>
          <a:srcRect/>
          <a:stretch>
            <a:fillRect/>
          </a:stretch>
        </p:blipFill>
        <p:spPr bwMode="gray">
          <a:xfrm>
            <a:off x="542925" y="1920875"/>
            <a:ext cx="7850188" cy="3384550"/>
          </a:xfrm>
          <a:prstGeom prst="rect">
            <a:avLst/>
          </a:prstGeom>
          <a:noFill/>
          <a:ln w="9525">
            <a:noFill/>
            <a:miter lim="800000"/>
            <a:headEnd/>
            <a:tailEnd/>
          </a:ln>
        </p:spPr>
      </p:pic>
      <p:sp>
        <p:nvSpPr>
          <p:cNvPr id="1343492" name="Rectangle 8"/>
          <p:cNvSpPr>
            <a:spLocks noChangeArrowheads="1"/>
          </p:cNvSpPr>
          <p:nvPr>
            <p:custDataLst>
              <p:tags r:id="rId2"/>
            </p:custDataLst>
          </p:nvPr>
        </p:nvSpPr>
        <p:spPr bwMode="gray">
          <a:xfrm>
            <a:off x="1060450" y="2359025"/>
            <a:ext cx="6896100" cy="2436813"/>
          </a:xfrm>
          <a:prstGeom prst="rect">
            <a:avLst/>
          </a:prstGeom>
          <a:noFill/>
          <a:ln w="9525">
            <a:noFill/>
            <a:miter lim="800000"/>
            <a:headEnd/>
            <a:tailEnd/>
          </a:ln>
        </p:spPr>
        <p:txBody>
          <a:bodyPr lIns="0" tIns="0" rIns="0" bIns="0">
            <a:spAutoFit/>
          </a:bodyPr>
          <a:lstStyle/>
          <a:p>
            <a:pPr>
              <a:lnSpc>
                <a:spcPct val="160000"/>
              </a:lnSpc>
            </a:pPr>
            <a:r>
              <a:rPr lang="en-ZA" sz="2000" b="1" dirty="0">
                <a:solidFill>
                  <a:schemeClr val="tx1"/>
                </a:solidFill>
              </a:rPr>
              <a:t>Our mandate</a:t>
            </a:r>
            <a:r>
              <a:rPr lang="en-ZA" sz="2000" dirty="0">
                <a:solidFill>
                  <a:schemeClr val="tx1"/>
                </a:solidFill>
              </a:rPr>
              <a:t> is to achieve </a:t>
            </a:r>
            <a:r>
              <a:rPr lang="en-ZA" sz="2000" b="1" dirty="0">
                <a:solidFill>
                  <a:schemeClr val="tx1"/>
                </a:solidFill>
              </a:rPr>
              <a:t>maximum and sustainable local development impact </a:t>
            </a:r>
            <a:r>
              <a:rPr lang="en-ZA" sz="2000" dirty="0">
                <a:solidFill>
                  <a:schemeClr val="tx1"/>
                </a:solidFill>
              </a:rPr>
              <a:t>through leveraging Eskom’s </a:t>
            </a:r>
            <a:r>
              <a:rPr lang="en-ZA" sz="2000" b="1" dirty="0">
                <a:solidFill>
                  <a:schemeClr val="tx1"/>
                </a:solidFill>
              </a:rPr>
              <a:t>procurement spend </a:t>
            </a:r>
            <a:r>
              <a:rPr lang="en-ZA" sz="2000" dirty="0">
                <a:solidFill>
                  <a:schemeClr val="tx1"/>
                </a:solidFill>
              </a:rPr>
              <a:t>in a manner that allows flexibility within the business in order to accommodate </a:t>
            </a:r>
            <a:r>
              <a:rPr lang="en-ZA" sz="2000" b="1" dirty="0">
                <a:solidFill>
                  <a:schemeClr val="tx1"/>
                </a:solidFill>
              </a:rPr>
              <a:t>government local development initiatives and policies</a:t>
            </a:r>
            <a:endParaRPr lang="en-US" sz="2000" i="1" dirty="0">
              <a:solidFill>
                <a:schemeClr val="tx1"/>
              </a:solidFill>
            </a:endParaRPr>
          </a:p>
        </p:txBody>
      </p:sp>
    </p:spTree>
    <p:extLst>
      <p:ext uri="{BB962C8B-B14F-4D97-AF65-F5344CB8AC3E}">
        <p14:creationId xmlns:p14="http://schemas.microsoft.com/office/powerpoint/2010/main" val="318710003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p:cNvSpPr>
            <a:spLocks noGrp="1"/>
          </p:cNvSpPr>
          <p:nvPr>
            <p:ph type="sldNum" sz="quarter" idx="10"/>
          </p:nvPr>
        </p:nvSpPr>
        <p:spPr bwMode="gray"/>
        <p:txBody>
          <a:bodyPr/>
          <a:lstStyle/>
          <a:p>
            <a:pPr>
              <a:defRPr/>
            </a:pPr>
            <a:fld id="{00CF80F2-EFCF-419A-862B-4D1F3E46550F}" type="slidenum">
              <a:rPr lang="en-US"/>
              <a:pPr>
                <a:defRPr/>
              </a:pPr>
              <a:t>3</a:t>
            </a:fld>
            <a:endParaRPr lang="en-US" dirty="0"/>
          </a:p>
        </p:txBody>
      </p:sp>
      <p:sp>
        <p:nvSpPr>
          <p:cNvPr id="1333250" name="Slide Number Placeholder 1"/>
          <p:cNvSpPr txBox="1">
            <a:spLocks noGrp="1"/>
          </p:cNvSpPr>
          <p:nvPr/>
        </p:nvSpPr>
        <p:spPr bwMode="gray">
          <a:xfrm>
            <a:off x="7185025" y="6626225"/>
            <a:ext cx="1651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a:defRPr sz="1400">
                <a:solidFill>
                  <a:srgbClr val="003896"/>
                </a:solidFill>
                <a:latin typeface="Arial" pitchFamily="34" charset="0"/>
                <a:cs typeface="Arial" pitchFamily="34" charset="0"/>
              </a:defRPr>
            </a:lvl1pPr>
            <a:lvl2pPr marL="742950" indent="-285750">
              <a:defRPr sz="1400">
                <a:solidFill>
                  <a:srgbClr val="003896"/>
                </a:solidFill>
                <a:latin typeface="Arial" pitchFamily="34" charset="0"/>
                <a:cs typeface="Arial" pitchFamily="34" charset="0"/>
              </a:defRPr>
            </a:lvl2pPr>
            <a:lvl3pPr marL="1143000" indent="-228600">
              <a:defRPr sz="1400">
                <a:solidFill>
                  <a:srgbClr val="003896"/>
                </a:solidFill>
                <a:latin typeface="Arial" pitchFamily="34" charset="0"/>
                <a:cs typeface="Arial" pitchFamily="34" charset="0"/>
              </a:defRPr>
            </a:lvl3pPr>
            <a:lvl4pPr marL="1600200" indent="-228600">
              <a:defRPr sz="1400">
                <a:solidFill>
                  <a:srgbClr val="003896"/>
                </a:solidFill>
                <a:latin typeface="Arial" pitchFamily="34" charset="0"/>
                <a:cs typeface="Arial" pitchFamily="34" charset="0"/>
              </a:defRPr>
            </a:lvl4pPr>
            <a:lvl5pPr marL="2057400" indent="-228600">
              <a:defRPr sz="1400">
                <a:solidFill>
                  <a:srgbClr val="003896"/>
                </a:solidFill>
                <a:latin typeface="Arial" pitchFamily="34" charset="0"/>
                <a:cs typeface="Arial" pitchFamily="34" charset="0"/>
              </a:defRPr>
            </a:lvl5pPr>
            <a:lvl6pPr marL="2514600" indent="-228600" fontAlgn="base">
              <a:spcBef>
                <a:spcPct val="0"/>
              </a:spcBef>
              <a:spcAft>
                <a:spcPct val="0"/>
              </a:spcAft>
              <a:defRPr sz="1400">
                <a:solidFill>
                  <a:srgbClr val="003896"/>
                </a:solidFill>
                <a:latin typeface="Arial" pitchFamily="34" charset="0"/>
                <a:cs typeface="Arial" pitchFamily="34" charset="0"/>
              </a:defRPr>
            </a:lvl6pPr>
            <a:lvl7pPr marL="2971800" indent="-228600" fontAlgn="base">
              <a:spcBef>
                <a:spcPct val="0"/>
              </a:spcBef>
              <a:spcAft>
                <a:spcPct val="0"/>
              </a:spcAft>
              <a:defRPr sz="1400">
                <a:solidFill>
                  <a:srgbClr val="003896"/>
                </a:solidFill>
                <a:latin typeface="Arial" pitchFamily="34" charset="0"/>
                <a:cs typeface="Arial" pitchFamily="34" charset="0"/>
              </a:defRPr>
            </a:lvl7pPr>
            <a:lvl8pPr marL="3429000" indent="-228600" fontAlgn="base">
              <a:spcBef>
                <a:spcPct val="0"/>
              </a:spcBef>
              <a:spcAft>
                <a:spcPct val="0"/>
              </a:spcAft>
              <a:defRPr sz="1400">
                <a:solidFill>
                  <a:srgbClr val="003896"/>
                </a:solidFill>
                <a:latin typeface="Arial" pitchFamily="34" charset="0"/>
                <a:cs typeface="Arial" pitchFamily="34" charset="0"/>
              </a:defRPr>
            </a:lvl8pPr>
            <a:lvl9pPr marL="3886200" indent="-228600" fontAlgn="base">
              <a:spcBef>
                <a:spcPct val="0"/>
              </a:spcBef>
              <a:spcAft>
                <a:spcPct val="0"/>
              </a:spcAft>
              <a:defRPr sz="1400">
                <a:solidFill>
                  <a:srgbClr val="003896"/>
                </a:solidFill>
                <a:latin typeface="Arial" pitchFamily="34" charset="0"/>
                <a:cs typeface="Arial" pitchFamily="34" charset="0"/>
              </a:defRPr>
            </a:lvl9pPr>
          </a:lstStyle>
          <a:p>
            <a:pPr algn="r"/>
            <a:fld id="{D54E80E7-5930-41EE-B066-D52D46ABC450}" type="slidenum">
              <a:rPr lang="en-US" sz="1000">
                <a:solidFill>
                  <a:srgbClr val="83725B"/>
                </a:solidFill>
              </a:rPr>
              <a:pPr algn="r"/>
              <a:t>3</a:t>
            </a:fld>
            <a:endParaRPr lang="en-US" sz="1000" dirty="0">
              <a:solidFill>
                <a:srgbClr val="83725B"/>
              </a:solidFill>
            </a:endParaRPr>
          </a:p>
        </p:txBody>
      </p:sp>
      <p:sp>
        <p:nvSpPr>
          <p:cNvPr id="1333251" name="Rectangle 35"/>
          <p:cNvSpPr>
            <a:spLocks noGrp="1" noChangeArrowheads="1"/>
          </p:cNvSpPr>
          <p:nvPr>
            <p:ph type="title" idx="4294967295"/>
            <p:custDataLst>
              <p:tags r:id="rId1"/>
            </p:custDataLst>
          </p:nvPr>
        </p:nvSpPr>
        <p:spPr bwMode="gray">
          <a:xfrm>
            <a:off x="200025" y="15671"/>
            <a:ext cx="6985000" cy="941796"/>
          </a:xfrm>
        </p:spPr>
        <p:txBody>
          <a:bodyPr/>
          <a:lstStyle/>
          <a:p>
            <a:pPr eaLnBrk="1" hangingPunct="1"/>
            <a:r>
              <a:rPr lang="en-US" dirty="0"/>
              <a:t>Supplier Development &amp; Localization (SD&amp;L) measures impact along these key performance areas</a:t>
            </a:r>
          </a:p>
        </p:txBody>
      </p:sp>
      <p:sp>
        <p:nvSpPr>
          <p:cNvPr id="1333252" name="AutoShape 7"/>
          <p:cNvSpPr>
            <a:spLocks noChangeArrowheads="1"/>
          </p:cNvSpPr>
          <p:nvPr>
            <p:custDataLst>
              <p:tags r:id="rId2"/>
            </p:custDataLst>
          </p:nvPr>
        </p:nvSpPr>
        <p:spPr bwMode="gray">
          <a:xfrm>
            <a:off x="3276600" y="1244600"/>
            <a:ext cx="5046663" cy="5202238"/>
          </a:xfrm>
          <a:prstGeom prst="homePlate">
            <a:avLst>
              <a:gd name="adj" fmla="val 0"/>
            </a:avLst>
          </a:prstGeom>
          <a:solidFill>
            <a:schemeClr val="bg1"/>
          </a:solidFill>
          <a:ln w="19050" algn="ctr">
            <a:solidFill>
              <a:srgbClr val="DDDDDD"/>
            </a:solidFill>
            <a:miter lim="800000"/>
            <a:headEnd/>
            <a:tailEnd/>
          </a:ln>
        </p:spPr>
        <p:txBody>
          <a:bodyPr wrap="none" lIns="93278" tIns="46639" rIns="93278" bIns="46639" anchor="ctr"/>
          <a:lstStyle/>
          <a:p>
            <a:pPr defTabSz="912813"/>
            <a:endParaRPr lang="en-GB" sz="1600" dirty="0">
              <a:solidFill>
                <a:schemeClr val="tx1"/>
              </a:solidFill>
            </a:endParaRPr>
          </a:p>
        </p:txBody>
      </p:sp>
      <p:sp>
        <p:nvSpPr>
          <p:cNvPr id="1333253" name="Rectangle 9"/>
          <p:cNvSpPr>
            <a:spLocks noChangeArrowheads="1"/>
          </p:cNvSpPr>
          <p:nvPr>
            <p:custDataLst>
              <p:tags r:id="rId3"/>
            </p:custDataLst>
          </p:nvPr>
        </p:nvSpPr>
        <p:spPr bwMode="gray">
          <a:xfrm>
            <a:off x="3276600" y="1244600"/>
            <a:ext cx="5046663" cy="420688"/>
          </a:xfrm>
          <a:prstGeom prst="rect">
            <a:avLst/>
          </a:prstGeom>
          <a:solidFill>
            <a:srgbClr val="DDDDDD"/>
          </a:solidFill>
          <a:ln w="28575" algn="ctr">
            <a:solidFill>
              <a:srgbClr val="DDDDDD"/>
            </a:solidFill>
            <a:miter lim="800000"/>
            <a:headEnd/>
            <a:tailEnd/>
          </a:ln>
        </p:spPr>
        <p:txBody>
          <a:bodyPr lIns="91422" tIns="45711" rIns="91422" bIns="45711"/>
          <a:lstStyle/>
          <a:p>
            <a:pPr defTabSz="912813"/>
            <a:r>
              <a:rPr lang="en-GB" sz="1600" b="1" dirty="0">
                <a:solidFill>
                  <a:srgbClr val="808080"/>
                </a:solidFill>
              </a:rPr>
              <a:t>Definition</a:t>
            </a:r>
          </a:p>
        </p:txBody>
      </p:sp>
      <p:sp>
        <p:nvSpPr>
          <p:cNvPr id="1333254" name="AutoShape 7"/>
          <p:cNvSpPr>
            <a:spLocks noChangeArrowheads="1"/>
          </p:cNvSpPr>
          <p:nvPr>
            <p:custDataLst>
              <p:tags r:id="rId4"/>
            </p:custDataLst>
          </p:nvPr>
        </p:nvSpPr>
        <p:spPr bwMode="gray">
          <a:xfrm>
            <a:off x="555625" y="1244600"/>
            <a:ext cx="2652713" cy="5203825"/>
          </a:xfrm>
          <a:prstGeom prst="homePlate">
            <a:avLst>
              <a:gd name="adj" fmla="val 0"/>
            </a:avLst>
          </a:prstGeom>
          <a:solidFill>
            <a:schemeClr val="bg1"/>
          </a:solidFill>
          <a:ln w="19050" algn="ctr">
            <a:solidFill>
              <a:schemeClr val="accent2"/>
            </a:solidFill>
            <a:miter lim="800000"/>
            <a:headEnd/>
            <a:tailEnd/>
          </a:ln>
        </p:spPr>
        <p:txBody>
          <a:bodyPr wrap="none" lIns="93278" tIns="46639" rIns="93278" bIns="46639" anchor="ctr"/>
          <a:lstStyle/>
          <a:p>
            <a:pPr defTabSz="912813"/>
            <a:endParaRPr lang="en-GB" sz="1600" dirty="0">
              <a:solidFill>
                <a:schemeClr val="tx1"/>
              </a:solidFill>
            </a:endParaRPr>
          </a:p>
        </p:txBody>
      </p:sp>
      <p:sp>
        <p:nvSpPr>
          <p:cNvPr id="1333255" name="Rectangle 9"/>
          <p:cNvSpPr>
            <a:spLocks noChangeArrowheads="1"/>
          </p:cNvSpPr>
          <p:nvPr>
            <p:custDataLst>
              <p:tags r:id="rId5"/>
            </p:custDataLst>
          </p:nvPr>
        </p:nvSpPr>
        <p:spPr bwMode="gray">
          <a:xfrm>
            <a:off x="555625" y="1244600"/>
            <a:ext cx="2652713" cy="422275"/>
          </a:xfrm>
          <a:prstGeom prst="rect">
            <a:avLst/>
          </a:prstGeom>
          <a:solidFill>
            <a:schemeClr val="accent2"/>
          </a:solidFill>
          <a:ln w="19050" algn="ctr">
            <a:solidFill>
              <a:schemeClr val="accent2"/>
            </a:solidFill>
            <a:miter lim="800000"/>
            <a:headEnd/>
            <a:tailEnd/>
          </a:ln>
        </p:spPr>
        <p:txBody>
          <a:bodyPr lIns="91422" tIns="45711" rIns="91422" bIns="45711"/>
          <a:lstStyle/>
          <a:p>
            <a:pPr defTabSz="912813"/>
            <a:r>
              <a:rPr lang="en-GB" sz="1600" b="1" dirty="0">
                <a:solidFill>
                  <a:schemeClr val="bg1"/>
                </a:solidFill>
              </a:rPr>
              <a:t>Key performance area</a:t>
            </a:r>
          </a:p>
        </p:txBody>
      </p:sp>
      <p:sp>
        <p:nvSpPr>
          <p:cNvPr id="1333256" name="Rectangle 286"/>
          <p:cNvSpPr>
            <a:spLocks noChangeArrowheads="1"/>
          </p:cNvSpPr>
          <p:nvPr>
            <p:custDataLst>
              <p:tags r:id="rId6"/>
            </p:custDataLst>
          </p:nvPr>
        </p:nvSpPr>
        <p:spPr bwMode="gray">
          <a:xfrm>
            <a:off x="3409950" y="1782763"/>
            <a:ext cx="47783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96850" lvl="1" indent="-195263" defTabSz="912813" eaLnBrk="0" hangingPunct="0">
              <a:spcBef>
                <a:spcPct val="30000"/>
              </a:spcBef>
              <a:buClr>
                <a:schemeClr val="tx2"/>
              </a:buClr>
              <a:buSzPct val="125000"/>
              <a:buFontTx/>
              <a:buChar char="•"/>
            </a:pPr>
            <a:r>
              <a:rPr lang="en-GB" sz="1600" dirty="0">
                <a:solidFill>
                  <a:schemeClr val="tx1"/>
                </a:solidFill>
              </a:rPr>
              <a:t>Increasing the skill base (number and skill level) of South African workers in areas relevant to the energy sector and where there is a national scarcity of skills</a:t>
            </a:r>
          </a:p>
        </p:txBody>
      </p:sp>
      <p:sp>
        <p:nvSpPr>
          <p:cNvPr id="1333257" name="Rectangle 286"/>
          <p:cNvSpPr>
            <a:spLocks noChangeArrowheads="1"/>
          </p:cNvSpPr>
          <p:nvPr>
            <p:custDataLst>
              <p:tags r:id="rId7"/>
            </p:custDataLst>
          </p:nvPr>
        </p:nvSpPr>
        <p:spPr bwMode="gray">
          <a:xfrm>
            <a:off x="615950" y="1782763"/>
            <a:ext cx="2222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96850" lvl="1" indent="-195263" defTabSz="912813" eaLnBrk="0" hangingPunct="0">
              <a:spcBef>
                <a:spcPct val="60000"/>
              </a:spcBef>
              <a:buClr>
                <a:schemeClr val="tx2"/>
              </a:buClr>
              <a:buSzPct val="125000"/>
              <a:buFont typeface="Arial" pitchFamily="34" charset="0"/>
              <a:buNone/>
            </a:pPr>
            <a:r>
              <a:rPr lang="en-GB" sz="1600" b="1" dirty="0">
                <a:solidFill>
                  <a:schemeClr val="tx1"/>
                </a:solidFill>
              </a:rPr>
              <a:t>Skills development </a:t>
            </a:r>
          </a:p>
        </p:txBody>
      </p:sp>
      <p:sp>
        <p:nvSpPr>
          <p:cNvPr id="1333258" name="Rectangle 286"/>
          <p:cNvSpPr>
            <a:spLocks noChangeArrowheads="1"/>
          </p:cNvSpPr>
          <p:nvPr>
            <p:custDataLst>
              <p:tags r:id="rId8"/>
            </p:custDataLst>
          </p:nvPr>
        </p:nvSpPr>
        <p:spPr bwMode="gray">
          <a:xfrm>
            <a:off x="3409950" y="2924175"/>
            <a:ext cx="47783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6850" lvl="1" indent="-195263" defTabSz="912813" eaLnBrk="0" hangingPunct="0">
              <a:spcBef>
                <a:spcPct val="30000"/>
              </a:spcBef>
              <a:buClr>
                <a:schemeClr val="tx2"/>
              </a:buClr>
              <a:buSzPct val="125000"/>
              <a:buFontTx/>
              <a:buChar char="•"/>
            </a:pPr>
            <a:r>
              <a:rPr lang="en-GB" sz="1600" dirty="0">
                <a:solidFill>
                  <a:schemeClr val="tx1"/>
                </a:solidFill>
              </a:rPr>
              <a:t>Utilisation of  Eskom and suppliers’ spend  to develop South African based suppliers relevant to the energy sector (focusing primarily on BBB-EE and Black Owned suppliers)</a:t>
            </a:r>
          </a:p>
        </p:txBody>
      </p:sp>
      <p:sp>
        <p:nvSpPr>
          <p:cNvPr id="1333259" name="Rectangle 286"/>
          <p:cNvSpPr>
            <a:spLocks noChangeArrowheads="1"/>
          </p:cNvSpPr>
          <p:nvPr>
            <p:custDataLst>
              <p:tags r:id="rId9"/>
            </p:custDataLst>
          </p:nvPr>
        </p:nvSpPr>
        <p:spPr bwMode="gray">
          <a:xfrm>
            <a:off x="615950" y="2924175"/>
            <a:ext cx="2222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6850" lvl="1" indent="-195263" defTabSz="912813" eaLnBrk="0" hangingPunct="0">
              <a:spcBef>
                <a:spcPct val="60000"/>
              </a:spcBef>
              <a:buClr>
                <a:schemeClr val="tx2"/>
              </a:buClr>
              <a:buSzPct val="125000"/>
              <a:buFont typeface="Arial" pitchFamily="34" charset="0"/>
              <a:buNone/>
            </a:pPr>
            <a:r>
              <a:rPr lang="en-GB" sz="1600" b="1" dirty="0">
                <a:solidFill>
                  <a:schemeClr val="tx1"/>
                </a:solidFill>
              </a:rPr>
              <a:t>Local content</a:t>
            </a:r>
          </a:p>
        </p:txBody>
      </p:sp>
      <p:sp>
        <p:nvSpPr>
          <p:cNvPr id="1333260" name="Rectangle 286"/>
          <p:cNvSpPr>
            <a:spLocks noChangeArrowheads="1"/>
          </p:cNvSpPr>
          <p:nvPr>
            <p:custDataLst>
              <p:tags r:id="rId10"/>
            </p:custDataLst>
          </p:nvPr>
        </p:nvSpPr>
        <p:spPr bwMode="gray">
          <a:xfrm>
            <a:off x="3409950" y="4067175"/>
            <a:ext cx="4778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6850" lvl="1" indent="-195263" defTabSz="912813" eaLnBrk="0" hangingPunct="0">
              <a:spcBef>
                <a:spcPct val="30000"/>
              </a:spcBef>
              <a:buClr>
                <a:schemeClr val="tx2"/>
              </a:buClr>
              <a:buSzPct val="125000"/>
              <a:buFontTx/>
              <a:buChar char="•"/>
            </a:pPr>
            <a:r>
              <a:rPr lang="en-US" sz="1600" dirty="0">
                <a:solidFill>
                  <a:schemeClr val="tx1"/>
                </a:solidFill>
              </a:rPr>
              <a:t>Utilisation of Eskom and suppliers’ spend to foster the establishment of new competitive industries in the energy sector</a:t>
            </a:r>
          </a:p>
        </p:txBody>
      </p:sp>
      <p:sp>
        <p:nvSpPr>
          <p:cNvPr id="1333261" name="Rectangle 286"/>
          <p:cNvSpPr>
            <a:spLocks noChangeArrowheads="1"/>
          </p:cNvSpPr>
          <p:nvPr>
            <p:custDataLst>
              <p:tags r:id="rId11"/>
            </p:custDataLst>
          </p:nvPr>
        </p:nvSpPr>
        <p:spPr bwMode="gray">
          <a:xfrm>
            <a:off x="615950" y="4067175"/>
            <a:ext cx="2222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6850" lvl="1" indent="-195263" defTabSz="912813" eaLnBrk="0" hangingPunct="0">
              <a:spcBef>
                <a:spcPct val="60000"/>
              </a:spcBef>
              <a:buClr>
                <a:schemeClr val="tx2"/>
              </a:buClr>
              <a:buSzPct val="125000"/>
              <a:buFont typeface="Arial" pitchFamily="34" charset="0"/>
              <a:buNone/>
            </a:pPr>
            <a:r>
              <a:rPr lang="en-GB" sz="1600" b="1" dirty="0">
                <a:solidFill>
                  <a:schemeClr val="tx1"/>
                </a:solidFill>
              </a:rPr>
              <a:t>Industrialisation</a:t>
            </a:r>
          </a:p>
        </p:txBody>
      </p:sp>
      <p:sp>
        <p:nvSpPr>
          <p:cNvPr id="1333262" name="Rectangle 286"/>
          <p:cNvSpPr>
            <a:spLocks noChangeArrowheads="1"/>
          </p:cNvSpPr>
          <p:nvPr>
            <p:custDataLst>
              <p:tags r:id="rId12"/>
            </p:custDataLst>
          </p:nvPr>
        </p:nvSpPr>
        <p:spPr bwMode="gray">
          <a:xfrm>
            <a:off x="3409950" y="4962525"/>
            <a:ext cx="4778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6850" lvl="1" indent="-195263" defTabSz="912813" eaLnBrk="0" hangingPunct="0">
              <a:spcBef>
                <a:spcPct val="30000"/>
              </a:spcBef>
              <a:buClr>
                <a:schemeClr val="tx2"/>
              </a:buClr>
              <a:buSzPct val="125000"/>
              <a:buFontTx/>
              <a:buChar char="•"/>
            </a:pPr>
            <a:r>
              <a:rPr lang="en-US" sz="1600" dirty="0">
                <a:solidFill>
                  <a:schemeClr val="tx1"/>
                </a:solidFill>
              </a:rPr>
              <a:t>Creation of new jobs by suppliers as a direct result of Eskom business</a:t>
            </a:r>
            <a:endParaRPr lang="en-GB" sz="1600" dirty="0">
              <a:solidFill>
                <a:schemeClr val="tx1"/>
              </a:solidFill>
            </a:endParaRPr>
          </a:p>
        </p:txBody>
      </p:sp>
      <p:sp>
        <p:nvSpPr>
          <p:cNvPr id="1333263" name="Rectangle 286"/>
          <p:cNvSpPr>
            <a:spLocks noChangeArrowheads="1"/>
          </p:cNvSpPr>
          <p:nvPr>
            <p:custDataLst>
              <p:tags r:id="rId13"/>
            </p:custDataLst>
          </p:nvPr>
        </p:nvSpPr>
        <p:spPr bwMode="gray">
          <a:xfrm>
            <a:off x="615950" y="4962525"/>
            <a:ext cx="2222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13" eaLnBrk="0" hangingPunct="0">
              <a:spcBef>
                <a:spcPct val="60000"/>
              </a:spcBef>
              <a:buClr>
                <a:schemeClr val="tx2"/>
              </a:buClr>
              <a:buSzPct val="125000"/>
              <a:buFont typeface="Arial" pitchFamily="34" charset="0"/>
              <a:buNone/>
            </a:pPr>
            <a:r>
              <a:rPr lang="en-GB" sz="1600" b="1" dirty="0">
                <a:solidFill>
                  <a:schemeClr val="tx1"/>
                </a:solidFill>
              </a:rPr>
              <a:t>Job creation and Employment </a:t>
            </a:r>
          </a:p>
        </p:txBody>
      </p:sp>
      <p:sp>
        <p:nvSpPr>
          <p:cNvPr id="1333264" name="Rectangle 286"/>
          <p:cNvSpPr>
            <a:spLocks noChangeArrowheads="1"/>
          </p:cNvSpPr>
          <p:nvPr>
            <p:custDataLst>
              <p:tags r:id="rId14"/>
            </p:custDataLst>
          </p:nvPr>
        </p:nvSpPr>
        <p:spPr bwMode="gray">
          <a:xfrm>
            <a:off x="3409950" y="5616575"/>
            <a:ext cx="47783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6850" lvl="1" indent="-195263" defTabSz="912813" eaLnBrk="0" hangingPunct="0">
              <a:spcBef>
                <a:spcPct val="30000"/>
              </a:spcBef>
              <a:buClr>
                <a:schemeClr val="tx2"/>
              </a:buClr>
              <a:buSzPct val="125000"/>
              <a:buFontTx/>
              <a:buChar char="•"/>
            </a:pPr>
            <a:r>
              <a:rPr lang="en-GB" sz="1600" dirty="0">
                <a:solidFill>
                  <a:schemeClr val="tx1"/>
                </a:solidFill>
              </a:rPr>
              <a:t>Providing a platform to develop emerging suppliers, and further opportunities for national and international suppliers</a:t>
            </a:r>
          </a:p>
        </p:txBody>
      </p:sp>
      <p:sp>
        <p:nvSpPr>
          <p:cNvPr id="1333265" name="Rectangle 286"/>
          <p:cNvSpPr>
            <a:spLocks noChangeArrowheads="1"/>
          </p:cNvSpPr>
          <p:nvPr>
            <p:custDataLst>
              <p:tags r:id="rId15"/>
            </p:custDataLst>
          </p:nvPr>
        </p:nvSpPr>
        <p:spPr bwMode="gray">
          <a:xfrm>
            <a:off x="615950" y="5616575"/>
            <a:ext cx="2222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6850" lvl="1" indent="-195263" defTabSz="912813" eaLnBrk="0" hangingPunct="0">
              <a:spcBef>
                <a:spcPct val="60000"/>
              </a:spcBef>
              <a:buClr>
                <a:schemeClr val="tx2"/>
              </a:buClr>
              <a:buSzPct val="125000"/>
              <a:buFont typeface="Arial" pitchFamily="34" charset="0"/>
              <a:buNone/>
            </a:pPr>
            <a:r>
              <a:rPr lang="en-GB" sz="1600" b="1" dirty="0">
                <a:solidFill>
                  <a:schemeClr val="tx1"/>
                </a:solidFill>
              </a:rPr>
              <a:t>Supplier development</a:t>
            </a:r>
          </a:p>
        </p:txBody>
      </p:sp>
      <p:sp>
        <p:nvSpPr>
          <p:cNvPr id="1333266" name="Line 27"/>
          <p:cNvSpPr>
            <a:spLocks noChangeShapeType="1"/>
          </p:cNvSpPr>
          <p:nvPr>
            <p:custDataLst>
              <p:tags r:id="rId16"/>
            </p:custDataLst>
          </p:nvPr>
        </p:nvSpPr>
        <p:spPr bwMode="gray">
          <a:xfrm>
            <a:off x="601663" y="2841625"/>
            <a:ext cx="2592387"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
        <p:nvSpPr>
          <p:cNvPr id="1333267" name="Line 31"/>
          <p:cNvSpPr>
            <a:spLocks noChangeShapeType="1"/>
          </p:cNvSpPr>
          <p:nvPr>
            <p:custDataLst>
              <p:tags r:id="rId17"/>
            </p:custDataLst>
          </p:nvPr>
        </p:nvSpPr>
        <p:spPr bwMode="gray">
          <a:xfrm>
            <a:off x="3317875" y="2841625"/>
            <a:ext cx="4967288"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
        <p:nvSpPr>
          <p:cNvPr id="1333268" name="Line 28"/>
          <p:cNvSpPr>
            <a:spLocks noChangeShapeType="1"/>
          </p:cNvSpPr>
          <p:nvPr>
            <p:custDataLst>
              <p:tags r:id="rId18"/>
            </p:custDataLst>
          </p:nvPr>
        </p:nvSpPr>
        <p:spPr bwMode="gray">
          <a:xfrm>
            <a:off x="601663" y="3984625"/>
            <a:ext cx="2592387"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
        <p:nvSpPr>
          <p:cNvPr id="1333269" name="Line 32"/>
          <p:cNvSpPr>
            <a:spLocks noChangeShapeType="1"/>
          </p:cNvSpPr>
          <p:nvPr>
            <p:custDataLst>
              <p:tags r:id="rId19"/>
            </p:custDataLst>
          </p:nvPr>
        </p:nvSpPr>
        <p:spPr bwMode="gray">
          <a:xfrm>
            <a:off x="3317875" y="3984625"/>
            <a:ext cx="4967288"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
        <p:nvSpPr>
          <p:cNvPr id="1333270" name="Line 29"/>
          <p:cNvSpPr>
            <a:spLocks noChangeShapeType="1"/>
          </p:cNvSpPr>
          <p:nvPr>
            <p:custDataLst>
              <p:tags r:id="rId20"/>
            </p:custDataLst>
          </p:nvPr>
        </p:nvSpPr>
        <p:spPr bwMode="gray">
          <a:xfrm>
            <a:off x="601663" y="4881563"/>
            <a:ext cx="2592387"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
        <p:nvSpPr>
          <p:cNvPr id="1333271" name="Line 33"/>
          <p:cNvSpPr>
            <a:spLocks noChangeShapeType="1"/>
          </p:cNvSpPr>
          <p:nvPr>
            <p:custDataLst>
              <p:tags r:id="rId21"/>
            </p:custDataLst>
          </p:nvPr>
        </p:nvSpPr>
        <p:spPr bwMode="gray">
          <a:xfrm>
            <a:off x="3317875" y="4881563"/>
            <a:ext cx="4967288"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
        <p:nvSpPr>
          <p:cNvPr id="1333272" name="Line 29"/>
          <p:cNvSpPr>
            <a:spLocks noChangeShapeType="1"/>
          </p:cNvSpPr>
          <p:nvPr>
            <p:custDataLst>
              <p:tags r:id="rId22"/>
            </p:custDataLst>
          </p:nvPr>
        </p:nvSpPr>
        <p:spPr bwMode="gray">
          <a:xfrm>
            <a:off x="601663" y="5535613"/>
            <a:ext cx="2592387"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
        <p:nvSpPr>
          <p:cNvPr id="1333273" name="Line 33"/>
          <p:cNvSpPr>
            <a:spLocks noChangeShapeType="1"/>
          </p:cNvSpPr>
          <p:nvPr>
            <p:custDataLst>
              <p:tags r:id="rId23"/>
            </p:custDataLst>
          </p:nvPr>
        </p:nvSpPr>
        <p:spPr bwMode="gray">
          <a:xfrm>
            <a:off x="3317875" y="5535613"/>
            <a:ext cx="4967288"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Tree>
    <p:extLst>
      <p:ext uri="{BB962C8B-B14F-4D97-AF65-F5344CB8AC3E}">
        <p14:creationId xmlns:p14="http://schemas.microsoft.com/office/powerpoint/2010/main" val="92608748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0025" y="222578"/>
            <a:ext cx="6985000" cy="523220"/>
          </a:xfrm>
        </p:spPr>
        <p:txBody>
          <a:bodyPr/>
          <a:lstStyle/>
          <a:p>
            <a:r>
              <a:rPr lang="en-US" sz="2000" dirty="0"/>
              <a:t>Letter of Undertaking - National Industrial Participation Programme (NIPP) </a:t>
            </a:r>
            <a:endParaRPr lang="en-ZA" sz="2000" dirty="0"/>
          </a:p>
        </p:txBody>
      </p:sp>
      <p:sp>
        <p:nvSpPr>
          <p:cNvPr id="20484" name="Slide Number Placeholder 4"/>
          <p:cNvSpPr>
            <a:spLocks noGrp="1"/>
          </p:cNvSpPr>
          <p:nvPr>
            <p:ph type="sldNum" sz="quarter" idx="4294967295"/>
          </p:nvPr>
        </p:nvSpPr>
        <p:spPr>
          <a:xfrm>
            <a:off x="3924300" y="6453188"/>
            <a:ext cx="935038" cy="268287"/>
          </a:xfrm>
          <a:prstGeom prst="rect">
            <a:avLst/>
          </a:prstGeo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FCE7C-797D-43E3-B783-483A8C32DD63}" type="slidenum">
              <a:rPr lang="en-ZA" smtClean="0">
                <a:solidFill>
                  <a:srgbClr val="83725B"/>
                </a:solidFill>
              </a:rPr>
              <a:pPr/>
              <a:t>4</a:t>
            </a:fld>
            <a:endParaRPr lang="en-ZA" dirty="0">
              <a:solidFill>
                <a:srgbClr val="83725B"/>
              </a:solidFill>
            </a:endParaRPr>
          </a:p>
        </p:txBody>
      </p:sp>
      <p:sp>
        <p:nvSpPr>
          <p:cNvPr id="2" name="Rectangle 1"/>
          <p:cNvSpPr/>
          <p:nvPr/>
        </p:nvSpPr>
        <p:spPr>
          <a:xfrm>
            <a:off x="1034402" y="1082573"/>
            <a:ext cx="7186246" cy="2769989"/>
          </a:xfrm>
          <a:prstGeom prst="rect">
            <a:avLst/>
          </a:prstGeom>
        </p:spPr>
        <p:txBody>
          <a:bodyPr wrap="square">
            <a:spAutoFit/>
          </a:bodyPr>
          <a:lstStyle/>
          <a:p>
            <a:endParaRPr lang="en-US" sz="2000" dirty="0"/>
          </a:p>
          <a:p>
            <a:pPr marL="285750" indent="-285750">
              <a:buFont typeface="Arial" panose="020B0604020202020204" pitchFamily="34" charset="0"/>
              <a:buChar char="•"/>
            </a:pPr>
            <a:endParaRPr lang="en-US" sz="1000" dirty="0"/>
          </a:p>
          <a:p>
            <a:endParaRPr lang="en-US" sz="2000" dirty="0"/>
          </a:p>
          <a:p>
            <a:pPr marL="285750" indent="-285750">
              <a:buFont typeface="Arial" panose="020B0604020202020204" pitchFamily="34" charset="0"/>
              <a:buChar char="•"/>
            </a:pPr>
            <a:endParaRPr lang="en-US" sz="2000" dirty="0"/>
          </a:p>
          <a:p>
            <a:endParaRPr lang="en-US" sz="2000" dirty="0"/>
          </a:p>
          <a:p>
            <a:endParaRPr lang="en-US" sz="2000" dirty="0"/>
          </a:p>
          <a:p>
            <a:pPr marL="0" indent="0">
              <a:buNone/>
            </a:pPr>
            <a:endParaRPr lang="en-US" sz="1600" dirty="0"/>
          </a:p>
          <a:p>
            <a:endParaRPr lang="en-US" sz="1600" dirty="0"/>
          </a:p>
          <a:p>
            <a:endParaRPr lang="en-US" sz="1600" b="0" dirty="0"/>
          </a:p>
          <a:p>
            <a:r>
              <a:rPr lang="en-US" sz="1600" b="0" dirty="0"/>
              <a:t> .</a:t>
            </a:r>
          </a:p>
        </p:txBody>
      </p:sp>
      <p:sp>
        <p:nvSpPr>
          <p:cNvPr id="3" name="Rectangle 2">
            <a:extLst>
              <a:ext uri="{FF2B5EF4-FFF2-40B4-BE49-F238E27FC236}">
                <a16:creationId xmlns:a16="http://schemas.microsoft.com/office/drawing/2014/main" id="{72816EB0-1982-4D76-8646-E63D10A634B8}"/>
              </a:ext>
            </a:extLst>
          </p:cNvPr>
          <p:cNvSpPr/>
          <p:nvPr/>
        </p:nvSpPr>
        <p:spPr>
          <a:xfrm>
            <a:off x="285750" y="1089366"/>
            <a:ext cx="8096250" cy="3221395"/>
          </a:xfrm>
          <a:prstGeom prst="rect">
            <a:avLst/>
          </a:prstGeom>
        </p:spPr>
        <p:txBody>
          <a:bodyPr wrap="square">
            <a:spAutoFit/>
          </a:bodyPr>
          <a:lstStyle/>
          <a:p>
            <a:pPr marL="228600" algn="just">
              <a:lnSpc>
                <a:spcPct val="150000"/>
              </a:lnSpc>
              <a:spcAft>
                <a:spcPts val="1000"/>
              </a:spcAft>
            </a:pPr>
            <a:endParaRPr lang="en-ZA" sz="1200" dirty="0">
              <a:latin typeface="Times New Roman" panose="02020603050405020304" pitchFamily="18" charset="0"/>
              <a:ea typeface="Times New Roman" panose="02020603050405020304" pitchFamily="18" charset="0"/>
            </a:endParaRPr>
          </a:p>
          <a:p>
            <a:pPr lvl="0" algn="just">
              <a:tabLst>
                <a:tab pos="457200" algn="l"/>
              </a:tabLst>
            </a:pPr>
            <a:r>
              <a:rPr lang="en-US" sz="1600" dirty="0">
                <a:latin typeface="Arial" panose="020B0604020202020204" pitchFamily="34" charset="0"/>
                <a:ea typeface="Times New Roman" panose="02020603050405020304" pitchFamily="18" charset="0"/>
              </a:rPr>
              <a:t>NIPP: In line with DTI requirements on imported content that is above $5million, the National Industrial Participation Programme has to be applied in order to stimulate local manufacturing capability and job creation.  International manufactures have to commit on minimum thirty percent local participation programme through formalized DTI NIPP obligations agreements.  Therefore, in line with NIPP requirements, once the contract is awarded, the international company has to complete SBD 5 form as an undertaking to DTI.</a:t>
            </a:r>
            <a:endParaRPr lang="en-ZA" sz="1600" dirty="0">
              <a:latin typeface="Times New Roman" panose="02020603050405020304" pitchFamily="18" charset="0"/>
              <a:ea typeface="Times New Roman" panose="02020603050405020304" pitchFamily="18" charset="0"/>
            </a:endParaRPr>
          </a:p>
          <a:p>
            <a:pPr algn="just">
              <a:tabLst>
                <a:tab pos="457200" algn="l"/>
              </a:tabLst>
            </a:pPr>
            <a:r>
              <a:rPr lang="en-US" sz="1600" dirty="0">
                <a:latin typeface="Arial" panose="020B0604020202020204" pitchFamily="34" charset="0"/>
                <a:ea typeface="Times New Roman" panose="02020603050405020304" pitchFamily="18" charset="0"/>
              </a:rPr>
              <a:t> </a:t>
            </a:r>
            <a:endParaRPr lang="en-ZA" sz="1600" dirty="0">
              <a:latin typeface="Times New Roman" panose="02020603050405020304" pitchFamily="18" charset="0"/>
              <a:ea typeface="Times New Roman" panose="02020603050405020304" pitchFamily="18" charset="0"/>
            </a:endParaRPr>
          </a:p>
          <a:p>
            <a:r>
              <a:rPr lang="en-US" sz="1600" dirty="0">
                <a:latin typeface="Arial" panose="020B0604020202020204" pitchFamily="34" charset="0"/>
                <a:ea typeface="Times New Roman" panose="02020603050405020304" pitchFamily="18" charset="0"/>
              </a:rPr>
              <a:t>Note:  </a:t>
            </a:r>
            <a:r>
              <a:rPr lang="en-US" sz="1100" dirty="0">
                <a:latin typeface="Arial" panose="020B0604020202020204" pitchFamily="34" charset="0"/>
                <a:ea typeface="Times New Roman" panose="02020603050405020304" pitchFamily="18" charset="0"/>
              </a:rPr>
              <a:t>In an event the contract placed does not exceed the stipulated minimum threshold of $5 million, SDL&amp;I           Initiatives will therefore be implemented.</a:t>
            </a:r>
          </a:p>
          <a:p>
            <a:pPr marL="171450" indent="-171450">
              <a:buFont typeface="Arial" panose="020B0604020202020204" pitchFamily="34" charset="0"/>
              <a:buChar char="•"/>
            </a:pPr>
            <a:r>
              <a:rPr lang="en-US" sz="1100" dirty="0">
                <a:latin typeface="Arial" panose="020B0604020202020204" pitchFamily="34" charset="0"/>
              </a:rPr>
              <a:t>As a tender returnable suppliers will be required to submit a signed letter of undertaking in their company letter heads indicating compliance to NIPP.</a:t>
            </a:r>
            <a:endParaRPr lang="en-ZA" sz="1100" dirty="0"/>
          </a:p>
        </p:txBody>
      </p:sp>
    </p:spTree>
    <p:extLst>
      <p:ext uri="{BB962C8B-B14F-4D97-AF65-F5344CB8AC3E}">
        <p14:creationId xmlns:p14="http://schemas.microsoft.com/office/powerpoint/2010/main" val="55440225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0025" y="353383"/>
            <a:ext cx="6985000" cy="261610"/>
          </a:xfrm>
        </p:spPr>
        <p:txBody>
          <a:bodyPr/>
          <a:lstStyle/>
          <a:p>
            <a:r>
              <a:rPr lang="en-US" sz="2000" dirty="0" err="1"/>
              <a:t>DTiC</a:t>
            </a:r>
            <a:r>
              <a:rPr lang="en-US" sz="2000" dirty="0"/>
              <a:t> Contact Details</a:t>
            </a:r>
            <a:endParaRPr lang="en-ZA" sz="2000" dirty="0"/>
          </a:p>
        </p:txBody>
      </p:sp>
      <p:sp>
        <p:nvSpPr>
          <p:cNvPr id="20484" name="Slide Number Placeholder 4"/>
          <p:cNvSpPr>
            <a:spLocks noGrp="1"/>
          </p:cNvSpPr>
          <p:nvPr>
            <p:ph type="sldNum" sz="quarter" idx="4294967295"/>
          </p:nvPr>
        </p:nvSpPr>
        <p:spPr>
          <a:xfrm>
            <a:off x="3924300" y="6453188"/>
            <a:ext cx="935038" cy="268287"/>
          </a:xfrm>
          <a:prstGeom prst="rect">
            <a:avLst/>
          </a:prstGeo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FCE7C-797D-43E3-B783-483A8C32DD63}" type="slidenum">
              <a:rPr lang="en-ZA" smtClean="0">
                <a:solidFill>
                  <a:srgbClr val="83725B"/>
                </a:solidFill>
              </a:rPr>
              <a:pPr/>
              <a:t>5</a:t>
            </a:fld>
            <a:endParaRPr lang="en-ZA" dirty="0">
              <a:solidFill>
                <a:srgbClr val="83725B"/>
              </a:solidFill>
            </a:endParaRPr>
          </a:p>
        </p:txBody>
      </p:sp>
      <p:sp>
        <p:nvSpPr>
          <p:cNvPr id="2" name="Rectangle 1"/>
          <p:cNvSpPr/>
          <p:nvPr/>
        </p:nvSpPr>
        <p:spPr>
          <a:xfrm>
            <a:off x="1034402" y="1082573"/>
            <a:ext cx="7186246" cy="2769989"/>
          </a:xfrm>
          <a:prstGeom prst="rect">
            <a:avLst/>
          </a:prstGeom>
        </p:spPr>
        <p:txBody>
          <a:bodyPr wrap="square">
            <a:spAutoFit/>
          </a:bodyPr>
          <a:lstStyle/>
          <a:p>
            <a:endParaRPr lang="en-US" sz="2000" dirty="0"/>
          </a:p>
          <a:p>
            <a:pPr marL="285750" indent="-285750">
              <a:buFont typeface="Arial" panose="020B0604020202020204" pitchFamily="34" charset="0"/>
              <a:buChar char="•"/>
            </a:pPr>
            <a:endParaRPr lang="en-US" sz="1000" dirty="0"/>
          </a:p>
          <a:p>
            <a:endParaRPr lang="en-US" sz="2000" dirty="0"/>
          </a:p>
          <a:p>
            <a:pPr marL="285750" indent="-285750">
              <a:buFont typeface="Arial" panose="020B0604020202020204" pitchFamily="34" charset="0"/>
              <a:buChar char="•"/>
            </a:pPr>
            <a:endParaRPr lang="en-US" sz="2000" dirty="0"/>
          </a:p>
          <a:p>
            <a:endParaRPr lang="en-US" sz="2000" dirty="0"/>
          </a:p>
          <a:p>
            <a:endParaRPr lang="en-US" sz="2000" dirty="0"/>
          </a:p>
          <a:p>
            <a:pPr marL="0" indent="0">
              <a:buNone/>
            </a:pPr>
            <a:endParaRPr lang="en-US" sz="1600" dirty="0"/>
          </a:p>
          <a:p>
            <a:endParaRPr lang="en-US" sz="1600" dirty="0"/>
          </a:p>
          <a:p>
            <a:endParaRPr lang="en-US" sz="1600" b="0" dirty="0"/>
          </a:p>
          <a:p>
            <a:r>
              <a:rPr lang="en-US" sz="1600" b="0" dirty="0"/>
              <a:t> .</a:t>
            </a:r>
          </a:p>
        </p:txBody>
      </p:sp>
      <p:sp>
        <p:nvSpPr>
          <p:cNvPr id="3" name="Rectangle 2">
            <a:extLst>
              <a:ext uri="{FF2B5EF4-FFF2-40B4-BE49-F238E27FC236}">
                <a16:creationId xmlns:a16="http://schemas.microsoft.com/office/drawing/2014/main" id="{72816EB0-1982-4D76-8646-E63D10A634B8}"/>
              </a:ext>
            </a:extLst>
          </p:cNvPr>
          <p:cNvSpPr/>
          <p:nvPr/>
        </p:nvSpPr>
        <p:spPr>
          <a:xfrm>
            <a:off x="285750" y="1089366"/>
            <a:ext cx="8096250" cy="1482457"/>
          </a:xfrm>
          <a:prstGeom prst="rect">
            <a:avLst/>
          </a:prstGeom>
        </p:spPr>
        <p:txBody>
          <a:bodyPr wrap="square">
            <a:spAutoFit/>
          </a:bodyPr>
          <a:lstStyle/>
          <a:p>
            <a:pPr marL="228600" algn="just">
              <a:lnSpc>
                <a:spcPct val="150000"/>
              </a:lnSpc>
              <a:spcAft>
                <a:spcPts val="1000"/>
              </a:spcAft>
            </a:pPr>
            <a:endParaRPr lang="en-ZA" sz="1200" dirty="0">
              <a:latin typeface="Times New Roman" panose="02020603050405020304" pitchFamily="18" charset="0"/>
              <a:ea typeface="Times New Roman" panose="02020603050405020304" pitchFamily="18" charset="0"/>
            </a:endParaRPr>
          </a:p>
          <a:p>
            <a:pPr marL="171450" lvl="0" indent="-171450" algn="just">
              <a:buFont typeface="Arial" panose="020B0604020202020204" pitchFamily="34" charset="0"/>
              <a:buChar char="•"/>
              <a:tabLst>
                <a:tab pos="457200" algn="l"/>
              </a:tabLst>
            </a:pPr>
            <a:r>
              <a:rPr lang="en-US" sz="1600" dirty="0" err="1">
                <a:latin typeface="Arial" panose="020B0604020202020204" pitchFamily="34" charset="0"/>
              </a:rPr>
              <a:t>Mr</a:t>
            </a:r>
            <a:r>
              <a:rPr lang="en-US" sz="1600" dirty="0">
                <a:latin typeface="Arial" panose="020B0604020202020204" pitchFamily="34" charset="0"/>
              </a:rPr>
              <a:t> Abiel Mohlahlo </a:t>
            </a:r>
            <a:r>
              <a:rPr lang="en-US" sz="1600" dirty="0">
                <a:solidFill>
                  <a:schemeClr val="tx1">
                    <a:lumMod val="60000"/>
                    <a:lumOff val="40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Amohlahlo@thedtic.gov.za</a:t>
            </a:r>
            <a:endParaRPr lang="en-US" sz="1600" dirty="0">
              <a:solidFill>
                <a:schemeClr val="tx1">
                  <a:lumMod val="60000"/>
                  <a:lumOff val="40000"/>
                </a:schemeClr>
              </a:solidFill>
              <a:latin typeface="Arial" panose="020B0604020202020204" pitchFamily="34" charset="0"/>
            </a:endParaRPr>
          </a:p>
          <a:p>
            <a:pPr marL="171450" lvl="0" indent="-171450" algn="just">
              <a:buFont typeface="Arial" panose="020B0604020202020204" pitchFamily="34" charset="0"/>
              <a:buChar char="•"/>
              <a:tabLst>
                <a:tab pos="457200" algn="l"/>
              </a:tabLst>
            </a:pPr>
            <a:endParaRPr lang="en-US" sz="1600" dirty="0">
              <a:latin typeface="Arial" panose="020B0604020202020204" pitchFamily="34" charset="0"/>
            </a:endParaRPr>
          </a:p>
          <a:p>
            <a:pPr marL="171450" lvl="0" indent="-171450" algn="just">
              <a:buFont typeface="Arial" panose="020B0604020202020204" pitchFamily="34" charset="0"/>
              <a:buChar char="•"/>
              <a:tabLst>
                <a:tab pos="457200" algn="l"/>
              </a:tabLst>
            </a:pPr>
            <a:r>
              <a:rPr lang="en-US" sz="1600" dirty="0" err="1">
                <a:latin typeface="Arial" panose="020B0604020202020204" pitchFamily="34" charset="0"/>
              </a:rPr>
              <a:t>Ms</a:t>
            </a:r>
            <a:r>
              <a:rPr lang="en-US" sz="1600" dirty="0">
                <a:latin typeface="Arial" panose="020B0604020202020204" pitchFamily="34" charset="0"/>
              </a:rPr>
              <a:t> Yvonne Nematswerani </a:t>
            </a:r>
            <a:r>
              <a:rPr lang="en-US" sz="1600" dirty="0">
                <a:solidFill>
                  <a:schemeClr val="tx1">
                    <a:lumMod val="60000"/>
                    <a:lumOff val="40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Ynematswerani@thedtic.gov.za</a:t>
            </a:r>
            <a:endParaRPr lang="en-US" sz="1600" dirty="0">
              <a:solidFill>
                <a:schemeClr val="tx1">
                  <a:lumMod val="60000"/>
                  <a:lumOff val="40000"/>
                </a:schemeClr>
              </a:solidFill>
              <a:latin typeface="Arial" panose="020B0604020202020204" pitchFamily="34" charset="0"/>
            </a:endParaRPr>
          </a:p>
          <a:p>
            <a:pPr lvl="0" algn="just">
              <a:tabLst>
                <a:tab pos="457200" algn="l"/>
              </a:tabLst>
            </a:pPr>
            <a:r>
              <a:rPr lang="en-US" sz="1600" dirty="0">
                <a:latin typeface="Arial" panose="020B0604020202020204" pitchFamily="34" charset="0"/>
              </a:rPr>
              <a:t> </a:t>
            </a:r>
            <a:endParaRPr lang="en-ZA" sz="1100" dirty="0"/>
          </a:p>
        </p:txBody>
      </p:sp>
    </p:spTree>
    <p:extLst>
      <p:ext uri="{BB962C8B-B14F-4D97-AF65-F5344CB8AC3E}">
        <p14:creationId xmlns:p14="http://schemas.microsoft.com/office/powerpoint/2010/main" val="202332934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  Evaluation criteria </a:t>
            </a:r>
            <a:endParaRPr lang="en-ZA" dirty="0"/>
          </a:p>
        </p:txBody>
      </p:sp>
      <p:sp>
        <p:nvSpPr>
          <p:cNvPr id="20484" name="Slide Number Placeholder 4"/>
          <p:cNvSpPr>
            <a:spLocks noGrp="1"/>
          </p:cNvSpPr>
          <p:nvPr>
            <p:ph type="sldNum" sz="quarter" idx="4294967295"/>
          </p:nvPr>
        </p:nvSpPr>
        <p:spPr>
          <a:xfrm>
            <a:off x="3924300" y="6453188"/>
            <a:ext cx="935038" cy="268287"/>
          </a:xfrm>
          <a:prstGeom prst="rect">
            <a:avLst/>
          </a:prstGeo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FCE7C-797D-43E3-B783-483A8C32DD63}" type="slidenum">
              <a:rPr lang="en-ZA" smtClean="0">
                <a:solidFill>
                  <a:srgbClr val="83725B"/>
                </a:solidFill>
              </a:rPr>
              <a:pPr/>
              <a:t>6</a:t>
            </a:fld>
            <a:endParaRPr lang="en-ZA" dirty="0">
              <a:solidFill>
                <a:srgbClr val="83725B"/>
              </a:solidFill>
            </a:endParaRPr>
          </a:p>
        </p:txBody>
      </p:sp>
      <p:sp>
        <p:nvSpPr>
          <p:cNvPr id="2" name="Rectangle 1"/>
          <p:cNvSpPr/>
          <p:nvPr/>
        </p:nvSpPr>
        <p:spPr>
          <a:xfrm>
            <a:off x="1034402" y="1082573"/>
            <a:ext cx="7186246" cy="3539430"/>
          </a:xfrm>
          <a:prstGeom prst="rect">
            <a:avLst/>
          </a:prstGeom>
        </p:spPr>
        <p:txBody>
          <a:bodyPr wrap="square">
            <a:spAutoFit/>
          </a:bodyPr>
          <a:lstStyle/>
          <a:p>
            <a:endParaRPr lang="en-US" sz="2000" dirty="0"/>
          </a:p>
          <a:p>
            <a:pPr marL="285750" indent="-285750">
              <a:buFont typeface="Arial" panose="020B0604020202020204" pitchFamily="34" charset="0"/>
              <a:buChar char="•"/>
            </a:pPr>
            <a:r>
              <a:rPr lang="en-US" sz="2000" dirty="0"/>
              <a:t>The 90:10 rule will apply in this project:</a:t>
            </a:r>
          </a:p>
          <a:p>
            <a:endParaRPr lang="en-US" sz="2000" dirty="0"/>
          </a:p>
          <a:p>
            <a:pPr marL="285750" indent="-285750">
              <a:buFont typeface="Arial" panose="020B0604020202020204" pitchFamily="34" charset="0"/>
              <a:buChar char="•"/>
            </a:pPr>
            <a:r>
              <a:rPr lang="en-US" sz="2000" dirty="0"/>
              <a:t>B-BBEE = 10</a:t>
            </a:r>
          </a:p>
          <a:p>
            <a:endParaRPr lang="en-US" sz="2000" dirty="0"/>
          </a:p>
          <a:p>
            <a:pPr marL="285750" indent="-285750">
              <a:buFont typeface="Arial" panose="020B0604020202020204" pitchFamily="34" charset="0"/>
              <a:buChar char="•"/>
            </a:pPr>
            <a:r>
              <a:rPr lang="en-US" sz="2000" dirty="0"/>
              <a:t>Price = 90</a:t>
            </a:r>
          </a:p>
          <a:p>
            <a:pPr marL="285750" indent="-285750">
              <a:buFont typeface="Arial" panose="020B0604020202020204" pitchFamily="34" charset="0"/>
              <a:buChar char="•"/>
            </a:pPr>
            <a:endParaRPr lang="en-US" sz="2000" dirty="0"/>
          </a:p>
          <a:p>
            <a:endParaRPr lang="en-US" sz="2000" dirty="0"/>
          </a:p>
          <a:p>
            <a:pPr marL="0" indent="0">
              <a:buNone/>
            </a:pPr>
            <a:endParaRPr lang="en-US" sz="1600" dirty="0"/>
          </a:p>
          <a:p>
            <a:endParaRPr lang="en-US" sz="1600" dirty="0"/>
          </a:p>
          <a:p>
            <a:endParaRPr lang="en-US" sz="1600" b="0" dirty="0"/>
          </a:p>
          <a:p>
            <a:r>
              <a:rPr lang="en-US" sz="1600" b="0" dirty="0"/>
              <a:t> .</a:t>
            </a:r>
          </a:p>
        </p:txBody>
      </p:sp>
    </p:spTree>
    <p:extLst>
      <p:ext uri="{BB962C8B-B14F-4D97-AF65-F5344CB8AC3E}">
        <p14:creationId xmlns:p14="http://schemas.microsoft.com/office/powerpoint/2010/main" val="95578172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Preference Points B-BBEE</a:t>
            </a:r>
            <a:endParaRPr lang="en-ZA" dirty="0"/>
          </a:p>
        </p:txBody>
      </p:sp>
      <p:sp>
        <p:nvSpPr>
          <p:cNvPr id="4" name="Slide Number Placeholder 3"/>
          <p:cNvSpPr>
            <a:spLocks noGrp="1"/>
          </p:cNvSpPr>
          <p:nvPr>
            <p:ph type="sldNum" sz="quarter" idx="10"/>
          </p:nvPr>
        </p:nvSpPr>
        <p:spPr/>
        <p:txBody>
          <a:bodyPr/>
          <a:lstStyle/>
          <a:p>
            <a:pPr>
              <a:defRPr/>
            </a:pPr>
            <a:fld id="{19CB791F-EE61-49FF-B82D-89F2E0F1EFED}" type="slidenum">
              <a:rPr lang="en-GB" smtClean="0"/>
              <a:pPr>
                <a:defRPr/>
              </a:pPr>
              <a:t>7</a:t>
            </a:fld>
            <a:endParaRPr lang="en-GB"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2677" y="1101969"/>
            <a:ext cx="6576646" cy="420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85967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 B-BBEE requirements  </a:t>
            </a:r>
            <a:endParaRPr lang="en-ZA" dirty="0"/>
          </a:p>
        </p:txBody>
      </p:sp>
      <p:sp>
        <p:nvSpPr>
          <p:cNvPr id="20484" name="Slide Number Placeholder 4"/>
          <p:cNvSpPr>
            <a:spLocks noGrp="1"/>
          </p:cNvSpPr>
          <p:nvPr>
            <p:ph type="sldNum" sz="quarter" idx="4294967295"/>
          </p:nvPr>
        </p:nvSpPr>
        <p:spPr>
          <a:xfrm>
            <a:off x="3924300" y="6453188"/>
            <a:ext cx="935038" cy="268287"/>
          </a:xfrm>
          <a:prstGeom prst="rect">
            <a:avLst/>
          </a:prstGeo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FCE7C-797D-43E3-B783-483A8C32DD63}" type="slidenum">
              <a:rPr lang="en-ZA" smtClean="0">
                <a:solidFill>
                  <a:srgbClr val="83725B"/>
                </a:solidFill>
              </a:rPr>
              <a:pPr/>
              <a:t>8</a:t>
            </a:fld>
            <a:endParaRPr lang="en-ZA" dirty="0">
              <a:solidFill>
                <a:srgbClr val="83725B"/>
              </a:solidFill>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7370" y="6310313"/>
            <a:ext cx="32734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01969" y="1559169"/>
            <a:ext cx="6799385" cy="2585323"/>
          </a:xfrm>
          <a:prstGeom prst="rect">
            <a:avLst/>
          </a:prstGeom>
        </p:spPr>
        <p:txBody>
          <a:bodyPr wrap="square">
            <a:spAutoFit/>
          </a:bodyPr>
          <a:lstStyle/>
          <a:p>
            <a:pPr marL="342900" lvl="0" indent="-342900" defTabSz="912813" eaLnBrk="0" hangingPunct="0">
              <a:buClr>
                <a:srgbClr val="8C7F6D"/>
              </a:buClr>
              <a:buFontTx/>
              <a:buChar char="•"/>
            </a:pPr>
            <a:r>
              <a:rPr lang="en-ZA" b="0" kern="0" dirty="0">
                <a:solidFill>
                  <a:srgbClr val="003896"/>
                </a:solidFill>
                <a:latin typeface="Arial" panose="020B0604020202020204" pitchFamily="34" charset="0"/>
                <a:cs typeface="Arial" panose="020B0604020202020204" pitchFamily="34" charset="0"/>
              </a:rPr>
              <a:t>The certificate must be valid.</a:t>
            </a:r>
          </a:p>
          <a:p>
            <a:pPr lvl="0" defTabSz="912813" eaLnBrk="0" hangingPunct="0">
              <a:buClr>
                <a:srgbClr val="8C7F6D"/>
              </a:buClr>
            </a:pPr>
            <a:endParaRPr lang="en-ZA" b="0" kern="0" dirty="0">
              <a:solidFill>
                <a:srgbClr val="003896"/>
              </a:solidFill>
              <a:latin typeface="Arial" panose="020B0604020202020204" pitchFamily="34" charset="0"/>
              <a:cs typeface="Arial" panose="020B0604020202020204" pitchFamily="34" charset="0"/>
            </a:endParaRPr>
          </a:p>
          <a:p>
            <a:pPr marL="342900" lvl="0" indent="-342900" defTabSz="912813" eaLnBrk="0" hangingPunct="0">
              <a:buClr>
                <a:srgbClr val="8C7F6D"/>
              </a:buClr>
              <a:buFontTx/>
              <a:buChar char="•"/>
            </a:pPr>
            <a:r>
              <a:rPr lang="en-ZA" b="0" kern="0" dirty="0">
                <a:solidFill>
                  <a:srgbClr val="003896"/>
                </a:solidFill>
                <a:latin typeface="Arial" panose="020B0604020202020204" pitchFamily="34" charset="0"/>
                <a:cs typeface="Arial" panose="020B0604020202020204" pitchFamily="34" charset="0"/>
              </a:rPr>
              <a:t>Verification Agency must be SANAS accredited. </a:t>
            </a:r>
          </a:p>
          <a:p>
            <a:pPr marL="342900" lvl="0" indent="-342900" defTabSz="912813" eaLnBrk="0" hangingPunct="0">
              <a:buClr>
                <a:srgbClr val="8C7F6D"/>
              </a:buClr>
              <a:buFontTx/>
              <a:buChar char="•"/>
            </a:pPr>
            <a:endParaRPr lang="en-ZA" b="0" kern="0" dirty="0">
              <a:solidFill>
                <a:srgbClr val="003896"/>
              </a:solidFill>
              <a:latin typeface="Arial" panose="020B0604020202020204" pitchFamily="34" charset="0"/>
              <a:cs typeface="Arial" panose="020B0604020202020204" pitchFamily="34" charset="0"/>
            </a:endParaRPr>
          </a:p>
          <a:p>
            <a:pPr marL="342900" lvl="0" indent="-342900" defTabSz="912813" eaLnBrk="0" hangingPunct="0">
              <a:buClr>
                <a:srgbClr val="8C7F6D"/>
              </a:buClr>
              <a:buFontTx/>
              <a:buChar char="•"/>
            </a:pPr>
            <a:r>
              <a:rPr lang="en-ZA" b="0" kern="0" dirty="0">
                <a:solidFill>
                  <a:srgbClr val="003896"/>
                </a:solidFill>
                <a:latin typeface="Arial" panose="020B0604020202020204" pitchFamily="34" charset="0"/>
                <a:cs typeface="Arial" panose="020B0604020202020204" pitchFamily="34" charset="0"/>
              </a:rPr>
              <a:t>There should be a logo of SANAS on the certificate.</a:t>
            </a:r>
          </a:p>
          <a:p>
            <a:pPr lvl="0" defTabSz="912813" eaLnBrk="0" hangingPunct="0">
              <a:buClr>
                <a:srgbClr val="8C7F6D"/>
              </a:buClr>
            </a:pPr>
            <a:endParaRPr lang="en-ZA" b="0" kern="0" dirty="0">
              <a:solidFill>
                <a:srgbClr val="003896"/>
              </a:solidFill>
              <a:latin typeface="Arial" panose="020B0604020202020204" pitchFamily="34" charset="0"/>
              <a:cs typeface="Arial" panose="020B0604020202020204" pitchFamily="34" charset="0"/>
            </a:endParaRPr>
          </a:p>
          <a:p>
            <a:pPr marL="342900" lvl="0" indent="-342900" defTabSz="912813" eaLnBrk="0" hangingPunct="0">
              <a:buClr>
                <a:srgbClr val="8C7F6D"/>
              </a:buClr>
              <a:buFontTx/>
              <a:buChar char="•"/>
            </a:pPr>
            <a:r>
              <a:rPr lang="en-ZA" b="0" kern="0" dirty="0">
                <a:solidFill>
                  <a:srgbClr val="003896"/>
                </a:solidFill>
                <a:latin typeface="Arial" panose="020B0604020202020204" pitchFamily="34" charset="0"/>
                <a:cs typeface="Arial" panose="020B0604020202020204" pitchFamily="34" charset="0"/>
              </a:rPr>
              <a:t>QSEs and EMEs – Sworn affidavit is acceptable</a:t>
            </a:r>
          </a:p>
          <a:p>
            <a:pPr marL="342900" lvl="0" indent="-342900" defTabSz="912813" eaLnBrk="0" hangingPunct="0">
              <a:buClr>
                <a:srgbClr val="8C7F6D"/>
              </a:buClr>
              <a:buFontTx/>
              <a:buChar char="•"/>
            </a:pPr>
            <a:endParaRPr lang="en-ZA" sz="1400" b="0" kern="0" dirty="0">
              <a:solidFill>
                <a:srgbClr val="003896"/>
              </a:solidFill>
              <a:latin typeface="Arial" panose="020B0604020202020204" pitchFamily="34" charset="0"/>
              <a:cs typeface="Arial" panose="020B0604020202020204" pitchFamily="34" charset="0"/>
            </a:endParaRPr>
          </a:p>
          <a:p>
            <a:pPr marL="149225" lvl="2" defTabSz="912813" eaLnBrk="0" hangingPunct="0">
              <a:buClr>
                <a:srgbClr val="8C7F6D"/>
              </a:buClr>
              <a:buSzPct val="125000"/>
            </a:pPr>
            <a:endParaRPr lang="en-ZA" b="0" kern="0" dirty="0">
              <a:solidFill>
                <a:srgbClr val="00389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8653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 Validity of Affidavit </a:t>
            </a:r>
            <a:endParaRPr lang="en-ZA" dirty="0"/>
          </a:p>
        </p:txBody>
      </p:sp>
      <p:sp>
        <p:nvSpPr>
          <p:cNvPr id="20484" name="Slide Number Placeholder 4"/>
          <p:cNvSpPr>
            <a:spLocks noGrp="1"/>
          </p:cNvSpPr>
          <p:nvPr>
            <p:ph type="sldNum" sz="quarter" idx="4294967295"/>
          </p:nvPr>
        </p:nvSpPr>
        <p:spPr>
          <a:xfrm>
            <a:off x="3924300" y="6453188"/>
            <a:ext cx="935038" cy="268287"/>
          </a:xfrm>
          <a:prstGeom prst="rect">
            <a:avLst/>
          </a:prstGeo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FCE7C-797D-43E3-B783-483A8C32DD63}" type="slidenum">
              <a:rPr lang="en-ZA" smtClean="0">
                <a:solidFill>
                  <a:srgbClr val="83725B"/>
                </a:solidFill>
              </a:rPr>
              <a:pPr/>
              <a:t>9</a:t>
            </a:fld>
            <a:endParaRPr lang="en-ZA" dirty="0">
              <a:solidFill>
                <a:srgbClr val="83725B"/>
              </a:solidFill>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7370" y="6310313"/>
            <a:ext cx="32734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01969" y="1559169"/>
            <a:ext cx="6799385" cy="584775"/>
          </a:xfrm>
          <a:prstGeom prst="rect">
            <a:avLst/>
          </a:prstGeom>
        </p:spPr>
        <p:txBody>
          <a:bodyPr wrap="square">
            <a:spAutoFit/>
          </a:bodyPr>
          <a:lstStyle/>
          <a:p>
            <a:pPr marL="342900" lvl="0" indent="-342900" defTabSz="912813" eaLnBrk="0" hangingPunct="0">
              <a:buClr>
                <a:srgbClr val="8C7F6D"/>
              </a:buClr>
              <a:buFontTx/>
              <a:buChar char="•"/>
            </a:pPr>
            <a:endParaRPr lang="en-ZA" sz="1400" b="0" kern="0" dirty="0">
              <a:solidFill>
                <a:srgbClr val="003896"/>
              </a:solidFill>
              <a:latin typeface="Arial" panose="020B0604020202020204" pitchFamily="34" charset="0"/>
              <a:cs typeface="Arial" panose="020B0604020202020204" pitchFamily="34" charset="0"/>
            </a:endParaRPr>
          </a:p>
          <a:p>
            <a:pPr marL="149225" lvl="2" defTabSz="912813" eaLnBrk="0" hangingPunct="0">
              <a:buClr>
                <a:srgbClr val="8C7F6D"/>
              </a:buClr>
              <a:buSzPct val="125000"/>
            </a:pPr>
            <a:endParaRPr lang="en-ZA" b="0" kern="0" dirty="0">
              <a:solidFill>
                <a:srgbClr val="00389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82633" y="731520"/>
            <a:ext cx="7156106" cy="6038909"/>
          </a:xfrm>
          <a:prstGeom prst="rect">
            <a:avLst/>
          </a:prstGeom>
        </p:spPr>
      </p:pic>
    </p:spTree>
    <p:extLst>
      <p:ext uri="{BB962C8B-B14F-4D97-AF65-F5344CB8AC3E}">
        <p14:creationId xmlns:p14="http://schemas.microsoft.com/office/powerpoint/2010/main" val="1440102253"/>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19&quot;&gt;&lt;version val=&quot;1788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2&quot;&gt;&lt;elem&gt;&lt;m_ppcolschidx val=&quot;0&quot;/&gt;&lt;m_rgb r=&quot;0&quot; g=&quot;88&quot; b=&quot;cc&quot;/&gt;&lt;/elem&gt;&lt;elem&gt;&lt;m_ppcolschidx val=&quot;0&quot;/&gt;&lt;m_rgb r=&quot;b3&quot; g=&quot;cb&quot; b=&quot;ff&quot;/&gt;&lt;/elem&gt;&lt;/m_vecMRU&gt;&lt;/m_mruColor&gt;&lt;m_eweekdayFirstOfWorkweek val=&quot;2&quot;/&gt;&lt;m_eweekdayFirstOfWeekend val=&quot;7&quot;/&gt;&lt;m_mapectfillschemeMRU&gt;&lt;key val=&quot;0&quot;/&gt;&lt;elem&gt;&lt;m_nPartnerID val=&quot;536&quot;/&gt;&lt;m_nIndex val=&quot;1&quot;/&gt;&lt;/elem&gt;&lt;/m_mapectfillschemeMRU&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524"/>
  <p:tag name="NP_IDX" val="5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100.xml><?xml version="1.0" encoding="utf-8"?>
<p:tagLst xmlns:a="http://schemas.openxmlformats.org/drawingml/2006/main" xmlns:r="http://schemas.openxmlformats.org/officeDocument/2006/relationships" xmlns:p="http://schemas.openxmlformats.org/presentationml/2006/main">
  <p:tag name="NAME" val="Moon"/>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Shape"/>
</p:tagLst>
</file>

<file path=ppt/tags/tag10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4.xml><?xml version="1.0" encoding="utf-8"?>
<p:tagLst xmlns:a="http://schemas.openxmlformats.org/drawingml/2006/main" xmlns:r="http://schemas.openxmlformats.org/officeDocument/2006/relationships" xmlns:p="http://schemas.openxmlformats.org/presentationml/2006/main">
  <p:tag name="NAME" val="MoonShape"/>
</p:tagLst>
</file>

<file path=ppt/tags/tag10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6.xml><?xml version="1.0" encoding="utf-8"?>
<p:tagLst xmlns:a="http://schemas.openxmlformats.org/drawingml/2006/main" xmlns:r="http://schemas.openxmlformats.org/officeDocument/2006/relationships" xmlns:p="http://schemas.openxmlformats.org/presentationml/2006/main">
  <p:tag name="NAME" val="MoonShape"/>
</p:tagLst>
</file>

<file path=ppt/tags/tag107.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08.xml><?xml version="1.0" encoding="utf-8"?>
<p:tagLst xmlns:a="http://schemas.openxmlformats.org/drawingml/2006/main" xmlns:r="http://schemas.openxmlformats.org/officeDocument/2006/relationships" xmlns:p="http://schemas.openxmlformats.org/presentationml/2006/main">
  <p:tag name="NAME" val="MoonShape"/>
</p:tagLst>
</file>

<file path=ppt/tags/tag10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110.xml><?xml version="1.0" encoding="utf-8"?>
<p:tagLst xmlns:a="http://schemas.openxmlformats.org/drawingml/2006/main" xmlns:r="http://schemas.openxmlformats.org/officeDocument/2006/relationships" xmlns:p="http://schemas.openxmlformats.org/presentationml/2006/main">
  <p:tag name="NAME" val="MoonShape"/>
</p:tagLst>
</file>

<file path=ppt/tags/tag11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136.xml><?xml version="1.0" encoding="utf-8"?>
<p:tagLst xmlns:a="http://schemas.openxmlformats.org/drawingml/2006/main" xmlns:r="http://schemas.openxmlformats.org/officeDocument/2006/relationships" xmlns:p="http://schemas.openxmlformats.org/presentationml/2006/main">
  <p:tag name="STYLE" val="AcnStamp"/>
  <p:tag name="DATE" val="2011/07/04 06:51:05 PM"/>
</p:tagLst>
</file>

<file path=ppt/tags/tag137.xml><?xml version="1.0" encoding="utf-8"?>
<p:tagLst xmlns:a="http://schemas.openxmlformats.org/drawingml/2006/main" xmlns:r="http://schemas.openxmlformats.org/officeDocument/2006/relationships" xmlns:p="http://schemas.openxmlformats.org/presentationml/2006/main">
  <p:tag name="STYLE" val="AcnStpConnector"/>
  <p:tag name="DATE" val="2011/07/04 06:51:05 PM"/>
</p:tagLst>
</file>

<file path=ppt/tags/tag138.xml><?xml version="1.0" encoding="utf-8"?>
<p:tagLst xmlns:a="http://schemas.openxmlformats.org/drawingml/2006/main" xmlns:r="http://schemas.openxmlformats.org/officeDocument/2006/relationships" xmlns:p="http://schemas.openxmlformats.org/presentationml/2006/main">
  <p:tag name="STYLE" val="AcnStpConnector"/>
  <p:tag name="DATE" val="2011/07/04 06:51:05 PM"/>
</p:tagLst>
</file>

<file path=ppt/tags/tag139.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140.xml><?xml version="1.0" encoding="utf-8"?>
<p:tagLst xmlns:a="http://schemas.openxmlformats.org/drawingml/2006/main" xmlns:r="http://schemas.openxmlformats.org/officeDocument/2006/relationships" xmlns:p="http://schemas.openxmlformats.org/presentationml/2006/main">
  <p:tag name="NAME" val="Moon"/>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Shape"/>
</p:tagLst>
</file>

<file path=ppt/tags/tag14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6.xml><?xml version="1.0" encoding="utf-8"?>
<p:tagLst xmlns:a="http://schemas.openxmlformats.org/drawingml/2006/main" xmlns:r="http://schemas.openxmlformats.org/officeDocument/2006/relationships" xmlns:p="http://schemas.openxmlformats.org/presentationml/2006/main">
  <p:tag name="NAME" val="MoonShape"/>
</p:tagLst>
</file>

<file path=ppt/tags/tag14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8.xml><?xml version="1.0" encoding="utf-8"?>
<p:tagLst xmlns:a="http://schemas.openxmlformats.org/drawingml/2006/main" xmlns:r="http://schemas.openxmlformats.org/officeDocument/2006/relationships" xmlns:p="http://schemas.openxmlformats.org/presentationml/2006/main">
  <p:tag name="NAME" val="MoonShape"/>
</p:tagLst>
</file>

<file path=ppt/tags/tag149.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150.xml><?xml version="1.0" encoding="utf-8"?>
<p:tagLst xmlns:a="http://schemas.openxmlformats.org/drawingml/2006/main" xmlns:r="http://schemas.openxmlformats.org/officeDocument/2006/relationships" xmlns:p="http://schemas.openxmlformats.org/presentationml/2006/main">
  <p:tag name="NAME" val="MoonShape"/>
</p:tagLst>
</file>

<file path=ppt/tags/tag15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2.xml><?xml version="1.0" encoding="utf-8"?>
<p:tagLst xmlns:a="http://schemas.openxmlformats.org/drawingml/2006/main" xmlns:r="http://schemas.openxmlformats.org/officeDocument/2006/relationships" xmlns:p="http://schemas.openxmlformats.org/presentationml/2006/main">
  <p:tag name="NAME" val="MoonShape"/>
</p:tagLst>
</file>

<file path=ppt/tags/tag15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CnZpItQ.mUqr.Y.tkSsOi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FIQHZOR.YkGnKnXmELhx9A"/>
</p:tagLst>
</file>

<file path=ppt/tags/tag166.xml><?xml version="1.0" encoding="utf-8"?>
<p:tagLst xmlns:a="http://schemas.openxmlformats.org/drawingml/2006/main" xmlns:r="http://schemas.openxmlformats.org/officeDocument/2006/relationships" xmlns:p="http://schemas.openxmlformats.org/presentationml/2006/main">
  <p:tag name="RESIZE" val="Yes"/>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sQBbglwuWEaC0JgYfvz79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eZwaseOHjUqJbJVKFTfDF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xv.J1Pswtk2aqxv4ZsGozw"/>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hmyTCCNscUypernmnz77c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XHCCwhttTkGx.aHTvs8jO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K4Wd_Hrv5ESGzyucPFLbD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CwVpCKLjbkK6802dScJKz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VfEWMJh8zk6zPjQkwwgNF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8ZuIaKit9ESFgd0lH4jy1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KLAhHB7y2EW54PsYbeGaz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LdlWo23J9UmynI5hHI210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L1GDiV8i.U20cOl0cjWe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_HCVL4fsk0OAIeDAtQJrNg"/>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QggPGEpXMUurmNM68g_PA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6azzyCNk0Okiy3DmnNbQ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UqrniQ.Mvk2hIYzHXQA9X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ykHv2E5kCUiVH1N6A1nN2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MMrNiupIQUKsOTmsbKljT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6s4Est2sbkKYZ52IrU1cC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0AN9b78svUOYeDjjp80Rv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6s4Est2sbkKYZ52IrU1cC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0AN9b78svUOYeDjjp80Rvw"/>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Shape"/>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4.xml><?xml version="1.0" encoding="utf-8"?>
<p:tagLst xmlns:a="http://schemas.openxmlformats.org/drawingml/2006/main" xmlns:r="http://schemas.openxmlformats.org/officeDocument/2006/relationships" xmlns:p="http://schemas.openxmlformats.org/presentationml/2006/main">
  <p:tag name="NAME" val="MoonShape"/>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xml><?xml version="1.0" encoding="utf-8"?>
<p:tagLst xmlns:a="http://schemas.openxmlformats.org/drawingml/2006/main" xmlns:r="http://schemas.openxmlformats.org/officeDocument/2006/relationships" xmlns:p="http://schemas.openxmlformats.org/presentationml/2006/main">
  <p:tag name="NAME" val="MoonShape"/>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8.xml><?xml version="1.0" encoding="utf-8"?>
<p:tagLst xmlns:a="http://schemas.openxmlformats.org/drawingml/2006/main" xmlns:r="http://schemas.openxmlformats.org/officeDocument/2006/relationships" xmlns:p="http://schemas.openxmlformats.org/presentationml/2006/main">
  <p:tag name="NAME" val="MoonShape"/>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30.xml><?xml version="1.0" encoding="utf-8"?>
<p:tagLst xmlns:a="http://schemas.openxmlformats.org/drawingml/2006/main" xmlns:r="http://schemas.openxmlformats.org/officeDocument/2006/relationships" xmlns:p="http://schemas.openxmlformats.org/presentationml/2006/main">
  <p:tag name="NAME" val="MoonShape"/>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Shape"/>
</p:tagLst>
</file>

<file path=ppt/tags/tag6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4.xml><?xml version="1.0" encoding="utf-8"?>
<p:tagLst xmlns:a="http://schemas.openxmlformats.org/drawingml/2006/main" xmlns:r="http://schemas.openxmlformats.org/officeDocument/2006/relationships" xmlns:p="http://schemas.openxmlformats.org/presentationml/2006/main">
  <p:tag name="NAME" val="MoonShape"/>
</p:tagLst>
</file>

<file path=ppt/tags/tag6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6.xml><?xml version="1.0" encoding="utf-8"?>
<p:tagLst xmlns:a="http://schemas.openxmlformats.org/drawingml/2006/main" xmlns:r="http://schemas.openxmlformats.org/officeDocument/2006/relationships" xmlns:p="http://schemas.openxmlformats.org/presentationml/2006/main">
  <p:tag name="NAME" val="MoonShape"/>
</p:tagLst>
</file>

<file path=ppt/tags/tag67.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68.xml><?xml version="1.0" encoding="utf-8"?>
<p:tagLst xmlns:a="http://schemas.openxmlformats.org/drawingml/2006/main" xmlns:r="http://schemas.openxmlformats.org/officeDocument/2006/relationships" xmlns:p="http://schemas.openxmlformats.org/presentationml/2006/main">
  <p:tag name="NAME" val="MoonShape"/>
</p:tagLst>
</file>

<file path=ppt/tags/tag6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70.xml><?xml version="1.0" encoding="utf-8"?>
<p:tagLst xmlns:a="http://schemas.openxmlformats.org/drawingml/2006/main" xmlns:r="http://schemas.openxmlformats.org/officeDocument/2006/relationships" xmlns:p="http://schemas.openxmlformats.org/presentationml/2006/main">
  <p:tag name="NAME" val="MoonShape"/>
</p:tagLst>
</file>

<file path=ppt/tags/tag7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97.xml><?xml version="1.0" encoding="utf-8"?>
<p:tagLst xmlns:a="http://schemas.openxmlformats.org/drawingml/2006/main" xmlns:r="http://schemas.openxmlformats.org/officeDocument/2006/relationships" xmlns:p="http://schemas.openxmlformats.org/presentationml/2006/main">
  <p:tag name="NAME" val="Moon"/>
</p:tagLst>
</file>

<file path=ppt/tags/tag98.xml><?xml version="1.0" encoding="utf-8"?>
<p:tagLst xmlns:a="http://schemas.openxmlformats.org/drawingml/2006/main" xmlns:r="http://schemas.openxmlformats.org/officeDocument/2006/relationships" xmlns:p="http://schemas.openxmlformats.org/presentationml/2006/main">
  <p:tag name="NAME" val="Moon"/>
</p:tagLst>
</file>

<file path=ppt/tags/tag9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1_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1_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2_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2_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skom 1">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2_Esk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Eskom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skom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Eskom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Eskom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Eskom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Eskom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Eskom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Eskom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Eskom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Eskom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Eskom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Eskom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Eskom 1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skom 1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skom 1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2_Eskom 1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New 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New 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0000"/>
            </a:gs>
            <a:gs pos="100000">
              <a:srgbClr val="008080"/>
            </a:gs>
          </a:gsLst>
          <a:lin ang="5400000" scaled="1"/>
        </a:gradFill>
        <a:ln w="12700" cap="flat" cmpd="sng" algn="ctr">
          <a:solidFill>
            <a:schemeClr val="tx1"/>
          </a:solidFill>
          <a:prstDash val="solid"/>
          <a:round/>
          <a:headEnd type="none" w="med" len="med"/>
          <a:tailEnd type="none" w="med" len="med"/>
        </a:ln>
        <a:effectLst/>
      </a:spPr>
      <a:bodyPr vert="horz" wrap="square" lIns="0" tIns="45720" rIns="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300" b="0" i="0" u="none" strike="noStrike" cap="none" normalizeH="0" baseline="0" smtClean="0">
            <a:ln>
              <a:noFill/>
            </a:ln>
            <a:solidFill>
              <a:srgbClr val="003896"/>
            </a:solidFill>
            <a:effectLst/>
            <a:latin typeface="Arial" charset="0"/>
            <a:cs typeface="Arial" charset="0"/>
          </a:defRPr>
        </a:defPPr>
      </a:lstStyle>
    </a:spDef>
    <a:lnDef>
      <a:spPr bwMode="auto">
        <a:xfrm>
          <a:off x="0" y="0"/>
          <a:ext cx="1" cy="1"/>
        </a:xfrm>
        <a:custGeom>
          <a:avLst/>
          <a:gdLst/>
          <a:ahLst/>
          <a:cxnLst/>
          <a:rect l="0" t="0" r="0" b="0"/>
          <a:pathLst/>
        </a:custGeom>
        <a:gradFill rotWithShape="0">
          <a:gsLst>
            <a:gs pos="0">
              <a:srgbClr val="FF0000"/>
            </a:gs>
            <a:gs pos="100000">
              <a:srgbClr val="008080"/>
            </a:gs>
          </a:gsLst>
          <a:lin ang="5400000" scaled="1"/>
        </a:gradFill>
        <a:ln w="12700" cap="flat" cmpd="sng" algn="ctr">
          <a:solidFill>
            <a:schemeClr val="tx1"/>
          </a:solidFill>
          <a:prstDash val="solid"/>
          <a:round/>
          <a:headEnd type="none" w="med" len="med"/>
          <a:tailEnd type="none" w="med" len="med"/>
        </a:ln>
        <a:effectLst/>
      </a:spPr>
      <a:bodyPr vert="horz" wrap="square" lIns="0" tIns="45720" rIns="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300" b="0" i="0" u="none" strike="noStrike" cap="none" normalizeH="0" baseline="0" smtClean="0">
            <a:ln>
              <a:noFill/>
            </a:ln>
            <a:solidFill>
              <a:srgbClr val="003896"/>
            </a:solidFill>
            <a:effectLst/>
            <a:latin typeface="Arial" charset="0"/>
            <a:cs typeface="Arial" charset="0"/>
          </a:defRPr>
        </a:defPPr>
      </a:lstStyle>
    </a:lnDef>
  </a:objectDefaults>
  <a:extraClrSchemeLst>
    <a:extraClrScheme>
      <a:clrScheme name="New 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New 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Eskom template</Template>
  <TotalTime>40021</TotalTime>
  <Words>555</Words>
  <Application>Microsoft Office PowerPoint</Application>
  <PresentationFormat>On-screen Show (4:3)</PresentationFormat>
  <Paragraphs>134</Paragraphs>
  <Slides>12</Slides>
  <Notes>1</Notes>
  <HiddenSlides>0</HiddenSlides>
  <MMClips>0</MMClips>
  <ScaleCrop>false</ScaleCrop>
  <HeadingPairs>
    <vt:vector size="8" baseType="variant">
      <vt:variant>
        <vt:lpstr>Fonts Used</vt:lpstr>
      </vt:variant>
      <vt:variant>
        <vt:i4>2</vt:i4>
      </vt:variant>
      <vt:variant>
        <vt:lpstr>Theme</vt:lpstr>
      </vt:variant>
      <vt:variant>
        <vt:i4>9</vt:i4>
      </vt:variant>
      <vt:variant>
        <vt:lpstr>Embedded OLE Servers</vt:lpstr>
      </vt:variant>
      <vt:variant>
        <vt:i4>1</vt:i4>
      </vt:variant>
      <vt:variant>
        <vt:lpstr>Slide Titles</vt:lpstr>
      </vt:variant>
      <vt:variant>
        <vt:i4>12</vt:i4>
      </vt:variant>
    </vt:vector>
  </HeadingPairs>
  <TitlesOfParts>
    <vt:vector size="24" baseType="lpstr">
      <vt:lpstr>Arial</vt:lpstr>
      <vt:lpstr>Times New Roman</vt:lpstr>
      <vt:lpstr>Eskom template</vt:lpstr>
      <vt:lpstr>1_Eskom template</vt:lpstr>
      <vt:lpstr>2_Eskom template</vt:lpstr>
      <vt:lpstr>2_Eskom 1</vt:lpstr>
      <vt:lpstr>1_Default Design</vt:lpstr>
      <vt:lpstr>Default Design</vt:lpstr>
      <vt:lpstr>2_Default Design</vt:lpstr>
      <vt:lpstr>3_Default Design</vt:lpstr>
      <vt:lpstr>New Eskom template</vt:lpstr>
      <vt:lpstr>think-cell Slide</vt:lpstr>
      <vt:lpstr>Clarifications: Current Transformers.    SDL&amp;I Evaluations    29 September 2022    Zwelethu Xundu</vt:lpstr>
      <vt:lpstr>We have a mandate to contribute positively to the development of the country</vt:lpstr>
      <vt:lpstr>Supplier Development &amp; Localization (SD&amp;L) measures impact along these key performance areas</vt:lpstr>
      <vt:lpstr>Letter of Undertaking - National Industrial Participation Programme (NIPP) </vt:lpstr>
      <vt:lpstr>DTiC Contact Details</vt:lpstr>
      <vt:lpstr>  Evaluation criteria </vt:lpstr>
      <vt:lpstr>Preference Points B-BBEE</vt:lpstr>
      <vt:lpstr> B-BBEE requirements  </vt:lpstr>
      <vt:lpstr> Validity of Affidavit </vt:lpstr>
      <vt:lpstr>SDL&amp;I - Letter of Undertaking / Contractual requirements </vt:lpstr>
      <vt:lpstr>   Monitoring and Reporting</vt:lpstr>
      <vt:lpstr>PowerPoint Presentation</vt:lpstr>
    </vt:vector>
  </TitlesOfParts>
  <Company>Corporate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 Rice</dc:creator>
  <cp:lastModifiedBy>Portia Ramushu</cp:lastModifiedBy>
  <cp:revision>1111</cp:revision>
  <cp:lastPrinted>2011-01-31T11:23:52Z</cp:lastPrinted>
  <dcterms:created xsi:type="dcterms:W3CDTF">2010-08-24T15:00:32Z</dcterms:created>
  <dcterms:modified xsi:type="dcterms:W3CDTF">2022-09-30T08:19:57Z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Slide 1</vt:lpwstr>
  </property>
  <property fmtid="{D5CDD505-2E9C-101B-9397-08002B2CF9AE}" pid="3" name="Final">
    <vt:bool>true</vt:bool>
  </property>
  <property fmtid="{D5CDD505-2E9C-101B-9397-08002B2CF9AE}" pid="4" name="Event">
    <vt:lpwstr/>
  </property>
  <property fmtid="{D5CDD505-2E9C-101B-9397-08002B2CF9AE}" pid="5" name="Delivery Date">
    <vt:lpwstr>2 February 2011</vt:lpwstr>
  </property>
  <property fmtid="{D5CDD505-2E9C-101B-9397-08002B2CF9AE}" pid="6" name="NotesPageLayout">
    <vt:lpwstr>Message</vt:lpwstr>
  </property>
  <property fmtid="{D5CDD505-2E9C-101B-9397-08002B2CF9AE}" pid="7" name="DocID">
    <vt:lpwstr>JOH-ESK039-20101008-vgi</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1</vt:i4>
  </property>
</Properties>
</file>