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heme/theme3.xml" ContentType="application/vnd.openxmlformats-officedocument.theme+xml"/>
  <Override PartName="/ppt/tags/tag28.xml" ContentType="application/vnd.openxmlformats-officedocument.presentationml.tags+xml"/>
  <Override PartName="/ppt/notesSlides/notesSlide1.xml" ContentType="application/vnd.openxmlformats-officedocument.presentationml.notesSlide+xml"/>
  <Override PartName="/ppt/tags/tag29.xml" ContentType="application/vnd.openxmlformats-officedocument.presentationml.tags+xml"/>
  <Override PartName="/ppt/tags/tag30.xml" ContentType="application/vnd.openxmlformats-officedocument.presentationml.tags+xml"/>
  <Override PartName="/ppt/notesSlides/notesSlide2.xml" ContentType="application/vnd.openxmlformats-officedocument.presentationml.notesSlide+xml"/>
  <Override PartName="/ppt/tags/tag31.xml" ContentType="application/vnd.openxmlformats-officedocument.presentationml.tags+xml"/>
  <Override PartName="/ppt/tags/tag32.xml" ContentType="application/vnd.openxmlformats-officedocument.presentationml.tags+xml"/>
  <Override PartName="/ppt/notesSlides/notesSlide3.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52" r:id="rId5"/>
  </p:sldMasterIdLst>
  <p:notesMasterIdLst>
    <p:notesMasterId r:id="rId26"/>
  </p:notesMasterIdLst>
  <p:sldIdLst>
    <p:sldId id="646" r:id="rId6"/>
    <p:sldId id="449" r:id="rId7"/>
    <p:sldId id="428" r:id="rId8"/>
    <p:sldId id="661" r:id="rId9"/>
    <p:sldId id="647" r:id="rId10"/>
    <p:sldId id="658" r:id="rId11"/>
    <p:sldId id="487" r:id="rId12"/>
    <p:sldId id="479" r:id="rId13"/>
    <p:sldId id="432" r:id="rId14"/>
    <p:sldId id="656" r:id="rId15"/>
    <p:sldId id="433" r:id="rId16"/>
    <p:sldId id="655" r:id="rId17"/>
    <p:sldId id="489" r:id="rId18"/>
    <p:sldId id="490" r:id="rId19"/>
    <p:sldId id="467" r:id="rId20"/>
    <p:sldId id="659" r:id="rId21"/>
    <p:sldId id="657" r:id="rId22"/>
    <p:sldId id="469" r:id="rId23"/>
    <p:sldId id="662" r:id="rId24"/>
    <p:sldId id="654" r:id="rId25"/>
  </p:sldIdLst>
  <p:sldSz cx="12192000" cy="6858000"/>
  <p:notesSz cx="7010400" cy="9296400"/>
  <p:custDataLst>
    <p:tags r:id="rId2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7401"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BB4004C-EA86-176F-B3D2-BEBA069F5769}" name="Stefanie Mpiyakhe" initials="SM" userId="S::stef@bravegroup.co.za::5232a352-55aa-490d-a92f-c050863fe620"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DB6AA"/>
    <a:srgbClr val="ACC3C3"/>
    <a:srgbClr val="E4BC7F"/>
    <a:srgbClr val="C2C382"/>
    <a:srgbClr val="CA9987"/>
    <a:srgbClr val="B49180"/>
    <a:srgbClr val="82A5A5"/>
    <a:srgbClr val="D69B40"/>
    <a:srgbClr val="A3A543"/>
    <a:srgbClr val="B0664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9010" autoAdjust="0"/>
    <p:restoredTop sz="94201" autoAdjust="0"/>
  </p:normalViewPr>
  <p:slideViewPr>
    <p:cSldViewPr snapToGrid="0">
      <p:cViewPr varScale="1">
        <p:scale>
          <a:sx n="69" d="100"/>
          <a:sy n="69" d="100"/>
        </p:scale>
        <p:origin x="1008" y="72"/>
      </p:cViewPr>
      <p:guideLst>
        <p:guide orient="horz" pos="2160"/>
        <p:guide pos="7401"/>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microsoft.com/office/2018/10/relationships/authors" Target="author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tags" Target="tags/tag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rtl="0" eaLnBrk="1">
              <a:defRPr sz="1200"/>
            </a:lvl1pPr>
          </a:lstStyle>
          <a:p>
            <a:endParaRPr lang="en-GB"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rtl="0">
              <a:defRPr sz="1200"/>
            </a:lvl1pPr>
          </a:lstStyle>
          <a:p>
            <a:fld id="{D8FE79EC-29B1-4A54-B46B-ADFA5C0A41D5}" type="datetimeFigureOut">
              <a:rPr lang="en-GB" smtClean="0"/>
              <a:pPr/>
              <a:t>23/01/2025</a:t>
            </a:fld>
            <a:endParaRPr lang="en-GB"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ZA"/>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GB" dirty="0"/>
              <a:t>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rtl="0" eaLnBrk="1">
              <a:defRPr sz="1200"/>
            </a:lvl1pPr>
          </a:lstStyle>
          <a:p>
            <a:endParaRPr lang="en-GB"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rtl="0">
              <a:defRPr sz="1200"/>
            </a:lvl1pPr>
          </a:lstStyle>
          <a:p>
            <a:fld id="{41CA291F-663B-47B1-87DD-51E5B01DA0AE}" type="slidenum">
              <a:rPr lang="en-GB" smtClean="0"/>
              <a:pPr/>
              <a:t>‹#›</a:t>
            </a:fld>
            <a:endParaRPr lang="en-GB" dirty="0"/>
          </a:p>
        </p:txBody>
      </p:sp>
    </p:spTree>
    <p:extLst>
      <p:ext uri="{BB962C8B-B14F-4D97-AF65-F5344CB8AC3E}">
        <p14:creationId xmlns:p14="http://schemas.microsoft.com/office/powerpoint/2010/main" val="23856458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1CA291F-663B-47B1-87DD-51E5B01DA0AE}" type="slidenum">
              <a:rPr lang="en-GB" smtClean="0"/>
              <a:pPr/>
              <a:t>1</a:t>
            </a:fld>
            <a:endParaRPr lang="en-GB" dirty="0"/>
          </a:p>
        </p:txBody>
      </p:sp>
    </p:spTree>
    <p:extLst>
      <p:ext uri="{BB962C8B-B14F-4D97-AF65-F5344CB8AC3E}">
        <p14:creationId xmlns:p14="http://schemas.microsoft.com/office/powerpoint/2010/main" val="30966686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a:extLst>
              <a:ext uri="{FF2B5EF4-FFF2-40B4-BE49-F238E27FC236}">
                <a16:creationId xmlns:a16="http://schemas.microsoft.com/office/drawing/2014/main" id="{EECB1A1C-ECA6-DD0D-B088-8B9C9F5ADAA9}"/>
              </a:ext>
            </a:extLst>
          </p:cNvPr>
          <p:cNvSpPr>
            <a:spLocks noGrp="1" noRot="1" noChangeAspect="1" noChangeArrowheads="1" noTextEdit="1"/>
          </p:cNvSpPr>
          <p:nvPr>
            <p:ph type="sldImg"/>
          </p:nvPr>
        </p:nvSpPr>
        <p:spPr>
          <a:ln/>
        </p:spPr>
      </p:sp>
      <p:sp>
        <p:nvSpPr>
          <p:cNvPr id="39939" name="Notes Placeholder 2">
            <a:extLst>
              <a:ext uri="{FF2B5EF4-FFF2-40B4-BE49-F238E27FC236}">
                <a16:creationId xmlns:a16="http://schemas.microsoft.com/office/drawing/2014/main" id="{65B26270-EA28-191D-5FBE-DE6192ACDFFD}"/>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1CA291F-663B-47B1-87DD-51E5B01DA0AE}" type="slidenum">
              <a:rPr lang="en-GB" smtClean="0"/>
              <a:pPr/>
              <a:t>5</a:t>
            </a:fld>
            <a:endParaRPr lang="en-GB" dirty="0"/>
          </a:p>
        </p:txBody>
      </p:sp>
    </p:spTree>
    <p:extLst>
      <p:ext uri="{BB962C8B-B14F-4D97-AF65-F5344CB8AC3E}">
        <p14:creationId xmlns:p14="http://schemas.microsoft.com/office/powerpoint/2010/main" val="1758194940"/>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6.emf"/><Relationship Id="rId3" Type="http://schemas.openxmlformats.org/officeDocument/2006/relationships/slideMaster" Target="../slideMasters/slideMaster1.xml"/><Relationship Id="rId7" Type="http://schemas.openxmlformats.org/officeDocument/2006/relationships/image" Target="../media/image1.emf"/><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oleObject" Target="../embeddings/oleObject2.bin"/><Relationship Id="rId5" Type="http://schemas.openxmlformats.org/officeDocument/2006/relationships/image" Target="../media/image5.emf"/><Relationship Id="rId10" Type="http://schemas.openxmlformats.org/officeDocument/2006/relationships/image" Target="../media/image8.jpeg"/><Relationship Id="rId4" Type="http://schemas.openxmlformats.org/officeDocument/2006/relationships/image" Target="../media/image4.jpeg"/><Relationship Id="rId9" Type="http://schemas.openxmlformats.org/officeDocument/2006/relationships/image" Target="../media/image7.jpg"/></Relationships>
</file>

<file path=ppt/slideLayouts/_rels/slideLayout10.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25.xml"/><Relationship Id="rId1" Type="http://schemas.openxmlformats.org/officeDocument/2006/relationships/tags" Target="../tags/tag24.xml"/><Relationship Id="rId5" Type="http://schemas.openxmlformats.org/officeDocument/2006/relationships/image" Target="../media/image1.emf"/><Relationship Id="rId4" Type="http://schemas.openxmlformats.org/officeDocument/2006/relationships/oleObject" Target="../embeddings/oleObject10.bin"/></Relationships>
</file>

<file path=ppt/slideLayouts/_rels/slideLayout11.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27.xml"/><Relationship Id="rId1" Type="http://schemas.openxmlformats.org/officeDocument/2006/relationships/tags" Target="../tags/tag26.xml"/><Relationship Id="rId5" Type="http://schemas.openxmlformats.org/officeDocument/2006/relationships/image" Target="../media/image1.emf"/><Relationship Id="rId4" Type="http://schemas.openxmlformats.org/officeDocument/2006/relationships/oleObject" Target="../embeddings/oleObject11.bin"/></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slideMaster" Target="../slideMasters/slideMaster1.xml"/><Relationship Id="rId7" Type="http://schemas.openxmlformats.org/officeDocument/2006/relationships/image" Target="../media/image6.emf"/><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image" Target="../media/image5.emf"/><Relationship Id="rId5" Type="http://schemas.openxmlformats.org/officeDocument/2006/relationships/image" Target="../media/image1.emf"/><Relationship Id="rId4" Type="http://schemas.openxmlformats.org/officeDocument/2006/relationships/oleObject" Target="../embeddings/oleObject3.bin"/><Relationship Id="rId9" Type="http://schemas.openxmlformats.org/officeDocument/2006/relationships/image" Target="../media/image10.jpeg"/></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slideMaster" Target="../slideMasters/slideMaster1.xml"/><Relationship Id="rId7" Type="http://schemas.openxmlformats.org/officeDocument/2006/relationships/image" Target="../media/image6.emf"/><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image" Target="../media/image5.emf"/><Relationship Id="rId5" Type="http://schemas.openxmlformats.org/officeDocument/2006/relationships/image" Target="../media/image1.emf"/><Relationship Id="rId4" Type="http://schemas.openxmlformats.org/officeDocument/2006/relationships/oleObject" Target="../embeddings/oleObject4.bin"/><Relationship Id="rId9" Type="http://schemas.openxmlformats.org/officeDocument/2006/relationships/image" Target="../media/image12.jpeg"/></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slideMaster" Target="../slideMasters/slideMaster1.xml"/><Relationship Id="rId7" Type="http://schemas.openxmlformats.org/officeDocument/2006/relationships/image" Target="../media/image6.emf"/><Relationship Id="rId2" Type="http://schemas.openxmlformats.org/officeDocument/2006/relationships/tags" Target="../tags/tag11.xml"/><Relationship Id="rId1" Type="http://schemas.openxmlformats.org/officeDocument/2006/relationships/tags" Target="../tags/tag10.xml"/><Relationship Id="rId6" Type="http://schemas.openxmlformats.org/officeDocument/2006/relationships/image" Target="../media/image5.emf"/><Relationship Id="rId5" Type="http://schemas.openxmlformats.org/officeDocument/2006/relationships/image" Target="../media/image1.emf"/><Relationship Id="rId4" Type="http://schemas.openxmlformats.org/officeDocument/2006/relationships/oleObject" Target="../embeddings/oleObject5.bin"/><Relationship Id="rId9" Type="http://schemas.openxmlformats.org/officeDocument/2006/relationships/image" Target="../media/image14.jpeg"/></Relationships>
</file>

<file path=ppt/slideLayouts/_rels/slideLayout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image" Target="../media/image15.jpeg"/><Relationship Id="rId5" Type="http://schemas.openxmlformats.org/officeDocument/2006/relationships/image" Target="../media/image1.emf"/><Relationship Id="rId4" Type="http://schemas.openxmlformats.org/officeDocument/2006/relationships/oleObject" Target="../embeddings/oleObject6.bin"/></Relationships>
</file>

<file path=ppt/slideLayouts/_rels/slideLayout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5.xml"/><Relationship Id="rId1" Type="http://schemas.openxmlformats.org/officeDocument/2006/relationships/tags" Target="../tags/tag14.xml"/><Relationship Id="rId6" Type="http://schemas.openxmlformats.org/officeDocument/2006/relationships/image" Target="../media/image16.jpeg"/><Relationship Id="rId5" Type="http://schemas.openxmlformats.org/officeDocument/2006/relationships/image" Target="../media/image1.emf"/><Relationship Id="rId4" Type="http://schemas.openxmlformats.org/officeDocument/2006/relationships/oleObject" Target="../embeddings/oleObject6.bin"/></Relationships>
</file>

<file path=ppt/slideLayouts/_rels/slideLayout7.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slideMaster" Target="../slideMasters/slideMaster1.xml"/><Relationship Id="rId7" Type="http://schemas.openxmlformats.org/officeDocument/2006/relationships/image" Target="../media/image18.jpeg"/><Relationship Id="rId2" Type="http://schemas.openxmlformats.org/officeDocument/2006/relationships/tags" Target="../tags/tag17.xml"/><Relationship Id="rId1" Type="http://schemas.openxmlformats.org/officeDocument/2006/relationships/tags" Target="../tags/tag16.xml"/><Relationship Id="rId6" Type="http://schemas.openxmlformats.org/officeDocument/2006/relationships/image" Target="../media/image1.emf"/><Relationship Id="rId5" Type="http://schemas.openxmlformats.org/officeDocument/2006/relationships/oleObject" Target="../embeddings/oleObject7.bin"/><Relationship Id="rId4" Type="http://schemas.openxmlformats.org/officeDocument/2006/relationships/image" Target="../media/image17.jpg"/></Relationships>
</file>

<file path=ppt/slideLayouts/_rels/slideLayout8.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21.xml"/><Relationship Id="rId1" Type="http://schemas.openxmlformats.org/officeDocument/2006/relationships/tags" Target="../tags/tag20.xml"/><Relationship Id="rId5" Type="http://schemas.openxmlformats.org/officeDocument/2006/relationships/image" Target="../media/image1.emf"/><Relationship Id="rId4" Type="http://schemas.openxmlformats.org/officeDocument/2006/relationships/oleObject" Target="../embeddings/oleObject9.bin"/></Relationships>
</file>

<file path=ppt/slideLayouts/_rels/slideLayout9.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23.xml"/><Relationship Id="rId1" Type="http://schemas.openxmlformats.org/officeDocument/2006/relationships/tags" Target="../tags/tag22.xml"/><Relationship Id="rId5" Type="http://schemas.openxmlformats.org/officeDocument/2006/relationships/image" Target="../media/image1.emf"/><Relationship Id="rId4" Type="http://schemas.openxmlformats.org/officeDocument/2006/relationships/oleObject" Target="../embeddings/oleObject9.bin"/></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607F45E-2B15-7373-829E-FA06F90D6D96}"/>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3" y="4118011"/>
            <a:ext cx="12191990" cy="2464127"/>
          </a:xfrm>
          <a:prstGeom prst="rect">
            <a:avLst/>
          </a:prstGeom>
        </p:spPr>
      </p:pic>
      <p:pic>
        <p:nvPicPr>
          <p:cNvPr id="105" name="Picture 104">
            <a:extLst>
              <a:ext uri="{FF2B5EF4-FFF2-40B4-BE49-F238E27FC236}">
                <a16:creationId xmlns:a16="http://schemas.microsoft.com/office/drawing/2014/main" id="{8BE0A2D5-4897-AEFE-6F06-B6A2F82DFA4A}"/>
              </a:ext>
            </a:extLst>
          </p:cNvPr>
          <p:cNvPicPr>
            <a:picLocks noChangeAspect="1"/>
          </p:cNvPicPr>
          <p:nvPr userDrawn="1"/>
        </p:nvPicPr>
        <p:blipFill>
          <a:blip r:embed="rId5"/>
          <a:stretch>
            <a:fillRect/>
          </a:stretch>
        </p:blipFill>
        <p:spPr>
          <a:xfrm>
            <a:off x="485443" y="2396081"/>
            <a:ext cx="3937000" cy="3568700"/>
          </a:xfrm>
          <a:prstGeom prst="rect">
            <a:avLst/>
          </a:prstGeom>
        </p:spPr>
      </p:pic>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314097339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270" imgH="270" progId="TCLayout.ActiveDocument.1">
                  <p:embed/>
                </p:oleObj>
              </mc:Choice>
              <mc:Fallback>
                <p:oleObj name="think-cell Slide" r:id="rId6" imgW="270" imgH="270" progId="TCLayout.ActiveDocument.1">
                  <p:embed/>
                  <p:pic>
                    <p:nvPicPr>
                      <p:cNvPr id="7" name="Object 6"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rtl="0" eaLnBrk="1">
              <a:lnSpc>
                <a:spcPct val="90000"/>
              </a:lnSpc>
              <a:spcBef>
                <a:spcPct val="0"/>
              </a:spcBef>
              <a:spcAft>
                <a:spcPct val="0"/>
              </a:spcAft>
            </a:pPr>
            <a:endParaRPr lang="en-GB" sz="2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63" name="Rectangle 3"/>
          <p:cNvSpPr>
            <a:spLocks noGrp="1" noChangeArrowheads="1"/>
          </p:cNvSpPr>
          <p:nvPr>
            <p:ph type="ctrTitle" hasCustomPrompt="1"/>
          </p:nvPr>
        </p:nvSpPr>
        <p:spPr>
          <a:xfrm>
            <a:off x="4440238" y="1404737"/>
            <a:ext cx="7295501" cy="676275"/>
          </a:xfrm>
          <a:prstGeom prst="rect">
            <a:avLst/>
          </a:prstGeom>
        </p:spPr>
        <p:txBody>
          <a:bodyPr vert="horz" anchor="b">
            <a:normAutofit/>
          </a:bodyPr>
          <a:lstStyle>
            <a:lvl1pPr algn="r" rtl="0">
              <a:defRPr sz="2800">
                <a:solidFill>
                  <a:schemeClr val="bg1"/>
                </a:solidFill>
                <a:latin typeface="+mj-lt"/>
                <a:cs typeface="Arial" panose="020B0604020202020204" pitchFamily="34" charset="0"/>
              </a:defRPr>
            </a:lvl1pPr>
          </a:lstStyle>
          <a:p>
            <a:r>
              <a:rPr lang="en-GB" noProof="0"/>
              <a:t>Title of presentation</a:t>
            </a:r>
          </a:p>
        </p:txBody>
      </p:sp>
      <p:sp>
        <p:nvSpPr>
          <p:cNvPr id="64" name="Rectangle 4"/>
          <p:cNvSpPr>
            <a:spLocks noGrp="1" noChangeArrowheads="1"/>
          </p:cNvSpPr>
          <p:nvPr>
            <p:ph type="subTitle" idx="1" hasCustomPrompt="1"/>
          </p:nvPr>
        </p:nvSpPr>
        <p:spPr>
          <a:xfrm>
            <a:off x="4440238" y="2924226"/>
            <a:ext cx="7295501" cy="365126"/>
          </a:xfrm>
          <a:prstGeom prst="rect">
            <a:avLst/>
          </a:prstGeom>
        </p:spPr>
        <p:txBody>
          <a:bodyPr>
            <a:noAutofit/>
          </a:bodyPr>
          <a:lstStyle>
            <a:lvl1pPr marL="0" indent="0" algn="r" rtl="0">
              <a:buFontTx/>
              <a:buNone/>
              <a:defRPr sz="2000" b="1">
                <a:solidFill>
                  <a:srgbClr val="83725B"/>
                </a:solidFill>
                <a:latin typeface="+mn-lt"/>
                <a:cs typeface="Arial" panose="020B0604020202020204" pitchFamily="34" charset="0"/>
              </a:defRPr>
            </a:lvl1pPr>
          </a:lstStyle>
          <a:p>
            <a:r>
              <a:rPr lang="en-GB" noProof="0" dirty="0"/>
              <a:t>Presented by:</a:t>
            </a:r>
          </a:p>
        </p:txBody>
      </p:sp>
      <p:sp>
        <p:nvSpPr>
          <p:cNvPr id="69" name="Text Placeholder 68">
            <a:extLst>
              <a:ext uri="{FF2B5EF4-FFF2-40B4-BE49-F238E27FC236}">
                <a16:creationId xmlns:a16="http://schemas.microsoft.com/office/drawing/2014/main" id="{FC9B13AD-CB38-ECF0-A13D-FF807AEA7663}"/>
              </a:ext>
            </a:extLst>
          </p:cNvPr>
          <p:cNvSpPr>
            <a:spLocks noGrp="1"/>
          </p:cNvSpPr>
          <p:nvPr>
            <p:ph type="body" sz="quarter" idx="10" hasCustomPrompt="1"/>
          </p:nvPr>
        </p:nvSpPr>
        <p:spPr>
          <a:xfrm>
            <a:off x="4439589" y="3527025"/>
            <a:ext cx="7296150" cy="327025"/>
          </a:xfrm>
          <a:prstGeom prst="rect">
            <a:avLst/>
          </a:prstGeom>
        </p:spPr>
        <p:txBody>
          <a:bodyPr>
            <a:noAutofit/>
          </a:bodyPr>
          <a:lstStyle>
            <a:lvl1pPr marL="0" indent="0" algn="r" rtl="0">
              <a:buNone/>
              <a:defRPr sz="1800">
                <a:solidFill>
                  <a:schemeClr val="bg1"/>
                </a:solidFill>
                <a:latin typeface="+mn-lt"/>
              </a:defRPr>
            </a:lvl1pPr>
            <a:lvl2pPr algn="r">
              <a:defRPr>
                <a:solidFill>
                  <a:schemeClr val="bg1"/>
                </a:solidFill>
              </a:defRPr>
            </a:lvl2pPr>
            <a:lvl3pPr algn="r">
              <a:defRPr>
                <a:solidFill>
                  <a:schemeClr val="bg1"/>
                </a:solidFill>
              </a:defRPr>
            </a:lvl3pPr>
            <a:lvl4pPr algn="r">
              <a:defRPr>
                <a:solidFill>
                  <a:schemeClr val="bg1"/>
                </a:solidFill>
              </a:defRPr>
            </a:lvl4pPr>
            <a:lvl5pPr algn="r">
              <a:defRPr>
                <a:solidFill>
                  <a:schemeClr val="bg1"/>
                </a:solidFill>
              </a:defRPr>
            </a:lvl5pPr>
          </a:lstStyle>
          <a:p>
            <a:pPr lvl="0"/>
            <a:r>
              <a:rPr lang="en-GB" dirty="0"/>
              <a:t>Date:</a:t>
            </a:r>
          </a:p>
        </p:txBody>
      </p:sp>
      <p:pic>
        <p:nvPicPr>
          <p:cNvPr id="82" name="Picture 81">
            <a:extLst>
              <a:ext uri="{FF2B5EF4-FFF2-40B4-BE49-F238E27FC236}">
                <a16:creationId xmlns:a16="http://schemas.microsoft.com/office/drawing/2014/main" id="{5751479E-E24F-097C-9992-2F6EDD86852A}"/>
              </a:ext>
            </a:extLst>
          </p:cNvPr>
          <p:cNvPicPr>
            <a:picLocks noChangeAspect="1"/>
          </p:cNvPicPr>
          <p:nvPr userDrawn="1"/>
        </p:nvPicPr>
        <p:blipFill>
          <a:blip r:embed="rId8"/>
          <a:stretch>
            <a:fillRect/>
          </a:stretch>
        </p:blipFill>
        <p:spPr>
          <a:xfrm>
            <a:off x="94413" y="4255623"/>
            <a:ext cx="2260600" cy="2044700"/>
          </a:xfrm>
          <a:prstGeom prst="rect">
            <a:avLst/>
          </a:prstGeom>
        </p:spPr>
      </p:pic>
      <p:sp>
        <p:nvSpPr>
          <p:cNvPr id="107" name="Rectangle 106">
            <a:extLst>
              <a:ext uri="{FF2B5EF4-FFF2-40B4-BE49-F238E27FC236}">
                <a16:creationId xmlns:a16="http://schemas.microsoft.com/office/drawing/2014/main" id="{70F73F9A-6527-43E5-9BDC-E6533EDAECC6}"/>
              </a:ext>
            </a:extLst>
          </p:cNvPr>
          <p:cNvSpPr/>
          <p:nvPr userDrawn="1"/>
        </p:nvSpPr>
        <p:spPr>
          <a:xfrm>
            <a:off x="0" y="6574096"/>
            <a:ext cx="12192000" cy="90014"/>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dirty="0"/>
          </a:p>
        </p:txBody>
      </p:sp>
      <p:pic>
        <p:nvPicPr>
          <p:cNvPr id="13" name="Picture Placeholder 14" descr="A picture containing indoor, floor, wooden&#10;&#10;Description automatically generated">
            <a:extLst>
              <a:ext uri="{FF2B5EF4-FFF2-40B4-BE49-F238E27FC236}">
                <a16:creationId xmlns:a16="http://schemas.microsoft.com/office/drawing/2014/main" id="{77273043-EF85-42DC-B036-F3DC3A5CFD75}"/>
              </a:ext>
            </a:extLst>
          </p:cNvPr>
          <p:cNvPicPr>
            <a:picLocks noChangeAspect="1"/>
          </p:cNvPicPr>
          <p:nvPr userDrawn="1"/>
        </p:nvPicPr>
        <p:blipFill>
          <a:blip r:embed="rId9">
            <a:extLst>
              <a:ext uri="{28A0092B-C50C-407E-A947-70E740481C1C}">
                <a14:useLocalDpi xmlns:a14="http://schemas.microsoft.com/office/drawing/2010/main" val="0"/>
              </a:ext>
            </a:extLst>
          </a:blip>
          <a:srcRect l="2635" r="2635"/>
          <a:stretch>
            <a:fillRect/>
          </a:stretch>
        </p:blipFill>
        <p:spPr>
          <a:xfrm>
            <a:off x="981351" y="2566703"/>
            <a:ext cx="3294850" cy="3294850"/>
          </a:xfrm>
          <a:custGeom>
            <a:avLst/>
            <a:gdLst>
              <a:gd name="connsiteX0" fmla="*/ 1647425 w 3294850"/>
              <a:gd name="connsiteY0" fmla="*/ 0 h 3294850"/>
              <a:gd name="connsiteX1" fmla="*/ 3294850 w 3294850"/>
              <a:gd name="connsiteY1" fmla="*/ 1647425 h 3294850"/>
              <a:gd name="connsiteX2" fmla="*/ 1647425 w 3294850"/>
              <a:gd name="connsiteY2" fmla="*/ 3294850 h 3294850"/>
              <a:gd name="connsiteX3" fmla="*/ 1275376 w 3294850"/>
              <a:gd name="connsiteY3" fmla="*/ 3252665 h 3294850"/>
              <a:gd name="connsiteX4" fmla="*/ 1215764 w 3294850"/>
              <a:gd name="connsiteY4" fmla="*/ 3236539 h 3294850"/>
              <a:gd name="connsiteX5" fmla="*/ 1240067 w 3294850"/>
              <a:gd name="connsiteY5" fmla="*/ 3196535 h 3294850"/>
              <a:gd name="connsiteX6" fmla="*/ 1362162 w 3294850"/>
              <a:gd name="connsiteY6" fmla="*/ 2714346 h 3294850"/>
              <a:gd name="connsiteX7" fmla="*/ 350562 w 3294850"/>
              <a:gd name="connsiteY7" fmla="*/ 1702746 h 3294850"/>
              <a:gd name="connsiteX8" fmla="*/ 49743 w 3294850"/>
              <a:gd name="connsiteY8" fmla="*/ 1748226 h 3294850"/>
              <a:gd name="connsiteX9" fmla="*/ 5901 w 3294850"/>
              <a:gd name="connsiteY9" fmla="*/ 1764272 h 3294850"/>
              <a:gd name="connsiteX10" fmla="*/ 0 w 3294850"/>
              <a:gd name="connsiteY10" fmla="*/ 1647425 h 3294850"/>
              <a:gd name="connsiteX11" fmla="*/ 1647425 w 3294850"/>
              <a:gd name="connsiteY11" fmla="*/ 0 h 3294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94850" h="3294850">
                <a:moveTo>
                  <a:pt x="1647425" y="0"/>
                </a:moveTo>
                <a:cubicBezTo>
                  <a:pt x="2557273" y="0"/>
                  <a:pt x="3294850" y="737577"/>
                  <a:pt x="3294850" y="1647425"/>
                </a:cubicBezTo>
                <a:cubicBezTo>
                  <a:pt x="3294850" y="2557273"/>
                  <a:pt x="2557273" y="3294850"/>
                  <a:pt x="1647425" y="3294850"/>
                </a:cubicBezTo>
                <a:cubicBezTo>
                  <a:pt x="1519478" y="3294850"/>
                  <a:pt x="1394938" y="3280265"/>
                  <a:pt x="1275376" y="3252665"/>
                </a:cubicBezTo>
                <a:lnTo>
                  <a:pt x="1215764" y="3236539"/>
                </a:lnTo>
                <a:lnTo>
                  <a:pt x="1240067" y="3196535"/>
                </a:lnTo>
                <a:cubicBezTo>
                  <a:pt x="1317933" y="3053198"/>
                  <a:pt x="1362162" y="2888937"/>
                  <a:pt x="1362162" y="2714346"/>
                </a:cubicBezTo>
                <a:cubicBezTo>
                  <a:pt x="1362162" y="2155655"/>
                  <a:pt x="909253" y="1702746"/>
                  <a:pt x="350562" y="1702746"/>
                </a:cubicBezTo>
                <a:cubicBezTo>
                  <a:pt x="245808" y="1702746"/>
                  <a:pt x="144772" y="1718669"/>
                  <a:pt x="49743" y="1748226"/>
                </a:cubicBezTo>
                <a:lnTo>
                  <a:pt x="5901" y="1764272"/>
                </a:lnTo>
                <a:lnTo>
                  <a:pt x="0" y="1647425"/>
                </a:lnTo>
                <a:cubicBezTo>
                  <a:pt x="0" y="737577"/>
                  <a:pt x="737577" y="0"/>
                  <a:pt x="1647425" y="0"/>
                </a:cubicBezTo>
                <a:close/>
              </a:path>
            </a:pathLst>
          </a:custGeom>
          <a:ln>
            <a:solidFill>
              <a:schemeClr val="tx2"/>
            </a:solidFill>
          </a:ln>
        </p:spPr>
      </p:pic>
      <p:pic>
        <p:nvPicPr>
          <p:cNvPr id="14" name="Picture Placeholder 16" descr="A picture containing person&#10;&#10;Description automatically generated">
            <a:extLst>
              <a:ext uri="{FF2B5EF4-FFF2-40B4-BE49-F238E27FC236}">
                <a16:creationId xmlns:a16="http://schemas.microsoft.com/office/drawing/2014/main" id="{29657942-DB7E-45AC-B933-9017F017E860}"/>
              </a:ext>
            </a:extLst>
          </p:cNvPr>
          <p:cNvPicPr>
            <a:picLocks noChangeAspect="1"/>
          </p:cNvPicPr>
          <p:nvPr userDrawn="1"/>
        </p:nvPicPr>
        <p:blipFill>
          <a:blip r:embed="rId10" cstate="print">
            <a:extLst>
              <a:ext uri="{28A0092B-C50C-407E-A947-70E740481C1C}">
                <a14:useLocalDpi xmlns:a14="http://schemas.microsoft.com/office/drawing/2010/main" val="0"/>
              </a:ext>
            </a:extLst>
          </a:blip>
          <a:srcRect l="17420" r="17420"/>
          <a:stretch>
            <a:fillRect/>
          </a:stretch>
        </p:blipFill>
        <p:spPr>
          <a:xfrm>
            <a:off x="406685" y="4332036"/>
            <a:ext cx="1866252" cy="1891873"/>
          </a:xfrm>
          <a:prstGeom prst="ellipse">
            <a:avLst/>
          </a:prstGeom>
          <a:ln>
            <a:solidFill>
              <a:schemeClr val="bg1"/>
            </a:solidFill>
          </a:ln>
        </p:spPr>
      </p:pic>
    </p:spTree>
    <p:extLst>
      <p:ext uri="{BB962C8B-B14F-4D97-AF65-F5344CB8AC3E}">
        <p14:creationId xmlns:p14="http://schemas.microsoft.com/office/powerpoint/2010/main" val="294149993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7401"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userDrawn="1">
            <p:custDataLst>
              <p:tags r:id="rId1"/>
            </p:custDataLst>
            <p:extLst>
              <p:ext uri="{D42A27DB-BD31-4B8C-83A1-F6EECF244321}">
                <p14:modId xmlns:p14="http://schemas.microsoft.com/office/powerpoint/2010/main" val="166292131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8" name="Object 7"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rtl="0" eaLnBrk="1">
              <a:lnSpc>
                <a:spcPct val="90000"/>
              </a:lnSpc>
              <a:spcBef>
                <a:spcPct val="0"/>
              </a:spcBef>
              <a:spcAft>
                <a:spcPct val="0"/>
              </a:spcAft>
            </a:pPr>
            <a:endParaRPr lang="en-GB" sz="2400" b="0" i="0" baseline="0" dirty="0">
              <a:latin typeface="Arial" panose="020B0604020202020204" pitchFamily="34" charset="0"/>
              <a:ea typeface="+mj-ea"/>
              <a:cs typeface="+mj-cs"/>
              <a:sym typeface="Arial" panose="020B0604020202020204" pitchFamily="34" charset="0"/>
            </a:endParaRPr>
          </a:p>
        </p:txBody>
      </p:sp>
      <p:sp>
        <p:nvSpPr>
          <p:cNvPr id="2" name="Title 1"/>
          <p:cNvSpPr>
            <a:spLocks noGrp="1"/>
          </p:cNvSpPr>
          <p:nvPr>
            <p:ph type="title"/>
          </p:nvPr>
        </p:nvSpPr>
        <p:spPr/>
        <p:txBody>
          <a:bodyPr vert="horz">
            <a:noAutofit/>
          </a:bodyPr>
          <a:lstStyle>
            <a:lvl1pPr rtl="0">
              <a:defRPr/>
            </a:lvl1pPr>
          </a:lstStyle>
          <a:p>
            <a:r>
              <a:rPr lang="en-GB" dirty="0"/>
              <a:t>Click to edit Master title style</a:t>
            </a:r>
          </a:p>
        </p:txBody>
      </p:sp>
      <p:sp>
        <p:nvSpPr>
          <p:cNvPr id="4" name="Footer Placeholder 4">
            <a:extLst>
              <a:ext uri="{FF2B5EF4-FFF2-40B4-BE49-F238E27FC236}">
                <a16:creationId xmlns:a16="http://schemas.microsoft.com/office/drawing/2014/main" id="{33A6B3C0-BE11-BB1E-37B2-3F2CECBAC164}"/>
              </a:ext>
            </a:extLst>
          </p:cNvPr>
          <p:cNvSpPr>
            <a:spLocks noGrp="1"/>
          </p:cNvSpPr>
          <p:nvPr>
            <p:ph type="ftr" sz="quarter" idx="3"/>
          </p:nvPr>
        </p:nvSpPr>
        <p:spPr>
          <a:xfrm>
            <a:off x="361680" y="6481045"/>
            <a:ext cx="10791424" cy="365125"/>
          </a:xfrm>
          <a:prstGeom prst="rect">
            <a:avLst/>
          </a:prstGeom>
        </p:spPr>
        <p:txBody>
          <a:bodyPr vert="horz" lIns="91440" tIns="45720" rIns="91440" bIns="45720" rtlCol="0" anchor="ctr"/>
          <a:lstStyle>
            <a:lvl1pPr algn="l" rtl="0" eaLnBrk="1">
              <a:defRPr sz="1000">
                <a:solidFill>
                  <a:schemeClr val="tx1">
                    <a:tint val="75000"/>
                  </a:schemeClr>
                </a:solidFill>
                <a:latin typeface="Arial" panose="020B0604020202020204" pitchFamily="34" charset="0"/>
                <a:cs typeface="Arial" panose="020B0604020202020204" pitchFamily="34" charset="0"/>
              </a:defRPr>
            </a:lvl1pPr>
          </a:lstStyle>
          <a:p>
            <a:endParaRPr lang="en-GB" dirty="0"/>
          </a:p>
        </p:txBody>
      </p:sp>
      <p:sp>
        <p:nvSpPr>
          <p:cNvPr id="9" name="Slide Number Placeholder 5">
            <a:extLst>
              <a:ext uri="{FF2B5EF4-FFF2-40B4-BE49-F238E27FC236}">
                <a16:creationId xmlns:a16="http://schemas.microsoft.com/office/drawing/2014/main" id="{9AA2B460-5729-C216-9BDA-BB746E74BCD5}"/>
              </a:ext>
            </a:extLst>
          </p:cNvPr>
          <p:cNvSpPr>
            <a:spLocks noGrp="1"/>
          </p:cNvSpPr>
          <p:nvPr>
            <p:ph type="sldNum" sz="quarter" idx="4"/>
          </p:nvPr>
        </p:nvSpPr>
        <p:spPr>
          <a:xfrm>
            <a:off x="11397802" y="6481045"/>
            <a:ext cx="347729" cy="365125"/>
          </a:xfrm>
          <a:prstGeom prst="rect">
            <a:avLst/>
          </a:prstGeom>
        </p:spPr>
        <p:txBody>
          <a:bodyPr vert="horz" lIns="91440" tIns="45720" rIns="91440" bIns="45720" rtlCol="0" anchor="ctr"/>
          <a:lstStyle>
            <a:lvl1pPr algn="r" rtl="0">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GB" smtClean="0"/>
              <a:pPr/>
              <a:t>‹#›</a:t>
            </a:fld>
            <a:endParaRPr lang="en-GB" dirty="0"/>
          </a:p>
        </p:txBody>
      </p:sp>
    </p:spTree>
    <p:extLst>
      <p:ext uri="{BB962C8B-B14F-4D97-AF65-F5344CB8AC3E}">
        <p14:creationId xmlns:p14="http://schemas.microsoft.com/office/powerpoint/2010/main" val="229102683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327488391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7" name="Object 6"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rtl="0" eaLnBrk="1">
              <a:lnSpc>
                <a:spcPct val="90000"/>
              </a:lnSpc>
              <a:spcBef>
                <a:spcPct val="0"/>
              </a:spcBef>
              <a:spcAft>
                <a:spcPct val="0"/>
              </a:spcAft>
            </a:pPr>
            <a:endParaRPr lang="en-GB" sz="2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2" name="Footer Placeholder 4">
            <a:extLst>
              <a:ext uri="{FF2B5EF4-FFF2-40B4-BE49-F238E27FC236}">
                <a16:creationId xmlns:a16="http://schemas.microsoft.com/office/drawing/2014/main" id="{206292CE-35FA-6E16-4E5E-A68EE9A5D682}"/>
              </a:ext>
            </a:extLst>
          </p:cNvPr>
          <p:cNvSpPr>
            <a:spLocks noGrp="1"/>
          </p:cNvSpPr>
          <p:nvPr>
            <p:ph type="ftr" sz="quarter" idx="3"/>
          </p:nvPr>
        </p:nvSpPr>
        <p:spPr>
          <a:xfrm>
            <a:off x="361680" y="6481044"/>
            <a:ext cx="10791424" cy="365125"/>
          </a:xfrm>
          <a:prstGeom prst="rect">
            <a:avLst/>
          </a:prstGeom>
        </p:spPr>
        <p:txBody>
          <a:bodyPr vert="horz" lIns="91440" tIns="45720" rIns="91440" bIns="45720" rtlCol="0" anchor="ctr"/>
          <a:lstStyle>
            <a:lvl1pPr algn="l" rtl="0" eaLnBrk="1">
              <a:defRPr sz="1000">
                <a:solidFill>
                  <a:schemeClr val="tx1">
                    <a:tint val="75000"/>
                  </a:schemeClr>
                </a:solidFill>
                <a:latin typeface="Arial" panose="020B0604020202020204" pitchFamily="34" charset="0"/>
                <a:cs typeface="Arial" panose="020B0604020202020204" pitchFamily="34" charset="0"/>
              </a:defRPr>
            </a:lvl1pPr>
          </a:lstStyle>
          <a:p>
            <a:endParaRPr lang="en-GB" dirty="0"/>
          </a:p>
        </p:txBody>
      </p:sp>
      <p:sp>
        <p:nvSpPr>
          <p:cNvPr id="3" name="Slide Number Placeholder 5">
            <a:extLst>
              <a:ext uri="{FF2B5EF4-FFF2-40B4-BE49-F238E27FC236}">
                <a16:creationId xmlns:a16="http://schemas.microsoft.com/office/drawing/2014/main" id="{8DDBAB9D-F630-EF72-1E01-F6D8D4E5B081}"/>
              </a:ext>
            </a:extLst>
          </p:cNvPr>
          <p:cNvSpPr>
            <a:spLocks noGrp="1"/>
          </p:cNvSpPr>
          <p:nvPr>
            <p:ph type="sldNum" sz="quarter" idx="4"/>
          </p:nvPr>
        </p:nvSpPr>
        <p:spPr>
          <a:xfrm>
            <a:off x="11397802" y="6481044"/>
            <a:ext cx="347729" cy="365125"/>
          </a:xfrm>
          <a:prstGeom prst="rect">
            <a:avLst/>
          </a:prstGeom>
        </p:spPr>
        <p:txBody>
          <a:bodyPr vert="horz" lIns="91440" tIns="45720" rIns="91440" bIns="45720" rtlCol="0" anchor="ctr"/>
          <a:lstStyle>
            <a:lvl1pPr algn="r" rtl="0">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GB" smtClean="0"/>
              <a:pPr/>
              <a:t>‹#›</a:t>
            </a:fld>
            <a:endParaRPr lang="en-GB" dirty="0"/>
          </a:p>
        </p:txBody>
      </p:sp>
    </p:spTree>
    <p:extLst>
      <p:ext uri="{BB962C8B-B14F-4D97-AF65-F5344CB8AC3E}">
        <p14:creationId xmlns:p14="http://schemas.microsoft.com/office/powerpoint/2010/main" val="30569442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bg>
      <p:bgPr>
        <a:solidFill>
          <a:schemeClr val="tx1"/>
        </a:solidFill>
        <a:effectLst/>
      </p:bgPr>
    </p:bg>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237771918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7" name="Object 6"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rtl="0" eaLnBrk="1">
              <a:lnSpc>
                <a:spcPct val="90000"/>
              </a:lnSpc>
              <a:spcBef>
                <a:spcPct val="0"/>
              </a:spcBef>
              <a:spcAft>
                <a:spcPct val="0"/>
              </a:spcAft>
            </a:pPr>
            <a:endParaRPr lang="en-GB" sz="2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63" name="Rectangle 3"/>
          <p:cNvSpPr>
            <a:spLocks noGrp="1" noChangeArrowheads="1"/>
          </p:cNvSpPr>
          <p:nvPr>
            <p:ph type="ctrTitle" hasCustomPrompt="1"/>
          </p:nvPr>
        </p:nvSpPr>
        <p:spPr>
          <a:xfrm>
            <a:off x="456261" y="416491"/>
            <a:ext cx="6343001" cy="676275"/>
          </a:xfrm>
          <a:prstGeom prst="rect">
            <a:avLst/>
          </a:prstGeom>
        </p:spPr>
        <p:txBody>
          <a:bodyPr vert="horz" anchor="b">
            <a:normAutofit/>
          </a:bodyPr>
          <a:lstStyle>
            <a:lvl1pPr algn="l" rtl="0">
              <a:defRPr sz="2800">
                <a:solidFill>
                  <a:schemeClr val="bg1"/>
                </a:solidFill>
                <a:latin typeface="+mj-lt"/>
                <a:cs typeface="Arial" panose="020B0604020202020204" pitchFamily="34" charset="0"/>
              </a:defRPr>
            </a:lvl1pPr>
          </a:lstStyle>
          <a:p>
            <a:r>
              <a:rPr lang="en-GB" noProof="0" dirty="0"/>
              <a:t>Agenda</a:t>
            </a:r>
          </a:p>
        </p:txBody>
      </p:sp>
      <p:sp>
        <p:nvSpPr>
          <p:cNvPr id="6" name="Rectangle 5">
            <a:extLst>
              <a:ext uri="{FF2B5EF4-FFF2-40B4-BE49-F238E27FC236}">
                <a16:creationId xmlns:a16="http://schemas.microsoft.com/office/drawing/2014/main" id="{F9736D61-2B9F-B39D-FA43-E377D86AA7B3}"/>
              </a:ext>
            </a:extLst>
          </p:cNvPr>
          <p:cNvSpPr/>
          <p:nvPr userDrawn="1"/>
        </p:nvSpPr>
        <p:spPr>
          <a:xfrm>
            <a:off x="0" y="6593974"/>
            <a:ext cx="12192000" cy="264026"/>
          </a:xfrm>
          <a:prstGeom prst="rect">
            <a:avLst/>
          </a:prstGeom>
          <a:solidFill>
            <a:schemeClr val="tx2"/>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dirty="0"/>
          </a:p>
        </p:txBody>
      </p:sp>
      <p:pic>
        <p:nvPicPr>
          <p:cNvPr id="2" name="Picture 1">
            <a:extLst>
              <a:ext uri="{FF2B5EF4-FFF2-40B4-BE49-F238E27FC236}">
                <a16:creationId xmlns:a16="http://schemas.microsoft.com/office/drawing/2014/main" id="{5535C61B-929A-C0EC-5C58-CD9ED99EF73B}"/>
              </a:ext>
            </a:extLst>
          </p:cNvPr>
          <p:cNvPicPr>
            <a:picLocks noChangeAspect="1"/>
          </p:cNvPicPr>
          <p:nvPr userDrawn="1"/>
        </p:nvPicPr>
        <p:blipFill>
          <a:blip r:embed="rId6"/>
          <a:stretch>
            <a:fillRect/>
          </a:stretch>
        </p:blipFill>
        <p:spPr>
          <a:xfrm>
            <a:off x="847291" y="1468981"/>
            <a:ext cx="3937000" cy="3568700"/>
          </a:xfrm>
          <a:prstGeom prst="rect">
            <a:avLst/>
          </a:prstGeom>
        </p:spPr>
      </p:pic>
      <p:pic>
        <p:nvPicPr>
          <p:cNvPr id="3" name="Picture 2">
            <a:extLst>
              <a:ext uri="{FF2B5EF4-FFF2-40B4-BE49-F238E27FC236}">
                <a16:creationId xmlns:a16="http://schemas.microsoft.com/office/drawing/2014/main" id="{3E8E6140-30DC-D3CB-A911-288044C11DAB}"/>
              </a:ext>
            </a:extLst>
          </p:cNvPr>
          <p:cNvPicPr>
            <a:picLocks noChangeAspect="1"/>
          </p:cNvPicPr>
          <p:nvPr userDrawn="1"/>
        </p:nvPicPr>
        <p:blipFill>
          <a:blip r:embed="rId7"/>
          <a:stretch>
            <a:fillRect/>
          </a:stretch>
        </p:blipFill>
        <p:spPr>
          <a:xfrm>
            <a:off x="456261" y="3292760"/>
            <a:ext cx="2260600" cy="2044700"/>
          </a:xfrm>
          <a:prstGeom prst="rect">
            <a:avLst/>
          </a:prstGeom>
        </p:spPr>
      </p:pic>
      <p:sp>
        <p:nvSpPr>
          <p:cNvPr id="4" name="Picture Placeholder 101">
            <a:extLst>
              <a:ext uri="{FF2B5EF4-FFF2-40B4-BE49-F238E27FC236}">
                <a16:creationId xmlns:a16="http://schemas.microsoft.com/office/drawing/2014/main" id="{F5F2CF35-ACC4-A108-DD87-92F9426534E9}"/>
              </a:ext>
            </a:extLst>
          </p:cNvPr>
          <p:cNvSpPr>
            <a:spLocks noGrp="1"/>
          </p:cNvSpPr>
          <p:nvPr>
            <p:ph type="pic" sz="quarter" idx="14" hasCustomPrompt="1"/>
          </p:nvPr>
        </p:nvSpPr>
        <p:spPr>
          <a:xfrm>
            <a:off x="749197" y="3364197"/>
            <a:ext cx="1895476" cy="1895476"/>
          </a:xfrm>
          <a:prstGeom prst="ellipse">
            <a:avLst/>
          </a:prstGeom>
          <a:blipFill dpi="0" rotWithShape="1">
            <a:blip r:embed="rId8" cstate="print">
              <a:extLst>
                <a:ext uri="{28A0092B-C50C-407E-A947-70E740481C1C}">
                  <a14:useLocalDpi xmlns:a14="http://schemas.microsoft.com/office/drawing/2010/main" val="0"/>
                </a:ext>
              </a:extLst>
            </a:blip>
            <a:srcRect/>
            <a:stretch>
              <a:fillRect/>
            </a:stretch>
          </a:blipFill>
          <a:ln>
            <a:solidFill>
              <a:schemeClr val="bg1"/>
            </a:solidFill>
          </a:ln>
        </p:spPr>
        <p:txBody>
          <a:bodyPr anchor="ctr"/>
          <a:lstStyle>
            <a:lvl1pPr marL="0" indent="0" algn="ctr" rtl="0">
              <a:buNone/>
              <a:defRPr sz="2400">
                <a:solidFill>
                  <a:schemeClr val="bg1"/>
                </a:solidFill>
              </a:defRPr>
            </a:lvl1pPr>
          </a:lstStyle>
          <a:p>
            <a:r>
              <a:rPr lang="en-GB" dirty="0"/>
              <a:t> </a:t>
            </a:r>
          </a:p>
        </p:txBody>
      </p:sp>
      <p:sp>
        <p:nvSpPr>
          <p:cNvPr id="5" name="Picture Placeholder 4">
            <a:extLst>
              <a:ext uri="{FF2B5EF4-FFF2-40B4-BE49-F238E27FC236}">
                <a16:creationId xmlns:a16="http://schemas.microsoft.com/office/drawing/2014/main" id="{F87BD48D-91A6-B706-71D6-9D1F30170652}"/>
              </a:ext>
            </a:extLst>
          </p:cNvPr>
          <p:cNvSpPr>
            <a:spLocks noGrp="1"/>
          </p:cNvSpPr>
          <p:nvPr>
            <p:ph type="pic" sz="quarter" idx="13" hasCustomPrompt="1"/>
          </p:nvPr>
        </p:nvSpPr>
        <p:spPr>
          <a:xfrm>
            <a:off x="1343198" y="1600672"/>
            <a:ext cx="3294850" cy="3294850"/>
          </a:xfrm>
          <a:custGeom>
            <a:avLst/>
            <a:gdLst>
              <a:gd name="connsiteX0" fmla="*/ 1647425 w 3294850"/>
              <a:gd name="connsiteY0" fmla="*/ 0 h 3294850"/>
              <a:gd name="connsiteX1" fmla="*/ 3294850 w 3294850"/>
              <a:gd name="connsiteY1" fmla="*/ 1647425 h 3294850"/>
              <a:gd name="connsiteX2" fmla="*/ 1647425 w 3294850"/>
              <a:gd name="connsiteY2" fmla="*/ 3294850 h 3294850"/>
              <a:gd name="connsiteX3" fmla="*/ 1275376 w 3294850"/>
              <a:gd name="connsiteY3" fmla="*/ 3252665 h 3294850"/>
              <a:gd name="connsiteX4" fmla="*/ 1215764 w 3294850"/>
              <a:gd name="connsiteY4" fmla="*/ 3236539 h 3294850"/>
              <a:gd name="connsiteX5" fmla="*/ 1240067 w 3294850"/>
              <a:gd name="connsiteY5" fmla="*/ 3196535 h 3294850"/>
              <a:gd name="connsiteX6" fmla="*/ 1362162 w 3294850"/>
              <a:gd name="connsiteY6" fmla="*/ 2714346 h 3294850"/>
              <a:gd name="connsiteX7" fmla="*/ 350562 w 3294850"/>
              <a:gd name="connsiteY7" fmla="*/ 1702746 h 3294850"/>
              <a:gd name="connsiteX8" fmla="*/ 49743 w 3294850"/>
              <a:gd name="connsiteY8" fmla="*/ 1748226 h 3294850"/>
              <a:gd name="connsiteX9" fmla="*/ 5901 w 3294850"/>
              <a:gd name="connsiteY9" fmla="*/ 1764272 h 3294850"/>
              <a:gd name="connsiteX10" fmla="*/ 0 w 3294850"/>
              <a:gd name="connsiteY10" fmla="*/ 1647425 h 3294850"/>
              <a:gd name="connsiteX11" fmla="*/ 1647425 w 3294850"/>
              <a:gd name="connsiteY11" fmla="*/ 0 h 3294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94850" h="3294850">
                <a:moveTo>
                  <a:pt x="1647425" y="0"/>
                </a:moveTo>
                <a:cubicBezTo>
                  <a:pt x="2557273" y="0"/>
                  <a:pt x="3294850" y="737577"/>
                  <a:pt x="3294850" y="1647425"/>
                </a:cubicBezTo>
                <a:cubicBezTo>
                  <a:pt x="3294850" y="2557273"/>
                  <a:pt x="2557273" y="3294850"/>
                  <a:pt x="1647425" y="3294850"/>
                </a:cubicBezTo>
                <a:cubicBezTo>
                  <a:pt x="1519478" y="3294850"/>
                  <a:pt x="1394938" y="3280265"/>
                  <a:pt x="1275376" y="3252665"/>
                </a:cubicBezTo>
                <a:lnTo>
                  <a:pt x="1215764" y="3236539"/>
                </a:lnTo>
                <a:lnTo>
                  <a:pt x="1240067" y="3196535"/>
                </a:lnTo>
                <a:cubicBezTo>
                  <a:pt x="1317933" y="3053198"/>
                  <a:pt x="1362162" y="2888937"/>
                  <a:pt x="1362162" y="2714346"/>
                </a:cubicBezTo>
                <a:cubicBezTo>
                  <a:pt x="1362162" y="2155655"/>
                  <a:pt x="909253" y="1702746"/>
                  <a:pt x="350562" y="1702746"/>
                </a:cubicBezTo>
                <a:cubicBezTo>
                  <a:pt x="245808" y="1702746"/>
                  <a:pt x="144772" y="1718669"/>
                  <a:pt x="49743" y="1748226"/>
                </a:cubicBezTo>
                <a:lnTo>
                  <a:pt x="5901" y="1764272"/>
                </a:lnTo>
                <a:lnTo>
                  <a:pt x="0" y="1647425"/>
                </a:lnTo>
                <a:cubicBezTo>
                  <a:pt x="0" y="737577"/>
                  <a:pt x="737577" y="0"/>
                  <a:pt x="1647425" y="0"/>
                </a:cubicBezTo>
                <a:close/>
              </a:path>
            </a:pathLst>
          </a:custGeom>
          <a:blipFill dpi="0" rotWithShape="1">
            <a:blip r:embed="rId9" cstate="print">
              <a:extLst>
                <a:ext uri="{28A0092B-C50C-407E-A947-70E740481C1C}">
                  <a14:useLocalDpi xmlns:a14="http://schemas.microsoft.com/office/drawing/2010/main" val="0"/>
                </a:ext>
              </a:extLst>
            </a:blip>
            <a:srcRect/>
            <a:stretch>
              <a:fillRect/>
            </a:stretch>
          </a:blipFill>
          <a:ln>
            <a:solidFill>
              <a:schemeClr val="bg1"/>
            </a:solidFill>
          </a:ln>
        </p:spPr>
        <p:txBody>
          <a:bodyPr wrap="square" anchor="ctr">
            <a:noAutofit/>
          </a:bodyPr>
          <a:lstStyle>
            <a:lvl1pPr marL="0" indent="0" algn="ctr" rtl="0">
              <a:buNone/>
              <a:defRPr sz="3200">
                <a:solidFill>
                  <a:schemeClr val="bg1"/>
                </a:solidFill>
              </a:defRPr>
            </a:lvl1pPr>
          </a:lstStyle>
          <a:p>
            <a:r>
              <a:rPr lang="en-GB" dirty="0"/>
              <a:t> </a:t>
            </a:r>
          </a:p>
        </p:txBody>
      </p:sp>
      <p:sp>
        <p:nvSpPr>
          <p:cNvPr id="12" name="Content Placeholder 11">
            <a:extLst>
              <a:ext uri="{FF2B5EF4-FFF2-40B4-BE49-F238E27FC236}">
                <a16:creationId xmlns:a16="http://schemas.microsoft.com/office/drawing/2014/main" id="{08530705-C3EE-46ED-B371-9324C8684E30}"/>
              </a:ext>
            </a:extLst>
          </p:cNvPr>
          <p:cNvSpPr>
            <a:spLocks noGrp="1"/>
          </p:cNvSpPr>
          <p:nvPr>
            <p:ph sz="quarter" idx="15"/>
          </p:nvPr>
        </p:nvSpPr>
        <p:spPr>
          <a:xfrm>
            <a:off x="5003800" y="1468438"/>
            <a:ext cx="6731939" cy="4600575"/>
          </a:xfrm>
          <a:prstGeom prst="rect">
            <a:avLst/>
          </a:prstGeom>
        </p:spPr>
        <p:txBody>
          <a:bodyPr/>
          <a:lstStyle>
            <a:lvl1pPr>
              <a:defRPr>
                <a:solidFill>
                  <a:schemeClr val="bg1"/>
                </a:solidFill>
                <a:latin typeface="+mn-lt"/>
              </a:defRPr>
            </a:lvl1pPr>
            <a:lvl2pPr marL="685800" indent="-228600">
              <a:buFont typeface="Arial" panose="020B0604020202020204" pitchFamily="34" charset="0"/>
              <a:buChar char="•"/>
              <a:defRPr>
                <a:solidFill>
                  <a:schemeClr val="bg1"/>
                </a:solidFill>
                <a:latin typeface="+mn-lt"/>
              </a:defRPr>
            </a:lvl2pPr>
            <a:lvl3pPr marL="1143000" indent="-228600">
              <a:buFont typeface="Arial" panose="020B0604020202020204" pitchFamily="34" charset="0"/>
              <a:buChar char="•"/>
              <a:defRPr>
                <a:solidFill>
                  <a:schemeClr val="bg1"/>
                </a:solidFill>
                <a:latin typeface="+mn-lt"/>
              </a:defRPr>
            </a:lvl3pPr>
            <a:lvl4pPr marL="1600200" indent="-228600">
              <a:buFont typeface="Arial" panose="020B0604020202020204" pitchFamily="34" charset="0"/>
              <a:buChar char="•"/>
              <a:defRPr>
                <a:solidFill>
                  <a:schemeClr val="bg1"/>
                </a:solidFill>
                <a:latin typeface="+mn-lt"/>
              </a:defRPr>
            </a:lvl4pPr>
            <a:lvl5pPr marL="2057400" indent="-228600">
              <a:buFont typeface="Arial" panose="020B0604020202020204" pitchFamily="34" charset="0"/>
              <a:buChar char="•"/>
              <a:defRPr>
                <a:solidFill>
                  <a:schemeClr val="bg1"/>
                </a:solidFill>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40824138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onclusion Chapter Slide">
    <p:bg>
      <p:bgPr>
        <a:solidFill>
          <a:schemeClr val="tx1"/>
        </a:solidFill>
        <a:effectLst/>
      </p:bgPr>
    </p:bg>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22486750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7" name="Object 6"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rtl="0" eaLnBrk="1">
              <a:lnSpc>
                <a:spcPct val="90000"/>
              </a:lnSpc>
              <a:spcBef>
                <a:spcPct val="0"/>
              </a:spcBef>
              <a:spcAft>
                <a:spcPct val="0"/>
              </a:spcAft>
            </a:pPr>
            <a:endParaRPr lang="en-GB" sz="2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63" name="Rectangle 3"/>
          <p:cNvSpPr>
            <a:spLocks noGrp="1" noChangeArrowheads="1"/>
          </p:cNvSpPr>
          <p:nvPr>
            <p:ph type="ctrTitle" hasCustomPrompt="1"/>
          </p:nvPr>
        </p:nvSpPr>
        <p:spPr>
          <a:xfrm>
            <a:off x="5392738" y="2867097"/>
            <a:ext cx="6343001" cy="676275"/>
          </a:xfrm>
          <a:prstGeom prst="rect">
            <a:avLst/>
          </a:prstGeom>
        </p:spPr>
        <p:txBody>
          <a:bodyPr vert="horz" anchor="b">
            <a:normAutofit/>
          </a:bodyPr>
          <a:lstStyle>
            <a:lvl1pPr algn="l" rtl="0">
              <a:defRPr sz="2800">
                <a:solidFill>
                  <a:schemeClr val="bg1"/>
                </a:solidFill>
                <a:latin typeface="+mj-lt"/>
                <a:cs typeface="Arial" panose="020B0604020202020204" pitchFamily="34" charset="0"/>
              </a:defRPr>
            </a:lvl1pPr>
          </a:lstStyle>
          <a:p>
            <a:r>
              <a:rPr lang="en-GB" noProof="0" dirty="0"/>
              <a:t>Divider Slide</a:t>
            </a:r>
          </a:p>
        </p:txBody>
      </p:sp>
      <p:sp>
        <p:nvSpPr>
          <p:cNvPr id="6" name="Rectangle 5">
            <a:extLst>
              <a:ext uri="{FF2B5EF4-FFF2-40B4-BE49-F238E27FC236}">
                <a16:creationId xmlns:a16="http://schemas.microsoft.com/office/drawing/2014/main" id="{F9736D61-2B9F-B39D-FA43-E377D86AA7B3}"/>
              </a:ext>
            </a:extLst>
          </p:cNvPr>
          <p:cNvSpPr/>
          <p:nvPr userDrawn="1"/>
        </p:nvSpPr>
        <p:spPr>
          <a:xfrm>
            <a:off x="0" y="6593974"/>
            <a:ext cx="12192000" cy="264026"/>
          </a:xfrm>
          <a:prstGeom prst="rect">
            <a:avLst/>
          </a:prstGeom>
          <a:solidFill>
            <a:schemeClr val="tx2"/>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dirty="0"/>
          </a:p>
        </p:txBody>
      </p:sp>
      <p:pic>
        <p:nvPicPr>
          <p:cNvPr id="2" name="Picture 1">
            <a:extLst>
              <a:ext uri="{FF2B5EF4-FFF2-40B4-BE49-F238E27FC236}">
                <a16:creationId xmlns:a16="http://schemas.microsoft.com/office/drawing/2014/main" id="{5535C61B-929A-C0EC-5C58-CD9ED99EF73B}"/>
              </a:ext>
            </a:extLst>
          </p:cNvPr>
          <p:cNvPicPr>
            <a:picLocks noChangeAspect="1"/>
          </p:cNvPicPr>
          <p:nvPr userDrawn="1"/>
        </p:nvPicPr>
        <p:blipFill>
          <a:blip r:embed="rId6"/>
          <a:stretch>
            <a:fillRect/>
          </a:stretch>
        </p:blipFill>
        <p:spPr>
          <a:xfrm>
            <a:off x="847291" y="1468981"/>
            <a:ext cx="3937000" cy="3568700"/>
          </a:xfrm>
          <a:prstGeom prst="rect">
            <a:avLst/>
          </a:prstGeom>
        </p:spPr>
      </p:pic>
      <p:pic>
        <p:nvPicPr>
          <p:cNvPr id="3" name="Picture 2">
            <a:extLst>
              <a:ext uri="{FF2B5EF4-FFF2-40B4-BE49-F238E27FC236}">
                <a16:creationId xmlns:a16="http://schemas.microsoft.com/office/drawing/2014/main" id="{3E8E6140-30DC-D3CB-A911-288044C11DAB}"/>
              </a:ext>
            </a:extLst>
          </p:cNvPr>
          <p:cNvPicPr>
            <a:picLocks noChangeAspect="1"/>
          </p:cNvPicPr>
          <p:nvPr userDrawn="1"/>
        </p:nvPicPr>
        <p:blipFill>
          <a:blip r:embed="rId7"/>
          <a:stretch>
            <a:fillRect/>
          </a:stretch>
        </p:blipFill>
        <p:spPr>
          <a:xfrm>
            <a:off x="456261" y="3292760"/>
            <a:ext cx="2260600" cy="2044700"/>
          </a:xfrm>
          <a:prstGeom prst="rect">
            <a:avLst/>
          </a:prstGeom>
        </p:spPr>
      </p:pic>
      <p:sp>
        <p:nvSpPr>
          <p:cNvPr id="4" name="Picture Placeholder 101">
            <a:extLst>
              <a:ext uri="{FF2B5EF4-FFF2-40B4-BE49-F238E27FC236}">
                <a16:creationId xmlns:a16="http://schemas.microsoft.com/office/drawing/2014/main" id="{F5F2CF35-ACC4-A108-DD87-92F9426534E9}"/>
              </a:ext>
            </a:extLst>
          </p:cNvPr>
          <p:cNvSpPr>
            <a:spLocks noGrp="1"/>
          </p:cNvSpPr>
          <p:nvPr>
            <p:ph type="pic" sz="quarter" idx="14" hasCustomPrompt="1"/>
          </p:nvPr>
        </p:nvSpPr>
        <p:spPr>
          <a:xfrm>
            <a:off x="749197" y="3364197"/>
            <a:ext cx="1895476" cy="1895476"/>
          </a:xfrm>
          <a:prstGeom prst="ellipse">
            <a:avLst/>
          </a:prstGeom>
          <a:blipFill dpi="0" rotWithShape="1">
            <a:blip r:embed="rId8" cstate="print">
              <a:extLst>
                <a:ext uri="{28A0092B-C50C-407E-A947-70E740481C1C}">
                  <a14:useLocalDpi xmlns:a14="http://schemas.microsoft.com/office/drawing/2010/main" val="0"/>
                </a:ext>
              </a:extLst>
            </a:blip>
            <a:srcRect/>
            <a:stretch>
              <a:fillRect/>
            </a:stretch>
          </a:blipFill>
          <a:ln>
            <a:solidFill>
              <a:schemeClr val="bg1"/>
            </a:solidFill>
          </a:ln>
        </p:spPr>
        <p:txBody>
          <a:bodyPr anchor="ctr"/>
          <a:lstStyle>
            <a:lvl1pPr marL="0" indent="0" algn="ctr" rtl="0">
              <a:buNone/>
              <a:defRPr sz="2400">
                <a:solidFill>
                  <a:schemeClr val="bg1"/>
                </a:solidFill>
              </a:defRPr>
            </a:lvl1pPr>
          </a:lstStyle>
          <a:p>
            <a:r>
              <a:rPr lang="en-GB" dirty="0"/>
              <a:t> </a:t>
            </a:r>
          </a:p>
        </p:txBody>
      </p:sp>
      <p:sp>
        <p:nvSpPr>
          <p:cNvPr id="5" name="Picture Placeholder 4">
            <a:extLst>
              <a:ext uri="{FF2B5EF4-FFF2-40B4-BE49-F238E27FC236}">
                <a16:creationId xmlns:a16="http://schemas.microsoft.com/office/drawing/2014/main" id="{F87BD48D-91A6-B706-71D6-9D1F30170652}"/>
              </a:ext>
            </a:extLst>
          </p:cNvPr>
          <p:cNvSpPr>
            <a:spLocks noGrp="1"/>
          </p:cNvSpPr>
          <p:nvPr>
            <p:ph type="pic" sz="quarter" idx="13" hasCustomPrompt="1"/>
          </p:nvPr>
        </p:nvSpPr>
        <p:spPr>
          <a:xfrm>
            <a:off x="1343198" y="1600672"/>
            <a:ext cx="3294850" cy="3294850"/>
          </a:xfrm>
          <a:custGeom>
            <a:avLst/>
            <a:gdLst>
              <a:gd name="connsiteX0" fmla="*/ 1647425 w 3294850"/>
              <a:gd name="connsiteY0" fmla="*/ 0 h 3294850"/>
              <a:gd name="connsiteX1" fmla="*/ 3294850 w 3294850"/>
              <a:gd name="connsiteY1" fmla="*/ 1647425 h 3294850"/>
              <a:gd name="connsiteX2" fmla="*/ 1647425 w 3294850"/>
              <a:gd name="connsiteY2" fmla="*/ 3294850 h 3294850"/>
              <a:gd name="connsiteX3" fmla="*/ 1275376 w 3294850"/>
              <a:gd name="connsiteY3" fmla="*/ 3252665 h 3294850"/>
              <a:gd name="connsiteX4" fmla="*/ 1215764 w 3294850"/>
              <a:gd name="connsiteY4" fmla="*/ 3236539 h 3294850"/>
              <a:gd name="connsiteX5" fmla="*/ 1240067 w 3294850"/>
              <a:gd name="connsiteY5" fmla="*/ 3196535 h 3294850"/>
              <a:gd name="connsiteX6" fmla="*/ 1362162 w 3294850"/>
              <a:gd name="connsiteY6" fmla="*/ 2714346 h 3294850"/>
              <a:gd name="connsiteX7" fmla="*/ 350562 w 3294850"/>
              <a:gd name="connsiteY7" fmla="*/ 1702746 h 3294850"/>
              <a:gd name="connsiteX8" fmla="*/ 49743 w 3294850"/>
              <a:gd name="connsiteY8" fmla="*/ 1748226 h 3294850"/>
              <a:gd name="connsiteX9" fmla="*/ 5901 w 3294850"/>
              <a:gd name="connsiteY9" fmla="*/ 1764272 h 3294850"/>
              <a:gd name="connsiteX10" fmla="*/ 0 w 3294850"/>
              <a:gd name="connsiteY10" fmla="*/ 1647425 h 3294850"/>
              <a:gd name="connsiteX11" fmla="*/ 1647425 w 3294850"/>
              <a:gd name="connsiteY11" fmla="*/ 0 h 3294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94850" h="3294850">
                <a:moveTo>
                  <a:pt x="1647425" y="0"/>
                </a:moveTo>
                <a:cubicBezTo>
                  <a:pt x="2557273" y="0"/>
                  <a:pt x="3294850" y="737577"/>
                  <a:pt x="3294850" y="1647425"/>
                </a:cubicBezTo>
                <a:cubicBezTo>
                  <a:pt x="3294850" y="2557273"/>
                  <a:pt x="2557273" y="3294850"/>
                  <a:pt x="1647425" y="3294850"/>
                </a:cubicBezTo>
                <a:cubicBezTo>
                  <a:pt x="1519478" y="3294850"/>
                  <a:pt x="1394938" y="3280265"/>
                  <a:pt x="1275376" y="3252665"/>
                </a:cubicBezTo>
                <a:lnTo>
                  <a:pt x="1215764" y="3236539"/>
                </a:lnTo>
                <a:lnTo>
                  <a:pt x="1240067" y="3196535"/>
                </a:lnTo>
                <a:cubicBezTo>
                  <a:pt x="1317933" y="3053198"/>
                  <a:pt x="1362162" y="2888937"/>
                  <a:pt x="1362162" y="2714346"/>
                </a:cubicBezTo>
                <a:cubicBezTo>
                  <a:pt x="1362162" y="2155655"/>
                  <a:pt x="909253" y="1702746"/>
                  <a:pt x="350562" y="1702746"/>
                </a:cubicBezTo>
                <a:cubicBezTo>
                  <a:pt x="245808" y="1702746"/>
                  <a:pt x="144772" y="1718669"/>
                  <a:pt x="49743" y="1748226"/>
                </a:cubicBezTo>
                <a:lnTo>
                  <a:pt x="5901" y="1764272"/>
                </a:lnTo>
                <a:lnTo>
                  <a:pt x="0" y="1647425"/>
                </a:lnTo>
                <a:cubicBezTo>
                  <a:pt x="0" y="737577"/>
                  <a:pt x="737577" y="0"/>
                  <a:pt x="1647425" y="0"/>
                </a:cubicBezTo>
                <a:close/>
              </a:path>
            </a:pathLst>
          </a:custGeom>
          <a:blipFill dpi="0" rotWithShape="1">
            <a:blip r:embed="rId9" cstate="print">
              <a:extLst>
                <a:ext uri="{28A0092B-C50C-407E-A947-70E740481C1C}">
                  <a14:useLocalDpi xmlns:a14="http://schemas.microsoft.com/office/drawing/2010/main" val="0"/>
                </a:ext>
              </a:extLst>
            </a:blip>
            <a:srcRect/>
            <a:stretch>
              <a:fillRect/>
            </a:stretch>
          </a:blipFill>
          <a:ln>
            <a:solidFill>
              <a:schemeClr val="bg1"/>
            </a:solidFill>
          </a:ln>
        </p:spPr>
        <p:txBody>
          <a:bodyPr wrap="square" anchor="ctr">
            <a:noAutofit/>
          </a:bodyPr>
          <a:lstStyle>
            <a:lvl1pPr marL="0" indent="0" algn="ctr" rtl="0">
              <a:buNone/>
              <a:defRPr sz="3200">
                <a:solidFill>
                  <a:schemeClr val="bg1"/>
                </a:solidFill>
              </a:defRPr>
            </a:lvl1pPr>
          </a:lstStyle>
          <a:p>
            <a:r>
              <a:rPr lang="en-GB" dirty="0"/>
              <a:t>   </a:t>
            </a:r>
          </a:p>
        </p:txBody>
      </p:sp>
    </p:spTree>
    <p:extLst>
      <p:ext uri="{BB962C8B-B14F-4D97-AF65-F5344CB8AC3E}">
        <p14:creationId xmlns:p14="http://schemas.microsoft.com/office/powerpoint/2010/main" val="30434108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Conclusion Chapter Slide">
    <p:bg>
      <p:bgPr>
        <a:solidFill>
          <a:schemeClr val="tx1"/>
        </a:solidFill>
        <a:effectLst/>
      </p:bgPr>
    </p:bg>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292158182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7" name="Object 6"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rtl="0" eaLnBrk="1">
              <a:lnSpc>
                <a:spcPct val="90000"/>
              </a:lnSpc>
              <a:spcBef>
                <a:spcPct val="0"/>
              </a:spcBef>
              <a:spcAft>
                <a:spcPct val="0"/>
              </a:spcAft>
            </a:pPr>
            <a:endParaRPr lang="en-GB" sz="2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63" name="Rectangle 3"/>
          <p:cNvSpPr>
            <a:spLocks noGrp="1" noChangeArrowheads="1"/>
          </p:cNvSpPr>
          <p:nvPr>
            <p:ph type="ctrTitle" hasCustomPrompt="1"/>
          </p:nvPr>
        </p:nvSpPr>
        <p:spPr>
          <a:xfrm>
            <a:off x="5392738" y="2867097"/>
            <a:ext cx="6343001" cy="676275"/>
          </a:xfrm>
          <a:prstGeom prst="rect">
            <a:avLst/>
          </a:prstGeom>
        </p:spPr>
        <p:txBody>
          <a:bodyPr vert="horz" anchor="b">
            <a:normAutofit/>
          </a:bodyPr>
          <a:lstStyle>
            <a:lvl1pPr algn="l" rtl="0">
              <a:defRPr sz="2800">
                <a:solidFill>
                  <a:schemeClr val="bg1"/>
                </a:solidFill>
                <a:latin typeface="+mj-lt"/>
                <a:cs typeface="Arial" panose="020B0604020202020204" pitchFamily="34" charset="0"/>
              </a:defRPr>
            </a:lvl1pPr>
          </a:lstStyle>
          <a:p>
            <a:r>
              <a:rPr lang="en-GB" noProof="0" dirty="0"/>
              <a:t>Divider Slide</a:t>
            </a:r>
          </a:p>
        </p:txBody>
      </p:sp>
      <p:sp>
        <p:nvSpPr>
          <p:cNvPr id="6" name="Rectangle 5">
            <a:extLst>
              <a:ext uri="{FF2B5EF4-FFF2-40B4-BE49-F238E27FC236}">
                <a16:creationId xmlns:a16="http://schemas.microsoft.com/office/drawing/2014/main" id="{F9736D61-2B9F-B39D-FA43-E377D86AA7B3}"/>
              </a:ext>
            </a:extLst>
          </p:cNvPr>
          <p:cNvSpPr/>
          <p:nvPr userDrawn="1"/>
        </p:nvSpPr>
        <p:spPr>
          <a:xfrm>
            <a:off x="0" y="6593974"/>
            <a:ext cx="12192000" cy="264026"/>
          </a:xfrm>
          <a:prstGeom prst="rect">
            <a:avLst/>
          </a:prstGeom>
          <a:solidFill>
            <a:schemeClr val="tx2"/>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dirty="0"/>
          </a:p>
        </p:txBody>
      </p:sp>
      <p:pic>
        <p:nvPicPr>
          <p:cNvPr id="2" name="Picture 1">
            <a:extLst>
              <a:ext uri="{FF2B5EF4-FFF2-40B4-BE49-F238E27FC236}">
                <a16:creationId xmlns:a16="http://schemas.microsoft.com/office/drawing/2014/main" id="{5535C61B-929A-C0EC-5C58-CD9ED99EF73B}"/>
              </a:ext>
            </a:extLst>
          </p:cNvPr>
          <p:cNvPicPr>
            <a:picLocks noChangeAspect="1"/>
          </p:cNvPicPr>
          <p:nvPr userDrawn="1"/>
        </p:nvPicPr>
        <p:blipFill>
          <a:blip r:embed="rId6"/>
          <a:stretch>
            <a:fillRect/>
          </a:stretch>
        </p:blipFill>
        <p:spPr>
          <a:xfrm>
            <a:off x="847291" y="1468981"/>
            <a:ext cx="3937000" cy="3568700"/>
          </a:xfrm>
          <a:prstGeom prst="rect">
            <a:avLst/>
          </a:prstGeom>
        </p:spPr>
      </p:pic>
      <p:pic>
        <p:nvPicPr>
          <p:cNvPr id="3" name="Picture 2">
            <a:extLst>
              <a:ext uri="{FF2B5EF4-FFF2-40B4-BE49-F238E27FC236}">
                <a16:creationId xmlns:a16="http://schemas.microsoft.com/office/drawing/2014/main" id="{3E8E6140-30DC-D3CB-A911-288044C11DAB}"/>
              </a:ext>
            </a:extLst>
          </p:cNvPr>
          <p:cNvPicPr>
            <a:picLocks noChangeAspect="1"/>
          </p:cNvPicPr>
          <p:nvPr userDrawn="1"/>
        </p:nvPicPr>
        <p:blipFill>
          <a:blip r:embed="rId7"/>
          <a:stretch>
            <a:fillRect/>
          </a:stretch>
        </p:blipFill>
        <p:spPr>
          <a:xfrm>
            <a:off x="456261" y="3292760"/>
            <a:ext cx="2260600" cy="2044700"/>
          </a:xfrm>
          <a:prstGeom prst="rect">
            <a:avLst/>
          </a:prstGeom>
        </p:spPr>
      </p:pic>
      <p:sp>
        <p:nvSpPr>
          <p:cNvPr id="4" name="Picture Placeholder 101">
            <a:extLst>
              <a:ext uri="{FF2B5EF4-FFF2-40B4-BE49-F238E27FC236}">
                <a16:creationId xmlns:a16="http://schemas.microsoft.com/office/drawing/2014/main" id="{F5F2CF35-ACC4-A108-DD87-92F9426534E9}"/>
              </a:ext>
            </a:extLst>
          </p:cNvPr>
          <p:cNvSpPr>
            <a:spLocks noGrp="1"/>
          </p:cNvSpPr>
          <p:nvPr>
            <p:ph type="pic" sz="quarter" idx="14" hasCustomPrompt="1"/>
          </p:nvPr>
        </p:nvSpPr>
        <p:spPr>
          <a:xfrm>
            <a:off x="749197" y="3364197"/>
            <a:ext cx="1895476" cy="1895476"/>
          </a:xfrm>
          <a:prstGeom prst="ellipse">
            <a:avLst/>
          </a:prstGeom>
          <a:blipFill dpi="0" rotWithShape="1">
            <a:blip r:embed="rId8" cstate="print">
              <a:extLst>
                <a:ext uri="{28A0092B-C50C-407E-A947-70E740481C1C}">
                  <a14:useLocalDpi xmlns:a14="http://schemas.microsoft.com/office/drawing/2010/main" val="0"/>
                </a:ext>
              </a:extLst>
            </a:blip>
            <a:srcRect/>
            <a:stretch>
              <a:fillRect/>
            </a:stretch>
          </a:blipFill>
          <a:ln>
            <a:solidFill>
              <a:schemeClr val="bg1"/>
            </a:solidFill>
          </a:ln>
        </p:spPr>
        <p:txBody>
          <a:bodyPr anchor="ctr"/>
          <a:lstStyle>
            <a:lvl1pPr marL="0" indent="0" algn="ctr" rtl="0">
              <a:buNone/>
              <a:defRPr sz="2400">
                <a:solidFill>
                  <a:schemeClr val="bg1"/>
                </a:solidFill>
              </a:defRPr>
            </a:lvl1pPr>
          </a:lstStyle>
          <a:p>
            <a:r>
              <a:rPr lang="en-GB" dirty="0"/>
              <a:t> </a:t>
            </a:r>
          </a:p>
        </p:txBody>
      </p:sp>
      <p:sp>
        <p:nvSpPr>
          <p:cNvPr id="5" name="Picture Placeholder 4">
            <a:extLst>
              <a:ext uri="{FF2B5EF4-FFF2-40B4-BE49-F238E27FC236}">
                <a16:creationId xmlns:a16="http://schemas.microsoft.com/office/drawing/2014/main" id="{F87BD48D-91A6-B706-71D6-9D1F30170652}"/>
              </a:ext>
            </a:extLst>
          </p:cNvPr>
          <p:cNvSpPr>
            <a:spLocks noGrp="1"/>
          </p:cNvSpPr>
          <p:nvPr>
            <p:ph type="pic" sz="quarter" idx="13" hasCustomPrompt="1"/>
          </p:nvPr>
        </p:nvSpPr>
        <p:spPr>
          <a:xfrm>
            <a:off x="1343198" y="1600672"/>
            <a:ext cx="3294850" cy="3294850"/>
          </a:xfrm>
          <a:custGeom>
            <a:avLst/>
            <a:gdLst>
              <a:gd name="connsiteX0" fmla="*/ 1647425 w 3294850"/>
              <a:gd name="connsiteY0" fmla="*/ 0 h 3294850"/>
              <a:gd name="connsiteX1" fmla="*/ 3294850 w 3294850"/>
              <a:gd name="connsiteY1" fmla="*/ 1647425 h 3294850"/>
              <a:gd name="connsiteX2" fmla="*/ 1647425 w 3294850"/>
              <a:gd name="connsiteY2" fmla="*/ 3294850 h 3294850"/>
              <a:gd name="connsiteX3" fmla="*/ 1275376 w 3294850"/>
              <a:gd name="connsiteY3" fmla="*/ 3252665 h 3294850"/>
              <a:gd name="connsiteX4" fmla="*/ 1215764 w 3294850"/>
              <a:gd name="connsiteY4" fmla="*/ 3236539 h 3294850"/>
              <a:gd name="connsiteX5" fmla="*/ 1240067 w 3294850"/>
              <a:gd name="connsiteY5" fmla="*/ 3196535 h 3294850"/>
              <a:gd name="connsiteX6" fmla="*/ 1362162 w 3294850"/>
              <a:gd name="connsiteY6" fmla="*/ 2714346 h 3294850"/>
              <a:gd name="connsiteX7" fmla="*/ 350562 w 3294850"/>
              <a:gd name="connsiteY7" fmla="*/ 1702746 h 3294850"/>
              <a:gd name="connsiteX8" fmla="*/ 49743 w 3294850"/>
              <a:gd name="connsiteY8" fmla="*/ 1748226 h 3294850"/>
              <a:gd name="connsiteX9" fmla="*/ 5901 w 3294850"/>
              <a:gd name="connsiteY9" fmla="*/ 1764272 h 3294850"/>
              <a:gd name="connsiteX10" fmla="*/ 0 w 3294850"/>
              <a:gd name="connsiteY10" fmla="*/ 1647425 h 3294850"/>
              <a:gd name="connsiteX11" fmla="*/ 1647425 w 3294850"/>
              <a:gd name="connsiteY11" fmla="*/ 0 h 3294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94850" h="3294850">
                <a:moveTo>
                  <a:pt x="1647425" y="0"/>
                </a:moveTo>
                <a:cubicBezTo>
                  <a:pt x="2557273" y="0"/>
                  <a:pt x="3294850" y="737577"/>
                  <a:pt x="3294850" y="1647425"/>
                </a:cubicBezTo>
                <a:cubicBezTo>
                  <a:pt x="3294850" y="2557273"/>
                  <a:pt x="2557273" y="3294850"/>
                  <a:pt x="1647425" y="3294850"/>
                </a:cubicBezTo>
                <a:cubicBezTo>
                  <a:pt x="1519478" y="3294850"/>
                  <a:pt x="1394938" y="3280265"/>
                  <a:pt x="1275376" y="3252665"/>
                </a:cubicBezTo>
                <a:lnTo>
                  <a:pt x="1215764" y="3236539"/>
                </a:lnTo>
                <a:lnTo>
                  <a:pt x="1240067" y="3196535"/>
                </a:lnTo>
                <a:cubicBezTo>
                  <a:pt x="1317933" y="3053198"/>
                  <a:pt x="1362162" y="2888937"/>
                  <a:pt x="1362162" y="2714346"/>
                </a:cubicBezTo>
                <a:cubicBezTo>
                  <a:pt x="1362162" y="2155655"/>
                  <a:pt x="909253" y="1702746"/>
                  <a:pt x="350562" y="1702746"/>
                </a:cubicBezTo>
                <a:cubicBezTo>
                  <a:pt x="245808" y="1702746"/>
                  <a:pt x="144772" y="1718669"/>
                  <a:pt x="49743" y="1748226"/>
                </a:cubicBezTo>
                <a:lnTo>
                  <a:pt x="5901" y="1764272"/>
                </a:lnTo>
                <a:lnTo>
                  <a:pt x="0" y="1647425"/>
                </a:lnTo>
                <a:cubicBezTo>
                  <a:pt x="0" y="737577"/>
                  <a:pt x="737577" y="0"/>
                  <a:pt x="1647425" y="0"/>
                </a:cubicBezTo>
                <a:close/>
              </a:path>
            </a:pathLst>
          </a:custGeom>
          <a:blipFill dpi="0" rotWithShape="1">
            <a:blip r:embed="rId9" cstate="print">
              <a:extLst>
                <a:ext uri="{28A0092B-C50C-407E-A947-70E740481C1C}">
                  <a14:useLocalDpi xmlns:a14="http://schemas.microsoft.com/office/drawing/2010/main" val="0"/>
                </a:ext>
              </a:extLst>
            </a:blip>
            <a:srcRect/>
            <a:stretch>
              <a:fillRect/>
            </a:stretch>
          </a:blipFill>
          <a:ln>
            <a:solidFill>
              <a:schemeClr val="bg1"/>
            </a:solidFill>
          </a:ln>
        </p:spPr>
        <p:txBody>
          <a:bodyPr wrap="square" anchor="ctr">
            <a:noAutofit/>
          </a:bodyPr>
          <a:lstStyle>
            <a:lvl1pPr marL="0" indent="0" algn="ctr" rtl="0">
              <a:buNone/>
              <a:defRPr sz="3200">
                <a:solidFill>
                  <a:schemeClr val="bg1"/>
                </a:solidFill>
              </a:defRPr>
            </a:lvl1pPr>
          </a:lstStyle>
          <a:p>
            <a:r>
              <a:rPr lang="en-GB" dirty="0"/>
              <a:t>   </a:t>
            </a:r>
          </a:p>
        </p:txBody>
      </p:sp>
    </p:spTree>
    <p:extLst>
      <p:ext uri="{BB962C8B-B14F-4D97-AF65-F5344CB8AC3E}">
        <p14:creationId xmlns:p14="http://schemas.microsoft.com/office/powerpoint/2010/main" val="33799851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hapter divsion slid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C70AA778-541B-E885-5A78-44A4C7F4B690}"/>
              </a:ext>
            </a:extLst>
          </p:cNvPr>
          <p:cNvSpPr/>
          <p:nvPr userDrawn="1"/>
        </p:nvSpPr>
        <p:spPr>
          <a:xfrm>
            <a:off x="0" y="4142874"/>
            <a:ext cx="12192000" cy="2466974"/>
          </a:xfrm>
          <a:prstGeom prst="rect">
            <a:avLst/>
          </a:prstGeom>
          <a:solidFill>
            <a:schemeClr val="bg2"/>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dirty="0"/>
          </a:p>
        </p:txBody>
      </p:sp>
      <p:graphicFrame>
        <p:nvGraphicFramePr>
          <p:cNvPr id="8" name="Object 7" hidden="1"/>
          <p:cNvGraphicFramePr>
            <a:graphicFrameLocks noChangeAspect="1"/>
          </p:cNvGraphicFramePr>
          <p:nvPr userDrawn="1">
            <p:custDataLst>
              <p:tags r:id="rId1"/>
            </p:custDataLst>
            <p:extLst>
              <p:ext uri="{D42A27DB-BD31-4B8C-83A1-F6EECF244321}">
                <p14:modId xmlns:p14="http://schemas.microsoft.com/office/powerpoint/2010/main" val="330063809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8" name="Object 7"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rtl="0" eaLnBrk="1">
              <a:lnSpc>
                <a:spcPct val="90000"/>
              </a:lnSpc>
              <a:spcBef>
                <a:spcPct val="0"/>
              </a:spcBef>
              <a:spcAft>
                <a:spcPct val="0"/>
              </a:spcAft>
            </a:pPr>
            <a:endParaRPr lang="en-GB" sz="2100" b="0" i="0" baseline="0" dirty="0">
              <a:latin typeface="Arial" panose="020B0604020202020204" pitchFamily="34" charset="0"/>
              <a:ea typeface="+mj-ea"/>
              <a:cs typeface="+mj-cs"/>
              <a:sym typeface="Arial" panose="020B0604020202020204" pitchFamily="34" charset="0"/>
            </a:endParaRPr>
          </a:p>
        </p:txBody>
      </p:sp>
      <p:sp>
        <p:nvSpPr>
          <p:cNvPr id="10" name="Rectangle 3">
            <a:extLst>
              <a:ext uri="{FF2B5EF4-FFF2-40B4-BE49-F238E27FC236}">
                <a16:creationId xmlns:a16="http://schemas.microsoft.com/office/drawing/2014/main" id="{CDD01BF2-A391-2350-F502-B39704CC06F8}"/>
              </a:ext>
            </a:extLst>
          </p:cNvPr>
          <p:cNvSpPr>
            <a:spLocks noGrp="1" noChangeArrowheads="1"/>
          </p:cNvSpPr>
          <p:nvPr>
            <p:ph type="ctrTitle" hasCustomPrompt="1"/>
          </p:nvPr>
        </p:nvSpPr>
        <p:spPr>
          <a:xfrm>
            <a:off x="706438" y="2241800"/>
            <a:ext cx="6343001" cy="676275"/>
          </a:xfrm>
          <a:prstGeom prst="rect">
            <a:avLst/>
          </a:prstGeom>
        </p:spPr>
        <p:txBody>
          <a:bodyPr vert="horz" anchor="b">
            <a:normAutofit/>
          </a:bodyPr>
          <a:lstStyle>
            <a:lvl1pPr algn="l" rtl="0">
              <a:defRPr sz="2800">
                <a:solidFill>
                  <a:schemeClr val="bg1"/>
                </a:solidFill>
                <a:latin typeface="+mj-lt"/>
                <a:cs typeface="Arial" panose="020B0604020202020204" pitchFamily="34" charset="0"/>
              </a:defRPr>
            </a:lvl1pPr>
          </a:lstStyle>
          <a:p>
            <a:r>
              <a:rPr lang="en-GB" noProof="0" dirty="0"/>
              <a:t>Divider Slide</a:t>
            </a:r>
          </a:p>
        </p:txBody>
      </p:sp>
      <p:sp>
        <p:nvSpPr>
          <p:cNvPr id="11" name="Picture Placeholder 5">
            <a:extLst>
              <a:ext uri="{FF2B5EF4-FFF2-40B4-BE49-F238E27FC236}">
                <a16:creationId xmlns:a16="http://schemas.microsoft.com/office/drawing/2014/main" id="{53E77A3B-B320-4C09-0FDF-7F1B0E81B64C}"/>
              </a:ext>
            </a:extLst>
          </p:cNvPr>
          <p:cNvSpPr>
            <a:spLocks noGrp="1"/>
          </p:cNvSpPr>
          <p:nvPr>
            <p:ph type="pic" sz="quarter" idx="10" hasCustomPrompt="1"/>
          </p:nvPr>
        </p:nvSpPr>
        <p:spPr>
          <a:xfrm>
            <a:off x="0" y="4142874"/>
            <a:ext cx="12192000" cy="2451601"/>
          </a:xfrm>
          <a:prstGeom prst="rect">
            <a:avLst/>
          </a:prstGeom>
          <a:blipFill dpi="0" rotWithShape="1">
            <a:blip r:embed="rId6" cstate="print">
              <a:extLst>
                <a:ext uri="{28A0092B-C50C-407E-A947-70E740481C1C}">
                  <a14:useLocalDpi xmlns:a14="http://schemas.microsoft.com/office/drawing/2010/main" val="0"/>
                </a:ext>
              </a:extLst>
            </a:blip>
            <a:srcRect/>
            <a:stretch>
              <a:fillRect/>
            </a:stretch>
          </a:blipFill>
        </p:spPr>
        <p:txBody>
          <a:bodyPr anchor="ctr"/>
          <a:lstStyle>
            <a:lvl1pPr marL="0" indent="0" algn="ctr" rtl="0">
              <a:buNone/>
              <a:defRPr sz="2400">
                <a:solidFill>
                  <a:schemeClr val="accent1"/>
                </a:solidFill>
              </a:defRPr>
            </a:lvl1pPr>
          </a:lstStyle>
          <a:p>
            <a:r>
              <a:rPr lang="en-GB" dirty="0"/>
              <a:t> </a:t>
            </a:r>
          </a:p>
        </p:txBody>
      </p:sp>
      <p:sp>
        <p:nvSpPr>
          <p:cNvPr id="2" name="Rectangle 1">
            <a:extLst>
              <a:ext uri="{FF2B5EF4-FFF2-40B4-BE49-F238E27FC236}">
                <a16:creationId xmlns:a16="http://schemas.microsoft.com/office/drawing/2014/main" id="{5EA9F132-5B21-E13F-3DD4-5A76269137FE}"/>
              </a:ext>
            </a:extLst>
          </p:cNvPr>
          <p:cNvSpPr/>
          <p:nvPr userDrawn="1"/>
        </p:nvSpPr>
        <p:spPr>
          <a:xfrm>
            <a:off x="0" y="6574096"/>
            <a:ext cx="12192000" cy="90014"/>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dirty="0"/>
          </a:p>
        </p:txBody>
      </p:sp>
    </p:spTree>
    <p:extLst>
      <p:ext uri="{BB962C8B-B14F-4D97-AF65-F5344CB8AC3E}">
        <p14:creationId xmlns:p14="http://schemas.microsoft.com/office/powerpoint/2010/main" val="11425663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Chapter divsion slid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C70AA778-541B-E885-5A78-44A4C7F4B690}"/>
              </a:ext>
            </a:extLst>
          </p:cNvPr>
          <p:cNvSpPr/>
          <p:nvPr userDrawn="1"/>
        </p:nvSpPr>
        <p:spPr>
          <a:xfrm>
            <a:off x="0" y="4142874"/>
            <a:ext cx="12192000" cy="2466974"/>
          </a:xfrm>
          <a:prstGeom prst="rect">
            <a:avLst/>
          </a:prstGeom>
          <a:solidFill>
            <a:schemeClr val="bg2"/>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dirty="0"/>
          </a:p>
        </p:txBody>
      </p:sp>
      <p:graphicFrame>
        <p:nvGraphicFramePr>
          <p:cNvPr id="8" name="Object 7" hidden="1"/>
          <p:cNvGraphicFramePr>
            <a:graphicFrameLocks noChangeAspect="1"/>
          </p:cNvGraphicFramePr>
          <p:nvPr userDrawn="1">
            <p:custDataLst>
              <p:tags r:id="rId1"/>
            </p:custDataLst>
            <p:extLst>
              <p:ext uri="{D42A27DB-BD31-4B8C-83A1-F6EECF244321}">
                <p14:modId xmlns:p14="http://schemas.microsoft.com/office/powerpoint/2010/main" val="330063809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8" name="Object 7"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rtl="0" eaLnBrk="1">
              <a:lnSpc>
                <a:spcPct val="90000"/>
              </a:lnSpc>
              <a:spcBef>
                <a:spcPct val="0"/>
              </a:spcBef>
              <a:spcAft>
                <a:spcPct val="0"/>
              </a:spcAft>
            </a:pPr>
            <a:endParaRPr lang="en-GB" sz="2100" b="0" i="0" baseline="0" dirty="0">
              <a:latin typeface="Arial" panose="020B0604020202020204" pitchFamily="34" charset="0"/>
              <a:ea typeface="+mj-ea"/>
              <a:cs typeface="+mj-cs"/>
              <a:sym typeface="Arial" panose="020B0604020202020204" pitchFamily="34" charset="0"/>
            </a:endParaRPr>
          </a:p>
        </p:txBody>
      </p:sp>
      <p:sp>
        <p:nvSpPr>
          <p:cNvPr id="10" name="Rectangle 3">
            <a:extLst>
              <a:ext uri="{FF2B5EF4-FFF2-40B4-BE49-F238E27FC236}">
                <a16:creationId xmlns:a16="http://schemas.microsoft.com/office/drawing/2014/main" id="{CDD01BF2-A391-2350-F502-B39704CC06F8}"/>
              </a:ext>
            </a:extLst>
          </p:cNvPr>
          <p:cNvSpPr>
            <a:spLocks noGrp="1" noChangeArrowheads="1"/>
          </p:cNvSpPr>
          <p:nvPr>
            <p:ph type="ctrTitle" hasCustomPrompt="1"/>
          </p:nvPr>
        </p:nvSpPr>
        <p:spPr>
          <a:xfrm>
            <a:off x="706438" y="2241800"/>
            <a:ext cx="6343001" cy="676275"/>
          </a:xfrm>
          <a:prstGeom prst="rect">
            <a:avLst/>
          </a:prstGeom>
        </p:spPr>
        <p:txBody>
          <a:bodyPr vert="horz" anchor="b">
            <a:normAutofit/>
          </a:bodyPr>
          <a:lstStyle>
            <a:lvl1pPr algn="l" rtl="0">
              <a:defRPr sz="2800">
                <a:solidFill>
                  <a:schemeClr val="bg1"/>
                </a:solidFill>
                <a:latin typeface="+mj-lt"/>
                <a:cs typeface="Arial" panose="020B0604020202020204" pitchFamily="34" charset="0"/>
              </a:defRPr>
            </a:lvl1pPr>
          </a:lstStyle>
          <a:p>
            <a:r>
              <a:rPr lang="en-GB" noProof="0" dirty="0"/>
              <a:t>Divider Slide</a:t>
            </a:r>
          </a:p>
        </p:txBody>
      </p:sp>
      <p:sp>
        <p:nvSpPr>
          <p:cNvPr id="2" name="Rectangle 1">
            <a:extLst>
              <a:ext uri="{FF2B5EF4-FFF2-40B4-BE49-F238E27FC236}">
                <a16:creationId xmlns:a16="http://schemas.microsoft.com/office/drawing/2014/main" id="{5EA9F132-5B21-E13F-3DD4-5A76269137FE}"/>
              </a:ext>
            </a:extLst>
          </p:cNvPr>
          <p:cNvSpPr/>
          <p:nvPr userDrawn="1"/>
        </p:nvSpPr>
        <p:spPr>
          <a:xfrm>
            <a:off x="0" y="6574096"/>
            <a:ext cx="12192000" cy="90014"/>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dirty="0"/>
          </a:p>
        </p:txBody>
      </p:sp>
      <p:pic>
        <p:nvPicPr>
          <p:cNvPr id="3" name="Picture Placeholder 4" descr="A picture containing outdoor, sky, water, nature&#10;&#10;Description automatically generated">
            <a:extLst>
              <a:ext uri="{FF2B5EF4-FFF2-40B4-BE49-F238E27FC236}">
                <a16:creationId xmlns:a16="http://schemas.microsoft.com/office/drawing/2014/main" id="{3CFA7BA0-CE5D-D914-8AB0-7EAB2E5F1BCB}"/>
              </a:ext>
            </a:extLst>
          </p:cNvPr>
          <p:cNvPicPr>
            <a:picLocks noChangeAspect="1"/>
          </p:cNvPicPr>
          <p:nvPr userDrawn="1"/>
        </p:nvPicPr>
        <p:blipFill rotWithShape="1">
          <a:blip r:embed="rId6" cstate="screen">
            <a:extLst>
              <a:ext uri="{28A0092B-C50C-407E-A947-70E740481C1C}">
                <a14:useLocalDpi xmlns:a14="http://schemas.microsoft.com/office/drawing/2010/main"/>
              </a:ext>
            </a:extLst>
          </a:blip>
          <a:srcRect/>
          <a:stretch/>
        </p:blipFill>
        <p:spPr>
          <a:xfrm>
            <a:off x="0" y="4142874"/>
            <a:ext cx="12192000" cy="2451601"/>
          </a:xfrm>
          <a:prstGeom prst="rect">
            <a:avLst/>
          </a:prstGeom>
        </p:spPr>
      </p:pic>
    </p:spTree>
    <p:extLst>
      <p:ext uri="{BB962C8B-B14F-4D97-AF65-F5344CB8AC3E}">
        <p14:creationId xmlns:p14="http://schemas.microsoft.com/office/powerpoint/2010/main" val="41582358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Chapter divsion slid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C70AA778-541B-E885-5A78-44A4C7F4B690}"/>
              </a:ext>
            </a:extLst>
          </p:cNvPr>
          <p:cNvSpPr/>
          <p:nvPr userDrawn="1"/>
        </p:nvSpPr>
        <p:spPr>
          <a:xfrm>
            <a:off x="0" y="4142874"/>
            <a:ext cx="12192000" cy="2466974"/>
          </a:xfrm>
          <a:prstGeom prst="rect">
            <a:avLst/>
          </a:prstGeom>
          <a:solidFill>
            <a:schemeClr val="bg2"/>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dirty="0"/>
          </a:p>
        </p:txBody>
      </p:sp>
      <p:sp>
        <p:nvSpPr>
          <p:cNvPr id="6" name="Picture Placeholder 5">
            <a:extLst>
              <a:ext uri="{FF2B5EF4-FFF2-40B4-BE49-F238E27FC236}">
                <a16:creationId xmlns:a16="http://schemas.microsoft.com/office/drawing/2014/main" id="{F447FC08-0CA1-C812-957B-303369CEC0B0}"/>
              </a:ext>
            </a:extLst>
          </p:cNvPr>
          <p:cNvSpPr>
            <a:spLocks noGrp="1"/>
          </p:cNvSpPr>
          <p:nvPr>
            <p:ph type="pic" sz="quarter" idx="10" hasCustomPrompt="1"/>
          </p:nvPr>
        </p:nvSpPr>
        <p:spPr>
          <a:xfrm>
            <a:off x="0" y="4142874"/>
            <a:ext cx="4114800" cy="2451601"/>
          </a:xfrm>
          <a:prstGeom prst="rect">
            <a:avLst/>
          </a:prstGeom>
          <a:blipFill dpi="0" rotWithShape="1">
            <a:blip r:embed="rId4">
              <a:extLst>
                <a:ext uri="{28A0092B-C50C-407E-A947-70E740481C1C}">
                  <a14:useLocalDpi xmlns:a14="http://schemas.microsoft.com/office/drawing/2010/main" val="0"/>
                </a:ext>
              </a:extLst>
            </a:blip>
            <a:srcRect/>
            <a:stretch>
              <a:fillRect/>
            </a:stretch>
          </a:blipFill>
        </p:spPr>
        <p:txBody>
          <a:bodyPr anchor="ctr"/>
          <a:lstStyle>
            <a:lvl1pPr marL="0" indent="0" algn="ctr" rtl="0">
              <a:buNone/>
              <a:defRPr sz="2400">
                <a:solidFill>
                  <a:schemeClr val="accent1"/>
                </a:solidFill>
              </a:defRPr>
            </a:lvl1pPr>
          </a:lstStyle>
          <a:p>
            <a:r>
              <a:rPr lang="en-GB" dirty="0"/>
              <a:t> </a:t>
            </a:r>
          </a:p>
        </p:txBody>
      </p:sp>
      <p:graphicFrame>
        <p:nvGraphicFramePr>
          <p:cNvPr id="8" name="Object 7" hidden="1"/>
          <p:cNvGraphicFramePr>
            <a:graphicFrameLocks noChangeAspect="1"/>
          </p:cNvGraphicFramePr>
          <p:nvPr userDrawn="1">
            <p:custDataLst>
              <p:tags r:id="rId1"/>
            </p:custDataLst>
            <p:extLst>
              <p:ext uri="{D42A27DB-BD31-4B8C-83A1-F6EECF244321}">
                <p14:modId xmlns:p14="http://schemas.microsoft.com/office/powerpoint/2010/main" val="72543433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270" imgH="270" progId="TCLayout.ActiveDocument.1">
                  <p:embed/>
                </p:oleObj>
              </mc:Choice>
              <mc:Fallback>
                <p:oleObj name="think-cell Slide" r:id="rId5" imgW="270" imgH="270" progId="TCLayout.ActiveDocument.1">
                  <p:embed/>
                  <p:pic>
                    <p:nvPicPr>
                      <p:cNvPr id="8" name="Object 7"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7" name="Rectangle 6"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rtl="0" eaLnBrk="1">
              <a:lnSpc>
                <a:spcPct val="90000"/>
              </a:lnSpc>
              <a:spcBef>
                <a:spcPct val="0"/>
              </a:spcBef>
              <a:spcAft>
                <a:spcPct val="0"/>
              </a:spcAft>
            </a:pPr>
            <a:endParaRPr lang="en-GB" sz="2100" b="0" i="0" baseline="0" dirty="0">
              <a:latin typeface="Arial" panose="020B0604020202020204" pitchFamily="34" charset="0"/>
              <a:ea typeface="+mj-ea"/>
              <a:cs typeface="+mj-cs"/>
              <a:sym typeface="Arial" panose="020B0604020202020204" pitchFamily="34" charset="0"/>
            </a:endParaRPr>
          </a:p>
        </p:txBody>
      </p:sp>
      <p:sp>
        <p:nvSpPr>
          <p:cNvPr id="10" name="Rectangle 3">
            <a:extLst>
              <a:ext uri="{FF2B5EF4-FFF2-40B4-BE49-F238E27FC236}">
                <a16:creationId xmlns:a16="http://schemas.microsoft.com/office/drawing/2014/main" id="{CDD01BF2-A391-2350-F502-B39704CC06F8}"/>
              </a:ext>
            </a:extLst>
          </p:cNvPr>
          <p:cNvSpPr>
            <a:spLocks noGrp="1" noChangeArrowheads="1"/>
          </p:cNvSpPr>
          <p:nvPr>
            <p:ph type="ctrTitle" hasCustomPrompt="1"/>
          </p:nvPr>
        </p:nvSpPr>
        <p:spPr>
          <a:xfrm>
            <a:off x="706438" y="2241800"/>
            <a:ext cx="6343001" cy="676275"/>
          </a:xfrm>
          <a:prstGeom prst="rect">
            <a:avLst/>
          </a:prstGeom>
        </p:spPr>
        <p:txBody>
          <a:bodyPr vert="horz" anchor="b">
            <a:normAutofit/>
          </a:bodyPr>
          <a:lstStyle>
            <a:lvl1pPr algn="l" rtl="0">
              <a:defRPr sz="2800">
                <a:solidFill>
                  <a:schemeClr val="bg1"/>
                </a:solidFill>
                <a:latin typeface="+mj-lt"/>
                <a:cs typeface="Arial" panose="020B0604020202020204" pitchFamily="34" charset="0"/>
              </a:defRPr>
            </a:lvl1pPr>
          </a:lstStyle>
          <a:p>
            <a:r>
              <a:rPr lang="en-GB" noProof="0" dirty="0"/>
              <a:t>Divider Slide</a:t>
            </a:r>
          </a:p>
        </p:txBody>
      </p:sp>
      <p:sp>
        <p:nvSpPr>
          <p:cNvPr id="5" name="Picture Placeholder 5">
            <a:extLst>
              <a:ext uri="{FF2B5EF4-FFF2-40B4-BE49-F238E27FC236}">
                <a16:creationId xmlns:a16="http://schemas.microsoft.com/office/drawing/2014/main" id="{DBBB6FBC-E3C9-3B31-3EF0-38D626E1E1D4}"/>
              </a:ext>
            </a:extLst>
          </p:cNvPr>
          <p:cNvSpPr>
            <a:spLocks noGrp="1"/>
          </p:cNvSpPr>
          <p:nvPr>
            <p:ph type="pic" sz="quarter" idx="11" hasCustomPrompt="1"/>
          </p:nvPr>
        </p:nvSpPr>
        <p:spPr>
          <a:xfrm>
            <a:off x="4114800" y="4142874"/>
            <a:ext cx="4114800" cy="2451601"/>
          </a:xfrm>
          <a:prstGeom prst="rect">
            <a:avLst/>
          </a:prstGeom>
          <a:blipFill dpi="0" rotWithShape="1">
            <a:blip r:embed="rId7" cstate="print">
              <a:extLst>
                <a:ext uri="{28A0092B-C50C-407E-A947-70E740481C1C}">
                  <a14:useLocalDpi xmlns:a14="http://schemas.microsoft.com/office/drawing/2010/main" val="0"/>
                </a:ext>
              </a:extLst>
            </a:blip>
            <a:srcRect/>
            <a:stretch>
              <a:fillRect/>
            </a:stretch>
          </a:blipFill>
        </p:spPr>
        <p:txBody>
          <a:bodyPr anchor="ctr"/>
          <a:lstStyle>
            <a:lvl1pPr marL="0" indent="0" algn="ctr" rtl="0">
              <a:buNone/>
              <a:defRPr sz="2400">
                <a:solidFill>
                  <a:schemeClr val="accent1"/>
                </a:solidFill>
              </a:defRPr>
            </a:lvl1pPr>
          </a:lstStyle>
          <a:p>
            <a:r>
              <a:rPr lang="en-GB" dirty="0"/>
              <a:t> </a:t>
            </a:r>
          </a:p>
        </p:txBody>
      </p:sp>
      <p:sp>
        <p:nvSpPr>
          <p:cNvPr id="11" name="Picture Placeholder 5">
            <a:extLst>
              <a:ext uri="{FF2B5EF4-FFF2-40B4-BE49-F238E27FC236}">
                <a16:creationId xmlns:a16="http://schemas.microsoft.com/office/drawing/2014/main" id="{5AF0A9FC-BFA5-B482-1275-4088CD882898}"/>
              </a:ext>
            </a:extLst>
          </p:cNvPr>
          <p:cNvSpPr>
            <a:spLocks noGrp="1"/>
          </p:cNvSpPr>
          <p:nvPr>
            <p:ph type="pic" sz="quarter" idx="12" hasCustomPrompt="1"/>
          </p:nvPr>
        </p:nvSpPr>
        <p:spPr>
          <a:xfrm>
            <a:off x="8229600" y="4142874"/>
            <a:ext cx="3962400" cy="2451601"/>
          </a:xfrm>
          <a:prstGeom prst="rect">
            <a:avLst/>
          </a:prstGeom>
          <a:blipFill dpi="0" rotWithShape="1">
            <a:blip r:embed="rId8">
              <a:extLst>
                <a:ext uri="{28A0092B-C50C-407E-A947-70E740481C1C}">
                  <a14:useLocalDpi xmlns:a14="http://schemas.microsoft.com/office/drawing/2010/main" val="0"/>
                </a:ext>
              </a:extLst>
            </a:blip>
            <a:srcRect/>
            <a:stretch>
              <a:fillRect/>
            </a:stretch>
          </a:blipFill>
        </p:spPr>
        <p:txBody>
          <a:bodyPr anchor="ctr"/>
          <a:lstStyle>
            <a:lvl1pPr marL="0" indent="0" algn="ctr" rtl="0">
              <a:buNone/>
              <a:defRPr sz="2400">
                <a:solidFill>
                  <a:schemeClr val="accent1"/>
                </a:solidFill>
              </a:defRPr>
            </a:lvl1pPr>
          </a:lstStyle>
          <a:p>
            <a:r>
              <a:rPr lang="en-GB" dirty="0"/>
              <a:t> </a:t>
            </a:r>
          </a:p>
        </p:txBody>
      </p:sp>
      <p:sp>
        <p:nvSpPr>
          <p:cNvPr id="2" name="Rectangle 1">
            <a:extLst>
              <a:ext uri="{FF2B5EF4-FFF2-40B4-BE49-F238E27FC236}">
                <a16:creationId xmlns:a16="http://schemas.microsoft.com/office/drawing/2014/main" id="{C37B8CCE-72D0-1BBF-D066-4AF8ED0D6F84}"/>
              </a:ext>
            </a:extLst>
          </p:cNvPr>
          <p:cNvSpPr/>
          <p:nvPr userDrawn="1"/>
        </p:nvSpPr>
        <p:spPr>
          <a:xfrm>
            <a:off x="0" y="6574096"/>
            <a:ext cx="12192000" cy="90014"/>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dirty="0"/>
          </a:p>
        </p:txBody>
      </p:sp>
    </p:spTree>
    <p:extLst>
      <p:ext uri="{BB962C8B-B14F-4D97-AF65-F5344CB8AC3E}">
        <p14:creationId xmlns:p14="http://schemas.microsoft.com/office/powerpoint/2010/main" val="13752871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userDrawn="1">
            <p:custDataLst>
              <p:tags r:id="rId1"/>
            </p:custDataLst>
            <p:extLst>
              <p:ext uri="{D42A27DB-BD31-4B8C-83A1-F6EECF244321}">
                <p14:modId xmlns:p14="http://schemas.microsoft.com/office/powerpoint/2010/main" val="114468935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8" name="Object 7"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rtl="0" eaLnBrk="1">
              <a:lnSpc>
                <a:spcPct val="90000"/>
              </a:lnSpc>
              <a:spcBef>
                <a:spcPct val="0"/>
              </a:spcBef>
              <a:spcAft>
                <a:spcPct val="0"/>
              </a:spcAft>
            </a:pPr>
            <a:endParaRPr lang="en-GB" sz="2400" b="0" i="0" baseline="0" dirty="0">
              <a:latin typeface="Arial" panose="020B0604020202020204" pitchFamily="34" charset="0"/>
              <a:ea typeface="+mj-ea"/>
              <a:cs typeface="+mj-cs"/>
              <a:sym typeface="Arial" panose="020B0604020202020204" pitchFamily="34" charset="0"/>
            </a:endParaRPr>
          </a:p>
        </p:txBody>
      </p:sp>
      <p:sp>
        <p:nvSpPr>
          <p:cNvPr id="2" name="Title 1"/>
          <p:cNvSpPr>
            <a:spLocks noGrp="1"/>
          </p:cNvSpPr>
          <p:nvPr>
            <p:ph type="title"/>
          </p:nvPr>
        </p:nvSpPr>
        <p:spPr/>
        <p:txBody>
          <a:bodyPr vert="horz">
            <a:noAutofit/>
          </a:bodyPr>
          <a:lstStyle>
            <a:lvl1pPr rtl="0">
              <a:defRPr/>
            </a:lvl1pPr>
          </a:lstStyle>
          <a:p>
            <a:r>
              <a:rPr lang="en-GB" dirty="0"/>
              <a:t>Click to edit Master title style</a:t>
            </a:r>
          </a:p>
        </p:txBody>
      </p:sp>
      <p:sp>
        <p:nvSpPr>
          <p:cNvPr id="3" name="Content Placeholder 2"/>
          <p:cNvSpPr>
            <a:spLocks noGrp="1"/>
          </p:cNvSpPr>
          <p:nvPr>
            <p:ph idx="1" hasCustomPrompt="1"/>
          </p:nvPr>
        </p:nvSpPr>
        <p:spPr/>
        <p:txBody>
          <a:bodyPr/>
          <a:lstStyle>
            <a:lvl1pPr rtl="0">
              <a:lnSpc>
                <a:spcPct val="113000"/>
              </a:lnSpc>
              <a:spcBef>
                <a:spcPts val="300"/>
              </a:spcBef>
              <a:spcAft>
                <a:spcPts val="300"/>
              </a:spcAft>
              <a:defRPr/>
            </a:lvl1pPr>
            <a:lvl2pPr marL="685800" indent="-228600" rtl="0">
              <a:lnSpc>
                <a:spcPct val="113000"/>
              </a:lnSpc>
              <a:spcBef>
                <a:spcPts val="300"/>
              </a:spcBef>
              <a:spcAft>
                <a:spcPts val="300"/>
              </a:spcAft>
              <a:buFont typeface="Wingdings" panose="05000000000000000000" pitchFamily="2" charset="2"/>
              <a:buChar char="§"/>
              <a:defRPr/>
            </a:lvl2pPr>
            <a:lvl3pPr marL="1143000" indent="-228600" rtl="0">
              <a:lnSpc>
                <a:spcPct val="113000"/>
              </a:lnSpc>
              <a:spcBef>
                <a:spcPts val="300"/>
              </a:spcBef>
              <a:spcAft>
                <a:spcPts val="300"/>
              </a:spcAft>
              <a:buFont typeface="Wingdings" panose="05000000000000000000" pitchFamily="2" charset="2"/>
              <a:buChar char="§"/>
              <a:defRPr/>
            </a:lvl3pPr>
            <a:lvl4pPr marL="1600200" indent="-228600" rtl="0">
              <a:lnSpc>
                <a:spcPct val="113000"/>
              </a:lnSpc>
              <a:spcBef>
                <a:spcPts val="300"/>
              </a:spcBef>
              <a:spcAft>
                <a:spcPts val="300"/>
              </a:spcAft>
              <a:buFont typeface="Wingdings" panose="05000000000000000000" pitchFamily="2" charset="2"/>
              <a:buChar char="§"/>
              <a:defRPr/>
            </a:lvl4pPr>
            <a:lvl5pPr marL="2057400" indent="-228600" rtl="0">
              <a:lnSpc>
                <a:spcPct val="113000"/>
              </a:lnSpc>
              <a:spcBef>
                <a:spcPts val="300"/>
              </a:spcBef>
              <a:spcAft>
                <a:spcPts val="300"/>
              </a:spcAft>
              <a:buFont typeface="Wingdings" panose="05000000000000000000" pitchFamily="2" charset="2"/>
              <a:buChar char="§"/>
              <a:defRPr/>
            </a:lvl5pPr>
          </a:lstStyle>
          <a:p>
            <a:pPr marL="228600" marR="0" lvl="0" indent="-228600" algn="l" defTabSz="914400" rtl="0" eaLnBrk="1" fontAlgn="auto" latinLnBrk="0" hangingPunct="1">
              <a:lnSpc>
                <a:spcPct val="90000"/>
              </a:lnSpc>
              <a:spcBef>
                <a:spcPts val="1000"/>
              </a:spcBef>
              <a:spcAft>
                <a:spcPts val="0"/>
              </a:spcAft>
              <a:buClrTx/>
              <a:buSzTx/>
              <a:buFont typeface="Wingdings" panose="05000000000000000000" pitchFamily="2" charset="2"/>
              <a:buChar char="§"/>
              <a:tabLst/>
              <a:defRPr/>
            </a:pPr>
            <a:r>
              <a:rPr kumimoji="0" lang="en-ZA" sz="1400" b="0" i="0" u="none" strike="noStrike" kern="1200" cap="none" spc="0" normalizeH="0" baseline="0" noProof="0" dirty="0">
                <a:ln>
                  <a:noFill/>
                </a:ln>
                <a:solidFill>
                  <a:srgbClr val="1D3E88"/>
                </a:solidFill>
                <a:effectLst/>
                <a:uLnTx/>
                <a:uFillTx/>
                <a:latin typeface="Arial" panose="020B0604020202020204" pitchFamily="34" charset="0"/>
                <a:ea typeface="+mn-ea"/>
                <a:cs typeface="Arial" panose="020B0604020202020204" pitchFamily="34" charset="0"/>
              </a:rPr>
              <a:t>Edit Master text styles</a:t>
            </a:r>
          </a:p>
          <a:p>
            <a:pPr marL="685800" marR="0" lvl="1" indent="-228600" algn="l" defTabSz="914400" rtl="0" eaLnBrk="1" fontAlgn="auto" latinLnBrk="0" hangingPunct="1">
              <a:lnSpc>
                <a:spcPct val="90000"/>
              </a:lnSpc>
              <a:spcBef>
                <a:spcPts val="500"/>
              </a:spcBef>
              <a:spcAft>
                <a:spcPts val="0"/>
              </a:spcAft>
              <a:buClr>
                <a:srgbClr val="1D3E88"/>
              </a:buClr>
              <a:buSzTx/>
              <a:buFont typeface="Calibri" panose="020F0502020204030204" pitchFamily="34" charset="0"/>
              <a:buChar char="-"/>
              <a:tabLst/>
              <a:defRPr/>
            </a:pPr>
            <a:r>
              <a:rPr kumimoji="0" lang="en-ZA" sz="1400" b="0" i="0" u="none" strike="noStrike" kern="1200" cap="none" spc="0" normalizeH="0" baseline="0" noProof="0" dirty="0">
                <a:ln>
                  <a:noFill/>
                </a:ln>
                <a:solidFill>
                  <a:srgbClr val="1D3E88"/>
                </a:solidFill>
                <a:effectLst/>
                <a:uLnTx/>
                <a:uFillTx/>
                <a:latin typeface="Arial" panose="020B0604020202020204" pitchFamily="34" charset="0"/>
                <a:ea typeface="+mn-ea"/>
                <a:cs typeface="Arial" panose="020B0604020202020204" pitchFamily="34" charset="0"/>
              </a:rPr>
              <a:t>Second level</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ZA" sz="1400" b="0" i="0" u="none" strike="noStrike" kern="1200" cap="none" spc="0" normalizeH="0" baseline="0" noProof="0" dirty="0">
                <a:ln>
                  <a:noFill/>
                </a:ln>
                <a:solidFill>
                  <a:srgbClr val="1D3E88"/>
                </a:solidFill>
                <a:effectLst/>
                <a:uLnTx/>
                <a:uFillTx/>
                <a:latin typeface="Arial" panose="020B0604020202020204" pitchFamily="34" charset="0"/>
                <a:ea typeface="+mn-ea"/>
                <a:cs typeface="Arial" panose="020B0604020202020204" pitchFamily="34" charset="0"/>
              </a:rPr>
              <a:t>Third level</a:t>
            </a:r>
          </a:p>
          <a:p>
            <a:pPr marL="1600200" marR="0" lvl="3" indent="-228600" algn="l" defTabSz="914400" rtl="0" eaLnBrk="1" fontAlgn="auto" latinLnBrk="0" hangingPunct="1">
              <a:lnSpc>
                <a:spcPct val="90000"/>
              </a:lnSpc>
              <a:spcBef>
                <a:spcPts val="500"/>
              </a:spcBef>
              <a:spcAft>
                <a:spcPts val="0"/>
              </a:spcAft>
              <a:buClrTx/>
              <a:buSzTx/>
              <a:buFont typeface="Courier New" panose="02070309020205020404" pitchFamily="49" charset="0"/>
              <a:buChar char="o"/>
              <a:tabLst/>
              <a:defRPr/>
            </a:pPr>
            <a:r>
              <a:rPr kumimoji="0" lang="en-ZA" sz="1400" b="0" i="0" u="none" strike="noStrike" kern="1200" cap="none" spc="0" normalizeH="0" baseline="0" noProof="0" dirty="0">
                <a:ln>
                  <a:noFill/>
                </a:ln>
                <a:solidFill>
                  <a:srgbClr val="1D3E88"/>
                </a:solidFill>
                <a:effectLst/>
                <a:uLnTx/>
                <a:uFillTx/>
                <a:latin typeface="Arial" panose="020B0604020202020204" pitchFamily="34" charset="0"/>
                <a:ea typeface="+mn-ea"/>
                <a:cs typeface="Arial" panose="020B0604020202020204" pitchFamily="34" charset="0"/>
              </a:rPr>
              <a:t>Fourth level</a:t>
            </a:r>
          </a:p>
          <a:p>
            <a:pPr marL="2057400" marR="0" lvl="4" indent="-228600" algn="l" defTabSz="914400" rtl="0" eaLnBrk="1" fontAlgn="auto" latinLnBrk="0" hangingPunct="1">
              <a:lnSpc>
                <a:spcPct val="90000"/>
              </a:lnSpc>
              <a:spcBef>
                <a:spcPts val="500"/>
              </a:spcBef>
              <a:spcAft>
                <a:spcPts val="0"/>
              </a:spcAft>
              <a:buClrTx/>
              <a:buSzTx/>
              <a:buFont typeface="Wingdings" panose="05000000000000000000" pitchFamily="2" charset="2"/>
              <a:buChar char="Ø"/>
              <a:tabLst/>
              <a:defRPr/>
            </a:pPr>
            <a:r>
              <a:rPr kumimoji="0" lang="en-ZA" sz="1400" b="0" i="0" u="none" strike="noStrike" kern="1200" cap="none" spc="0" normalizeH="0" baseline="0" noProof="0" dirty="0">
                <a:ln>
                  <a:noFill/>
                </a:ln>
                <a:solidFill>
                  <a:srgbClr val="1D3E88"/>
                </a:solidFill>
                <a:effectLst/>
                <a:uLnTx/>
                <a:uFillTx/>
                <a:latin typeface="Arial" panose="020B0604020202020204" pitchFamily="34" charset="0"/>
                <a:ea typeface="+mn-ea"/>
                <a:cs typeface="Arial" panose="020B0604020202020204" pitchFamily="34" charset="0"/>
              </a:rPr>
              <a:t>Fifth level</a:t>
            </a:r>
            <a:endParaRPr lang="en-GB" dirty="0"/>
          </a:p>
        </p:txBody>
      </p:sp>
      <p:sp>
        <p:nvSpPr>
          <p:cNvPr id="4" name="Footer Placeholder 4">
            <a:extLst>
              <a:ext uri="{FF2B5EF4-FFF2-40B4-BE49-F238E27FC236}">
                <a16:creationId xmlns:a16="http://schemas.microsoft.com/office/drawing/2014/main" id="{33A6B3C0-BE11-BB1E-37B2-3F2CECBAC164}"/>
              </a:ext>
            </a:extLst>
          </p:cNvPr>
          <p:cNvSpPr>
            <a:spLocks noGrp="1"/>
          </p:cNvSpPr>
          <p:nvPr>
            <p:ph type="ftr" sz="quarter" idx="3"/>
          </p:nvPr>
        </p:nvSpPr>
        <p:spPr>
          <a:xfrm>
            <a:off x="361681" y="6481045"/>
            <a:ext cx="10791424" cy="365125"/>
          </a:xfrm>
          <a:prstGeom prst="rect">
            <a:avLst/>
          </a:prstGeom>
        </p:spPr>
        <p:txBody>
          <a:bodyPr vert="horz" lIns="91440" tIns="45720" rIns="91440" bIns="45720" rtlCol="0" anchor="ctr"/>
          <a:lstStyle>
            <a:lvl1pPr algn="l" rtl="0" eaLnBrk="1">
              <a:defRPr sz="1000">
                <a:solidFill>
                  <a:schemeClr val="tx1">
                    <a:tint val="75000"/>
                  </a:schemeClr>
                </a:solidFill>
                <a:latin typeface="+mn-lt"/>
                <a:cs typeface="Arial" panose="020B0604020202020204" pitchFamily="34" charset="0"/>
              </a:defRPr>
            </a:lvl1pPr>
          </a:lstStyle>
          <a:p>
            <a:endParaRPr lang="en-GB" dirty="0"/>
          </a:p>
        </p:txBody>
      </p:sp>
      <p:sp>
        <p:nvSpPr>
          <p:cNvPr id="9" name="Slide Number Placeholder 5">
            <a:extLst>
              <a:ext uri="{FF2B5EF4-FFF2-40B4-BE49-F238E27FC236}">
                <a16:creationId xmlns:a16="http://schemas.microsoft.com/office/drawing/2014/main" id="{9AA2B460-5729-C216-9BDA-BB746E74BCD5}"/>
              </a:ext>
            </a:extLst>
          </p:cNvPr>
          <p:cNvSpPr>
            <a:spLocks noGrp="1"/>
          </p:cNvSpPr>
          <p:nvPr>
            <p:ph type="sldNum" sz="quarter" idx="4"/>
          </p:nvPr>
        </p:nvSpPr>
        <p:spPr>
          <a:xfrm>
            <a:off x="11397803" y="6481045"/>
            <a:ext cx="347729" cy="365125"/>
          </a:xfrm>
          <a:prstGeom prst="rect">
            <a:avLst/>
          </a:prstGeom>
        </p:spPr>
        <p:txBody>
          <a:bodyPr vert="horz" lIns="91440" tIns="45720" rIns="91440" bIns="45720" rtlCol="0" anchor="ctr"/>
          <a:lstStyle>
            <a:lvl1pPr algn="r" rtl="0">
              <a:defRPr sz="1000">
                <a:solidFill>
                  <a:schemeClr val="tx1">
                    <a:tint val="75000"/>
                  </a:schemeClr>
                </a:solidFill>
                <a:latin typeface="+mn-lt"/>
                <a:cs typeface="Arial" panose="020B0604020202020204" pitchFamily="34" charset="0"/>
              </a:defRPr>
            </a:lvl1pPr>
          </a:lstStyle>
          <a:p>
            <a:fld id="{56B1497D-D85C-49F0-B0C9-9C5FED4EAE9E}" type="slidenum">
              <a:rPr lang="en-GB" smtClean="0"/>
              <a:pPr/>
              <a:t>‹#›</a:t>
            </a:fld>
            <a:endParaRPr lang="en-GB" dirty="0"/>
          </a:p>
        </p:txBody>
      </p:sp>
    </p:spTree>
    <p:extLst>
      <p:ext uri="{BB962C8B-B14F-4D97-AF65-F5344CB8AC3E}">
        <p14:creationId xmlns:p14="http://schemas.microsoft.com/office/powerpoint/2010/main" val="264193626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7491"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userDrawn="1">
            <p:custDataLst>
              <p:tags r:id="rId1"/>
            </p:custDataLst>
            <p:extLst>
              <p:ext uri="{D42A27DB-BD31-4B8C-83A1-F6EECF244321}">
                <p14:modId xmlns:p14="http://schemas.microsoft.com/office/powerpoint/2010/main" val="114468935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8" name="Object 7"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rtl="0" eaLnBrk="1">
              <a:lnSpc>
                <a:spcPct val="90000"/>
              </a:lnSpc>
              <a:spcBef>
                <a:spcPct val="0"/>
              </a:spcBef>
              <a:spcAft>
                <a:spcPct val="0"/>
              </a:spcAft>
            </a:pPr>
            <a:endParaRPr lang="en-GB" sz="2400" b="0" i="0" baseline="0" dirty="0">
              <a:latin typeface="Arial" panose="020B0604020202020204" pitchFamily="34" charset="0"/>
              <a:ea typeface="+mj-ea"/>
              <a:cs typeface="+mj-cs"/>
              <a:sym typeface="Arial" panose="020B0604020202020204" pitchFamily="34" charset="0"/>
            </a:endParaRPr>
          </a:p>
        </p:txBody>
      </p:sp>
      <p:sp>
        <p:nvSpPr>
          <p:cNvPr id="2" name="Title 1"/>
          <p:cNvSpPr>
            <a:spLocks noGrp="1"/>
          </p:cNvSpPr>
          <p:nvPr>
            <p:ph type="title"/>
          </p:nvPr>
        </p:nvSpPr>
        <p:spPr/>
        <p:txBody>
          <a:bodyPr vert="horz">
            <a:noAutofit/>
          </a:bodyPr>
          <a:lstStyle>
            <a:lvl1pPr rtl="0">
              <a:defRPr/>
            </a:lvl1pPr>
          </a:lstStyle>
          <a:p>
            <a:r>
              <a:rPr lang="en-GB" dirty="0"/>
              <a:t>Click to edit Master title style</a:t>
            </a:r>
          </a:p>
        </p:txBody>
      </p:sp>
      <p:sp>
        <p:nvSpPr>
          <p:cNvPr id="3" name="Content Placeholder 2"/>
          <p:cNvSpPr>
            <a:spLocks noGrp="1"/>
          </p:cNvSpPr>
          <p:nvPr>
            <p:ph idx="1" hasCustomPrompt="1"/>
          </p:nvPr>
        </p:nvSpPr>
        <p:spPr>
          <a:xfrm>
            <a:off x="361682" y="1223493"/>
            <a:ext cx="5655668" cy="4859022"/>
          </a:xfrm>
        </p:spPr>
        <p:txBody>
          <a:bodyPr/>
          <a:lstStyle>
            <a:lvl1pPr rtl="0">
              <a:lnSpc>
                <a:spcPct val="113000"/>
              </a:lnSpc>
              <a:spcBef>
                <a:spcPts val="300"/>
              </a:spcBef>
              <a:spcAft>
                <a:spcPts val="300"/>
              </a:spcAft>
              <a:defRPr/>
            </a:lvl1pPr>
            <a:lvl2pPr marL="685800" indent="-228600" rtl="0">
              <a:lnSpc>
                <a:spcPct val="113000"/>
              </a:lnSpc>
              <a:spcBef>
                <a:spcPts val="300"/>
              </a:spcBef>
              <a:spcAft>
                <a:spcPts val="300"/>
              </a:spcAft>
              <a:buFont typeface="Wingdings" panose="05000000000000000000" pitchFamily="2" charset="2"/>
              <a:buChar char="§"/>
              <a:defRPr/>
            </a:lvl2pPr>
            <a:lvl3pPr marL="1143000" indent="-228600" rtl="0">
              <a:lnSpc>
                <a:spcPct val="113000"/>
              </a:lnSpc>
              <a:spcBef>
                <a:spcPts val="300"/>
              </a:spcBef>
              <a:spcAft>
                <a:spcPts val="300"/>
              </a:spcAft>
              <a:buFont typeface="Wingdings" panose="05000000000000000000" pitchFamily="2" charset="2"/>
              <a:buChar char="§"/>
              <a:defRPr/>
            </a:lvl3pPr>
            <a:lvl4pPr marL="1600200" indent="-228600" rtl="0">
              <a:lnSpc>
                <a:spcPct val="113000"/>
              </a:lnSpc>
              <a:spcBef>
                <a:spcPts val="300"/>
              </a:spcBef>
              <a:spcAft>
                <a:spcPts val="300"/>
              </a:spcAft>
              <a:buFont typeface="Wingdings" panose="05000000000000000000" pitchFamily="2" charset="2"/>
              <a:buChar char="§"/>
              <a:defRPr/>
            </a:lvl4pPr>
            <a:lvl5pPr marL="2057400" indent="-228600" rtl="0">
              <a:lnSpc>
                <a:spcPct val="113000"/>
              </a:lnSpc>
              <a:spcBef>
                <a:spcPts val="300"/>
              </a:spcBef>
              <a:spcAft>
                <a:spcPts val="300"/>
              </a:spcAft>
              <a:buFont typeface="Wingdings" panose="05000000000000000000" pitchFamily="2" charset="2"/>
              <a:buChar char="§"/>
              <a:defRPr/>
            </a:lvl5pPr>
          </a:lstStyle>
          <a:p>
            <a:pPr marL="228600" marR="0" lvl="0" indent="-228600" algn="l" defTabSz="914400" rtl="0" eaLnBrk="1" fontAlgn="auto" latinLnBrk="0" hangingPunct="1">
              <a:lnSpc>
                <a:spcPct val="90000"/>
              </a:lnSpc>
              <a:spcBef>
                <a:spcPts val="1000"/>
              </a:spcBef>
              <a:spcAft>
                <a:spcPts val="0"/>
              </a:spcAft>
              <a:buClrTx/>
              <a:buSzTx/>
              <a:buFont typeface="Wingdings" panose="05000000000000000000" pitchFamily="2" charset="2"/>
              <a:buChar char="§"/>
              <a:tabLst/>
              <a:defRPr/>
            </a:pPr>
            <a:r>
              <a:rPr kumimoji="0" lang="en-ZA" sz="1400" b="0" i="0" u="none" strike="noStrike" kern="1200" cap="none" spc="0" normalizeH="0" baseline="0" noProof="0" dirty="0">
                <a:ln>
                  <a:noFill/>
                </a:ln>
                <a:solidFill>
                  <a:srgbClr val="1D3E88"/>
                </a:solidFill>
                <a:effectLst/>
                <a:uLnTx/>
                <a:uFillTx/>
                <a:latin typeface="Arial" panose="020B0604020202020204" pitchFamily="34" charset="0"/>
                <a:ea typeface="+mn-ea"/>
                <a:cs typeface="Arial" panose="020B0604020202020204" pitchFamily="34" charset="0"/>
              </a:rPr>
              <a:t>Edit Master text styles</a:t>
            </a:r>
          </a:p>
          <a:p>
            <a:pPr marL="685800" marR="0" lvl="1" indent="-228600" algn="l" defTabSz="914400" rtl="0" eaLnBrk="1" fontAlgn="auto" latinLnBrk="0" hangingPunct="1">
              <a:lnSpc>
                <a:spcPct val="90000"/>
              </a:lnSpc>
              <a:spcBef>
                <a:spcPts val="500"/>
              </a:spcBef>
              <a:spcAft>
                <a:spcPts val="0"/>
              </a:spcAft>
              <a:buClr>
                <a:srgbClr val="1D3E88"/>
              </a:buClr>
              <a:buSzTx/>
              <a:buFont typeface="Calibri" panose="020F0502020204030204" pitchFamily="34" charset="0"/>
              <a:buChar char="-"/>
              <a:tabLst/>
              <a:defRPr/>
            </a:pPr>
            <a:r>
              <a:rPr kumimoji="0" lang="en-ZA" sz="1400" b="0" i="0" u="none" strike="noStrike" kern="1200" cap="none" spc="0" normalizeH="0" baseline="0" noProof="0" dirty="0">
                <a:ln>
                  <a:noFill/>
                </a:ln>
                <a:solidFill>
                  <a:srgbClr val="1D3E88"/>
                </a:solidFill>
                <a:effectLst/>
                <a:uLnTx/>
                <a:uFillTx/>
                <a:latin typeface="Arial" panose="020B0604020202020204" pitchFamily="34" charset="0"/>
                <a:ea typeface="+mn-ea"/>
                <a:cs typeface="Arial" panose="020B0604020202020204" pitchFamily="34" charset="0"/>
              </a:rPr>
              <a:t>Second level</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ZA" sz="1400" b="0" i="0" u="none" strike="noStrike" kern="1200" cap="none" spc="0" normalizeH="0" baseline="0" noProof="0" dirty="0">
                <a:ln>
                  <a:noFill/>
                </a:ln>
                <a:solidFill>
                  <a:srgbClr val="1D3E88"/>
                </a:solidFill>
                <a:effectLst/>
                <a:uLnTx/>
                <a:uFillTx/>
                <a:latin typeface="Arial" panose="020B0604020202020204" pitchFamily="34" charset="0"/>
                <a:ea typeface="+mn-ea"/>
                <a:cs typeface="Arial" panose="020B0604020202020204" pitchFamily="34" charset="0"/>
              </a:rPr>
              <a:t>Third level</a:t>
            </a:r>
          </a:p>
          <a:p>
            <a:pPr marL="1600200" marR="0" lvl="3" indent="-228600" algn="l" defTabSz="914400" rtl="0" eaLnBrk="1" fontAlgn="auto" latinLnBrk="0" hangingPunct="1">
              <a:lnSpc>
                <a:spcPct val="90000"/>
              </a:lnSpc>
              <a:spcBef>
                <a:spcPts val="500"/>
              </a:spcBef>
              <a:spcAft>
                <a:spcPts val="0"/>
              </a:spcAft>
              <a:buClrTx/>
              <a:buSzTx/>
              <a:buFont typeface="Courier New" panose="02070309020205020404" pitchFamily="49" charset="0"/>
              <a:buChar char="o"/>
              <a:tabLst/>
              <a:defRPr/>
            </a:pPr>
            <a:r>
              <a:rPr kumimoji="0" lang="en-ZA" sz="1400" b="0" i="0" u="none" strike="noStrike" kern="1200" cap="none" spc="0" normalizeH="0" baseline="0" noProof="0" dirty="0">
                <a:ln>
                  <a:noFill/>
                </a:ln>
                <a:solidFill>
                  <a:srgbClr val="1D3E88"/>
                </a:solidFill>
                <a:effectLst/>
                <a:uLnTx/>
                <a:uFillTx/>
                <a:latin typeface="Arial" panose="020B0604020202020204" pitchFamily="34" charset="0"/>
                <a:ea typeface="+mn-ea"/>
                <a:cs typeface="Arial" panose="020B0604020202020204" pitchFamily="34" charset="0"/>
              </a:rPr>
              <a:t>Fourth level</a:t>
            </a:r>
          </a:p>
          <a:p>
            <a:pPr marL="2057400" marR="0" lvl="4" indent="-228600" algn="l" defTabSz="914400" rtl="0" eaLnBrk="1" fontAlgn="auto" latinLnBrk="0" hangingPunct="1">
              <a:lnSpc>
                <a:spcPct val="90000"/>
              </a:lnSpc>
              <a:spcBef>
                <a:spcPts val="500"/>
              </a:spcBef>
              <a:spcAft>
                <a:spcPts val="0"/>
              </a:spcAft>
              <a:buClrTx/>
              <a:buSzTx/>
              <a:buFont typeface="Wingdings" panose="05000000000000000000" pitchFamily="2" charset="2"/>
              <a:buChar char="Ø"/>
              <a:tabLst/>
              <a:defRPr/>
            </a:pPr>
            <a:r>
              <a:rPr kumimoji="0" lang="en-ZA" sz="1400" b="0" i="0" u="none" strike="noStrike" kern="1200" cap="none" spc="0" normalizeH="0" baseline="0" noProof="0" dirty="0">
                <a:ln>
                  <a:noFill/>
                </a:ln>
                <a:solidFill>
                  <a:srgbClr val="1D3E88"/>
                </a:solidFill>
                <a:effectLst/>
                <a:uLnTx/>
                <a:uFillTx/>
                <a:latin typeface="Arial" panose="020B0604020202020204" pitchFamily="34" charset="0"/>
                <a:ea typeface="+mn-ea"/>
                <a:cs typeface="Arial" panose="020B0604020202020204" pitchFamily="34" charset="0"/>
              </a:rPr>
              <a:t>Fifth level</a:t>
            </a:r>
            <a:endParaRPr lang="en-GB" dirty="0"/>
          </a:p>
        </p:txBody>
      </p:sp>
      <p:sp>
        <p:nvSpPr>
          <p:cNvPr id="4" name="Footer Placeholder 4">
            <a:extLst>
              <a:ext uri="{FF2B5EF4-FFF2-40B4-BE49-F238E27FC236}">
                <a16:creationId xmlns:a16="http://schemas.microsoft.com/office/drawing/2014/main" id="{33A6B3C0-BE11-BB1E-37B2-3F2CECBAC164}"/>
              </a:ext>
            </a:extLst>
          </p:cNvPr>
          <p:cNvSpPr>
            <a:spLocks noGrp="1"/>
          </p:cNvSpPr>
          <p:nvPr>
            <p:ph type="ftr" sz="quarter" idx="3"/>
          </p:nvPr>
        </p:nvSpPr>
        <p:spPr>
          <a:xfrm>
            <a:off x="361681" y="6481045"/>
            <a:ext cx="10791424" cy="365125"/>
          </a:xfrm>
          <a:prstGeom prst="rect">
            <a:avLst/>
          </a:prstGeom>
        </p:spPr>
        <p:txBody>
          <a:bodyPr vert="horz" lIns="91440" tIns="45720" rIns="91440" bIns="45720" rtlCol="0" anchor="ctr"/>
          <a:lstStyle>
            <a:lvl1pPr algn="l" rtl="0" eaLnBrk="1">
              <a:defRPr sz="1000">
                <a:solidFill>
                  <a:schemeClr val="tx1">
                    <a:tint val="75000"/>
                  </a:schemeClr>
                </a:solidFill>
                <a:latin typeface="+mn-lt"/>
                <a:cs typeface="Arial" panose="020B0604020202020204" pitchFamily="34" charset="0"/>
              </a:defRPr>
            </a:lvl1pPr>
          </a:lstStyle>
          <a:p>
            <a:endParaRPr lang="en-GB" dirty="0"/>
          </a:p>
        </p:txBody>
      </p:sp>
      <p:sp>
        <p:nvSpPr>
          <p:cNvPr id="9" name="Slide Number Placeholder 5">
            <a:extLst>
              <a:ext uri="{FF2B5EF4-FFF2-40B4-BE49-F238E27FC236}">
                <a16:creationId xmlns:a16="http://schemas.microsoft.com/office/drawing/2014/main" id="{9AA2B460-5729-C216-9BDA-BB746E74BCD5}"/>
              </a:ext>
            </a:extLst>
          </p:cNvPr>
          <p:cNvSpPr>
            <a:spLocks noGrp="1"/>
          </p:cNvSpPr>
          <p:nvPr>
            <p:ph type="sldNum" sz="quarter" idx="4"/>
          </p:nvPr>
        </p:nvSpPr>
        <p:spPr>
          <a:xfrm>
            <a:off x="11397803" y="6481045"/>
            <a:ext cx="347729" cy="365125"/>
          </a:xfrm>
          <a:prstGeom prst="rect">
            <a:avLst/>
          </a:prstGeom>
        </p:spPr>
        <p:txBody>
          <a:bodyPr vert="horz" lIns="91440" tIns="45720" rIns="91440" bIns="45720" rtlCol="0" anchor="ctr"/>
          <a:lstStyle>
            <a:lvl1pPr algn="r" rtl="0">
              <a:defRPr sz="1000">
                <a:solidFill>
                  <a:schemeClr val="tx1">
                    <a:tint val="75000"/>
                  </a:schemeClr>
                </a:solidFill>
                <a:latin typeface="+mn-lt"/>
                <a:cs typeface="Arial" panose="020B0604020202020204" pitchFamily="34" charset="0"/>
              </a:defRPr>
            </a:lvl1pPr>
          </a:lstStyle>
          <a:p>
            <a:fld id="{56B1497D-D85C-49F0-B0C9-9C5FED4EAE9E}" type="slidenum">
              <a:rPr lang="en-GB" smtClean="0"/>
              <a:pPr/>
              <a:t>‹#›</a:t>
            </a:fld>
            <a:endParaRPr lang="en-GB" dirty="0"/>
          </a:p>
        </p:txBody>
      </p:sp>
      <p:sp>
        <p:nvSpPr>
          <p:cNvPr id="10" name="Content Placeholder 2">
            <a:extLst>
              <a:ext uri="{FF2B5EF4-FFF2-40B4-BE49-F238E27FC236}">
                <a16:creationId xmlns:a16="http://schemas.microsoft.com/office/drawing/2014/main" id="{9CFEE464-33DD-EDC2-4873-1BCFF054D976}"/>
              </a:ext>
            </a:extLst>
          </p:cNvPr>
          <p:cNvSpPr>
            <a:spLocks noGrp="1"/>
          </p:cNvSpPr>
          <p:nvPr>
            <p:ph idx="10" hasCustomPrompt="1"/>
          </p:nvPr>
        </p:nvSpPr>
        <p:spPr>
          <a:xfrm>
            <a:off x="6174652" y="1223493"/>
            <a:ext cx="5655668" cy="4859022"/>
          </a:xfrm>
        </p:spPr>
        <p:txBody>
          <a:bodyPr/>
          <a:lstStyle>
            <a:lvl1pPr rtl="0">
              <a:lnSpc>
                <a:spcPct val="113000"/>
              </a:lnSpc>
              <a:spcBef>
                <a:spcPts val="300"/>
              </a:spcBef>
              <a:spcAft>
                <a:spcPts val="300"/>
              </a:spcAft>
              <a:defRPr/>
            </a:lvl1pPr>
            <a:lvl2pPr marL="685800" indent="-228600" rtl="0">
              <a:lnSpc>
                <a:spcPct val="113000"/>
              </a:lnSpc>
              <a:spcBef>
                <a:spcPts val="300"/>
              </a:spcBef>
              <a:spcAft>
                <a:spcPts val="300"/>
              </a:spcAft>
              <a:buFont typeface="Wingdings" panose="05000000000000000000" pitchFamily="2" charset="2"/>
              <a:buChar char="§"/>
              <a:defRPr/>
            </a:lvl2pPr>
            <a:lvl3pPr marL="1143000" indent="-228600" rtl="0">
              <a:lnSpc>
                <a:spcPct val="113000"/>
              </a:lnSpc>
              <a:spcBef>
                <a:spcPts val="300"/>
              </a:spcBef>
              <a:spcAft>
                <a:spcPts val="300"/>
              </a:spcAft>
              <a:buFont typeface="Wingdings" panose="05000000000000000000" pitchFamily="2" charset="2"/>
              <a:buChar char="§"/>
              <a:defRPr/>
            </a:lvl3pPr>
            <a:lvl4pPr marL="1600200" indent="-228600" rtl="0">
              <a:lnSpc>
                <a:spcPct val="113000"/>
              </a:lnSpc>
              <a:spcBef>
                <a:spcPts val="300"/>
              </a:spcBef>
              <a:spcAft>
                <a:spcPts val="300"/>
              </a:spcAft>
              <a:buFont typeface="Wingdings" panose="05000000000000000000" pitchFamily="2" charset="2"/>
              <a:buChar char="§"/>
              <a:defRPr/>
            </a:lvl4pPr>
            <a:lvl5pPr marL="2057400" indent="-228600" rtl="0">
              <a:lnSpc>
                <a:spcPct val="113000"/>
              </a:lnSpc>
              <a:spcBef>
                <a:spcPts val="300"/>
              </a:spcBef>
              <a:spcAft>
                <a:spcPts val="300"/>
              </a:spcAft>
              <a:buFont typeface="Wingdings" panose="05000000000000000000" pitchFamily="2" charset="2"/>
              <a:buChar char="§"/>
              <a:defRPr/>
            </a:lvl5pPr>
          </a:lstStyle>
          <a:p>
            <a:pPr marL="228600" marR="0" lvl="0" indent="-228600" algn="l" defTabSz="914400" rtl="0" eaLnBrk="1" fontAlgn="auto" latinLnBrk="0" hangingPunct="1">
              <a:lnSpc>
                <a:spcPct val="90000"/>
              </a:lnSpc>
              <a:spcBef>
                <a:spcPts val="1000"/>
              </a:spcBef>
              <a:spcAft>
                <a:spcPts val="0"/>
              </a:spcAft>
              <a:buClrTx/>
              <a:buSzTx/>
              <a:buFont typeface="Wingdings" panose="05000000000000000000" pitchFamily="2" charset="2"/>
              <a:buChar char="§"/>
              <a:tabLst/>
              <a:defRPr/>
            </a:pPr>
            <a:r>
              <a:rPr kumimoji="0" lang="en-ZA" sz="1400" b="0" i="0" u="none" strike="noStrike" kern="1200" cap="none" spc="0" normalizeH="0" baseline="0" noProof="0" dirty="0">
                <a:ln>
                  <a:noFill/>
                </a:ln>
                <a:solidFill>
                  <a:srgbClr val="1D3E88"/>
                </a:solidFill>
                <a:effectLst/>
                <a:uLnTx/>
                <a:uFillTx/>
                <a:latin typeface="Arial" panose="020B0604020202020204" pitchFamily="34" charset="0"/>
                <a:ea typeface="+mn-ea"/>
                <a:cs typeface="Arial" panose="020B0604020202020204" pitchFamily="34" charset="0"/>
              </a:rPr>
              <a:t>Edit Master text styles</a:t>
            </a:r>
          </a:p>
          <a:p>
            <a:pPr marL="685800" marR="0" lvl="1" indent="-228600" algn="l" defTabSz="914400" rtl="0" eaLnBrk="1" fontAlgn="auto" latinLnBrk="0" hangingPunct="1">
              <a:lnSpc>
                <a:spcPct val="90000"/>
              </a:lnSpc>
              <a:spcBef>
                <a:spcPts val="500"/>
              </a:spcBef>
              <a:spcAft>
                <a:spcPts val="0"/>
              </a:spcAft>
              <a:buClr>
                <a:srgbClr val="1D3E88"/>
              </a:buClr>
              <a:buSzTx/>
              <a:buFont typeface="Calibri" panose="020F0502020204030204" pitchFamily="34" charset="0"/>
              <a:buChar char="-"/>
              <a:tabLst/>
              <a:defRPr/>
            </a:pPr>
            <a:r>
              <a:rPr kumimoji="0" lang="en-ZA" sz="1400" b="0" i="0" u="none" strike="noStrike" kern="1200" cap="none" spc="0" normalizeH="0" baseline="0" noProof="0" dirty="0">
                <a:ln>
                  <a:noFill/>
                </a:ln>
                <a:solidFill>
                  <a:srgbClr val="1D3E88"/>
                </a:solidFill>
                <a:effectLst/>
                <a:uLnTx/>
                <a:uFillTx/>
                <a:latin typeface="Arial" panose="020B0604020202020204" pitchFamily="34" charset="0"/>
                <a:ea typeface="+mn-ea"/>
                <a:cs typeface="Arial" panose="020B0604020202020204" pitchFamily="34" charset="0"/>
              </a:rPr>
              <a:t>Second level</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ZA" sz="1400" b="0" i="0" u="none" strike="noStrike" kern="1200" cap="none" spc="0" normalizeH="0" baseline="0" noProof="0" dirty="0">
                <a:ln>
                  <a:noFill/>
                </a:ln>
                <a:solidFill>
                  <a:srgbClr val="1D3E88"/>
                </a:solidFill>
                <a:effectLst/>
                <a:uLnTx/>
                <a:uFillTx/>
                <a:latin typeface="Arial" panose="020B0604020202020204" pitchFamily="34" charset="0"/>
                <a:ea typeface="+mn-ea"/>
                <a:cs typeface="Arial" panose="020B0604020202020204" pitchFamily="34" charset="0"/>
              </a:rPr>
              <a:t>Third level</a:t>
            </a:r>
          </a:p>
          <a:p>
            <a:pPr marL="1600200" marR="0" lvl="3" indent="-228600" algn="l" defTabSz="914400" rtl="0" eaLnBrk="1" fontAlgn="auto" latinLnBrk="0" hangingPunct="1">
              <a:lnSpc>
                <a:spcPct val="90000"/>
              </a:lnSpc>
              <a:spcBef>
                <a:spcPts val="500"/>
              </a:spcBef>
              <a:spcAft>
                <a:spcPts val="0"/>
              </a:spcAft>
              <a:buClrTx/>
              <a:buSzTx/>
              <a:buFont typeface="Courier New" panose="02070309020205020404" pitchFamily="49" charset="0"/>
              <a:buChar char="o"/>
              <a:tabLst/>
              <a:defRPr/>
            </a:pPr>
            <a:r>
              <a:rPr kumimoji="0" lang="en-ZA" sz="1400" b="0" i="0" u="none" strike="noStrike" kern="1200" cap="none" spc="0" normalizeH="0" baseline="0" noProof="0" dirty="0">
                <a:ln>
                  <a:noFill/>
                </a:ln>
                <a:solidFill>
                  <a:srgbClr val="1D3E88"/>
                </a:solidFill>
                <a:effectLst/>
                <a:uLnTx/>
                <a:uFillTx/>
                <a:latin typeface="Arial" panose="020B0604020202020204" pitchFamily="34" charset="0"/>
                <a:ea typeface="+mn-ea"/>
                <a:cs typeface="Arial" panose="020B0604020202020204" pitchFamily="34" charset="0"/>
              </a:rPr>
              <a:t>Fourth level</a:t>
            </a:r>
          </a:p>
          <a:p>
            <a:pPr marL="2057400" marR="0" lvl="4" indent="-228600" algn="l" defTabSz="914400" rtl="0" eaLnBrk="1" fontAlgn="auto" latinLnBrk="0" hangingPunct="1">
              <a:lnSpc>
                <a:spcPct val="90000"/>
              </a:lnSpc>
              <a:spcBef>
                <a:spcPts val="500"/>
              </a:spcBef>
              <a:spcAft>
                <a:spcPts val="0"/>
              </a:spcAft>
              <a:buClrTx/>
              <a:buSzTx/>
              <a:buFont typeface="Wingdings" panose="05000000000000000000" pitchFamily="2" charset="2"/>
              <a:buChar char="Ø"/>
              <a:tabLst/>
              <a:defRPr/>
            </a:pPr>
            <a:r>
              <a:rPr kumimoji="0" lang="en-ZA" sz="1400" b="0" i="0" u="none" strike="noStrike" kern="1200" cap="none" spc="0" normalizeH="0" baseline="0" noProof="0" dirty="0">
                <a:ln>
                  <a:noFill/>
                </a:ln>
                <a:solidFill>
                  <a:srgbClr val="1D3E88"/>
                </a:solidFill>
                <a:effectLst/>
                <a:uLnTx/>
                <a:uFillTx/>
                <a:latin typeface="Arial" panose="020B0604020202020204" pitchFamily="34" charset="0"/>
                <a:ea typeface="+mn-ea"/>
                <a:cs typeface="Arial" panose="020B0604020202020204" pitchFamily="34" charset="0"/>
              </a:rPr>
              <a:t>Fifth level</a:t>
            </a:r>
            <a:endParaRPr lang="en-GB" dirty="0"/>
          </a:p>
        </p:txBody>
      </p:sp>
    </p:spTree>
    <p:extLst>
      <p:ext uri="{BB962C8B-B14F-4D97-AF65-F5344CB8AC3E}">
        <p14:creationId xmlns:p14="http://schemas.microsoft.com/office/powerpoint/2010/main" val="183134109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13" Type="http://schemas.openxmlformats.org/officeDocument/2006/relationships/image" Target="../media/image2.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oleObject" Target="../embeddings/oleObject1.bin"/><Relationship Id="rId5" Type="http://schemas.openxmlformats.org/officeDocument/2006/relationships/slideLayout" Target="../slideLayouts/slideLayout5.xml"/><Relationship Id="rId10" Type="http://schemas.openxmlformats.org/officeDocument/2006/relationships/tags" Target="../tags/tag3.xml"/><Relationship Id="rId4" Type="http://schemas.openxmlformats.org/officeDocument/2006/relationships/slideLayout" Target="../slideLayouts/slideLayout4.xml"/><Relationship Id="rId9" Type="http://schemas.openxmlformats.org/officeDocument/2006/relationships/tags" Target="../tags/tag2.xml"/><Relationship Id="rId14" Type="http://schemas.openxmlformats.org/officeDocument/2006/relationships/image" Target="../media/image3.emf"/></Relationships>
</file>

<file path=ppt/slideMasters/_rels/slideMaster2.xml.rels><?xml version="1.0" encoding="UTF-8" standalone="yes"?>
<Relationships xmlns="http://schemas.openxmlformats.org/package/2006/relationships"><Relationship Id="rId8" Type="http://schemas.openxmlformats.org/officeDocument/2006/relationships/oleObject" Target="../embeddings/oleObject8.bin"/><Relationship Id="rId3" Type="http://schemas.openxmlformats.org/officeDocument/2006/relationships/slideLayout" Target="../slideLayouts/slideLayout10.xml"/><Relationship Id="rId7" Type="http://schemas.openxmlformats.org/officeDocument/2006/relationships/tags" Target="../tags/tag19.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tags" Target="../tags/tag18.xml"/><Relationship Id="rId11" Type="http://schemas.openxmlformats.org/officeDocument/2006/relationships/image" Target="../media/image3.emf"/><Relationship Id="rId5" Type="http://schemas.openxmlformats.org/officeDocument/2006/relationships/theme" Target="../theme/theme2.xml"/><Relationship Id="rId10" Type="http://schemas.openxmlformats.org/officeDocument/2006/relationships/image" Target="../media/image2.emf"/><Relationship Id="rId4" Type="http://schemas.openxmlformats.org/officeDocument/2006/relationships/slideLayout" Target="../slideLayouts/slideLayout11.xml"/><Relationship Id="rId9"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11" name="Object 10" hidden="1"/>
          <p:cNvGraphicFramePr>
            <a:graphicFrameLocks noChangeAspect="1"/>
          </p:cNvGraphicFramePr>
          <p:nvPr userDrawn="1">
            <p:custDataLst>
              <p:tags r:id="rId9"/>
            </p:custDataLst>
            <p:extLst>
              <p:ext uri="{D42A27DB-BD31-4B8C-83A1-F6EECF244321}">
                <p14:modId xmlns:p14="http://schemas.microsoft.com/office/powerpoint/2010/main" val="162334194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1" imgW="270" imgH="270" progId="TCLayout.ActiveDocument.1">
                  <p:embed/>
                </p:oleObj>
              </mc:Choice>
              <mc:Fallback>
                <p:oleObj name="think-cell Slide" r:id="rId11" imgW="270" imgH="270" progId="TCLayout.ActiveDocument.1">
                  <p:embed/>
                  <p:pic>
                    <p:nvPicPr>
                      <p:cNvPr id="11" name="Object 10" hidden="1"/>
                      <p:cNvPicPr/>
                      <p:nvPr/>
                    </p:nvPicPr>
                    <p:blipFill>
                      <a:blip r:embed="rId12"/>
                      <a:stretch>
                        <a:fillRect/>
                      </a:stretch>
                    </p:blipFill>
                    <p:spPr>
                      <a:xfrm>
                        <a:off x="1588" y="1588"/>
                        <a:ext cx="1588" cy="1588"/>
                      </a:xfrm>
                      <a:prstGeom prst="rect">
                        <a:avLst/>
                      </a:prstGeom>
                    </p:spPr>
                  </p:pic>
                </p:oleObj>
              </mc:Fallback>
            </mc:AlternateContent>
          </a:graphicData>
        </a:graphic>
      </p:graphicFrame>
      <p:sp>
        <p:nvSpPr>
          <p:cNvPr id="10" name="Rectangle 9" hidden="1"/>
          <p:cNvSpPr/>
          <p:nvPr userDrawn="1">
            <p:custDataLst>
              <p:tags r:id="rId10"/>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rtl="0" eaLnBrk="1">
              <a:lnSpc>
                <a:spcPct val="90000"/>
              </a:lnSpc>
              <a:spcBef>
                <a:spcPct val="0"/>
              </a:spcBef>
              <a:spcAft>
                <a:spcPct val="0"/>
              </a:spcAft>
            </a:pPr>
            <a:endParaRPr lang="en-GB" sz="2100" b="0" i="0" baseline="0" dirty="0">
              <a:latin typeface="Arial" panose="020B0604020202020204" pitchFamily="34" charset="0"/>
              <a:ea typeface="+mj-ea"/>
              <a:cs typeface="+mj-cs"/>
              <a:sym typeface="Arial" panose="020B0604020202020204" pitchFamily="34" charset="0"/>
            </a:endParaRPr>
          </a:p>
        </p:txBody>
      </p:sp>
      <p:sp>
        <p:nvSpPr>
          <p:cNvPr id="15" name="Rectangle 14">
            <a:extLst>
              <a:ext uri="{FF2B5EF4-FFF2-40B4-BE49-F238E27FC236}">
                <a16:creationId xmlns:a16="http://schemas.microsoft.com/office/drawing/2014/main" id="{B61B89DF-EAC8-9D04-A4FE-29DE4D44D116}"/>
              </a:ext>
            </a:extLst>
          </p:cNvPr>
          <p:cNvSpPr/>
          <p:nvPr userDrawn="1"/>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dirty="0"/>
          </a:p>
        </p:txBody>
      </p:sp>
      <p:pic>
        <p:nvPicPr>
          <p:cNvPr id="2" name="Picture 1">
            <a:extLst>
              <a:ext uri="{FF2B5EF4-FFF2-40B4-BE49-F238E27FC236}">
                <a16:creationId xmlns:a16="http://schemas.microsoft.com/office/drawing/2014/main" id="{B0E3F5AF-7C51-B054-CA4B-D8AB57A3612A}"/>
              </a:ext>
            </a:extLst>
          </p:cNvPr>
          <p:cNvPicPr>
            <a:picLocks noChangeAspect="1"/>
          </p:cNvPicPr>
          <p:nvPr userDrawn="1"/>
        </p:nvPicPr>
        <p:blipFill>
          <a:blip r:embed="rId13"/>
          <a:stretch>
            <a:fillRect/>
          </a:stretch>
        </p:blipFill>
        <p:spPr>
          <a:xfrm>
            <a:off x="10234592" y="544512"/>
            <a:ext cx="1422400" cy="368300"/>
          </a:xfrm>
          <a:prstGeom prst="rect">
            <a:avLst/>
          </a:prstGeom>
        </p:spPr>
      </p:pic>
      <p:pic>
        <p:nvPicPr>
          <p:cNvPr id="3" name="Picture 2">
            <a:extLst>
              <a:ext uri="{FF2B5EF4-FFF2-40B4-BE49-F238E27FC236}">
                <a16:creationId xmlns:a16="http://schemas.microsoft.com/office/drawing/2014/main" id="{F0CB30D4-9046-D7DC-37C4-1BED9B39F0B5}"/>
              </a:ext>
            </a:extLst>
          </p:cNvPr>
          <p:cNvPicPr>
            <a:picLocks noChangeAspect="1"/>
          </p:cNvPicPr>
          <p:nvPr userDrawn="1"/>
        </p:nvPicPr>
        <p:blipFill>
          <a:blip r:embed="rId14"/>
          <a:stretch>
            <a:fillRect/>
          </a:stretch>
        </p:blipFill>
        <p:spPr>
          <a:xfrm>
            <a:off x="9829719" y="550086"/>
            <a:ext cx="241300" cy="368300"/>
          </a:xfrm>
          <a:prstGeom prst="rect">
            <a:avLst/>
          </a:prstGeom>
        </p:spPr>
      </p:pic>
    </p:spTree>
    <p:extLst>
      <p:ext uri="{BB962C8B-B14F-4D97-AF65-F5344CB8AC3E}">
        <p14:creationId xmlns:p14="http://schemas.microsoft.com/office/powerpoint/2010/main" val="2030761648"/>
      </p:ext>
    </p:extLst>
  </p:cSld>
  <p:clrMap bg1="lt1" tx1="dk1" bg2="lt2" tx2="dk2" accent1="accent1" accent2="accent2" accent3="accent3" accent4="accent4" accent5="accent5" accent6="accent6" hlink="hlink" folHlink="folHlink"/>
  <p:sldLayoutIdLst>
    <p:sldLayoutId id="2147483651" r:id="rId1"/>
    <p:sldLayoutId id="2147483655" r:id="rId2"/>
    <p:sldLayoutId id="2147483659" r:id="rId3"/>
    <p:sldLayoutId id="2147483660" r:id="rId4"/>
    <p:sldLayoutId id="2147483650" r:id="rId5"/>
    <p:sldLayoutId id="2147483663" r:id="rId6"/>
    <p:sldLayoutId id="2147483657" r:id="rId7"/>
  </p:sldLayoutIdLst>
  <p:hf hdr="0" dt="0"/>
  <p:txStyles>
    <p:titleStyle>
      <a:lvl1pPr algn="l" defTabSz="914400" rtl="0" eaLnBrk="1" latinLnBrk="0" hangingPunct="1">
        <a:lnSpc>
          <a:spcPct val="90000"/>
        </a:lnSpc>
        <a:spcBef>
          <a:spcPct val="0"/>
        </a:spcBef>
        <a:buNone/>
        <a:defRPr sz="21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bg1">
            <a:lumMod val="50000"/>
          </a:schemeClr>
        </a:buClr>
        <a:buFont typeface="Wingdings" panose="05000000000000000000" pitchFamily="2" charset="2"/>
        <a:buChar char="§"/>
        <a:defRPr sz="1400" kern="1200">
          <a:solidFill>
            <a:srgbClr val="1D3E8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bg1">
            <a:lumMod val="50000"/>
          </a:schemeClr>
        </a:buClr>
        <a:buFont typeface="Calibri" panose="020F0502020204030204" pitchFamily="34" charset="0"/>
        <a:buChar char="-"/>
        <a:defRPr sz="1400" kern="1200">
          <a:solidFill>
            <a:srgbClr val="1D3E8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bg1">
            <a:lumMod val="50000"/>
          </a:schemeClr>
        </a:buClr>
        <a:buFont typeface="Arial" panose="020B0604020202020204" pitchFamily="34" charset="0"/>
        <a:buChar char="•"/>
        <a:defRPr sz="1400" kern="1200">
          <a:solidFill>
            <a:srgbClr val="1D3E8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bg1">
            <a:lumMod val="50000"/>
          </a:schemeClr>
        </a:buClr>
        <a:buFont typeface="Courier New" panose="02070309020205020404" pitchFamily="49" charset="0"/>
        <a:buChar char="o"/>
        <a:defRPr sz="1400" kern="1200">
          <a:solidFill>
            <a:srgbClr val="1D3E8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bg1">
            <a:lumMod val="50000"/>
          </a:schemeClr>
        </a:buClr>
        <a:buFont typeface="Wingdings" panose="05000000000000000000" pitchFamily="2" charset="2"/>
        <a:buChar char="Ø"/>
        <a:defRPr sz="1400" kern="1200">
          <a:solidFill>
            <a:srgbClr val="1D3E8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A7057F0-5F5E-786F-613E-0CBEA464107A}"/>
              </a:ext>
            </a:extLst>
          </p:cNvPr>
          <p:cNvSpPr/>
          <p:nvPr userDrawn="1"/>
        </p:nvSpPr>
        <p:spPr>
          <a:xfrm>
            <a:off x="0" y="0"/>
            <a:ext cx="12192000" cy="990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dirty="0"/>
          </a:p>
        </p:txBody>
      </p:sp>
      <p:graphicFrame>
        <p:nvGraphicFramePr>
          <p:cNvPr id="11" name="Object 10" hidden="1"/>
          <p:cNvGraphicFramePr>
            <a:graphicFrameLocks noChangeAspect="1"/>
          </p:cNvGraphicFramePr>
          <p:nvPr userDrawn="1">
            <p:custDataLst>
              <p:tags r:id="rId6"/>
            </p:custDataLst>
            <p:extLst>
              <p:ext uri="{D42A27DB-BD31-4B8C-83A1-F6EECF244321}">
                <p14:modId xmlns:p14="http://schemas.microsoft.com/office/powerpoint/2010/main" val="87133257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270" imgH="270" progId="TCLayout.ActiveDocument.1">
                  <p:embed/>
                </p:oleObj>
              </mc:Choice>
              <mc:Fallback>
                <p:oleObj name="think-cell Slide" r:id="rId8" imgW="270" imgH="270" progId="TCLayout.ActiveDocument.1">
                  <p:embed/>
                  <p:pic>
                    <p:nvPicPr>
                      <p:cNvPr id="11" name="Object 10" hidden="1"/>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10" name="Rectangle 9" hidden="1"/>
          <p:cNvSpPr/>
          <p:nvPr userDrawn="1">
            <p:custDataLst>
              <p:tags r:id="rId7"/>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rtl="0" eaLnBrk="1">
              <a:lnSpc>
                <a:spcPct val="90000"/>
              </a:lnSpc>
              <a:spcBef>
                <a:spcPct val="0"/>
              </a:spcBef>
              <a:spcAft>
                <a:spcPct val="0"/>
              </a:spcAft>
            </a:pPr>
            <a:endParaRPr lang="en-GB" sz="2400" b="0" i="0" baseline="0" dirty="0">
              <a:latin typeface="Arial" panose="020B0604020202020204" pitchFamily="34" charset="0"/>
              <a:ea typeface="+mj-ea"/>
              <a:cs typeface="+mj-cs"/>
              <a:sym typeface="Arial" panose="020B0604020202020204" pitchFamily="34" charset="0"/>
            </a:endParaRPr>
          </a:p>
        </p:txBody>
      </p:sp>
      <p:sp>
        <p:nvSpPr>
          <p:cNvPr id="3" name="Text Placeholder 2"/>
          <p:cNvSpPr>
            <a:spLocks noGrp="1"/>
          </p:cNvSpPr>
          <p:nvPr>
            <p:ph type="body" idx="1"/>
          </p:nvPr>
        </p:nvSpPr>
        <p:spPr>
          <a:xfrm>
            <a:off x="361681" y="1223493"/>
            <a:ext cx="11495357" cy="4859022"/>
          </a:xfrm>
          <a:prstGeom prst="rect">
            <a:avLst/>
          </a:prstGeom>
        </p:spPr>
        <p:txBody>
          <a:bodyPr vert="horz" lIns="91440" tIns="45720" rIns="91440" bIns="45720" rtlCol="0">
            <a:normAutofit/>
          </a:bodyPr>
          <a:lstStyle/>
          <a:p>
            <a:pPr marL="228600" marR="0" lvl="0" indent="-228600" algn="l" defTabSz="914400" rtl="0" eaLnBrk="1" fontAlgn="auto" latinLnBrk="0" hangingPunct="1">
              <a:lnSpc>
                <a:spcPct val="90000"/>
              </a:lnSpc>
              <a:spcBef>
                <a:spcPts val="1000"/>
              </a:spcBef>
              <a:spcAft>
                <a:spcPts val="0"/>
              </a:spcAft>
              <a:buClrTx/>
              <a:buSzTx/>
              <a:buFont typeface="Wingdings" panose="05000000000000000000" pitchFamily="2" charset="2"/>
              <a:buChar char="§"/>
              <a:tabLst/>
              <a:defRPr/>
            </a:pPr>
            <a:r>
              <a:rPr kumimoji="0" lang="en-ZA" sz="1400" b="0" i="0" u="none" strike="noStrike" kern="1200" cap="none" spc="0" normalizeH="0" baseline="0" noProof="0" dirty="0">
                <a:ln>
                  <a:noFill/>
                </a:ln>
                <a:solidFill>
                  <a:srgbClr val="1D3E88"/>
                </a:solidFill>
                <a:effectLst/>
                <a:uLnTx/>
                <a:uFillTx/>
                <a:latin typeface="Arial" panose="020B0604020202020204" pitchFamily="34" charset="0"/>
                <a:ea typeface="+mn-ea"/>
                <a:cs typeface="Arial" panose="020B0604020202020204" pitchFamily="34" charset="0"/>
              </a:rPr>
              <a:t>Edit Master text styles</a:t>
            </a:r>
          </a:p>
          <a:p>
            <a:pPr marL="685800" marR="0" lvl="1" indent="-228600" algn="l" defTabSz="914400" rtl="0" eaLnBrk="1" fontAlgn="auto" latinLnBrk="0" hangingPunct="1">
              <a:lnSpc>
                <a:spcPct val="90000"/>
              </a:lnSpc>
              <a:spcBef>
                <a:spcPts val="500"/>
              </a:spcBef>
              <a:spcAft>
                <a:spcPts val="0"/>
              </a:spcAft>
              <a:buClr>
                <a:srgbClr val="1D3E88"/>
              </a:buClr>
              <a:buSzTx/>
              <a:buFont typeface="Calibri" panose="020F0502020204030204" pitchFamily="34" charset="0"/>
              <a:buChar char="-"/>
              <a:tabLst/>
              <a:defRPr/>
            </a:pPr>
            <a:r>
              <a:rPr kumimoji="0" lang="en-ZA" sz="1400" b="0" i="0" u="none" strike="noStrike" kern="1200" cap="none" spc="0" normalizeH="0" baseline="0" noProof="0" dirty="0">
                <a:ln>
                  <a:noFill/>
                </a:ln>
                <a:solidFill>
                  <a:srgbClr val="1D3E88"/>
                </a:solidFill>
                <a:effectLst/>
                <a:uLnTx/>
                <a:uFillTx/>
                <a:latin typeface="Arial" panose="020B0604020202020204" pitchFamily="34" charset="0"/>
                <a:ea typeface="+mn-ea"/>
                <a:cs typeface="Arial" panose="020B0604020202020204" pitchFamily="34" charset="0"/>
              </a:rPr>
              <a:t>Second level</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ZA" sz="1400" b="0" i="0" u="none" strike="noStrike" kern="1200" cap="none" spc="0" normalizeH="0" baseline="0" noProof="0" dirty="0">
                <a:ln>
                  <a:noFill/>
                </a:ln>
                <a:solidFill>
                  <a:srgbClr val="1D3E88"/>
                </a:solidFill>
                <a:effectLst/>
                <a:uLnTx/>
                <a:uFillTx/>
                <a:latin typeface="Arial" panose="020B0604020202020204" pitchFamily="34" charset="0"/>
                <a:ea typeface="+mn-ea"/>
                <a:cs typeface="Arial" panose="020B0604020202020204" pitchFamily="34" charset="0"/>
              </a:rPr>
              <a:t>Third level</a:t>
            </a:r>
          </a:p>
          <a:p>
            <a:pPr marL="1600200" marR="0" lvl="3" indent="-228600" algn="l" defTabSz="914400" rtl="0" eaLnBrk="1" fontAlgn="auto" latinLnBrk="0" hangingPunct="1">
              <a:lnSpc>
                <a:spcPct val="90000"/>
              </a:lnSpc>
              <a:spcBef>
                <a:spcPts val="500"/>
              </a:spcBef>
              <a:spcAft>
                <a:spcPts val="0"/>
              </a:spcAft>
              <a:buClrTx/>
              <a:buSzTx/>
              <a:buFont typeface="Courier New" panose="02070309020205020404" pitchFamily="49" charset="0"/>
              <a:buChar char="o"/>
              <a:tabLst/>
              <a:defRPr/>
            </a:pPr>
            <a:r>
              <a:rPr kumimoji="0" lang="en-ZA" sz="1400" b="0" i="0" u="none" strike="noStrike" kern="1200" cap="none" spc="0" normalizeH="0" baseline="0" noProof="0" dirty="0">
                <a:ln>
                  <a:noFill/>
                </a:ln>
                <a:solidFill>
                  <a:srgbClr val="1D3E88"/>
                </a:solidFill>
                <a:effectLst/>
                <a:uLnTx/>
                <a:uFillTx/>
                <a:latin typeface="Arial" panose="020B0604020202020204" pitchFamily="34" charset="0"/>
                <a:ea typeface="+mn-ea"/>
                <a:cs typeface="Arial" panose="020B0604020202020204" pitchFamily="34" charset="0"/>
              </a:rPr>
              <a:t>Fourth level</a:t>
            </a:r>
          </a:p>
          <a:p>
            <a:pPr marL="2057400" marR="0" lvl="4" indent="-228600" algn="l" defTabSz="914400" rtl="0" eaLnBrk="1" fontAlgn="auto" latinLnBrk="0" hangingPunct="1">
              <a:lnSpc>
                <a:spcPct val="90000"/>
              </a:lnSpc>
              <a:spcBef>
                <a:spcPts val="500"/>
              </a:spcBef>
              <a:spcAft>
                <a:spcPts val="0"/>
              </a:spcAft>
              <a:buClrTx/>
              <a:buSzTx/>
              <a:buFont typeface="Wingdings" panose="05000000000000000000" pitchFamily="2" charset="2"/>
              <a:buChar char="Ø"/>
              <a:tabLst/>
              <a:defRPr/>
            </a:pPr>
            <a:r>
              <a:rPr kumimoji="0" lang="en-ZA" sz="1400" b="0" i="0" u="none" strike="noStrike" kern="1200" cap="none" spc="0" normalizeH="0" baseline="0" noProof="0" dirty="0">
                <a:ln>
                  <a:noFill/>
                </a:ln>
                <a:solidFill>
                  <a:srgbClr val="1D3E88"/>
                </a:solidFill>
                <a:effectLst/>
                <a:uLnTx/>
                <a:uFillTx/>
                <a:latin typeface="Arial" panose="020B0604020202020204" pitchFamily="34" charset="0"/>
                <a:ea typeface="+mn-ea"/>
                <a:cs typeface="Arial" panose="020B0604020202020204" pitchFamily="34" charset="0"/>
              </a:rPr>
              <a:t>Fifth level</a:t>
            </a:r>
            <a:endParaRPr lang="en-GB" dirty="0"/>
          </a:p>
        </p:txBody>
      </p:sp>
      <p:sp>
        <p:nvSpPr>
          <p:cNvPr id="5" name="Footer Placeholder 4"/>
          <p:cNvSpPr>
            <a:spLocks noGrp="1"/>
          </p:cNvSpPr>
          <p:nvPr>
            <p:ph type="ftr" sz="quarter" idx="3"/>
          </p:nvPr>
        </p:nvSpPr>
        <p:spPr>
          <a:xfrm>
            <a:off x="361680" y="6481045"/>
            <a:ext cx="10791424" cy="365125"/>
          </a:xfrm>
          <a:prstGeom prst="rect">
            <a:avLst/>
          </a:prstGeom>
        </p:spPr>
        <p:txBody>
          <a:bodyPr vert="horz" lIns="91440" tIns="45720" rIns="91440" bIns="45720" rtlCol="0" anchor="ctr"/>
          <a:lstStyle>
            <a:lvl1pPr algn="l" rtl="0" eaLnBrk="1">
              <a:defRPr sz="1000">
                <a:solidFill>
                  <a:schemeClr val="tx1">
                    <a:tint val="75000"/>
                  </a:schemeClr>
                </a:solidFill>
                <a:latin typeface="+mn-lt"/>
                <a:cs typeface="Arial" panose="020B0604020202020204" pitchFamily="34" charset="0"/>
              </a:defRPr>
            </a:lvl1pPr>
          </a:lstStyle>
          <a:p>
            <a:endParaRPr lang="en-GB" dirty="0"/>
          </a:p>
        </p:txBody>
      </p:sp>
      <p:sp>
        <p:nvSpPr>
          <p:cNvPr id="6" name="Slide Number Placeholder 5"/>
          <p:cNvSpPr>
            <a:spLocks noGrp="1"/>
          </p:cNvSpPr>
          <p:nvPr>
            <p:ph type="sldNum" sz="quarter" idx="4"/>
          </p:nvPr>
        </p:nvSpPr>
        <p:spPr>
          <a:xfrm>
            <a:off x="11397802" y="6481045"/>
            <a:ext cx="347729" cy="365125"/>
          </a:xfrm>
          <a:prstGeom prst="rect">
            <a:avLst/>
          </a:prstGeom>
        </p:spPr>
        <p:txBody>
          <a:bodyPr vert="horz" lIns="91440" tIns="45720" rIns="91440" bIns="45720" rtlCol="0" anchor="ctr"/>
          <a:lstStyle>
            <a:lvl1pPr algn="r" rtl="0">
              <a:defRPr sz="1000">
                <a:solidFill>
                  <a:schemeClr val="tx1">
                    <a:tint val="75000"/>
                  </a:schemeClr>
                </a:solidFill>
                <a:latin typeface="+mn-lt"/>
                <a:cs typeface="Arial" panose="020B0604020202020204" pitchFamily="34" charset="0"/>
              </a:defRPr>
            </a:lvl1pPr>
          </a:lstStyle>
          <a:p>
            <a:fld id="{56B1497D-D85C-49F0-B0C9-9C5FED4EAE9E}" type="slidenum">
              <a:rPr lang="en-GB" smtClean="0"/>
              <a:pPr/>
              <a:t>‹#›</a:t>
            </a:fld>
            <a:endParaRPr lang="en-GB" dirty="0"/>
          </a:p>
        </p:txBody>
      </p:sp>
      <p:sp>
        <p:nvSpPr>
          <p:cNvPr id="2" name="Title Placeholder 1"/>
          <p:cNvSpPr>
            <a:spLocks noGrp="1"/>
          </p:cNvSpPr>
          <p:nvPr>
            <p:ph type="title"/>
          </p:nvPr>
        </p:nvSpPr>
        <p:spPr>
          <a:xfrm>
            <a:off x="361681" y="205769"/>
            <a:ext cx="9511777" cy="666000"/>
          </a:xfrm>
          <a:prstGeom prst="rect">
            <a:avLst/>
          </a:prstGeom>
        </p:spPr>
        <p:txBody>
          <a:bodyPr vert="horz" lIns="91440" tIns="45720" rIns="91440" bIns="45720" rtlCol="0" anchor="ctr">
            <a:noAutofit/>
          </a:bodyPr>
          <a:lstStyle/>
          <a:p>
            <a:r>
              <a:rPr lang="en-GB" noProof="0" dirty="0"/>
              <a:t>Click to edit Master title style</a:t>
            </a:r>
          </a:p>
        </p:txBody>
      </p:sp>
      <p:sp>
        <p:nvSpPr>
          <p:cNvPr id="15" name="Rectangle 14">
            <a:extLst>
              <a:ext uri="{FF2B5EF4-FFF2-40B4-BE49-F238E27FC236}">
                <a16:creationId xmlns:a16="http://schemas.microsoft.com/office/drawing/2014/main" id="{B56DB893-999D-78A5-DBD6-5B38A7382F94}"/>
              </a:ext>
            </a:extLst>
          </p:cNvPr>
          <p:cNvSpPr/>
          <p:nvPr userDrawn="1"/>
        </p:nvSpPr>
        <p:spPr>
          <a:xfrm>
            <a:off x="0" y="6426353"/>
            <a:ext cx="12192000" cy="45719"/>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dirty="0"/>
          </a:p>
        </p:txBody>
      </p:sp>
      <p:pic>
        <p:nvPicPr>
          <p:cNvPr id="7" name="Picture 6">
            <a:extLst>
              <a:ext uri="{FF2B5EF4-FFF2-40B4-BE49-F238E27FC236}">
                <a16:creationId xmlns:a16="http://schemas.microsoft.com/office/drawing/2014/main" id="{7B57778B-4CFB-92B6-963F-FB7484C545EE}"/>
              </a:ext>
            </a:extLst>
          </p:cNvPr>
          <p:cNvPicPr>
            <a:picLocks noChangeAspect="1"/>
          </p:cNvPicPr>
          <p:nvPr userDrawn="1"/>
        </p:nvPicPr>
        <p:blipFill>
          <a:blip r:embed="rId10"/>
          <a:stretch>
            <a:fillRect/>
          </a:stretch>
        </p:blipFill>
        <p:spPr>
          <a:xfrm>
            <a:off x="10441904" y="312737"/>
            <a:ext cx="1422400" cy="368300"/>
          </a:xfrm>
          <a:prstGeom prst="rect">
            <a:avLst/>
          </a:prstGeom>
        </p:spPr>
      </p:pic>
      <p:pic>
        <p:nvPicPr>
          <p:cNvPr id="8" name="Picture 7">
            <a:extLst>
              <a:ext uri="{FF2B5EF4-FFF2-40B4-BE49-F238E27FC236}">
                <a16:creationId xmlns:a16="http://schemas.microsoft.com/office/drawing/2014/main" id="{D170C216-4716-533B-1BB5-6773F36EC970}"/>
              </a:ext>
            </a:extLst>
          </p:cNvPr>
          <p:cNvPicPr>
            <a:picLocks noChangeAspect="1"/>
          </p:cNvPicPr>
          <p:nvPr userDrawn="1"/>
        </p:nvPicPr>
        <p:blipFill>
          <a:blip r:embed="rId11"/>
          <a:stretch>
            <a:fillRect/>
          </a:stretch>
        </p:blipFill>
        <p:spPr>
          <a:xfrm>
            <a:off x="10037031" y="318311"/>
            <a:ext cx="241300" cy="368300"/>
          </a:xfrm>
          <a:prstGeom prst="rect">
            <a:avLst/>
          </a:prstGeom>
        </p:spPr>
      </p:pic>
    </p:spTree>
    <p:extLst>
      <p:ext uri="{BB962C8B-B14F-4D97-AF65-F5344CB8AC3E}">
        <p14:creationId xmlns:p14="http://schemas.microsoft.com/office/powerpoint/2010/main" val="4264861000"/>
      </p:ext>
    </p:extLst>
  </p:cSld>
  <p:clrMap bg1="lt1" tx1="dk1" bg2="lt2" tx2="dk2" accent1="accent1" accent2="accent2" accent3="accent3" accent4="accent4" accent5="accent5" accent6="accent6" hlink="hlink" folHlink="folHlink"/>
  <p:sldLayoutIdLst>
    <p:sldLayoutId id="2147483654" r:id="rId1"/>
    <p:sldLayoutId id="2147483662" r:id="rId2"/>
    <p:sldLayoutId id="2147483658" r:id="rId3"/>
    <p:sldLayoutId id="2147483653" r:id="rId4"/>
  </p:sldLayoutIdLst>
  <p:hf hdr="0" dt="0"/>
  <p:txStyles>
    <p:titleStyle>
      <a:lvl1pPr algn="l" defTabSz="914400" rtl="0" eaLnBrk="1" latinLnBrk="0" hangingPunct="1">
        <a:lnSpc>
          <a:spcPct val="90000"/>
        </a:lnSpc>
        <a:spcBef>
          <a:spcPct val="0"/>
        </a:spcBef>
        <a:buNone/>
        <a:defRPr sz="2400" kern="1200">
          <a:solidFill>
            <a:schemeClr val="bg1"/>
          </a:solidFill>
          <a:latin typeface="+mj-lt"/>
          <a:ea typeface="+mj-ea"/>
          <a:cs typeface="+mj-cs"/>
        </a:defRPr>
      </a:lvl1pPr>
    </p:titleStyle>
    <p:bodyStyle>
      <a:lvl1pPr marL="228600" indent="-228600" algn="l" defTabSz="914400" rtl="0" eaLnBrk="1" latinLnBrk="0" hangingPunct="1">
        <a:lnSpc>
          <a:spcPct val="113000"/>
        </a:lnSpc>
        <a:spcBef>
          <a:spcPts val="300"/>
        </a:spcBef>
        <a:spcAft>
          <a:spcPts val="300"/>
        </a:spcAft>
        <a:buFont typeface="Arial" panose="020B0604020202020204" pitchFamily="34" charset="0"/>
        <a:buChar char="•"/>
        <a:defRPr lang="en-ZA" sz="1400" kern="1200" dirty="0">
          <a:solidFill>
            <a:schemeClr val="tx1"/>
          </a:solidFill>
          <a:latin typeface="+mn-lt"/>
          <a:ea typeface="+mn-ea"/>
          <a:cs typeface="Arial" panose="020B0604020202020204" pitchFamily="34" charset="0"/>
        </a:defRPr>
      </a:lvl1pPr>
      <a:lvl2pPr marL="685800" indent="-228600" algn="l" defTabSz="914400" rtl="0" eaLnBrk="1" latinLnBrk="0" hangingPunct="1">
        <a:lnSpc>
          <a:spcPct val="113000"/>
        </a:lnSpc>
        <a:spcBef>
          <a:spcPts val="300"/>
        </a:spcBef>
        <a:spcAft>
          <a:spcPts val="300"/>
        </a:spcAft>
        <a:buClr>
          <a:schemeClr val="tx1"/>
        </a:buClr>
        <a:buFont typeface="Arial" panose="020B0604020202020204" pitchFamily="34" charset="0"/>
        <a:buChar char="•"/>
        <a:defRPr lang="en-ZA" sz="1400" kern="1200" dirty="0">
          <a:solidFill>
            <a:schemeClr val="tx1"/>
          </a:solidFill>
          <a:latin typeface="+mn-lt"/>
          <a:ea typeface="+mn-ea"/>
          <a:cs typeface="Arial" panose="020B0604020202020204" pitchFamily="34" charset="0"/>
        </a:defRPr>
      </a:lvl2pPr>
      <a:lvl3pPr marL="1143000" indent="-228600" algn="l" defTabSz="914400" rtl="0" eaLnBrk="1" latinLnBrk="0" hangingPunct="1">
        <a:lnSpc>
          <a:spcPct val="113000"/>
        </a:lnSpc>
        <a:spcBef>
          <a:spcPts val="300"/>
        </a:spcBef>
        <a:spcAft>
          <a:spcPts val="300"/>
        </a:spcAft>
        <a:buClr>
          <a:schemeClr val="tx1"/>
        </a:buClr>
        <a:buFont typeface="Arial" panose="020B0604020202020204" pitchFamily="34" charset="0"/>
        <a:buChar char="•"/>
        <a:defRPr lang="en-ZA" sz="1400" kern="1200" dirty="0">
          <a:solidFill>
            <a:schemeClr val="tx1"/>
          </a:solidFill>
          <a:latin typeface="+mn-lt"/>
          <a:ea typeface="+mn-ea"/>
          <a:cs typeface="Arial" panose="020B0604020202020204" pitchFamily="34" charset="0"/>
        </a:defRPr>
      </a:lvl3pPr>
      <a:lvl4pPr marL="1600200" indent="-228600" algn="l" defTabSz="914400" rtl="0" eaLnBrk="1" latinLnBrk="0" hangingPunct="1">
        <a:lnSpc>
          <a:spcPct val="113000"/>
        </a:lnSpc>
        <a:spcBef>
          <a:spcPts val="300"/>
        </a:spcBef>
        <a:spcAft>
          <a:spcPts val="300"/>
        </a:spcAft>
        <a:buClr>
          <a:schemeClr val="tx1"/>
        </a:buClr>
        <a:buFont typeface="Arial" panose="020B0604020202020204" pitchFamily="34" charset="0"/>
        <a:buChar char="•"/>
        <a:defRPr lang="en-ZA" sz="1400" kern="1200" dirty="0">
          <a:solidFill>
            <a:schemeClr val="tx1"/>
          </a:solidFill>
          <a:latin typeface="+mn-lt"/>
          <a:ea typeface="+mn-ea"/>
          <a:cs typeface="Arial" panose="020B0604020202020204" pitchFamily="34" charset="0"/>
        </a:defRPr>
      </a:lvl4pPr>
      <a:lvl5pPr marL="1828800" indent="0" algn="l" defTabSz="914400" rtl="0" eaLnBrk="1" latinLnBrk="0" hangingPunct="1">
        <a:lnSpc>
          <a:spcPct val="113000"/>
        </a:lnSpc>
        <a:spcBef>
          <a:spcPts val="300"/>
        </a:spcBef>
        <a:spcAft>
          <a:spcPts val="300"/>
        </a:spcAft>
        <a:buFont typeface="Arial" panose="020B0604020202020204" pitchFamily="34" charset="0"/>
        <a:buNone/>
        <a:defRPr lang="en-ZA" sz="1400" kern="1200" dirty="0">
          <a:solidFill>
            <a:schemeClr val="tx1"/>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7469"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8.xml"/><Relationship Id="rId5" Type="http://schemas.openxmlformats.org/officeDocument/2006/relationships/image" Target="../media/image20.emf"/><Relationship Id="rId4" Type="http://schemas.openxmlformats.org/officeDocument/2006/relationships/oleObject" Target="../embeddings/oleObject12.bin"/></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8.xml"/><Relationship Id="rId7" Type="http://schemas.openxmlformats.org/officeDocument/2006/relationships/image" Target="../media/image22.png"/><Relationship Id="rId2" Type="http://schemas.openxmlformats.org/officeDocument/2006/relationships/tags" Target="../tags/tag30.xml"/><Relationship Id="rId1" Type="http://schemas.openxmlformats.org/officeDocument/2006/relationships/tags" Target="../tags/tag29.xml"/><Relationship Id="rId6" Type="http://schemas.openxmlformats.org/officeDocument/2006/relationships/image" Target="../media/image21.emf"/><Relationship Id="rId5" Type="http://schemas.openxmlformats.org/officeDocument/2006/relationships/oleObject" Target="../embeddings/oleObject13.bin"/><Relationship Id="rId4"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8.xml"/><Relationship Id="rId1" Type="http://schemas.openxmlformats.org/officeDocument/2006/relationships/tags" Target="../tags/tag31.xml"/><Relationship Id="rId4" Type="http://schemas.openxmlformats.org/officeDocument/2006/relationships/image" Target="../media/image21.e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8.xml"/><Relationship Id="rId1" Type="http://schemas.openxmlformats.org/officeDocument/2006/relationships/tags" Target="../tags/tag32.xml"/><Relationship Id="rId5" Type="http://schemas.openxmlformats.org/officeDocument/2006/relationships/image" Target="../media/image20.emf"/><Relationship Id="rId4" Type="http://schemas.openxmlformats.org/officeDocument/2006/relationships/oleObject" Target="../embeddings/oleObject15.bin"/></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A57C6BA0-D024-42D0-9E81-A42B80E77EFB}"/>
              </a:ext>
            </a:extLst>
          </p:cNvPr>
          <p:cNvGraphicFramePr>
            <a:graphicFrameLocks noChangeAspect="1"/>
          </p:cNvGraphicFramePr>
          <p:nvPr>
            <p:custDataLst>
              <p:tags r:id="rId1"/>
            </p:custDataLst>
            <p:extLst>
              <p:ext uri="{D42A27DB-BD31-4B8C-83A1-F6EECF244321}">
                <p14:modId xmlns:p14="http://schemas.microsoft.com/office/powerpoint/2010/main" val="306899186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79" imgH="481" progId="TCLayout.ActiveDocument.1">
                  <p:embed/>
                </p:oleObj>
              </mc:Choice>
              <mc:Fallback>
                <p:oleObj name="think-cell Slide" r:id="rId4" imgW="479" imgH="481"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Title 6">
            <a:extLst>
              <a:ext uri="{FF2B5EF4-FFF2-40B4-BE49-F238E27FC236}">
                <a16:creationId xmlns:a16="http://schemas.microsoft.com/office/drawing/2014/main" id="{85E2B44C-1B2E-4E8E-9489-77BBC73AB91D}"/>
              </a:ext>
            </a:extLst>
          </p:cNvPr>
          <p:cNvSpPr>
            <a:spLocks noGrp="1"/>
          </p:cNvSpPr>
          <p:nvPr>
            <p:ph type="ctrTitle"/>
          </p:nvPr>
        </p:nvSpPr>
        <p:spPr/>
        <p:txBody>
          <a:bodyPr>
            <a:noAutofit/>
          </a:bodyPr>
          <a:lstStyle/>
          <a:p>
            <a:pPr algn="ctr"/>
            <a:br>
              <a:rPr lang="en-GB" sz="2000" dirty="0">
                <a:latin typeface="Arial" panose="020B0604020202020204" pitchFamily="34" charset="0"/>
                <a:ea typeface="+mn-ea"/>
              </a:rPr>
            </a:br>
            <a:br>
              <a:rPr lang="en-GB" sz="2000" dirty="0">
                <a:latin typeface="Arial" panose="020B0604020202020204" pitchFamily="34" charset="0"/>
                <a:ea typeface="+mn-ea"/>
              </a:rPr>
            </a:br>
            <a:br>
              <a:rPr lang="en-GB" sz="2000" dirty="0">
                <a:latin typeface="Arial" panose="020B0604020202020204" pitchFamily="34" charset="0"/>
                <a:ea typeface="+mn-ea"/>
              </a:rPr>
            </a:br>
            <a:endParaRPr lang="en-GB" sz="2000" dirty="0">
              <a:latin typeface="Arial" panose="020B0604020202020204" pitchFamily="34" charset="0"/>
              <a:ea typeface="+mn-ea"/>
            </a:endParaRPr>
          </a:p>
        </p:txBody>
      </p:sp>
      <p:sp>
        <p:nvSpPr>
          <p:cNvPr id="10" name="Subtitle 9">
            <a:extLst>
              <a:ext uri="{FF2B5EF4-FFF2-40B4-BE49-F238E27FC236}">
                <a16:creationId xmlns:a16="http://schemas.microsoft.com/office/drawing/2014/main" id="{344AD25E-F76F-4622-AE92-5D407A4C42C4}"/>
              </a:ext>
            </a:extLst>
          </p:cNvPr>
          <p:cNvSpPr>
            <a:spLocks noGrp="1"/>
          </p:cNvSpPr>
          <p:nvPr>
            <p:ph type="subTitle" idx="1"/>
          </p:nvPr>
        </p:nvSpPr>
        <p:spPr>
          <a:xfrm>
            <a:off x="4440238" y="1025236"/>
            <a:ext cx="7295501" cy="2264116"/>
          </a:xfrm>
        </p:spPr>
        <p:txBody>
          <a:bodyPr/>
          <a:lstStyle/>
          <a:p>
            <a:pPr algn="l"/>
            <a:r>
              <a:rPr lang="en-US" altLang="en-US" b="1" dirty="0">
                <a:solidFill>
                  <a:schemeClr val="bg1"/>
                </a:solidFill>
                <a:latin typeface="Arial" panose="020B0604020202020204" pitchFamily="34" charset="0"/>
              </a:rPr>
              <a:t>Supplier Development, Localization and Industrialization – SDL&amp;I</a:t>
            </a:r>
          </a:p>
          <a:p>
            <a:pPr algn="l"/>
            <a:endParaRPr lang="en-US" dirty="0">
              <a:solidFill>
                <a:schemeClr val="bg1"/>
              </a:solidFill>
              <a:latin typeface="Arial" panose="020B0604020202020204" pitchFamily="34" charset="0"/>
            </a:endParaRPr>
          </a:p>
          <a:p>
            <a:pPr algn="l"/>
            <a:r>
              <a:rPr lang="en-GB" dirty="0">
                <a:solidFill>
                  <a:schemeClr val="bg1"/>
                </a:solidFill>
                <a:latin typeface="Arial" panose="020B0604020202020204" pitchFamily="34" charset="0"/>
              </a:rPr>
              <a:t>The Manufacturing and Supply of Smart Meters for  </a:t>
            </a:r>
            <a:r>
              <a:rPr lang="en-GB">
                <a:solidFill>
                  <a:schemeClr val="bg1"/>
                </a:solidFill>
                <a:latin typeface="Arial" panose="020B0604020202020204" pitchFamily="34" charset="0"/>
              </a:rPr>
              <a:t>Distribution </a:t>
            </a:r>
            <a:endParaRPr lang="en-ZA" dirty="0">
              <a:solidFill>
                <a:schemeClr val="bg1"/>
              </a:solidFill>
              <a:latin typeface="Arial" panose="020B0604020202020204" pitchFamily="34" charset="0"/>
            </a:endParaRPr>
          </a:p>
        </p:txBody>
      </p:sp>
      <p:sp>
        <p:nvSpPr>
          <p:cNvPr id="9" name="Text Placeholder 8">
            <a:extLst>
              <a:ext uri="{FF2B5EF4-FFF2-40B4-BE49-F238E27FC236}">
                <a16:creationId xmlns:a16="http://schemas.microsoft.com/office/drawing/2014/main" id="{908EAE03-277E-4FC1-BCDA-49D824026C33}"/>
              </a:ext>
            </a:extLst>
          </p:cNvPr>
          <p:cNvSpPr>
            <a:spLocks noGrp="1"/>
          </p:cNvSpPr>
          <p:nvPr>
            <p:ph type="body" sz="quarter" idx="10"/>
          </p:nvPr>
        </p:nvSpPr>
        <p:spPr/>
        <p:txBody>
          <a:bodyPr/>
          <a:lstStyle/>
          <a:p>
            <a:pPr algn="l"/>
            <a:r>
              <a:rPr lang="en-GB" sz="2000" dirty="0">
                <a:latin typeface="Arial" panose="020B0604020202020204" pitchFamily="34" charset="0"/>
              </a:rPr>
              <a:t>Presented by Ayanda Ramokolo       Date: 24 January 2025 </a:t>
            </a:r>
          </a:p>
        </p:txBody>
      </p:sp>
    </p:spTree>
    <p:extLst>
      <p:ext uri="{BB962C8B-B14F-4D97-AF65-F5344CB8AC3E}">
        <p14:creationId xmlns:p14="http://schemas.microsoft.com/office/powerpoint/2010/main" val="30702989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3465FC-82D5-75D0-B2B2-47A6F70EE31B}"/>
              </a:ext>
            </a:extLst>
          </p:cNvPr>
          <p:cNvSpPr>
            <a:spLocks noGrp="1"/>
          </p:cNvSpPr>
          <p:nvPr>
            <p:ph type="title"/>
          </p:nvPr>
        </p:nvSpPr>
        <p:spPr/>
        <p:txBody>
          <a:bodyPr/>
          <a:lstStyle/>
          <a:p>
            <a:r>
              <a:rPr lang="en-ZA" b="0" i="0" u="none" strike="noStrike" baseline="0" dirty="0">
                <a:solidFill>
                  <a:srgbClr val="FFFFFF"/>
                </a:solidFill>
                <a:latin typeface="Arial" panose="020B0604020202020204" pitchFamily="34" charset="0"/>
              </a:rPr>
              <a:t>Exemption requirements</a:t>
            </a:r>
            <a:endParaRPr lang="en-ZA" dirty="0"/>
          </a:p>
        </p:txBody>
      </p:sp>
      <p:sp>
        <p:nvSpPr>
          <p:cNvPr id="3" name="Content Placeholder 2">
            <a:extLst>
              <a:ext uri="{FF2B5EF4-FFF2-40B4-BE49-F238E27FC236}">
                <a16:creationId xmlns:a16="http://schemas.microsoft.com/office/drawing/2014/main" id="{B3471DC2-C972-25B3-BAFF-CE30A229101D}"/>
              </a:ext>
            </a:extLst>
          </p:cNvPr>
          <p:cNvSpPr>
            <a:spLocks noGrp="1"/>
          </p:cNvSpPr>
          <p:nvPr>
            <p:ph idx="1"/>
          </p:nvPr>
        </p:nvSpPr>
        <p:spPr>
          <a:xfrm>
            <a:off x="361682" y="1219200"/>
            <a:ext cx="11383850" cy="4419600"/>
          </a:xfrm>
        </p:spPr>
        <p:txBody>
          <a:bodyPr>
            <a:normAutofit fontScale="25000" lnSpcReduction="20000"/>
          </a:bodyPr>
          <a:lstStyle/>
          <a:p>
            <a:r>
              <a:rPr lang="en-US" sz="7200" b="0" i="0" u="none" strike="noStrike" baseline="0" dirty="0">
                <a:solidFill>
                  <a:srgbClr val="1D3D87"/>
                </a:solidFill>
                <a:latin typeface="Arial" panose="020B0604020202020204" pitchFamily="34" charset="0"/>
              </a:rPr>
              <a:t>Where local content threshold for any designated product </a:t>
            </a:r>
            <a:r>
              <a:rPr lang="en-US" sz="7200" b="1" i="0" u="none" strike="noStrike" baseline="0" dirty="0">
                <a:solidFill>
                  <a:srgbClr val="1D3D87"/>
                </a:solidFill>
                <a:latin typeface="Arial" panose="020B0604020202020204" pitchFamily="34" charset="0"/>
              </a:rPr>
              <a:t>cannot be met due to shortages in raw materials </a:t>
            </a:r>
            <a:r>
              <a:rPr lang="en-US" sz="7200" b="0" i="0" u="none" strike="noStrike" baseline="0" dirty="0">
                <a:solidFill>
                  <a:srgbClr val="1D3D87"/>
                </a:solidFill>
                <a:latin typeface="Arial" panose="020B0604020202020204" pitchFamily="34" charset="0"/>
              </a:rPr>
              <a:t>or inputs to be used in a specific item or item not available locally.</a:t>
            </a:r>
          </a:p>
          <a:p>
            <a:r>
              <a:rPr lang="en-US" sz="7200" b="0" i="0" u="none" strike="noStrike" baseline="0" dirty="0">
                <a:solidFill>
                  <a:srgbClr val="1D3D87"/>
                </a:solidFill>
                <a:latin typeface="Arial" panose="020B0604020202020204" pitchFamily="34" charset="0"/>
              </a:rPr>
              <a:t>Supplier to obtain written exemption from the Department of Trade Industry and Competition (the dtic) if there is a requirement to import the raw materials or input to meet the demand.</a:t>
            </a:r>
            <a:endParaRPr lang="en-ZA" sz="7200" b="0" i="0" u="none" strike="noStrike" baseline="0" dirty="0">
              <a:solidFill>
                <a:srgbClr val="1D3D87"/>
              </a:solidFill>
              <a:latin typeface="Arial" panose="020B0604020202020204" pitchFamily="34" charset="0"/>
            </a:endParaRPr>
          </a:p>
          <a:p>
            <a:r>
              <a:rPr lang="en-US" sz="7200" b="0" i="0" u="none" strike="noStrike" baseline="0" dirty="0">
                <a:solidFill>
                  <a:srgbClr val="1D3D87"/>
                </a:solidFill>
                <a:latin typeface="Arial" panose="020B0604020202020204" pitchFamily="34" charset="0"/>
              </a:rPr>
              <a:t>Contacts with details at the dtic:</a:t>
            </a:r>
          </a:p>
          <a:p>
            <a:r>
              <a:rPr lang="en-US" sz="7200" b="0" i="0" u="none" strike="noStrike" baseline="0" dirty="0" err="1">
                <a:solidFill>
                  <a:srgbClr val="1D3D87"/>
                </a:solidFill>
                <a:latin typeface="Arial" panose="020B0604020202020204" pitchFamily="34" charset="0"/>
              </a:rPr>
              <a:t>MsCathrine</a:t>
            </a:r>
            <a:r>
              <a:rPr lang="en-US" sz="7200" b="0" i="0" u="none" strike="noStrike" baseline="0" dirty="0">
                <a:solidFill>
                  <a:srgbClr val="1D3D87"/>
                </a:solidFill>
                <a:latin typeface="Arial" panose="020B0604020202020204" pitchFamily="34" charset="0"/>
              </a:rPr>
              <a:t> Matidza: </a:t>
            </a:r>
            <a:r>
              <a:rPr lang="en-US" sz="7200" b="0" i="0" u="none" strike="noStrike" baseline="0" dirty="0">
                <a:solidFill>
                  <a:srgbClr val="83715B"/>
                </a:solidFill>
                <a:latin typeface="Arial" panose="020B0604020202020204" pitchFamily="34" charset="0"/>
              </a:rPr>
              <a:t>CMatidza@thedtic.gov.za</a:t>
            </a:r>
            <a:r>
              <a:rPr lang="en-US" sz="7200" b="0" i="0" u="none" strike="noStrike" baseline="0" dirty="0">
                <a:solidFill>
                  <a:srgbClr val="1D3D87"/>
                </a:solidFill>
                <a:latin typeface="Arial" panose="020B0604020202020204" pitchFamily="34" charset="0"/>
              </a:rPr>
              <a:t>(012 394 5598/ 066 471 8982 )</a:t>
            </a:r>
          </a:p>
          <a:p>
            <a:r>
              <a:rPr lang="en-US" sz="7200" b="0" i="0" u="none" strike="noStrike" baseline="0" dirty="0" err="1">
                <a:solidFill>
                  <a:srgbClr val="1D3D87"/>
                </a:solidFill>
                <a:latin typeface="Arial" panose="020B0604020202020204" pitchFamily="34" charset="0"/>
              </a:rPr>
              <a:t>Mr</a:t>
            </a:r>
            <a:r>
              <a:rPr lang="en-US" sz="7200" b="0" i="0" u="none" strike="noStrike" baseline="0" dirty="0">
                <a:solidFill>
                  <a:srgbClr val="1D3D87"/>
                </a:solidFill>
                <a:latin typeface="Arial" panose="020B0604020202020204" pitchFamily="34" charset="0"/>
              </a:rPr>
              <a:t> Raphael </a:t>
            </a:r>
            <a:r>
              <a:rPr lang="en-US" sz="7200" b="0" i="0" u="none" strike="noStrike" baseline="0" dirty="0" err="1">
                <a:solidFill>
                  <a:srgbClr val="1D3D87"/>
                </a:solidFill>
                <a:latin typeface="Arial" panose="020B0604020202020204" pitchFamily="34" charset="0"/>
              </a:rPr>
              <a:t>Kitiaka</a:t>
            </a:r>
            <a:r>
              <a:rPr lang="en-US" sz="7200" b="0" i="0" u="none" strike="noStrike" baseline="0" dirty="0">
                <a:solidFill>
                  <a:srgbClr val="1D3D87"/>
                </a:solidFill>
                <a:latin typeface="Arial" panose="020B0604020202020204" pitchFamily="34" charset="0"/>
              </a:rPr>
              <a:t>: </a:t>
            </a:r>
            <a:r>
              <a:rPr lang="en-US" sz="7200" b="0" i="0" u="none" strike="noStrike" baseline="0" dirty="0">
                <a:solidFill>
                  <a:srgbClr val="83715B"/>
                </a:solidFill>
                <a:latin typeface="Arial" panose="020B0604020202020204" pitchFamily="34" charset="0"/>
              </a:rPr>
              <a:t>MRKitiaka@thedtic.gov.za</a:t>
            </a:r>
            <a:r>
              <a:rPr lang="en-US" sz="7200" b="0" i="0" u="none" strike="noStrike" baseline="0" dirty="0">
                <a:solidFill>
                  <a:srgbClr val="1D3D87"/>
                </a:solidFill>
                <a:latin typeface="Arial" panose="020B0604020202020204" pitchFamily="34" charset="0"/>
              </a:rPr>
              <a:t>(012 394 3500 / 073 497 2051)</a:t>
            </a:r>
          </a:p>
          <a:p>
            <a:r>
              <a:rPr lang="fi-FI" sz="7200" b="0" i="0" u="none" strike="noStrike" baseline="0" dirty="0">
                <a:solidFill>
                  <a:srgbClr val="1D3D87"/>
                </a:solidFill>
                <a:latin typeface="Arial" panose="020B0604020202020204" pitchFamily="34" charset="0"/>
              </a:rPr>
              <a:t>Ms Mamosai Seleka: </a:t>
            </a:r>
            <a:r>
              <a:rPr lang="fi-FI" sz="7200" b="0" i="0" u="none" strike="noStrike" baseline="0" dirty="0">
                <a:solidFill>
                  <a:srgbClr val="83715B"/>
                </a:solidFill>
                <a:latin typeface="Arial" panose="020B0604020202020204" pitchFamily="34" charset="0"/>
              </a:rPr>
              <a:t>MSeleka@thedtic.gov.za</a:t>
            </a:r>
            <a:r>
              <a:rPr lang="fi-FI" sz="7200" b="0" i="0" u="none" strike="noStrike" baseline="0" dirty="0">
                <a:solidFill>
                  <a:srgbClr val="1D3D87"/>
                </a:solidFill>
                <a:latin typeface="Arial" panose="020B0604020202020204" pitchFamily="34" charset="0"/>
              </a:rPr>
              <a:t>(012 394 1213 / 060 705 0677 )</a:t>
            </a:r>
          </a:p>
          <a:p>
            <a:r>
              <a:rPr lang="it-IT" sz="7200" b="0" i="0" u="none" strike="noStrike" baseline="0" dirty="0">
                <a:solidFill>
                  <a:srgbClr val="1D3D87"/>
                </a:solidFill>
                <a:latin typeface="Arial" panose="020B0604020202020204" pitchFamily="34" charset="0"/>
              </a:rPr>
              <a:t>Ms Rendani Raluthaga: </a:t>
            </a:r>
            <a:r>
              <a:rPr lang="it-IT" sz="7200" b="0" i="0" u="none" strike="noStrike" baseline="0" dirty="0">
                <a:solidFill>
                  <a:srgbClr val="83715B"/>
                </a:solidFill>
                <a:latin typeface="Arial" panose="020B0604020202020204" pitchFamily="34" charset="0"/>
              </a:rPr>
              <a:t>RRaluthaga@thedtic.gov.za</a:t>
            </a:r>
            <a:r>
              <a:rPr lang="it-IT" sz="7200" b="0" i="0" u="none" strike="noStrike" baseline="0" dirty="0">
                <a:solidFill>
                  <a:srgbClr val="1D3D87"/>
                </a:solidFill>
                <a:latin typeface="Arial" panose="020B0604020202020204" pitchFamily="34" charset="0"/>
              </a:rPr>
              <a:t>(012 394 1412 / 060 705 1690)</a:t>
            </a:r>
          </a:p>
          <a:p>
            <a:r>
              <a:rPr lang="en-ZA" sz="7200" b="0" i="0" u="none" strike="noStrike" baseline="0" dirty="0">
                <a:solidFill>
                  <a:srgbClr val="1D3D87"/>
                </a:solidFill>
                <a:latin typeface="Arial" panose="020B0604020202020204" pitchFamily="34" charset="0"/>
              </a:rPr>
              <a:t>Ms </a:t>
            </a:r>
            <a:r>
              <a:rPr lang="en-ZA" sz="7200" b="0" i="0" u="none" strike="noStrike" baseline="0" dirty="0" err="1">
                <a:solidFill>
                  <a:srgbClr val="1D3D87"/>
                </a:solidFill>
                <a:latin typeface="Arial" panose="020B0604020202020204" pitchFamily="34" charset="0"/>
              </a:rPr>
              <a:t>Miyelani</a:t>
            </a:r>
            <a:r>
              <a:rPr lang="en-ZA" sz="7200" b="0" i="0" u="none" strike="noStrike" baseline="0" dirty="0">
                <a:solidFill>
                  <a:srgbClr val="1D3D87"/>
                </a:solidFill>
                <a:latin typeface="Arial" panose="020B0604020202020204" pitchFamily="34" charset="0"/>
              </a:rPr>
              <a:t> </a:t>
            </a:r>
            <a:r>
              <a:rPr lang="en-ZA" sz="7200" b="0" i="0" u="none" strike="noStrike" baseline="0" dirty="0" err="1">
                <a:solidFill>
                  <a:srgbClr val="1D3D87"/>
                </a:solidFill>
                <a:latin typeface="Arial" panose="020B0604020202020204" pitchFamily="34" charset="0"/>
              </a:rPr>
              <a:t>Masinga</a:t>
            </a:r>
            <a:r>
              <a:rPr lang="en-ZA" sz="7200" b="0" i="0" u="none" strike="noStrike" baseline="0" dirty="0">
                <a:solidFill>
                  <a:srgbClr val="1D3D87"/>
                </a:solidFill>
                <a:latin typeface="Arial" panose="020B0604020202020204" pitchFamily="34" charset="0"/>
              </a:rPr>
              <a:t>: </a:t>
            </a:r>
            <a:r>
              <a:rPr lang="en-ZA" sz="7200" b="0" i="0" u="none" strike="noStrike" baseline="0" dirty="0">
                <a:solidFill>
                  <a:srgbClr val="83715B"/>
                </a:solidFill>
                <a:latin typeface="Arial" panose="020B0604020202020204" pitchFamily="34" charset="0"/>
              </a:rPr>
              <a:t>MMasinga@thedtic.gov.za</a:t>
            </a:r>
            <a:r>
              <a:rPr lang="en-ZA" sz="7200" b="0" i="0" u="none" strike="noStrike" baseline="0" dirty="0">
                <a:solidFill>
                  <a:srgbClr val="1D3D87"/>
                </a:solidFill>
                <a:latin typeface="Arial" panose="020B0604020202020204" pitchFamily="34" charset="0"/>
              </a:rPr>
              <a:t>(012 394 1664 )</a:t>
            </a:r>
          </a:p>
          <a:p>
            <a:r>
              <a:rPr lang="en-US" sz="7200" b="0" i="0" u="none" strike="noStrike" baseline="0" dirty="0" err="1">
                <a:solidFill>
                  <a:srgbClr val="1D3D87"/>
                </a:solidFill>
                <a:latin typeface="Arial" panose="020B0604020202020204" pitchFamily="34" charset="0"/>
              </a:rPr>
              <a:t>Ms</a:t>
            </a:r>
            <a:r>
              <a:rPr lang="en-US" sz="7200" b="0" i="0" u="none" strike="noStrike" baseline="0" dirty="0">
                <a:solidFill>
                  <a:srgbClr val="1D3D87"/>
                </a:solidFill>
                <a:latin typeface="Arial" panose="020B0604020202020204" pitchFamily="34" charset="0"/>
              </a:rPr>
              <a:t> </a:t>
            </a:r>
            <a:r>
              <a:rPr lang="en-US" sz="7200" b="0" i="0" u="none" strike="noStrike" baseline="0" dirty="0" err="1">
                <a:solidFill>
                  <a:srgbClr val="1D3D87"/>
                </a:solidFill>
                <a:latin typeface="Arial" panose="020B0604020202020204" pitchFamily="34" charset="0"/>
              </a:rPr>
              <a:t>Girlly</a:t>
            </a:r>
            <a:r>
              <a:rPr lang="en-US" sz="7200" b="0" i="0" u="none" strike="noStrike" baseline="0" dirty="0">
                <a:solidFill>
                  <a:srgbClr val="1D3D87"/>
                </a:solidFill>
                <a:latin typeface="Arial" panose="020B0604020202020204" pitchFamily="34" charset="0"/>
              </a:rPr>
              <a:t> </a:t>
            </a:r>
            <a:r>
              <a:rPr lang="en-US" sz="7200" b="0" i="0" u="none" strike="noStrike" baseline="0" dirty="0" err="1">
                <a:solidFill>
                  <a:srgbClr val="1D3D87"/>
                </a:solidFill>
                <a:latin typeface="Arial" panose="020B0604020202020204" pitchFamily="34" charset="0"/>
              </a:rPr>
              <a:t>Mahlambi</a:t>
            </a:r>
            <a:r>
              <a:rPr lang="en-US" sz="7200" b="0" i="0" u="none" strike="noStrike" baseline="0" dirty="0">
                <a:solidFill>
                  <a:srgbClr val="1D3D87"/>
                </a:solidFill>
                <a:latin typeface="Arial" panose="020B0604020202020204" pitchFamily="34" charset="0"/>
              </a:rPr>
              <a:t>: </a:t>
            </a:r>
            <a:r>
              <a:rPr lang="en-US" sz="7200" b="0" i="0" u="none" strike="noStrike" baseline="0" dirty="0">
                <a:solidFill>
                  <a:srgbClr val="83715B"/>
                </a:solidFill>
                <a:latin typeface="Arial" panose="020B0604020202020204" pitchFamily="34" charset="0"/>
              </a:rPr>
              <a:t>GMahlambi@thedtic.gov.za</a:t>
            </a:r>
            <a:r>
              <a:rPr lang="en-US" sz="7200" b="0" i="0" u="none" strike="noStrike" baseline="0" dirty="0">
                <a:solidFill>
                  <a:srgbClr val="1D3D87"/>
                </a:solidFill>
                <a:latin typeface="Arial" panose="020B0604020202020204" pitchFamily="34" charset="0"/>
              </a:rPr>
              <a:t>( 012 394  1394)</a:t>
            </a:r>
          </a:p>
          <a:p>
            <a:pPr marL="0" indent="0">
              <a:buNone/>
            </a:pPr>
            <a:endParaRPr lang="en-ZA" dirty="0"/>
          </a:p>
        </p:txBody>
      </p:sp>
      <p:sp>
        <p:nvSpPr>
          <p:cNvPr id="4" name="Footer Placeholder 3">
            <a:extLst>
              <a:ext uri="{FF2B5EF4-FFF2-40B4-BE49-F238E27FC236}">
                <a16:creationId xmlns:a16="http://schemas.microsoft.com/office/drawing/2014/main" id="{86650969-B6F4-DD67-2765-DC1D26A989A5}"/>
              </a:ext>
            </a:extLst>
          </p:cNvPr>
          <p:cNvSpPr>
            <a:spLocks noGrp="1"/>
          </p:cNvSpPr>
          <p:nvPr>
            <p:ph type="ftr" sz="quarter" idx="3"/>
          </p:nvPr>
        </p:nvSpPr>
        <p:spPr/>
        <p:txBody>
          <a:bodyPr/>
          <a:lstStyle/>
          <a:p>
            <a:endParaRPr lang="en-GB" dirty="0"/>
          </a:p>
        </p:txBody>
      </p:sp>
      <p:sp>
        <p:nvSpPr>
          <p:cNvPr id="5" name="Slide Number Placeholder 4">
            <a:extLst>
              <a:ext uri="{FF2B5EF4-FFF2-40B4-BE49-F238E27FC236}">
                <a16:creationId xmlns:a16="http://schemas.microsoft.com/office/drawing/2014/main" id="{7D1D3741-D368-ECD9-A3C0-396808CFC4A9}"/>
              </a:ext>
            </a:extLst>
          </p:cNvPr>
          <p:cNvSpPr>
            <a:spLocks noGrp="1"/>
          </p:cNvSpPr>
          <p:nvPr>
            <p:ph type="sldNum" sz="quarter" idx="4"/>
          </p:nvPr>
        </p:nvSpPr>
        <p:spPr/>
        <p:txBody>
          <a:bodyPr/>
          <a:lstStyle/>
          <a:p>
            <a:fld id="{56B1497D-D85C-49F0-B0C9-9C5FED4EAE9E}" type="slidenum">
              <a:rPr lang="en-GB" smtClean="0"/>
              <a:pPr/>
              <a:t>10</a:t>
            </a:fld>
            <a:endParaRPr lang="en-GB" dirty="0"/>
          </a:p>
        </p:txBody>
      </p:sp>
    </p:spTree>
    <p:extLst>
      <p:ext uri="{BB962C8B-B14F-4D97-AF65-F5344CB8AC3E}">
        <p14:creationId xmlns:p14="http://schemas.microsoft.com/office/powerpoint/2010/main" val="12336596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a:extLst>
              <a:ext uri="{FF2B5EF4-FFF2-40B4-BE49-F238E27FC236}">
                <a16:creationId xmlns:a16="http://schemas.microsoft.com/office/drawing/2014/main" id="{474F12AB-2500-D66D-3CB2-7BE30450F1A4}"/>
              </a:ext>
            </a:extLst>
          </p:cNvPr>
          <p:cNvSpPr>
            <a:spLocks noGrp="1" noChangeArrowheads="1"/>
          </p:cNvSpPr>
          <p:nvPr>
            <p:ph type="title"/>
          </p:nvPr>
        </p:nvSpPr>
        <p:spPr>
          <a:xfrm>
            <a:off x="1960563" y="138113"/>
            <a:ext cx="6519862" cy="666750"/>
          </a:xfrm>
        </p:spPr>
        <p:txBody>
          <a:bodyPr/>
          <a:lstStyle/>
          <a:p>
            <a:r>
              <a:rPr lang="en-ZA" altLang="en-US" b="1"/>
              <a:t>Objective Criteria (NIPP)</a:t>
            </a:r>
            <a:br>
              <a:rPr lang="en-ZA" altLang="en-US" b="1"/>
            </a:br>
            <a:r>
              <a:rPr lang="en-ZA" altLang="en-US"/>
              <a:t>National Industrial Participation Programme</a:t>
            </a:r>
          </a:p>
        </p:txBody>
      </p:sp>
      <p:sp>
        <p:nvSpPr>
          <p:cNvPr id="53251" name="Date Placeholder 3">
            <a:extLst>
              <a:ext uri="{FF2B5EF4-FFF2-40B4-BE49-F238E27FC236}">
                <a16:creationId xmlns:a16="http://schemas.microsoft.com/office/drawing/2014/main" id="{7FE72646-5E45-0C17-1264-0AF00DA9C777}"/>
              </a:ext>
            </a:extLst>
          </p:cNvPr>
          <p:cNvSpPr>
            <a:spLocks noGrp="1"/>
          </p:cNvSpPr>
          <p:nvPr>
            <p:ph type="dt" sz="quarter" idx="10"/>
          </p:nvPr>
        </p:nvSpPr>
        <p:spPr bwMode="auto">
          <a:xfrm>
            <a:off x="457200" y="6453188"/>
            <a:ext cx="1738313" cy="26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defPPr>
              <a:defRPr lang="en-ZA"/>
            </a:defPPr>
            <a:lvl1pPr algn="l" rtl="0" eaLnBrk="1" fontAlgn="base" hangingPunct="1">
              <a:spcBef>
                <a:spcPct val="0"/>
              </a:spcBef>
              <a:spcAft>
                <a:spcPct val="0"/>
              </a:spcAft>
              <a:defRPr sz="1000" kern="1200">
                <a:solidFill>
                  <a:srgbClr val="83725B"/>
                </a:solidFill>
                <a:latin typeface="Arial" charset="0"/>
                <a:ea typeface="+mn-ea"/>
                <a:cs typeface="Arial"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a:defRPr/>
            </a:pPr>
            <a:fld id="{7681E7E6-93ED-4645-B7A3-196F089377C8}" type="datetime1">
              <a:rPr lang="en-ZA" smtClean="0"/>
              <a:pPr>
                <a:defRPr/>
              </a:pPr>
              <a:t>2025/01/23</a:t>
            </a:fld>
            <a:endParaRPr lang="en-ZA" altLang="en-US">
              <a:solidFill>
                <a:srgbClr val="83725B"/>
              </a:solidFill>
            </a:endParaRPr>
          </a:p>
        </p:txBody>
      </p:sp>
      <p:sp>
        <p:nvSpPr>
          <p:cNvPr id="53252" name="Slide Number Placeholder 4">
            <a:extLst>
              <a:ext uri="{FF2B5EF4-FFF2-40B4-BE49-F238E27FC236}">
                <a16:creationId xmlns:a16="http://schemas.microsoft.com/office/drawing/2014/main" id="{0E691D48-2B14-4CD3-2F88-0CA9D89AEF25}"/>
              </a:ext>
            </a:extLst>
          </p:cNvPr>
          <p:cNvSpPr>
            <a:spLocks noGrp="1"/>
          </p:cNvSpPr>
          <p:nvPr>
            <p:ph type="sldNum" sz="quarter" idx="12"/>
          </p:nvPr>
        </p:nvSpPr>
        <p:spPr bwMode="auto">
          <a:xfrm>
            <a:off x="7164388" y="6453188"/>
            <a:ext cx="1651000" cy="26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defPPr>
              <a:defRPr lang="en-ZA"/>
            </a:defPPr>
            <a:lvl1pPr algn="r" rtl="0" eaLnBrk="1" fontAlgn="base" hangingPunct="1">
              <a:spcBef>
                <a:spcPct val="0"/>
              </a:spcBef>
              <a:spcAft>
                <a:spcPct val="0"/>
              </a:spcAft>
              <a:defRPr sz="1000" kern="1200">
                <a:solidFill>
                  <a:srgbClr val="83725B"/>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a:defRPr/>
            </a:pPr>
            <a:fld id="{160C45DC-A639-4B08-878A-3D23B613DAC4}" type="slidenum">
              <a:rPr lang="en-ZA" altLang="en-US" smtClean="0"/>
              <a:pPr>
                <a:defRPr/>
              </a:pPr>
              <a:t>11</a:t>
            </a:fld>
            <a:endParaRPr lang="en-ZA" altLang="en-US">
              <a:solidFill>
                <a:srgbClr val="83725B"/>
              </a:solidFill>
            </a:endParaRPr>
          </a:p>
        </p:txBody>
      </p:sp>
      <p:sp>
        <p:nvSpPr>
          <p:cNvPr id="53253" name="Content Placeholder 1">
            <a:extLst>
              <a:ext uri="{FF2B5EF4-FFF2-40B4-BE49-F238E27FC236}">
                <a16:creationId xmlns:a16="http://schemas.microsoft.com/office/drawing/2014/main" id="{982443EA-DA5B-C422-DA04-BFF0114B9346}"/>
              </a:ext>
            </a:extLst>
          </p:cNvPr>
          <p:cNvSpPr>
            <a:spLocks noGrp="1" noChangeArrowheads="1"/>
          </p:cNvSpPr>
          <p:nvPr>
            <p:ph idx="1"/>
          </p:nvPr>
        </p:nvSpPr>
        <p:spPr/>
        <p:txBody>
          <a:bodyPr/>
          <a:lstStyle/>
          <a:p>
            <a:r>
              <a:rPr lang="en-GB" altLang="en-US" sz="1800" dirty="0">
                <a:solidFill>
                  <a:srgbClr val="000000"/>
                </a:solidFill>
                <a:latin typeface="Arial" panose="020B0604020202020204" pitchFamily="34" charset="0"/>
              </a:rPr>
              <a:t>“</a:t>
            </a:r>
            <a:r>
              <a:rPr lang="en-GB" altLang="en-US" sz="1800" dirty="0">
                <a:latin typeface="Arial" panose="020B0604020202020204" pitchFamily="34" charset="0"/>
              </a:rPr>
              <a:t>NIPP is a programme that seeks to leverage economic benefits and support the development of South African industry by effectively utilising the instrument of government procurement. </a:t>
            </a:r>
          </a:p>
          <a:p>
            <a:r>
              <a:rPr lang="en-GB" altLang="en-US" sz="1800" dirty="0">
                <a:latin typeface="Arial" panose="020B0604020202020204" pitchFamily="34" charset="0"/>
              </a:rPr>
              <a:t>The NIPP programme is mandatory for all government and parastatal purchases or lease contracts (goods and services) with an imported content equal to or exceeding USD 5 million.</a:t>
            </a:r>
            <a:endParaRPr lang="en-ZA" altLang="en-US" dirty="0">
              <a:solidFill>
                <a:schemeClr val="tx1"/>
              </a:solidFill>
              <a:latin typeface="Arial" panose="020B0604020202020204"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2861AE-E62D-BEEB-B54A-00AC3AD652CE}"/>
              </a:ext>
            </a:extLst>
          </p:cNvPr>
          <p:cNvSpPr>
            <a:spLocks noGrp="1"/>
          </p:cNvSpPr>
          <p:nvPr>
            <p:ph type="title"/>
          </p:nvPr>
        </p:nvSpPr>
        <p:spPr/>
        <p:txBody>
          <a:bodyPr/>
          <a:lstStyle/>
          <a:p>
            <a:r>
              <a:rPr lang="en-US" b="1" dirty="0">
                <a:latin typeface="Arial" panose="020B0604020202020204" pitchFamily="34" charset="0"/>
              </a:rPr>
              <a:t>BBBEE and Local Content</a:t>
            </a:r>
            <a:endParaRPr lang="en-ZA" dirty="0"/>
          </a:p>
        </p:txBody>
      </p:sp>
      <p:sp>
        <p:nvSpPr>
          <p:cNvPr id="3" name="Content Placeholder 2">
            <a:extLst>
              <a:ext uri="{FF2B5EF4-FFF2-40B4-BE49-F238E27FC236}">
                <a16:creationId xmlns:a16="http://schemas.microsoft.com/office/drawing/2014/main" id="{5A83CC6F-6CC0-1387-65F2-4E9D429A2782}"/>
              </a:ext>
            </a:extLst>
          </p:cNvPr>
          <p:cNvSpPr>
            <a:spLocks noGrp="1"/>
          </p:cNvSpPr>
          <p:nvPr>
            <p:ph idx="1"/>
          </p:nvPr>
        </p:nvSpPr>
        <p:spPr>
          <a:xfrm>
            <a:off x="361682" y="1270299"/>
            <a:ext cx="11563618" cy="4812216"/>
          </a:xfrm>
        </p:spPr>
        <p:txBody>
          <a:bodyPr>
            <a:normAutofit/>
          </a:bodyPr>
          <a:lstStyle/>
          <a:p>
            <a:pPr marL="0" indent="0" algn="just">
              <a:lnSpc>
                <a:spcPct val="150000"/>
              </a:lnSpc>
              <a:buNone/>
              <a:tabLst>
                <a:tab pos="270510" algn="l"/>
              </a:tabLst>
            </a:pPr>
            <a:r>
              <a:rPr lang="en-ZA" sz="1800" b="1" u="sng" dirty="0">
                <a:effectLst/>
                <a:latin typeface="Arial" panose="020B0604020202020204" pitchFamily="34" charset="0"/>
                <a:ea typeface="Times New Roman" panose="02020603050405020304" pitchFamily="18" charset="0"/>
              </a:rPr>
              <a:t>B-BBEE Requirements</a:t>
            </a:r>
            <a:endParaRPr lang="en-ZA" sz="1800" u="sng" dirty="0">
              <a:effectLst/>
              <a:latin typeface="Arial" panose="020B0604020202020204" pitchFamily="34" charset="0"/>
              <a:ea typeface="Times New Roman" panose="02020603050405020304" pitchFamily="18" charset="0"/>
            </a:endParaRPr>
          </a:p>
          <a:p>
            <a:pPr algn="just">
              <a:lnSpc>
                <a:spcPct val="115000"/>
              </a:lnSpc>
            </a:pPr>
            <a:r>
              <a:rPr lang="en-ZA" sz="1800" dirty="0">
                <a:effectLst/>
                <a:latin typeface="Arial" panose="020B0604020202020204" pitchFamily="34" charset="0"/>
                <a:ea typeface="Times New Roman" panose="02020603050405020304" pitchFamily="18" charset="0"/>
              </a:rPr>
              <a:t>Tenderers will be required to maintain or improve their B-BBEE Recognition Level for the duration of the contract.</a:t>
            </a:r>
            <a:endParaRPr lang="en-ZA" sz="1800" b="0" i="0" u="none" strike="noStrike" baseline="0" dirty="0">
              <a:solidFill>
                <a:srgbClr val="000000"/>
              </a:solidFill>
              <a:latin typeface="Arial" panose="020B0604020202020204" pitchFamily="34" charset="0"/>
            </a:endParaRPr>
          </a:p>
          <a:p>
            <a:r>
              <a:rPr lang="en-US" sz="1800" b="1" dirty="0">
                <a:solidFill>
                  <a:srgbClr val="FF0000"/>
                </a:solidFill>
                <a:latin typeface="Arial" panose="020B0604020202020204" pitchFamily="34" charset="0"/>
              </a:rPr>
              <a:t>In the case of a trust, consortium or joint venture (including unincorporated consortia and joint ventures), a consolidated B-BBEE Status Level Verification Certificate needs to be established for the newly formed entity of the JV and submitted before the tender closes</a:t>
            </a:r>
            <a:r>
              <a:rPr lang="en-US" sz="1800" dirty="0">
                <a:latin typeface="Arial" panose="020B0604020202020204" pitchFamily="34" charset="0"/>
              </a:rPr>
              <a:t>. </a:t>
            </a:r>
          </a:p>
          <a:p>
            <a:pPr marL="0" indent="0" algn="just">
              <a:lnSpc>
                <a:spcPct val="115000"/>
              </a:lnSpc>
              <a:buNone/>
            </a:pPr>
            <a:r>
              <a:rPr lang="en-ZA" sz="1800" b="1" u="sng" dirty="0">
                <a:effectLst/>
                <a:latin typeface="Arial" panose="020B0604020202020204" pitchFamily="34" charset="0"/>
                <a:ea typeface="Times New Roman" panose="02020603050405020304" pitchFamily="18" charset="0"/>
              </a:rPr>
              <a:t>Local Procurement Content </a:t>
            </a:r>
          </a:p>
          <a:p>
            <a:pPr algn="just"/>
            <a:r>
              <a:rPr lang="en-ZA" sz="1800" b="1" dirty="0">
                <a:solidFill>
                  <a:schemeClr val="tx1">
                    <a:lumMod val="75000"/>
                  </a:schemeClr>
                </a:solidFill>
                <a:effectLst/>
                <a:latin typeface="Arial" panose="020B0604020202020204" pitchFamily="34" charset="0"/>
                <a:ea typeface="Calibri" panose="020F0502020204030204" pitchFamily="34" charset="0"/>
              </a:rPr>
              <a:t>Local procurement content is total spending minus the imported component. </a:t>
            </a:r>
            <a:endParaRPr lang="en-ZA" sz="1800" dirty="0">
              <a:solidFill>
                <a:schemeClr val="tx1">
                  <a:lumMod val="75000"/>
                </a:schemeClr>
              </a:solidFill>
              <a:effectLst/>
              <a:latin typeface="Arial" panose="020B0604020202020204" pitchFamily="34" charset="0"/>
              <a:ea typeface="Times New Roman" panose="02020603050405020304" pitchFamily="18" charset="0"/>
            </a:endParaRPr>
          </a:p>
          <a:p>
            <a:pPr algn="just">
              <a:lnSpc>
                <a:spcPct val="115000"/>
              </a:lnSpc>
              <a:spcAft>
                <a:spcPts val="1000"/>
              </a:spcAft>
            </a:pPr>
            <a:r>
              <a:rPr lang="en-ZA" sz="1800" dirty="0">
                <a:effectLst/>
                <a:latin typeface="Arial" panose="020B0604020202020204" pitchFamily="34" charset="0"/>
                <a:ea typeface="Calibri" panose="020F0502020204030204" pitchFamily="34" charset="0"/>
              </a:rPr>
              <a:t>Tenderers will stipulate local procurement content for the works.</a:t>
            </a:r>
          </a:p>
          <a:p>
            <a:pPr algn="just">
              <a:lnSpc>
                <a:spcPct val="115000"/>
              </a:lnSpc>
              <a:spcAft>
                <a:spcPts val="1000"/>
              </a:spcAft>
            </a:pPr>
            <a:endParaRPr lang="en-ZA" sz="1600" dirty="0">
              <a:latin typeface="Arial" panose="020B0604020202020204" pitchFamily="34" charset="0"/>
              <a:ea typeface="Calibri" panose="020F0502020204030204" pitchFamily="34" charset="0"/>
            </a:endParaRPr>
          </a:p>
          <a:p>
            <a:pPr algn="just">
              <a:lnSpc>
                <a:spcPct val="115000"/>
              </a:lnSpc>
              <a:spcAft>
                <a:spcPts val="1000"/>
              </a:spcAft>
            </a:pPr>
            <a:endParaRPr lang="en-ZA" sz="1600" dirty="0">
              <a:effectLst/>
              <a:latin typeface="Arial" panose="020B0604020202020204" pitchFamily="34" charset="0"/>
              <a:ea typeface="Calibri" panose="020F0502020204030204" pitchFamily="34" charset="0"/>
            </a:endParaRPr>
          </a:p>
          <a:p>
            <a:pPr algn="just">
              <a:lnSpc>
                <a:spcPct val="115000"/>
              </a:lnSpc>
              <a:spcAft>
                <a:spcPts val="1000"/>
              </a:spcAft>
            </a:pPr>
            <a:endParaRPr lang="en-ZA" sz="1400" dirty="0">
              <a:latin typeface="Arial" panose="020B0604020202020204" pitchFamily="34" charset="0"/>
              <a:ea typeface="Times New Roman" panose="02020603050405020304" pitchFamily="18" charset="0"/>
            </a:endParaRPr>
          </a:p>
          <a:p>
            <a:endParaRPr lang="en-ZA" dirty="0"/>
          </a:p>
        </p:txBody>
      </p:sp>
      <p:sp>
        <p:nvSpPr>
          <p:cNvPr id="4" name="Footer Placeholder 3">
            <a:extLst>
              <a:ext uri="{FF2B5EF4-FFF2-40B4-BE49-F238E27FC236}">
                <a16:creationId xmlns:a16="http://schemas.microsoft.com/office/drawing/2014/main" id="{015B1FC1-DCE1-7D5E-6344-4ECE152ED7DE}"/>
              </a:ext>
            </a:extLst>
          </p:cNvPr>
          <p:cNvSpPr>
            <a:spLocks noGrp="1"/>
          </p:cNvSpPr>
          <p:nvPr>
            <p:ph type="ftr" sz="quarter" idx="3"/>
          </p:nvPr>
        </p:nvSpPr>
        <p:spPr/>
        <p:txBody>
          <a:bodyPr/>
          <a:lstStyle/>
          <a:p>
            <a:endParaRPr lang="en-GB" dirty="0"/>
          </a:p>
        </p:txBody>
      </p:sp>
      <p:sp>
        <p:nvSpPr>
          <p:cNvPr id="5" name="Slide Number Placeholder 4">
            <a:extLst>
              <a:ext uri="{FF2B5EF4-FFF2-40B4-BE49-F238E27FC236}">
                <a16:creationId xmlns:a16="http://schemas.microsoft.com/office/drawing/2014/main" id="{FC9D4DFB-5820-BE28-9E3A-88DD479830FA}"/>
              </a:ext>
            </a:extLst>
          </p:cNvPr>
          <p:cNvSpPr>
            <a:spLocks noGrp="1"/>
          </p:cNvSpPr>
          <p:nvPr>
            <p:ph type="sldNum" sz="quarter" idx="4"/>
          </p:nvPr>
        </p:nvSpPr>
        <p:spPr/>
        <p:txBody>
          <a:bodyPr/>
          <a:lstStyle/>
          <a:p>
            <a:fld id="{56B1497D-D85C-49F0-B0C9-9C5FED4EAE9E}" type="slidenum">
              <a:rPr lang="en-GB" smtClean="0"/>
              <a:pPr/>
              <a:t>12</a:t>
            </a:fld>
            <a:endParaRPr lang="en-GB" dirty="0"/>
          </a:p>
        </p:txBody>
      </p:sp>
      <p:graphicFrame>
        <p:nvGraphicFramePr>
          <p:cNvPr id="7" name="Table 6">
            <a:extLst>
              <a:ext uri="{FF2B5EF4-FFF2-40B4-BE49-F238E27FC236}">
                <a16:creationId xmlns:a16="http://schemas.microsoft.com/office/drawing/2014/main" id="{E3638052-58A0-48DE-1DD9-05049319E3BE}"/>
              </a:ext>
            </a:extLst>
          </p:cNvPr>
          <p:cNvGraphicFramePr>
            <a:graphicFrameLocks noGrp="1"/>
          </p:cNvGraphicFramePr>
          <p:nvPr>
            <p:extLst>
              <p:ext uri="{D42A27DB-BD31-4B8C-83A1-F6EECF244321}">
                <p14:modId xmlns:p14="http://schemas.microsoft.com/office/powerpoint/2010/main" val="3261743253"/>
              </p:ext>
            </p:extLst>
          </p:nvPr>
        </p:nvGraphicFramePr>
        <p:xfrm>
          <a:off x="11284989" y="5326446"/>
          <a:ext cx="325120" cy="581343"/>
        </p:xfrm>
        <a:graphic>
          <a:graphicData uri="http://schemas.openxmlformats.org/drawingml/2006/table">
            <a:tbl>
              <a:tblPr firstRow="1" firstCol="1" bandRow="1">
                <a:tableStyleId>{5C22544A-7EE6-4342-B048-85BDC9FD1C3A}</a:tableStyleId>
              </a:tblPr>
              <a:tblGrid>
                <a:gridCol w="162560">
                  <a:extLst>
                    <a:ext uri="{9D8B030D-6E8A-4147-A177-3AD203B41FA5}">
                      <a16:colId xmlns:a16="http://schemas.microsoft.com/office/drawing/2014/main" val="1631315884"/>
                    </a:ext>
                  </a:extLst>
                </a:gridCol>
                <a:gridCol w="162560">
                  <a:extLst>
                    <a:ext uri="{9D8B030D-6E8A-4147-A177-3AD203B41FA5}">
                      <a16:colId xmlns:a16="http://schemas.microsoft.com/office/drawing/2014/main" val="3561836888"/>
                    </a:ext>
                  </a:extLst>
                </a:gridCol>
              </a:tblGrid>
              <a:tr h="184363">
                <a:tc>
                  <a:txBody>
                    <a:bodyPr/>
                    <a:lstStyle/>
                    <a:p>
                      <a:pPr algn="just">
                        <a:lnSpc>
                          <a:spcPct val="115000"/>
                        </a:lnSpc>
                        <a:tabLst>
                          <a:tab pos="457200" algn="l"/>
                        </a:tabLst>
                      </a:pPr>
                      <a:endParaRPr lang="en-ZA" sz="1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just">
                        <a:lnSpc>
                          <a:spcPct val="115000"/>
                        </a:lnSpc>
                        <a:tabLst>
                          <a:tab pos="457200" algn="l"/>
                        </a:tabLst>
                      </a:pPr>
                      <a:endParaRPr lang="en-ZA"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4217329007"/>
                  </a:ext>
                </a:extLst>
              </a:tr>
              <a:tr h="184969">
                <a:tc>
                  <a:txBody>
                    <a:bodyPr/>
                    <a:lstStyle/>
                    <a:p>
                      <a:pPr algn="just">
                        <a:lnSpc>
                          <a:spcPct val="115000"/>
                        </a:lnSpc>
                        <a:tabLst>
                          <a:tab pos="457200" algn="l"/>
                        </a:tabLst>
                      </a:pPr>
                      <a:endParaRPr lang="en-ZA"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15000"/>
                        </a:lnSpc>
                        <a:tabLst>
                          <a:tab pos="457200" algn="l"/>
                        </a:tabLst>
                      </a:pPr>
                      <a:endParaRPr lang="en-US" sz="1800" dirty="0">
                        <a:effectLst/>
                      </a:endParaRPr>
                    </a:p>
                  </a:txBody>
                  <a:tcPr marL="68580" marR="68580" marT="0" marB="0"/>
                </a:tc>
                <a:extLst>
                  <a:ext uri="{0D108BD9-81ED-4DB2-BD59-A6C34878D82A}">
                    <a16:rowId xmlns:a16="http://schemas.microsoft.com/office/drawing/2014/main" val="3660975398"/>
                  </a:ext>
                </a:extLst>
              </a:tr>
            </a:tbl>
          </a:graphicData>
        </a:graphic>
      </p:graphicFrame>
      <p:sp>
        <p:nvSpPr>
          <p:cNvPr id="11" name="TextBox 10">
            <a:extLst>
              <a:ext uri="{FF2B5EF4-FFF2-40B4-BE49-F238E27FC236}">
                <a16:creationId xmlns:a16="http://schemas.microsoft.com/office/drawing/2014/main" id="{56C36B27-67A8-4374-8503-1AABE68C35FE}"/>
              </a:ext>
            </a:extLst>
          </p:cNvPr>
          <p:cNvSpPr txBox="1"/>
          <p:nvPr/>
        </p:nvSpPr>
        <p:spPr>
          <a:xfrm>
            <a:off x="181914" y="3267075"/>
            <a:ext cx="11563618" cy="369332"/>
          </a:xfrm>
          <a:prstGeom prst="rect">
            <a:avLst/>
          </a:prstGeom>
          <a:noFill/>
        </p:spPr>
        <p:txBody>
          <a:bodyPr wrap="square">
            <a:spAutoFit/>
          </a:bodyPr>
          <a:lstStyle/>
          <a:p>
            <a:pPr marL="0" indent="0">
              <a:buNone/>
            </a:pPr>
            <a:endParaRPr lang="en-US" b="1" dirty="0">
              <a:latin typeface="Arial" panose="020B0604020202020204" pitchFamily="34" charset="0"/>
            </a:endParaRPr>
          </a:p>
        </p:txBody>
      </p:sp>
      <p:graphicFrame>
        <p:nvGraphicFramePr>
          <p:cNvPr id="6" name="Table 5">
            <a:extLst>
              <a:ext uri="{FF2B5EF4-FFF2-40B4-BE49-F238E27FC236}">
                <a16:creationId xmlns:a16="http://schemas.microsoft.com/office/drawing/2014/main" id="{51824957-D72B-3036-E80F-01B75118F5A3}"/>
              </a:ext>
            </a:extLst>
          </p:cNvPr>
          <p:cNvGraphicFramePr>
            <a:graphicFrameLocks noGrp="1"/>
          </p:cNvGraphicFramePr>
          <p:nvPr>
            <p:extLst>
              <p:ext uri="{D42A27DB-BD31-4B8C-83A1-F6EECF244321}">
                <p14:modId xmlns:p14="http://schemas.microsoft.com/office/powerpoint/2010/main" val="2083043042"/>
              </p:ext>
            </p:extLst>
          </p:nvPr>
        </p:nvGraphicFramePr>
        <p:xfrm>
          <a:off x="685799" y="4765963"/>
          <a:ext cx="9553574" cy="1141826"/>
        </p:xfrm>
        <a:graphic>
          <a:graphicData uri="http://schemas.openxmlformats.org/drawingml/2006/table">
            <a:tbl>
              <a:tblPr firstRow="1" firstCol="1" bandRow="1">
                <a:tableStyleId>{5C22544A-7EE6-4342-B048-85BDC9FD1C3A}</a:tableStyleId>
              </a:tblPr>
              <a:tblGrid>
                <a:gridCol w="3185284">
                  <a:extLst>
                    <a:ext uri="{9D8B030D-6E8A-4147-A177-3AD203B41FA5}">
                      <a16:colId xmlns:a16="http://schemas.microsoft.com/office/drawing/2014/main" val="2476222976"/>
                    </a:ext>
                  </a:extLst>
                </a:gridCol>
                <a:gridCol w="3184145">
                  <a:extLst>
                    <a:ext uri="{9D8B030D-6E8A-4147-A177-3AD203B41FA5}">
                      <a16:colId xmlns:a16="http://schemas.microsoft.com/office/drawing/2014/main" val="1700128344"/>
                    </a:ext>
                  </a:extLst>
                </a:gridCol>
                <a:gridCol w="3184145">
                  <a:extLst>
                    <a:ext uri="{9D8B030D-6E8A-4147-A177-3AD203B41FA5}">
                      <a16:colId xmlns:a16="http://schemas.microsoft.com/office/drawing/2014/main" val="2132383871"/>
                    </a:ext>
                  </a:extLst>
                </a:gridCol>
              </a:tblGrid>
              <a:tr h="570913">
                <a:tc rowSpan="2">
                  <a:txBody>
                    <a:bodyPr/>
                    <a:lstStyle/>
                    <a:p>
                      <a:pPr>
                        <a:lnSpc>
                          <a:spcPct val="115000"/>
                        </a:lnSpc>
                      </a:pPr>
                      <a:r>
                        <a:rPr lang="en-US" sz="1800" dirty="0">
                          <a:effectLst/>
                          <a:latin typeface="Arial" panose="020B0604020202020204" pitchFamily="34" charset="0"/>
                          <a:cs typeface="Arial" panose="020B0604020202020204" pitchFamily="34" charset="0"/>
                        </a:rPr>
                        <a:t>Local Procurement Content </a:t>
                      </a:r>
                      <a:endParaRPr lang="en-ZA" sz="1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lnSpc>
                          <a:spcPct val="115000"/>
                        </a:lnSpc>
                      </a:pPr>
                      <a:r>
                        <a:rPr lang="en-US" sz="1800" dirty="0">
                          <a:effectLst/>
                          <a:latin typeface="Arial" panose="020B0604020202020204" pitchFamily="34" charset="0"/>
                          <a:cs typeface="Arial" panose="020B0604020202020204" pitchFamily="34" charset="0"/>
                        </a:rPr>
                        <a:t>Eskom target</a:t>
                      </a:r>
                      <a:endParaRPr lang="en-ZA" sz="1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lnSpc>
                          <a:spcPct val="115000"/>
                        </a:lnSpc>
                      </a:pPr>
                      <a:r>
                        <a:rPr lang="en-US" sz="1800" dirty="0">
                          <a:effectLst/>
                          <a:latin typeface="Arial" panose="020B0604020202020204" pitchFamily="34" charset="0"/>
                          <a:cs typeface="Arial" panose="020B0604020202020204" pitchFamily="34" charset="0"/>
                        </a:rPr>
                        <a:t>Tenderer Proposal</a:t>
                      </a:r>
                      <a:endParaRPr lang="en-ZA" sz="1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3514654471"/>
                  </a:ext>
                </a:extLst>
              </a:tr>
              <a:tr h="570913">
                <a:tc vMerge="1">
                  <a:txBody>
                    <a:bodyPr/>
                    <a:lstStyle/>
                    <a:p>
                      <a:endParaRPr lang="en-ZA"/>
                    </a:p>
                  </a:txBody>
                  <a:tcPr/>
                </a:tc>
                <a:tc>
                  <a:txBody>
                    <a:bodyPr/>
                    <a:lstStyle/>
                    <a:p>
                      <a:pPr algn="ctr">
                        <a:lnSpc>
                          <a:spcPct val="115000"/>
                        </a:lnSpc>
                      </a:pPr>
                      <a:r>
                        <a:rPr lang="en-US" sz="1800" dirty="0">
                          <a:effectLst/>
                          <a:latin typeface="Arial" panose="020B0604020202020204" pitchFamily="34" charset="0"/>
                          <a:cs typeface="Arial" panose="020B0604020202020204" pitchFamily="34" charset="0"/>
                        </a:rPr>
                        <a:t>50%</a:t>
                      </a:r>
                      <a:endParaRPr lang="en-ZA" sz="1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just">
                        <a:lnSpc>
                          <a:spcPct val="115000"/>
                        </a:lnSpc>
                      </a:pPr>
                      <a:r>
                        <a:rPr lang="en-US" sz="1000" dirty="0">
                          <a:effectLst/>
                        </a:rPr>
                        <a:t> </a:t>
                      </a:r>
                      <a:endParaRPr lang="en-ZA"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465055411"/>
                  </a:ext>
                </a:extLst>
              </a:tr>
            </a:tbl>
          </a:graphicData>
        </a:graphic>
      </p:graphicFrame>
    </p:spTree>
    <p:extLst>
      <p:ext uri="{BB962C8B-B14F-4D97-AF65-F5344CB8AC3E}">
        <p14:creationId xmlns:p14="http://schemas.microsoft.com/office/powerpoint/2010/main" val="42438139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F07446-573F-790C-EF2D-AE84799E8F08}"/>
              </a:ext>
            </a:extLst>
          </p:cNvPr>
          <p:cNvSpPr>
            <a:spLocks noGrp="1"/>
          </p:cNvSpPr>
          <p:nvPr>
            <p:ph type="title"/>
          </p:nvPr>
        </p:nvSpPr>
        <p:spPr/>
        <p:txBody>
          <a:bodyPr/>
          <a:lstStyle/>
          <a:p>
            <a:r>
              <a:rPr lang="en-US" dirty="0"/>
              <a:t>Joint Ventures</a:t>
            </a:r>
            <a:endParaRPr lang="en-ZA" dirty="0"/>
          </a:p>
        </p:txBody>
      </p:sp>
      <p:sp>
        <p:nvSpPr>
          <p:cNvPr id="3" name="Content Placeholder 2">
            <a:extLst>
              <a:ext uri="{FF2B5EF4-FFF2-40B4-BE49-F238E27FC236}">
                <a16:creationId xmlns:a16="http://schemas.microsoft.com/office/drawing/2014/main" id="{FF9F3E0B-E792-D208-2E5A-470B9AAD93A3}"/>
              </a:ext>
            </a:extLst>
          </p:cNvPr>
          <p:cNvSpPr>
            <a:spLocks noGrp="1"/>
          </p:cNvSpPr>
          <p:nvPr>
            <p:ph idx="1"/>
          </p:nvPr>
        </p:nvSpPr>
        <p:spPr>
          <a:xfrm>
            <a:off x="1960564" y="1052737"/>
            <a:ext cx="8378825" cy="5429027"/>
          </a:xfrm>
        </p:spPr>
        <p:txBody>
          <a:bodyPr/>
          <a:lstStyle/>
          <a:p>
            <a:r>
              <a:rPr lang="en-US" sz="1800" dirty="0">
                <a:latin typeface="Arial" panose="020B0604020202020204" pitchFamily="34" charset="0"/>
              </a:rPr>
              <a:t>There are two types of Joint Ventures (JV):</a:t>
            </a:r>
          </a:p>
          <a:p>
            <a:r>
              <a:rPr lang="en-US" sz="1800" dirty="0">
                <a:latin typeface="Arial" panose="020B0604020202020204" pitchFamily="34" charset="0"/>
              </a:rPr>
              <a:t>Incorporated JV - An arrangement whereby two or more entities establish a separate legal entity to pursue an agreed business objective for mutual benefit, typically involving a pooling of resources (capital, personnel and / or physical equipment) by the participants.</a:t>
            </a:r>
          </a:p>
          <a:p>
            <a:r>
              <a:rPr lang="en-US" sz="1800" dirty="0">
                <a:latin typeface="Arial" panose="020B0604020202020204" pitchFamily="34" charset="0"/>
              </a:rPr>
              <a:t>Unincorporated JV - An association of entities formed to pursue an agreed business objective but for which no separate legal entity is established. The JV participants are bound to co-operate with each other by the terms of the contract amongst them.</a:t>
            </a:r>
            <a:r>
              <a:rPr lang="en-ZA" sz="1800" dirty="0">
                <a:latin typeface="Arial" panose="020B0604020202020204" pitchFamily="34" charset="0"/>
              </a:rPr>
              <a:t>	</a:t>
            </a:r>
          </a:p>
          <a:p>
            <a:r>
              <a:rPr lang="en-US" sz="1800" dirty="0">
                <a:solidFill>
                  <a:srgbClr val="FF0000"/>
                </a:solidFill>
                <a:latin typeface="Arial" panose="020B0604020202020204" pitchFamily="34" charset="0"/>
              </a:rPr>
              <a:t>Should the tenderer indicate that a joint venture is intended, the Procurement Practitioner, with the assistance of Eskom Legal, must ensure that the JV agreement is legally valid and that it includes a contractual term that the JV partners will be mutually and severally liable. The JV agreement must also include a term that indicates the entity that will be the lead partner and a term that indicates the ratio according to which work and/or payment will be split. </a:t>
            </a:r>
            <a:endParaRPr lang="en-ZA" sz="1800" dirty="0">
              <a:solidFill>
                <a:srgbClr val="FF0000"/>
              </a:solidFill>
              <a:latin typeface="Arial" panose="020B0604020202020204" pitchFamily="34" charset="0"/>
            </a:endParaRPr>
          </a:p>
          <a:p>
            <a:pPr marL="0" indent="0">
              <a:buNone/>
            </a:pPr>
            <a:endParaRPr lang="en-ZA" sz="1800" dirty="0">
              <a:solidFill>
                <a:srgbClr val="000000"/>
              </a:solidFill>
              <a:latin typeface="Arial" panose="020B0604020202020204" pitchFamily="34" charset="0"/>
            </a:endParaRPr>
          </a:p>
          <a:p>
            <a:endParaRPr lang="en-US" dirty="0"/>
          </a:p>
          <a:p>
            <a:endParaRPr lang="en-ZA" dirty="0"/>
          </a:p>
        </p:txBody>
      </p:sp>
      <p:sp>
        <p:nvSpPr>
          <p:cNvPr id="4" name="Date Placeholder 3">
            <a:extLst>
              <a:ext uri="{FF2B5EF4-FFF2-40B4-BE49-F238E27FC236}">
                <a16:creationId xmlns:a16="http://schemas.microsoft.com/office/drawing/2014/main" id="{45E065B0-D887-19F4-3AF8-86358324BDD8}"/>
              </a:ext>
            </a:extLst>
          </p:cNvPr>
          <p:cNvSpPr>
            <a:spLocks noGrp="1"/>
          </p:cNvSpPr>
          <p:nvPr>
            <p:ph type="dt" sz="half" idx="10"/>
          </p:nvPr>
        </p:nvSpPr>
        <p:spPr bwMode="auto">
          <a:xfrm>
            <a:off x="457200" y="6453188"/>
            <a:ext cx="1738313" cy="268287"/>
          </a:xfrm>
          <a:prstGeom prst="rect">
            <a:avLst/>
          </a:prstGeom>
          <a:noFill/>
          <a:ln>
            <a:noFill/>
          </a:ln>
          <a:effectLst/>
        </p:spPr>
        <p:txBody>
          <a:bodyPr vert="horz" wrap="square" lIns="91440" tIns="45720" rIns="91440" bIns="45720" numCol="1" anchor="b" anchorCtr="0" compatLnSpc="1">
            <a:prstTxWarp prst="textNoShape">
              <a:avLst/>
            </a:prstTxWarp>
          </a:bodyPr>
          <a:lstStyle>
            <a:defPPr>
              <a:defRPr lang="en-ZA"/>
            </a:defPPr>
            <a:lvl1pPr algn="l" rtl="0" eaLnBrk="1" fontAlgn="base" hangingPunct="1">
              <a:spcBef>
                <a:spcPct val="0"/>
              </a:spcBef>
              <a:spcAft>
                <a:spcPct val="0"/>
              </a:spcAft>
              <a:defRPr sz="1000" kern="1200">
                <a:solidFill>
                  <a:srgbClr val="83725B"/>
                </a:solidFill>
                <a:latin typeface="Arial" charset="0"/>
                <a:ea typeface="+mn-ea"/>
                <a:cs typeface="Arial"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a:defRPr/>
            </a:pPr>
            <a:fld id="{7681E7E6-93ED-4645-B7A3-196F089377C8}" type="datetime1">
              <a:rPr lang="en-ZA" smtClean="0"/>
              <a:pPr>
                <a:defRPr/>
              </a:pPr>
              <a:t>2025/01/23</a:t>
            </a:fld>
            <a:endParaRPr lang="en-ZA" dirty="0"/>
          </a:p>
        </p:txBody>
      </p:sp>
      <p:sp>
        <p:nvSpPr>
          <p:cNvPr id="5" name="Slide Number Placeholder 4">
            <a:extLst>
              <a:ext uri="{FF2B5EF4-FFF2-40B4-BE49-F238E27FC236}">
                <a16:creationId xmlns:a16="http://schemas.microsoft.com/office/drawing/2014/main" id="{D490E487-2B49-318A-0A6D-CF87B001579B}"/>
              </a:ext>
            </a:extLst>
          </p:cNvPr>
          <p:cNvSpPr>
            <a:spLocks noGrp="1"/>
          </p:cNvSpPr>
          <p:nvPr>
            <p:ph type="sldNum" sz="quarter" idx="12"/>
          </p:nvPr>
        </p:nvSpPr>
        <p:spPr bwMode="auto">
          <a:xfrm>
            <a:off x="7164388" y="6453188"/>
            <a:ext cx="1651000" cy="268287"/>
          </a:xfrm>
          <a:prstGeom prst="rect">
            <a:avLst/>
          </a:prstGeom>
          <a:noFill/>
          <a:ln>
            <a:noFill/>
          </a:ln>
          <a:effectLst/>
        </p:spPr>
        <p:txBody>
          <a:bodyPr vert="horz" wrap="square" lIns="91440" tIns="45720" rIns="91440" bIns="45720" numCol="1" anchor="b" anchorCtr="0" compatLnSpc="1">
            <a:prstTxWarp prst="textNoShape">
              <a:avLst/>
            </a:prstTxWarp>
          </a:bodyPr>
          <a:lstStyle>
            <a:defPPr>
              <a:defRPr lang="en-ZA"/>
            </a:defPPr>
            <a:lvl1pPr algn="r" rtl="0" eaLnBrk="1" fontAlgn="base" hangingPunct="1">
              <a:spcBef>
                <a:spcPct val="0"/>
              </a:spcBef>
              <a:spcAft>
                <a:spcPct val="0"/>
              </a:spcAft>
              <a:defRPr sz="1000" kern="1200">
                <a:solidFill>
                  <a:srgbClr val="83725B"/>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a:defRPr/>
            </a:pPr>
            <a:fld id="{160C45DC-A639-4B08-878A-3D23B613DAC4}" type="slidenum">
              <a:rPr lang="en-ZA" altLang="en-US" smtClean="0"/>
              <a:pPr>
                <a:defRPr/>
              </a:pPr>
              <a:t>13</a:t>
            </a:fld>
            <a:endParaRPr lang="en-ZA" altLang="en-US"/>
          </a:p>
        </p:txBody>
      </p:sp>
    </p:spTree>
    <p:extLst>
      <p:ext uri="{BB962C8B-B14F-4D97-AF65-F5344CB8AC3E}">
        <p14:creationId xmlns:p14="http://schemas.microsoft.com/office/powerpoint/2010/main" val="42623015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345B63-06A9-701D-86A5-4261C8F5010B}"/>
              </a:ext>
            </a:extLst>
          </p:cNvPr>
          <p:cNvSpPr>
            <a:spLocks noGrp="1"/>
          </p:cNvSpPr>
          <p:nvPr>
            <p:ph type="title"/>
          </p:nvPr>
        </p:nvSpPr>
        <p:spPr/>
        <p:txBody>
          <a:bodyPr/>
          <a:lstStyle/>
          <a:p>
            <a:r>
              <a:rPr lang="en-US" dirty="0"/>
              <a:t>Joint Ventures</a:t>
            </a:r>
            <a:endParaRPr lang="en-ZA" dirty="0"/>
          </a:p>
        </p:txBody>
      </p:sp>
      <p:sp>
        <p:nvSpPr>
          <p:cNvPr id="3" name="Content Placeholder 2">
            <a:extLst>
              <a:ext uri="{FF2B5EF4-FFF2-40B4-BE49-F238E27FC236}">
                <a16:creationId xmlns:a16="http://schemas.microsoft.com/office/drawing/2014/main" id="{40AAB1AC-9691-E942-479A-12A3A0334FB9}"/>
              </a:ext>
            </a:extLst>
          </p:cNvPr>
          <p:cNvSpPr>
            <a:spLocks noGrp="1"/>
          </p:cNvSpPr>
          <p:nvPr>
            <p:ph idx="1"/>
          </p:nvPr>
        </p:nvSpPr>
        <p:spPr/>
        <p:txBody>
          <a:bodyPr>
            <a:normAutofit/>
          </a:bodyPr>
          <a:lstStyle/>
          <a:p>
            <a:r>
              <a:rPr lang="en-US" sz="1800" dirty="0">
                <a:solidFill>
                  <a:srgbClr val="FF0000"/>
                </a:solidFill>
                <a:latin typeface="Arial" panose="020B0604020202020204" pitchFamily="34" charset="0"/>
              </a:rPr>
              <a:t>It is acceptable for an unincorporated JV to submit a letter of intent. It must be followed up with a JV agreement should the tenderers be successful. That agreement should be assessed for its legal validity, that it includes a term that the JV partners will mutually and severally be liable, that it indicates who will be the lead partner, and that it indicates the ratio in which work and/or payment will be split</a:t>
            </a:r>
            <a:r>
              <a:rPr lang="en-US" sz="1800" dirty="0">
                <a:latin typeface="Arial" panose="020B0604020202020204" pitchFamily="34" charset="0"/>
              </a:rPr>
              <a:t>. </a:t>
            </a:r>
          </a:p>
        </p:txBody>
      </p:sp>
      <p:sp>
        <p:nvSpPr>
          <p:cNvPr id="4" name="Date Placeholder 3">
            <a:extLst>
              <a:ext uri="{FF2B5EF4-FFF2-40B4-BE49-F238E27FC236}">
                <a16:creationId xmlns:a16="http://schemas.microsoft.com/office/drawing/2014/main" id="{72EF49B3-624B-B227-7891-781600EEB85B}"/>
              </a:ext>
            </a:extLst>
          </p:cNvPr>
          <p:cNvSpPr>
            <a:spLocks noGrp="1"/>
          </p:cNvSpPr>
          <p:nvPr>
            <p:ph type="dt" sz="half" idx="10"/>
          </p:nvPr>
        </p:nvSpPr>
        <p:spPr bwMode="auto">
          <a:xfrm>
            <a:off x="457200" y="6453188"/>
            <a:ext cx="1738313" cy="268287"/>
          </a:xfrm>
          <a:prstGeom prst="rect">
            <a:avLst/>
          </a:prstGeom>
          <a:noFill/>
          <a:ln>
            <a:noFill/>
          </a:ln>
          <a:effectLst/>
        </p:spPr>
        <p:txBody>
          <a:bodyPr vert="horz" wrap="square" lIns="91440" tIns="45720" rIns="91440" bIns="45720" numCol="1" anchor="b" anchorCtr="0" compatLnSpc="1">
            <a:prstTxWarp prst="textNoShape">
              <a:avLst/>
            </a:prstTxWarp>
          </a:bodyPr>
          <a:lstStyle>
            <a:defPPr>
              <a:defRPr lang="en-ZA"/>
            </a:defPPr>
            <a:lvl1pPr algn="l" rtl="0" eaLnBrk="1" fontAlgn="base" hangingPunct="1">
              <a:spcBef>
                <a:spcPct val="0"/>
              </a:spcBef>
              <a:spcAft>
                <a:spcPct val="0"/>
              </a:spcAft>
              <a:defRPr sz="1000" kern="1200">
                <a:solidFill>
                  <a:srgbClr val="83725B"/>
                </a:solidFill>
                <a:latin typeface="Arial" charset="0"/>
                <a:ea typeface="+mn-ea"/>
                <a:cs typeface="Arial"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a:defRPr/>
            </a:pPr>
            <a:fld id="{7681E7E6-93ED-4645-B7A3-196F089377C8}" type="datetime1">
              <a:rPr lang="en-ZA" smtClean="0"/>
              <a:pPr>
                <a:defRPr/>
              </a:pPr>
              <a:t>2025/01/23</a:t>
            </a:fld>
            <a:endParaRPr lang="en-ZA" dirty="0"/>
          </a:p>
        </p:txBody>
      </p:sp>
      <p:sp>
        <p:nvSpPr>
          <p:cNvPr id="5" name="Slide Number Placeholder 4">
            <a:extLst>
              <a:ext uri="{FF2B5EF4-FFF2-40B4-BE49-F238E27FC236}">
                <a16:creationId xmlns:a16="http://schemas.microsoft.com/office/drawing/2014/main" id="{9A50387A-20D1-3E3A-58AA-2C58FAD6EBDC}"/>
              </a:ext>
            </a:extLst>
          </p:cNvPr>
          <p:cNvSpPr>
            <a:spLocks noGrp="1"/>
          </p:cNvSpPr>
          <p:nvPr>
            <p:ph type="sldNum" sz="quarter" idx="12"/>
          </p:nvPr>
        </p:nvSpPr>
        <p:spPr bwMode="auto">
          <a:xfrm>
            <a:off x="7164388" y="6453188"/>
            <a:ext cx="1651000" cy="268287"/>
          </a:xfrm>
          <a:prstGeom prst="rect">
            <a:avLst/>
          </a:prstGeom>
          <a:noFill/>
          <a:ln>
            <a:noFill/>
          </a:ln>
          <a:effectLst/>
        </p:spPr>
        <p:txBody>
          <a:bodyPr vert="horz" wrap="square" lIns="91440" tIns="45720" rIns="91440" bIns="45720" numCol="1" anchor="b" anchorCtr="0" compatLnSpc="1">
            <a:prstTxWarp prst="textNoShape">
              <a:avLst/>
            </a:prstTxWarp>
          </a:bodyPr>
          <a:lstStyle>
            <a:defPPr>
              <a:defRPr lang="en-ZA"/>
            </a:defPPr>
            <a:lvl1pPr algn="r" rtl="0" eaLnBrk="1" fontAlgn="base" hangingPunct="1">
              <a:spcBef>
                <a:spcPct val="0"/>
              </a:spcBef>
              <a:spcAft>
                <a:spcPct val="0"/>
              </a:spcAft>
              <a:defRPr sz="1000" kern="1200">
                <a:solidFill>
                  <a:srgbClr val="83725B"/>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a:defRPr/>
            </a:pPr>
            <a:fld id="{160C45DC-A639-4B08-878A-3D23B613DAC4}" type="slidenum">
              <a:rPr lang="en-ZA" altLang="en-US" smtClean="0"/>
              <a:pPr>
                <a:defRPr/>
              </a:pPr>
              <a:t>14</a:t>
            </a:fld>
            <a:endParaRPr lang="en-ZA" altLang="en-US"/>
          </a:p>
        </p:txBody>
      </p:sp>
    </p:spTree>
    <p:extLst>
      <p:ext uri="{BB962C8B-B14F-4D97-AF65-F5344CB8AC3E}">
        <p14:creationId xmlns:p14="http://schemas.microsoft.com/office/powerpoint/2010/main" val="34842820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a:extLst>
              <a:ext uri="{FF2B5EF4-FFF2-40B4-BE49-F238E27FC236}">
                <a16:creationId xmlns:a16="http://schemas.microsoft.com/office/drawing/2014/main" id="{FB0B02F2-B91E-F8C1-89F8-ACCFF5CB58C9}"/>
              </a:ext>
            </a:extLst>
          </p:cNvPr>
          <p:cNvSpPr>
            <a:spLocks noGrp="1" noChangeArrowheads="1"/>
          </p:cNvSpPr>
          <p:nvPr>
            <p:ph type="title"/>
          </p:nvPr>
        </p:nvSpPr>
        <p:spPr/>
        <p:txBody>
          <a:bodyPr/>
          <a:lstStyle/>
          <a:p>
            <a:r>
              <a:rPr lang="en-US" altLang="en-US"/>
              <a:t>Jobs created/retained</a:t>
            </a:r>
            <a:endParaRPr lang="en-ZA" altLang="en-US"/>
          </a:p>
        </p:txBody>
      </p:sp>
      <p:sp>
        <p:nvSpPr>
          <p:cNvPr id="59395" name="Date Placeholder 3">
            <a:extLst>
              <a:ext uri="{FF2B5EF4-FFF2-40B4-BE49-F238E27FC236}">
                <a16:creationId xmlns:a16="http://schemas.microsoft.com/office/drawing/2014/main" id="{49D9CB9A-F64F-8F1D-5F78-0A966CCA6F44}"/>
              </a:ext>
            </a:extLst>
          </p:cNvPr>
          <p:cNvSpPr>
            <a:spLocks noGrp="1" noChangeArrowheads="1"/>
          </p:cNvSpPr>
          <p:nvPr>
            <p:ph type="dt" sz="quarter" idx="10"/>
          </p:nvPr>
        </p:nvSpPr>
        <p:spPr bwMode="auto">
          <a:xfrm>
            <a:off x="457200" y="6453188"/>
            <a:ext cx="1738313" cy="2682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defPPr>
              <a:defRPr lang="en-ZA"/>
            </a:defPPr>
            <a:lvl1pPr algn="l" rtl="0" eaLnBrk="1" fontAlgn="base" hangingPunct="1">
              <a:spcBef>
                <a:spcPct val="0"/>
              </a:spcBef>
              <a:spcAft>
                <a:spcPct val="0"/>
              </a:spcAft>
              <a:defRPr sz="1000" kern="1200">
                <a:solidFill>
                  <a:srgbClr val="83725B"/>
                </a:solidFill>
                <a:latin typeface="Arial" charset="0"/>
                <a:ea typeface="+mn-ea"/>
                <a:cs typeface="Arial"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a:defRPr/>
            </a:pPr>
            <a:fld id="{7681E7E6-93ED-4645-B7A3-196F089377C8}" type="datetime1">
              <a:rPr lang="en-ZA" smtClean="0"/>
              <a:pPr>
                <a:defRPr/>
              </a:pPr>
              <a:t>2025/01/23</a:t>
            </a:fld>
            <a:endParaRPr lang="en-ZA" altLang="en-US">
              <a:solidFill>
                <a:srgbClr val="83725B"/>
              </a:solidFill>
            </a:endParaRPr>
          </a:p>
        </p:txBody>
      </p:sp>
      <p:sp>
        <p:nvSpPr>
          <p:cNvPr id="59396" name="Slide Number Placeholder 4">
            <a:extLst>
              <a:ext uri="{FF2B5EF4-FFF2-40B4-BE49-F238E27FC236}">
                <a16:creationId xmlns:a16="http://schemas.microsoft.com/office/drawing/2014/main" id="{8091C2B7-D443-BA22-7BC5-1118F5A5E53C}"/>
              </a:ext>
            </a:extLst>
          </p:cNvPr>
          <p:cNvSpPr>
            <a:spLocks noGrp="1" noChangeArrowheads="1"/>
          </p:cNvSpPr>
          <p:nvPr>
            <p:ph type="sldNum" sz="quarter" idx="12"/>
          </p:nvPr>
        </p:nvSpPr>
        <p:spPr bwMode="auto">
          <a:xfrm>
            <a:off x="7164388" y="6453188"/>
            <a:ext cx="1651000" cy="2682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defPPr>
              <a:defRPr lang="en-ZA"/>
            </a:defPPr>
            <a:lvl1pPr algn="r" rtl="0" eaLnBrk="1" fontAlgn="base" hangingPunct="1">
              <a:spcBef>
                <a:spcPct val="0"/>
              </a:spcBef>
              <a:spcAft>
                <a:spcPct val="0"/>
              </a:spcAft>
              <a:defRPr sz="1000" kern="1200">
                <a:solidFill>
                  <a:srgbClr val="83725B"/>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a:defRPr/>
            </a:pPr>
            <a:fld id="{160C45DC-A639-4B08-878A-3D23B613DAC4}" type="slidenum">
              <a:rPr lang="en-ZA" altLang="en-US" smtClean="0"/>
              <a:pPr>
                <a:defRPr/>
              </a:pPr>
              <a:t>15</a:t>
            </a:fld>
            <a:endParaRPr lang="en-ZA" altLang="en-US">
              <a:solidFill>
                <a:srgbClr val="83725B"/>
              </a:solidFill>
            </a:endParaRPr>
          </a:p>
        </p:txBody>
      </p:sp>
      <p:sp>
        <p:nvSpPr>
          <p:cNvPr id="59397" name="Content Placeholder 9">
            <a:extLst>
              <a:ext uri="{FF2B5EF4-FFF2-40B4-BE49-F238E27FC236}">
                <a16:creationId xmlns:a16="http://schemas.microsoft.com/office/drawing/2014/main" id="{10234FE2-CFF1-2002-005C-4EC085418EAF}"/>
              </a:ext>
            </a:extLst>
          </p:cNvPr>
          <p:cNvSpPr>
            <a:spLocks noGrp="1" noChangeArrowheads="1"/>
          </p:cNvSpPr>
          <p:nvPr>
            <p:ph idx="1"/>
          </p:nvPr>
        </p:nvSpPr>
        <p:spPr/>
        <p:txBody>
          <a:bodyPr/>
          <a:lstStyle/>
          <a:p>
            <a:r>
              <a:rPr lang="en-ZA" altLang="en-US" sz="1800" dirty="0">
                <a:latin typeface="Arial" panose="020B0604020202020204" pitchFamily="34" charset="0"/>
              </a:rPr>
              <a:t>Tenderers are required to submit proposals for the type and number of jobs that will be created and retained in South Africa as a direct result of being awarded a contract</a:t>
            </a:r>
            <a:r>
              <a:rPr lang="en-ZA" altLang="en-US" sz="1800" dirty="0">
                <a:cs typeface="Times New Roman" panose="02020603050405020304" pitchFamily="18" charset="0"/>
              </a:rPr>
              <a:t>.</a:t>
            </a:r>
          </a:p>
          <a:p>
            <a:endParaRPr lang="en-ZA" altLang="en-US" sz="1800" dirty="0"/>
          </a:p>
          <a:p>
            <a:endParaRPr lang="en-ZA" altLang="en-US" dirty="0"/>
          </a:p>
        </p:txBody>
      </p:sp>
      <p:graphicFrame>
        <p:nvGraphicFramePr>
          <p:cNvPr id="11" name="Table 10">
            <a:extLst>
              <a:ext uri="{FF2B5EF4-FFF2-40B4-BE49-F238E27FC236}">
                <a16:creationId xmlns:a16="http://schemas.microsoft.com/office/drawing/2014/main" id="{0A35954A-E283-DF33-1F2D-B3FBBADEA572}"/>
              </a:ext>
            </a:extLst>
          </p:cNvPr>
          <p:cNvGraphicFramePr>
            <a:graphicFrameLocks noGrp="1"/>
          </p:cNvGraphicFramePr>
          <p:nvPr>
            <p:extLst>
              <p:ext uri="{D42A27DB-BD31-4B8C-83A1-F6EECF244321}">
                <p14:modId xmlns:p14="http://schemas.microsoft.com/office/powerpoint/2010/main" val="762914535"/>
              </p:ext>
            </p:extLst>
          </p:nvPr>
        </p:nvGraphicFramePr>
        <p:xfrm>
          <a:off x="2208213" y="2349500"/>
          <a:ext cx="7488238" cy="1282513"/>
        </p:xfrm>
        <a:graphic>
          <a:graphicData uri="http://schemas.openxmlformats.org/drawingml/2006/table">
            <a:tbl>
              <a:tblPr firstRow="1" firstCol="1" bandRow="1">
                <a:tableStyleId>{5C22544A-7EE6-4342-B048-85BDC9FD1C3A}</a:tableStyleId>
              </a:tblPr>
              <a:tblGrid>
                <a:gridCol w="3744119">
                  <a:extLst>
                    <a:ext uri="{9D8B030D-6E8A-4147-A177-3AD203B41FA5}">
                      <a16:colId xmlns:a16="http://schemas.microsoft.com/office/drawing/2014/main" val="20000"/>
                    </a:ext>
                  </a:extLst>
                </a:gridCol>
                <a:gridCol w="3744119">
                  <a:extLst>
                    <a:ext uri="{9D8B030D-6E8A-4147-A177-3AD203B41FA5}">
                      <a16:colId xmlns:a16="http://schemas.microsoft.com/office/drawing/2014/main" val="20001"/>
                    </a:ext>
                  </a:extLst>
                </a:gridCol>
              </a:tblGrid>
              <a:tr h="594998">
                <a:tc>
                  <a:txBody>
                    <a:bodyPr/>
                    <a:lstStyle/>
                    <a:p>
                      <a:pPr algn="ctr">
                        <a:lnSpc>
                          <a:spcPct val="115000"/>
                        </a:lnSpc>
                        <a:tabLst>
                          <a:tab pos="457200" algn="l"/>
                        </a:tabLst>
                      </a:pPr>
                      <a:r>
                        <a:rPr lang="en-US" sz="1600" dirty="0">
                          <a:effectLst/>
                          <a:latin typeface="Arial" panose="020B0604020202020204" pitchFamily="34" charset="0"/>
                          <a:cs typeface="Arial" panose="020B0604020202020204" pitchFamily="34" charset="0"/>
                        </a:rPr>
                        <a:t>Type of Jobs to be created</a:t>
                      </a:r>
                      <a:endParaRPr lang="en-ZA" sz="1600" dirty="0">
                        <a:effectLst/>
                        <a:latin typeface="Arial" panose="020B0604020202020204" pitchFamily="34" charset="0"/>
                        <a:ea typeface="Times New Roman" panose="02020603050405020304" pitchFamily="18" charset="0"/>
                        <a:cs typeface="Arial" panose="020B0604020202020204" pitchFamily="34" charset="0"/>
                      </a:endParaRPr>
                    </a:p>
                  </a:txBody>
                  <a:tcPr marL="68575" marR="68575" marT="0" marB="0"/>
                </a:tc>
                <a:tc>
                  <a:txBody>
                    <a:bodyPr/>
                    <a:lstStyle/>
                    <a:p>
                      <a:pPr algn="ctr">
                        <a:lnSpc>
                          <a:spcPct val="115000"/>
                        </a:lnSpc>
                        <a:tabLst>
                          <a:tab pos="457200" algn="l"/>
                        </a:tabLst>
                      </a:pPr>
                      <a:r>
                        <a:rPr lang="en-US" sz="1600" dirty="0">
                          <a:effectLst/>
                          <a:latin typeface="Arial" panose="020B0604020202020204" pitchFamily="34" charset="0"/>
                          <a:cs typeface="Arial" panose="020B0604020202020204" pitchFamily="34" charset="0"/>
                        </a:rPr>
                        <a:t>Number of Jobs to be created</a:t>
                      </a:r>
                      <a:endParaRPr lang="en-ZA" sz="1600" dirty="0">
                        <a:effectLst/>
                        <a:latin typeface="Arial" panose="020B0604020202020204" pitchFamily="34" charset="0"/>
                        <a:ea typeface="Times New Roman" panose="02020603050405020304" pitchFamily="18" charset="0"/>
                        <a:cs typeface="Arial" panose="020B0604020202020204" pitchFamily="34" charset="0"/>
                      </a:endParaRPr>
                    </a:p>
                  </a:txBody>
                  <a:tcPr marL="68575" marR="68575" marT="0" marB="0"/>
                </a:tc>
                <a:extLst>
                  <a:ext uri="{0D108BD9-81ED-4DB2-BD59-A6C34878D82A}">
                    <a16:rowId xmlns:a16="http://schemas.microsoft.com/office/drawing/2014/main" val="10000"/>
                  </a:ext>
                </a:extLst>
              </a:tr>
              <a:tr h="686115">
                <a:tc>
                  <a:txBody>
                    <a:bodyPr/>
                    <a:lstStyle/>
                    <a:p>
                      <a:pPr algn="just">
                        <a:lnSpc>
                          <a:spcPct val="115000"/>
                        </a:lnSpc>
                        <a:tabLst>
                          <a:tab pos="457200" algn="l"/>
                        </a:tabLst>
                      </a:pPr>
                      <a:endParaRPr lang="en-US" sz="1000" dirty="0">
                        <a:effectLst/>
                      </a:endParaRPr>
                    </a:p>
                    <a:p>
                      <a:pPr algn="just">
                        <a:lnSpc>
                          <a:spcPct val="115000"/>
                        </a:lnSpc>
                        <a:tabLst>
                          <a:tab pos="457200" algn="l"/>
                        </a:tabLst>
                      </a:pPr>
                      <a:endParaRPr lang="en-US" sz="1000" dirty="0">
                        <a:effectLst/>
                      </a:endParaRPr>
                    </a:p>
                    <a:p>
                      <a:pPr algn="just">
                        <a:lnSpc>
                          <a:spcPct val="115000"/>
                        </a:lnSpc>
                        <a:tabLst>
                          <a:tab pos="457200" algn="l"/>
                        </a:tabLst>
                      </a:pPr>
                      <a:endParaRPr lang="en-US" sz="1000" b="0" dirty="0">
                        <a:effectLst/>
                      </a:endParaRPr>
                    </a:p>
                    <a:p>
                      <a:pPr algn="just">
                        <a:lnSpc>
                          <a:spcPct val="115000"/>
                        </a:lnSpc>
                        <a:tabLst>
                          <a:tab pos="457200" algn="l"/>
                        </a:tabLst>
                      </a:pPr>
                      <a:endParaRPr lang="en-US" sz="1000" dirty="0">
                        <a:effectLst/>
                      </a:endParaRPr>
                    </a:p>
                  </a:txBody>
                  <a:tcPr marL="68575" marR="68575" marT="0" marB="0"/>
                </a:tc>
                <a:tc>
                  <a:txBody>
                    <a:bodyPr/>
                    <a:lstStyle/>
                    <a:p>
                      <a:pPr algn="just">
                        <a:lnSpc>
                          <a:spcPct val="115000"/>
                        </a:lnSpc>
                        <a:tabLst>
                          <a:tab pos="457200" algn="l"/>
                        </a:tabLst>
                      </a:pPr>
                      <a:r>
                        <a:rPr lang="en-US" sz="1000" dirty="0">
                          <a:effectLst/>
                        </a:rPr>
                        <a:t> </a:t>
                      </a:r>
                      <a:endParaRPr lang="en-ZA"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75" marR="68575" marT="0" marB="0"/>
                </a:tc>
                <a:extLst>
                  <a:ext uri="{0D108BD9-81ED-4DB2-BD59-A6C34878D82A}">
                    <a16:rowId xmlns:a16="http://schemas.microsoft.com/office/drawing/2014/main" val="10001"/>
                  </a:ext>
                </a:extLst>
              </a:tr>
            </a:tbl>
          </a:graphicData>
        </a:graphic>
      </p:graphicFrame>
      <p:graphicFrame>
        <p:nvGraphicFramePr>
          <p:cNvPr id="12" name="Table 11">
            <a:extLst>
              <a:ext uri="{FF2B5EF4-FFF2-40B4-BE49-F238E27FC236}">
                <a16:creationId xmlns:a16="http://schemas.microsoft.com/office/drawing/2014/main" id="{F0CF3813-4DF5-7B93-A924-0C877CBB18F0}"/>
              </a:ext>
            </a:extLst>
          </p:cNvPr>
          <p:cNvGraphicFramePr>
            <a:graphicFrameLocks noGrp="1"/>
          </p:cNvGraphicFramePr>
          <p:nvPr>
            <p:extLst>
              <p:ext uri="{D42A27DB-BD31-4B8C-83A1-F6EECF244321}">
                <p14:modId xmlns:p14="http://schemas.microsoft.com/office/powerpoint/2010/main" val="4167074052"/>
              </p:ext>
            </p:extLst>
          </p:nvPr>
        </p:nvGraphicFramePr>
        <p:xfrm>
          <a:off x="2208213" y="3824288"/>
          <a:ext cx="7488238" cy="1597026"/>
        </p:xfrm>
        <a:graphic>
          <a:graphicData uri="http://schemas.openxmlformats.org/drawingml/2006/table">
            <a:tbl>
              <a:tblPr firstRow="1" firstCol="1" bandRow="1">
                <a:tableStyleId>{5C22544A-7EE6-4342-B048-85BDC9FD1C3A}</a:tableStyleId>
              </a:tblPr>
              <a:tblGrid>
                <a:gridCol w="3744119">
                  <a:extLst>
                    <a:ext uri="{9D8B030D-6E8A-4147-A177-3AD203B41FA5}">
                      <a16:colId xmlns:a16="http://schemas.microsoft.com/office/drawing/2014/main" val="20000"/>
                    </a:ext>
                  </a:extLst>
                </a:gridCol>
                <a:gridCol w="3744119">
                  <a:extLst>
                    <a:ext uri="{9D8B030D-6E8A-4147-A177-3AD203B41FA5}">
                      <a16:colId xmlns:a16="http://schemas.microsoft.com/office/drawing/2014/main" val="20001"/>
                    </a:ext>
                  </a:extLst>
                </a:gridCol>
              </a:tblGrid>
              <a:tr h="798513">
                <a:tc>
                  <a:txBody>
                    <a:bodyPr/>
                    <a:lstStyle/>
                    <a:p>
                      <a:pPr algn="ctr">
                        <a:lnSpc>
                          <a:spcPct val="115000"/>
                        </a:lnSpc>
                        <a:tabLst>
                          <a:tab pos="457200" algn="l"/>
                        </a:tabLst>
                      </a:pPr>
                      <a:r>
                        <a:rPr lang="en-US" sz="1600" dirty="0">
                          <a:effectLst/>
                          <a:latin typeface="Arial" panose="020B0604020202020204" pitchFamily="34" charset="0"/>
                          <a:cs typeface="Arial" panose="020B0604020202020204" pitchFamily="34" charset="0"/>
                        </a:rPr>
                        <a:t>Type of Jobs to be retained</a:t>
                      </a:r>
                      <a:endParaRPr lang="en-ZA" sz="1600" dirty="0">
                        <a:effectLst/>
                        <a:latin typeface="Arial" panose="020B0604020202020204" pitchFamily="34" charset="0"/>
                        <a:ea typeface="Times New Roman" panose="02020603050405020304" pitchFamily="18" charset="0"/>
                        <a:cs typeface="Arial" panose="020B0604020202020204" pitchFamily="34" charset="0"/>
                      </a:endParaRPr>
                    </a:p>
                  </a:txBody>
                  <a:tcPr marL="68575" marR="68575" marT="0" marB="0"/>
                </a:tc>
                <a:tc>
                  <a:txBody>
                    <a:bodyPr/>
                    <a:lstStyle/>
                    <a:p>
                      <a:pPr algn="ctr">
                        <a:lnSpc>
                          <a:spcPct val="115000"/>
                        </a:lnSpc>
                        <a:tabLst>
                          <a:tab pos="457200" algn="l"/>
                        </a:tabLst>
                      </a:pPr>
                      <a:r>
                        <a:rPr lang="en-US" sz="1600" dirty="0">
                          <a:effectLst/>
                          <a:latin typeface="Arial" panose="020B0604020202020204" pitchFamily="34" charset="0"/>
                          <a:cs typeface="Arial" panose="020B0604020202020204" pitchFamily="34" charset="0"/>
                        </a:rPr>
                        <a:t>Number of Jobs to be retained</a:t>
                      </a:r>
                      <a:endParaRPr lang="en-ZA" sz="1600" dirty="0">
                        <a:effectLst/>
                        <a:latin typeface="Arial" panose="020B0604020202020204" pitchFamily="34" charset="0"/>
                        <a:ea typeface="Times New Roman" panose="02020603050405020304" pitchFamily="18" charset="0"/>
                        <a:cs typeface="Arial" panose="020B0604020202020204" pitchFamily="34" charset="0"/>
                      </a:endParaRPr>
                    </a:p>
                  </a:txBody>
                  <a:tcPr marL="68575" marR="68575" marT="0" marB="0"/>
                </a:tc>
                <a:extLst>
                  <a:ext uri="{0D108BD9-81ED-4DB2-BD59-A6C34878D82A}">
                    <a16:rowId xmlns:a16="http://schemas.microsoft.com/office/drawing/2014/main" val="10000"/>
                  </a:ext>
                </a:extLst>
              </a:tr>
              <a:tr h="798513">
                <a:tc>
                  <a:txBody>
                    <a:bodyPr/>
                    <a:lstStyle/>
                    <a:p>
                      <a:pPr algn="just">
                        <a:lnSpc>
                          <a:spcPct val="115000"/>
                        </a:lnSpc>
                        <a:tabLst>
                          <a:tab pos="457200" algn="l"/>
                        </a:tabLst>
                      </a:pPr>
                      <a:r>
                        <a:rPr lang="en-US" sz="1000" dirty="0">
                          <a:effectLst/>
                        </a:rPr>
                        <a:t> </a:t>
                      </a:r>
                      <a:endParaRPr lang="en-ZA"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75" marR="68575" marT="0" marB="0"/>
                </a:tc>
                <a:tc>
                  <a:txBody>
                    <a:bodyPr/>
                    <a:lstStyle/>
                    <a:p>
                      <a:pPr algn="just">
                        <a:lnSpc>
                          <a:spcPct val="115000"/>
                        </a:lnSpc>
                        <a:tabLst>
                          <a:tab pos="457200" algn="l"/>
                        </a:tabLst>
                      </a:pPr>
                      <a:r>
                        <a:rPr lang="en-US" sz="1000" dirty="0">
                          <a:effectLst/>
                        </a:rPr>
                        <a:t> </a:t>
                      </a:r>
                      <a:endParaRPr lang="en-ZA"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75" marR="68575" marT="0" marB="0"/>
                </a:tc>
                <a:extLst>
                  <a:ext uri="{0D108BD9-81ED-4DB2-BD59-A6C34878D82A}">
                    <a16:rowId xmlns:a16="http://schemas.microsoft.com/office/drawing/2014/main" val="10001"/>
                  </a:ext>
                </a:extLst>
              </a:tr>
            </a:tbl>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782393-6A38-4D02-A983-0BA6C1A7EE55}"/>
              </a:ext>
            </a:extLst>
          </p:cNvPr>
          <p:cNvSpPr>
            <a:spLocks noGrp="1"/>
          </p:cNvSpPr>
          <p:nvPr>
            <p:ph type="title"/>
          </p:nvPr>
        </p:nvSpPr>
        <p:spPr/>
        <p:txBody>
          <a:bodyPr/>
          <a:lstStyle/>
          <a:p>
            <a:r>
              <a:rPr lang="en-US" sz="2400" b="1" dirty="0">
                <a:effectLst/>
                <a:latin typeface="Arial" panose="020B0604020202020204" pitchFamily="34" charset="0"/>
                <a:ea typeface="Times New Roman" panose="02020603050405020304" pitchFamily="18" charset="0"/>
              </a:rPr>
              <a:t>Condition of contract award</a:t>
            </a:r>
            <a:endParaRPr lang="en-ZA" dirty="0"/>
          </a:p>
        </p:txBody>
      </p:sp>
      <p:sp>
        <p:nvSpPr>
          <p:cNvPr id="3" name="Content Placeholder 2">
            <a:extLst>
              <a:ext uri="{FF2B5EF4-FFF2-40B4-BE49-F238E27FC236}">
                <a16:creationId xmlns:a16="http://schemas.microsoft.com/office/drawing/2014/main" id="{916957C3-0979-99FD-8561-00512A161EDC}"/>
              </a:ext>
            </a:extLst>
          </p:cNvPr>
          <p:cNvSpPr>
            <a:spLocks noGrp="1"/>
          </p:cNvSpPr>
          <p:nvPr>
            <p:ph idx="1"/>
          </p:nvPr>
        </p:nvSpPr>
        <p:spPr>
          <a:xfrm>
            <a:off x="361682" y="1085850"/>
            <a:ext cx="11601718" cy="4996665"/>
          </a:xfrm>
        </p:spPr>
        <p:txBody>
          <a:bodyPr>
            <a:normAutofit/>
          </a:bodyPr>
          <a:lstStyle/>
          <a:p>
            <a:pPr marL="0" lvl="0" indent="0" algn="just">
              <a:lnSpc>
                <a:spcPct val="150000"/>
              </a:lnSpc>
              <a:buSzPts val="1100"/>
              <a:buNone/>
              <a:tabLst>
                <a:tab pos="457200" algn="l"/>
              </a:tabLst>
            </a:pPr>
            <a:r>
              <a:rPr lang="en-ZA" sz="1800" b="1" u="sng" dirty="0">
                <a:effectLst/>
                <a:latin typeface="Arial" panose="020B0604020202020204" pitchFamily="34" charset="0"/>
                <a:ea typeface="Calibri" panose="020F0502020204030204" pitchFamily="34" charset="0"/>
              </a:rPr>
              <a:t>Procurement spend on</a:t>
            </a:r>
            <a:r>
              <a:rPr lang="en-US" sz="1800" b="1" u="sng" dirty="0">
                <a:effectLst/>
                <a:latin typeface="Arial" panose="020B0604020202020204" pitchFamily="34" charset="0"/>
                <a:ea typeface="Calibri" panose="020F0502020204030204" pitchFamily="34" charset="0"/>
              </a:rPr>
              <a:t> entities with a minimum 51% black ownership</a:t>
            </a:r>
            <a:endParaRPr lang="en-ZA" sz="1800" u="sng" dirty="0">
              <a:effectLst/>
              <a:latin typeface="Times New Roman" panose="02020603050405020304" pitchFamily="18" charset="0"/>
              <a:ea typeface="Calibri" panose="020F0502020204030204" pitchFamily="34" charset="0"/>
            </a:endParaRPr>
          </a:p>
          <a:p>
            <a:pPr marL="228600" algn="just">
              <a:lnSpc>
                <a:spcPct val="150000"/>
              </a:lnSpc>
              <a:spcBef>
                <a:spcPts val="800"/>
              </a:spcBef>
              <a:spcAft>
                <a:spcPts val="0"/>
              </a:spcAft>
            </a:pPr>
            <a:r>
              <a:rPr lang="en-ZA" sz="1600" dirty="0">
                <a:effectLst/>
                <a:latin typeface="Arial" panose="020B0604020202020204" pitchFamily="34" charset="0"/>
                <a:ea typeface="Times New Roman" panose="02020603050405020304" pitchFamily="18" charset="0"/>
              </a:rPr>
              <a:t>The winning tenderer is encouraged to procure/spend on designated groups on the following paid invoices for both:</a:t>
            </a:r>
            <a:endParaRPr lang="en-ZA" sz="1600" dirty="0">
              <a:effectLst/>
              <a:latin typeface="Times New Roman" panose="02020603050405020304" pitchFamily="18" charset="0"/>
              <a:ea typeface="Times New Roman" panose="02020603050405020304" pitchFamily="18" charset="0"/>
            </a:endParaRPr>
          </a:p>
          <a:p>
            <a:pPr marL="228600" algn="just">
              <a:lnSpc>
                <a:spcPct val="115000"/>
              </a:lnSpc>
              <a:spcBef>
                <a:spcPts val="800"/>
              </a:spcBef>
              <a:spcAft>
                <a:spcPts val="0"/>
              </a:spcAft>
            </a:pPr>
            <a:r>
              <a:rPr lang="en-ZA" sz="1600" dirty="0">
                <a:latin typeface="Arial" panose="020B0604020202020204" pitchFamily="34" charset="0"/>
                <a:ea typeface="Times New Roman" panose="02020603050405020304" pitchFamily="18" charset="0"/>
              </a:rPr>
              <a:t>t</a:t>
            </a:r>
            <a:r>
              <a:rPr lang="en-ZA" sz="1600" dirty="0">
                <a:effectLst/>
                <a:latin typeface="Arial" panose="020B0604020202020204" pitchFamily="34" charset="0"/>
                <a:ea typeface="Times New Roman" panose="02020603050405020304" pitchFamily="18" charset="0"/>
              </a:rPr>
              <a:t>he indirect expenses (e.g. overheads) on goods and services supplied to the contractor/supplier by designated groups; and</a:t>
            </a:r>
            <a:endParaRPr lang="en-ZA" sz="1600" dirty="0">
              <a:effectLst/>
              <a:latin typeface="Times New Roman" panose="02020603050405020304" pitchFamily="18" charset="0"/>
              <a:ea typeface="Times New Roman" panose="02020603050405020304" pitchFamily="18" charset="0"/>
            </a:endParaRPr>
          </a:p>
          <a:p>
            <a:pPr marL="228600" algn="just">
              <a:lnSpc>
                <a:spcPct val="115000"/>
              </a:lnSpc>
              <a:spcBef>
                <a:spcPts val="800"/>
              </a:spcBef>
              <a:spcAft>
                <a:spcPts val="0"/>
              </a:spcAft>
            </a:pPr>
            <a:r>
              <a:rPr lang="en-ZA" sz="1600" dirty="0">
                <a:effectLst/>
                <a:latin typeface="Arial" panose="020B0604020202020204" pitchFamily="34" charset="0"/>
                <a:ea typeface="Times New Roman" panose="02020603050405020304" pitchFamily="18" charset="0"/>
              </a:rPr>
              <a:t>direct spend on goods and services supplied by the subcontractors for the execution of the scope of work. </a:t>
            </a:r>
            <a:endParaRPr lang="en-ZA" sz="1600" dirty="0">
              <a:effectLst/>
              <a:latin typeface="Times New Roman" panose="02020603050405020304" pitchFamily="18" charset="0"/>
              <a:ea typeface="Times New Roman" panose="02020603050405020304" pitchFamily="18" charset="0"/>
            </a:endParaRPr>
          </a:p>
          <a:p>
            <a:pPr marL="0" indent="0">
              <a:buNone/>
            </a:pPr>
            <a:endParaRPr lang="en-ZA" sz="1600" dirty="0">
              <a:effectLst/>
              <a:latin typeface="Arial" panose="020B0604020202020204" pitchFamily="34" charset="0"/>
              <a:ea typeface="Times New Roman" panose="02020603050405020304" pitchFamily="18" charset="0"/>
            </a:endParaRPr>
          </a:p>
          <a:p>
            <a:pPr marL="0" indent="0">
              <a:buNone/>
            </a:pPr>
            <a:r>
              <a:rPr lang="en-ZA" sz="1600" dirty="0">
                <a:effectLst/>
                <a:latin typeface="Arial" panose="020B0604020202020204" pitchFamily="34" charset="0"/>
                <a:ea typeface="Times New Roman" panose="02020603050405020304" pitchFamily="18" charset="0"/>
              </a:rPr>
              <a:t>Activities, as a proportion of the local procurement content, which may be subcontracted to designated black owned enterprises must be submitted in a table below</a:t>
            </a:r>
            <a:endParaRPr lang="en-US" sz="1600" dirty="0">
              <a:latin typeface="Arial" panose="020B0604020202020204" pitchFamily="34" charset="0"/>
            </a:endParaRPr>
          </a:p>
          <a:p>
            <a:pPr marL="0" indent="0">
              <a:buNone/>
            </a:pPr>
            <a:endParaRPr lang="en-US" sz="1800" dirty="0">
              <a:latin typeface="Arial" panose="020B0604020202020204" pitchFamily="34" charset="0"/>
            </a:endParaRPr>
          </a:p>
        </p:txBody>
      </p:sp>
      <p:sp>
        <p:nvSpPr>
          <p:cNvPr id="4" name="Footer Placeholder 3">
            <a:extLst>
              <a:ext uri="{FF2B5EF4-FFF2-40B4-BE49-F238E27FC236}">
                <a16:creationId xmlns:a16="http://schemas.microsoft.com/office/drawing/2014/main" id="{5DD8EB21-3F56-F874-9EF3-9F729F30A2EE}"/>
              </a:ext>
            </a:extLst>
          </p:cNvPr>
          <p:cNvSpPr>
            <a:spLocks noGrp="1"/>
          </p:cNvSpPr>
          <p:nvPr>
            <p:ph type="ftr" sz="quarter" idx="3"/>
          </p:nvPr>
        </p:nvSpPr>
        <p:spPr/>
        <p:txBody>
          <a:bodyPr/>
          <a:lstStyle/>
          <a:p>
            <a:endParaRPr lang="en-GB" dirty="0"/>
          </a:p>
        </p:txBody>
      </p:sp>
      <p:sp>
        <p:nvSpPr>
          <p:cNvPr id="5" name="Slide Number Placeholder 4">
            <a:extLst>
              <a:ext uri="{FF2B5EF4-FFF2-40B4-BE49-F238E27FC236}">
                <a16:creationId xmlns:a16="http://schemas.microsoft.com/office/drawing/2014/main" id="{766F7B5B-7980-D3F0-DF81-050B4F3553A0}"/>
              </a:ext>
            </a:extLst>
          </p:cNvPr>
          <p:cNvSpPr>
            <a:spLocks noGrp="1"/>
          </p:cNvSpPr>
          <p:nvPr>
            <p:ph type="sldNum" sz="quarter" idx="4"/>
          </p:nvPr>
        </p:nvSpPr>
        <p:spPr/>
        <p:txBody>
          <a:bodyPr/>
          <a:lstStyle/>
          <a:p>
            <a:fld id="{56B1497D-D85C-49F0-B0C9-9C5FED4EAE9E}" type="slidenum">
              <a:rPr lang="en-GB" smtClean="0"/>
              <a:pPr/>
              <a:t>16</a:t>
            </a:fld>
            <a:endParaRPr lang="en-GB" dirty="0"/>
          </a:p>
        </p:txBody>
      </p:sp>
      <p:graphicFrame>
        <p:nvGraphicFramePr>
          <p:cNvPr id="6" name="Table 5">
            <a:extLst>
              <a:ext uri="{FF2B5EF4-FFF2-40B4-BE49-F238E27FC236}">
                <a16:creationId xmlns:a16="http://schemas.microsoft.com/office/drawing/2014/main" id="{20493974-E073-5D31-A92B-0CA06529624E}"/>
              </a:ext>
            </a:extLst>
          </p:cNvPr>
          <p:cNvGraphicFramePr>
            <a:graphicFrameLocks noGrp="1"/>
          </p:cNvGraphicFramePr>
          <p:nvPr>
            <p:extLst>
              <p:ext uri="{D42A27DB-BD31-4B8C-83A1-F6EECF244321}">
                <p14:modId xmlns:p14="http://schemas.microsoft.com/office/powerpoint/2010/main" val="3863997509"/>
              </p:ext>
            </p:extLst>
          </p:nvPr>
        </p:nvGraphicFramePr>
        <p:xfrm>
          <a:off x="447675" y="3810000"/>
          <a:ext cx="11297858" cy="2066924"/>
        </p:xfrm>
        <a:graphic>
          <a:graphicData uri="http://schemas.openxmlformats.org/drawingml/2006/table">
            <a:tbl>
              <a:tblPr firstRow="1" firstCol="1" bandRow="1">
                <a:tableStyleId>{5C22544A-7EE6-4342-B048-85BDC9FD1C3A}</a:tableStyleId>
              </a:tblPr>
              <a:tblGrid>
                <a:gridCol w="4937749">
                  <a:extLst>
                    <a:ext uri="{9D8B030D-6E8A-4147-A177-3AD203B41FA5}">
                      <a16:colId xmlns:a16="http://schemas.microsoft.com/office/drawing/2014/main" val="543171984"/>
                    </a:ext>
                  </a:extLst>
                </a:gridCol>
                <a:gridCol w="3179304">
                  <a:extLst>
                    <a:ext uri="{9D8B030D-6E8A-4147-A177-3AD203B41FA5}">
                      <a16:colId xmlns:a16="http://schemas.microsoft.com/office/drawing/2014/main" val="2766231798"/>
                    </a:ext>
                  </a:extLst>
                </a:gridCol>
                <a:gridCol w="3180805">
                  <a:extLst>
                    <a:ext uri="{9D8B030D-6E8A-4147-A177-3AD203B41FA5}">
                      <a16:colId xmlns:a16="http://schemas.microsoft.com/office/drawing/2014/main" val="208350492"/>
                    </a:ext>
                  </a:extLst>
                </a:gridCol>
              </a:tblGrid>
              <a:tr h="529920">
                <a:tc>
                  <a:txBody>
                    <a:bodyPr/>
                    <a:lstStyle/>
                    <a:p>
                      <a:pPr algn="just">
                        <a:lnSpc>
                          <a:spcPct val="115000"/>
                        </a:lnSpc>
                        <a:tabLst>
                          <a:tab pos="457200" algn="l"/>
                        </a:tabLst>
                      </a:pPr>
                      <a:r>
                        <a:rPr lang="en-US" sz="1800" dirty="0">
                          <a:effectLst/>
                          <a:latin typeface="Arial" panose="020B0604020202020204" pitchFamily="34" charset="0"/>
                          <a:cs typeface="Arial" panose="020B0604020202020204" pitchFamily="34" charset="0"/>
                        </a:rPr>
                        <a:t>Procurement from Designated Group</a:t>
                      </a:r>
                      <a:endParaRPr lang="en-ZA" sz="1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lnSpc>
                          <a:spcPct val="115000"/>
                        </a:lnSpc>
                        <a:tabLst>
                          <a:tab pos="457200" algn="l"/>
                        </a:tabLst>
                      </a:pPr>
                      <a:r>
                        <a:rPr lang="en-US" sz="1800" dirty="0">
                          <a:effectLst/>
                          <a:latin typeface="Arial" panose="020B0604020202020204" pitchFamily="34" charset="0"/>
                          <a:cs typeface="Arial" panose="020B0604020202020204" pitchFamily="34" charset="0"/>
                        </a:rPr>
                        <a:t>Eskom Target</a:t>
                      </a:r>
                      <a:endParaRPr lang="en-ZA" sz="1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lnSpc>
                          <a:spcPct val="115000"/>
                        </a:lnSpc>
                        <a:tabLst>
                          <a:tab pos="457200" algn="l"/>
                        </a:tabLst>
                      </a:pPr>
                      <a:r>
                        <a:rPr lang="en-US" sz="1800" dirty="0">
                          <a:effectLst/>
                          <a:latin typeface="Arial" panose="020B0604020202020204" pitchFamily="34" charset="0"/>
                          <a:cs typeface="Arial" panose="020B0604020202020204" pitchFamily="34" charset="0"/>
                        </a:rPr>
                        <a:t>Tenderer Proposal</a:t>
                      </a:r>
                      <a:endParaRPr lang="en-ZA" sz="1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2390357108"/>
                  </a:ext>
                </a:extLst>
              </a:tr>
              <a:tr h="384251">
                <a:tc>
                  <a:txBody>
                    <a:bodyPr/>
                    <a:lstStyle/>
                    <a:p>
                      <a:pPr algn="just">
                        <a:lnSpc>
                          <a:spcPct val="115000"/>
                        </a:lnSpc>
                        <a:tabLst>
                          <a:tab pos="457200" algn="l"/>
                        </a:tabLst>
                      </a:pPr>
                      <a:r>
                        <a:rPr lang="en-US" sz="1800" dirty="0">
                          <a:effectLst/>
                          <a:latin typeface="Arial" panose="020B0604020202020204" pitchFamily="34" charset="0"/>
                          <a:cs typeface="Arial" panose="020B0604020202020204" pitchFamily="34" charset="0"/>
                        </a:rPr>
                        <a:t>Black Owned </a:t>
                      </a:r>
                      <a:endParaRPr lang="en-ZA" sz="1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lnSpc>
                          <a:spcPct val="115000"/>
                        </a:lnSpc>
                        <a:tabLst>
                          <a:tab pos="457200" algn="l"/>
                        </a:tabLst>
                      </a:pPr>
                      <a:r>
                        <a:rPr lang="en-US" sz="1800">
                          <a:effectLst/>
                          <a:latin typeface="Arial" panose="020B0604020202020204" pitchFamily="34" charset="0"/>
                          <a:cs typeface="Arial" panose="020B0604020202020204" pitchFamily="34" charset="0"/>
                        </a:rPr>
                        <a:t>4.0%</a:t>
                      </a:r>
                      <a:endParaRPr lang="en-ZA" sz="18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just">
                        <a:lnSpc>
                          <a:spcPct val="115000"/>
                        </a:lnSpc>
                        <a:tabLst>
                          <a:tab pos="457200" algn="l"/>
                        </a:tabLst>
                      </a:pPr>
                      <a:r>
                        <a:rPr lang="en-US" sz="1800">
                          <a:effectLst/>
                          <a:latin typeface="Arial" panose="020B0604020202020204" pitchFamily="34" charset="0"/>
                          <a:cs typeface="Arial" panose="020B0604020202020204" pitchFamily="34" charset="0"/>
                        </a:rPr>
                        <a:t> </a:t>
                      </a:r>
                      <a:endParaRPr lang="en-ZA" sz="18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4198386159"/>
                  </a:ext>
                </a:extLst>
              </a:tr>
              <a:tr h="384251">
                <a:tc>
                  <a:txBody>
                    <a:bodyPr/>
                    <a:lstStyle/>
                    <a:p>
                      <a:pPr algn="just">
                        <a:lnSpc>
                          <a:spcPct val="115000"/>
                        </a:lnSpc>
                        <a:tabLst>
                          <a:tab pos="457200" algn="l"/>
                        </a:tabLst>
                      </a:pPr>
                      <a:r>
                        <a:rPr lang="en-US" sz="1800" dirty="0">
                          <a:effectLst/>
                          <a:latin typeface="Arial" panose="020B0604020202020204" pitchFamily="34" charset="0"/>
                          <a:cs typeface="Arial" panose="020B0604020202020204" pitchFamily="34" charset="0"/>
                        </a:rPr>
                        <a:t>Black Women Owned</a:t>
                      </a:r>
                      <a:endParaRPr lang="en-ZA" sz="1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lnSpc>
                          <a:spcPct val="115000"/>
                        </a:lnSpc>
                        <a:tabLst>
                          <a:tab pos="457200" algn="l"/>
                        </a:tabLst>
                      </a:pPr>
                      <a:r>
                        <a:rPr lang="en-US" sz="1800" dirty="0">
                          <a:effectLst/>
                          <a:latin typeface="Arial" panose="020B0604020202020204" pitchFamily="34" charset="0"/>
                          <a:cs typeface="Arial" panose="020B0604020202020204" pitchFamily="34" charset="0"/>
                        </a:rPr>
                        <a:t>3.0%</a:t>
                      </a:r>
                      <a:endParaRPr lang="en-ZA" sz="1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just">
                        <a:lnSpc>
                          <a:spcPct val="115000"/>
                        </a:lnSpc>
                        <a:tabLst>
                          <a:tab pos="457200" algn="l"/>
                        </a:tabLst>
                      </a:pPr>
                      <a:r>
                        <a:rPr lang="en-US" sz="1800">
                          <a:effectLst/>
                          <a:latin typeface="Arial" panose="020B0604020202020204" pitchFamily="34" charset="0"/>
                          <a:cs typeface="Arial" panose="020B0604020202020204" pitchFamily="34" charset="0"/>
                        </a:rPr>
                        <a:t> </a:t>
                      </a:r>
                      <a:endParaRPr lang="en-ZA" sz="18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653552209"/>
                  </a:ext>
                </a:extLst>
              </a:tr>
              <a:tr h="384251">
                <a:tc>
                  <a:txBody>
                    <a:bodyPr/>
                    <a:lstStyle/>
                    <a:p>
                      <a:pPr algn="just">
                        <a:lnSpc>
                          <a:spcPct val="115000"/>
                        </a:lnSpc>
                        <a:tabLst>
                          <a:tab pos="457200" algn="l"/>
                        </a:tabLst>
                      </a:pPr>
                      <a:r>
                        <a:rPr lang="en-US" sz="1800">
                          <a:effectLst/>
                          <a:latin typeface="Arial" panose="020B0604020202020204" pitchFamily="34" charset="0"/>
                          <a:cs typeface="Arial" panose="020B0604020202020204" pitchFamily="34" charset="0"/>
                        </a:rPr>
                        <a:t>Black Youth Owned</a:t>
                      </a:r>
                      <a:endParaRPr lang="en-ZA" sz="18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lnSpc>
                          <a:spcPct val="115000"/>
                        </a:lnSpc>
                        <a:tabLst>
                          <a:tab pos="457200" algn="l"/>
                        </a:tabLst>
                      </a:pPr>
                      <a:r>
                        <a:rPr lang="en-US" sz="1800" dirty="0">
                          <a:effectLst/>
                          <a:latin typeface="Arial" panose="020B0604020202020204" pitchFamily="34" charset="0"/>
                          <a:cs typeface="Arial" panose="020B0604020202020204" pitchFamily="34" charset="0"/>
                        </a:rPr>
                        <a:t>2.0%</a:t>
                      </a:r>
                      <a:endParaRPr lang="en-ZA" sz="1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just">
                        <a:lnSpc>
                          <a:spcPct val="115000"/>
                        </a:lnSpc>
                        <a:tabLst>
                          <a:tab pos="457200" algn="l"/>
                        </a:tabLst>
                      </a:pPr>
                      <a:r>
                        <a:rPr lang="en-US" sz="1800" dirty="0">
                          <a:effectLst/>
                          <a:latin typeface="Arial" panose="020B0604020202020204" pitchFamily="34" charset="0"/>
                          <a:cs typeface="Arial" panose="020B0604020202020204" pitchFamily="34" charset="0"/>
                        </a:rPr>
                        <a:t> </a:t>
                      </a:r>
                      <a:endParaRPr lang="en-ZA" sz="1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4280094538"/>
                  </a:ext>
                </a:extLst>
              </a:tr>
              <a:tr h="384251">
                <a:tc>
                  <a:txBody>
                    <a:bodyPr/>
                    <a:lstStyle/>
                    <a:p>
                      <a:pPr algn="just">
                        <a:lnSpc>
                          <a:spcPct val="115000"/>
                        </a:lnSpc>
                        <a:tabLst>
                          <a:tab pos="457200" algn="l"/>
                        </a:tabLst>
                      </a:pPr>
                      <a:r>
                        <a:rPr lang="en-US" sz="1800">
                          <a:effectLst/>
                          <a:latin typeface="Arial" panose="020B0604020202020204" pitchFamily="34" charset="0"/>
                          <a:cs typeface="Arial" panose="020B0604020202020204" pitchFamily="34" charset="0"/>
                        </a:rPr>
                        <a:t>Black Persons with Disability</a:t>
                      </a:r>
                      <a:endParaRPr lang="en-ZA" sz="18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lnSpc>
                          <a:spcPct val="115000"/>
                        </a:lnSpc>
                        <a:tabLst>
                          <a:tab pos="457200" algn="l"/>
                        </a:tabLst>
                      </a:pPr>
                      <a:r>
                        <a:rPr lang="en-US" sz="1800" dirty="0">
                          <a:effectLst/>
                          <a:latin typeface="Arial" panose="020B0604020202020204" pitchFamily="34" charset="0"/>
                          <a:cs typeface="Arial" panose="020B0604020202020204" pitchFamily="34" charset="0"/>
                        </a:rPr>
                        <a:t>1.0%</a:t>
                      </a:r>
                      <a:endParaRPr lang="en-ZA" sz="1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just">
                        <a:lnSpc>
                          <a:spcPct val="115000"/>
                        </a:lnSpc>
                        <a:tabLst>
                          <a:tab pos="457200" algn="l"/>
                        </a:tabLst>
                      </a:pPr>
                      <a:r>
                        <a:rPr lang="en-US" sz="1800" dirty="0">
                          <a:effectLst/>
                          <a:latin typeface="Arial" panose="020B0604020202020204" pitchFamily="34" charset="0"/>
                          <a:cs typeface="Arial" panose="020B0604020202020204" pitchFamily="34" charset="0"/>
                        </a:rPr>
                        <a:t> </a:t>
                      </a:r>
                      <a:endParaRPr lang="en-ZA" sz="1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3098422273"/>
                  </a:ext>
                </a:extLst>
              </a:tr>
            </a:tbl>
          </a:graphicData>
        </a:graphic>
      </p:graphicFrame>
    </p:spTree>
    <p:extLst>
      <p:ext uri="{BB962C8B-B14F-4D97-AF65-F5344CB8AC3E}">
        <p14:creationId xmlns:p14="http://schemas.microsoft.com/office/powerpoint/2010/main" val="13216182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E0BF68-87B2-FEF1-379E-167FEDD36352}"/>
              </a:ext>
            </a:extLst>
          </p:cNvPr>
          <p:cNvSpPr>
            <a:spLocks noGrp="1"/>
          </p:cNvSpPr>
          <p:nvPr>
            <p:ph type="title"/>
          </p:nvPr>
        </p:nvSpPr>
        <p:spPr/>
        <p:txBody>
          <a:bodyPr/>
          <a:lstStyle/>
          <a:p>
            <a:r>
              <a:rPr lang="en-US" b="1" dirty="0">
                <a:effectLst/>
                <a:latin typeface="Arial" panose="020B0604020202020204" pitchFamily="34" charset="0"/>
                <a:ea typeface="Times New Roman" panose="02020603050405020304" pitchFamily="18" charset="0"/>
              </a:rPr>
              <a:t>Condition of contract </a:t>
            </a:r>
            <a:r>
              <a:rPr lang="en-US" b="1" dirty="0">
                <a:latin typeface="Arial" panose="020B0604020202020204" pitchFamily="34" charset="0"/>
                <a:ea typeface="Times New Roman" panose="02020603050405020304" pitchFamily="18" charset="0"/>
              </a:rPr>
              <a:t>a</a:t>
            </a:r>
            <a:r>
              <a:rPr lang="en-US" b="1" dirty="0">
                <a:effectLst/>
                <a:latin typeface="Arial" panose="020B0604020202020204" pitchFamily="34" charset="0"/>
                <a:ea typeface="Times New Roman" panose="02020603050405020304" pitchFamily="18" charset="0"/>
              </a:rPr>
              <a:t>ward</a:t>
            </a:r>
            <a:endParaRPr lang="en-ZA" dirty="0"/>
          </a:p>
        </p:txBody>
      </p:sp>
      <p:sp>
        <p:nvSpPr>
          <p:cNvPr id="3" name="Content Placeholder 2">
            <a:extLst>
              <a:ext uri="{FF2B5EF4-FFF2-40B4-BE49-F238E27FC236}">
                <a16:creationId xmlns:a16="http://schemas.microsoft.com/office/drawing/2014/main" id="{6390F1EE-0E4C-521E-E786-A5267C01ED6A}"/>
              </a:ext>
            </a:extLst>
          </p:cNvPr>
          <p:cNvSpPr>
            <a:spLocks noGrp="1"/>
          </p:cNvSpPr>
          <p:nvPr>
            <p:ph idx="1"/>
          </p:nvPr>
        </p:nvSpPr>
        <p:spPr>
          <a:xfrm>
            <a:off x="142875" y="1247774"/>
            <a:ext cx="11687443" cy="5067301"/>
          </a:xfrm>
        </p:spPr>
        <p:txBody>
          <a:bodyPr>
            <a:normAutofit fontScale="25000" lnSpcReduction="20000"/>
          </a:bodyPr>
          <a:lstStyle/>
          <a:p>
            <a:pPr marL="0" indent="0">
              <a:buNone/>
            </a:pPr>
            <a:r>
              <a:rPr lang="en-ZA" sz="7200" b="1" u="sng" dirty="0">
                <a:effectLst/>
                <a:latin typeface="Arial" panose="020B0604020202020204" pitchFamily="34" charset="0"/>
                <a:ea typeface="Calibri" panose="020F0502020204030204" pitchFamily="34" charset="0"/>
              </a:rPr>
              <a:t>Skills development</a:t>
            </a:r>
          </a:p>
          <a:p>
            <a:pPr algn="just">
              <a:lnSpc>
                <a:spcPct val="150000"/>
              </a:lnSpc>
              <a:tabLst>
                <a:tab pos="457200" algn="l"/>
              </a:tabLst>
            </a:pPr>
            <a:r>
              <a:rPr lang="en-ZA" sz="6400" dirty="0">
                <a:effectLst/>
                <a:latin typeface="Arial" panose="020B0604020202020204" pitchFamily="34" charset="0"/>
                <a:ea typeface="Times New Roman" panose="02020603050405020304" pitchFamily="18" charset="0"/>
              </a:rPr>
              <a:t>The candidates selected for skills development shall be currently unemployed graduates from university schools and technical, vocational, education and training (TVET) campuses of South Africa. </a:t>
            </a:r>
          </a:p>
          <a:p>
            <a:pPr algn="just">
              <a:lnSpc>
                <a:spcPct val="150000"/>
              </a:lnSpc>
              <a:tabLst>
                <a:tab pos="457200" algn="l"/>
              </a:tabLst>
            </a:pPr>
            <a:r>
              <a:rPr lang="en-ZA" sz="6400" dirty="0">
                <a:effectLst/>
                <a:latin typeface="Arial" panose="020B0604020202020204" pitchFamily="34" charset="0"/>
                <a:ea typeface="Times New Roman" panose="02020603050405020304" pitchFamily="18" charset="0"/>
              </a:rPr>
              <a:t>The threshold will be as follows to ensure successful implementation of this initiative:</a:t>
            </a:r>
          </a:p>
          <a:p>
            <a:pPr indent="0" algn="just">
              <a:lnSpc>
                <a:spcPct val="115000"/>
              </a:lnSpc>
              <a:buNone/>
              <a:tabLst>
                <a:tab pos="457200" algn="l"/>
              </a:tabLst>
            </a:pPr>
            <a:endParaRPr lang="en-ZA" sz="3200" dirty="0">
              <a:effectLst/>
              <a:latin typeface="Arial" panose="020B0604020202020204" pitchFamily="34" charset="0"/>
              <a:ea typeface="Times New Roman" panose="02020603050405020304" pitchFamily="18" charset="0"/>
            </a:endParaRPr>
          </a:p>
          <a:p>
            <a:pPr marL="342900" lvl="0" indent="-342900" algn="just">
              <a:lnSpc>
                <a:spcPct val="115000"/>
              </a:lnSpc>
              <a:buFont typeface="Wingdings" panose="05000000000000000000" pitchFamily="2" charset="2"/>
              <a:buChar char=""/>
              <a:tabLst>
                <a:tab pos="457200" algn="l"/>
              </a:tabLst>
            </a:pPr>
            <a:r>
              <a:rPr lang="en-US" sz="6400" dirty="0">
                <a:effectLst/>
                <a:latin typeface="Arial" panose="020B0604020202020204" pitchFamily="34" charset="0"/>
                <a:ea typeface="Times New Roman" panose="02020603050405020304" pitchFamily="18" charset="0"/>
              </a:rPr>
              <a:t>The successful tenderer will be obligated to </a:t>
            </a:r>
            <a:r>
              <a:rPr lang="en-US" sz="6400" b="1" dirty="0">
                <a:effectLst/>
                <a:latin typeface="Arial" panose="020B0604020202020204" pitchFamily="34" charset="0"/>
                <a:ea typeface="Times New Roman" panose="02020603050405020304" pitchFamily="18" charset="0"/>
              </a:rPr>
              <a:t>skill one</a:t>
            </a:r>
            <a:r>
              <a:rPr lang="en-US" sz="6400" dirty="0">
                <a:effectLst/>
                <a:latin typeface="Arial" panose="020B0604020202020204" pitchFamily="34" charset="0"/>
                <a:ea typeface="Times New Roman" panose="02020603050405020304" pitchFamily="18" charset="0"/>
              </a:rPr>
              <a:t> candidate for every </a:t>
            </a:r>
            <a:r>
              <a:rPr lang="en-US" sz="6400" b="1" dirty="0">
                <a:effectLst/>
                <a:latin typeface="Arial" panose="020B0604020202020204" pitchFamily="34" charset="0"/>
                <a:ea typeface="Times New Roman" panose="02020603050405020304" pitchFamily="18" charset="0"/>
              </a:rPr>
              <a:t>R2 Million</a:t>
            </a:r>
            <a:r>
              <a:rPr lang="en-US" sz="6400" dirty="0">
                <a:effectLst/>
                <a:latin typeface="Arial" panose="020B0604020202020204" pitchFamily="34" charset="0"/>
                <a:ea typeface="Times New Roman" panose="02020603050405020304" pitchFamily="18" charset="0"/>
              </a:rPr>
              <a:t> spend cumulatively through purchase orders/instructions awarded to the supplier. </a:t>
            </a:r>
            <a:endParaRPr lang="en-ZA" sz="6400" dirty="0">
              <a:effectLst/>
              <a:latin typeface="Arial" panose="020B0604020202020204" pitchFamily="34" charset="0"/>
              <a:ea typeface="Times New Roman" panose="02020603050405020304" pitchFamily="18" charset="0"/>
            </a:endParaRPr>
          </a:p>
          <a:p>
            <a:pPr indent="0" algn="just">
              <a:lnSpc>
                <a:spcPct val="115000"/>
              </a:lnSpc>
              <a:buNone/>
              <a:tabLst>
                <a:tab pos="457200" algn="l"/>
              </a:tabLst>
            </a:pPr>
            <a:endParaRPr lang="en-ZA" sz="3200" dirty="0">
              <a:effectLst/>
              <a:latin typeface="Arial" panose="020B0604020202020204" pitchFamily="34" charset="0"/>
              <a:ea typeface="Times New Roman" panose="02020603050405020304" pitchFamily="18" charset="0"/>
            </a:endParaRPr>
          </a:p>
          <a:p>
            <a:pPr marL="342900" lvl="0" indent="-342900" algn="just">
              <a:lnSpc>
                <a:spcPct val="115000"/>
              </a:lnSpc>
              <a:buFont typeface="Wingdings" panose="05000000000000000000" pitchFamily="2" charset="2"/>
              <a:buChar char=""/>
              <a:tabLst>
                <a:tab pos="457200" algn="l"/>
              </a:tabLst>
            </a:pPr>
            <a:r>
              <a:rPr lang="en-US" sz="6400" dirty="0">
                <a:effectLst/>
                <a:latin typeface="Arial" panose="020B0604020202020204" pitchFamily="34" charset="0"/>
                <a:ea typeface="Times New Roman" panose="02020603050405020304" pitchFamily="18" charset="0"/>
              </a:rPr>
              <a:t>The tenderer will be expected to submit a letter of competence/proof of attendance/service contract/certificate of compliance as proof that a candidate has been appointed for work experience. The supplier will be required to implement this requirement a month after the threshold is reached</a:t>
            </a:r>
            <a:r>
              <a:rPr lang="en-US" sz="4800" dirty="0">
                <a:effectLst/>
                <a:latin typeface="Arial" panose="020B0604020202020204" pitchFamily="34" charset="0"/>
                <a:ea typeface="Times New Roman" panose="02020603050405020304" pitchFamily="18" charset="0"/>
              </a:rPr>
              <a:t>. </a:t>
            </a:r>
            <a:endParaRPr lang="en-ZA" sz="4800" dirty="0">
              <a:effectLst/>
              <a:latin typeface="Arial" panose="020B0604020202020204" pitchFamily="34" charset="0"/>
              <a:ea typeface="Times New Roman" panose="02020603050405020304" pitchFamily="18" charset="0"/>
            </a:endParaRPr>
          </a:p>
          <a:p>
            <a:pPr marL="0" indent="0">
              <a:buNone/>
            </a:pPr>
            <a:endParaRPr lang="en-ZA" sz="4800" u="sng" dirty="0">
              <a:effectLst/>
              <a:latin typeface="Arial" panose="020B0604020202020204" pitchFamily="34" charset="0"/>
              <a:ea typeface="Calibri" panose="020F0502020204030204" pitchFamily="34" charset="0"/>
            </a:endParaRPr>
          </a:p>
          <a:p>
            <a:pPr marL="0" indent="0">
              <a:buNone/>
            </a:pPr>
            <a:endParaRPr lang="en-ZA" sz="7200" u="sng" dirty="0">
              <a:effectLst/>
              <a:latin typeface="Arial" panose="020B0604020202020204" pitchFamily="34" charset="0"/>
              <a:ea typeface="Calibri" panose="020F0502020204030204" pitchFamily="34" charset="0"/>
            </a:endParaRPr>
          </a:p>
          <a:p>
            <a:pPr marL="0" indent="0">
              <a:buNone/>
            </a:pPr>
            <a:endParaRPr lang="en-US" sz="6400" dirty="0">
              <a:effectLst/>
              <a:latin typeface="Arial" panose="020B0604020202020204" pitchFamily="34" charset="0"/>
              <a:ea typeface="Times New Roman" panose="02020603050405020304" pitchFamily="18" charset="0"/>
            </a:endParaRPr>
          </a:p>
          <a:p>
            <a:pPr marL="0" indent="0">
              <a:buNone/>
            </a:pPr>
            <a:endParaRPr lang="en-US" sz="6400" dirty="0">
              <a:latin typeface="Arial" panose="020B0604020202020204" pitchFamily="34" charset="0"/>
              <a:ea typeface="Times New Roman" panose="02020603050405020304" pitchFamily="18" charset="0"/>
            </a:endParaRPr>
          </a:p>
          <a:p>
            <a:pPr marL="0" indent="0">
              <a:buNone/>
            </a:pPr>
            <a:endParaRPr lang="en-US" sz="6400" dirty="0">
              <a:effectLst/>
              <a:latin typeface="Arial" panose="020B0604020202020204" pitchFamily="34" charset="0"/>
              <a:ea typeface="Times New Roman" panose="02020603050405020304" pitchFamily="18" charset="0"/>
            </a:endParaRPr>
          </a:p>
          <a:p>
            <a:pPr marL="0" indent="0">
              <a:buNone/>
            </a:pPr>
            <a:endParaRPr lang="en-US" sz="6400" dirty="0">
              <a:effectLst/>
              <a:latin typeface="Arial" panose="020B0604020202020204" pitchFamily="34" charset="0"/>
              <a:ea typeface="Times New Roman" panose="02020603050405020304" pitchFamily="18" charset="0"/>
            </a:endParaRPr>
          </a:p>
          <a:p>
            <a:pPr marL="0" indent="0">
              <a:buNone/>
            </a:pPr>
            <a:endParaRPr lang="en-US" sz="6400" dirty="0">
              <a:latin typeface="Arial" panose="020B0604020202020204" pitchFamily="34" charset="0"/>
              <a:ea typeface="Times New Roman" panose="02020603050405020304" pitchFamily="18" charset="0"/>
            </a:endParaRPr>
          </a:p>
          <a:p>
            <a:pPr marL="0" indent="0">
              <a:buNone/>
            </a:pPr>
            <a:endParaRPr lang="en-US" sz="6400" dirty="0">
              <a:effectLst/>
              <a:latin typeface="Arial" panose="020B0604020202020204" pitchFamily="34" charset="0"/>
              <a:ea typeface="Times New Roman" panose="02020603050405020304" pitchFamily="18" charset="0"/>
            </a:endParaRPr>
          </a:p>
          <a:p>
            <a:pPr marL="0" indent="0">
              <a:buNone/>
            </a:pPr>
            <a:endParaRPr lang="en-US" sz="1800" dirty="0">
              <a:latin typeface="Arial" panose="020B0604020202020204" pitchFamily="34" charset="0"/>
              <a:ea typeface="Times New Roman" panose="02020603050405020304" pitchFamily="18" charset="0"/>
            </a:endParaRPr>
          </a:p>
          <a:p>
            <a:pPr marL="0" indent="0">
              <a:buNone/>
            </a:pPr>
            <a:endParaRPr lang="en-US" sz="1800" dirty="0">
              <a:effectLst/>
              <a:latin typeface="Arial" panose="020B0604020202020204" pitchFamily="34" charset="0"/>
              <a:ea typeface="Times New Roman" panose="02020603050405020304" pitchFamily="18" charset="0"/>
            </a:endParaRPr>
          </a:p>
          <a:p>
            <a:pPr marL="0" indent="0">
              <a:buNone/>
            </a:pPr>
            <a:endParaRPr lang="en-US" sz="1800" dirty="0">
              <a:latin typeface="Arial" panose="020B0604020202020204" pitchFamily="34" charset="0"/>
              <a:ea typeface="Times New Roman" panose="02020603050405020304" pitchFamily="18" charset="0"/>
            </a:endParaRPr>
          </a:p>
          <a:p>
            <a:pPr marL="0" indent="0">
              <a:buNone/>
            </a:pPr>
            <a:endParaRPr lang="en-US" sz="1800" dirty="0">
              <a:effectLst/>
              <a:latin typeface="Arial" panose="020B0604020202020204" pitchFamily="34" charset="0"/>
              <a:ea typeface="Times New Roman" panose="02020603050405020304" pitchFamily="18" charset="0"/>
            </a:endParaRPr>
          </a:p>
          <a:p>
            <a:pPr marL="0" indent="0">
              <a:buNone/>
            </a:pPr>
            <a:endParaRPr lang="en-US" sz="1800" dirty="0">
              <a:latin typeface="Arial" panose="020B0604020202020204" pitchFamily="34" charset="0"/>
              <a:ea typeface="Times New Roman" panose="02020603050405020304" pitchFamily="18" charset="0"/>
            </a:endParaRPr>
          </a:p>
          <a:p>
            <a:pPr marL="0" indent="0">
              <a:buNone/>
            </a:pPr>
            <a:endParaRPr lang="en-US" sz="1800" dirty="0">
              <a:effectLst/>
              <a:latin typeface="Arial" panose="020B0604020202020204" pitchFamily="34" charset="0"/>
              <a:ea typeface="Times New Roman" panose="02020603050405020304" pitchFamily="18" charset="0"/>
            </a:endParaRPr>
          </a:p>
          <a:p>
            <a:pPr marL="0" indent="0">
              <a:buNone/>
            </a:pPr>
            <a:endParaRPr lang="en-US" sz="1800" dirty="0">
              <a:effectLst/>
              <a:latin typeface="Arial" panose="020B0604020202020204" pitchFamily="34" charset="0"/>
              <a:ea typeface="Times New Roman" panose="02020603050405020304" pitchFamily="18" charset="0"/>
            </a:endParaRPr>
          </a:p>
          <a:p>
            <a:pPr marL="0" indent="0">
              <a:buNone/>
            </a:pPr>
            <a:endParaRPr lang="en-US" sz="1800" dirty="0">
              <a:effectLst/>
              <a:latin typeface="Arial" panose="020B0604020202020204" pitchFamily="34" charset="0"/>
              <a:ea typeface="Times New Roman" panose="02020603050405020304" pitchFamily="18" charset="0"/>
            </a:endParaRPr>
          </a:p>
          <a:p>
            <a:pPr marL="0" indent="0">
              <a:buNone/>
            </a:pPr>
            <a:endParaRPr lang="en-US" sz="6400" dirty="0">
              <a:latin typeface="Arial" panose="020B0604020202020204" pitchFamily="34" charset="0"/>
              <a:ea typeface="Times New Roman" panose="02020603050405020304" pitchFamily="18" charset="0"/>
            </a:endParaRPr>
          </a:p>
          <a:p>
            <a:pPr marL="0" indent="0">
              <a:buNone/>
            </a:pPr>
            <a:endParaRPr lang="en-US" sz="4900" dirty="0">
              <a:effectLst/>
              <a:latin typeface="Arial" panose="020B0604020202020204" pitchFamily="34" charset="0"/>
              <a:ea typeface="Times New Roman" panose="02020603050405020304" pitchFamily="18" charset="0"/>
            </a:endParaRPr>
          </a:p>
          <a:p>
            <a:pPr marL="0" indent="0">
              <a:buNone/>
            </a:pPr>
            <a:endParaRPr lang="en-US" sz="6400" dirty="0">
              <a:effectLst/>
              <a:latin typeface="Arial" panose="020B0604020202020204" pitchFamily="34" charset="0"/>
              <a:ea typeface="Times New Roman" panose="02020603050405020304" pitchFamily="18" charset="0"/>
            </a:endParaRPr>
          </a:p>
          <a:p>
            <a:pPr marL="0" indent="0">
              <a:buNone/>
            </a:pPr>
            <a:r>
              <a:rPr lang="en-US" sz="1800" b="0" i="0" u="none" strike="noStrike" baseline="0" dirty="0">
                <a:solidFill>
                  <a:srgbClr val="000000"/>
                </a:solidFill>
                <a:latin typeface="Arial" panose="020B0604020202020204" pitchFamily="34" charset="0"/>
              </a:rPr>
              <a:t>	</a:t>
            </a:r>
          </a:p>
          <a:p>
            <a:pPr marL="0" indent="0">
              <a:buNone/>
            </a:pPr>
            <a:endParaRPr lang="en-ZA" b="1" dirty="0"/>
          </a:p>
        </p:txBody>
      </p:sp>
      <p:sp>
        <p:nvSpPr>
          <p:cNvPr id="4" name="Footer Placeholder 3">
            <a:extLst>
              <a:ext uri="{FF2B5EF4-FFF2-40B4-BE49-F238E27FC236}">
                <a16:creationId xmlns:a16="http://schemas.microsoft.com/office/drawing/2014/main" id="{2452C18C-4BA5-200D-343B-4D7F56C2E04A}"/>
              </a:ext>
            </a:extLst>
          </p:cNvPr>
          <p:cNvSpPr>
            <a:spLocks noGrp="1"/>
          </p:cNvSpPr>
          <p:nvPr>
            <p:ph type="ftr" sz="quarter" idx="3"/>
          </p:nvPr>
        </p:nvSpPr>
        <p:spPr>
          <a:xfrm>
            <a:off x="1523999" y="6652231"/>
            <a:ext cx="9629105" cy="193939"/>
          </a:xfrm>
        </p:spPr>
        <p:txBody>
          <a:bodyPr/>
          <a:lstStyle/>
          <a:p>
            <a:endParaRPr lang="en-GB" dirty="0"/>
          </a:p>
        </p:txBody>
      </p:sp>
      <p:sp>
        <p:nvSpPr>
          <p:cNvPr id="5" name="Slide Number Placeholder 4">
            <a:extLst>
              <a:ext uri="{FF2B5EF4-FFF2-40B4-BE49-F238E27FC236}">
                <a16:creationId xmlns:a16="http://schemas.microsoft.com/office/drawing/2014/main" id="{48C405BC-B2A6-D8B8-7665-4C8047D8258D}"/>
              </a:ext>
            </a:extLst>
          </p:cNvPr>
          <p:cNvSpPr>
            <a:spLocks noGrp="1"/>
          </p:cNvSpPr>
          <p:nvPr>
            <p:ph type="sldNum" sz="quarter" idx="4"/>
          </p:nvPr>
        </p:nvSpPr>
        <p:spPr/>
        <p:txBody>
          <a:bodyPr/>
          <a:lstStyle/>
          <a:p>
            <a:fld id="{56B1497D-D85C-49F0-B0C9-9C5FED4EAE9E}" type="slidenum">
              <a:rPr lang="en-GB" smtClean="0"/>
              <a:pPr/>
              <a:t>17</a:t>
            </a:fld>
            <a:endParaRPr lang="en-GB" dirty="0"/>
          </a:p>
        </p:txBody>
      </p:sp>
      <p:graphicFrame>
        <p:nvGraphicFramePr>
          <p:cNvPr id="7" name="Table 6">
            <a:extLst>
              <a:ext uri="{FF2B5EF4-FFF2-40B4-BE49-F238E27FC236}">
                <a16:creationId xmlns:a16="http://schemas.microsoft.com/office/drawing/2014/main" id="{C33F2510-67E9-2541-8AFE-2A2150ADB858}"/>
              </a:ext>
            </a:extLst>
          </p:cNvPr>
          <p:cNvGraphicFramePr>
            <a:graphicFrameLocks noGrp="1"/>
          </p:cNvGraphicFramePr>
          <p:nvPr>
            <p:extLst>
              <p:ext uri="{D42A27DB-BD31-4B8C-83A1-F6EECF244321}">
                <p14:modId xmlns:p14="http://schemas.microsoft.com/office/powerpoint/2010/main" val="66344448"/>
              </p:ext>
            </p:extLst>
          </p:nvPr>
        </p:nvGraphicFramePr>
        <p:xfrm>
          <a:off x="209551" y="4350326"/>
          <a:ext cx="10943554" cy="2055878"/>
        </p:xfrm>
        <a:graphic>
          <a:graphicData uri="http://schemas.openxmlformats.org/drawingml/2006/table">
            <a:tbl>
              <a:tblPr firstRow="1" firstCol="1" bandRow="1">
                <a:tableStyleId>{5C22544A-7EE6-4342-B048-85BDC9FD1C3A}</a:tableStyleId>
              </a:tblPr>
              <a:tblGrid>
                <a:gridCol w="7008667">
                  <a:extLst>
                    <a:ext uri="{9D8B030D-6E8A-4147-A177-3AD203B41FA5}">
                      <a16:colId xmlns:a16="http://schemas.microsoft.com/office/drawing/2014/main" val="4014818500"/>
                    </a:ext>
                  </a:extLst>
                </a:gridCol>
                <a:gridCol w="3934887">
                  <a:extLst>
                    <a:ext uri="{9D8B030D-6E8A-4147-A177-3AD203B41FA5}">
                      <a16:colId xmlns:a16="http://schemas.microsoft.com/office/drawing/2014/main" val="957701431"/>
                    </a:ext>
                  </a:extLst>
                </a:gridCol>
              </a:tblGrid>
              <a:tr h="462711">
                <a:tc>
                  <a:txBody>
                    <a:bodyPr/>
                    <a:lstStyle/>
                    <a:p>
                      <a:pPr algn="ctr">
                        <a:lnSpc>
                          <a:spcPct val="115000"/>
                        </a:lnSpc>
                        <a:tabLst>
                          <a:tab pos="457200" algn="l"/>
                        </a:tabLst>
                      </a:pPr>
                      <a:r>
                        <a:rPr lang="en-US" sz="1800" dirty="0">
                          <a:effectLst/>
                          <a:latin typeface="Arial" panose="020B0604020202020204" pitchFamily="34" charset="0"/>
                          <a:cs typeface="Arial" panose="020B0604020202020204" pitchFamily="34" charset="0"/>
                        </a:rPr>
                        <a:t>Skill type / Occupation</a:t>
                      </a:r>
                      <a:endParaRPr lang="en-ZA" sz="1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lnSpc>
                          <a:spcPct val="115000"/>
                        </a:lnSpc>
                        <a:tabLst>
                          <a:tab pos="457200" algn="l"/>
                        </a:tabLst>
                      </a:pPr>
                      <a:r>
                        <a:rPr lang="en-US" sz="1800" dirty="0">
                          <a:effectLst/>
                          <a:latin typeface="Arial" panose="020B0604020202020204" pitchFamily="34" charset="0"/>
                          <a:cs typeface="Arial" panose="020B0604020202020204" pitchFamily="34" charset="0"/>
                        </a:rPr>
                        <a:t>Tenderer proposed number of Candidates</a:t>
                      </a:r>
                      <a:endParaRPr lang="en-ZA" sz="1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3745153653"/>
                  </a:ext>
                </a:extLst>
              </a:tr>
              <a:tr h="270719">
                <a:tc>
                  <a:txBody>
                    <a:bodyPr/>
                    <a:lstStyle/>
                    <a:p>
                      <a:pPr>
                        <a:lnSpc>
                          <a:spcPct val="115000"/>
                        </a:lnSpc>
                      </a:pPr>
                      <a:r>
                        <a:rPr lang="en-US" sz="1800" b="1" kern="1200" dirty="0">
                          <a:solidFill>
                            <a:schemeClr val="lt1"/>
                          </a:solidFill>
                          <a:effectLst/>
                          <a:latin typeface="+mn-lt"/>
                          <a:ea typeface="+mn-ea"/>
                          <a:cs typeface="+mn-cs"/>
                        </a:rPr>
                        <a:t>Project Engineer’s / Manager</a:t>
                      </a:r>
                      <a:endParaRPr lang="en-ZA" sz="1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tc>
                <a:tc>
                  <a:txBody>
                    <a:bodyPr/>
                    <a:lstStyle/>
                    <a:p>
                      <a:pPr algn="ctr">
                        <a:lnSpc>
                          <a:spcPct val="115000"/>
                        </a:lnSpc>
                        <a:tabLst>
                          <a:tab pos="457200" algn="l"/>
                        </a:tabLst>
                      </a:pPr>
                      <a:r>
                        <a:rPr lang="en-US" sz="1800">
                          <a:effectLst/>
                          <a:latin typeface="Arial" panose="020B0604020202020204" pitchFamily="34" charset="0"/>
                          <a:cs typeface="Arial" panose="020B0604020202020204" pitchFamily="34" charset="0"/>
                        </a:rPr>
                        <a:t> </a:t>
                      </a:r>
                      <a:endParaRPr lang="en-ZA" sz="18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4127365133"/>
                  </a:ext>
                </a:extLst>
              </a:tr>
              <a:tr h="270719">
                <a:tc>
                  <a:txBody>
                    <a:bodyPr/>
                    <a:lstStyle/>
                    <a:p>
                      <a:pPr>
                        <a:lnSpc>
                          <a:spcPct val="115000"/>
                        </a:lnSpc>
                      </a:pPr>
                      <a:r>
                        <a:rPr lang="en-ZA" sz="1800" b="1" kern="1200" dirty="0">
                          <a:solidFill>
                            <a:schemeClr val="lt1"/>
                          </a:solidFill>
                          <a:effectLst/>
                          <a:latin typeface="+mn-lt"/>
                          <a:ea typeface="+mn-ea"/>
                          <a:cs typeface="+mn-cs"/>
                        </a:rPr>
                        <a:t>Technicians / Electrician</a:t>
                      </a:r>
                      <a:endParaRPr lang="en-ZA" sz="1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tc>
                <a:tc>
                  <a:txBody>
                    <a:bodyPr/>
                    <a:lstStyle/>
                    <a:p>
                      <a:pPr algn="ctr">
                        <a:lnSpc>
                          <a:spcPct val="115000"/>
                        </a:lnSpc>
                        <a:tabLst>
                          <a:tab pos="457200" algn="l"/>
                        </a:tabLst>
                      </a:pPr>
                      <a:r>
                        <a:rPr lang="en-US" sz="1800">
                          <a:effectLst/>
                          <a:latin typeface="Arial" panose="020B0604020202020204" pitchFamily="34" charset="0"/>
                          <a:cs typeface="Arial" panose="020B0604020202020204" pitchFamily="34" charset="0"/>
                        </a:rPr>
                        <a:t> </a:t>
                      </a:r>
                      <a:endParaRPr lang="en-ZA" sz="18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2168394044"/>
                  </a:ext>
                </a:extLst>
              </a:tr>
              <a:tr h="270719">
                <a:tc>
                  <a:txBody>
                    <a:bodyPr/>
                    <a:lstStyle/>
                    <a:p>
                      <a:pPr>
                        <a:lnSpc>
                          <a:spcPct val="115000"/>
                        </a:lnSpc>
                      </a:pPr>
                      <a:r>
                        <a:rPr lang="en-ZA" sz="1800" b="1" kern="1200" dirty="0">
                          <a:solidFill>
                            <a:schemeClr val="lt1"/>
                          </a:solidFill>
                          <a:effectLst/>
                          <a:latin typeface="+mn-lt"/>
                          <a:ea typeface="+mn-ea"/>
                          <a:cs typeface="+mn-cs"/>
                        </a:rPr>
                        <a:t>Smart Meter Data Analyst / Capture</a:t>
                      </a:r>
                      <a:endParaRPr lang="en-ZA" sz="1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tc>
                <a:tc>
                  <a:txBody>
                    <a:bodyPr/>
                    <a:lstStyle/>
                    <a:p>
                      <a:pPr algn="ctr">
                        <a:lnSpc>
                          <a:spcPct val="115000"/>
                        </a:lnSpc>
                        <a:tabLst>
                          <a:tab pos="457200" algn="l"/>
                        </a:tabLst>
                      </a:pPr>
                      <a:r>
                        <a:rPr lang="en-US" sz="1800" dirty="0">
                          <a:effectLst/>
                          <a:latin typeface="Arial" panose="020B0604020202020204" pitchFamily="34" charset="0"/>
                          <a:cs typeface="Arial" panose="020B0604020202020204" pitchFamily="34" charset="0"/>
                        </a:rPr>
                        <a:t> </a:t>
                      </a:r>
                      <a:endParaRPr lang="en-ZA" sz="1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2594446842"/>
                  </a:ext>
                </a:extLst>
              </a:tr>
              <a:tr h="271192">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US" sz="1800" b="1" kern="1200" dirty="0">
                          <a:solidFill>
                            <a:schemeClr val="lt1"/>
                          </a:solidFill>
                          <a:effectLst/>
                          <a:latin typeface="+mn-lt"/>
                          <a:ea typeface="+mn-ea"/>
                          <a:cs typeface="+mn-cs"/>
                        </a:rPr>
                        <a:t>Scope of work-related skill types/Occupation </a:t>
                      </a:r>
                      <a:endParaRPr lang="en-ZA" sz="1800" b="1" kern="1200" dirty="0">
                        <a:solidFill>
                          <a:schemeClr val="lt1"/>
                        </a:solidFill>
                        <a:effectLst/>
                        <a:latin typeface="+mn-lt"/>
                        <a:ea typeface="+mn-ea"/>
                        <a:cs typeface="+mn-cs"/>
                      </a:endParaRPr>
                    </a:p>
                  </a:txBody>
                  <a:tcPr marL="68580" marR="68580" marT="0" marB="0" anchor="b"/>
                </a:tc>
                <a:tc>
                  <a:txBody>
                    <a:bodyPr/>
                    <a:lstStyle/>
                    <a:p>
                      <a:pPr algn="ctr">
                        <a:lnSpc>
                          <a:spcPct val="115000"/>
                        </a:lnSpc>
                        <a:tabLst>
                          <a:tab pos="457200" algn="l"/>
                        </a:tabLst>
                      </a:pPr>
                      <a:r>
                        <a:rPr lang="en-US" sz="1800" dirty="0">
                          <a:effectLst/>
                          <a:latin typeface="Arial" panose="020B0604020202020204" pitchFamily="34" charset="0"/>
                          <a:cs typeface="Arial" panose="020B0604020202020204" pitchFamily="34" charset="0"/>
                        </a:rPr>
                        <a:t> </a:t>
                      </a:r>
                      <a:endParaRPr lang="en-ZA" sz="1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62161330"/>
                  </a:ext>
                </a:extLst>
              </a:tr>
              <a:tr h="268885">
                <a:tc>
                  <a:txBody>
                    <a:bodyPr/>
                    <a:lstStyle/>
                    <a:p>
                      <a:pPr>
                        <a:lnSpc>
                          <a:spcPct val="115000"/>
                        </a:lnSpc>
                      </a:pPr>
                      <a:r>
                        <a:rPr lang="en-ZA" sz="1800" dirty="0">
                          <a:effectLst/>
                          <a:latin typeface="Arial" panose="020B0604020202020204" pitchFamily="34" charset="0"/>
                          <a:cs typeface="Arial" panose="020B0604020202020204" pitchFamily="34" charset="0"/>
                        </a:rPr>
                        <a:t>Total</a:t>
                      </a:r>
                      <a:endParaRPr lang="en-ZA" sz="1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tc>
                <a:tc>
                  <a:txBody>
                    <a:bodyPr/>
                    <a:lstStyle/>
                    <a:p>
                      <a:pPr algn="ctr">
                        <a:lnSpc>
                          <a:spcPct val="115000"/>
                        </a:lnSpc>
                        <a:tabLst>
                          <a:tab pos="457200" algn="l"/>
                        </a:tabLst>
                      </a:pPr>
                      <a:r>
                        <a:rPr lang="en-US" sz="1800" dirty="0">
                          <a:effectLst/>
                          <a:latin typeface="Arial" panose="020B0604020202020204" pitchFamily="34" charset="0"/>
                          <a:cs typeface="Arial" panose="020B0604020202020204" pitchFamily="34" charset="0"/>
                        </a:rPr>
                        <a:t> </a:t>
                      </a:r>
                      <a:endParaRPr lang="en-ZA" sz="1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2362725995"/>
                  </a:ext>
                </a:extLst>
              </a:tr>
            </a:tbl>
          </a:graphicData>
        </a:graphic>
      </p:graphicFrame>
    </p:spTree>
    <p:extLst>
      <p:ext uri="{BB962C8B-B14F-4D97-AF65-F5344CB8AC3E}">
        <p14:creationId xmlns:p14="http://schemas.microsoft.com/office/powerpoint/2010/main" val="9337283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24DF4E9-4CB3-60F1-FCF1-CEB42369948C}"/>
              </a:ext>
            </a:extLst>
          </p:cNvPr>
          <p:cNvSpPr>
            <a:spLocks noGrp="1"/>
          </p:cNvSpPr>
          <p:nvPr>
            <p:ph idx="1"/>
          </p:nvPr>
        </p:nvSpPr>
        <p:spPr/>
        <p:txBody>
          <a:bodyPr>
            <a:normAutofit/>
          </a:bodyPr>
          <a:lstStyle/>
          <a:p>
            <a:pPr algn="just">
              <a:lnSpc>
                <a:spcPct val="150000"/>
              </a:lnSpc>
              <a:spcAft>
                <a:spcPts val="1000"/>
              </a:spcAft>
              <a:defRPr/>
            </a:pPr>
            <a:r>
              <a:rPr lang="en-ZA" sz="1800" dirty="0">
                <a:latin typeface="Arial" panose="020B0604020202020204" pitchFamily="34" charset="0"/>
                <a:ea typeface="Calibri" panose="020F0502020204030204" pitchFamily="34" charset="0"/>
              </a:rPr>
              <a:t>The process of developing these skills shall involve the participation by tenderers directly and through their supply network.  In certain cases, the SETA’s accredited training providers can be approached to participate in developing critical and scarce skills.</a:t>
            </a:r>
            <a:endParaRPr lang="en-ZA" sz="1800" dirty="0">
              <a:latin typeface="Arial" panose="020B0604020202020204" pitchFamily="34" charset="0"/>
              <a:ea typeface="Times New Roman" panose="02020603050405020304" pitchFamily="18" charset="0"/>
            </a:endParaRPr>
          </a:p>
          <a:p>
            <a:pPr>
              <a:defRPr/>
            </a:pPr>
            <a:r>
              <a:rPr lang="en-ZA" sz="1800" b="1" u="sng" dirty="0">
                <a:latin typeface="Arial" panose="020B0604020202020204" pitchFamily="34" charset="0"/>
                <a:ea typeface="Calibri" panose="020F0502020204030204" pitchFamily="34" charset="0"/>
              </a:rPr>
              <a:t>Note</a:t>
            </a:r>
            <a:r>
              <a:rPr lang="en-ZA" sz="1800" dirty="0">
                <a:latin typeface="Arial" panose="020B0604020202020204" pitchFamily="34" charset="0"/>
                <a:ea typeface="Calibri" panose="020F0502020204030204" pitchFamily="34" charset="0"/>
              </a:rPr>
              <a:t>: </a:t>
            </a:r>
            <a:r>
              <a:rPr lang="en-US" sz="1800" dirty="0">
                <a:latin typeface="Arial" panose="020B0604020202020204" pitchFamily="34" charset="0"/>
                <a:ea typeface="Times New Roman" panose="02020603050405020304" pitchFamily="18" charset="0"/>
              </a:rPr>
              <a:t>That these targets for skills development candidates categorically exclude Eskom employees and registered learners. </a:t>
            </a:r>
          </a:p>
          <a:p>
            <a:pPr lvl="1">
              <a:defRPr/>
            </a:pPr>
            <a:r>
              <a:rPr lang="en-US" sz="1800" dirty="0">
                <a:latin typeface="Arial" panose="020B0604020202020204" pitchFamily="34" charset="0"/>
                <a:ea typeface="Times New Roman" panose="02020603050405020304" pitchFamily="18" charset="0"/>
              </a:rPr>
              <a:t>The tenderers are required to take full responsibility for the total cost of developing the requisite skills, and Eskom shall not make any financial contribution towards the fulfilment of this obligation. </a:t>
            </a:r>
          </a:p>
          <a:p>
            <a:pPr lvl="1">
              <a:defRPr/>
            </a:pPr>
            <a:r>
              <a:rPr lang="en-US" sz="1800" dirty="0">
                <a:latin typeface="Arial" panose="020B0604020202020204" pitchFamily="34" charset="0"/>
                <a:ea typeface="Times New Roman" panose="02020603050405020304" pitchFamily="18" charset="0"/>
              </a:rPr>
              <a:t> Tenderers also are advised to approach their relevant SETAs to access grants, subsidies, and incentives as well as South African Revenue Services for tax rebates that are earmarked for skills development initiatives.</a:t>
            </a:r>
          </a:p>
          <a:p>
            <a:pPr lvl="1">
              <a:defRPr/>
            </a:pPr>
            <a:endParaRPr lang="en-US" sz="1800" dirty="0">
              <a:latin typeface="Arial" panose="020B0604020202020204" pitchFamily="34" charset="0"/>
            </a:endParaRPr>
          </a:p>
          <a:p>
            <a:pPr lvl="1">
              <a:defRPr/>
            </a:pPr>
            <a:endParaRPr lang="en-ZA" sz="1800" dirty="0">
              <a:latin typeface="Arial" panose="020B0604020202020204" pitchFamily="34" charset="0"/>
            </a:endParaRPr>
          </a:p>
        </p:txBody>
      </p:sp>
      <p:sp>
        <p:nvSpPr>
          <p:cNvPr id="61443" name="Date Placeholder 3">
            <a:extLst>
              <a:ext uri="{FF2B5EF4-FFF2-40B4-BE49-F238E27FC236}">
                <a16:creationId xmlns:a16="http://schemas.microsoft.com/office/drawing/2014/main" id="{77AD870B-5037-FA67-F672-D166D72E866F}"/>
              </a:ext>
            </a:extLst>
          </p:cNvPr>
          <p:cNvSpPr>
            <a:spLocks noGrp="1" noChangeArrowheads="1"/>
          </p:cNvSpPr>
          <p:nvPr>
            <p:ph type="dt" sz="quarter" idx="10"/>
          </p:nvPr>
        </p:nvSpPr>
        <p:spPr bwMode="auto">
          <a:xfrm>
            <a:off x="457200" y="6453188"/>
            <a:ext cx="1738313" cy="2682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defPPr>
              <a:defRPr lang="en-ZA"/>
            </a:defPPr>
            <a:lvl1pPr algn="l" rtl="0" eaLnBrk="1" fontAlgn="base" hangingPunct="1">
              <a:spcBef>
                <a:spcPct val="0"/>
              </a:spcBef>
              <a:spcAft>
                <a:spcPct val="0"/>
              </a:spcAft>
              <a:defRPr sz="1000" kern="1200">
                <a:solidFill>
                  <a:srgbClr val="83725B"/>
                </a:solidFill>
                <a:latin typeface="Arial" charset="0"/>
                <a:ea typeface="+mn-ea"/>
                <a:cs typeface="Arial"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a:defRPr/>
            </a:pPr>
            <a:fld id="{7681E7E6-93ED-4645-B7A3-196F089377C8}" type="datetime1">
              <a:rPr lang="en-ZA" smtClean="0"/>
              <a:pPr>
                <a:defRPr/>
              </a:pPr>
              <a:t>2025/01/23</a:t>
            </a:fld>
            <a:endParaRPr lang="en-ZA" altLang="en-US">
              <a:solidFill>
                <a:srgbClr val="83725B"/>
              </a:solidFill>
            </a:endParaRPr>
          </a:p>
        </p:txBody>
      </p:sp>
      <p:sp>
        <p:nvSpPr>
          <p:cNvPr id="61444" name="Slide Number Placeholder 4">
            <a:extLst>
              <a:ext uri="{FF2B5EF4-FFF2-40B4-BE49-F238E27FC236}">
                <a16:creationId xmlns:a16="http://schemas.microsoft.com/office/drawing/2014/main" id="{8D9BB195-0116-48F5-87D8-07CBD5735DD0}"/>
              </a:ext>
            </a:extLst>
          </p:cNvPr>
          <p:cNvSpPr>
            <a:spLocks noGrp="1" noChangeArrowheads="1"/>
          </p:cNvSpPr>
          <p:nvPr>
            <p:ph type="sldNum" sz="quarter" idx="12"/>
          </p:nvPr>
        </p:nvSpPr>
        <p:spPr bwMode="auto">
          <a:xfrm>
            <a:off x="7164388" y="6453188"/>
            <a:ext cx="1651000" cy="2682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defPPr>
              <a:defRPr lang="en-ZA"/>
            </a:defPPr>
            <a:lvl1pPr algn="r" rtl="0" eaLnBrk="1" fontAlgn="base" hangingPunct="1">
              <a:spcBef>
                <a:spcPct val="0"/>
              </a:spcBef>
              <a:spcAft>
                <a:spcPct val="0"/>
              </a:spcAft>
              <a:defRPr sz="1000" kern="1200">
                <a:solidFill>
                  <a:srgbClr val="83725B"/>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a:defRPr/>
            </a:pPr>
            <a:fld id="{160C45DC-A639-4B08-878A-3D23B613DAC4}" type="slidenum">
              <a:rPr lang="en-ZA" altLang="en-US" smtClean="0"/>
              <a:pPr>
                <a:defRPr/>
              </a:pPr>
              <a:t>18</a:t>
            </a:fld>
            <a:endParaRPr lang="en-ZA" altLang="en-US">
              <a:solidFill>
                <a:srgbClr val="83725B"/>
              </a:solidFill>
            </a:endParaRPr>
          </a:p>
        </p:txBody>
      </p:sp>
      <p:sp>
        <p:nvSpPr>
          <p:cNvPr id="61445" name="Title 1">
            <a:extLst>
              <a:ext uri="{FF2B5EF4-FFF2-40B4-BE49-F238E27FC236}">
                <a16:creationId xmlns:a16="http://schemas.microsoft.com/office/drawing/2014/main" id="{E27CF911-F9C0-187A-8797-4C2CAFABF3E3}"/>
              </a:ext>
            </a:extLst>
          </p:cNvPr>
          <p:cNvSpPr>
            <a:spLocks noGrp="1" noChangeArrowheads="1"/>
          </p:cNvSpPr>
          <p:nvPr>
            <p:ph type="title"/>
          </p:nvPr>
        </p:nvSpPr>
        <p:spPr/>
        <p:txBody>
          <a:bodyPr/>
          <a:lstStyle/>
          <a:p>
            <a:r>
              <a:rPr lang="en-US" altLang="en-US"/>
              <a:t>Skills development</a:t>
            </a:r>
            <a:endParaRPr lang="en-ZA" alt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1">
            <a:extLst>
              <a:ext uri="{FF2B5EF4-FFF2-40B4-BE49-F238E27FC236}">
                <a16:creationId xmlns:a16="http://schemas.microsoft.com/office/drawing/2014/main" id="{A39714AA-B5FB-78F7-DC97-1C8D49C526E9}"/>
              </a:ext>
            </a:extLst>
          </p:cNvPr>
          <p:cNvGraphicFramePr>
            <a:graphicFrameLocks noGrp="1"/>
          </p:cNvGraphicFramePr>
          <p:nvPr>
            <p:ph idx="1"/>
            <p:extLst>
              <p:ext uri="{D42A27DB-BD31-4B8C-83A1-F6EECF244321}">
                <p14:modId xmlns:p14="http://schemas.microsoft.com/office/powerpoint/2010/main" val="2023620370"/>
              </p:ext>
            </p:extLst>
          </p:nvPr>
        </p:nvGraphicFramePr>
        <p:xfrm>
          <a:off x="147484" y="1563329"/>
          <a:ext cx="11695471" cy="3924808"/>
        </p:xfrm>
        <a:graphic>
          <a:graphicData uri="http://schemas.openxmlformats.org/drawingml/2006/table">
            <a:tbl>
              <a:tblPr firstCol="1" bandRow="1">
                <a:tableStyleId>{5C22544A-7EE6-4342-B048-85BDC9FD1C3A}</a:tableStyleId>
              </a:tblPr>
              <a:tblGrid>
                <a:gridCol w="11695471">
                  <a:extLst>
                    <a:ext uri="{9D8B030D-6E8A-4147-A177-3AD203B41FA5}">
                      <a16:colId xmlns:a16="http://schemas.microsoft.com/office/drawing/2014/main" val="1161555522"/>
                    </a:ext>
                  </a:extLst>
                </a:gridCol>
              </a:tblGrid>
              <a:tr h="31346">
                <a:tc>
                  <a:txBody>
                    <a:bodyPr/>
                    <a:lstStyle/>
                    <a:p>
                      <a:pPr algn="just">
                        <a:lnSpc>
                          <a:spcPct val="115000"/>
                        </a:lnSpc>
                        <a:spcAft>
                          <a:spcPts val="600"/>
                        </a:spcAft>
                      </a:pPr>
                      <a:r>
                        <a:rPr lang="en-ZA" sz="1800" dirty="0">
                          <a:effectLst/>
                          <a:latin typeface="Arial" panose="020B0604020202020204" pitchFamily="34" charset="0"/>
                          <a:cs typeface="Arial" panose="020B0604020202020204" pitchFamily="34" charset="0"/>
                        </a:rPr>
                        <a:t>Eskom will apply a retention of 2.5% of the invoice amount for failure to meet SDL&amp;I obligations.</a:t>
                      </a:r>
                      <a:endParaRPr lang="en-ZA" sz="1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2166891939"/>
                  </a:ext>
                </a:extLst>
              </a:tr>
              <a:tr h="3464211">
                <a:tc>
                  <a:txBody>
                    <a:bodyPr/>
                    <a:lstStyle/>
                    <a:p>
                      <a:pPr algn="just">
                        <a:lnSpc>
                          <a:spcPct val="115000"/>
                        </a:lnSpc>
                      </a:pPr>
                      <a:r>
                        <a:rPr lang="en-US" sz="1100" dirty="0">
                          <a:effectLst/>
                        </a:rPr>
                        <a:t> </a:t>
                      </a:r>
                      <a:endParaRPr lang="en-ZA" sz="1200" dirty="0">
                        <a:effectLst/>
                      </a:endParaRPr>
                    </a:p>
                    <a:p>
                      <a:pPr algn="just">
                        <a:lnSpc>
                          <a:spcPct val="115000"/>
                        </a:lnSpc>
                      </a:pPr>
                      <a:r>
                        <a:rPr lang="en-ZA" sz="1800" dirty="0">
                          <a:effectLst/>
                          <a:latin typeface="Arial" panose="020B0604020202020204" pitchFamily="34" charset="0"/>
                          <a:cs typeface="Arial" panose="020B0604020202020204" pitchFamily="34" charset="0"/>
                        </a:rPr>
                        <a:t>As security for the fulfilment of SDL&amp;I obligations, Eskom will apply a retention of 2.5% on every invoice amount (excluding VAT) for failure to submit SDL&amp;I performance reports every quarter; or failure to meet the SDL&amp;I obligations in this contract. </a:t>
                      </a:r>
                      <a:r>
                        <a:rPr lang="en-US" sz="1800" dirty="0">
                          <a:effectLst/>
                          <a:latin typeface="Arial" panose="020B0604020202020204" pitchFamily="34" charset="0"/>
                          <a:cs typeface="Arial" panose="020B0604020202020204" pitchFamily="34" charset="0"/>
                        </a:rPr>
                        <a:t>The retained amounts shall only be released to the contractor upon:</a:t>
                      </a:r>
                      <a:endParaRPr lang="en-ZA" sz="1800" dirty="0">
                        <a:effectLst/>
                        <a:latin typeface="Arial" panose="020B0604020202020204" pitchFamily="34" charset="0"/>
                        <a:cs typeface="Arial" panose="020B0604020202020204" pitchFamily="34" charset="0"/>
                      </a:endParaRPr>
                    </a:p>
                    <a:p>
                      <a:pPr algn="just">
                        <a:lnSpc>
                          <a:spcPct val="115000"/>
                        </a:lnSpc>
                      </a:pPr>
                      <a:r>
                        <a:rPr lang="en-ZA" sz="1800" dirty="0">
                          <a:effectLst/>
                          <a:latin typeface="Arial" panose="020B0604020202020204" pitchFamily="34" charset="0"/>
                          <a:cs typeface="Arial" panose="020B0604020202020204" pitchFamily="34" charset="0"/>
                        </a:rPr>
                        <a:t> </a:t>
                      </a:r>
                    </a:p>
                    <a:p>
                      <a:pPr marL="342900" lvl="0" indent="-342900" algn="just">
                        <a:lnSpc>
                          <a:spcPct val="115000"/>
                        </a:lnSpc>
                        <a:buFont typeface="Symbol" panose="05050102010706020507" pitchFamily="18" charset="2"/>
                        <a:buChar char=""/>
                      </a:pPr>
                      <a:r>
                        <a:rPr lang="en-US" sz="1800" dirty="0">
                          <a:effectLst/>
                          <a:latin typeface="Arial" panose="020B0604020202020204" pitchFamily="34" charset="0"/>
                          <a:cs typeface="Arial" panose="020B0604020202020204" pitchFamily="34" charset="0"/>
                        </a:rPr>
                        <a:t>The tenderer will be expected to submit their performance reports on a quarterly basis towards SDL&amp;I obligations.</a:t>
                      </a:r>
                      <a:endParaRPr lang="en-ZA" sz="1800" dirty="0">
                        <a:effectLst/>
                        <a:latin typeface="Arial" panose="020B0604020202020204" pitchFamily="34" charset="0"/>
                        <a:cs typeface="Arial" panose="020B0604020202020204" pitchFamily="34" charset="0"/>
                      </a:endParaRPr>
                    </a:p>
                    <a:p>
                      <a:pPr marL="342900" lvl="0" indent="-342900" algn="just">
                        <a:lnSpc>
                          <a:spcPct val="115000"/>
                        </a:lnSpc>
                        <a:buFont typeface="Symbol" panose="05050102010706020507" pitchFamily="18" charset="2"/>
                        <a:buChar char=""/>
                      </a:pPr>
                      <a:r>
                        <a:rPr lang="en-US" sz="1800" dirty="0">
                          <a:effectLst/>
                          <a:latin typeface="Arial" panose="020B0604020202020204" pitchFamily="34" charset="0"/>
                          <a:cs typeface="Arial" panose="020B0604020202020204" pitchFamily="34" charset="0"/>
                        </a:rPr>
                        <a:t>SDL&amp;I will assess the submitted performance report against the Implementation plan then issue a compliance report. </a:t>
                      </a:r>
                      <a:endParaRPr lang="en-ZA" sz="1800" dirty="0">
                        <a:effectLst/>
                        <a:latin typeface="Arial" panose="020B0604020202020204" pitchFamily="34" charset="0"/>
                        <a:cs typeface="Arial" panose="020B0604020202020204" pitchFamily="34" charset="0"/>
                      </a:endParaRPr>
                    </a:p>
                    <a:p>
                      <a:pPr marL="342900" lvl="0" indent="-342900" algn="just">
                        <a:lnSpc>
                          <a:spcPct val="115000"/>
                        </a:lnSpc>
                        <a:buFont typeface="Symbol" panose="05050102010706020507" pitchFamily="18" charset="2"/>
                        <a:buChar char=""/>
                      </a:pPr>
                      <a:r>
                        <a:rPr lang="en-US" sz="1800" dirty="0">
                          <a:effectLst/>
                          <a:latin typeface="Arial" panose="020B0604020202020204" pitchFamily="34" charset="0"/>
                          <a:cs typeface="Arial" panose="020B0604020202020204" pitchFamily="34" charset="0"/>
                        </a:rPr>
                        <a:t>Should the report yield non-compliance results, Eskom will retain the 2.5%.</a:t>
                      </a:r>
                      <a:endParaRPr lang="en-ZA" sz="1800" dirty="0">
                        <a:effectLst/>
                        <a:latin typeface="Arial" panose="020B0604020202020204" pitchFamily="34" charset="0"/>
                        <a:cs typeface="Arial" panose="020B0604020202020204" pitchFamily="34" charset="0"/>
                      </a:endParaRPr>
                    </a:p>
                    <a:p>
                      <a:pPr marL="342900" lvl="0" indent="-342900" algn="just">
                        <a:lnSpc>
                          <a:spcPct val="115000"/>
                        </a:lnSpc>
                        <a:buFont typeface="Symbol" panose="05050102010706020507" pitchFamily="18" charset="2"/>
                        <a:buChar char=""/>
                      </a:pPr>
                      <a:r>
                        <a:rPr lang="en-US" sz="1800" dirty="0">
                          <a:effectLst/>
                          <a:latin typeface="Arial" panose="020B0604020202020204" pitchFamily="34" charset="0"/>
                          <a:cs typeface="Arial" panose="020B0604020202020204" pitchFamily="34" charset="0"/>
                        </a:rPr>
                        <a:t>Should the compliance results be positive, Eskom will release the retained funds to the tenderer.</a:t>
                      </a:r>
                      <a:endParaRPr lang="en-ZA" sz="1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3280302041"/>
                  </a:ext>
                </a:extLst>
              </a:tr>
            </a:tbl>
          </a:graphicData>
        </a:graphic>
      </p:graphicFrame>
      <p:sp>
        <p:nvSpPr>
          <p:cNvPr id="61443" name="Date Placeholder 3">
            <a:extLst>
              <a:ext uri="{FF2B5EF4-FFF2-40B4-BE49-F238E27FC236}">
                <a16:creationId xmlns:a16="http://schemas.microsoft.com/office/drawing/2014/main" id="{77AD870B-5037-FA67-F672-D166D72E866F}"/>
              </a:ext>
            </a:extLst>
          </p:cNvPr>
          <p:cNvSpPr>
            <a:spLocks noGrp="1" noChangeArrowheads="1"/>
          </p:cNvSpPr>
          <p:nvPr>
            <p:ph type="dt" sz="quarter" idx="10"/>
          </p:nvPr>
        </p:nvSpPr>
        <p:spPr bwMode="auto">
          <a:xfrm>
            <a:off x="457200" y="6453188"/>
            <a:ext cx="1738313" cy="2682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defPPr>
              <a:defRPr lang="en-ZA"/>
            </a:defPPr>
            <a:lvl1pPr algn="l" rtl="0" eaLnBrk="1" fontAlgn="base" hangingPunct="1">
              <a:spcBef>
                <a:spcPct val="0"/>
              </a:spcBef>
              <a:spcAft>
                <a:spcPct val="0"/>
              </a:spcAft>
              <a:defRPr sz="1000" kern="1200">
                <a:solidFill>
                  <a:srgbClr val="83725B"/>
                </a:solidFill>
                <a:latin typeface="Arial" charset="0"/>
                <a:ea typeface="+mn-ea"/>
                <a:cs typeface="Arial"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a:defRPr/>
            </a:pPr>
            <a:fld id="{7681E7E6-93ED-4645-B7A3-196F089377C8}" type="datetime1">
              <a:rPr lang="en-ZA" smtClean="0"/>
              <a:pPr>
                <a:defRPr/>
              </a:pPr>
              <a:t>2025/01/23</a:t>
            </a:fld>
            <a:endParaRPr lang="en-ZA" altLang="en-US">
              <a:solidFill>
                <a:srgbClr val="83725B"/>
              </a:solidFill>
            </a:endParaRPr>
          </a:p>
        </p:txBody>
      </p:sp>
      <p:sp>
        <p:nvSpPr>
          <p:cNvPr id="61444" name="Slide Number Placeholder 4">
            <a:extLst>
              <a:ext uri="{FF2B5EF4-FFF2-40B4-BE49-F238E27FC236}">
                <a16:creationId xmlns:a16="http://schemas.microsoft.com/office/drawing/2014/main" id="{8D9BB195-0116-48F5-87D8-07CBD5735DD0}"/>
              </a:ext>
            </a:extLst>
          </p:cNvPr>
          <p:cNvSpPr>
            <a:spLocks noGrp="1" noChangeArrowheads="1"/>
          </p:cNvSpPr>
          <p:nvPr>
            <p:ph type="sldNum" sz="quarter" idx="12"/>
          </p:nvPr>
        </p:nvSpPr>
        <p:spPr bwMode="auto">
          <a:xfrm>
            <a:off x="7164388" y="6453188"/>
            <a:ext cx="1651000" cy="2682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defPPr>
              <a:defRPr lang="en-ZA"/>
            </a:defPPr>
            <a:lvl1pPr algn="r" rtl="0" eaLnBrk="1" fontAlgn="base" hangingPunct="1">
              <a:spcBef>
                <a:spcPct val="0"/>
              </a:spcBef>
              <a:spcAft>
                <a:spcPct val="0"/>
              </a:spcAft>
              <a:defRPr sz="1000" kern="1200">
                <a:solidFill>
                  <a:srgbClr val="83725B"/>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a:defRPr/>
            </a:pPr>
            <a:fld id="{160C45DC-A639-4B08-878A-3D23B613DAC4}" type="slidenum">
              <a:rPr lang="en-ZA" altLang="en-US" smtClean="0"/>
              <a:pPr>
                <a:defRPr/>
              </a:pPr>
              <a:t>19</a:t>
            </a:fld>
            <a:endParaRPr lang="en-ZA" altLang="en-US">
              <a:solidFill>
                <a:srgbClr val="83725B"/>
              </a:solidFill>
            </a:endParaRPr>
          </a:p>
        </p:txBody>
      </p:sp>
      <p:sp>
        <p:nvSpPr>
          <p:cNvPr id="61445" name="Title 1">
            <a:extLst>
              <a:ext uri="{FF2B5EF4-FFF2-40B4-BE49-F238E27FC236}">
                <a16:creationId xmlns:a16="http://schemas.microsoft.com/office/drawing/2014/main" id="{E27CF911-F9C0-187A-8797-4C2CAFABF3E3}"/>
              </a:ext>
            </a:extLst>
          </p:cNvPr>
          <p:cNvSpPr>
            <a:spLocks noGrp="1" noChangeArrowheads="1"/>
          </p:cNvSpPr>
          <p:nvPr>
            <p:ph type="title"/>
          </p:nvPr>
        </p:nvSpPr>
        <p:spPr/>
        <p:txBody>
          <a:bodyPr/>
          <a:lstStyle/>
          <a:p>
            <a:r>
              <a:rPr lang="en-US" sz="1800" b="1" dirty="0">
                <a:effectLst/>
                <a:latin typeface="Arial" panose="020B0604020202020204" pitchFamily="34" charset="0"/>
                <a:ea typeface="Times New Roman" panose="02020603050405020304" pitchFamily="18" charset="0"/>
              </a:rPr>
              <a:t>SDL&amp;I Retention and Performance Security </a:t>
            </a:r>
            <a:endParaRPr lang="en-ZA" alt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8914" name="Object 2" hidden="1">
            <a:extLst>
              <a:ext uri="{FF2B5EF4-FFF2-40B4-BE49-F238E27FC236}">
                <a16:creationId xmlns:a16="http://schemas.microsoft.com/office/drawing/2014/main" id="{9747649E-8756-DA4E-04A4-280033DFEF6C}"/>
              </a:ext>
            </a:extLst>
          </p:cNvPr>
          <p:cNvGraphicFramePr>
            <a:graphicFrameLocks noChangeAspect="1"/>
          </p:cNvGraphicFramePr>
          <p:nvPr>
            <p:custDataLst>
              <p:tags r:id="rId1"/>
            </p:custDataLst>
          </p:nvPr>
        </p:nvGraphicFramePr>
        <p:xfrm>
          <a:off x="1525589" y="1589"/>
          <a:ext cx="1587" cy="1587"/>
        </p:xfrm>
        <a:graphic>
          <a:graphicData uri="http://schemas.openxmlformats.org/presentationml/2006/ole">
            <mc:AlternateContent xmlns:mc="http://schemas.openxmlformats.org/markup-compatibility/2006">
              <mc:Choice xmlns:v="urn:schemas-microsoft-com:vml" Requires="v">
                <p:oleObj name="think-cell Slide" r:id="rId5" imgW="346" imgH="343" progId="TCLayout.ActiveDocument.1">
                  <p:embed/>
                </p:oleObj>
              </mc:Choice>
              <mc:Fallback>
                <p:oleObj name="think-cell Slide" r:id="rId5" imgW="346" imgH="343" progId="TCLayout.ActiveDocument.1">
                  <p:embed/>
                  <p:pic>
                    <p:nvPicPr>
                      <p:cNvPr id="38914" name="Object 2" hidden="1">
                        <a:extLst>
                          <a:ext uri="{FF2B5EF4-FFF2-40B4-BE49-F238E27FC236}">
                            <a16:creationId xmlns:a16="http://schemas.microsoft.com/office/drawing/2014/main" id="{9747649E-8756-DA4E-04A4-280033DFEF6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25589" y="1589"/>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8915" name="Title 1">
            <a:extLst>
              <a:ext uri="{FF2B5EF4-FFF2-40B4-BE49-F238E27FC236}">
                <a16:creationId xmlns:a16="http://schemas.microsoft.com/office/drawing/2014/main" id="{9388CB39-4463-0F56-DB69-ED21BFF97460}"/>
              </a:ext>
            </a:extLst>
          </p:cNvPr>
          <p:cNvSpPr>
            <a:spLocks noGrp="1" noChangeArrowheads="1"/>
          </p:cNvSpPr>
          <p:nvPr>
            <p:ph type="title"/>
          </p:nvPr>
        </p:nvSpPr>
        <p:spPr bwMode="gray">
          <a:xfrm>
            <a:off x="1724025" y="171450"/>
            <a:ext cx="6985000" cy="628650"/>
          </a:xfrm>
        </p:spPr>
        <p:txBody>
          <a:bodyPr/>
          <a:lstStyle/>
          <a:p>
            <a:r>
              <a:rPr lang="en-ZA" altLang="en-US"/>
              <a:t>Eskom Supplier Development and Localisation Mandate</a:t>
            </a:r>
            <a:r>
              <a:rPr lang="en-ZA" altLang="en-US" baseline="30000"/>
              <a:t>1</a:t>
            </a:r>
          </a:p>
        </p:txBody>
      </p:sp>
      <p:sp>
        <p:nvSpPr>
          <p:cNvPr id="38916" name="Rectangle 8">
            <a:extLst>
              <a:ext uri="{FF2B5EF4-FFF2-40B4-BE49-F238E27FC236}">
                <a16:creationId xmlns:a16="http://schemas.microsoft.com/office/drawing/2014/main" id="{C86AF5E7-DBD1-C5F5-93A8-FA191F49E680}"/>
              </a:ext>
            </a:extLst>
          </p:cNvPr>
          <p:cNvSpPr>
            <a:spLocks noChangeArrowheads="1"/>
          </p:cNvSpPr>
          <p:nvPr>
            <p:custDataLst>
              <p:tags r:id="rId2"/>
            </p:custDataLst>
          </p:nvPr>
        </p:nvSpPr>
        <p:spPr bwMode="gray">
          <a:xfrm>
            <a:off x="3503614" y="1279525"/>
            <a:ext cx="5113337" cy="23119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160000"/>
              </a:lnSpc>
            </a:pPr>
            <a:r>
              <a:rPr lang="en-ZA" altLang="en-US" sz="1600" b="1" dirty="0"/>
              <a:t>Our mandate</a:t>
            </a:r>
            <a:r>
              <a:rPr lang="en-ZA" altLang="en-US" sz="1600" dirty="0"/>
              <a:t> is to achieve </a:t>
            </a:r>
            <a:r>
              <a:rPr lang="en-ZA" altLang="en-US" sz="1600" b="1" dirty="0"/>
              <a:t>maximum and sustainable local development impact </a:t>
            </a:r>
            <a:r>
              <a:rPr lang="en-ZA" altLang="en-US" sz="1600" dirty="0"/>
              <a:t>through leveraging Eskom’s </a:t>
            </a:r>
            <a:r>
              <a:rPr lang="en-ZA" altLang="en-US" sz="1600" b="1" dirty="0"/>
              <a:t>procurement spend </a:t>
            </a:r>
            <a:r>
              <a:rPr lang="en-ZA" altLang="en-US" sz="1600" dirty="0"/>
              <a:t>in a manner that allows flexibility within the business In Order To accommodate </a:t>
            </a:r>
            <a:r>
              <a:rPr lang="en-ZA" altLang="en-US" sz="1600" b="1" dirty="0"/>
              <a:t>government local development initiatives and policies</a:t>
            </a:r>
          </a:p>
        </p:txBody>
      </p:sp>
      <p:sp>
        <p:nvSpPr>
          <p:cNvPr id="38917" name="Footer Placeholder 4">
            <a:extLst>
              <a:ext uri="{FF2B5EF4-FFF2-40B4-BE49-F238E27FC236}">
                <a16:creationId xmlns:a16="http://schemas.microsoft.com/office/drawing/2014/main" id="{F6950DAF-1D2F-C997-8989-3CCBE333B0E3}"/>
              </a:ext>
            </a:extLst>
          </p:cNvPr>
          <p:cNvSpPr>
            <a:spLocks noGrp="1"/>
          </p:cNvSpPr>
          <p:nvPr>
            <p:ph type="ftr" sz="quarter" idx="11"/>
          </p:nvPr>
        </p:nvSpPr>
        <p:spPr bwMode="auto">
          <a:xfrm>
            <a:off x="3132138" y="6453188"/>
            <a:ext cx="2879725" cy="26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defPPr>
              <a:defRPr lang="en-ZA"/>
            </a:defPPr>
            <a:lvl1pPr algn="ctr" rtl="0" eaLnBrk="1" fontAlgn="base" hangingPunct="1">
              <a:spcBef>
                <a:spcPct val="0"/>
              </a:spcBef>
              <a:spcAft>
                <a:spcPct val="0"/>
              </a:spcAft>
              <a:defRPr sz="1000" kern="1200">
                <a:solidFill>
                  <a:srgbClr val="83725B"/>
                </a:solidFill>
                <a:latin typeface="Arial" charset="0"/>
                <a:ea typeface="+mn-ea"/>
                <a:cs typeface="Arial"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algn="l"/>
            <a:endParaRPr lang="en-GB" altLang="en-US">
              <a:solidFill>
                <a:srgbClr val="83725B"/>
              </a:solidFill>
            </a:endParaRPr>
          </a:p>
        </p:txBody>
      </p:sp>
      <p:sp>
        <p:nvSpPr>
          <p:cNvPr id="38918" name="Rectangle 12">
            <a:extLst>
              <a:ext uri="{FF2B5EF4-FFF2-40B4-BE49-F238E27FC236}">
                <a16:creationId xmlns:a16="http://schemas.microsoft.com/office/drawing/2014/main" id="{C1B3C541-35B1-094D-C912-5D724A489BE7}"/>
              </a:ext>
            </a:extLst>
          </p:cNvPr>
          <p:cNvSpPr>
            <a:spLocks noChangeArrowheads="1"/>
          </p:cNvSpPr>
          <p:nvPr/>
        </p:nvSpPr>
        <p:spPr bwMode="auto">
          <a:xfrm>
            <a:off x="2135188" y="1308100"/>
            <a:ext cx="7848600" cy="2692400"/>
          </a:xfrm>
          <a:prstGeom prst="rect">
            <a:avLst/>
          </a:prstGeom>
          <a:noFill/>
          <a:ln w="2857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US" altLang="en-US"/>
          </a:p>
        </p:txBody>
      </p:sp>
      <p:sp>
        <p:nvSpPr>
          <p:cNvPr id="15" name="Rectangle 14">
            <a:extLst>
              <a:ext uri="{FF2B5EF4-FFF2-40B4-BE49-F238E27FC236}">
                <a16:creationId xmlns:a16="http://schemas.microsoft.com/office/drawing/2014/main" id="{B07235FF-09D5-9D5A-6167-B601BCB3ABE9}"/>
              </a:ext>
            </a:extLst>
          </p:cNvPr>
          <p:cNvSpPr/>
          <p:nvPr/>
        </p:nvSpPr>
        <p:spPr bwMode="auto">
          <a:xfrm>
            <a:off x="4008439" y="1027113"/>
            <a:ext cx="3760787" cy="234950"/>
          </a:xfrm>
          <a:prstGeom prst="rect">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ZA" sz="1400" b="1" dirty="0">
                <a:solidFill>
                  <a:schemeClr val="bg1"/>
                </a:solidFill>
              </a:rPr>
              <a:t>Mandate</a:t>
            </a:r>
          </a:p>
        </p:txBody>
      </p:sp>
      <p:pic>
        <p:nvPicPr>
          <p:cNvPr id="21516" name="Picture 12" descr="Community Icon Png #92214 - Free Icons Library">
            <a:extLst>
              <a:ext uri="{FF2B5EF4-FFF2-40B4-BE49-F238E27FC236}">
                <a16:creationId xmlns:a16="http://schemas.microsoft.com/office/drawing/2014/main" id="{E40188FC-7681-0976-6071-21C054C22938}"/>
              </a:ext>
            </a:extLst>
          </p:cNvPr>
          <p:cNvPicPr>
            <a:picLocks noChangeAspect="1" noChangeArrowheads="1"/>
          </p:cNvPicPr>
          <p:nvPr/>
        </p:nvPicPr>
        <p:blipFill>
          <a:blip r:embed="rId7">
            <a:duotone>
              <a:schemeClr val="accent4">
                <a:shade val="45000"/>
                <a:satMod val="135000"/>
              </a:schemeClr>
              <a:prstClr val="white"/>
            </a:duotone>
          </a:blip>
          <a:srcRect/>
          <a:stretch>
            <a:fillRect/>
          </a:stretch>
        </p:blipFill>
        <p:spPr bwMode="auto">
          <a:xfrm>
            <a:off x="4642960" y="4028636"/>
            <a:ext cx="2857500" cy="2857500"/>
          </a:xfrm>
          <a:prstGeom prst="rect">
            <a:avLst/>
          </a:prstGeom>
          <a:noFill/>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F5149C38-6B79-96F0-A940-6EDED3421F54}"/>
              </a:ext>
            </a:extLst>
          </p:cNvPr>
          <p:cNvSpPr>
            <a:spLocks noGrp="1"/>
          </p:cNvSpPr>
          <p:nvPr>
            <p:ph idx="1"/>
          </p:nvPr>
        </p:nvSpPr>
        <p:spPr>
          <a:xfrm>
            <a:off x="361682" y="1223493"/>
            <a:ext cx="11468368" cy="4859022"/>
          </a:xfrm>
        </p:spPr>
        <p:txBody>
          <a:bodyPr/>
          <a:lstStyle/>
          <a:p>
            <a:pPr marL="0" indent="0" algn="ctr">
              <a:buNone/>
            </a:pPr>
            <a:endParaRPr lang="en-US" dirty="0"/>
          </a:p>
          <a:p>
            <a:pPr marL="0" indent="0" algn="ctr">
              <a:buNone/>
            </a:pPr>
            <a:endParaRPr lang="en-US" dirty="0"/>
          </a:p>
          <a:p>
            <a:pPr marL="0" indent="0" algn="ctr">
              <a:buNone/>
            </a:pPr>
            <a:endParaRPr lang="en-US" dirty="0"/>
          </a:p>
          <a:p>
            <a:pPr marL="0" indent="0" algn="ctr">
              <a:buNone/>
            </a:pPr>
            <a:endParaRPr lang="en-US" dirty="0"/>
          </a:p>
          <a:p>
            <a:pPr marL="0" indent="0" algn="ctr">
              <a:buNone/>
            </a:pPr>
            <a:endParaRPr lang="en-US" dirty="0"/>
          </a:p>
          <a:p>
            <a:pPr marL="0" indent="0" algn="ctr">
              <a:buNone/>
            </a:pPr>
            <a:endParaRPr lang="en-US" dirty="0"/>
          </a:p>
          <a:p>
            <a:pPr marL="0" indent="0" algn="ctr">
              <a:buNone/>
            </a:pPr>
            <a:endParaRPr lang="en-US" dirty="0"/>
          </a:p>
          <a:p>
            <a:pPr marL="0" indent="0" algn="ctr">
              <a:buNone/>
            </a:pPr>
            <a:r>
              <a:rPr lang="en-US" sz="3200" dirty="0">
                <a:latin typeface="Arial" panose="020B0604020202020204" pitchFamily="34" charset="0"/>
              </a:rPr>
              <a:t>THANK YOU </a:t>
            </a:r>
            <a:endParaRPr lang="en-ZA" sz="3200" dirty="0">
              <a:latin typeface="Arial" panose="020B0604020202020204" pitchFamily="34" charset="0"/>
            </a:endParaRPr>
          </a:p>
        </p:txBody>
      </p:sp>
      <p:sp>
        <p:nvSpPr>
          <p:cNvPr id="4" name="Footer Placeholder 3">
            <a:extLst>
              <a:ext uri="{FF2B5EF4-FFF2-40B4-BE49-F238E27FC236}">
                <a16:creationId xmlns:a16="http://schemas.microsoft.com/office/drawing/2014/main" id="{B92D17A2-910A-7B0D-32BC-BE25CB1397AE}"/>
              </a:ext>
            </a:extLst>
          </p:cNvPr>
          <p:cNvSpPr>
            <a:spLocks noGrp="1"/>
          </p:cNvSpPr>
          <p:nvPr>
            <p:ph type="ftr" sz="quarter" idx="3"/>
          </p:nvPr>
        </p:nvSpPr>
        <p:spPr/>
        <p:txBody>
          <a:bodyPr/>
          <a:lstStyle/>
          <a:p>
            <a:endParaRPr lang="en-GB" dirty="0"/>
          </a:p>
        </p:txBody>
      </p:sp>
      <p:sp>
        <p:nvSpPr>
          <p:cNvPr id="5" name="Slide Number Placeholder 4">
            <a:extLst>
              <a:ext uri="{FF2B5EF4-FFF2-40B4-BE49-F238E27FC236}">
                <a16:creationId xmlns:a16="http://schemas.microsoft.com/office/drawing/2014/main" id="{3844CF43-439C-F119-B978-68235232CAF8}"/>
              </a:ext>
            </a:extLst>
          </p:cNvPr>
          <p:cNvSpPr>
            <a:spLocks noGrp="1"/>
          </p:cNvSpPr>
          <p:nvPr>
            <p:ph type="sldNum" sz="quarter" idx="4"/>
          </p:nvPr>
        </p:nvSpPr>
        <p:spPr/>
        <p:txBody>
          <a:bodyPr/>
          <a:lstStyle/>
          <a:p>
            <a:fld id="{56B1497D-D85C-49F0-B0C9-9C5FED4EAE9E}" type="slidenum">
              <a:rPr lang="en-GB" smtClean="0"/>
              <a:pPr/>
              <a:t>20</a:t>
            </a:fld>
            <a:endParaRPr lang="en-GB" dirty="0"/>
          </a:p>
        </p:txBody>
      </p:sp>
    </p:spTree>
    <p:extLst>
      <p:ext uri="{BB962C8B-B14F-4D97-AF65-F5344CB8AC3E}">
        <p14:creationId xmlns:p14="http://schemas.microsoft.com/office/powerpoint/2010/main" val="25689855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5058" name="Object 3" hidden="1">
            <a:extLst>
              <a:ext uri="{FF2B5EF4-FFF2-40B4-BE49-F238E27FC236}">
                <a16:creationId xmlns:a16="http://schemas.microsoft.com/office/drawing/2014/main" id="{6C9D11C2-55F1-AF8B-1814-8AED248E1A08}"/>
              </a:ext>
            </a:extLst>
          </p:cNvPr>
          <p:cNvGraphicFramePr>
            <a:graphicFrameLocks noChangeAspect="1"/>
          </p:cNvGraphicFramePr>
          <p:nvPr>
            <p:custDataLst>
              <p:tags r:id="rId1"/>
            </p:custDataLst>
          </p:nvPr>
        </p:nvGraphicFramePr>
        <p:xfrm>
          <a:off x="1525589" y="1589"/>
          <a:ext cx="1587" cy="1587"/>
        </p:xfrm>
        <a:graphic>
          <a:graphicData uri="http://schemas.openxmlformats.org/presentationml/2006/ole">
            <mc:AlternateContent xmlns:mc="http://schemas.openxmlformats.org/markup-compatibility/2006">
              <mc:Choice xmlns:v="urn:schemas-microsoft-com:vml" Requires="v">
                <p:oleObj name="think-cell Slide" r:id="rId3" imgW="346" imgH="343" progId="TCLayout.ActiveDocument.1">
                  <p:embed/>
                </p:oleObj>
              </mc:Choice>
              <mc:Fallback>
                <p:oleObj name="think-cell Slide" r:id="rId3" imgW="346" imgH="343" progId="TCLayout.ActiveDocument.1">
                  <p:embed/>
                  <p:pic>
                    <p:nvPicPr>
                      <p:cNvPr id="45058" name="Object 3" hidden="1">
                        <a:extLst>
                          <a:ext uri="{FF2B5EF4-FFF2-40B4-BE49-F238E27FC236}">
                            <a16:creationId xmlns:a16="http://schemas.microsoft.com/office/drawing/2014/main" id="{6C9D11C2-55F1-AF8B-1814-8AED248E1A0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5589" y="1589"/>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5059" name="Title 1">
            <a:extLst>
              <a:ext uri="{FF2B5EF4-FFF2-40B4-BE49-F238E27FC236}">
                <a16:creationId xmlns:a16="http://schemas.microsoft.com/office/drawing/2014/main" id="{826DCD9E-AD05-565E-8AFB-0BA42BF473F6}"/>
              </a:ext>
            </a:extLst>
          </p:cNvPr>
          <p:cNvSpPr>
            <a:spLocks noGrp="1" noChangeArrowheads="1"/>
          </p:cNvSpPr>
          <p:nvPr>
            <p:ph type="title"/>
          </p:nvPr>
        </p:nvSpPr>
        <p:spPr/>
        <p:txBody>
          <a:bodyPr/>
          <a:lstStyle/>
          <a:p>
            <a:r>
              <a:rPr lang="en-US" altLang="en-US" b="1" dirty="0"/>
              <a:t>Specific Goals </a:t>
            </a:r>
            <a:endParaRPr lang="en-ZA" altLang="en-US" dirty="0"/>
          </a:p>
        </p:txBody>
      </p:sp>
      <p:sp>
        <p:nvSpPr>
          <p:cNvPr id="45060" name="Content Placeholder 2">
            <a:extLst>
              <a:ext uri="{FF2B5EF4-FFF2-40B4-BE49-F238E27FC236}">
                <a16:creationId xmlns:a16="http://schemas.microsoft.com/office/drawing/2014/main" id="{1CD79E6D-D8E8-4002-58EC-C13886CF8A95}"/>
              </a:ext>
            </a:extLst>
          </p:cNvPr>
          <p:cNvSpPr>
            <a:spLocks noGrp="1" noChangeArrowheads="1"/>
          </p:cNvSpPr>
          <p:nvPr>
            <p:ph idx="1"/>
          </p:nvPr>
        </p:nvSpPr>
        <p:spPr>
          <a:xfrm>
            <a:off x="2038351" y="1436689"/>
            <a:ext cx="8378825" cy="5045075"/>
          </a:xfrm>
        </p:spPr>
        <p:txBody>
          <a:bodyPr/>
          <a:lstStyle/>
          <a:p>
            <a:pPr marL="0" indent="0">
              <a:buNone/>
            </a:pPr>
            <a:endParaRPr lang="en-US" altLang="en-US"/>
          </a:p>
          <a:p>
            <a:pPr marL="0" indent="0">
              <a:buNone/>
            </a:pPr>
            <a:endParaRPr lang="en-US" altLang="en-US"/>
          </a:p>
        </p:txBody>
      </p:sp>
      <p:sp>
        <p:nvSpPr>
          <p:cNvPr id="45061" name="Date Placeholder 3">
            <a:extLst>
              <a:ext uri="{FF2B5EF4-FFF2-40B4-BE49-F238E27FC236}">
                <a16:creationId xmlns:a16="http://schemas.microsoft.com/office/drawing/2014/main" id="{A334A5DC-4DBA-F6A7-7E3A-389EFE93CEDD}"/>
              </a:ext>
            </a:extLst>
          </p:cNvPr>
          <p:cNvSpPr>
            <a:spLocks noGrp="1"/>
          </p:cNvSpPr>
          <p:nvPr>
            <p:ph type="dt" sz="quarter" idx="10"/>
          </p:nvPr>
        </p:nvSpPr>
        <p:spPr bwMode="auto">
          <a:xfrm>
            <a:off x="457200" y="6453188"/>
            <a:ext cx="1738313" cy="26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defPPr>
              <a:defRPr lang="en-ZA"/>
            </a:defPPr>
            <a:lvl1pPr algn="l" rtl="0" eaLnBrk="1" fontAlgn="base" hangingPunct="1">
              <a:spcBef>
                <a:spcPct val="0"/>
              </a:spcBef>
              <a:spcAft>
                <a:spcPct val="0"/>
              </a:spcAft>
              <a:defRPr sz="1000" kern="1200">
                <a:solidFill>
                  <a:srgbClr val="83725B"/>
                </a:solidFill>
                <a:latin typeface="Arial" charset="0"/>
                <a:ea typeface="+mn-ea"/>
                <a:cs typeface="Arial"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a:defRPr/>
            </a:pPr>
            <a:fld id="{7681E7E6-93ED-4645-B7A3-196F089377C8}" type="datetime1">
              <a:rPr lang="en-ZA" smtClean="0"/>
              <a:pPr>
                <a:defRPr/>
              </a:pPr>
              <a:t>2025/01/23</a:t>
            </a:fld>
            <a:endParaRPr lang="en-ZA" altLang="en-US">
              <a:solidFill>
                <a:srgbClr val="83725B"/>
              </a:solidFill>
            </a:endParaRPr>
          </a:p>
        </p:txBody>
      </p:sp>
      <p:sp>
        <p:nvSpPr>
          <p:cNvPr id="45062" name="Slide Number Placeholder 4">
            <a:extLst>
              <a:ext uri="{FF2B5EF4-FFF2-40B4-BE49-F238E27FC236}">
                <a16:creationId xmlns:a16="http://schemas.microsoft.com/office/drawing/2014/main" id="{E3F4B38B-8BA5-15B8-FBFD-88D3DBB354D4}"/>
              </a:ext>
            </a:extLst>
          </p:cNvPr>
          <p:cNvSpPr>
            <a:spLocks noGrp="1"/>
          </p:cNvSpPr>
          <p:nvPr>
            <p:ph type="sldNum" sz="quarter" idx="12"/>
          </p:nvPr>
        </p:nvSpPr>
        <p:spPr bwMode="auto">
          <a:xfrm>
            <a:off x="7164388" y="6453188"/>
            <a:ext cx="1651000" cy="26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defPPr>
              <a:defRPr lang="en-ZA"/>
            </a:defPPr>
            <a:lvl1pPr algn="r" rtl="0" eaLnBrk="1" fontAlgn="base" hangingPunct="1">
              <a:spcBef>
                <a:spcPct val="0"/>
              </a:spcBef>
              <a:spcAft>
                <a:spcPct val="0"/>
              </a:spcAft>
              <a:defRPr sz="1000" kern="1200">
                <a:solidFill>
                  <a:srgbClr val="83725B"/>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fld id="{160C45DC-A639-4B08-878A-3D23B613DAC4}" type="slidenum">
              <a:rPr lang="en-ZA" altLang="en-US" smtClean="0"/>
              <a:pPr>
                <a:defRPr/>
              </a:pPr>
              <a:t>3</a:t>
            </a:fld>
            <a:endParaRPr lang="en-ZA" altLang="en-US">
              <a:solidFill>
                <a:srgbClr val="83725B"/>
              </a:solidFill>
            </a:endParaRPr>
          </a:p>
        </p:txBody>
      </p:sp>
      <p:sp>
        <p:nvSpPr>
          <p:cNvPr id="45063" name="Rectangle 1">
            <a:extLst>
              <a:ext uri="{FF2B5EF4-FFF2-40B4-BE49-F238E27FC236}">
                <a16:creationId xmlns:a16="http://schemas.microsoft.com/office/drawing/2014/main" id="{EEE3092D-AAC7-E4D2-83CF-D7F5986B35BA}"/>
              </a:ext>
            </a:extLst>
          </p:cNvPr>
          <p:cNvSpPr>
            <a:spLocks noChangeArrowheads="1"/>
          </p:cNvSpPr>
          <p:nvPr/>
        </p:nvSpPr>
        <p:spPr bwMode="auto">
          <a:xfrm>
            <a:off x="2066925" y="5373689"/>
            <a:ext cx="8064500" cy="719137"/>
          </a:xfrm>
          <a:prstGeom prst="rect">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b="1">
                <a:solidFill>
                  <a:schemeClr val="bg1"/>
                </a:solidFill>
              </a:rPr>
              <a:t>Point scored on B-BBEE level</a:t>
            </a:r>
          </a:p>
        </p:txBody>
      </p:sp>
      <p:graphicFrame>
        <p:nvGraphicFramePr>
          <p:cNvPr id="2" name="Table 1">
            <a:extLst>
              <a:ext uri="{FF2B5EF4-FFF2-40B4-BE49-F238E27FC236}">
                <a16:creationId xmlns:a16="http://schemas.microsoft.com/office/drawing/2014/main" id="{008B5AAD-51AC-952A-C1C3-FEAF1FADB241}"/>
              </a:ext>
            </a:extLst>
          </p:cNvPr>
          <p:cNvGraphicFramePr>
            <a:graphicFrameLocks noGrp="1"/>
          </p:cNvGraphicFramePr>
          <p:nvPr>
            <p:extLst>
              <p:ext uri="{D42A27DB-BD31-4B8C-83A1-F6EECF244321}">
                <p14:modId xmlns:p14="http://schemas.microsoft.com/office/powerpoint/2010/main" val="2845152020"/>
              </p:ext>
            </p:extLst>
          </p:nvPr>
        </p:nvGraphicFramePr>
        <p:xfrm>
          <a:off x="2424114" y="1408114"/>
          <a:ext cx="7127875" cy="3892551"/>
        </p:xfrm>
        <a:graphic>
          <a:graphicData uri="http://schemas.openxmlformats.org/drawingml/2006/table">
            <a:tbl>
              <a:tblPr firstRow="1" firstCol="1" bandRow="1">
                <a:tableStyleId>{5C22544A-7EE6-4342-B048-85BDC9FD1C3A}</a:tableStyleId>
              </a:tblPr>
              <a:tblGrid>
                <a:gridCol w="2806947">
                  <a:extLst>
                    <a:ext uri="{9D8B030D-6E8A-4147-A177-3AD203B41FA5}">
                      <a16:colId xmlns:a16="http://schemas.microsoft.com/office/drawing/2014/main" val="20000"/>
                    </a:ext>
                  </a:extLst>
                </a:gridCol>
                <a:gridCol w="2234963">
                  <a:extLst>
                    <a:ext uri="{9D8B030D-6E8A-4147-A177-3AD203B41FA5}">
                      <a16:colId xmlns:a16="http://schemas.microsoft.com/office/drawing/2014/main" val="20001"/>
                    </a:ext>
                  </a:extLst>
                </a:gridCol>
                <a:gridCol w="2085965">
                  <a:extLst>
                    <a:ext uri="{9D8B030D-6E8A-4147-A177-3AD203B41FA5}">
                      <a16:colId xmlns:a16="http://schemas.microsoft.com/office/drawing/2014/main" val="20002"/>
                    </a:ext>
                  </a:extLst>
                </a:gridCol>
              </a:tblGrid>
              <a:tr h="904002">
                <a:tc>
                  <a:txBody>
                    <a:bodyPr/>
                    <a:lstStyle/>
                    <a:p>
                      <a:pPr algn="ctr" eaLnBrk="0" fontAlgn="base" hangingPunct="0">
                        <a:lnSpc>
                          <a:spcPct val="115000"/>
                        </a:lnSpc>
                        <a:spcBef>
                          <a:spcPts val="480"/>
                        </a:spcBef>
                      </a:pPr>
                      <a:r>
                        <a:rPr lang="en-US" sz="1600" kern="1200" dirty="0">
                          <a:effectLst/>
                          <a:latin typeface="Arial" panose="020B0604020202020204" pitchFamily="34" charset="0"/>
                          <a:cs typeface="Arial" panose="020B0604020202020204" pitchFamily="34" charset="0"/>
                        </a:rPr>
                        <a:t>B-BBEE Status Level of Contributor</a:t>
                      </a:r>
                      <a:endParaRPr lang="en-ZA" sz="1600" dirty="0">
                        <a:effectLst/>
                        <a:latin typeface="Arial" panose="020B0604020202020204" pitchFamily="34" charset="0"/>
                        <a:ea typeface="Times New Roman" panose="02020603050405020304" pitchFamily="18" charset="0"/>
                        <a:cs typeface="Arial" panose="020B0604020202020204" pitchFamily="34" charset="0"/>
                      </a:endParaRPr>
                    </a:p>
                  </a:txBody>
                  <a:tcPr marL="68571" marR="68571" marT="0" marB="0" anchor="ctr"/>
                </a:tc>
                <a:tc>
                  <a:txBody>
                    <a:bodyPr/>
                    <a:lstStyle/>
                    <a:p>
                      <a:pPr algn="ctr" eaLnBrk="0" fontAlgn="base" hangingPunct="0">
                        <a:lnSpc>
                          <a:spcPct val="115000"/>
                        </a:lnSpc>
                        <a:spcBef>
                          <a:spcPts val="480"/>
                        </a:spcBef>
                      </a:pPr>
                      <a:r>
                        <a:rPr lang="en-US" sz="1600" kern="1200">
                          <a:effectLst/>
                          <a:latin typeface="Arial" panose="020B0604020202020204" pitchFamily="34" charset="0"/>
                          <a:cs typeface="Arial" panose="020B0604020202020204" pitchFamily="34" charset="0"/>
                        </a:rPr>
                        <a:t>Number of points</a:t>
                      </a:r>
                      <a:endParaRPr lang="en-ZA" sz="1600">
                        <a:effectLst/>
                        <a:latin typeface="Arial" panose="020B0604020202020204" pitchFamily="34" charset="0"/>
                        <a:cs typeface="Arial" panose="020B0604020202020204" pitchFamily="34" charset="0"/>
                      </a:endParaRPr>
                    </a:p>
                    <a:p>
                      <a:pPr algn="ctr" eaLnBrk="0" fontAlgn="base" hangingPunct="0">
                        <a:lnSpc>
                          <a:spcPct val="115000"/>
                        </a:lnSpc>
                        <a:spcBef>
                          <a:spcPts val="480"/>
                        </a:spcBef>
                      </a:pPr>
                      <a:r>
                        <a:rPr lang="en-US" sz="1600" kern="1200">
                          <a:effectLst/>
                          <a:latin typeface="Arial" panose="020B0604020202020204" pitchFamily="34" charset="0"/>
                          <a:cs typeface="Arial" panose="020B0604020202020204" pitchFamily="34" charset="0"/>
                        </a:rPr>
                        <a:t>(90/10 system)</a:t>
                      </a:r>
                      <a:endParaRPr lang="en-ZA" sz="1600">
                        <a:effectLst/>
                        <a:latin typeface="Arial" panose="020B0604020202020204" pitchFamily="34" charset="0"/>
                        <a:ea typeface="Times New Roman" panose="02020603050405020304" pitchFamily="18" charset="0"/>
                        <a:cs typeface="Arial" panose="020B0604020202020204" pitchFamily="34" charset="0"/>
                      </a:endParaRPr>
                    </a:p>
                  </a:txBody>
                  <a:tcPr marL="68571" marR="68571" marT="0" marB="0" anchor="ctr"/>
                </a:tc>
                <a:tc>
                  <a:txBody>
                    <a:bodyPr/>
                    <a:lstStyle/>
                    <a:p>
                      <a:pPr algn="ctr" eaLnBrk="0" fontAlgn="base" hangingPunct="0">
                        <a:lnSpc>
                          <a:spcPct val="115000"/>
                        </a:lnSpc>
                        <a:spcBef>
                          <a:spcPts val="480"/>
                        </a:spcBef>
                      </a:pPr>
                      <a:r>
                        <a:rPr lang="en-US" sz="1600" kern="1200">
                          <a:effectLst/>
                          <a:latin typeface="Arial" panose="020B0604020202020204" pitchFamily="34" charset="0"/>
                          <a:cs typeface="Arial" panose="020B0604020202020204" pitchFamily="34" charset="0"/>
                        </a:rPr>
                        <a:t>Number of points</a:t>
                      </a:r>
                      <a:endParaRPr lang="en-ZA" sz="1600">
                        <a:effectLst/>
                        <a:latin typeface="Arial" panose="020B0604020202020204" pitchFamily="34" charset="0"/>
                        <a:cs typeface="Arial" panose="020B0604020202020204" pitchFamily="34" charset="0"/>
                      </a:endParaRPr>
                    </a:p>
                    <a:p>
                      <a:pPr algn="ctr" eaLnBrk="0" fontAlgn="base" hangingPunct="0">
                        <a:lnSpc>
                          <a:spcPct val="115000"/>
                        </a:lnSpc>
                        <a:spcBef>
                          <a:spcPts val="480"/>
                        </a:spcBef>
                      </a:pPr>
                      <a:r>
                        <a:rPr lang="en-US" sz="1600" kern="1200">
                          <a:effectLst/>
                          <a:latin typeface="Arial" panose="020B0604020202020204" pitchFamily="34" charset="0"/>
                          <a:cs typeface="Arial" panose="020B0604020202020204" pitchFamily="34" charset="0"/>
                        </a:rPr>
                        <a:t>(80/20 system)</a:t>
                      </a:r>
                      <a:endParaRPr lang="en-ZA" sz="1600">
                        <a:effectLst/>
                        <a:latin typeface="Arial" panose="020B0604020202020204" pitchFamily="34" charset="0"/>
                        <a:ea typeface="Times New Roman" panose="02020603050405020304" pitchFamily="18" charset="0"/>
                        <a:cs typeface="Arial" panose="020B0604020202020204" pitchFamily="34" charset="0"/>
                      </a:endParaRPr>
                    </a:p>
                  </a:txBody>
                  <a:tcPr marL="68571" marR="68571" marT="0" marB="0" anchor="ctr"/>
                </a:tc>
                <a:extLst>
                  <a:ext uri="{0D108BD9-81ED-4DB2-BD59-A6C34878D82A}">
                    <a16:rowId xmlns:a16="http://schemas.microsoft.com/office/drawing/2014/main" val="10000"/>
                  </a:ext>
                </a:extLst>
              </a:tr>
              <a:tr h="332061">
                <a:tc>
                  <a:txBody>
                    <a:bodyPr/>
                    <a:lstStyle/>
                    <a:p>
                      <a:pPr algn="ctr" eaLnBrk="0" fontAlgn="base" hangingPunct="0">
                        <a:lnSpc>
                          <a:spcPct val="115000"/>
                        </a:lnSpc>
                        <a:spcBef>
                          <a:spcPts val="575"/>
                        </a:spcBef>
                      </a:pPr>
                      <a:r>
                        <a:rPr lang="en-US" sz="1600" kern="1200" dirty="0">
                          <a:effectLst/>
                          <a:latin typeface="Arial" panose="020B0604020202020204" pitchFamily="34" charset="0"/>
                          <a:cs typeface="Arial" panose="020B0604020202020204" pitchFamily="34" charset="0"/>
                        </a:rPr>
                        <a:t>1</a:t>
                      </a:r>
                      <a:endParaRPr lang="en-ZA" sz="1600" dirty="0">
                        <a:effectLst/>
                        <a:latin typeface="Arial" panose="020B0604020202020204" pitchFamily="34" charset="0"/>
                        <a:ea typeface="Times New Roman" panose="02020603050405020304" pitchFamily="18" charset="0"/>
                        <a:cs typeface="Arial" panose="020B0604020202020204" pitchFamily="34" charset="0"/>
                      </a:endParaRPr>
                    </a:p>
                  </a:txBody>
                  <a:tcPr marL="68571" marR="68571" marT="0" marB="0"/>
                </a:tc>
                <a:tc>
                  <a:txBody>
                    <a:bodyPr/>
                    <a:lstStyle/>
                    <a:p>
                      <a:pPr algn="ctr" eaLnBrk="0" fontAlgn="base" hangingPunct="0">
                        <a:lnSpc>
                          <a:spcPct val="115000"/>
                        </a:lnSpc>
                        <a:spcBef>
                          <a:spcPts val="575"/>
                        </a:spcBef>
                      </a:pPr>
                      <a:r>
                        <a:rPr lang="en-US" sz="1600" kern="1200" dirty="0">
                          <a:effectLst/>
                          <a:latin typeface="Arial" panose="020B0604020202020204" pitchFamily="34" charset="0"/>
                          <a:cs typeface="Arial" panose="020B0604020202020204" pitchFamily="34" charset="0"/>
                        </a:rPr>
                        <a:t>10</a:t>
                      </a:r>
                      <a:endParaRPr lang="en-ZA" sz="1600" dirty="0">
                        <a:effectLst/>
                        <a:latin typeface="Arial" panose="020B0604020202020204" pitchFamily="34" charset="0"/>
                        <a:ea typeface="Times New Roman" panose="02020603050405020304" pitchFamily="18" charset="0"/>
                        <a:cs typeface="Arial" panose="020B0604020202020204" pitchFamily="34" charset="0"/>
                      </a:endParaRPr>
                    </a:p>
                  </a:txBody>
                  <a:tcPr marL="68571" marR="68571" marT="0" marB="0"/>
                </a:tc>
                <a:tc>
                  <a:txBody>
                    <a:bodyPr/>
                    <a:lstStyle/>
                    <a:p>
                      <a:pPr algn="ctr" eaLnBrk="0" fontAlgn="base" hangingPunct="0">
                        <a:lnSpc>
                          <a:spcPct val="115000"/>
                        </a:lnSpc>
                        <a:spcBef>
                          <a:spcPts val="575"/>
                        </a:spcBef>
                      </a:pPr>
                      <a:r>
                        <a:rPr lang="en-US" sz="1600" kern="1200">
                          <a:effectLst/>
                          <a:latin typeface="Arial" panose="020B0604020202020204" pitchFamily="34" charset="0"/>
                          <a:cs typeface="Arial" panose="020B0604020202020204" pitchFamily="34" charset="0"/>
                        </a:rPr>
                        <a:t>20</a:t>
                      </a:r>
                      <a:endParaRPr lang="en-ZA" sz="1600">
                        <a:effectLst/>
                        <a:latin typeface="Arial" panose="020B0604020202020204" pitchFamily="34" charset="0"/>
                        <a:ea typeface="Times New Roman" panose="02020603050405020304" pitchFamily="18" charset="0"/>
                        <a:cs typeface="Arial" panose="020B0604020202020204" pitchFamily="34" charset="0"/>
                      </a:endParaRPr>
                    </a:p>
                  </a:txBody>
                  <a:tcPr marL="68571" marR="68571" marT="0" marB="0"/>
                </a:tc>
                <a:extLst>
                  <a:ext uri="{0D108BD9-81ED-4DB2-BD59-A6C34878D82A}">
                    <a16:rowId xmlns:a16="http://schemas.microsoft.com/office/drawing/2014/main" val="10001"/>
                  </a:ext>
                </a:extLst>
              </a:tr>
              <a:tr h="332061">
                <a:tc>
                  <a:txBody>
                    <a:bodyPr/>
                    <a:lstStyle/>
                    <a:p>
                      <a:pPr algn="ctr" eaLnBrk="0" fontAlgn="base" hangingPunct="0">
                        <a:lnSpc>
                          <a:spcPct val="115000"/>
                        </a:lnSpc>
                        <a:spcBef>
                          <a:spcPts val="575"/>
                        </a:spcBef>
                      </a:pPr>
                      <a:r>
                        <a:rPr lang="en-US" sz="1600" kern="1200">
                          <a:effectLst/>
                          <a:latin typeface="Arial" panose="020B0604020202020204" pitchFamily="34" charset="0"/>
                          <a:cs typeface="Arial" panose="020B0604020202020204" pitchFamily="34" charset="0"/>
                        </a:rPr>
                        <a:t>2</a:t>
                      </a:r>
                      <a:endParaRPr lang="en-ZA" sz="1600">
                        <a:effectLst/>
                        <a:latin typeface="Arial" panose="020B0604020202020204" pitchFamily="34" charset="0"/>
                        <a:ea typeface="Times New Roman" panose="02020603050405020304" pitchFamily="18" charset="0"/>
                        <a:cs typeface="Arial" panose="020B0604020202020204" pitchFamily="34" charset="0"/>
                      </a:endParaRPr>
                    </a:p>
                  </a:txBody>
                  <a:tcPr marL="68571" marR="68571" marT="0" marB="0"/>
                </a:tc>
                <a:tc>
                  <a:txBody>
                    <a:bodyPr/>
                    <a:lstStyle/>
                    <a:p>
                      <a:pPr algn="ctr" eaLnBrk="0" fontAlgn="base" hangingPunct="0">
                        <a:lnSpc>
                          <a:spcPct val="115000"/>
                        </a:lnSpc>
                        <a:spcBef>
                          <a:spcPts val="575"/>
                        </a:spcBef>
                      </a:pPr>
                      <a:r>
                        <a:rPr lang="en-US" sz="1600" kern="1200" dirty="0">
                          <a:effectLst/>
                          <a:latin typeface="Arial" panose="020B0604020202020204" pitchFamily="34" charset="0"/>
                          <a:cs typeface="Arial" panose="020B0604020202020204" pitchFamily="34" charset="0"/>
                        </a:rPr>
                        <a:t>9</a:t>
                      </a:r>
                      <a:endParaRPr lang="en-ZA" sz="1600" dirty="0">
                        <a:effectLst/>
                        <a:latin typeface="Arial" panose="020B0604020202020204" pitchFamily="34" charset="0"/>
                        <a:ea typeface="Times New Roman" panose="02020603050405020304" pitchFamily="18" charset="0"/>
                        <a:cs typeface="Arial" panose="020B0604020202020204" pitchFamily="34" charset="0"/>
                      </a:endParaRPr>
                    </a:p>
                  </a:txBody>
                  <a:tcPr marL="68571" marR="68571" marT="0" marB="0"/>
                </a:tc>
                <a:tc>
                  <a:txBody>
                    <a:bodyPr/>
                    <a:lstStyle/>
                    <a:p>
                      <a:pPr algn="ctr" eaLnBrk="0" fontAlgn="base" hangingPunct="0">
                        <a:lnSpc>
                          <a:spcPct val="115000"/>
                        </a:lnSpc>
                        <a:spcBef>
                          <a:spcPts val="575"/>
                        </a:spcBef>
                      </a:pPr>
                      <a:r>
                        <a:rPr lang="en-US" sz="1600" kern="1200">
                          <a:effectLst/>
                          <a:latin typeface="Arial" panose="020B0604020202020204" pitchFamily="34" charset="0"/>
                          <a:cs typeface="Arial" panose="020B0604020202020204" pitchFamily="34" charset="0"/>
                        </a:rPr>
                        <a:t>18</a:t>
                      </a:r>
                      <a:endParaRPr lang="en-ZA" sz="1600">
                        <a:effectLst/>
                        <a:latin typeface="Arial" panose="020B0604020202020204" pitchFamily="34" charset="0"/>
                        <a:ea typeface="Times New Roman" panose="02020603050405020304" pitchFamily="18" charset="0"/>
                        <a:cs typeface="Arial" panose="020B0604020202020204" pitchFamily="34" charset="0"/>
                      </a:endParaRPr>
                    </a:p>
                  </a:txBody>
                  <a:tcPr marL="68571" marR="68571" marT="0" marB="0"/>
                </a:tc>
                <a:extLst>
                  <a:ext uri="{0D108BD9-81ED-4DB2-BD59-A6C34878D82A}">
                    <a16:rowId xmlns:a16="http://schemas.microsoft.com/office/drawing/2014/main" val="10002"/>
                  </a:ext>
                </a:extLst>
              </a:tr>
              <a:tr h="332061">
                <a:tc>
                  <a:txBody>
                    <a:bodyPr/>
                    <a:lstStyle/>
                    <a:p>
                      <a:pPr algn="ctr" eaLnBrk="0" fontAlgn="base" hangingPunct="0">
                        <a:lnSpc>
                          <a:spcPct val="115000"/>
                        </a:lnSpc>
                        <a:spcBef>
                          <a:spcPts val="575"/>
                        </a:spcBef>
                      </a:pPr>
                      <a:r>
                        <a:rPr lang="en-US" sz="1600" kern="1200">
                          <a:effectLst/>
                          <a:latin typeface="Arial" panose="020B0604020202020204" pitchFamily="34" charset="0"/>
                          <a:cs typeface="Arial" panose="020B0604020202020204" pitchFamily="34" charset="0"/>
                        </a:rPr>
                        <a:t>3</a:t>
                      </a:r>
                      <a:endParaRPr lang="en-ZA" sz="1600">
                        <a:effectLst/>
                        <a:latin typeface="Arial" panose="020B0604020202020204" pitchFamily="34" charset="0"/>
                        <a:ea typeface="Times New Roman" panose="02020603050405020304" pitchFamily="18" charset="0"/>
                        <a:cs typeface="Arial" panose="020B0604020202020204" pitchFamily="34" charset="0"/>
                      </a:endParaRPr>
                    </a:p>
                  </a:txBody>
                  <a:tcPr marL="68571" marR="68571" marT="0" marB="0"/>
                </a:tc>
                <a:tc>
                  <a:txBody>
                    <a:bodyPr/>
                    <a:lstStyle/>
                    <a:p>
                      <a:pPr algn="ctr" eaLnBrk="0" fontAlgn="base" hangingPunct="0">
                        <a:lnSpc>
                          <a:spcPct val="115000"/>
                        </a:lnSpc>
                        <a:spcBef>
                          <a:spcPts val="575"/>
                        </a:spcBef>
                      </a:pPr>
                      <a:r>
                        <a:rPr lang="en-US" sz="1600" kern="1200" dirty="0">
                          <a:effectLst/>
                          <a:latin typeface="Arial" panose="020B0604020202020204" pitchFamily="34" charset="0"/>
                          <a:cs typeface="Arial" panose="020B0604020202020204" pitchFamily="34" charset="0"/>
                        </a:rPr>
                        <a:t>6</a:t>
                      </a:r>
                      <a:endParaRPr lang="en-ZA" sz="1600" dirty="0">
                        <a:effectLst/>
                        <a:latin typeface="Arial" panose="020B0604020202020204" pitchFamily="34" charset="0"/>
                        <a:ea typeface="Times New Roman" panose="02020603050405020304" pitchFamily="18" charset="0"/>
                        <a:cs typeface="Arial" panose="020B0604020202020204" pitchFamily="34" charset="0"/>
                      </a:endParaRPr>
                    </a:p>
                  </a:txBody>
                  <a:tcPr marL="68571" marR="68571" marT="0" marB="0"/>
                </a:tc>
                <a:tc>
                  <a:txBody>
                    <a:bodyPr/>
                    <a:lstStyle/>
                    <a:p>
                      <a:pPr algn="ctr" eaLnBrk="0" fontAlgn="base" hangingPunct="0">
                        <a:lnSpc>
                          <a:spcPct val="115000"/>
                        </a:lnSpc>
                        <a:spcBef>
                          <a:spcPts val="575"/>
                        </a:spcBef>
                      </a:pPr>
                      <a:r>
                        <a:rPr lang="en-US" sz="1600" kern="1200" dirty="0">
                          <a:effectLst/>
                          <a:latin typeface="Arial" panose="020B0604020202020204" pitchFamily="34" charset="0"/>
                          <a:cs typeface="Arial" panose="020B0604020202020204" pitchFamily="34" charset="0"/>
                        </a:rPr>
                        <a:t>14</a:t>
                      </a:r>
                      <a:endParaRPr lang="en-ZA" sz="1600" dirty="0">
                        <a:effectLst/>
                        <a:latin typeface="Arial" panose="020B0604020202020204" pitchFamily="34" charset="0"/>
                        <a:ea typeface="Times New Roman" panose="02020603050405020304" pitchFamily="18" charset="0"/>
                        <a:cs typeface="Arial" panose="020B0604020202020204" pitchFamily="34" charset="0"/>
                      </a:endParaRPr>
                    </a:p>
                  </a:txBody>
                  <a:tcPr marL="68571" marR="68571" marT="0" marB="0"/>
                </a:tc>
                <a:extLst>
                  <a:ext uri="{0D108BD9-81ED-4DB2-BD59-A6C34878D82A}">
                    <a16:rowId xmlns:a16="http://schemas.microsoft.com/office/drawing/2014/main" val="10003"/>
                  </a:ext>
                </a:extLst>
              </a:tr>
              <a:tr h="332061">
                <a:tc>
                  <a:txBody>
                    <a:bodyPr/>
                    <a:lstStyle/>
                    <a:p>
                      <a:pPr algn="ctr" eaLnBrk="0" fontAlgn="base" hangingPunct="0">
                        <a:lnSpc>
                          <a:spcPct val="115000"/>
                        </a:lnSpc>
                        <a:spcBef>
                          <a:spcPts val="575"/>
                        </a:spcBef>
                      </a:pPr>
                      <a:r>
                        <a:rPr lang="en-US" sz="1600" kern="1200">
                          <a:effectLst/>
                          <a:latin typeface="Arial" panose="020B0604020202020204" pitchFamily="34" charset="0"/>
                          <a:cs typeface="Arial" panose="020B0604020202020204" pitchFamily="34" charset="0"/>
                        </a:rPr>
                        <a:t>4</a:t>
                      </a:r>
                      <a:endParaRPr lang="en-ZA" sz="1600">
                        <a:effectLst/>
                        <a:latin typeface="Arial" panose="020B0604020202020204" pitchFamily="34" charset="0"/>
                        <a:ea typeface="Times New Roman" panose="02020603050405020304" pitchFamily="18" charset="0"/>
                        <a:cs typeface="Arial" panose="020B0604020202020204" pitchFamily="34" charset="0"/>
                      </a:endParaRPr>
                    </a:p>
                  </a:txBody>
                  <a:tcPr marL="68571" marR="68571" marT="0" marB="0"/>
                </a:tc>
                <a:tc>
                  <a:txBody>
                    <a:bodyPr/>
                    <a:lstStyle/>
                    <a:p>
                      <a:pPr eaLnBrk="0" fontAlgn="base" hangingPunct="0">
                        <a:lnSpc>
                          <a:spcPct val="115000"/>
                        </a:lnSpc>
                        <a:spcBef>
                          <a:spcPts val="575"/>
                        </a:spcBef>
                        <a:tabLst>
                          <a:tab pos="409575" algn="l"/>
                          <a:tab pos="788670" algn="ctr"/>
                        </a:tabLst>
                      </a:pPr>
                      <a:r>
                        <a:rPr lang="en-US" sz="1600" kern="1200" dirty="0">
                          <a:effectLst/>
                          <a:latin typeface="Arial" panose="020B0604020202020204" pitchFamily="34" charset="0"/>
                          <a:cs typeface="Arial" panose="020B0604020202020204" pitchFamily="34" charset="0"/>
                        </a:rPr>
                        <a:t>		          5      </a:t>
                      </a:r>
                      <a:endParaRPr lang="en-ZA" sz="1600" dirty="0">
                        <a:effectLst/>
                        <a:latin typeface="Arial" panose="020B0604020202020204" pitchFamily="34" charset="0"/>
                        <a:ea typeface="Times New Roman" panose="02020603050405020304" pitchFamily="18" charset="0"/>
                        <a:cs typeface="Arial" panose="020B0604020202020204" pitchFamily="34" charset="0"/>
                      </a:endParaRPr>
                    </a:p>
                  </a:txBody>
                  <a:tcPr marL="68571" marR="68571" marT="0" marB="0"/>
                </a:tc>
                <a:tc>
                  <a:txBody>
                    <a:bodyPr/>
                    <a:lstStyle/>
                    <a:p>
                      <a:pPr algn="ctr" eaLnBrk="0" fontAlgn="base" hangingPunct="0">
                        <a:lnSpc>
                          <a:spcPct val="115000"/>
                        </a:lnSpc>
                        <a:spcBef>
                          <a:spcPts val="575"/>
                        </a:spcBef>
                      </a:pPr>
                      <a:r>
                        <a:rPr lang="en-US" sz="1600" kern="1200" dirty="0">
                          <a:effectLst/>
                          <a:latin typeface="Arial" panose="020B0604020202020204" pitchFamily="34" charset="0"/>
                          <a:cs typeface="Arial" panose="020B0604020202020204" pitchFamily="34" charset="0"/>
                        </a:rPr>
                        <a:t>12</a:t>
                      </a:r>
                      <a:endParaRPr lang="en-ZA" sz="1600" dirty="0">
                        <a:effectLst/>
                        <a:latin typeface="Arial" panose="020B0604020202020204" pitchFamily="34" charset="0"/>
                        <a:ea typeface="Times New Roman" panose="02020603050405020304" pitchFamily="18" charset="0"/>
                        <a:cs typeface="Arial" panose="020B0604020202020204" pitchFamily="34" charset="0"/>
                      </a:endParaRPr>
                    </a:p>
                  </a:txBody>
                  <a:tcPr marL="68571" marR="68571" marT="0" marB="0"/>
                </a:tc>
                <a:extLst>
                  <a:ext uri="{0D108BD9-81ED-4DB2-BD59-A6C34878D82A}">
                    <a16:rowId xmlns:a16="http://schemas.microsoft.com/office/drawing/2014/main" val="10004"/>
                  </a:ext>
                </a:extLst>
              </a:tr>
              <a:tr h="332061">
                <a:tc>
                  <a:txBody>
                    <a:bodyPr/>
                    <a:lstStyle/>
                    <a:p>
                      <a:pPr algn="ctr" eaLnBrk="0" fontAlgn="base" hangingPunct="0">
                        <a:lnSpc>
                          <a:spcPct val="115000"/>
                        </a:lnSpc>
                        <a:spcBef>
                          <a:spcPts val="575"/>
                        </a:spcBef>
                      </a:pPr>
                      <a:r>
                        <a:rPr lang="en-US" sz="1600" kern="1200">
                          <a:effectLst/>
                          <a:latin typeface="Arial" panose="020B0604020202020204" pitchFamily="34" charset="0"/>
                          <a:cs typeface="Arial" panose="020B0604020202020204" pitchFamily="34" charset="0"/>
                        </a:rPr>
                        <a:t>5</a:t>
                      </a:r>
                      <a:endParaRPr lang="en-ZA" sz="1600">
                        <a:effectLst/>
                        <a:latin typeface="Arial" panose="020B0604020202020204" pitchFamily="34" charset="0"/>
                        <a:ea typeface="Times New Roman" panose="02020603050405020304" pitchFamily="18" charset="0"/>
                        <a:cs typeface="Arial" panose="020B0604020202020204" pitchFamily="34" charset="0"/>
                      </a:endParaRPr>
                    </a:p>
                  </a:txBody>
                  <a:tcPr marL="68571" marR="68571" marT="0" marB="0"/>
                </a:tc>
                <a:tc>
                  <a:txBody>
                    <a:bodyPr/>
                    <a:lstStyle/>
                    <a:p>
                      <a:pPr algn="ctr" eaLnBrk="0" fontAlgn="base" hangingPunct="0">
                        <a:lnSpc>
                          <a:spcPct val="115000"/>
                        </a:lnSpc>
                        <a:spcBef>
                          <a:spcPts val="575"/>
                        </a:spcBef>
                      </a:pPr>
                      <a:r>
                        <a:rPr lang="en-US" sz="1600" kern="1200">
                          <a:effectLst/>
                          <a:latin typeface="Arial" panose="020B0604020202020204" pitchFamily="34" charset="0"/>
                          <a:cs typeface="Arial" panose="020B0604020202020204" pitchFamily="34" charset="0"/>
                        </a:rPr>
                        <a:t>4</a:t>
                      </a:r>
                      <a:endParaRPr lang="en-ZA" sz="1600">
                        <a:effectLst/>
                        <a:latin typeface="Arial" panose="020B0604020202020204" pitchFamily="34" charset="0"/>
                        <a:ea typeface="Times New Roman" panose="02020603050405020304" pitchFamily="18" charset="0"/>
                        <a:cs typeface="Arial" panose="020B0604020202020204" pitchFamily="34" charset="0"/>
                      </a:endParaRPr>
                    </a:p>
                  </a:txBody>
                  <a:tcPr marL="68571" marR="68571" marT="0" marB="0"/>
                </a:tc>
                <a:tc>
                  <a:txBody>
                    <a:bodyPr/>
                    <a:lstStyle/>
                    <a:p>
                      <a:pPr algn="ctr" eaLnBrk="0" fontAlgn="base" hangingPunct="0">
                        <a:lnSpc>
                          <a:spcPct val="115000"/>
                        </a:lnSpc>
                        <a:spcBef>
                          <a:spcPts val="575"/>
                        </a:spcBef>
                      </a:pPr>
                      <a:r>
                        <a:rPr lang="en-US" sz="1600" kern="1200" dirty="0">
                          <a:effectLst/>
                          <a:latin typeface="Arial" panose="020B0604020202020204" pitchFamily="34" charset="0"/>
                          <a:cs typeface="Arial" panose="020B0604020202020204" pitchFamily="34" charset="0"/>
                        </a:rPr>
                        <a:t>8</a:t>
                      </a:r>
                      <a:endParaRPr lang="en-ZA" sz="1600" dirty="0">
                        <a:effectLst/>
                        <a:latin typeface="Arial" panose="020B0604020202020204" pitchFamily="34" charset="0"/>
                        <a:ea typeface="Times New Roman" panose="02020603050405020304" pitchFamily="18" charset="0"/>
                        <a:cs typeface="Arial" panose="020B0604020202020204" pitchFamily="34" charset="0"/>
                      </a:endParaRPr>
                    </a:p>
                  </a:txBody>
                  <a:tcPr marL="68571" marR="68571" marT="0" marB="0"/>
                </a:tc>
                <a:extLst>
                  <a:ext uri="{0D108BD9-81ED-4DB2-BD59-A6C34878D82A}">
                    <a16:rowId xmlns:a16="http://schemas.microsoft.com/office/drawing/2014/main" val="10005"/>
                  </a:ext>
                </a:extLst>
              </a:tr>
              <a:tr h="332061">
                <a:tc>
                  <a:txBody>
                    <a:bodyPr/>
                    <a:lstStyle/>
                    <a:p>
                      <a:pPr algn="ctr" eaLnBrk="0" fontAlgn="base" hangingPunct="0">
                        <a:lnSpc>
                          <a:spcPct val="115000"/>
                        </a:lnSpc>
                        <a:spcBef>
                          <a:spcPts val="575"/>
                        </a:spcBef>
                      </a:pPr>
                      <a:r>
                        <a:rPr lang="en-US" sz="1600" kern="1200">
                          <a:effectLst/>
                          <a:latin typeface="Arial" panose="020B0604020202020204" pitchFamily="34" charset="0"/>
                          <a:cs typeface="Arial" panose="020B0604020202020204" pitchFamily="34" charset="0"/>
                        </a:rPr>
                        <a:t>6</a:t>
                      </a:r>
                      <a:endParaRPr lang="en-ZA" sz="1600">
                        <a:effectLst/>
                        <a:latin typeface="Arial" panose="020B0604020202020204" pitchFamily="34" charset="0"/>
                        <a:ea typeface="Times New Roman" panose="02020603050405020304" pitchFamily="18" charset="0"/>
                        <a:cs typeface="Arial" panose="020B0604020202020204" pitchFamily="34" charset="0"/>
                      </a:endParaRPr>
                    </a:p>
                  </a:txBody>
                  <a:tcPr marL="68571" marR="68571" marT="0" marB="0"/>
                </a:tc>
                <a:tc>
                  <a:txBody>
                    <a:bodyPr/>
                    <a:lstStyle/>
                    <a:p>
                      <a:pPr algn="ctr" eaLnBrk="0" fontAlgn="base" hangingPunct="0">
                        <a:lnSpc>
                          <a:spcPct val="115000"/>
                        </a:lnSpc>
                        <a:spcBef>
                          <a:spcPts val="575"/>
                        </a:spcBef>
                      </a:pPr>
                      <a:r>
                        <a:rPr lang="en-US" sz="1600" kern="1200">
                          <a:effectLst/>
                          <a:latin typeface="Arial" panose="020B0604020202020204" pitchFamily="34" charset="0"/>
                          <a:cs typeface="Arial" panose="020B0604020202020204" pitchFamily="34" charset="0"/>
                        </a:rPr>
                        <a:t>3</a:t>
                      </a:r>
                      <a:endParaRPr lang="en-ZA" sz="1600">
                        <a:effectLst/>
                        <a:latin typeface="Arial" panose="020B0604020202020204" pitchFamily="34" charset="0"/>
                        <a:ea typeface="Times New Roman" panose="02020603050405020304" pitchFamily="18" charset="0"/>
                        <a:cs typeface="Arial" panose="020B0604020202020204" pitchFamily="34" charset="0"/>
                      </a:endParaRPr>
                    </a:p>
                  </a:txBody>
                  <a:tcPr marL="68571" marR="68571" marT="0" marB="0"/>
                </a:tc>
                <a:tc>
                  <a:txBody>
                    <a:bodyPr/>
                    <a:lstStyle/>
                    <a:p>
                      <a:pPr algn="ctr" eaLnBrk="0" fontAlgn="base" hangingPunct="0">
                        <a:lnSpc>
                          <a:spcPct val="115000"/>
                        </a:lnSpc>
                        <a:spcBef>
                          <a:spcPts val="575"/>
                        </a:spcBef>
                      </a:pPr>
                      <a:r>
                        <a:rPr lang="en-US" sz="1600" kern="1200" dirty="0">
                          <a:effectLst/>
                          <a:latin typeface="Arial" panose="020B0604020202020204" pitchFamily="34" charset="0"/>
                          <a:cs typeface="Arial" panose="020B0604020202020204" pitchFamily="34" charset="0"/>
                        </a:rPr>
                        <a:t>6</a:t>
                      </a:r>
                      <a:endParaRPr lang="en-ZA" sz="1600" dirty="0">
                        <a:effectLst/>
                        <a:latin typeface="Arial" panose="020B0604020202020204" pitchFamily="34" charset="0"/>
                        <a:ea typeface="Times New Roman" panose="02020603050405020304" pitchFamily="18" charset="0"/>
                        <a:cs typeface="Arial" panose="020B0604020202020204" pitchFamily="34" charset="0"/>
                      </a:endParaRPr>
                    </a:p>
                  </a:txBody>
                  <a:tcPr marL="68571" marR="68571" marT="0" marB="0"/>
                </a:tc>
                <a:extLst>
                  <a:ext uri="{0D108BD9-81ED-4DB2-BD59-A6C34878D82A}">
                    <a16:rowId xmlns:a16="http://schemas.microsoft.com/office/drawing/2014/main" val="10006"/>
                  </a:ext>
                </a:extLst>
              </a:tr>
              <a:tr h="332061">
                <a:tc>
                  <a:txBody>
                    <a:bodyPr/>
                    <a:lstStyle/>
                    <a:p>
                      <a:pPr algn="ctr" eaLnBrk="0" fontAlgn="base" hangingPunct="0">
                        <a:lnSpc>
                          <a:spcPct val="115000"/>
                        </a:lnSpc>
                        <a:spcBef>
                          <a:spcPts val="575"/>
                        </a:spcBef>
                      </a:pPr>
                      <a:r>
                        <a:rPr lang="en-US" sz="1600" kern="1200">
                          <a:effectLst/>
                          <a:latin typeface="Arial" panose="020B0604020202020204" pitchFamily="34" charset="0"/>
                          <a:cs typeface="Arial" panose="020B0604020202020204" pitchFamily="34" charset="0"/>
                        </a:rPr>
                        <a:t>7</a:t>
                      </a:r>
                      <a:endParaRPr lang="en-ZA" sz="1600">
                        <a:effectLst/>
                        <a:latin typeface="Arial" panose="020B0604020202020204" pitchFamily="34" charset="0"/>
                        <a:ea typeface="Times New Roman" panose="02020603050405020304" pitchFamily="18" charset="0"/>
                        <a:cs typeface="Arial" panose="020B0604020202020204" pitchFamily="34" charset="0"/>
                      </a:endParaRPr>
                    </a:p>
                  </a:txBody>
                  <a:tcPr marL="68571" marR="68571" marT="0" marB="0"/>
                </a:tc>
                <a:tc>
                  <a:txBody>
                    <a:bodyPr/>
                    <a:lstStyle/>
                    <a:p>
                      <a:pPr algn="ctr" eaLnBrk="0" fontAlgn="base" hangingPunct="0">
                        <a:lnSpc>
                          <a:spcPct val="115000"/>
                        </a:lnSpc>
                        <a:spcBef>
                          <a:spcPts val="575"/>
                        </a:spcBef>
                      </a:pPr>
                      <a:r>
                        <a:rPr lang="en-US" sz="1600" kern="1200">
                          <a:effectLst/>
                          <a:latin typeface="Arial" panose="020B0604020202020204" pitchFamily="34" charset="0"/>
                          <a:cs typeface="Arial" panose="020B0604020202020204" pitchFamily="34" charset="0"/>
                        </a:rPr>
                        <a:t>2</a:t>
                      </a:r>
                      <a:endParaRPr lang="en-ZA" sz="1600">
                        <a:effectLst/>
                        <a:latin typeface="Arial" panose="020B0604020202020204" pitchFamily="34" charset="0"/>
                        <a:ea typeface="Times New Roman" panose="02020603050405020304" pitchFamily="18" charset="0"/>
                        <a:cs typeface="Arial" panose="020B0604020202020204" pitchFamily="34" charset="0"/>
                      </a:endParaRPr>
                    </a:p>
                  </a:txBody>
                  <a:tcPr marL="68571" marR="68571" marT="0" marB="0"/>
                </a:tc>
                <a:tc>
                  <a:txBody>
                    <a:bodyPr/>
                    <a:lstStyle/>
                    <a:p>
                      <a:pPr algn="ctr" eaLnBrk="0" fontAlgn="base" hangingPunct="0">
                        <a:lnSpc>
                          <a:spcPct val="115000"/>
                        </a:lnSpc>
                        <a:spcBef>
                          <a:spcPts val="575"/>
                        </a:spcBef>
                      </a:pPr>
                      <a:r>
                        <a:rPr lang="en-US" sz="1600" kern="1200" dirty="0">
                          <a:effectLst/>
                          <a:latin typeface="Arial" panose="020B0604020202020204" pitchFamily="34" charset="0"/>
                          <a:cs typeface="Arial" panose="020B0604020202020204" pitchFamily="34" charset="0"/>
                        </a:rPr>
                        <a:t>4</a:t>
                      </a:r>
                      <a:endParaRPr lang="en-ZA" sz="1600" dirty="0">
                        <a:effectLst/>
                        <a:latin typeface="Arial" panose="020B0604020202020204" pitchFamily="34" charset="0"/>
                        <a:ea typeface="Times New Roman" panose="02020603050405020304" pitchFamily="18" charset="0"/>
                        <a:cs typeface="Arial" panose="020B0604020202020204" pitchFamily="34" charset="0"/>
                      </a:endParaRPr>
                    </a:p>
                  </a:txBody>
                  <a:tcPr marL="68571" marR="68571" marT="0" marB="0"/>
                </a:tc>
                <a:extLst>
                  <a:ext uri="{0D108BD9-81ED-4DB2-BD59-A6C34878D82A}">
                    <a16:rowId xmlns:a16="http://schemas.microsoft.com/office/drawing/2014/main" val="10007"/>
                  </a:ext>
                </a:extLst>
              </a:tr>
              <a:tr h="332061">
                <a:tc>
                  <a:txBody>
                    <a:bodyPr/>
                    <a:lstStyle/>
                    <a:p>
                      <a:pPr algn="ctr" eaLnBrk="0" fontAlgn="base" hangingPunct="0">
                        <a:lnSpc>
                          <a:spcPct val="115000"/>
                        </a:lnSpc>
                        <a:spcBef>
                          <a:spcPts val="575"/>
                        </a:spcBef>
                      </a:pPr>
                      <a:r>
                        <a:rPr lang="en-US" sz="1600" kern="1200">
                          <a:effectLst/>
                          <a:latin typeface="Arial" panose="020B0604020202020204" pitchFamily="34" charset="0"/>
                          <a:cs typeface="Arial" panose="020B0604020202020204" pitchFamily="34" charset="0"/>
                        </a:rPr>
                        <a:t>8</a:t>
                      </a:r>
                      <a:endParaRPr lang="en-ZA" sz="1600">
                        <a:effectLst/>
                        <a:latin typeface="Arial" panose="020B0604020202020204" pitchFamily="34" charset="0"/>
                        <a:ea typeface="Times New Roman" panose="02020603050405020304" pitchFamily="18" charset="0"/>
                        <a:cs typeface="Arial" panose="020B0604020202020204" pitchFamily="34" charset="0"/>
                      </a:endParaRPr>
                    </a:p>
                  </a:txBody>
                  <a:tcPr marL="68571" marR="68571" marT="0" marB="0"/>
                </a:tc>
                <a:tc>
                  <a:txBody>
                    <a:bodyPr/>
                    <a:lstStyle/>
                    <a:p>
                      <a:pPr algn="ctr" eaLnBrk="0" fontAlgn="base" hangingPunct="0">
                        <a:lnSpc>
                          <a:spcPct val="115000"/>
                        </a:lnSpc>
                        <a:spcBef>
                          <a:spcPts val="575"/>
                        </a:spcBef>
                      </a:pPr>
                      <a:r>
                        <a:rPr lang="en-US" sz="1600" kern="1200">
                          <a:effectLst/>
                          <a:latin typeface="Arial" panose="020B0604020202020204" pitchFamily="34" charset="0"/>
                          <a:cs typeface="Arial" panose="020B0604020202020204" pitchFamily="34" charset="0"/>
                        </a:rPr>
                        <a:t>1</a:t>
                      </a:r>
                      <a:endParaRPr lang="en-ZA" sz="1600">
                        <a:effectLst/>
                        <a:latin typeface="Arial" panose="020B0604020202020204" pitchFamily="34" charset="0"/>
                        <a:ea typeface="Times New Roman" panose="02020603050405020304" pitchFamily="18" charset="0"/>
                        <a:cs typeface="Arial" panose="020B0604020202020204" pitchFamily="34" charset="0"/>
                      </a:endParaRPr>
                    </a:p>
                  </a:txBody>
                  <a:tcPr marL="68571" marR="68571" marT="0" marB="0"/>
                </a:tc>
                <a:tc>
                  <a:txBody>
                    <a:bodyPr/>
                    <a:lstStyle/>
                    <a:p>
                      <a:pPr algn="ctr" eaLnBrk="0" fontAlgn="base" hangingPunct="0">
                        <a:lnSpc>
                          <a:spcPct val="115000"/>
                        </a:lnSpc>
                        <a:spcBef>
                          <a:spcPts val="575"/>
                        </a:spcBef>
                      </a:pPr>
                      <a:r>
                        <a:rPr lang="en-US" sz="1600" kern="1200" dirty="0">
                          <a:effectLst/>
                          <a:latin typeface="Arial" panose="020B0604020202020204" pitchFamily="34" charset="0"/>
                          <a:cs typeface="Arial" panose="020B0604020202020204" pitchFamily="34" charset="0"/>
                        </a:rPr>
                        <a:t>2</a:t>
                      </a:r>
                      <a:endParaRPr lang="en-ZA" sz="1600" dirty="0">
                        <a:effectLst/>
                        <a:latin typeface="Arial" panose="020B0604020202020204" pitchFamily="34" charset="0"/>
                        <a:ea typeface="Times New Roman" panose="02020603050405020304" pitchFamily="18" charset="0"/>
                        <a:cs typeface="Arial" panose="020B0604020202020204" pitchFamily="34" charset="0"/>
                      </a:endParaRPr>
                    </a:p>
                  </a:txBody>
                  <a:tcPr marL="68571" marR="68571" marT="0" marB="0"/>
                </a:tc>
                <a:extLst>
                  <a:ext uri="{0D108BD9-81ED-4DB2-BD59-A6C34878D82A}">
                    <a16:rowId xmlns:a16="http://schemas.microsoft.com/office/drawing/2014/main" val="10008"/>
                  </a:ext>
                </a:extLst>
              </a:tr>
              <a:tr h="332061">
                <a:tc>
                  <a:txBody>
                    <a:bodyPr/>
                    <a:lstStyle/>
                    <a:p>
                      <a:pPr algn="ctr" eaLnBrk="0" fontAlgn="base" hangingPunct="0">
                        <a:lnSpc>
                          <a:spcPct val="115000"/>
                        </a:lnSpc>
                        <a:spcBef>
                          <a:spcPts val="575"/>
                        </a:spcBef>
                      </a:pPr>
                      <a:r>
                        <a:rPr lang="en-US" sz="1600" kern="1200">
                          <a:effectLst/>
                          <a:latin typeface="Arial" panose="020B0604020202020204" pitchFamily="34" charset="0"/>
                          <a:cs typeface="Arial" panose="020B0604020202020204" pitchFamily="34" charset="0"/>
                        </a:rPr>
                        <a:t>Non-compliant contributor</a:t>
                      </a:r>
                      <a:endParaRPr lang="en-ZA" sz="1600">
                        <a:effectLst/>
                        <a:latin typeface="Arial" panose="020B0604020202020204" pitchFamily="34" charset="0"/>
                        <a:ea typeface="Times New Roman" panose="02020603050405020304" pitchFamily="18" charset="0"/>
                        <a:cs typeface="Arial" panose="020B0604020202020204" pitchFamily="34" charset="0"/>
                      </a:endParaRPr>
                    </a:p>
                  </a:txBody>
                  <a:tcPr marL="68571" marR="68571" marT="0" marB="0"/>
                </a:tc>
                <a:tc>
                  <a:txBody>
                    <a:bodyPr/>
                    <a:lstStyle/>
                    <a:p>
                      <a:pPr algn="ctr" eaLnBrk="0" fontAlgn="base" hangingPunct="0">
                        <a:lnSpc>
                          <a:spcPct val="115000"/>
                        </a:lnSpc>
                        <a:spcBef>
                          <a:spcPts val="575"/>
                        </a:spcBef>
                      </a:pPr>
                      <a:r>
                        <a:rPr lang="en-US" sz="1600" kern="1200">
                          <a:effectLst/>
                          <a:latin typeface="Arial" panose="020B0604020202020204" pitchFamily="34" charset="0"/>
                          <a:cs typeface="Arial" panose="020B0604020202020204" pitchFamily="34" charset="0"/>
                        </a:rPr>
                        <a:t>0</a:t>
                      </a:r>
                      <a:endParaRPr lang="en-ZA" sz="1600">
                        <a:effectLst/>
                        <a:latin typeface="Arial" panose="020B0604020202020204" pitchFamily="34" charset="0"/>
                        <a:ea typeface="Times New Roman" panose="02020603050405020304" pitchFamily="18" charset="0"/>
                        <a:cs typeface="Arial" panose="020B0604020202020204" pitchFamily="34" charset="0"/>
                      </a:endParaRPr>
                    </a:p>
                  </a:txBody>
                  <a:tcPr marL="68571" marR="68571" marT="0" marB="0"/>
                </a:tc>
                <a:tc>
                  <a:txBody>
                    <a:bodyPr/>
                    <a:lstStyle/>
                    <a:p>
                      <a:pPr algn="ctr" eaLnBrk="0" fontAlgn="base" hangingPunct="0">
                        <a:lnSpc>
                          <a:spcPct val="115000"/>
                        </a:lnSpc>
                        <a:spcBef>
                          <a:spcPts val="575"/>
                        </a:spcBef>
                      </a:pPr>
                      <a:r>
                        <a:rPr lang="en-US" sz="1600" kern="1200" dirty="0">
                          <a:effectLst/>
                          <a:latin typeface="Arial" panose="020B0604020202020204" pitchFamily="34" charset="0"/>
                          <a:cs typeface="Arial" panose="020B0604020202020204" pitchFamily="34" charset="0"/>
                        </a:rPr>
                        <a:t>0</a:t>
                      </a:r>
                      <a:endParaRPr lang="en-ZA" sz="1600" dirty="0">
                        <a:effectLst/>
                        <a:latin typeface="Arial" panose="020B0604020202020204" pitchFamily="34" charset="0"/>
                        <a:ea typeface="Times New Roman" panose="02020603050405020304" pitchFamily="18" charset="0"/>
                        <a:cs typeface="Arial" panose="020B0604020202020204" pitchFamily="34" charset="0"/>
                      </a:endParaRPr>
                    </a:p>
                  </a:txBody>
                  <a:tcPr marL="68571" marR="68571" marT="0" marB="0"/>
                </a:tc>
                <a:extLst>
                  <a:ext uri="{0D108BD9-81ED-4DB2-BD59-A6C34878D82A}">
                    <a16:rowId xmlns:a16="http://schemas.microsoft.com/office/drawing/2014/main" val="10009"/>
                  </a:ext>
                </a:extLst>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5A77F0-EFA6-1E36-E60E-DB26D7F09FA5}"/>
              </a:ext>
            </a:extLst>
          </p:cNvPr>
          <p:cNvSpPr>
            <a:spLocks noGrp="1"/>
          </p:cNvSpPr>
          <p:nvPr>
            <p:ph type="title"/>
          </p:nvPr>
        </p:nvSpPr>
        <p:spPr/>
        <p:txBody>
          <a:bodyPr/>
          <a:lstStyle/>
          <a:p>
            <a:r>
              <a:rPr lang="en-US" altLang="en-US" b="1" dirty="0"/>
              <a:t>Specific Goals (Continued)</a:t>
            </a:r>
            <a:endParaRPr lang="en-ZA" dirty="0"/>
          </a:p>
        </p:txBody>
      </p:sp>
      <p:sp>
        <p:nvSpPr>
          <p:cNvPr id="3" name="Content Placeholder 2">
            <a:extLst>
              <a:ext uri="{FF2B5EF4-FFF2-40B4-BE49-F238E27FC236}">
                <a16:creationId xmlns:a16="http://schemas.microsoft.com/office/drawing/2014/main" id="{796AC8D3-646C-7433-1E42-BCBAA7E279F0}"/>
              </a:ext>
            </a:extLst>
          </p:cNvPr>
          <p:cNvSpPr>
            <a:spLocks noGrp="1"/>
          </p:cNvSpPr>
          <p:nvPr>
            <p:ph idx="1"/>
          </p:nvPr>
        </p:nvSpPr>
        <p:spPr>
          <a:xfrm>
            <a:off x="361681" y="1223493"/>
            <a:ext cx="11036121" cy="4859022"/>
          </a:xfrm>
        </p:spPr>
        <p:txBody>
          <a:bodyPr/>
          <a:lstStyle/>
          <a:p>
            <a:endParaRPr lang="en-US" dirty="0"/>
          </a:p>
          <a:p>
            <a:pPr algn="just">
              <a:lnSpc>
                <a:spcPct val="115000"/>
              </a:lnSpc>
              <a:spcAft>
                <a:spcPts val="1000"/>
              </a:spcAft>
            </a:pPr>
            <a:r>
              <a:rPr lang="en-ZA" sz="1800" b="1" dirty="0">
                <a:solidFill>
                  <a:srgbClr val="FF0000"/>
                </a:solidFill>
                <a:effectLst/>
                <a:latin typeface="Arial" panose="020B0604020202020204" pitchFamily="34" charset="0"/>
                <a:ea typeface="Times New Roman" panose="02020603050405020304" pitchFamily="18" charset="0"/>
              </a:rPr>
              <a:t>NB: The following documents are required to claim preference points,</a:t>
            </a:r>
            <a:endParaRPr lang="en-ZA" sz="1800" dirty="0">
              <a:effectLst/>
              <a:latin typeface="Times New Roman" panose="02020603050405020304" pitchFamily="18" charset="0"/>
              <a:ea typeface="Times New Roman" panose="02020603050405020304" pitchFamily="18" charset="0"/>
            </a:endParaRPr>
          </a:p>
          <a:p>
            <a:pPr marL="342900" lvl="0" indent="-342900" algn="just">
              <a:lnSpc>
                <a:spcPct val="115000"/>
              </a:lnSpc>
              <a:spcAft>
                <a:spcPts val="1000"/>
              </a:spcAft>
              <a:buFont typeface="Symbol" panose="05050102010706020507" pitchFamily="18" charset="2"/>
              <a:buChar char=""/>
            </a:pPr>
            <a:r>
              <a:rPr lang="en-ZA" sz="1800" dirty="0">
                <a:effectLst/>
                <a:latin typeface="Arial" panose="020B0604020202020204" pitchFamily="34" charset="0"/>
                <a:ea typeface="Times New Roman" panose="02020603050405020304" pitchFamily="18" charset="0"/>
              </a:rPr>
              <a:t>Valid B-BBEE certificate issued by a SANAS accredited verification agency / sworn affidavit / CIPC affidavit.</a:t>
            </a:r>
            <a:endParaRPr lang="en-ZA" sz="1800" dirty="0">
              <a:effectLst/>
              <a:latin typeface="Times New Roman" panose="02020603050405020304" pitchFamily="18" charset="0"/>
              <a:ea typeface="Times New Roman" panose="02020603050405020304" pitchFamily="18" charset="0"/>
            </a:endParaRPr>
          </a:p>
          <a:p>
            <a:pPr algn="just">
              <a:lnSpc>
                <a:spcPct val="115000"/>
              </a:lnSpc>
              <a:spcAft>
                <a:spcPts val="1000"/>
              </a:spcAft>
            </a:pPr>
            <a:r>
              <a:rPr lang="en-ZA" sz="1800" b="1" dirty="0">
                <a:solidFill>
                  <a:srgbClr val="FF0000"/>
                </a:solidFill>
                <a:effectLst/>
                <a:latin typeface="Arial" panose="020B0604020202020204" pitchFamily="34" charset="0"/>
                <a:ea typeface="Times New Roman" panose="02020603050405020304" pitchFamily="18" charset="0"/>
              </a:rPr>
              <a:t>Tenderer failing to provide documentation for the allocation of preference points will not be disqualified, but’</a:t>
            </a:r>
            <a:endParaRPr lang="en-ZA" sz="1800" dirty="0">
              <a:effectLst/>
              <a:latin typeface="Times New Roman" panose="02020603050405020304" pitchFamily="18" charset="0"/>
              <a:ea typeface="Times New Roman" panose="02020603050405020304" pitchFamily="18" charset="0"/>
            </a:endParaRPr>
          </a:p>
          <a:p>
            <a:pPr marL="342900" lvl="0" indent="-342900" algn="just">
              <a:lnSpc>
                <a:spcPct val="115000"/>
              </a:lnSpc>
              <a:spcAft>
                <a:spcPts val="1000"/>
              </a:spcAft>
              <a:buFont typeface="Symbol" panose="05050102010706020507" pitchFamily="18" charset="2"/>
              <a:buChar char=""/>
            </a:pPr>
            <a:r>
              <a:rPr lang="en-ZA" sz="1800" dirty="0">
                <a:effectLst/>
                <a:latin typeface="Arial" panose="020B0604020202020204" pitchFamily="34" charset="0"/>
                <a:ea typeface="Times New Roman" panose="02020603050405020304" pitchFamily="18" charset="0"/>
              </a:rPr>
              <a:t>May only score point out of 90/80 for price.</a:t>
            </a:r>
            <a:endParaRPr lang="en-ZA" sz="1800" dirty="0">
              <a:effectLst/>
              <a:latin typeface="Times New Roman" panose="02020603050405020304" pitchFamily="18" charset="0"/>
              <a:ea typeface="Times New Roman" panose="02020603050405020304" pitchFamily="18" charset="0"/>
            </a:endParaRPr>
          </a:p>
          <a:p>
            <a:pPr marL="342900" lvl="0" indent="-342900" algn="just">
              <a:lnSpc>
                <a:spcPct val="115000"/>
              </a:lnSpc>
              <a:spcAft>
                <a:spcPts val="1000"/>
              </a:spcAft>
              <a:buFont typeface="Symbol" panose="05050102010706020507" pitchFamily="18" charset="2"/>
              <a:buChar char=""/>
            </a:pPr>
            <a:r>
              <a:rPr lang="en-ZA" sz="1800" dirty="0">
                <a:effectLst/>
                <a:latin typeface="Arial" panose="020B0604020202020204" pitchFamily="34" charset="0"/>
                <a:ea typeface="Times New Roman" panose="02020603050405020304" pitchFamily="18" charset="0"/>
              </a:rPr>
              <a:t>Scores 0 points out of 10/20 for specific goals.</a:t>
            </a:r>
            <a:endParaRPr lang="en-ZA" sz="1800" dirty="0">
              <a:effectLst/>
              <a:latin typeface="Times New Roman" panose="02020603050405020304" pitchFamily="18" charset="0"/>
              <a:ea typeface="Times New Roman" panose="02020603050405020304" pitchFamily="18" charset="0"/>
            </a:endParaRPr>
          </a:p>
          <a:p>
            <a:endParaRPr lang="en-ZA" dirty="0"/>
          </a:p>
        </p:txBody>
      </p:sp>
      <p:sp>
        <p:nvSpPr>
          <p:cNvPr id="4" name="Footer Placeholder 3">
            <a:extLst>
              <a:ext uri="{FF2B5EF4-FFF2-40B4-BE49-F238E27FC236}">
                <a16:creationId xmlns:a16="http://schemas.microsoft.com/office/drawing/2014/main" id="{A9513091-F8FB-9A67-A203-A2C8AF1EAC9C}"/>
              </a:ext>
            </a:extLst>
          </p:cNvPr>
          <p:cNvSpPr>
            <a:spLocks noGrp="1"/>
          </p:cNvSpPr>
          <p:nvPr>
            <p:ph type="ftr" sz="quarter" idx="3"/>
          </p:nvPr>
        </p:nvSpPr>
        <p:spPr/>
        <p:txBody>
          <a:bodyPr/>
          <a:lstStyle/>
          <a:p>
            <a:endParaRPr lang="en-GB" dirty="0"/>
          </a:p>
        </p:txBody>
      </p:sp>
      <p:sp>
        <p:nvSpPr>
          <p:cNvPr id="5" name="Slide Number Placeholder 4">
            <a:extLst>
              <a:ext uri="{FF2B5EF4-FFF2-40B4-BE49-F238E27FC236}">
                <a16:creationId xmlns:a16="http://schemas.microsoft.com/office/drawing/2014/main" id="{C4876F1A-09CE-D10A-4837-4C4D0D54DD55}"/>
              </a:ext>
            </a:extLst>
          </p:cNvPr>
          <p:cNvSpPr>
            <a:spLocks noGrp="1"/>
          </p:cNvSpPr>
          <p:nvPr>
            <p:ph type="sldNum" sz="quarter" idx="4"/>
          </p:nvPr>
        </p:nvSpPr>
        <p:spPr/>
        <p:txBody>
          <a:bodyPr/>
          <a:lstStyle/>
          <a:p>
            <a:fld id="{56B1497D-D85C-49F0-B0C9-9C5FED4EAE9E}" type="slidenum">
              <a:rPr lang="en-GB" smtClean="0"/>
              <a:pPr/>
              <a:t>4</a:t>
            </a:fld>
            <a:endParaRPr lang="en-GB" dirty="0"/>
          </a:p>
        </p:txBody>
      </p:sp>
    </p:spTree>
    <p:extLst>
      <p:ext uri="{BB962C8B-B14F-4D97-AF65-F5344CB8AC3E}">
        <p14:creationId xmlns:p14="http://schemas.microsoft.com/office/powerpoint/2010/main" val="22786544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AD12CF72-98BF-4606-9DC0-9A03956F75BB}"/>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79" imgH="481" progId="TCLayout.ActiveDocument.1">
                  <p:embed/>
                </p:oleObj>
              </mc:Choice>
              <mc:Fallback>
                <p:oleObj name="think-cell Slide" r:id="rId4" imgW="479" imgH="481" progId="TCLayout.ActiveDocument.1">
                  <p:embed/>
                  <p:pic>
                    <p:nvPicPr>
                      <p:cNvPr id="3" name="Object 2" hidden="1">
                        <a:extLst>
                          <a:ext uri="{FF2B5EF4-FFF2-40B4-BE49-F238E27FC236}">
                            <a16:creationId xmlns:a16="http://schemas.microsoft.com/office/drawing/2014/main" id="{AD12CF72-98BF-4606-9DC0-9A03956F75BB}"/>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0" name="Title 9">
            <a:extLst>
              <a:ext uri="{FF2B5EF4-FFF2-40B4-BE49-F238E27FC236}">
                <a16:creationId xmlns:a16="http://schemas.microsoft.com/office/drawing/2014/main" id="{AADB2C7B-6D40-5444-E851-DE0D9C09B62F}"/>
              </a:ext>
            </a:extLst>
          </p:cNvPr>
          <p:cNvSpPr>
            <a:spLocks noGrp="1"/>
          </p:cNvSpPr>
          <p:nvPr>
            <p:ph type="title"/>
          </p:nvPr>
        </p:nvSpPr>
        <p:spPr/>
        <p:txBody>
          <a:bodyPr/>
          <a:lstStyle/>
          <a:p>
            <a:pPr>
              <a:spcBef>
                <a:spcPts val="300"/>
              </a:spcBef>
              <a:spcAft>
                <a:spcPts val="300"/>
              </a:spcAft>
            </a:pPr>
            <a:r>
              <a:rPr lang="en-ZA" b="1" i="0" u="none" strike="noStrike" baseline="0" dirty="0">
                <a:solidFill>
                  <a:srgbClr val="FFFFFF"/>
                </a:solidFill>
                <a:latin typeface="Arial" panose="020B0604020202020204" pitchFamily="34" charset="0"/>
              </a:rPr>
              <a:t>Designated products with thresholds </a:t>
            </a:r>
            <a:r>
              <a:rPr lang="en-US" b="1" dirty="0">
                <a:effectLst/>
                <a:latin typeface="Arial" panose="020B0604020202020204" pitchFamily="34" charset="0"/>
                <a:ea typeface="Times New Roman" panose="02020603050405020304" pitchFamily="18" charset="0"/>
              </a:rPr>
              <a:t>(Mandatory for Contract award)</a:t>
            </a:r>
            <a:endParaRPr lang="en-ZA" dirty="0">
              <a:effectLst/>
              <a:latin typeface="Times New Roman" panose="02020603050405020304" pitchFamily="18" charset="0"/>
              <a:ea typeface="Times New Roman" panose="02020603050405020304" pitchFamily="18" charset="0"/>
            </a:endParaRPr>
          </a:p>
        </p:txBody>
      </p:sp>
      <p:sp>
        <p:nvSpPr>
          <p:cNvPr id="11" name="Content Placeholder 10">
            <a:extLst>
              <a:ext uri="{FF2B5EF4-FFF2-40B4-BE49-F238E27FC236}">
                <a16:creationId xmlns:a16="http://schemas.microsoft.com/office/drawing/2014/main" id="{52F2B503-25EC-8D34-CF4A-9229F044BE21}"/>
              </a:ext>
            </a:extLst>
          </p:cNvPr>
          <p:cNvSpPr>
            <a:spLocks noGrp="1"/>
          </p:cNvSpPr>
          <p:nvPr>
            <p:ph idx="1"/>
          </p:nvPr>
        </p:nvSpPr>
        <p:spPr>
          <a:xfrm>
            <a:off x="361681" y="971550"/>
            <a:ext cx="11495357" cy="5110965"/>
          </a:xfrm>
        </p:spPr>
        <p:txBody>
          <a:bodyPr>
            <a:normAutofit/>
          </a:bodyPr>
          <a:lstStyle/>
          <a:p>
            <a:pPr marL="0" indent="0">
              <a:buNone/>
            </a:pPr>
            <a:endParaRPr lang="en-US" sz="1800" dirty="0">
              <a:effectLst/>
              <a:latin typeface="Arial" panose="020B0604020202020204" pitchFamily="34" charset="0"/>
              <a:ea typeface="Times New Roman" panose="02020603050405020304" pitchFamily="18" charset="0"/>
            </a:endParaRPr>
          </a:p>
          <a:p>
            <a:pPr marL="0" indent="0">
              <a:buNone/>
            </a:pPr>
            <a:r>
              <a:rPr lang="en-US" sz="1800" dirty="0">
                <a:effectLst/>
                <a:latin typeface="Arial" panose="020B0604020202020204" pitchFamily="34" charset="0"/>
                <a:ea typeface="Times New Roman" panose="02020603050405020304" pitchFamily="18" charset="0"/>
              </a:rPr>
              <a:t>The stipulated minimum threshold for local production and content for Residential Electricity Meters is set as follows for the specific types of maters</a:t>
            </a:r>
            <a:r>
              <a:rPr lang="en-US" sz="1800" dirty="0">
                <a:effectLst/>
                <a:latin typeface="Times New Roman" panose="02020603050405020304" pitchFamily="18" charset="0"/>
                <a:ea typeface="Times New Roman" panose="02020603050405020304" pitchFamily="18" charset="0"/>
              </a:rPr>
              <a:t>:</a:t>
            </a:r>
            <a:endParaRPr lang="en-ZA" sz="1800" dirty="0">
              <a:effectLst/>
              <a:latin typeface="Times New Roman" panose="02020603050405020304" pitchFamily="18" charset="0"/>
              <a:ea typeface="Times New Roman" panose="02020603050405020304" pitchFamily="18" charset="0"/>
            </a:endParaRPr>
          </a:p>
          <a:p>
            <a:endParaRPr lang="en-ZA" sz="2400" dirty="0"/>
          </a:p>
          <a:p>
            <a:endParaRPr lang="en-ZA" sz="2400" dirty="0"/>
          </a:p>
        </p:txBody>
      </p:sp>
      <p:sp>
        <p:nvSpPr>
          <p:cNvPr id="2" name="Footer Placeholder 1">
            <a:extLst>
              <a:ext uri="{FF2B5EF4-FFF2-40B4-BE49-F238E27FC236}">
                <a16:creationId xmlns:a16="http://schemas.microsoft.com/office/drawing/2014/main" id="{6517A401-B4A0-40EB-A2CD-E3783C441D75}"/>
              </a:ext>
            </a:extLst>
          </p:cNvPr>
          <p:cNvSpPr>
            <a:spLocks noGrp="1"/>
          </p:cNvSpPr>
          <p:nvPr>
            <p:ph type="ftr" sz="quarter" idx="3"/>
          </p:nvPr>
        </p:nvSpPr>
        <p:spPr/>
        <p:txBody>
          <a:bodyPr/>
          <a:lstStyle/>
          <a:p>
            <a:endParaRPr lang="en-GB" dirty="0"/>
          </a:p>
        </p:txBody>
      </p:sp>
      <p:sp>
        <p:nvSpPr>
          <p:cNvPr id="5" name="Slide Number Placeholder 4">
            <a:extLst>
              <a:ext uri="{FF2B5EF4-FFF2-40B4-BE49-F238E27FC236}">
                <a16:creationId xmlns:a16="http://schemas.microsoft.com/office/drawing/2014/main" id="{AF6695EF-C445-498C-89BC-B8D488A281DB}"/>
              </a:ext>
            </a:extLst>
          </p:cNvPr>
          <p:cNvSpPr>
            <a:spLocks noGrp="1"/>
          </p:cNvSpPr>
          <p:nvPr>
            <p:ph type="sldNum" sz="quarter" idx="4"/>
          </p:nvPr>
        </p:nvSpPr>
        <p:spPr/>
        <p:txBody>
          <a:bodyPr/>
          <a:lstStyle/>
          <a:p>
            <a:fld id="{56B1497D-D85C-49F0-B0C9-9C5FED4EAE9E}" type="slidenum">
              <a:rPr lang="en-GB" smtClean="0"/>
              <a:pPr/>
              <a:t>5</a:t>
            </a:fld>
            <a:endParaRPr lang="en-GB" dirty="0"/>
          </a:p>
        </p:txBody>
      </p:sp>
      <p:graphicFrame>
        <p:nvGraphicFramePr>
          <p:cNvPr id="7" name="Table 6">
            <a:extLst>
              <a:ext uri="{FF2B5EF4-FFF2-40B4-BE49-F238E27FC236}">
                <a16:creationId xmlns:a16="http://schemas.microsoft.com/office/drawing/2014/main" id="{D4A06877-C283-44C0-7C95-74DFFF2B60EC}"/>
              </a:ext>
            </a:extLst>
          </p:cNvPr>
          <p:cNvGraphicFramePr>
            <a:graphicFrameLocks noGrp="1"/>
          </p:cNvGraphicFramePr>
          <p:nvPr>
            <p:extLst>
              <p:ext uri="{D42A27DB-BD31-4B8C-83A1-F6EECF244321}">
                <p14:modId xmlns:p14="http://schemas.microsoft.com/office/powerpoint/2010/main" val="3164125212"/>
              </p:ext>
            </p:extLst>
          </p:nvPr>
        </p:nvGraphicFramePr>
        <p:xfrm>
          <a:off x="361681" y="2115588"/>
          <a:ext cx="9930265" cy="1874520"/>
        </p:xfrm>
        <a:graphic>
          <a:graphicData uri="http://schemas.openxmlformats.org/drawingml/2006/table">
            <a:tbl>
              <a:tblPr firstRow="1" firstCol="1" bandRow="1">
                <a:tableStyleId>{5C22544A-7EE6-4342-B048-85BDC9FD1C3A}</a:tableStyleId>
              </a:tblPr>
              <a:tblGrid>
                <a:gridCol w="4700459">
                  <a:extLst>
                    <a:ext uri="{9D8B030D-6E8A-4147-A177-3AD203B41FA5}">
                      <a16:colId xmlns:a16="http://schemas.microsoft.com/office/drawing/2014/main" val="3420667878"/>
                    </a:ext>
                  </a:extLst>
                </a:gridCol>
                <a:gridCol w="5229806">
                  <a:extLst>
                    <a:ext uri="{9D8B030D-6E8A-4147-A177-3AD203B41FA5}">
                      <a16:colId xmlns:a16="http://schemas.microsoft.com/office/drawing/2014/main" val="342900695"/>
                    </a:ext>
                  </a:extLst>
                </a:gridCol>
              </a:tblGrid>
              <a:tr h="271684">
                <a:tc>
                  <a:txBody>
                    <a:bodyPr/>
                    <a:lstStyle/>
                    <a:p>
                      <a:r>
                        <a:rPr lang="en-US" sz="1800" dirty="0">
                          <a:effectLst/>
                          <a:latin typeface="Arial" panose="020B0604020202020204" pitchFamily="34" charset="0"/>
                          <a:ea typeface="Times New Roman" panose="02020603050405020304" pitchFamily="18" charset="0"/>
                          <a:cs typeface="Arial" panose="020B0604020202020204" pitchFamily="34" charset="0"/>
                        </a:rPr>
                        <a:t>Meter Category</a:t>
                      </a:r>
                      <a:endParaRPr lang="en-ZA" sz="1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r>
                        <a:rPr lang="en-US" sz="1800" dirty="0">
                          <a:effectLst/>
                          <a:latin typeface="Arial" panose="020B0604020202020204" pitchFamily="34" charset="0"/>
                          <a:ea typeface="Times New Roman" panose="02020603050405020304" pitchFamily="18" charset="0"/>
                          <a:cs typeface="Arial" panose="020B0604020202020204" pitchFamily="34" charset="0"/>
                        </a:rPr>
                        <a:t> % Local Content</a:t>
                      </a:r>
                      <a:endParaRPr lang="en-ZA" sz="1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3946677325"/>
                  </a:ext>
                </a:extLst>
              </a:tr>
              <a:tr h="965988">
                <a:tc>
                  <a:txBody>
                    <a:bodyPr/>
                    <a:lstStyle/>
                    <a:p>
                      <a:r>
                        <a:rPr lang="en-US" sz="1800" b="0" i="0" u="none" strike="noStrike" kern="1200" baseline="0" dirty="0">
                          <a:solidFill>
                            <a:schemeClr val="lt1"/>
                          </a:solidFill>
                          <a:latin typeface="Arial" panose="020B0604020202020204" pitchFamily="34" charset="0"/>
                          <a:ea typeface="+mn-ea"/>
                          <a:cs typeface="Arial" panose="020B0604020202020204" pitchFamily="34" charset="0"/>
                        </a:rPr>
                        <a:t>Prepaid Electricity Meters</a:t>
                      </a:r>
                    </a:p>
                    <a:p>
                      <a:endParaRPr lang="en-US" sz="1800" b="0" i="0" u="none" strike="noStrike" kern="1200" baseline="0" dirty="0">
                        <a:solidFill>
                          <a:schemeClr val="lt1"/>
                        </a:solidFill>
                        <a:latin typeface="Arial" panose="020B0604020202020204" pitchFamily="34" charset="0"/>
                        <a:ea typeface="+mn-ea"/>
                        <a:cs typeface="Arial" panose="020B0604020202020204" pitchFamily="34" charset="0"/>
                      </a:endParaRPr>
                    </a:p>
                    <a:p>
                      <a:r>
                        <a:rPr lang="en-US" sz="1800" b="0" i="0" u="none" strike="noStrike" kern="1200" baseline="0" dirty="0">
                          <a:solidFill>
                            <a:schemeClr val="lt1"/>
                          </a:solidFill>
                          <a:latin typeface="Arial" panose="020B0604020202020204" pitchFamily="34" charset="0"/>
                          <a:ea typeface="+mn-ea"/>
                          <a:cs typeface="Arial" panose="020B0604020202020204" pitchFamily="34" charset="0"/>
                        </a:rPr>
                        <a:t>Postpaid Electricity Meters</a:t>
                      </a:r>
                      <a:endParaRPr lang="en-ZA" sz="1800" b="0" i="0" u="none" strike="noStrike" kern="1200" baseline="0" dirty="0">
                        <a:solidFill>
                          <a:schemeClr val="lt1"/>
                        </a:solidFill>
                        <a:latin typeface="Arial" panose="020B0604020202020204" pitchFamily="34" charset="0"/>
                        <a:ea typeface="+mn-ea"/>
                        <a:cs typeface="Arial" panose="020B0604020202020204" pitchFamily="34" charset="0"/>
                      </a:endParaRPr>
                    </a:p>
                  </a:txBody>
                  <a:tcPr marL="68580" marR="68580" marT="0" marB="0"/>
                </a:tc>
                <a:tc>
                  <a:txBody>
                    <a:bodyPr/>
                    <a:lstStyle/>
                    <a:p>
                      <a:pPr marL="0" marR="0" lvl="0" indent="0" algn="ctr" defTabSz="914400" rtl="0" eaLnBrk="1" fontAlgn="auto" latinLnBrk="0" hangingPunct="1">
                        <a:lnSpc>
                          <a:spcPct val="100000"/>
                        </a:lnSpc>
                        <a:spcBef>
                          <a:spcPts val="300"/>
                        </a:spcBef>
                        <a:spcAft>
                          <a:spcPts val="300"/>
                        </a:spcAft>
                        <a:buClrTx/>
                        <a:buSzTx/>
                        <a:buFontTx/>
                        <a:buNone/>
                        <a:tabLst/>
                        <a:defRPr/>
                      </a:pPr>
                      <a:r>
                        <a:rPr lang="en-US" sz="1800" b="0" i="0" u="none" strike="noStrike" kern="1200" baseline="0" dirty="0">
                          <a:solidFill>
                            <a:schemeClr val="bg2">
                              <a:lumMod val="10000"/>
                            </a:schemeClr>
                          </a:solidFill>
                          <a:latin typeface="Arial" panose="020B0604020202020204" pitchFamily="34" charset="0"/>
                          <a:ea typeface="+mn-ea"/>
                          <a:cs typeface="Arial" panose="020B0604020202020204" pitchFamily="34" charset="0"/>
                        </a:rPr>
                        <a:t>70%</a:t>
                      </a:r>
                    </a:p>
                    <a:p>
                      <a:pPr marL="0" marR="0" lvl="0" indent="0" algn="ctr" defTabSz="914400" rtl="0" eaLnBrk="1" fontAlgn="auto" latinLnBrk="0" hangingPunct="1">
                        <a:lnSpc>
                          <a:spcPct val="100000"/>
                        </a:lnSpc>
                        <a:spcBef>
                          <a:spcPts val="300"/>
                        </a:spcBef>
                        <a:spcAft>
                          <a:spcPts val="300"/>
                        </a:spcAft>
                        <a:buClrTx/>
                        <a:buSzTx/>
                        <a:buFontTx/>
                        <a:buNone/>
                        <a:tabLst/>
                        <a:defRPr/>
                      </a:pPr>
                      <a:endParaRPr lang="en-US" sz="1800" b="0" i="0" u="none" strike="noStrike" kern="1200" baseline="0" dirty="0">
                        <a:solidFill>
                          <a:schemeClr val="bg2">
                            <a:lumMod val="10000"/>
                          </a:schemeClr>
                        </a:solidFill>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300"/>
                        </a:spcBef>
                        <a:spcAft>
                          <a:spcPts val="300"/>
                        </a:spcAft>
                        <a:buClrTx/>
                        <a:buSzTx/>
                        <a:buFontTx/>
                        <a:buNone/>
                        <a:tabLst/>
                        <a:defRPr/>
                      </a:pPr>
                      <a:r>
                        <a:rPr lang="en-US" sz="1800" b="0" i="0" u="none" strike="noStrike" kern="1200" baseline="0" dirty="0">
                          <a:solidFill>
                            <a:schemeClr val="bg2">
                              <a:lumMod val="10000"/>
                            </a:schemeClr>
                          </a:solidFill>
                          <a:latin typeface="Arial" panose="020B0604020202020204" pitchFamily="34" charset="0"/>
                          <a:ea typeface="+mn-ea"/>
                          <a:cs typeface="Arial" panose="020B0604020202020204" pitchFamily="34" charset="0"/>
                        </a:rPr>
                        <a:t>70%</a:t>
                      </a:r>
                    </a:p>
                  </a:txBody>
                  <a:tcPr marL="68580" marR="68580" marT="0" marB="0"/>
                </a:tc>
                <a:extLst>
                  <a:ext uri="{0D108BD9-81ED-4DB2-BD59-A6C34878D82A}">
                    <a16:rowId xmlns:a16="http://schemas.microsoft.com/office/drawing/2014/main" val="4260658721"/>
                  </a:ext>
                </a:extLst>
              </a:tr>
              <a:tr h="618836">
                <a:tc>
                  <a:txBody>
                    <a:bodyPr/>
                    <a:lstStyle/>
                    <a:p>
                      <a:endParaRPr lang="en-US" sz="1800" b="0" i="0" u="none" strike="noStrike" kern="1200" baseline="0" dirty="0">
                        <a:solidFill>
                          <a:schemeClr val="lt1"/>
                        </a:solidFill>
                        <a:latin typeface="Arial" panose="020B0604020202020204" pitchFamily="34" charset="0"/>
                        <a:ea typeface="+mn-ea"/>
                        <a:cs typeface="Arial" panose="020B0604020202020204" pitchFamily="34" charset="0"/>
                      </a:endParaRPr>
                    </a:p>
                    <a:p>
                      <a:r>
                        <a:rPr lang="en-US" sz="1800" b="0" i="0" u="none" strike="noStrike" kern="1200" baseline="0" dirty="0">
                          <a:solidFill>
                            <a:schemeClr val="lt1"/>
                          </a:solidFill>
                          <a:latin typeface="Arial" panose="020B0604020202020204" pitchFamily="34" charset="0"/>
                          <a:ea typeface="+mn-ea"/>
                          <a:cs typeface="Arial" panose="020B0604020202020204" pitchFamily="34" charset="0"/>
                        </a:rPr>
                        <a:t>Smart Meters</a:t>
                      </a:r>
                    </a:p>
                  </a:txBody>
                  <a:tcPr marL="68580" marR="68580" marT="0" marB="0"/>
                </a:tc>
                <a:tc>
                  <a:txBody>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lang="en-US" sz="1800" kern="1200" dirty="0">
                        <a:solidFill>
                          <a:schemeClr val="bg2">
                            <a:lumMod val="10000"/>
                          </a:schemeClr>
                        </a:solidFill>
                        <a:effectLst/>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300"/>
                        </a:spcBef>
                        <a:spcAft>
                          <a:spcPts val="300"/>
                        </a:spcAft>
                        <a:buClrTx/>
                        <a:buSzTx/>
                        <a:buFontTx/>
                        <a:buNone/>
                        <a:tabLst/>
                        <a:defRPr/>
                      </a:pPr>
                      <a:r>
                        <a:rPr lang="en-US" sz="1800" kern="1200" dirty="0">
                          <a:solidFill>
                            <a:schemeClr val="bg2">
                              <a:lumMod val="10000"/>
                            </a:schemeClr>
                          </a:solidFill>
                          <a:effectLst/>
                          <a:latin typeface="Arial" panose="020B0604020202020204" pitchFamily="34" charset="0"/>
                          <a:ea typeface="+mn-ea"/>
                          <a:cs typeface="Arial" panose="020B0604020202020204" pitchFamily="34" charset="0"/>
                        </a:rPr>
                        <a:t>50%</a:t>
                      </a:r>
                    </a:p>
                  </a:txBody>
                  <a:tcPr marL="68580" marR="68580" marT="0" marB="0"/>
                </a:tc>
                <a:extLst>
                  <a:ext uri="{0D108BD9-81ED-4DB2-BD59-A6C34878D82A}">
                    <a16:rowId xmlns:a16="http://schemas.microsoft.com/office/drawing/2014/main" val="2173576959"/>
                  </a:ext>
                </a:extLst>
              </a:tr>
            </a:tbl>
          </a:graphicData>
        </a:graphic>
      </p:graphicFrame>
      <p:sp>
        <p:nvSpPr>
          <p:cNvPr id="6" name="TextBox 5">
            <a:extLst>
              <a:ext uri="{FF2B5EF4-FFF2-40B4-BE49-F238E27FC236}">
                <a16:creationId xmlns:a16="http://schemas.microsoft.com/office/drawing/2014/main" id="{13D0275C-E992-0B1B-BC78-485537945D50}"/>
              </a:ext>
            </a:extLst>
          </p:cNvPr>
          <p:cNvSpPr txBox="1"/>
          <p:nvPr/>
        </p:nvSpPr>
        <p:spPr>
          <a:xfrm>
            <a:off x="334962" y="4257674"/>
            <a:ext cx="11304588" cy="646331"/>
          </a:xfrm>
          <a:prstGeom prst="rect">
            <a:avLst/>
          </a:prstGeom>
          <a:noFill/>
        </p:spPr>
        <p:txBody>
          <a:bodyPr wrap="square">
            <a:spAutoFit/>
          </a:bodyPr>
          <a:lstStyle/>
          <a:p>
            <a:pPr marL="0" indent="0">
              <a:buNone/>
            </a:pPr>
            <a:r>
              <a:rPr lang="en-US" sz="1800" b="0" i="0" u="none" strike="noStrike" baseline="0" dirty="0">
                <a:solidFill>
                  <a:srgbClr val="FF0000"/>
                </a:solidFill>
                <a:latin typeface="Arial" panose="020B0604020202020204" pitchFamily="34" charset="0"/>
              </a:rPr>
              <a:t>Above item (Smart Meter) to appear on the SBD 6.2 with the applicable thresholds. Tenderers to indicate whether or not each threshold will be met.</a:t>
            </a:r>
          </a:p>
        </p:txBody>
      </p:sp>
    </p:spTree>
    <p:extLst>
      <p:ext uri="{BB962C8B-B14F-4D97-AF65-F5344CB8AC3E}">
        <p14:creationId xmlns:p14="http://schemas.microsoft.com/office/powerpoint/2010/main" val="17520999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3DA21E-88B0-ADC8-A5B0-15FF6EC43BA3}"/>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Tender returnable documents</a:t>
            </a:r>
            <a:endParaRPr lang="en-ZA"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64163D36-8A43-8ACF-42E1-263B4DD2EA16}"/>
              </a:ext>
            </a:extLst>
          </p:cNvPr>
          <p:cNvSpPr>
            <a:spLocks noGrp="1"/>
          </p:cNvSpPr>
          <p:nvPr>
            <p:ph idx="1"/>
          </p:nvPr>
        </p:nvSpPr>
        <p:spPr>
          <a:xfrm>
            <a:off x="361682" y="1219200"/>
            <a:ext cx="11658868" cy="4863315"/>
          </a:xfrm>
        </p:spPr>
        <p:txBody>
          <a:bodyPr/>
          <a:lstStyle/>
          <a:p>
            <a:pPr marL="0" indent="0" algn="l">
              <a:buNone/>
            </a:pPr>
            <a:endParaRPr lang="en-ZA" sz="1800" b="0" i="0" u="none" strike="noStrike" baseline="0" dirty="0">
              <a:solidFill>
                <a:srgbClr val="000000"/>
              </a:solidFill>
              <a:latin typeface="Arial" panose="020B0604020202020204" pitchFamily="34" charset="0"/>
            </a:endParaRPr>
          </a:p>
          <a:p>
            <a:r>
              <a:rPr lang="en-US" sz="1800" b="0" i="0" u="none" strike="noStrike" baseline="0" dirty="0">
                <a:solidFill>
                  <a:srgbClr val="1D3D87"/>
                </a:solidFill>
                <a:latin typeface="Arial" panose="020B0604020202020204" pitchFamily="34" charset="0"/>
              </a:rPr>
              <a:t>SBD 6.2 to indicate tender enquiry number and sourcing entity (</a:t>
            </a:r>
            <a:r>
              <a:rPr lang="en-US" sz="1800" b="1" i="0" u="none" strike="noStrike" baseline="0" dirty="0">
                <a:solidFill>
                  <a:srgbClr val="83715B"/>
                </a:solidFill>
                <a:latin typeface="Arial" panose="020B0604020202020204" pitchFamily="34" charset="0"/>
              </a:rPr>
              <a:t>Eskom SOC Ltd</a:t>
            </a:r>
            <a:r>
              <a:rPr lang="en-US" sz="1800" b="0" i="0" u="none" strike="noStrike" baseline="0" dirty="0">
                <a:solidFill>
                  <a:srgbClr val="83715B"/>
                </a:solidFill>
                <a:latin typeface="Arial" panose="020B0604020202020204" pitchFamily="34" charset="0"/>
              </a:rPr>
              <a:t>.</a:t>
            </a:r>
            <a:r>
              <a:rPr lang="en-US" sz="1800" b="0" i="0" u="none" strike="noStrike" baseline="0" dirty="0">
                <a:solidFill>
                  <a:srgbClr val="1D3D87"/>
                </a:solidFill>
                <a:latin typeface="Arial" panose="020B0604020202020204" pitchFamily="34" charset="0"/>
              </a:rPr>
              <a:t>) and to be duly signed by </a:t>
            </a:r>
            <a:r>
              <a:rPr lang="en-US" sz="1800" dirty="0">
                <a:solidFill>
                  <a:srgbClr val="1D3D87"/>
                </a:solidFill>
                <a:latin typeface="Arial" panose="020B0604020202020204" pitchFamily="34" charset="0"/>
              </a:rPr>
              <a:t>an</a:t>
            </a:r>
            <a:r>
              <a:rPr lang="en-US" sz="1800" b="0" i="0" u="none" strike="noStrike" baseline="0" dirty="0">
                <a:solidFill>
                  <a:srgbClr val="1D3D87"/>
                </a:solidFill>
                <a:latin typeface="Arial" panose="020B0604020202020204" pitchFamily="34" charset="0"/>
              </a:rPr>
              <a:t> authorized person (Finance director or someone in Executive management position) / delegated person by someone in executive position.</a:t>
            </a:r>
          </a:p>
          <a:p>
            <a:r>
              <a:rPr lang="en-US" sz="1800" b="0" i="0" u="none" strike="noStrike" baseline="0" dirty="0">
                <a:solidFill>
                  <a:srgbClr val="1D3D87"/>
                </a:solidFill>
                <a:latin typeface="Arial" panose="020B0604020202020204" pitchFamily="34" charset="0"/>
              </a:rPr>
              <a:t>Annexure C Documents must be duly signed by an authorized / delegated person. If someone else signs apart from the authorized (director etc.) a delegation of authority letter must be attached confirming authority to sign. </a:t>
            </a:r>
          </a:p>
          <a:p>
            <a:r>
              <a:rPr lang="en-US" sz="1800" b="0" i="0" u="none" strike="noStrike" baseline="0" dirty="0">
                <a:solidFill>
                  <a:srgbClr val="1D3D87"/>
                </a:solidFill>
                <a:latin typeface="Arial" panose="020B0604020202020204" pitchFamily="34" charset="0"/>
              </a:rPr>
              <a:t>Exemption letter from the Department of Trade, Industry &amp; Competition (the dtic) where necessary should the local content threshold of 50% not be attained in the manufacturing of the smart meters.</a:t>
            </a:r>
          </a:p>
          <a:p>
            <a:r>
              <a:rPr lang="en-ZA" sz="1800" b="0" i="0" u="none" strike="noStrike" baseline="0" dirty="0">
                <a:solidFill>
                  <a:srgbClr val="FF0000"/>
                </a:solidFill>
                <a:latin typeface="Arial" panose="020B0604020202020204" pitchFamily="34" charset="0"/>
              </a:rPr>
              <a:t>The above documents are mandatory for contract award.</a:t>
            </a:r>
          </a:p>
          <a:p>
            <a:pPr marL="0" indent="0">
              <a:buNone/>
            </a:pPr>
            <a:r>
              <a:rPr lang="en-ZA" sz="3200" b="0" i="0" u="none" strike="noStrike" baseline="0" dirty="0">
                <a:solidFill>
                  <a:srgbClr val="FFFFFF"/>
                </a:solidFill>
                <a:latin typeface="Arial" panose="020B0604020202020204" pitchFamily="34" charset="0"/>
              </a:rPr>
              <a:t>Exemption requirements</a:t>
            </a:r>
            <a:endParaRPr lang="en-US" sz="1800" b="0" i="0" u="none" strike="noStrike" baseline="0" dirty="0">
              <a:solidFill>
                <a:srgbClr val="FF0000"/>
              </a:solidFill>
              <a:latin typeface="Arial" panose="020B0604020202020204" pitchFamily="34" charset="0"/>
            </a:endParaRPr>
          </a:p>
          <a:p>
            <a:endParaRPr lang="en-ZA" dirty="0"/>
          </a:p>
        </p:txBody>
      </p:sp>
      <p:sp>
        <p:nvSpPr>
          <p:cNvPr id="4" name="Footer Placeholder 3">
            <a:extLst>
              <a:ext uri="{FF2B5EF4-FFF2-40B4-BE49-F238E27FC236}">
                <a16:creationId xmlns:a16="http://schemas.microsoft.com/office/drawing/2014/main" id="{FCCEED81-55FE-1C8B-8857-DD1F47E4B090}"/>
              </a:ext>
            </a:extLst>
          </p:cNvPr>
          <p:cNvSpPr>
            <a:spLocks noGrp="1"/>
          </p:cNvSpPr>
          <p:nvPr>
            <p:ph type="ftr" sz="quarter" idx="3"/>
          </p:nvPr>
        </p:nvSpPr>
        <p:spPr/>
        <p:txBody>
          <a:bodyPr/>
          <a:lstStyle/>
          <a:p>
            <a:endParaRPr lang="en-GB" dirty="0"/>
          </a:p>
        </p:txBody>
      </p:sp>
      <p:sp>
        <p:nvSpPr>
          <p:cNvPr id="5" name="Slide Number Placeholder 4">
            <a:extLst>
              <a:ext uri="{FF2B5EF4-FFF2-40B4-BE49-F238E27FC236}">
                <a16:creationId xmlns:a16="http://schemas.microsoft.com/office/drawing/2014/main" id="{0C5463AF-B4F1-5793-3936-F4AB8E817687}"/>
              </a:ext>
            </a:extLst>
          </p:cNvPr>
          <p:cNvSpPr>
            <a:spLocks noGrp="1"/>
          </p:cNvSpPr>
          <p:nvPr>
            <p:ph type="sldNum" sz="quarter" idx="4"/>
          </p:nvPr>
        </p:nvSpPr>
        <p:spPr/>
        <p:txBody>
          <a:bodyPr/>
          <a:lstStyle/>
          <a:p>
            <a:fld id="{56B1497D-D85C-49F0-B0C9-9C5FED4EAE9E}" type="slidenum">
              <a:rPr lang="en-GB" smtClean="0"/>
              <a:pPr/>
              <a:t>6</a:t>
            </a:fld>
            <a:endParaRPr lang="en-GB" dirty="0"/>
          </a:p>
        </p:txBody>
      </p:sp>
    </p:spTree>
    <p:extLst>
      <p:ext uri="{BB962C8B-B14F-4D97-AF65-F5344CB8AC3E}">
        <p14:creationId xmlns:p14="http://schemas.microsoft.com/office/powerpoint/2010/main" val="36533434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a:extLst>
              <a:ext uri="{FF2B5EF4-FFF2-40B4-BE49-F238E27FC236}">
                <a16:creationId xmlns:a16="http://schemas.microsoft.com/office/drawing/2014/main" id="{C6859392-41AD-8F85-F02F-A89D649A737B}"/>
              </a:ext>
            </a:extLst>
          </p:cNvPr>
          <p:cNvSpPr>
            <a:spLocks noGrp="1" noChangeArrowheads="1"/>
          </p:cNvSpPr>
          <p:nvPr>
            <p:ph type="title"/>
          </p:nvPr>
        </p:nvSpPr>
        <p:spPr>
          <a:xfrm>
            <a:off x="1990726" y="166688"/>
            <a:ext cx="6519863" cy="666750"/>
          </a:xfrm>
        </p:spPr>
        <p:txBody>
          <a:bodyPr/>
          <a:lstStyle/>
          <a:p>
            <a:r>
              <a:rPr lang="en-US" altLang="en-US"/>
              <a:t>Annexure C</a:t>
            </a:r>
            <a:endParaRPr lang="en-ZA" altLang="en-US"/>
          </a:p>
        </p:txBody>
      </p:sp>
      <p:sp>
        <p:nvSpPr>
          <p:cNvPr id="51203" name="Date Placeholder 3">
            <a:extLst>
              <a:ext uri="{FF2B5EF4-FFF2-40B4-BE49-F238E27FC236}">
                <a16:creationId xmlns:a16="http://schemas.microsoft.com/office/drawing/2014/main" id="{63988543-CC95-1A80-7B88-C148A8D5E123}"/>
              </a:ext>
            </a:extLst>
          </p:cNvPr>
          <p:cNvSpPr>
            <a:spLocks noGrp="1"/>
          </p:cNvSpPr>
          <p:nvPr>
            <p:ph type="dt" sz="quarter" idx="10"/>
          </p:nvPr>
        </p:nvSpPr>
        <p:spPr bwMode="auto">
          <a:xfrm>
            <a:off x="457200" y="6453188"/>
            <a:ext cx="1738313" cy="26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defPPr>
              <a:defRPr lang="en-ZA"/>
            </a:defPPr>
            <a:lvl1pPr algn="l" rtl="0" eaLnBrk="1" fontAlgn="base" hangingPunct="1">
              <a:spcBef>
                <a:spcPct val="0"/>
              </a:spcBef>
              <a:spcAft>
                <a:spcPct val="0"/>
              </a:spcAft>
              <a:defRPr sz="1000" kern="1200">
                <a:solidFill>
                  <a:srgbClr val="83725B"/>
                </a:solidFill>
                <a:latin typeface="Arial" charset="0"/>
                <a:ea typeface="+mn-ea"/>
                <a:cs typeface="Arial"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a:defRPr/>
            </a:pPr>
            <a:fld id="{7681E7E6-93ED-4645-B7A3-196F089377C8}" type="datetime1">
              <a:rPr lang="en-ZA" smtClean="0"/>
              <a:pPr>
                <a:defRPr/>
              </a:pPr>
              <a:t>2025/01/23</a:t>
            </a:fld>
            <a:endParaRPr lang="en-ZA" altLang="en-US">
              <a:solidFill>
                <a:srgbClr val="83725B"/>
              </a:solidFill>
            </a:endParaRPr>
          </a:p>
        </p:txBody>
      </p:sp>
      <p:sp>
        <p:nvSpPr>
          <p:cNvPr id="51204" name="Slide Number Placeholder 4">
            <a:extLst>
              <a:ext uri="{FF2B5EF4-FFF2-40B4-BE49-F238E27FC236}">
                <a16:creationId xmlns:a16="http://schemas.microsoft.com/office/drawing/2014/main" id="{BAC2CDCD-0B0E-8533-46B3-8964FC5EA5D1}"/>
              </a:ext>
            </a:extLst>
          </p:cNvPr>
          <p:cNvSpPr>
            <a:spLocks noGrp="1"/>
          </p:cNvSpPr>
          <p:nvPr>
            <p:ph type="sldNum" sz="quarter" idx="12"/>
          </p:nvPr>
        </p:nvSpPr>
        <p:spPr bwMode="auto">
          <a:xfrm>
            <a:off x="7164388" y="6453188"/>
            <a:ext cx="1651000" cy="26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defPPr>
              <a:defRPr lang="en-ZA"/>
            </a:defPPr>
            <a:lvl1pPr algn="r" rtl="0" eaLnBrk="1" fontAlgn="base" hangingPunct="1">
              <a:spcBef>
                <a:spcPct val="0"/>
              </a:spcBef>
              <a:spcAft>
                <a:spcPct val="0"/>
              </a:spcAft>
              <a:defRPr sz="1000" kern="1200">
                <a:solidFill>
                  <a:srgbClr val="83725B"/>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a:defRPr/>
            </a:pPr>
            <a:fld id="{160C45DC-A639-4B08-878A-3D23B613DAC4}" type="slidenum">
              <a:rPr lang="en-ZA" altLang="en-US" smtClean="0"/>
              <a:pPr>
                <a:defRPr/>
              </a:pPr>
              <a:t>7</a:t>
            </a:fld>
            <a:endParaRPr lang="en-ZA" altLang="en-US">
              <a:solidFill>
                <a:srgbClr val="83725B"/>
              </a:solidFill>
            </a:endParaRPr>
          </a:p>
        </p:txBody>
      </p:sp>
      <p:sp>
        <p:nvSpPr>
          <p:cNvPr id="7" name="Oval 6">
            <a:extLst>
              <a:ext uri="{FF2B5EF4-FFF2-40B4-BE49-F238E27FC236}">
                <a16:creationId xmlns:a16="http://schemas.microsoft.com/office/drawing/2014/main" id="{43E6BB1D-39CA-24EB-4FB1-8B8ECC578573}"/>
              </a:ext>
            </a:extLst>
          </p:cNvPr>
          <p:cNvSpPr/>
          <p:nvPr/>
        </p:nvSpPr>
        <p:spPr bwMode="auto">
          <a:xfrm>
            <a:off x="1636713" y="139701"/>
            <a:ext cx="360362" cy="360363"/>
          </a:xfrm>
          <a:prstGeom prst="ellipse">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1" hangingPunct="1">
              <a:defRPr/>
            </a:pPr>
            <a:r>
              <a:rPr lang="en-ZA" b="1" dirty="0">
                <a:solidFill>
                  <a:schemeClr val="tx1"/>
                </a:solidFill>
              </a:rPr>
              <a:t>2</a:t>
            </a:r>
          </a:p>
        </p:txBody>
      </p:sp>
      <p:pic>
        <p:nvPicPr>
          <p:cNvPr id="51206" name="Picture 8">
            <a:extLst>
              <a:ext uri="{FF2B5EF4-FFF2-40B4-BE49-F238E27FC236}">
                <a16:creationId xmlns:a16="http://schemas.microsoft.com/office/drawing/2014/main" id="{5885995C-8666-F6AE-71B0-A2AF3C7E097C}"/>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636714" y="1052515"/>
            <a:ext cx="9031287" cy="5400674"/>
          </a:xfr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a:extLst>
              <a:ext uri="{FF2B5EF4-FFF2-40B4-BE49-F238E27FC236}">
                <a16:creationId xmlns:a16="http://schemas.microsoft.com/office/drawing/2014/main" id="{55E9CF14-34C0-6642-1382-75E6743C9CA0}"/>
              </a:ext>
            </a:extLst>
          </p:cNvPr>
          <p:cNvSpPr>
            <a:spLocks noGrp="1" noChangeArrowheads="1"/>
          </p:cNvSpPr>
          <p:nvPr>
            <p:ph type="title"/>
          </p:nvPr>
        </p:nvSpPr>
        <p:spPr/>
        <p:txBody>
          <a:bodyPr/>
          <a:lstStyle/>
          <a:p>
            <a:r>
              <a:rPr lang="en-US" altLang="en-US"/>
              <a:t>SBD 6.2</a:t>
            </a:r>
            <a:endParaRPr lang="en-ZA" altLang="en-US"/>
          </a:p>
        </p:txBody>
      </p:sp>
      <p:pic>
        <p:nvPicPr>
          <p:cNvPr id="64515" name="Content Placeholder 6">
            <a:extLst>
              <a:ext uri="{FF2B5EF4-FFF2-40B4-BE49-F238E27FC236}">
                <a16:creationId xmlns:a16="http://schemas.microsoft.com/office/drawing/2014/main" id="{11F72E55-6D57-8958-47AB-BEDCB1F05C5C}"/>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960564" y="1603375"/>
            <a:ext cx="8378825" cy="4711700"/>
          </a:xfrm>
        </p:spPr>
      </p:pic>
      <p:sp>
        <p:nvSpPr>
          <p:cNvPr id="64516" name="Date Placeholder 3">
            <a:extLst>
              <a:ext uri="{FF2B5EF4-FFF2-40B4-BE49-F238E27FC236}">
                <a16:creationId xmlns:a16="http://schemas.microsoft.com/office/drawing/2014/main" id="{7802F6A4-C81D-2516-D805-27BA4BA9983E}"/>
              </a:ext>
            </a:extLst>
          </p:cNvPr>
          <p:cNvSpPr>
            <a:spLocks noGrp="1" noChangeArrowheads="1"/>
          </p:cNvSpPr>
          <p:nvPr>
            <p:ph type="dt" sz="quarter" idx="10"/>
          </p:nvPr>
        </p:nvSpPr>
        <p:spPr bwMode="auto">
          <a:xfrm>
            <a:off x="457200" y="6453188"/>
            <a:ext cx="1738313" cy="2682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defPPr>
              <a:defRPr lang="en-ZA"/>
            </a:defPPr>
            <a:lvl1pPr algn="l" rtl="0" eaLnBrk="1" fontAlgn="base" hangingPunct="1">
              <a:spcBef>
                <a:spcPct val="0"/>
              </a:spcBef>
              <a:spcAft>
                <a:spcPct val="0"/>
              </a:spcAft>
              <a:defRPr sz="1000" kern="1200">
                <a:solidFill>
                  <a:srgbClr val="83725B"/>
                </a:solidFill>
                <a:latin typeface="Arial" charset="0"/>
                <a:ea typeface="+mn-ea"/>
                <a:cs typeface="Arial"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fld id="{3602D210-27E1-4811-927E-3FDD1C69C8AE}" type="datetime1">
              <a:rPr lang="en-ZA" smtClean="0"/>
              <a:pPr>
                <a:defRPr/>
              </a:pPr>
              <a:t>2025/01/23</a:t>
            </a:fld>
            <a:endParaRPr lang="en-ZA" altLang="en-US">
              <a:solidFill>
                <a:srgbClr val="83725B"/>
              </a:solidFill>
            </a:endParaRPr>
          </a:p>
        </p:txBody>
      </p:sp>
      <p:sp>
        <p:nvSpPr>
          <p:cNvPr id="64517" name="Slide Number Placeholder 4">
            <a:extLst>
              <a:ext uri="{FF2B5EF4-FFF2-40B4-BE49-F238E27FC236}">
                <a16:creationId xmlns:a16="http://schemas.microsoft.com/office/drawing/2014/main" id="{1E5DEC0A-AFDC-45FA-D1D6-7B32AEADC5FE}"/>
              </a:ext>
            </a:extLst>
          </p:cNvPr>
          <p:cNvSpPr>
            <a:spLocks noGrp="1" noChangeArrowheads="1"/>
          </p:cNvSpPr>
          <p:nvPr>
            <p:ph type="sldNum" sz="quarter" idx="12"/>
          </p:nvPr>
        </p:nvSpPr>
        <p:spPr bwMode="auto">
          <a:xfrm>
            <a:off x="7164388" y="6453188"/>
            <a:ext cx="1651000" cy="2682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defPPr>
              <a:defRPr lang="en-ZA"/>
            </a:defPPr>
            <a:lvl1pPr algn="r" rtl="0" eaLnBrk="1" fontAlgn="base" hangingPunct="1">
              <a:spcBef>
                <a:spcPct val="0"/>
              </a:spcBef>
              <a:spcAft>
                <a:spcPct val="0"/>
              </a:spcAft>
              <a:defRPr sz="1000" kern="1200">
                <a:solidFill>
                  <a:srgbClr val="83725B"/>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fld id="{E5EE792A-3805-477A-A9BE-430E4463D9BB}" type="slidenum">
              <a:rPr lang="en-ZA" altLang="en-US" smtClean="0"/>
              <a:pPr>
                <a:defRPr/>
              </a:pPr>
              <a:t>8</a:t>
            </a:fld>
            <a:endParaRPr lang="en-ZA" altLang="en-US">
              <a:solidFill>
                <a:srgbClr val="83725B"/>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a:extLst>
              <a:ext uri="{FF2B5EF4-FFF2-40B4-BE49-F238E27FC236}">
                <a16:creationId xmlns:a16="http://schemas.microsoft.com/office/drawing/2014/main" id="{FFABCB00-0336-8FB6-685B-2409A08D2C12}"/>
              </a:ext>
            </a:extLst>
          </p:cNvPr>
          <p:cNvSpPr>
            <a:spLocks noGrp="1" noChangeArrowheads="1"/>
          </p:cNvSpPr>
          <p:nvPr>
            <p:ph type="title"/>
          </p:nvPr>
        </p:nvSpPr>
        <p:spPr/>
        <p:txBody>
          <a:bodyPr/>
          <a:lstStyle/>
          <a:p>
            <a:r>
              <a:rPr lang="en-US" altLang="en-US"/>
              <a:t>SBD 6.2</a:t>
            </a:r>
            <a:endParaRPr lang="en-ZA" altLang="en-US"/>
          </a:p>
        </p:txBody>
      </p:sp>
      <p:sp>
        <p:nvSpPr>
          <p:cNvPr id="65539" name="Date Placeholder 3">
            <a:extLst>
              <a:ext uri="{FF2B5EF4-FFF2-40B4-BE49-F238E27FC236}">
                <a16:creationId xmlns:a16="http://schemas.microsoft.com/office/drawing/2014/main" id="{C36AD61A-B15D-E156-C7F6-5426C7548AD1}"/>
              </a:ext>
            </a:extLst>
          </p:cNvPr>
          <p:cNvSpPr>
            <a:spLocks noGrp="1"/>
          </p:cNvSpPr>
          <p:nvPr>
            <p:ph type="dt" sz="quarter" idx="10"/>
          </p:nvPr>
        </p:nvSpPr>
        <p:spPr bwMode="auto">
          <a:xfrm>
            <a:off x="457200" y="6453188"/>
            <a:ext cx="1738313" cy="26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defPPr>
              <a:defRPr lang="en-ZA"/>
            </a:defPPr>
            <a:lvl1pPr algn="l" rtl="0" eaLnBrk="1" fontAlgn="base" hangingPunct="1">
              <a:spcBef>
                <a:spcPct val="0"/>
              </a:spcBef>
              <a:spcAft>
                <a:spcPct val="0"/>
              </a:spcAft>
              <a:defRPr sz="1000" kern="1200">
                <a:solidFill>
                  <a:srgbClr val="83725B"/>
                </a:solidFill>
                <a:latin typeface="Arial" charset="0"/>
                <a:ea typeface="+mn-ea"/>
                <a:cs typeface="Arial"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fld id="{3602D210-27E1-4811-927E-3FDD1C69C8AE}" type="datetime1">
              <a:rPr lang="en-ZA" smtClean="0"/>
              <a:pPr>
                <a:defRPr/>
              </a:pPr>
              <a:t>2025/01/23</a:t>
            </a:fld>
            <a:endParaRPr lang="en-ZA" altLang="en-US">
              <a:solidFill>
                <a:srgbClr val="83725B"/>
              </a:solidFill>
            </a:endParaRPr>
          </a:p>
        </p:txBody>
      </p:sp>
      <p:sp>
        <p:nvSpPr>
          <p:cNvPr id="65540" name="Slide Number Placeholder 4">
            <a:extLst>
              <a:ext uri="{FF2B5EF4-FFF2-40B4-BE49-F238E27FC236}">
                <a16:creationId xmlns:a16="http://schemas.microsoft.com/office/drawing/2014/main" id="{462B31C0-1B01-4BC1-3F6D-6F1D6E04EE75}"/>
              </a:ext>
            </a:extLst>
          </p:cNvPr>
          <p:cNvSpPr>
            <a:spLocks noGrp="1"/>
          </p:cNvSpPr>
          <p:nvPr>
            <p:ph type="sldNum" sz="quarter" idx="12"/>
          </p:nvPr>
        </p:nvSpPr>
        <p:spPr bwMode="auto">
          <a:xfrm>
            <a:off x="7164388" y="6453188"/>
            <a:ext cx="1651000" cy="26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defPPr>
              <a:defRPr lang="en-ZA"/>
            </a:defPPr>
            <a:lvl1pPr algn="r" rtl="0" eaLnBrk="1" fontAlgn="base" hangingPunct="1">
              <a:spcBef>
                <a:spcPct val="0"/>
              </a:spcBef>
              <a:spcAft>
                <a:spcPct val="0"/>
              </a:spcAft>
              <a:defRPr sz="1000" kern="1200">
                <a:solidFill>
                  <a:srgbClr val="83725B"/>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fld id="{E5EE792A-3805-477A-A9BE-430E4463D9BB}" type="slidenum">
              <a:rPr lang="en-ZA" altLang="en-US" smtClean="0"/>
              <a:pPr>
                <a:defRPr/>
              </a:pPr>
              <a:t>9</a:t>
            </a:fld>
            <a:endParaRPr lang="en-ZA" altLang="en-US">
              <a:solidFill>
                <a:srgbClr val="83725B"/>
              </a:solidFill>
            </a:endParaRPr>
          </a:p>
        </p:txBody>
      </p:sp>
      <p:sp>
        <p:nvSpPr>
          <p:cNvPr id="6" name="Oval 5">
            <a:extLst>
              <a:ext uri="{FF2B5EF4-FFF2-40B4-BE49-F238E27FC236}">
                <a16:creationId xmlns:a16="http://schemas.microsoft.com/office/drawing/2014/main" id="{1340CF0C-8995-93ED-EC75-7A45A08188EE}"/>
              </a:ext>
            </a:extLst>
          </p:cNvPr>
          <p:cNvSpPr/>
          <p:nvPr/>
        </p:nvSpPr>
        <p:spPr bwMode="auto">
          <a:xfrm>
            <a:off x="1636713" y="139701"/>
            <a:ext cx="360362" cy="360363"/>
          </a:xfrm>
          <a:prstGeom prst="ellipse">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1" hangingPunct="1">
              <a:defRPr/>
            </a:pPr>
            <a:r>
              <a:rPr lang="en-ZA" b="1" dirty="0">
                <a:solidFill>
                  <a:schemeClr val="tx1"/>
                </a:solidFill>
              </a:rPr>
              <a:t>1</a:t>
            </a:r>
          </a:p>
        </p:txBody>
      </p:sp>
      <p:pic>
        <p:nvPicPr>
          <p:cNvPr id="65542" name="Picture 7">
            <a:extLst>
              <a:ext uri="{FF2B5EF4-FFF2-40B4-BE49-F238E27FC236}">
                <a16:creationId xmlns:a16="http://schemas.microsoft.com/office/drawing/2014/main" id="{D337B571-7632-F338-5A3C-8188368C963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6714" y="981075"/>
            <a:ext cx="9031287" cy="574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6yJ7c7QzT92Xgk69G6qK3A"/>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6yJ7c7QzT92Xgk69G6qK3A"/>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6yJ7c7QzT92Xgk69G6qK3A"/>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Yvz9s1FQRQK70D8H52w3UQ"/>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6yJ7c7QzT92Xgk69G6qK3A"/>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6yJ7c7QzT92Xgk69G6qK3A"/>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6yJ7c7QzT92Xgk69G6qK3A"/>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Yvz9s1FQRQK70D8H52w3UQ"/>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FIQHZOR.YkGnKnXmELhx9A"/>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heme/theme1.xml><?xml version="1.0" encoding="utf-8"?>
<a:theme xmlns:a="http://schemas.openxmlformats.org/drawingml/2006/main" name="Office Theme">
  <a:themeElements>
    <a:clrScheme name="Custom 1">
      <a:dk1>
        <a:srgbClr val="003896"/>
      </a:dk1>
      <a:lt1>
        <a:srgbClr val="FFFFFF"/>
      </a:lt1>
      <a:dk2>
        <a:srgbClr val="83725B"/>
      </a:dk2>
      <a:lt2>
        <a:srgbClr val="DDDDDD"/>
      </a:lt2>
      <a:accent1>
        <a:srgbClr val="003896"/>
      </a:accent1>
      <a:accent2>
        <a:srgbClr val="9B6D56"/>
      </a:accent2>
      <a:accent3>
        <a:srgbClr val="96330F"/>
      </a:accent3>
      <a:accent4>
        <a:srgbClr val="C97A00"/>
      </a:accent4>
      <a:accent5>
        <a:srgbClr val="598787"/>
      </a:accent5>
      <a:accent6>
        <a:srgbClr val="0DAF2B"/>
      </a:accent6>
      <a:hlink>
        <a:srgbClr val="83725B"/>
      </a:hlink>
      <a:folHlink>
        <a:srgbClr val="C97A00"/>
      </a:folHlink>
    </a:clrScheme>
    <a:fontScheme name="Gill Sans MT">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marL="285750" indent="-285750">
          <a:buClr>
            <a:schemeClr val="bg1">
              <a:lumMod val="50000"/>
            </a:schemeClr>
          </a:buClr>
          <a:buFont typeface="Wingdings" panose="05000000000000000000" pitchFamily="2" charset="2"/>
          <a:buChar char="§"/>
          <a:defRPr sz="1400" dirty="0" err="1" smtClean="0"/>
        </a:defPPr>
      </a:lstStyle>
    </a:txDef>
  </a:objectDefaults>
  <a:extraClrSchemeLst/>
  <a:extLst>
    <a:ext uri="{05A4C25C-085E-4340-85A3-A5531E510DB2}">
      <thm15:themeFamily xmlns:thm15="http://schemas.microsoft.com/office/thememl/2012/main" name="Westinghouse Fuel calc error - KORC feedback 20230322 rev 0b  -  Read-Only" id="{84E6D07C-2D2C-49A1-9C9D-EC426E439581}" vid="{81C5F9BA-2D8A-4976-A46D-F56D04FED204}"/>
    </a:ext>
  </a:extLst>
</a:theme>
</file>

<file path=ppt/theme/theme2.xml><?xml version="1.0" encoding="utf-8"?>
<a:theme xmlns:a="http://schemas.openxmlformats.org/drawingml/2006/main" name="Content Slide Master">
  <a:themeElements>
    <a:clrScheme name="Eskom">
      <a:dk1>
        <a:srgbClr val="003896"/>
      </a:dk1>
      <a:lt1>
        <a:srgbClr val="FFFFFF"/>
      </a:lt1>
      <a:dk2>
        <a:srgbClr val="83725B"/>
      </a:dk2>
      <a:lt2>
        <a:srgbClr val="DDDDDD"/>
      </a:lt2>
      <a:accent1>
        <a:srgbClr val="003896"/>
      </a:accent1>
      <a:accent2>
        <a:srgbClr val="9B6D56"/>
      </a:accent2>
      <a:accent3>
        <a:srgbClr val="96330F"/>
      </a:accent3>
      <a:accent4>
        <a:srgbClr val="C97A00"/>
      </a:accent4>
      <a:accent5>
        <a:srgbClr val="598787"/>
      </a:accent5>
      <a:accent6>
        <a:srgbClr val="0DAF2B"/>
      </a:accent6>
      <a:hlink>
        <a:srgbClr val="83725B"/>
      </a:hlink>
      <a:folHlink>
        <a:srgbClr val="C97A00"/>
      </a:folHlink>
    </a:clrScheme>
    <a:fontScheme name="Gill Sans MT">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marL="285750" indent="-285750">
          <a:buClr>
            <a:schemeClr val="bg1">
              <a:lumMod val="50000"/>
            </a:schemeClr>
          </a:buClr>
          <a:buFont typeface="Wingdings" panose="05000000000000000000" pitchFamily="2" charset="2"/>
          <a:buChar char="§"/>
          <a:defRPr sz="1400" dirty="0" err="1" smtClean="0"/>
        </a:defPPr>
      </a:lstStyle>
    </a:txDef>
  </a:objectDefaults>
  <a:extraClrSchemeLst/>
  <a:extLst>
    <a:ext uri="{05A4C25C-085E-4340-85A3-A5531E510DB2}">
      <thm15:themeFamily xmlns:thm15="http://schemas.microsoft.com/office/thememl/2012/main" name="Westinghouse Fuel calc error - KORC feedback 20230322 rev 0b  -  Read-Only" id="{84E6D07C-2D2C-49A1-9C9D-EC426E439581}" vid="{5E4BD620-59E3-473E-9669-96C319D9B529}"/>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DocCategory xmlns="0498ee7d-4125-4b43-bf9b-d13bc08984f1"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47521586A60F8E45AA56178A98571819" ma:contentTypeVersion="8" ma:contentTypeDescription="Create a new document." ma:contentTypeScope="" ma:versionID="b09bc8e9b4151645a938fad17aa1560e">
  <xsd:schema xmlns:xsd="http://www.w3.org/2001/XMLSchema" xmlns:xs="http://www.w3.org/2001/XMLSchema" xmlns:p="http://schemas.microsoft.com/office/2006/metadata/properties" xmlns:ns2="0498ee7d-4125-4b43-bf9b-d13bc08984f1" targetNamespace="http://schemas.microsoft.com/office/2006/metadata/properties" ma:root="true" ma:fieldsID="a170ddf8acfb21a950006258a7542374" ns2:_="">
    <xsd:import namespace="0498ee7d-4125-4b43-bf9b-d13bc08984f1"/>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DocCategory"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498ee7d-4125-4b43-bf9b-d13bc08984f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DocCategory" ma:index="12" nillable="true" ma:displayName="Doc Category" ma:format="Dropdown" ma:internalName="DocCategory">
      <xsd:simpleType>
        <xsd:restriction base="dms:Choice">
          <xsd:enumeration value="LPO Procedure Oct 2022"/>
          <xsd:enumeration value="KAA 518 Oct 2022"/>
          <xsd:enumeration value="Choice 3"/>
        </xsd:restriction>
      </xsd:simpleType>
    </xsd:element>
    <xsd:element name="MediaServiceDateTaken" ma:index="13" nillable="true" ma:displayName="MediaServiceDateTaken" ma:hidden="true" ma:indexed="true" ma:internalName="MediaServiceDateTaken"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EC287B8-6B55-41C9-A017-8438FA6C88DC}">
  <ds:schemaRefs>
    <ds:schemaRef ds:uri="ebca971d-7a82-46e0-9499-669fa56f4c9d"/>
    <ds:schemaRef ds:uri="http://purl.org/dc/terms/"/>
    <ds:schemaRef ds:uri="http://schemas.microsoft.com/office/2006/documentManagement/types"/>
    <ds:schemaRef ds:uri="d1fa30ca-cccc-48e0-a2db-0b31856dc0fb"/>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 ds:uri="http://purl.org/dc/dcmitype/"/>
    <ds:schemaRef ds:uri="http://purl.org/dc/elements/1.1/"/>
    <ds:schemaRef ds:uri="0498ee7d-4125-4b43-bf9b-d13bc08984f1"/>
  </ds:schemaRefs>
</ds:datastoreItem>
</file>

<file path=customXml/itemProps2.xml><?xml version="1.0" encoding="utf-8"?>
<ds:datastoreItem xmlns:ds="http://schemas.openxmlformats.org/officeDocument/2006/customXml" ds:itemID="{C9539A42-2F17-464E-B80C-ED8357A6E71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498ee7d-4125-4b43-bf9b-d13bc08984f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9E63001-59A4-4855-A8A4-78D55880AF7A}">
  <ds:schemaRefs>
    <ds:schemaRef ds:uri="http://schemas.microsoft.com/sharepoint/v3/contenttype/forms"/>
  </ds:schemaRefs>
</ds:datastoreItem>
</file>

<file path=docMetadata/LabelInfo.xml><?xml version="1.0" encoding="utf-8"?>
<clbl:labelList xmlns:clbl="http://schemas.microsoft.com/office/2020/mipLabelMetadata">
  <clbl:label id="{93aedbdc-cc67-4652-aa12-d250a876ae79}" enabled="0" method="" siteId="{93aedbdc-cc67-4652-aa12-d250a876ae79}" removed="1"/>
</clbl:labelList>
</file>

<file path=docProps/app.xml><?xml version="1.0" encoding="utf-8"?>
<Properties xmlns="http://schemas.openxmlformats.org/officeDocument/2006/extended-properties" xmlns:vt="http://schemas.openxmlformats.org/officeDocument/2006/docPropsVTypes">
  <Template>ITEM 8.1 - ANDY - WESTINGHOUSE FUEL CALC ERROR - KORC feedback 20230322 rev 0b</Template>
  <TotalTime>2387</TotalTime>
  <Words>1742</Words>
  <Application>Microsoft Office PowerPoint</Application>
  <PresentationFormat>Widescreen</PresentationFormat>
  <Paragraphs>237</Paragraphs>
  <Slides>20</Slides>
  <Notes>3</Notes>
  <HiddenSlides>0</HiddenSlides>
  <MMClips>0</MMClips>
  <ScaleCrop>false</ScaleCrop>
  <HeadingPairs>
    <vt:vector size="8" baseType="variant">
      <vt:variant>
        <vt:lpstr>Fonts Used</vt:lpstr>
      </vt:variant>
      <vt:variant>
        <vt:i4>7</vt:i4>
      </vt:variant>
      <vt:variant>
        <vt:lpstr>Theme</vt:lpstr>
      </vt:variant>
      <vt:variant>
        <vt:i4>2</vt:i4>
      </vt:variant>
      <vt:variant>
        <vt:lpstr>Embedded OLE Servers</vt:lpstr>
      </vt:variant>
      <vt:variant>
        <vt:i4>1</vt:i4>
      </vt:variant>
      <vt:variant>
        <vt:lpstr>Slide Titles</vt:lpstr>
      </vt:variant>
      <vt:variant>
        <vt:i4>20</vt:i4>
      </vt:variant>
    </vt:vector>
  </HeadingPairs>
  <TitlesOfParts>
    <vt:vector size="30" baseType="lpstr">
      <vt:lpstr>Arial</vt:lpstr>
      <vt:lpstr>Calibri</vt:lpstr>
      <vt:lpstr>Courier New</vt:lpstr>
      <vt:lpstr>Gill Sans MT</vt:lpstr>
      <vt:lpstr>Symbol</vt:lpstr>
      <vt:lpstr>Times New Roman</vt:lpstr>
      <vt:lpstr>Wingdings</vt:lpstr>
      <vt:lpstr>Office Theme</vt:lpstr>
      <vt:lpstr>Content Slide Master</vt:lpstr>
      <vt:lpstr>think-cell Slide</vt:lpstr>
      <vt:lpstr>   </vt:lpstr>
      <vt:lpstr>Eskom Supplier Development and Localisation Mandate1</vt:lpstr>
      <vt:lpstr>Specific Goals </vt:lpstr>
      <vt:lpstr>Specific Goals (Continued)</vt:lpstr>
      <vt:lpstr>Designated products with thresholds (Mandatory for Contract award)</vt:lpstr>
      <vt:lpstr>Tender returnable documents</vt:lpstr>
      <vt:lpstr>Annexure C</vt:lpstr>
      <vt:lpstr>SBD 6.2</vt:lpstr>
      <vt:lpstr>SBD 6.2</vt:lpstr>
      <vt:lpstr>Exemption requirements</vt:lpstr>
      <vt:lpstr>Objective Criteria (NIPP) National Industrial Participation Programme</vt:lpstr>
      <vt:lpstr>BBBEE and Local Content</vt:lpstr>
      <vt:lpstr>Joint Ventures</vt:lpstr>
      <vt:lpstr>Joint Ventures</vt:lpstr>
      <vt:lpstr>Jobs created/retained</vt:lpstr>
      <vt:lpstr>Condition of contract award</vt:lpstr>
      <vt:lpstr>Condition of contract award</vt:lpstr>
      <vt:lpstr>Skills development</vt:lpstr>
      <vt:lpstr>SDL&amp;I Retention and Performance Security </vt:lpstr>
      <vt:lpstr>PowerPoint Presentation</vt:lpstr>
    </vt:vector>
  </TitlesOfParts>
  <Manager>ERIC SHUNMAGUM</Manager>
  <Company>Eskom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Westinghouse Fuel Calculation Errors – NCR KORC feedback</dc:title>
  <dc:subject>TEMPATE FOR ALL BUSINESS PRESENTATIONS</dc:subject>
  <dc:creator>Aminah Stephanus</dc:creator>
  <cp:lastModifiedBy>Ayanda Ramokolo</cp:lastModifiedBy>
  <cp:revision>39</cp:revision>
  <cp:lastPrinted>2023-01-06T07:22:59Z</cp:lastPrinted>
  <dcterms:created xsi:type="dcterms:W3CDTF">2023-03-22T11:51:30Z</dcterms:created>
  <dcterms:modified xsi:type="dcterms:W3CDTF">2025-01-23T11:04:00Z</dcterms:modified>
  <cp:category>TEMPLATE</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0x0101001A24B6256E5C3B41950CB3649CF09E68</vt:lpwstr>
  </property>
</Properties>
</file>