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ags/tag106.xml" ContentType="application/vnd.openxmlformats-officedocument.presentationml.tags+xml"/>
  <Override PartName="/ppt/theme/theme4.xml" ContentType="application/vnd.openxmlformats-officedocument.theme+xml"/>
  <Override PartName="/ppt/tags/tag107.xml" ContentType="application/vnd.openxmlformats-officedocument.presentationml.tags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  <p:sldMasterId id="2147483660" r:id="rId5"/>
    <p:sldMasterId id="2147483687" r:id="rId6"/>
  </p:sldMasterIdLst>
  <p:notesMasterIdLst>
    <p:notesMasterId r:id="rId8"/>
  </p:notesMasterIdLst>
  <p:sldIdLst>
    <p:sldId id="2147483121" r:id="rId7"/>
  </p:sldIdLst>
  <p:sldSz cx="12192000" cy="6858000"/>
  <p:notesSz cx="6797675" cy="9926638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BB4004C-EA86-176F-B3D2-BEBA069F5769}" name="Stefanie Mpiyakhe" initials="SM" userId="S::stef@bravegroup.co.za::5232a352-55aa-490d-a92f-c050863fe6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B6AA"/>
    <a:srgbClr val="ACC3C3"/>
    <a:srgbClr val="E4BC7F"/>
    <a:srgbClr val="C2C382"/>
    <a:srgbClr val="CA9987"/>
    <a:srgbClr val="B49180"/>
    <a:srgbClr val="82A5A5"/>
    <a:srgbClr val="D69B40"/>
    <a:srgbClr val="A3A543"/>
    <a:srgbClr val="B066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E79EC-29B1-4A54-B46B-ADFA5C0A41D5}" type="datetimeFigureOut">
              <a:rPr lang="en-ZA" smtClean="0"/>
              <a:t>2026/08/13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A291F-663B-47B1-87DD-51E5B01DA0AE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8564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A29AC-9B05-9946-7462-FA39B9F26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F4AA44-EECC-C400-D7F2-25E880CC5D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C92EA1-3531-FE06-3B4D-C5F61CF378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6BE451-A369-1FEE-72EC-772584DF48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F61F01-4FF2-42B7-991E-FC07965CBF98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Z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7116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6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7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9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50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5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59.xml"/><Relationship Id="rId13" Type="http://schemas.openxmlformats.org/officeDocument/2006/relationships/tags" Target="../tags/tag64.xml"/><Relationship Id="rId18" Type="http://schemas.openxmlformats.org/officeDocument/2006/relationships/tags" Target="../tags/tag69.xml"/><Relationship Id="rId26" Type="http://schemas.openxmlformats.org/officeDocument/2006/relationships/tags" Target="../tags/tag77.xml"/><Relationship Id="rId3" Type="http://schemas.openxmlformats.org/officeDocument/2006/relationships/tags" Target="../tags/tag54.xml"/><Relationship Id="rId21" Type="http://schemas.openxmlformats.org/officeDocument/2006/relationships/tags" Target="../tags/tag72.xml"/><Relationship Id="rId7" Type="http://schemas.openxmlformats.org/officeDocument/2006/relationships/tags" Target="../tags/tag58.xml"/><Relationship Id="rId12" Type="http://schemas.openxmlformats.org/officeDocument/2006/relationships/tags" Target="../tags/tag63.xml"/><Relationship Id="rId17" Type="http://schemas.openxmlformats.org/officeDocument/2006/relationships/tags" Target="../tags/tag68.xml"/><Relationship Id="rId25" Type="http://schemas.openxmlformats.org/officeDocument/2006/relationships/tags" Target="../tags/tag76.xml"/><Relationship Id="rId2" Type="http://schemas.openxmlformats.org/officeDocument/2006/relationships/tags" Target="../tags/tag53.xml"/><Relationship Id="rId16" Type="http://schemas.openxmlformats.org/officeDocument/2006/relationships/tags" Target="../tags/tag67.xml"/><Relationship Id="rId20" Type="http://schemas.openxmlformats.org/officeDocument/2006/relationships/tags" Target="../tags/tag71.xml"/><Relationship Id="rId29" Type="http://schemas.openxmlformats.org/officeDocument/2006/relationships/oleObject" Target="../embeddings/oleObject5.bin"/><Relationship Id="rId1" Type="http://schemas.openxmlformats.org/officeDocument/2006/relationships/tags" Target="../tags/tag52.xml"/><Relationship Id="rId6" Type="http://schemas.openxmlformats.org/officeDocument/2006/relationships/tags" Target="../tags/tag57.xml"/><Relationship Id="rId11" Type="http://schemas.openxmlformats.org/officeDocument/2006/relationships/tags" Target="../tags/tag62.xml"/><Relationship Id="rId24" Type="http://schemas.openxmlformats.org/officeDocument/2006/relationships/tags" Target="../tags/tag75.xml"/><Relationship Id="rId5" Type="http://schemas.openxmlformats.org/officeDocument/2006/relationships/tags" Target="../tags/tag56.xml"/><Relationship Id="rId15" Type="http://schemas.openxmlformats.org/officeDocument/2006/relationships/tags" Target="../tags/tag66.xml"/><Relationship Id="rId23" Type="http://schemas.openxmlformats.org/officeDocument/2006/relationships/tags" Target="../tags/tag74.xml"/><Relationship Id="rId28" Type="http://schemas.openxmlformats.org/officeDocument/2006/relationships/slideMaster" Target="../slideMasters/slideMaster2.xml"/><Relationship Id="rId10" Type="http://schemas.openxmlformats.org/officeDocument/2006/relationships/tags" Target="../tags/tag61.xml"/><Relationship Id="rId19" Type="http://schemas.openxmlformats.org/officeDocument/2006/relationships/tags" Target="../tags/tag70.xml"/><Relationship Id="rId31" Type="http://schemas.openxmlformats.org/officeDocument/2006/relationships/image" Target="../media/image5.png"/><Relationship Id="rId4" Type="http://schemas.openxmlformats.org/officeDocument/2006/relationships/tags" Target="../tags/tag55.xml"/><Relationship Id="rId9" Type="http://schemas.openxmlformats.org/officeDocument/2006/relationships/tags" Target="../tags/tag60.xml"/><Relationship Id="rId14" Type="http://schemas.openxmlformats.org/officeDocument/2006/relationships/tags" Target="../tags/tag65.xml"/><Relationship Id="rId22" Type="http://schemas.openxmlformats.org/officeDocument/2006/relationships/tags" Target="../tags/tag73.xml"/><Relationship Id="rId27" Type="http://schemas.openxmlformats.org/officeDocument/2006/relationships/tags" Target="../tags/tag78.xml"/><Relationship Id="rId30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86.xml"/><Relationship Id="rId13" Type="http://schemas.openxmlformats.org/officeDocument/2006/relationships/tags" Target="../tags/tag91.xml"/><Relationship Id="rId18" Type="http://schemas.openxmlformats.org/officeDocument/2006/relationships/tags" Target="../tags/tag96.xml"/><Relationship Id="rId26" Type="http://schemas.openxmlformats.org/officeDocument/2006/relationships/tags" Target="../tags/tag104.xml"/><Relationship Id="rId3" Type="http://schemas.openxmlformats.org/officeDocument/2006/relationships/tags" Target="../tags/tag81.xml"/><Relationship Id="rId21" Type="http://schemas.openxmlformats.org/officeDocument/2006/relationships/tags" Target="../tags/tag99.xml"/><Relationship Id="rId7" Type="http://schemas.openxmlformats.org/officeDocument/2006/relationships/tags" Target="../tags/tag85.xml"/><Relationship Id="rId12" Type="http://schemas.openxmlformats.org/officeDocument/2006/relationships/tags" Target="../tags/tag90.xml"/><Relationship Id="rId17" Type="http://schemas.openxmlformats.org/officeDocument/2006/relationships/tags" Target="../tags/tag95.xml"/><Relationship Id="rId25" Type="http://schemas.openxmlformats.org/officeDocument/2006/relationships/tags" Target="../tags/tag103.xml"/><Relationship Id="rId2" Type="http://schemas.openxmlformats.org/officeDocument/2006/relationships/tags" Target="../tags/tag80.xml"/><Relationship Id="rId16" Type="http://schemas.openxmlformats.org/officeDocument/2006/relationships/tags" Target="../tags/tag94.xml"/><Relationship Id="rId20" Type="http://schemas.openxmlformats.org/officeDocument/2006/relationships/tags" Target="../tags/tag98.xml"/><Relationship Id="rId29" Type="http://schemas.openxmlformats.org/officeDocument/2006/relationships/oleObject" Target="../embeddings/oleObject6.bin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tags" Target="../tags/tag89.xml"/><Relationship Id="rId24" Type="http://schemas.openxmlformats.org/officeDocument/2006/relationships/tags" Target="../tags/tag102.xml"/><Relationship Id="rId5" Type="http://schemas.openxmlformats.org/officeDocument/2006/relationships/tags" Target="../tags/tag83.xml"/><Relationship Id="rId15" Type="http://schemas.openxmlformats.org/officeDocument/2006/relationships/tags" Target="../tags/tag93.xml"/><Relationship Id="rId23" Type="http://schemas.openxmlformats.org/officeDocument/2006/relationships/tags" Target="../tags/tag101.xml"/><Relationship Id="rId28" Type="http://schemas.openxmlformats.org/officeDocument/2006/relationships/slideMaster" Target="../slideMasters/slideMaster2.xml"/><Relationship Id="rId10" Type="http://schemas.openxmlformats.org/officeDocument/2006/relationships/tags" Target="../tags/tag88.xml"/><Relationship Id="rId19" Type="http://schemas.openxmlformats.org/officeDocument/2006/relationships/tags" Target="../tags/tag97.xml"/><Relationship Id="rId31" Type="http://schemas.openxmlformats.org/officeDocument/2006/relationships/image" Target="../media/image5.png"/><Relationship Id="rId4" Type="http://schemas.openxmlformats.org/officeDocument/2006/relationships/tags" Target="../tags/tag82.xml"/><Relationship Id="rId9" Type="http://schemas.openxmlformats.org/officeDocument/2006/relationships/tags" Target="../tags/tag87.xml"/><Relationship Id="rId14" Type="http://schemas.openxmlformats.org/officeDocument/2006/relationships/tags" Target="../tags/tag92.xml"/><Relationship Id="rId22" Type="http://schemas.openxmlformats.org/officeDocument/2006/relationships/tags" Target="../tags/tag100.xml"/><Relationship Id="rId27" Type="http://schemas.openxmlformats.org/officeDocument/2006/relationships/tags" Target="../tags/tag105.xml"/><Relationship Id="rId30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6944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Rectangle 39">
            <a:extLst>
              <a:ext uri="{FF2B5EF4-FFF2-40B4-BE49-F238E27FC236}">
                <a16:creationId xmlns:a16="http://schemas.microsoft.com/office/drawing/2014/main" id="{04E7781B-1287-EB44-CFF6-A5A701D4B610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FC7991-0453-4283-A4C2-2306629C4FA6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7597654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>
            <a:extLst>
              <a:ext uri="{FF2B5EF4-FFF2-40B4-BE49-F238E27FC236}">
                <a16:creationId xmlns:a16="http://schemas.microsoft.com/office/drawing/2014/main" id="{4CF0D770-4541-6447-2767-0F52B090C189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7E0050-6F38-4234-9388-F1A0CE9ACC66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3602195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173490"/>
            <a:ext cx="4011084" cy="2616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190821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21544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9">
            <a:extLst>
              <a:ext uri="{FF2B5EF4-FFF2-40B4-BE49-F238E27FC236}">
                <a16:creationId xmlns:a16="http://schemas.microsoft.com/office/drawing/2014/main" id="{C9A761B2-E346-5F8E-D6E6-EC5D9578FE6F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313733-A773-403F-84B8-39A39D6E2EA6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40445391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5105728"/>
            <a:ext cx="7315200" cy="2616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9244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21544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9">
            <a:extLst>
              <a:ext uri="{FF2B5EF4-FFF2-40B4-BE49-F238E27FC236}">
                <a16:creationId xmlns:a16="http://schemas.microsoft.com/office/drawing/2014/main" id="{109064F7-DDE7-4E0F-CD5E-8C210FFCC8F4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2853E-A74D-41A0-9CB7-860C4DCCD2B7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277427193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27842" y="1890714"/>
            <a:ext cx="3200876" cy="12223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39">
            <a:extLst>
              <a:ext uri="{FF2B5EF4-FFF2-40B4-BE49-F238E27FC236}">
                <a16:creationId xmlns:a16="http://schemas.microsoft.com/office/drawing/2014/main" id="{5BF77C67-9E00-0D89-A38D-A1C853542CF5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EF0CD8-B394-4101-A73B-A7F4DFBB40CD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781536787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45326" y="328614"/>
            <a:ext cx="627864" cy="2784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09274" y="328614"/>
            <a:ext cx="1477328" cy="2784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39">
            <a:extLst>
              <a:ext uri="{FF2B5EF4-FFF2-40B4-BE49-F238E27FC236}">
                <a16:creationId xmlns:a16="http://schemas.microsoft.com/office/drawing/2014/main" id="{AE807A86-7AAD-11B8-1504-BB67F34DA2A8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B2C764-90FA-442D-BEC7-7792BB30B84C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060374093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43" hidden="1">
            <a:extLst>
              <a:ext uri="{FF2B5EF4-FFF2-40B4-BE49-F238E27FC236}">
                <a16:creationId xmlns:a16="http://schemas.microsoft.com/office/drawing/2014/main" id="{BFD566BA-7CEE-A3F8-6A64-8E174CFB90EE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0" y="0"/>
          <a:ext cx="211667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9" imgW="0" imgH="0" progId="TCLayout.ActiveDocument.1">
                  <p:embed/>
                </p:oleObj>
              </mc:Choice>
              <mc:Fallback>
                <p:oleObj name="think-cell Slide" r:id="rId29" imgW="0" imgH="0" progId="TCLayout.ActiveDocument.1">
                  <p:embed/>
                  <p:pic>
                    <p:nvPicPr>
                      <p:cNvPr id="5" name="Rectangle 143" hidden="1">
                        <a:extLst>
                          <a:ext uri="{FF2B5EF4-FFF2-40B4-BE49-F238E27FC236}">
                            <a16:creationId xmlns:a16="http://schemas.microsoft.com/office/drawing/2014/main" id="{BFD566BA-7CEE-A3F8-6A64-8E174CFB90EE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11667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142">
            <a:extLst>
              <a:ext uri="{FF2B5EF4-FFF2-40B4-BE49-F238E27FC236}">
                <a16:creationId xmlns:a16="http://schemas.microsoft.com/office/drawing/2014/main" id="{4353FD6E-3115-A990-FFD4-1BA2BB49163F}"/>
              </a:ext>
            </a:extLst>
          </p:cNvPr>
          <p:cNvPicPr>
            <a:picLocks noChangeArrowheads="1"/>
          </p:cNvPicPr>
          <p:nvPr>
            <p:custDataLst>
              <p:tags r:id="rId2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12190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McK 2. Unit of measure" hidden="1">
            <a:extLst>
              <a:ext uri="{FF2B5EF4-FFF2-40B4-BE49-F238E27FC236}">
                <a16:creationId xmlns:a16="http://schemas.microsoft.com/office/drawing/2014/main" id="{E62DE9CF-59ED-D35F-0AAA-005AD9AEF2FF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66700" y="1014414"/>
            <a:ext cx="9313333" cy="24447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/>
          <a:lstStyle>
            <a:lvl1pPr defTabSz="8953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47675" defTabSz="8953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95350" defTabSz="8953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344613" defTabSz="8953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792288" defTabSz="8953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sz="1600" b="1" dirty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8" name="McK Slide Elements">
            <a:extLst>
              <a:ext uri="{FF2B5EF4-FFF2-40B4-BE49-F238E27FC236}">
                <a16:creationId xmlns:a16="http://schemas.microsoft.com/office/drawing/2014/main" id="{6751100E-6DCB-057E-B101-847EE5661586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66700" y="6223000"/>
            <a:ext cx="9313333" cy="349250"/>
            <a:chOff x="126" y="3920"/>
            <a:chExt cx="4400" cy="220"/>
          </a:xfrm>
        </p:grpSpPr>
        <p:sp>
          <p:nvSpPr>
            <p:cNvPr id="9" name="McK 3. Footnote" hidden="1">
              <a:extLst>
                <a:ext uri="{FF2B5EF4-FFF2-40B4-BE49-F238E27FC236}">
                  <a16:creationId xmlns:a16="http://schemas.microsoft.com/office/drawing/2014/main" id="{B5C2B1A4-A6B2-2F91-C7E5-3EBEB85A48A0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26" y="3920"/>
              <a:ext cx="4400" cy="9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0" tIns="0" rIns="0" bIns="0" anchor="b"/>
            <a:lstStyle>
              <a:lvl1pPr marL="104775" indent="-104775" defTabSz="8953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1031875" defTabSz="8953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217613" defTabSz="8953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404938" defTabSz="8953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792288" defTabSz="8953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sz="1000" dirty="0"/>
                <a:t>1 Footnote</a:t>
              </a:r>
            </a:p>
          </p:txBody>
        </p:sp>
        <p:sp>
          <p:nvSpPr>
            <p:cNvPr id="10" name="McK 4. Source" hidden="1">
              <a:extLst>
                <a:ext uri="{FF2B5EF4-FFF2-40B4-BE49-F238E27FC236}">
                  <a16:creationId xmlns:a16="http://schemas.microsoft.com/office/drawing/2014/main" id="{DFC7BF70-6AD9-0C0C-CFFA-A412FEF79BF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26" y="4044"/>
              <a:ext cx="4400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609600" indent="-609600" defTabSz="895350" eaLnBrk="0" hangingPunct="0"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895350" eaLnBrk="0" hangingPunct="0"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895350" eaLnBrk="0" hangingPunct="0"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895350" eaLnBrk="0" hangingPunct="0"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895350" eaLnBrk="0" hangingPunct="0"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000" dirty="0"/>
                <a:t>SOURCE: Source</a:t>
              </a:r>
            </a:p>
          </p:txBody>
        </p:sp>
      </p:grpSp>
      <p:grpSp>
        <p:nvGrpSpPr>
          <p:cNvPr id="11" name="LegendBoxes" hidden="1">
            <a:extLst>
              <a:ext uri="{FF2B5EF4-FFF2-40B4-BE49-F238E27FC236}">
                <a16:creationId xmlns:a16="http://schemas.microsoft.com/office/drawing/2014/main" id="{E7C59140-00ED-4727-379C-A07BB86DD9B4}"/>
              </a:ext>
            </a:extLst>
          </p:cNvPr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10657414" y="1012826"/>
            <a:ext cx="933449" cy="977899"/>
            <a:chOff x="3394" y="518"/>
            <a:chExt cx="441" cy="616"/>
          </a:xfrm>
        </p:grpSpPr>
        <p:sp>
          <p:nvSpPr>
            <p:cNvPr id="12" name="LegendRectangle1" hidden="1">
              <a:extLst>
                <a:ext uri="{FF2B5EF4-FFF2-40B4-BE49-F238E27FC236}">
                  <a16:creationId xmlns:a16="http://schemas.microsoft.com/office/drawing/2014/main" id="{F48A6566-B71B-F5C2-D4F7-C49C58629CC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94" y="526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ZA" altLang="en-US" sz="800" dirty="0"/>
            </a:p>
          </p:txBody>
        </p:sp>
        <p:sp>
          <p:nvSpPr>
            <p:cNvPr id="13" name="LegendRectangle2" hidden="1">
              <a:extLst>
                <a:ext uri="{FF2B5EF4-FFF2-40B4-BE49-F238E27FC236}">
                  <a16:creationId xmlns:a16="http://schemas.microsoft.com/office/drawing/2014/main" id="{AEA54C80-5176-FC06-FA20-F6CEBFAD919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94" y="69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ZA" altLang="en-US" sz="800" dirty="0"/>
            </a:p>
          </p:txBody>
        </p:sp>
        <p:sp>
          <p:nvSpPr>
            <p:cNvPr id="14" name="LegendRectangle3" hidden="1">
              <a:extLst>
                <a:ext uri="{FF2B5EF4-FFF2-40B4-BE49-F238E27FC236}">
                  <a16:creationId xmlns:a16="http://schemas.microsoft.com/office/drawing/2014/main" id="{E3926257-E8D4-FF70-70BC-9B7A01611BB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94" y="860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ZA" altLang="en-US" sz="800" dirty="0"/>
            </a:p>
          </p:txBody>
        </p:sp>
        <p:sp>
          <p:nvSpPr>
            <p:cNvPr id="15" name="LegendRectangle4" hidden="1">
              <a:extLst>
                <a:ext uri="{FF2B5EF4-FFF2-40B4-BE49-F238E27FC236}">
                  <a16:creationId xmlns:a16="http://schemas.microsoft.com/office/drawing/2014/main" id="{4226C8F2-49E8-0408-B141-B17BFA2B82C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94" y="1027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ZA" altLang="en-US" sz="800" dirty="0"/>
            </a:p>
          </p:txBody>
        </p:sp>
        <p:sp>
          <p:nvSpPr>
            <p:cNvPr id="16" name="Legend1" hidden="1">
              <a:extLst>
                <a:ext uri="{FF2B5EF4-FFF2-40B4-BE49-F238E27FC236}">
                  <a16:creationId xmlns:a16="http://schemas.microsoft.com/office/drawing/2014/main" id="{D79251DD-AEB4-0BD4-F943-7D386F6128D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54" y="518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Legend1</a:t>
              </a:r>
            </a:p>
          </p:txBody>
        </p:sp>
        <p:sp>
          <p:nvSpPr>
            <p:cNvPr id="17" name="Legend2" hidden="1">
              <a:extLst>
                <a:ext uri="{FF2B5EF4-FFF2-40B4-BE49-F238E27FC236}">
                  <a16:creationId xmlns:a16="http://schemas.microsoft.com/office/drawing/2014/main" id="{6F5CE0F3-56B8-10A9-B610-FBCCFD1CC81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54" y="683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Legend2</a:t>
              </a:r>
            </a:p>
          </p:txBody>
        </p:sp>
        <p:sp>
          <p:nvSpPr>
            <p:cNvPr id="18" name="Legend3" hidden="1">
              <a:extLst>
                <a:ext uri="{FF2B5EF4-FFF2-40B4-BE49-F238E27FC236}">
                  <a16:creationId xmlns:a16="http://schemas.microsoft.com/office/drawing/2014/main" id="{843B26A0-CB83-52F6-9EEE-5ABDAEC7097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54" y="848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Legend3</a:t>
              </a:r>
            </a:p>
          </p:txBody>
        </p:sp>
        <p:sp>
          <p:nvSpPr>
            <p:cNvPr id="19" name="Legend4" hidden="1">
              <a:extLst>
                <a:ext uri="{FF2B5EF4-FFF2-40B4-BE49-F238E27FC236}">
                  <a16:creationId xmlns:a16="http://schemas.microsoft.com/office/drawing/2014/main" id="{ECB8AFD2-22F7-A38F-DDC6-A86764D2B66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54" y="1018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Legend4</a:t>
              </a:r>
            </a:p>
          </p:txBody>
        </p:sp>
      </p:grpSp>
      <p:grpSp>
        <p:nvGrpSpPr>
          <p:cNvPr id="20" name="LegendLines" hidden="1">
            <a:extLst>
              <a:ext uri="{FF2B5EF4-FFF2-40B4-BE49-F238E27FC236}">
                <a16:creationId xmlns:a16="http://schemas.microsoft.com/office/drawing/2014/main" id="{05F7A0EA-0895-91FF-CFA8-133DFF57056B}"/>
              </a:ext>
            </a:extLst>
          </p:cNvPr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10234082" y="1012822"/>
            <a:ext cx="1356782" cy="708024"/>
            <a:chOff x="2411" y="2749"/>
            <a:chExt cx="641" cy="446"/>
          </a:xfrm>
        </p:grpSpPr>
        <p:sp>
          <p:nvSpPr>
            <p:cNvPr id="21" name="LineLegend1" hidden="1">
              <a:extLst>
                <a:ext uri="{FF2B5EF4-FFF2-40B4-BE49-F238E27FC236}">
                  <a16:creationId xmlns:a16="http://schemas.microsoft.com/office/drawing/2014/main" id="{8F56C289-0C1F-E2D9-B96F-5F50766AE4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1" y="2807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800" dirty="0"/>
            </a:p>
          </p:txBody>
        </p:sp>
        <p:sp>
          <p:nvSpPr>
            <p:cNvPr id="22" name="LineLegend2" hidden="1">
              <a:extLst>
                <a:ext uri="{FF2B5EF4-FFF2-40B4-BE49-F238E27FC236}">
                  <a16:creationId xmlns:a16="http://schemas.microsoft.com/office/drawing/2014/main" id="{F899F18C-17AC-58EA-5F67-F513D28995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1" y="2972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800" dirty="0"/>
            </a:p>
          </p:txBody>
        </p:sp>
        <p:sp>
          <p:nvSpPr>
            <p:cNvPr id="23" name="LineLegend3" hidden="1">
              <a:extLst>
                <a:ext uri="{FF2B5EF4-FFF2-40B4-BE49-F238E27FC236}">
                  <a16:creationId xmlns:a16="http://schemas.microsoft.com/office/drawing/2014/main" id="{E7C02FCC-E8CE-DEFF-1A9D-3601DAD94D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1" y="3137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800" dirty="0"/>
            </a:p>
          </p:txBody>
        </p:sp>
        <p:sp>
          <p:nvSpPr>
            <p:cNvPr id="24" name="Legend1" hidden="1">
              <a:extLst>
                <a:ext uri="{FF2B5EF4-FFF2-40B4-BE49-F238E27FC236}">
                  <a16:creationId xmlns:a16="http://schemas.microsoft.com/office/drawing/2014/main" id="{47F903CC-C900-0C98-0CBF-619EA7862B0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1" y="2749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Legend1</a:t>
              </a:r>
            </a:p>
          </p:txBody>
        </p:sp>
        <p:sp>
          <p:nvSpPr>
            <p:cNvPr id="25" name="Legend2" hidden="1">
              <a:extLst>
                <a:ext uri="{FF2B5EF4-FFF2-40B4-BE49-F238E27FC236}">
                  <a16:creationId xmlns:a16="http://schemas.microsoft.com/office/drawing/2014/main" id="{0F3149D1-265D-3A6C-1C69-166EF94F030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1" y="2914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Legend2</a:t>
              </a:r>
            </a:p>
          </p:txBody>
        </p:sp>
        <p:sp>
          <p:nvSpPr>
            <p:cNvPr id="26" name="Legend3" hidden="1">
              <a:extLst>
                <a:ext uri="{FF2B5EF4-FFF2-40B4-BE49-F238E27FC236}">
                  <a16:creationId xmlns:a16="http://schemas.microsoft.com/office/drawing/2014/main" id="{E3A9BDB9-131B-9B4B-67E7-8489CAC2301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1" y="3079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Legend3</a:t>
              </a:r>
            </a:p>
          </p:txBody>
        </p:sp>
      </p:grpSp>
      <p:grpSp>
        <p:nvGrpSpPr>
          <p:cNvPr id="27" name="LegendMoons" hidden="1">
            <a:extLst>
              <a:ext uri="{FF2B5EF4-FFF2-40B4-BE49-F238E27FC236}">
                <a16:creationId xmlns:a16="http://schemas.microsoft.com/office/drawing/2014/main" id="{0B2050C8-8025-3747-73C1-3E4EC6EB67A5}"/>
              </a:ext>
            </a:extLst>
          </p:cNvPr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10551584" y="1014413"/>
            <a:ext cx="1039282" cy="1306512"/>
            <a:chOff x="1104" y="2704"/>
            <a:chExt cx="491" cy="823"/>
          </a:xfrm>
        </p:grpSpPr>
        <p:grpSp>
          <p:nvGrpSpPr>
            <p:cNvPr id="28" name="MoonLegend1" hidden="1">
              <a:extLst>
                <a:ext uri="{FF2B5EF4-FFF2-40B4-BE49-F238E27FC236}">
                  <a16:creationId xmlns:a16="http://schemas.microsoft.com/office/drawing/2014/main" id="{A9019298-A8EC-C11F-8227-CD09B492D454}"/>
                </a:ext>
              </a:extLst>
            </p:cNvPr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1104" y="2704"/>
              <a:ext cx="132" cy="132"/>
              <a:chOff x="4533" y="183"/>
              <a:chExt cx="144" cy="144"/>
            </a:xfrm>
          </p:grpSpPr>
          <p:sp>
            <p:nvSpPr>
              <p:cNvPr id="46" name="Oval 74" hidden="1">
                <a:extLst>
                  <a:ext uri="{FF2B5EF4-FFF2-40B4-BE49-F238E27FC236}">
                    <a16:creationId xmlns:a16="http://schemas.microsoft.com/office/drawing/2014/main" id="{1DF77AF3-4D02-0A1F-6663-7FEA8957B90E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6"/>
                </p:custDataLst>
              </p:nvPr>
            </p:nvSpPr>
            <p:spPr bwMode="blackWhite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ZA" altLang="en-US" sz="800" dirty="0"/>
              </a:p>
            </p:txBody>
          </p:sp>
          <p:sp>
            <p:nvSpPr>
              <p:cNvPr id="47" name="Arc 75" hidden="1">
                <a:extLst>
                  <a:ext uri="{FF2B5EF4-FFF2-40B4-BE49-F238E27FC236}">
                    <a16:creationId xmlns:a16="http://schemas.microsoft.com/office/drawing/2014/main" id="{4FBDCDC0-9E34-75D8-044D-87BBB57230D9}"/>
                  </a:ext>
                </a:extLst>
              </p:cNvPr>
              <p:cNvSpPr>
                <a:spLocks noChangeAspect="1"/>
              </p:cNvSpPr>
              <p:nvPr>
                <p:custDataLst>
                  <p:tags r:id="rId27"/>
                </p:custDataLst>
              </p:nvPr>
            </p:nvSpPr>
            <p:spPr bwMode="black">
              <a:xfrm>
                <a:off x="4533" y="183"/>
                <a:ext cx="144" cy="144"/>
              </a:xfrm>
              <a:custGeom>
                <a:avLst/>
                <a:gdLst>
                  <a:gd name="T0" fmla="*/ 0 w 43200"/>
                  <a:gd name="T1" fmla="*/ 0 h 43200"/>
                  <a:gd name="T2" fmla="*/ 0 w 43200"/>
                  <a:gd name="T3" fmla="*/ 0 h 43200"/>
                  <a:gd name="T4" fmla="*/ 0 w 43200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599" y="0"/>
                    </a:moveTo>
                  </a:path>
                  <a:path w="43200" h="43200" stroke="0" extrusionOk="0">
                    <a:moveTo>
                      <a:pt x="21599" y="0"/>
                    </a:moveTo>
                    <a:lnTo>
                      <a:pt x="21600" y="21600"/>
                    </a:lnTo>
                    <a:lnTo>
                      <a:pt x="21599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ZA" sz="1800" dirty="0"/>
              </a:p>
            </p:txBody>
          </p:sp>
        </p:grpSp>
        <p:grpSp>
          <p:nvGrpSpPr>
            <p:cNvPr id="29" name="MoonLegend2" hidden="1">
              <a:extLst>
                <a:ext uri="{FF2B5EF4-FFF2-40B4-BE49-F238E27FC236}">
                  <a16:creationId xmlns:a16="http://schemas.microsoft.com/office/drawing/2014/main" id="{6FEF0785-6745-D092-FE8D-973FA3813715}"/>
                </a:ext>
              </a:extLst>
            </p:cNvPr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1104" y="2876"/>
              <a:ext cx="132" cy="132"/>
              <a:chOff x="1694" y="2044"/>
              <a:chExt cx="160" cy="160"/>
            </a:xfrm>
          </p:grpSpPr>
          <p:sp>
            <p:nvSpPr>
              <p:cNvPr id="44" name="Oval 77" hidden="1">
                <a:extLst>
                  <a:ext uri="{FF2B5EF4-FFF2-40B4-BE49-F238E27FC236}">
                    <a16:creationId xmlns:a16="http://schemas.microsoft.com/office/drawing/2014/main" id="{2600CB48-9C50-8F33-214A-1212CC4431CA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blackWhite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ZA" altLang="en-US" sz="800" dirty="0"/>
              </a:p>
            </p:txBody>
          </p:sp>
          <p:sp>
            <p:nvSpPr>
              <p:cNvPr id="45" name="Arc 78" hidden="1">
                <a:extLst>
                  <a:ext uri="{FF2B5EF4-FFF2-40B4-BE49-F238E27FC236}">
                    <a16:creationId xmlns:a16="http://schemas.microsoft.com/office/drawing/2014/main" id="{7C3EAECF-D9F8-C865-5ECB-64392A6C57B9}"/>
                  </a:ext>
                </a:extLst>
              </p:cNvPr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black">
              <a:xfrm>
                <a:off x="1774" y="2044"/>
                <a:ext cx="80" cy="8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ZA" sz="1800" dirty="0"/>
              </a:p>
            </p:txBody>
          </p:sp>
        </p:grpSp>
        <p:grpSp>
          <p:nvGrpSpPr>
            <p:cNvPr id="30" name="MoonLegend3" hidden="1">
              <a:extLst>
                <a:ext uri="{FF2B5EF4-FFF2-40B4-BE49-F238E27FC236}">
                  <a16:creationId xmlns:a16="http://schemas.microsoft.com/office/drawing/2014/main" id="{0BE6F25F-D748-2BFB-7FCA-1A77E651FDF8}"/>
                </a:ext>
              </a:extLst>
            </p:cNvPr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1104" y="3049"/>
              <a:ext cx="132" cy="132"/>
              <a:chOff x="4495" y="897"/>
              <a:chExt cx="160" cy="160"/>
            </a:xfrm>
          </p:grpSpPr>
          <p:sp>
            <p:nvSpPr>
              <p:cNvPr id="42" name="Oval 80" hidden="1">
                <a:extLst>
                  <a:ext uri="{FF2B5EF4-FFF2-40B4-BE49-F238E27FC236}">
                    <a16:creationId xmlns:a16="http://schemas.microsoft.com/office/drawing/2014/main" id="{EF923843-AF51-5A9F-1BC1-9231DDC15C6A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blackWhite">
              <a:xfrm>
                <a:off x="4495" y="897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ZA" altLang="en-US" sz="800" dirty="0"/>
              </a:p>
            </p:txBody>
          </p:sp>
          <p:sp>
            <p:nvSpPr>
              <p:cNvPr id="43" name="Arc 81" hidden="1">
                <a:extLst>
                  <a:ext uri="{FF2B5EF4-FFF2-40B4-BE49-F238E27FC236}">
                    <a16:creationId xmlns:a16="http://schemas.microsoft.com/office/drawing/2014/main" id="{C532D32D-8F74-D6D9-6D93-883093CEE136}"/>
                  </a:ext>
                </a:extLst>
              </p:cNvPr>
              <p:cNvSpPr>
                <a:spLocks noChangeAspect="1"/>
              </p:cNvSpPr>
              <p:nvPr>
                <p:custDataLst>
                  <p:tags r:id="rId23"/>
                </p:custDataLst>
              </p:nvPr>
            </p:nvSpPr>
            <p:spPr bwMode="black">
              <a:xfrm>
                <a:off x="4575" y="897"/>
                <a:ext cx="80" cy="160"/>
              </a:xfrm>
              <a:custGeom>
                <a:avLst/>
                <a:gdLst>
                  <a:gd name="T0" fmla="*/ 0 w 21600"/>
                  <a:gd name="T1" fmla="*/ 0 h 43200"/>
                  <a:gd name="T2" fmla="*/ 0 w 21600"/>
                  <a:gd name="T3" fmla="*/ 0 h 43200"/>
                  <a:gd name="T4" fmla="*/ 0 w 21600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432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529"/>
                      <a:pt x="11929" y="43199"/>
                      <a:pt x="0" y="43200"/>
                    </a:cubicBezTo>
                  </a:path>
                  <a:path w="21600" h="432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529"/>
                      <a:pt x="11929" y="43199"/>
                      <a:pt x="0" y="432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ZA" sz="1800" dirty="0"/>
              </a:p>
            </p:txBody>
          </p:sp>
        </p:grpSp>
        <p:grpSp>
          <p:nvGrpSpPr>
            <p:cNvPr id="31" name="MoonLegend4" hidden="1">
              <a:extLst>
                <a:ext uri="{FF2B5EF4-FFF2-40B4-BE49-F238E27FC236}">
                  <a16:creationId xmlns:a16="http://schemas.microsoft.com/office/drawing/2014/main" id="{9645F1BE-F2EE-427B-7C01-627851AA0345}"/>
                </a:ext>
              </a:extLst>
            </p:cNvPr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1104" y="3222"/>
              <a:ext cx="132" cy="132"/>
              <a:chOff x="4495" y="1198"/>
              <a:chExt cx="160" cy="160"/>
            </a:xfrm>
          </p:grpSpPr>
          <p:sp>
            <p:nvSpPr>
              <p:cNvPr id="40" name="Oval 83" hidden="1">
                <a:extLst>
                  <a:ext uri="{FF2B5EF4-FFF2-40B4-BE49-F238E27FC236}">
                    <a16:creationId xmlns:a16="http://schemas.microsoft.com/office/drawing/2014/main" id="{ED097D1C-EB16-045F-D459-7F3B1136CCF6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blackWhite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ZA" altLang="en-US" sz="800" dirty="0"/>
              </a:p>
            </p:txBody>
          </p:sp>
          <p:sp>
            <p:nvSpPr>
              <p:cNvPr id="41" name="Arc 84" hidden="1">
                <a:extLst>
                  <a:ext uri="{FF2B5EF4-FFF2-40B4-BE49-F238E27FC236}">
                    <a16:creationId xmlns:a16="http://schemas.microsoft.com/office/drawing/2014/main" id="{B3DD42CA-1185-3963-FBAA-F1E58403A05E}"/>
                  </a:ext>
                </a:extLst>
              </p:cNvPr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black">
              <a:xfrm>
                <a:off x="4495" y="1198"/>
                <a:ext cx="160" cy="160"/>
              </a:xfrm>
              <a:custGeom>
                <a:avLst/>
                <a:gdLst>
                  <a:gd name="T0" fmla="*/ 0 w 43200"/>
                  <a:gd name="T1" fmla="*/ 0 h 43200"/>
                  <a:gd name="T2" fmla="*/ 0 w 43200"/>
                  <a:gd name="T3" fmla="*/ 0 h 43200"/>
                  <a:gd name="T4" fmla="*/ 0 w 43200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</a:path>
                  <a:path w="43200" h="43200" stroke="0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lnTo>
                      <a:pt x="21600" y="21600"/>
                    </a:lnTo>
                    <a:lnTo>
                      <a:pt x="21599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ZA" sz="1800" dirty="0"/>
              </a:p>
            </p:txBody>
          </p:sp>
        </p:grpSp>
        <p:grpSp>
          <p:nvGrpSpPr>
            <p:cNvPr id="32" name="MoonLegend5" hidden="1">
              <a:extLst>
                <a:ext uri="{FF2B5EF4-FFF2-40B4-BE49-F238E27FC236}">
                  <a16:creationId xmlns:a16="http://schemas.microsoft.com/office/drawing/2014/main" id="{916BF8A2-E2F4-30CD-64AE-10AC8FBDFAE5}"/>
                </a:ext>
              </a:extLst>
            </p:cNvPr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auto">
            <a:xfrm>
              <a:off x="1104" y="3395"/>
              <a:ext cx="132" cy="132"/>
              <a:chOff x="4495" y="1440"/>
              <a:chExt cx="160" cy="160"/>
            </a:xfrm>
          </p:grpSpPr>
          <p:sp>
            <p:nvSpPr>
              <p:cNvPr id="38" name="Oval 86" hidden="1">
                <a:extLst>
                  <a:ext uri="{FF2B5EF4-FFF2-40B4-BE49-F238E27FC236}">
                    <a16:creationId xmlns:a16="http://schemas.microsoft.com/office/drawing/2014/main" id="{79030033-EB67-F1C8-52D3-6D129DAF6734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blackWhite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ZA" altLang="en-US" sz="800" dirty="0"/>
              </a:p>
            </p:txBody>
          </p:sp>
          <p:sp>
            <p:nvSpPr>
              <p:cNvPr id="39" name="Oval 87" hidden="1">
                <a:extLst>
                  <a:ext uri="{FF2B5EF4-FFF2-40B4-BE49-F238E27FC236}">
                    <a16:creationId xmlns:a16="http://schemas.microsoft.com/office/drawing/2014/main" id="{8D70B7E9-28C7-086C-94CA-C8E958D63BA1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black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ZA" altLang="en-US" sz="800" dirty="0"/>
              </a:p>
            </p:txBody>
          </p:sp>
        </p:grpSp>
        <p:sp>
          <p:nvSpPr>
            <p:cNvPr id="33" name="Legend1" hidden="1">
              <a:extLst>
                <a:ext uri="{FF2B5EF4-FFF2-40B4-BE49-F238E27FC236}">
                  <a16:creationId xmlns:a16="http://schemas.microsoft.com/office/drawing/2014/main" id="{C823BA6D-7274-158B-6FDC-309E2F92C46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314" y="2711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Legend1</a:t>
              </a:r>
            </a:p>
          </p:txBody>
        </p:sp>
        <p:sp>
          <p:nvSpPr>
            <p:cNvPr id="34" name="Legend2" hidden="1">
              <a:extLst>
                <a:ext uri="{FF2B5EF4-FFF2-40B4-BE49-F238E27FC236}">
                  <a16:creationId xmlns:a16="http://schemas.microsoft.com/office/drawing/2014/main" id="{C1EA1BC0-8759-10A0-B6FF-556BF8A01B2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314" y="2884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Legend2</a:t>
              </a:r>
            </a:p>
          </p:txBody>
        </p:sp>
        <p:sp>
          <p:nvSpPr>
            <p:cNvPr id="35" name="Legend3" hidden="1">
              <a:extLst>
                <a:ext uri="{FF2B5EF4-FFF2-40B4-BE49-F238E27FC236}">
                  <a16:creationId xmlns:a16="http://schemas.microsoft.com/office/drawing/2014/main" id="{F4C66CC4-37D7-17FC-60B5-98342BB3D1C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314" y="3057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Legend3</a:t>
              </a:r>
            </a:p>
          </p:txBody>
        </p:sp>
        <p:sp>
          <p:nvSpPr>
            <p:cNvPr id="36" name="Legend4" hidden="1">
              <a:extLst>
                <a:ext uri="{FF2B5EF4-FFF2-40B4-BE49-F238E27FC236}">
                  <a16:creationId xmlns:a16="http://schemas.microsoft.com/office/drawing/2014/main" id="{B0A4D96D-A506-96E5-4747-E3C7AD96B55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314" y="3230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Legend4</a:t>
              </a:r>
            </a:p>
          </p:txBody>
        </p:sp>
        <p:sp>
          <p:nvSpPr>
            <p:cNvPr id="37" name="Legend5" hidden="1">
              <a:extLst>
                <a:ext uri="{FF2B5EF4-FFF2-40B4-BE49-F238E27FC236}">
                  <a16:creationId xmlns:a16="http://schemas.microsoft.com/office/drawing/2014/main" id="{6766A481-36B0-4AD7-30ED-E5758D7ABB4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314" y="3403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Legend5</a:t>
              </a:r>
            </a:p>
          </p:txBody>
        </p:sp>
      </p:grpSp>
      <p:grpSp>
        <p:nvGrpSpPr>
          <p:cNvPr id="48" name="Sticker" hidden="1">
            <a:extLst>
              <a:ext uri="{FF2B5EF4-FFF2-40B4-BE49-F238E27FC236}">
                <a16:creationId xmlns:a16="http://schemas.microsoft.com/office/drawing/2014/main" id="{96D050EB-2809-3E3C-5A99-EBEADEA08F70}"/>
              </a:ext>
            </a:extLst>
          </p:cNvPr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10322985" y="1014414"/>
            <a:ext cx="1458383" cy="212725"/>
            <a:chOff x="4877" y="639"/>
            <a:chExt cx="689" cy="134"/>
          </a:xfrm>
        </p:grpSpPr>
        <p:cxnSp>
          <p:nvCxnSpPr>
            <p:cNvPr id="49" name="AutoShape 94" hidden="1">
              <a:extLst>
                <a:ext uri="{FF2B5EF4-FFF2-40B4-BE49-F238E27FC236}">
                  <a16:creationId xmlns:a16="http://schemas.microsoft.com/office/drawing/2014/main" id="{AA3575A0-76C7-9575-CEA4-2A93A74EA25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77" y="771"/>
              <a:ext cx="689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0" name="AutoShape 95" hidden="1">
              <a:extLst>
                <a:ext uri="{FF2B5EF4-FFF2-40B4-BE49-F238E27FC236}">
                  <a16:creationId xmlns:a16="http://schemas.microsoft.com/office/drawing/2014/main" id="{746583B6-19A3-11A8-C573-B33AFAE1ED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9" y="639"/>
              <a:ext cx="517" cy="134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7432" tIns="0" rIns="0" bIns="27432">
              <a:spAutoFit/>
            </a:bodyPr>
            <a:lstStyle>
              <a:lvl1pPr defTabSz="8953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8953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8953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8953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8953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>
                <a:buClr>
                  <a:schemeClr val="tx2"/>
                </a:buClr>
                <a:defRPr/>
              </a:pPr>
              <a:r>
                <a:rPr lang="en-GB" altLang="en-US" sz="1200" dirty="0">
                  <a:solidFill>
                    <a:srgbClr val="808080"/>
                  </a:solidFill>
                </a:rPr>
                <a:t>ILLUSTRATIVE</a:t>
              </a:r>
            </a:p>
          </p:txBody>
        </p:sp>
        <p:cxnSp>
          <p:nvCxnSpPr>
            <p:cNvPr id="51" name="AutoShape 96" hidden="1">
              <a:extLst>
                <a:ext uri="{FF2B5EF4-FFF2-40B4-BE49-F238E27FC236}">
                  <a16:creationId xmlns:a16="http://schemas.microsoft.com/office/drawing/2014/main" id="{149D6B50-A23F-26DC-7AD4-3A845BBF867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77" y="639"/>
              <a:ext cx="0" cy="132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2" name="doc id" hidden="1">
            <a:extLst>
              <a:ext uri="{FF2B5EF4-FFF2-40B4-BE49-F238E27FC236}">
                <a16:creationId xmlns:a16="http://schemas.microsoft.com/office/drawing/2014/main" id="{68ADBBF9-A7FA-43A1-5599-A9DEE8AF148E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0680701" y="47625"/>
            <a:ext cx="1327151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53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en-GB" altLang="en-US" sz="700" dirty="0">
                <a:solidFill>
                  <a:srgbClr val="000000"/>
                </a:solidFill>
              </a:rPr>
              <a:t>JOH-ESK042-20101014-JA-X1</a:t>
            </a:r>
          </a:p>
        </p:txBody>
      </p:sp>
      <p:grpSp>
        <p:nvGrpSpPr>
          <p:cNvPr id="53" name="ACET" hidden="1">
            <a:extLst>
              <a:ext uri="{FF2B5EF4-FFF2-40B4-BE49-F238E27FC236}">
                <a16:creationId xmlns:a16="http://schemas.microsoft.com/office/drawing/2014/main" id="{FA383A14-7768-09E4-E1E6-383B4004908C}"/>
              </a:ext>
            </a:extLst>
          </p:cNvPr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1936751" y="1333500"/>
            <a:ext cx="5685367" cy="508000"/>
            <a:chOff x="915" y="710"/>
            <a:chExt cx="2686" cy="320"/>
          </a:xfrm>
        </p:grpSpPr>
        <p:cxnSp>
          <p:nvCxnSpPr>
            <p:cNvPr id="54" name="AutoShape 103" hidden="1">
              <a:extLst>
                <a:ext uri="{FF2B5EF4-FFF2-40B4-BE49-F238E27FC236}">
                  <a16:creationId xmlns:a16="http://schemas.microsoft.com/office/drawing/2014/main" id="{B28B33F8-7B84-E306-9188-C1147D27ABF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5" name="AutoShape 104" hidden="1">
              <a:extLst>
                <a:ext uri="{FF2B5EF4-FFF2-40B4-BE49-F238E27FC236}">
                  <a16:creationId xmlns:a16="http://schemas.microsoft.com/office/drawing/2014/main" id="{6023F5AA-53AE-8CB1-677A-7A184338C8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18288" anchor="b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600" b="1" dirty="0"/>
                <a:t>Title</a:t>
              </a:r>
            </a:p>
            <a:p>
              <a:pPr eaLnBrk="1" hangingPunct="1">
                <a:defRPr/>
              </a:pPr>
              <a:r>
                <a:rPr lang="en-GB" altLang="en-US" sz="16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56" name="Working Draft" hidden="1">
            <a:extLst>
              <a:ext uri="{FF2B5EF4-FFF2-40B4-BE49-F238E27FC236}">
                <a16:creationId xmlns:a16="http://schemas.microsoft.com/office/drawing/2014/main" id="{17D9CAD1-81CA-512A-98C4-2ABCBADA53FD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rot="5400000">
            <a:off x="11240397" y="3003422"/>
            <a:ext cx="1729641" cy="9233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/>
              <a:t>Working Draft - Last Modified 19.05.2011 09:01:51</a:t>
            </a:r>
            <a:endParaRPr lang="en-GB" sz="1600" dirty="0"/>
          </a:p>
        </p:txBody>
      </p:sp>
      <p:sp>
        <p:nvSpPr>
          <p:cNvPr id="57" name="Printed" hidden="1">
            <a:extLst>
              <a:ext uri="{FF2B5EF4-FFF2-40B4-BE49-F238E27FC236}">
                <a16:creationId xmlns:a16="http://schemas.microsoft.com/office/drawing/2014/main" id="{F211D3A8-9436-5028-DA00-5AF6D355B746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 rot="5400000">
            <a:off x="11617103" y="4467891"/>
            <a:ext cx="976229" cy="9233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sz="600" dirty="0"/>
              <a:t>Printed 26.01.2011 16:18:00</a:t>
            </a:r>
            <a:endParaRPr lang="en-GB" sz="1600" dirty="0"/>
          </a:p>
        </p:txBody>
      </p:sp>
      <p:pic>
        <p:nvPicPr>
          <p:cNvPr id="58" name="Picture 140">
            <a:extLst>
              <a:ext uri="{FF2B5EF4-FFF2-40B4-BE49-F238E27FC236}">
                <a16:creationId xmlns:a16="http://schemas.microsoft.com/office/drawing/2014/main" id="{1C198F47-330C-E28A-AED2-501C28454035}"/>
              </a:ext>
            </a:extLst>
          </p:cNvPr>
          <p:cNvPicPr>
            <a:picLocks noChangeArrowheads="1"/>
          </p:cNvPicPr>
          <p:nvPr>
            <p:custDataLst>
              <p:tags r:id="rId12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1" y="341313"/>
            <a:ext cx="1564216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417" y="381991"/>
            <a:ext cx="11631247" cy="3139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8956" y="1290638"/>
            <a:ext cx="5869353" cy="12311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5878" y="1290638"/>
            <a:ext cx="5869353" cy="12311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56889734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Rectangle 143" hidden="1">
            <a:extLst>
              <a:ext uri="{FF2B5EF4-FFF2-40B4-BE49-F238E27FC236}">
                <a16:creationId xmlns:a16="http://schemas.microsoft.com/office/drawing/2014/main" id="{15A72E21-3AC7-C84B-E302-5D7987EEED66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0" y="0"/>
          <a:ext cx="211667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9" imgW="0" imgH="0" progId="TCLayout.ActiveDocument.1">
                  <p:embed/>
                </p:oleObj>
              </mc:Choice>
              <mc:Fallback>
                <p:oleObj name="think-cell Slide" r:id="rId29" imgW="0" imgH="0" progId="TCLayout.ActiveDocument.1">
                  <p:embed/>
                  <p:pic>
                    <p:nvPicPr>
                      <p:cNvPr id="6" name="Rectangle 143" hidden="1">
                        <a:extLst>
                          <a:ext uri="{FF2B5EF4-FFF2-40B4-BE49-F238E27FC236}">
                            <a16:creationId xmlns:a16="http://schemas.microsoft.com/office/drawing/2014/main" id="{15A72E21-3AC7-C84B-E302-5D7987EEED66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11667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142">
            <a:extLst>
              <a:ext uri="{FF2B5EF4-FFF2-40B4-BE49-F238E27FC236}">
                <a16:creationId xmlns:a16="http://schemas.microsoft.com/office/drawing/2014/main" id="{66E666D3-E759-429F-9D29-E96877F45F93}"/>
              </a:ext>
            </a:extLst>
          </p:cNvPr>
          <p:cNvPicPr>
            <a:picLocks noChangeArrowheads="1"/>
          </p:cNvPicPr>
          <p:nvPr>
            <p:custDataLst>
              <p:tags r:id="rId2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12190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McK 2. Unit of measure" hidden="1">
            <a:extLst>
              <a:ext uri="{FF2B5EF4-FFF2-40B4-BE49-F238E27FC236}">
                <a16:creationId xmlns:a16="http://schemas.microsoft.com/office/drawing/2014/main" id="{74467C31-4943-3B6C-7F9C-C70488DE98EC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66700" y="1014414"/>
            <a:ext cx="9313333" cy="24447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/>
          <a:lstStyle>
            <a:lvl1pPr defTabSz="8953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47675" defTabSz="8953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95350" defTabSz="8953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344613" defTabSz="8953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792288" defTabSz="8953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sz="1600" b="1" dirty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9" name="McK Slide Elements">
            <a:extLst>
              <a:ext uri="{FF2B5EF4-FFF2-40B4-BE49-F238E27FC236}">
                <a16:creationId xmlns:a16="http://schemas.microsoft.com/office/drawing/2014/main" id="{6A49287F-C1DA-8E00-42BA-BBE32C224C4A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66700" y="6223000"/>
            <a:ext cx="9313333" cy="349250"/>
            <a:chOff x="126" y="3920"/>
            <a:chExt cx="4400" cy="220"/>
          </a:xfrm>
        </p:grpSpPr>
        <p:sp>
          <p:nvSpPr>
            <p:cNvPr id="10" name="McK 3. Footnote" hidden="1">
              <a:extLst>
                <a:ext uri="{FF2B5EF4-FFF2-40B4-BE49-F238E27FC236}">
                  <a16:creationId xmlns:a16="http://schemas.microsoft.com/office/drawing/2014/main" id="{C848D8B5-B860-1C5B-041B-69D0D390C5C0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26" y="3920"/>
              <a:ext cx="4400" cy="9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0" tIns="0" rIns="0" bIns="0" anchor="b"/>
            <a:lstStyle>
              <a:lvl1pPr marL="104775" indent="-104775" defTabSz="8953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1031875" defTabSz="8953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217613" defTabSz="8953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404938" defTabSz="8953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792288" defTabSz="8953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sz="1000" dirty="0"/>
                <a:t>1 Footnote</a:t>
              </a:r>
            </a:p>
          </p:txBody>
        </p:sp>
        <p:sp>
          <p:nvSpPr>
            <p:cNvPr id="11" name="McK 4. Source" hidden="1">
              <a:extLst>
                <a:ext uri="{FF2B5EF4-FFF2-40B4-BE49-F238E27FC236}">
                  <a16:creationId xmlns:a16="http://schemas.microsoft.com/office/drawing/2014/main" id="{626A1631-80C8-F25D-7C9A-3A7273FD562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26" y="4044"/>
              <a:ext cx="4400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609600" indent="-609600" defTabSz="895350" eaLnBrk="0" hangingPunct="0"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895350" eaLnBrk="0" hangingPunct="0"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895350" eaLnBrk="0" hangingPunct="0"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895350" eaLnBrk="0" hangingPunct="0"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895350" eaLnBrk="0" hangingPunct="0"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000" dirty="0"/>
                <a:t>SOURCE: Source</a:t>
              </a:r>
            </a:p>
          </p:txBody>
        </p:sp>
      </p:grpSp>
      <p:grpSp>
        <p:nvGrpSpPr>
          <p:cNvPr id="12" name="LegendBoxes" hidden="1">
            <a:extLst>
              <a:ext uri="{FF2B5EF4-FFF2-40B4-BE49-F238E27FC236}">
                <a16:creationId xmlns:a16="http://schemas.microsoft.com/office/drawing/2014/main" id="{45E62025-F0EC-1508-0C2C-2BC72CC9EB46}"/>
              </a:ext>
            </a:extLst>
          </p:cNvPr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10657414" y="1012826"/>
            <a:ext cx="933449" cy="977899"/>
            <a:chOff x="3394" y="518"/>
            <a:chExt cx="441" cy="616"/>
          </a:xfrm>
        </p:grpSpPr>
        <p:sp>
          <p:nvSpPr>
            <p:cNvPr id="13" name="LegendRectangle1" hidden="1">
              <a:extLst>
                <a:ext uri="{FF2B5EF4-FFF2-40B4-BE49-F238E27FC236}">
                  <a16:creationId xmlns:a16="http://schemas.microsoft.com/office/drawing/2014/main" id="{02A73B73-1FE0-2573-E79A-516982EAA59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94" y="526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ZA" altLang="en-US" sz="800" dirty="0"/>
            </a:p>
          </p:txBody>
        </p:sp>
        <p:sp>
          <p:nvSpPr>
            <p:cNvPr id="14" name="LegendRectangle2" hidden="1">
              <a:extLst>
                <a:ext uri="{FF2B5EF4-FFF2-40B4-BE49-F238E27FC236}">
                  <a16:creationId xmlns:a16="http://schemas.microsoft.com/office/drawing/2014/main" id="{8771F9E4-0B4F-7FA0-A51A-7C96D8F87B2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94" y="69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ZA" altLang="en-US" sz="800" dirty="0"/>
            </a:p>
          </p:txBody>
        </p:sp>
        <p:sp>
          <p:nvSpPr>
            <p:cNvPr id="15" name="LegendRectangle3" hidden="1">
              <a:extLst>
                <a:ext uri="{FF2B5EF4-FFF2-40B4-BE49-F238E27FC236}">
                  <a16:creationId xmlns:a16="http://schemas.microsoft.com/office/drawing/2014/main" id="{64C0E35D-B961-A1FD-420E-2FE78F47C0C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94" y="860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ZA" altLang="en-US" sz="800" dirty="0"/>
            </a:p>
          </p:txBody>
        </p:sp>
        <p:sp>
          <p:nvSpPr>
            <p:cNvPr id="16" name="LegendRectangle4" hidden="1">
              <a:extLst>
                <a:ext uri="{FF2B5EF4-FFF2-40B4-BE49-F238E27FC236}">
                  <a16:creationId xmlns:a16="http://schemas.microsoft.com/office/drawing/2014/main" id="{2B2D8D65-5C2A-4280-FBF7-7C080814B3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94" y="1027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ZA" altLang="en-US" sz="800" dirty="0"/>
            </a:p>
          </p:txBody>
        </p:sp>
        <p:sp>
          <p:nvSpPr>
            <p:cNvPr id="17" name="Legend1" hidden="1">
              <a:extLst>
                <a:ext uri="{FF2B5EF4-FFF2-40B4-BE49-F238E27FC236}">
                  <a16:creationId xmlns:a16="http://schemas.microsoft.com/office/drawing/2014/main" id="{57F7E6C6-C44F-FB56-5877-E7041F8D2FF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54" y="518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Legend1</a:t>
              </a:r>
            </a:p>
          </p:txBody>
        </p:sp>
        <p:sp>
          <p:nvSpPr>
            <p:cNvPr id="18" name="Legend2" hidden="1">
              <a:extLst>
                <a:ext uri="{FF2B5EF4-FFF2-40B4-BE49-F238E27FC236}">
                  <a16:creationId xmlns:a16="http://schemas.microsoft.com/office/drawing/2014/main" id="{8669A26D-5C78-A009-4EA0-AC2E8E547D7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54" y="683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Legend2</a:t>
              </a:r>
            </a:p>
          </p:txBody>
        </p:sp>
        <p:sp>
          <p:nvSpPr>
            <p:cNvPr id="19" name="Legend3" hidden="1">
              <a:extLst>
                <a:ext uri="{FF2B5EF4-FFF2-40B4-BE49-F238E27FC236}">
                  <a16:creationId xmlns:a16="http://schemas.microsoft.com/office/drawing/2014/main" id="{3B8499C0-BAE4-F3FC-BEF8-986BB4D90D5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54" y="848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Legend3</a:t>
              </a:r>
            </a:p>
          </p:txBody>
        </p:sp>
        <p:sp>
          <p:nvSpPr>
            <p:cNvPr id="20" name="Legend4" hidden="1">
              <a:extLst>
                <a:ext uri="{FF2B5EF4-FFF2-40B4-BE49-F238E27FC236}">
                  <a16:creationId xmlns:a16="http://schemas.microsoft.com/office/drawing/2014/main" id="{FE863075-D46D-E488-563D-9F3193CD472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54" y="1018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Legend4</a:t>
              </a:r>
            </a:p>
          </p:txBody>
        </p:sp>
      </p:grpSp>
      <p:grpSp>
        <p:nvGrpSpPr>
          <p:cNvPr id="21" name="LegendLines" hidden="1">
            <a:extLst>
              <a:ext uri="{FF2B5EF4-FFF2-40B4-BE49-F238E27FC236}">
                <a16:creationId xmlns:a16="http://schemas.microsoft.com/office/drawing/2014/main" id="{975E9B66-546F-8194-DC0D-657FF7D18CA5}"/>
              </a:ext>
            </a:extLst>
          </p:cNvPr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10234082" y="1012822"/>
            <a:ext cx="1356782" cy="708024"/>
            <a:chOff x="2411" y="2749"/>
            <a:chExt cx="641" cy="446"/>
          </a:xfrm>
        </p:grpSpPr>
        <p:sp>
          <p:nvSpPr>
            <p:cNvPr id="22" name="LineLegend1" hidden="1">
              <a:extLst>
                <a:ext uri="{FF2B5EF4-FFF2-40B4-BE49-F238E27FC236}">
                  <a16:creationId xmlns:a16="http://schemas.microsoft.com/office/drawing/2014/main" id="{D27D591E-6446-219C-76CE-5327002B54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1" y="2807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800" dirty="0"/>
            </a:p>
          </p:txBody>
        </p:sp>
        <p:sp>
          <p:nvSpPr>
            <p:cNvPr id="23" name="LineLegend2" hidden="1">
              <a:extLst>
                <a:ext uri="{FF2B5EF4-FFF2-40B4-BE49-F238E27FC236}">
                  <a16:creationId xmlns:a16="http://schemas.microsoft.com/office/drawing/2014/main" id="{CF96E460-3EFC-2194-7387-CDCCAB8D51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1" y="2972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800" dirty="0"/>
            </a:p>
          </p:txBody>
        </p:sp>
        <p:sp>
          <p:nvSpPr>
            <p:cNvPr id="24" name="LineLegend3" hidden="1">
              <a:extLst>
                <a:ext uri="{FF2B5EF4-FFF2-40B4-BE49-F238E27FC236}">
                  <a16:creationId xmlns:a16="http://schemas.microsoft.com/office/drawing/2014/main" id="{EE7EBB34-B1E0-CF20-33D7-04B0F4A87D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1" y="3137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800" dirty="0"/>
            </a:p>
          </p:txBody>
        </p:sp>
        <p:sp>
          <p:nvSpPr>
            <p:cNvPr id="25" name="Legend1" hidden="1">
              <a:extLst>
                <a:ext uri="{FF2B5EF4-FFF2-40B4-BE49-F238E27FC236}">
                  <a16:creationId xmlns:a16="http://schemas.microsoft.com/office/drawing/2014/main" id="{2C43DBB6-6836-B8B3-684A-1012D67D48F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1" y="2749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Legend1</a:t>
              </a:r>
            </a:p>
          </p:txBody>
        </p:sp>
        <p:sp>
          <p:nvSpPr>
            <p:cNvPr id="26" name="Legend2" hidden="1">
              <a:extLst>
                <a:ext uri="{FF2B5EF4-FFF2-40B4-BE49-F238E27FC236}">
                  <a16:creationId xmlns:a16="http://schemas.microsoft.com/office/drawing/2014/main" id="{A9B79502-1326-09DF-7DC1-9224C32048C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1" y="2914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Legend2</a:t>
              </a:r>
            </a:p>
          </p:txBody>
        </p:sp>
        <p:sp>
          <p:nvSpPr>
            <p:cNvPr id="27" name="Legend3" hidden="1">
              <a:extLst>
                <a:ext uri="{FF2B5EF4-FFF2-40B4-BE49-F238E27FC236}">
                  <a16:creationId xmlns:a16="http://schemas.microsoft.com/office/drawing/2014/main" id="{50A79E97-E8B3-4A8E-7F81-E5441E69599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1" y="3079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Legend3</a:t>
              </a:r>
            </a:p>
          </p:txBody>
        </p:sp>
      </p:grpSp>
      <p:grpSp>
        <p:nvGrpSpPr>
          <p:cNvPr id="28" name="LegendMoons" hidden="1">
            <a:extLst>
              <a:ext uri="{FF2B5EF4-FFF2-40B4-BE49-F238E27FC236}">
                <a16:creationId xmlns:a16="http://schemas.microsoft.com/office/drawing/2014/main" id="{8CB94530-66D5-CE78-02C7-6AC04EE8F334}"/>
              </a:ext>
            </a:extLst>
          </p:cNvPr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10551584" y="1014413"/>
            <a:ext cx="1039282" cy="1306512"/>
            <a:chOff x="1104" y="2704"/>
            <a:chExt cx="491" cy="823"/>
          </a:xfrm>
        </p:grpSpPr>
        <p:grpSp>
          <p:nvGrpSpPr>
            <p:cNvPr id="29" name="MoonLegend1" hidden="1">
              <a:extLst>
                <a:ext uri="{FF2B5EF4-FFF2-40B4-BE49-F238E27FC236}">
                  <a16:creationId xmlns:a16="http://schemas.microsoft.com/office/drawing/2014/main" id="{7AA319AB-E77E-B8B4-AA5F-718BC9DC39B7}"/>
                </a:ext>
              </a:extLst>
            </p:cNvPr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1104" y="2704"/>
              <a:ext cx="132" cy="132"/>
              <a:chOff x="4533" y="183"/>
              <a:chExt cx="144" cy="144"/>
            </a:xfrm>
          </p:grpSpPr>
          <p:sp>
            <p:nvSpPr>
              <p:cNvPr id="47" name="Oval 74" hidden="1">
                <a:extLst>
                  <a:ext uri="{FF2B5EF4-FFF2-40B4-BE49-F238E27FC236}">
                    <a16:creationId xmlns:a16="http://schemas.microsoft.com/office/drawing/2014/main" id="{DD869BF8-3EE7-89E1-4E70-91139304F22C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6"/>
                </p:custDataLst>
              </p:nvPr>
            </p:nvSpPr>
            <p:spPr bwMode="blackWhite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ZA" altLang="en-US" sz="800" dirty="0"/>
              </a:p>
            </p:txBody>
          </p:sp>
          <p:sp>
            <p:nvSpPr>
              <p:cNvPr id="48" name="Arc 75" hidden="1">
                <a:extLst>
                  <a:ext uri="{FF2B5EF4-FFF2-40B4-BE49-F238E27FC236}">
                    <a16:creationId xmlns:a16="http://schemas.microsoft.com/office/drawing/2014/main" id="{AFBE334E-62E9-89E5-1258-4F5538A0E946}"/>
                  </a:ext>
                </a:extLst>
              </p:cNvPr>
              <p:cNvSpPr>
                <a:spLocks noChangeAspect="1"/>
              </p:cNvSpPr>
              <p:nvPr>
                <p:custDataLst>
                  <p:tags r:id="rId27"/>
                </p:custDataLst>
              </p:nvPr>
            </p:nvSpPr>
            <p:spPr bwMode="black">
              <a:xfrm>
                <a:off x="4533" y="183"/>
                <a:ext cx="144" cy="144"/>
              </a:xfrm>
              <a:custGeom>
                <a:avLst/>
                <a:gdLst>
                  <a:gd name="T0" fmla="*/ 0 w 43200"/>
                  <a:gd name="T1" fmla="*/ 0 h 43200"/>
                  <a:gd name="T2" fmla="*/ 0 w 43200"/>
                  <a:gd name="T3" fmla="*/ 0 h 43200"/>
                  <a:gd name="T4" fmla="*/ 0 w 43200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599" y="0"/>
                    </a:moveTo>
                  </a:path>
                  <a:path w="43200" h="43200" stroke="0" extrusionOk="0">
                    <a:moveTo>
                      <a:pt x="21599" y="0"/>
                    </a:moveTo>
                    <a:lnTo>
                      <a:pt x="21600" y="21600"/>
                    </a:lnTo>
                    <a:lnTo>
                      <a:pt x="21599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ZA" sz="1800" dirty="0"/>
              </a:p>
            </p:txBody>
          </p:sp>
        </p:grpSp>
        <p:grpSp>
          <p:nvGrpSpPr>
            <p:cNvPr id="30" name="MoonLegend2" hidden="1">
              <a:extLst>
                <a:ext uri="{FF2B5EF4-FFF2-40B4-BE49-F238E27FC236}">
                  <a16:creationId xmlns:a16="http://schemas.microsoft.com/office/drawing/2014/main" id="{A0F5E883-1962-680B-B1BA-60B3B143320A}"/>
                </a:ext>
              </a:extLst>
            </p:cNvPr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1104" y="2876"/>
              <a:ext cx="132" cy="132"/>
              <a:chOff x="1694" y="2044"/>
              <a:chExt cx="160" cy="160"/>
            </a:xfrm>
          </p:grpSpPr>
          <p:sp>
            <p:nvSpPr>
              <p:cNvPr id="45" name="Oval 77" hidden="1">
                <a:extLst>
                  <a:ext uri="{FF2B5EF4-FFF2-40B4-BE49-F238E27FC236}">
                    <a16:creationId xmlns:a16="http://schemas.microsoft.com/office/drawing/2014/main" id="{490C607F-9355-BC82-1087-FBFF4C655A3D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blackWhite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ZA" altLang="en-US" sz="800" dirty="0"/>
              </a:p>
            </p:txBody>
          </p:sp>
          <p:sp>
            <p:nvSpPr>
              <p:cNvPr id="46" name="Arc 78" hidden="1">
                <a:extLst>
                  <a:ext uri="{FF2B5EF4-FFF2-40B4-BE49-F238E27FC236}">
                    <a16:creationId xmlns:a16="http://schemas.microsoft.com/office/drawing/2014/main" id="{7FCFA112-E7CD-7570-0405-CD63DECCE783}"/>
                  </a:ext>
                </a:extLst>
              </p:cNvPr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black">
              <a:xfrm>
                <a:off x="1774" y="2044"/>
                <a:ext cx="80" cy="8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ZA" sz="1800" dirty="0"/>
              </a:p>
            </p:txBody>
          </p:sp>
        </p:grpSp>
        <p:grpSp>
          <p:nvGrpSpPr>
            <p:cNvPr id="31" name="MoonLegend3" hidden="1">
              <a:extLst>
                <a:ext uri="{FF2B5EF4-FFF2-40B4-BE49-F238E27FC236}">
                  <a16:creationId xmlns:a16="http://schemas.microsoft.com/office/drawing/2014/main" id="{A9D94B87-179B-179B-EB42-38BD73C7D2FB}"/>
                </a:ext>
              </a:extLst>
            </p:cNvPr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1104" y="3049"/>
              <a:ext cx="132" cy="132"/>
              <a:chOff x="4495" y="897"/>
              <a:chExt cx="160" cy="160"/>
            </a:xfrm>
          </p:grpSpPr>
          <p:sp>
            <p:nvSpPr>
              <p:cNvPr id="43" name="Oval 80" hidden="1">
                <a:extLst>
                  <a:ext uri="{FF2B5EF4-FFF2-40B4-BE49-F238E27FC236}">
                    <a16:creationId xmlns:a16="http://schemas.microsoft.com/office/drawing/2014/main" id="{70A6B692-854F-F10D-6888-7407D5DF7E12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blackWhite">
              <a:xfrm>
                <a:off x="4495" y="897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ZA" altLang="en-US" sz="800" dirty="0"/>
              </a:p>
            </p:txBody>
          </p:sp>
          <p:sp>
            <p:nvSpPr>
              <p:cNvPr id="44" name="Arc 81" hidden="1">
                <a:extLst>
                  <a:ext uri="{FF2B5EF4-FFF2-40B4-BE49-F238E27FC236}">
                    <a16:creationId xmlns:a16="http://schemas.microsoft.com/office/drawing/2014/main" id="{1C38A3F2-F6AD-ED6C-4293-F0EBB7248462}"/>
                  </a:ext>
                </a:extLst>
              </p:cNvPr>
              <p:cNvSpPr>
                <a:spLocks noChangeAspect="1"/>
              </p:cNvSpPr>
              <p:nvPr>
                <p:custDataLst>
                  <p:tags r:id="rId23"/>
                </p:custDataLst>
              </p:nvPr>
            </p:nvSpPr>
            <p:spPr bwMode="black">
              <a:xfrm>
                <a:off x="4575" y="897"/>
                <a:ext cx="80" cy="160"/>
              </a:xfrm>
              <a:custGeom>
                <a:avLst/>
                <a:gdLst>
                  <a:gd name="T0" fmla="*/ 0 w 21600"/>
                  <a:gd name="T1" fmla="*/ 0 h 43200"/>
                  <a:gd name="T2" fmla="*/ 0 w 21600"/>
                  <a:gd name="T3" fmla="*/ 0 h 43200"/>
                  <a:gd name="T4" fmla="*/ 0 w 21600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432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529"/>
                      <a:pt x="11929" y="43199"/>
                      <a:pt x="0" y="43200"/>
                    </a:cubicBezTo>
                  </a:path>
                  <a:path w="21600" h="432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529"/>
                      <a:pt x="11929" y="43199"/>
                      <a:pt x="0" y="432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ZA" sz="1800" dirty="0"/>
              </a:p>
            </p:txBody>
          </p:sp>
        </p:grpSp>
        <p:grpSp>
          <p:nvGrpSpPr>
            <p:cNvPr id="32" name="MoonLegend4" hidden="1">
              <a:extLst>
                <a:ext uri="{FF2B5EF4-FFF2-40B4-BE49-F238E27FC236}">
                  <a16:creationId xmlns:a16="http://schemas.microsoft.com/office/drawing/2014/main" id="{B5B89928-6939-AB2C-27BA-C9465346F81A}"/>
                </a:ext>
              </a:extLst>
            </p:cNvPr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1104" y="3222"/>
              <a:ext cx="132" cy="132"/>
              <a:chOff x="4495" y="1198"/>
              <a:chExt cx="160" cy="160"/>
            </a:xfrm>
          </p:grpSpPr>
          <p:sp>
            <p:nvSpPr>
              <p:cNvPr id="41" name="Oval 83" hidden="1">
                <a:extLst>
                  <a:ext uri="{FF2B5EF4-FFF2-40B4-BE49-F238E27FC236}">
                    <a16:creationId xmlns:a16="http://schemas.microsoft.com/office/drawing/2014/main" id="{77F5F494-2502-94BC-9A57-16B1DC5C05C8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blackWhite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ZA" altLang="en-US" sz="800" dirty="0"/>
              </a:p>
            </p:txBody>
          </p:sp>
          <p:sp>
            <p:nvSpPr>
              <p:cNvPr id="42" name="Arc 84" hidden="1">
                <a:extLst>
                  <a:ext uri="{FF2B5EF4-FFF2-40B4-BE49-F238E27FC236}">
                    <a16:creationId xmlns:a16="http://schemas.microsoft.com/office/drawing/2014/main" id="{B8C6EAAF-C7BE-2C65-4F92-2F7CA8172D26}"/>
                  </a:ext>
                </a:extLst>
              </p:cNvPr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black">
              <a:xfrm>
                <a:off x="4495" y="1198"/>
                <a:ext cx="160" cy="160"/>
              </a:xfrm>
              <a:custGeom>
                <a:avLst/>
                <a:gdLst>
                  <a:gd name="T0" fmla="*/ 0 w 43200"/>
                  <a:gd name="T1" fmla="*/ 0 h 43200"/>
                  <a:gd name="T2" fmla="*/ 0 w 43200"/>
                  <a:gd name="T3" fmla="*/ 0 h 43200"/>
                  <a:gd name="T4" fmla="*/ 0 w 43200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</a:path>
                  <a:path w="43200" h="43200" stroke="0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lnTo>
                      <a:pt x="21600" y="21600"/>
                    </a:lnTo>
                    <a:lnTo>
                      <a:pt x="21599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ZA" sz="1800" dirty="0"/>
              </a:p>
            </p:txBody>
          </p:sp>
        </p:grpSp>
        <p:grpSp>
          <p:nvGrpSpPr>
            <p:cNvPr id="33" name="MoonLegend5" hidden="1">
              <a:extLst>
                <a:ext uri="{FF2B5EF4-FFF2-40B4-BE49-F238E27FC236}">
                  <a16:creationId xmlns:a16="http://schemas.microsoft.com/office/drawing/2014/main" id="{87317F70-2F3F-3EE1-D229-3AC4D476EA6F}"/>
                </a:ext>
              </a:extLst>
            </p:cNvPr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auto">
            <a:xfrm>
              <a:off x="1104" y="3395"/>
              <a:ext cx="132" cy="132"/>
              <a:chOff x="4495" y="1440"/>
              <a:chExt cx="160" cy="160"/>
            </a:xfrm>
          </p:grpSpPr>
          <p:sp>
            <p:nvSpPr>
              <p:cNvPr id="39" name="Oval 86" hidden="1">
                <a:extLst>
                  <a:ext uri="{FF2B5EF4-FFF2-40B4-BE49-F238E27FC236}">
                    <a16:creationId xmlns:a16="http://schemas.microsoft.com/office/drawing/2014/main" id="{7316297E-5B25-C81F-9090-AABD25FAC61C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blackWhite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ZA" altLang="en-US" sz="800" dirty="0"/>
              </a:p>
            </p:txBody>
          </p:sp>
          <p:sp>
            <p:nvSpPr>
              <p:cNvPr id="40" name="Oval 87" hidden="1">
                <a:extLst>
                  <a:ext uri="{FF2B5EF4-FFF2-40B4-BE49-F238E27FC236}">
                    <a16:creationId xmlns:a16="http://schemas.microsoft.com/office/drawing/2014/main" id="{0F674F06-019E-7A30-2D1E-B5C4D3FC3349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black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ZA" altLang="en-US" sz="800" dirty="0"/>
              </a:p>
            </p:txBody>
          </p:sp>
        </p:grpSp>
        <p:sp>
          <p:nvSpPr>
            <p:cNvPr id="34" name="Legend1" hidden="1">
              <a:extLst>
                <a:ext uri="{FF2B5EF4-FFF2-40B4-BE49-F238E27FC236}">
                  <a16:creationId xmlns:a16="http://schemas.microsoft.com/office/drawing/2014/main" id="{F49512D1-1BF5-F813-4818-2ACBDA31536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314" y="2711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Legend1</a:t>
              </a:r>
            </a:p>
          </p:txBody>
        </p:sp>
        <p:sp>
          <p:nvSpPr>
            <p:cNvPr id="35" name="Legend2" hidden="1">
              <a:extLst>
                <a:ext uri="{FF2B5EF4-FFF2-40B4-BE49-F238E27FC236}">
                  <a16:creationId xmlns:a16="http://schemas.microsoft.com/office/drawing/2014/main" id="{3F37CB20-3918-32EC-9456-36B5E6DBAC1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314" y="2884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Legend2</a:t>
              </a:r>
            </a:p>
          </p:txBody>
        </p:sp>
        <p:sp>
          <p:nvSpPr>
            <p:cNvPr id="36" name="Legend3" hidden="1">
              <a:extLst>
                <a:ext uri="{FF2B5EF4-FFF2-40B4-BE49-F238E27FC236}">
                  <a16:creationId xmlns:a16="http://schemas.microsoft.com/office/drawing/2014/main" id="{7D8D926F-6FF0-1857-78F8-D701C222E0B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314" y="3057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Legend3</a:t>
              </a:r>
            </a:p>
          </p:txBody>
        </p:sp>
        <p:sp>
          <p:nvSpPr>
            <p:cNvPr id="37" name="Legend4" hidden="1">
              <a:extLst>
                <a:ext uri="{FF2B5EF4-FFF2-40B4-BE49-F238E27FC236}">
                  <a16:creationId xmlns:a16="http://schemas.microsoft.com/office/drawing/2014/main" id="{2EE1C2A3-0007-7099-CFFF-ED8C818DA2B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314" y="3230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Legend4</a:t>
              </a:r>
            </a:p>
          </p:txBody>
        </p:sp>
        <p:sp>
          <p:nvSpPr>
            <p:cNvPr id="38" name="Legend5" hidden="1">
              <a:extLst>
                <a:ext uri="{FF2B5EF4-FFF2-40B4-BE49-F238E27FC236}">
                  <a16:creationId xmlns:a16="http://schemas.microsoft.com/office/drawing/2014/main" id="{13934727-8D39-6CA2-8848-458764CA570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314" y="3403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Legend5</a:t>
              </a:r>
            </a:p>
          </p:txBody>
        </p:sp>
      </p:grpSp>
      <p:grpSp>
        <p:nvGrpSpPr>
          <p:cNvPr id="49" name="Sticker" hidden="1">
            <a:extLst>
              <a:ext uri="{FF2B5EF4-FFF2-40B4-BE49-F238E27FC236}">
                <a16:creationId xmlns:a16="http://schemas.microsoft.com/office/drawing/2014/main" id="{6B03D999-A8C2-8C5E-F7BF-CB902204C4A7}"/>
              </a:ext>
            </a:extLst>
          </p:cNvPr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10322985" y="1014414"/>
            <a:ext cx="1458383" cy="212725"/>
            <a:chOff x="4877" y="639"/>
            <a:chExt cx="689" cy="134"/>
          </a:xfrm>
        </p:grpSpPr>
        <p:cxnSp>
          <p:nvCxnSpPr>
            <p:cNvPr id="50" name="AutoShape 94" hidden="1">
              <a:extLst>
                <a:ext uri="{FF2B5EF4-FFF2-40B4-BE49-F238E27FC236}">
                  <a16:creationId xmlns:a16="http://schemas.microsoft.com/office/drawing/2014/main" id="{18756054-2DA8-D123-10BF-286F01FBD88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77" y="771"/>
              <a:ext cx="689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1" name="AutoShape 95" hidden="1">
              <a:extLst>
                <a:ext uri="{FF2B5EF4-FFF2-40B4-BE49-F238E27FC236}">
                  <a16:creationId xmlns:a16="http://schemas.microsoft.com/office/drawing/2014/main" id="{778E7C82-F367-40B3-1F79-0088FF0150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9" y="639"/>
              <a:ext cx="517" cy="134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7432" tIns="0" rIns="0" bIns="27432">
              <a:spAutoFit/>
            </a:bodyPr>
            <a:lstStyle>
              <a:lvl1pPr defTabSz="8953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8953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8953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8953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8953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>
                <a:buClr>
                  <a:schemeClr val="tx2"/>
                </a:buClr>
                <a:defRPr/>
              </a:pPr>
              <a:r>
                <a:rPr lang="en-GB" altLang="en-US" sz="1200" dirty="0">
                  <a:solidFill>
                    <a:srgbClr val="808080"/>
                  </a:solidFill>
                </a:rPr>
                <a:t>ILLUSTRATIVE</a:t>
              </a:r>
            </a:p>
          </p:txBody>
        </p:sp>
        <p:cxnSp>
          <p:nvCxnSpPr>
            <p:cNvPr id="52" name="AutoShape 96" hidden="1">
              <a:extLst>
                <a:ext uri="{FF2B5EF4-FFF2-40B4-BE49-F238E27FC236}">
                  <a16:creationId xmlns:a16="http://schemas.microsoft.com/office/drawing/2014/main" id="{23C1C121-4E6E-5F3D-7371-79541F9930E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77" y="639"/>
              <a:ext cx="0" cy="132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3" name="doc id" hidden="1">
            <a:extLst>
              <a:ext uri="{FF2B5EF4-FFF2-40B4-BE49-F238E27FC236}">
                <a16:creationId xmlns:a16="http://schemas.microsoft.com/office/drawing/2014/main" id="{4648E01D-E85F-C77F-0D9E-6ED94A47A1A5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0680701" y="47625"/>
            <a:ext cx="1327151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53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en-GB" altLang="en-US" sz="700" dirty="0">
                <a:solidFill>
                  <a:srgbClr val="000000"/>
                </a:solidFill>
              </a:rPr>
              <a:t>JOH-ESK042-20101014-JA-X1</a:t>
            </a:r>
          </a:p>
        </p:txBody>
      </p:sp>
      <p:grpSp>
        <p:nvGrpSpPr>
          <p:cNvPr id="54" name="ACET" hidden="1">
            <a:extLst>
              <a:ext uri="{FF2B5EF4-FFF2-40B4-BE49-F238E27FC236}">
                <a16:creationId xmlns:a16="http://schemas.microsoft.com/office/drawing/2014/main" id="{C17C9B35-6B24-6AB9-1905-24459512E292}"/>
              </a:ext>
            </a:extLst>
          </p:cNvPr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1936751" y="1333500"/>
            <a:ext cx="5685367" cy="508000"/>
            <a:chOff x="915" y="710"/>
            <a:chExt cx="2686" cy="320"/>
          </a:xfrm>
        </p:grpSpPr>
        <p:cxnSp>
          <p:nvCxnSpPr>
            <p:cNvPr id="55" name="AutoShape 103" hidden="1">
              <a:extLst>
                <a:ext uri="{FF2B5EF4-FFF2-40B4-BE49-F238E27FC236}">
                  <a16:creationId xmlns:a16="http://schemas.microsoft.com/office/drawing/2014/main" id="{381DBDAE-3B51-22DF-21C8-C805792D96C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6" name="AutoShape 104" hidden="1">
              <a:extLst>
                <a:ext uri="{FF2B5EF4-FFF2-40B4-BE49-F238E27FC236}">
                  <a16:creationId xmlns:a16="http://schemas.microsoft.com/office/drawing/2014/main" id="{1D1364FD-849A-7C68-4D64-A2ECCED495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18288" anchor="b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600" b="1" dirty="0"/>
                <a:t>Title</a:t>
              </a:r>
            </a:p>
            <a:p>
              <a:pPr eaLnBrk="1" hangingPunct="1">
                <a:defRPr/>
              </a:pPr>
              <a:r>
                <a:rPr lang="en-GB" altLang="en-US" sz="16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57" name="Working Draft" hidden="1">
            <a:extLst>
              <a:ext uri="{FF2B5EF4-FFF2-40B4-BE49-F238E27FC236}">
                <a16:creationId xmlns:a16="http://schemas.microsoft.com/office/drawing/2014/main" id="{7ED7E557-7D12-43CB-FE3E-AF30F88EDE61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rot="5400000">
            <a:off x="11240397" y="3003422"/>
            <a:ext cx="1729641" cy="9233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/>
              <a:t>Working Draft - Last Modified 19.05.2011 09:01:51</a:t>
            </a:r>
            <a:endParaRPr lang="en-GB" sz="1600" dirty="0"/>
          </a:p>
        </p:txBody>
      </p:sp>
      <p:sp>
        <p:nvSpPr>
          <p:cNvPr id="58" name="Printed" hidden="1">
            <a:extLst>
              <a:ext uri="{FF2B5EF4-FFF2-40B4-BE49-F238E27FC236}">
                <a16:creationId xmlns:a16="http://schemas.microsoft.com/office/drawing/2014/main" id="{2F8B2F79-8272-8D0D-A4A7-2F179AE931C0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 rot="5400000">
            <a:off x="11617103" y="4467891"/>
            <a:ext cx="976229" cy="9233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sz="600" dirty="0"/>
              <a:t>Printed 26.01.2011 16:18:00</a:t>
            </a:r>
            <a:endParaRPr lang="en-GB" sz="1600" dirty="0"/>
          </a:p>
        </p:txBody>
      </p:sp>
      <p:pic>
        <p:nvPicPr>
          <p:cNvPr id="59" name="Picture 140">
            <a:extLst>
              <a:ext uri="{FF2B5EF4-FFF2-40B4-BE49-F238E27FC236}">
                <a16:creationId xmlns:a16="http://schemas.microsoft.com/office/drawing/2014/main" id="{E109DC8C-FF7B-0AF6-33E6-7060EF14D4E9}"/>
              </a:ext>
            </a:extLst>
          </p:cNvPr>
          <p:cNvPicPr>
            <a:picLocks noChangeArrowheads="1"/>
          </p:cNvPicPr>
          <p:nvPr>
            <p:custDataLst>
              <p:tags r:id="rId12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1" y="341313"/>
            <a:ext cx="1564216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084" y="343097"/>
            <a:ext cx="8693149" cy="3139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084" y="1436689"/>
            <a:ext cx="5484283" cy="12311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269567" y="1436689"/>
            <a:ext cx="5484284" cy="12311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269567" y="4035425"/>
            <a:ext cx="5484284" cy="12311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0" name="Rectangle 6">
            <a:extLst>
              <a:ext uri="{FF2B5EF4-FFF2-40B4-BE49-F238E27FC236}">
                <a16:creationId xmlns:a16="http://schemas.microsoft.com/office/drawing/2014/main" id="{5676D490-FACE-1752-6AF3-956FA6E634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09601" y="6453189"/>
            <a:ext cx="2317751" cy="268287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6A01F2F-4805-4153-B862-CAB06BBFAADA}" type="datetime4">
              <a:rPr lang="en-ZA"/>
              <a:pPr>
                <a:defRPr/>
              </a:pPr>
              <a:t>13 August 2026</a:t>
            </a:fld>
            <a:endParaRPr lang="en-ZA" dirty="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28BE7342-AF9A-827C-EAF6-A5BB2E705E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2" name="Rectangle 8">
            <a:extLst>
              <a:ext uri="{FF2B5EF4-FFF2-40B4-BE49-F238E27FC236}">
                <a16:creationId xmlns:a16="http://schemas.microsoft.com/office/drawing/2014/main" id="{928983F4-2BB8-0FE5-0B71-71938EC5DE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0B60E-DF79-4C63-A684-260766175529}" type="slidenum">
              <a:rPr lang="en-ZA" altLang="en-US"/>
              <a:pPr/>
              <a:t>‹#›</a:t>
            </a:fld>
            <a:endParaRPr lang="en-ZA" altLang="en-US" dirty="0"/>
          </a:p>
        </p:txBody>
      </p:sp>
    </p:spTree>
    <p:extLst>
      <p:ext uri="{BB962C8B-B14F-4D97-AF65-F5344CB8AC3E}">
        <p14:creationId xmlns:p14="http://schemas.microsoft.com/office/powerpoint/2010/main" val="1564853188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2043E-2BCC-477C-BD59-B18936B3010F}" type="datetimeFigureOut">
              <a:rPr lang="en-ZA" smtClean="0"/>
              <a:t>2026/08/13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7211-53BF-4AC7-B755-030C87488052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886851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2043E-2BCC-477C-BD59-B18936B3010F}" type="datetimeFigureOut">
              <a:rPr lang="en-ZA" smtClean="0"/>
              <a:t>2026/08/13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7211-53BF-4AC7-B755-030C87488052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10943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3930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2043E-2BCC-477C-BD59-B18936B3010F}" type="datetimeFigureOut">
              <a:rPr lang="en-ZA" smtClean="0"/>
              <a:t>2026/08/13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7211-53BF-4AC7-B755-030C87488052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72972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2043E-2BCC-477C-BD59-B18936B3010F}" type="datetimeFigureOut">
              <a:rPr lang="en-ZA" smtClean="0"/>
              <a:t>2026/08/13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7211-53BF-4AC7-B755-030C87488052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98746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2043E-2BCC-477C-BD59-B18936B3010F}" type="datetimeFigureOut">
              <a:rPr lang="en-ZA" smtClean="0"/>
              <a:t>2026/08/13</a:t>
            </a:fld>
            <a:endParaRPr lang="en-Z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7211-53BF-4AC7-B755-030C87488052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239141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2043E-2BCC-477C-BD59-B18936B3010F}" type="datetimeFigureOut">
              <a:rPr lang="en-ZA" smtClean="0"/>
              <a:t>2026/08/13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7211-53BF-4AC7-B755-030C87488052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329086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2043E-2BCC-477C-BD59-B18936B3010F}" type="datetimeFigureOut">
              <a:rPr lang="en-ZA" smtClean="0"/>
              <a:t>2026/08/13</a:t>
            </a:fld>
            <a:endParaRPr lang="en-Z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7211-53BF-4AC7-B755-030C87488052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377524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2043E-2BCC-477C-BD59-B18936B3010F}" type="datetimeFigureOut">
              <a:rPr lang="en-ZA" smtClean="0"/>
              <a:t>2026/08/13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7211-53BF-4AC7-B755-030C87488052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243707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2043E-2BCC-477C-BD59-B18936B3010F}" type="datetimeFigureOut">
              <a:rPr lang="en-ZA" smtClean="0"/>
              <a:t>2026/08/13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7211-53BF-4AC7-B755-030C87488052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10821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2043E-2BCC-477C-BD59-B18936B3010F}" type="datetimeFigureOut">
              <a:rPr lang="en-ZA" smtClean="0"/>
              <a:t>2026/08/13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7211-53BF-4AC7-B755-030C87488052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813230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2043E-2BCC-477C-BD59-B18936B3010F}" type="datetimeFigureOut">
              <a:rPr lang="en-ZA" smtClean="0"/>
              <a:t>2026/08/13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7211-53BF-4AC7-B755-030C87488052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5489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41936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935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1">
            <a:extLst>
              <a:ext uri="{FF2B5EF4-FFF2-40B4-BE49-F238E27FC236}">
                <a16:creationId xmlns:a16="http://schemas.microsoft.com/office/drawing/2014/main" id="{D691ED4C-9810-F7F8-CA59-226B54C838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350" y="0"/>
            <a:ext cx="121983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pic>
        <p:nvPicPr>
          <p:cNvPr id="3" name="Picture 23" descr="dd">
            <a:extLst>
              <a:ext uri="{FF2B5EF4-FFF2-40B4-BE49-F238E27FC236}">
                <a16:creationId xmlns:a16="http://schemas.microsoft.com/office/drawing/2014/main" id="{45D1B8F0-C4FC-DBEB-E53E-541ED614A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1" y="0"/>
            <a:ext cx="243416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101">
            <a:extLst>
              <a:ext uri="{FF2B5EF4-FFF2-40B4-BE49-F238E27FC236}">
                <a16:creationId xmlns:a16="http://schemas.microsoft.com/office/drawing/2014/main" id="{E4688F55-2EE0-3801-BEE7-CA1EA624AA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067" y="1300163"/>
            <a:ext cx="3064933" cy="2297112"/>
          </a:xfrm>
          <a:prstGeom prst="ellipse">
            <a:avLst/>
          </a:prstGeom>
          <a:solidFill>
            <a:srgbClr val="83725B"/>
          </a:solidFill>
          <a:ln w="9525">
            <a:solidFill>
              <a:srgbClr val="83725B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5" name="Oval 102" descr="coolers">
            <a:extLst>
              <a:ext uri="{FF2B5EF4-FFF2-40B4-BE49-F238E27FC236}">
                <a16:creationId xmlns:a16="http://schemas.microsoft.com/office/drawing/2014/main" id="{0A57CA81-5898-65AF-81D9-E4A871D45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085" y="1362075"/>
            <a:ext cx="2882900" cy="2173288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6" name="Oval 103">
            <a:extLst>
              <a:ext uri="{FF2B5EF4-FFF2-40B4-BE49-F238E27FC236}">
                <a16:creationId xmlns:a16="http://schemas.microsoft.com/office/drawing/2014/main" id="{8CD58823-8AFE-2E7F-0581-137B75CE4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318" y="1225551"/>
            <a:ext cx="3145367" cy="237172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7" name="Oval 104">
            <a:extLst>
              <a:ext uri="{FF2B5EF4-FFF2-40B4-BE49-F238E27FC236}">
                <a16:creationId xmlns:a16="http://schemas.microsoft.com/office/drawing/2014/main" id="{22B393E2-51B0-FFDE-A578-BDF53EE314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1225551"/>
            <a:ext cx="3147484" cy="237172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8" name="Oval 105">
            <a:extLst>
              <a:ext uri="{FF2B5EF4-FFF2-40B4-BE49-F238E27FC236}">
                <a16:creationId xmlns:a16="http://schemas.microsoft.com/office/drawing/2014/main" id="{FD7EFFD0-550D-227C-BF01-FD0084D49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1" y="1274764"/>
            <a:ext cx="3145367" cy="237172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9" name="Oval 106">
            <a:extLst>
              <a:ext uri="{FF2B5EF4-FFF2-40B4-BE49-F238E27FC236}">
                <a16:creationId xmlns:a16="http://schemas.microsoft.com/office/drawing/2014/main" id="{FFC2A29F-B005-9044-4932-067A4C99C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34" y="1201739"/>
            <a:ext cx="3145367" cy="235902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10" name="Oval 107">
            <a:extLst>
              <a:ext uri="{FF2B5EF4-FFF2-40B4-BE49-F238E27FC236}">
                <a16:creationId xmlns:a16="http://schemas.microsoft.com/office/drawing/2014/main" id="{C90266CB-C845-A04C-188C-A4146C5140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51" y="1323976"/>
            <a:ext cx="3145367" cy="237172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11" name="Oval 108">
            <a:extLst>
              <a:ext uri="{FF2B5EF4-FFF2-40B4-BE49-F238E27FC236}">
                <a16:creationId xmlns:a16="http://schemas.microsoft.com/office/drawing/2014/main" id="{6BE2FF74-B99D-CDCF-B8F0-F81333D73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1" y="1323976"/>
            <a:ext cx="3145367" cy="237172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12" name="Oval 109">
            <a:extLst>
              <a:ext uri="{FF2B5EF4-FFF2-40B4-BE49-F238E27FC236}">
                <a16:creationId xmlns:a16="http://schemas.microsoft.com/office/drawing/2014/main" id="{55C4566B-50E6-3D6C-0B80-54AA88644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485" y="1201739"/>
            <a:ext cx="3145367" cy="235902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13" name="Oval 110">
            <a:extLst>
              <a:ext uri="{FF2B5EF4-FFF2-40B4-BE49-F238E27FC236}">
                <a16:creationId xmlns:a16="http://schemas.microsoft.com/office/drawing/2014/main" id="{F2D92EF6-16C5-D985-B259-08CB3639B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9634" y="669926"/>
            <a:ext cx="1564217" cy="1185863"/>
          </a:xfrm>
          <a:prstGeom prst="ellipse">
            <a:avLst/>
          </a:prstGeom>
          <a:solidFill>
            <a:srgbClr val="83725B"/>
          </a:solidFill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14" name="Oval 111">
            <a:extLst>
              <a:ext uri="{FF2B5EF4-FFF2-40B4-BE49-F238E27FC236}">
                <a16:creationId xmlns:a16="http://schemas.microsoft.com/office/drawing/2014/main" id="{CAD90BBA-317E-61B8-7091-D9DCF5626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384" y="706438"/>
            <a:ext cx="1498600" cy="1123950"/>
          </a:xfrm>
          <a:prstGeom prst="ellipse">
            <a:avLst/>
          </a:prstGeom>
          <a:solidFill>
            <a:srgbClr val="8C7F6D"/>
          </a:solidFill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15" name="Oval 112">
            <a:extLst>
              <a:ext uri="{FF2B5EF4-FFF2-40B4-BE49-F238E27FC236}">
                <a16:creationId xmlns:a16="http://schemas.microsoft.com/office/drawing/2014/main" id="{448B4DC6-1F69-0C6B-DA1E-A17311F31D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5768" y="633414"/>
            <a:ext cx="1629833" cy="122237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16" name="Oval 113">
            <a:extLst>
              <a:ext uri="{FF2B5EF4-FFF2-40B4-BE49-F238E27FC236}">
                <a16:creationId xmlns:a16="http://schemas.microsoft.com/office/drawing/2014/main" id="{9BC1843D-26EB-FF0D-CB1A-46B5F0F3B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7085" y="633414"/>
            <a:ext cx="1612900" cy="122237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17" name="Oval 114">
            <a:extLst>
              <a:ext uri="{FF2B5EF4-FFF2-40B4-BE49-F238E27FC236}">
                <a16:creationId xmlns:a16="http://schemas.microsoft.com/office/drawing/2014/main" id="{92F72288-E377-ED03-70DF-7933DCE51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9634" y="657226"/>
            <a:ext cx="1629833" cy="1223963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18" name="Oval 115">
            <a:extLst>
              <a:ext uri="{FF2B5EF4-FFF2-40B4-BE49-F238E27FC236}">
                <a16:creationId xmlns:a16="http://schemas.microsoft.com/office/drawing/2014/main" id="{9751AF9A-9DB2-3E37-7C10-04BB1CD869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8834" y="620714"/>
            <a:ext cx="1615017" cy="122237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19" name="Oval 116">
            <a:extLst>
              <a:ext uri="{FF2B5EF4-FFF2-40B4-BE49-F238E27FC236}">
                <a16:creationId xmlns:a16="http://schemas.microsoft.com/office/drawing/2014/main" id="{4B2CF0B8-8EC0-14E4-32FB-EE91C0F56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384" y="706438"/>
            <a:ext cx="1498600" cy="1123950"/>
          </a:xfrm>
          <a:prstGeom prst="ellipse">
            <a:avLst/>
          </a:prstGeom>
          <a:solidFill>
            <a:srgbClr val="83725B"/>
          </a:solidFill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20" name="Oval 117">
            <a:extLst>
              <a:ext uri="{FF2B5EF4-FFF2-40B4-BE49-F238E27FC236}">
                <a16:creationId xmlns:a16="http://schemas.microsoft.com/office/drawing/2014/main" id="{B1F781A9-67BB-F623-DAF1-339C53709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8318" y="706439"/>
            <a:ext cx="1466849" cy="1100137"/>
          </a:xfrm>
          <a:prstGeom prst="ellipse">
            <a:avLst/>
          </a:prstGeom>
          <a:noFill/>
          <a:ln w="0">
            <a:solidFill>
              <a:srgbClr val="8372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21" name="Oval 118" descr="face">
            <a:extLst>
              <a:ext uri="{FF2B5EF4-FFF2-40B4-BE49-F238E27FC236}">
                <a16:creationId xmlns:a16="http://schemas.microsoft.com/office/drawing/2014/main" id="{6E075334-C46A-DABC-4E28-A6FEF13EB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9851" y="706439"/>
            <a:ext cx="1481667" cy="1112837"/>
          </a:xfrm>
          <a:prstGeom prst="ellipse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22" name="Oval 119">
            <a:extLst>
              <a:ext uri="{FF2B5EF4-FFF2-40B4-BE49-F238E27FC236}">
                <a16:creationId xmlns:a16="http://schemas.microsoft.com/office/drawing/2014/main" id="{2278A4CF-1C19-D7AD-D79F-058195E13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8318" y="620714"/>
            <a:ext cx="1629833" cy="122237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23" name="Oval 120">
            <a:extLst>
              <a:ext uri="{FF2B5EF4-FFF2-40B4-BE49-F238E27FC236}">
                <a16:creationId xmlns:a16="http://schemas.microsoft.com/office/drawing/2014/main" id="{1725D64F-6BCB-F1D6-51D7-83DE0D77A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468" y="695326"/>
            <a:ext cx="1629833" cy="120967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24" name="Oval 121">
            <a:extLst>
              <a:ext uri="{FF2B5EF4-FFF2-40B4-BE49-F238E27FC236}">
                <a16:creationId xmlns:a16="http://schemas.microsoft.com/office/drawing/2014/main" id="{F7BD08BB-7121-10E8-6458-CA2B07A5A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8317" y="695326"/>
            <a:ext cx="1615016" cy="120967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25" name="Oval 122">
            <a:extLst>
              <a:ext uri="{FF2B5EF4-FFF2-40B4-BE49-F238E27FC236}">
                <a16:creationId xmlns:a16="http://schemas.microsoft.com/office/drawing/2014/main" id="{2C63F913-A72D-A873-C3BE-E7C143CF8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800" y="3178175"/>
            <a:ext cx="2567517" cy="1912938"/>
          </a:xfrm>
          <a:prstGeom prst="ellipse">
            <a:avLst/>
          </a:prstGeom>
          <a:solidFill>
            <a:srgbClr val="83725B"/>
          </a:solidFill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26" name="Oval 123">
            <a:extLst>
              <a:ext uri="{FF2B5EF4-FFF2-40B4-BE49-F238E27FC236}">
                <a16:creationId xmlns:a16="http://schemas.microsoft.com/office/drawing/2014/main" id="{216E796B-938D-11B8-EFD2-77DA9321E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351" y="3227388"/>
            <a:ext cx="2402416" cy="1814512"/>
          </a:xfrm>
          <a:prstGeom prst="ellipse">
            <a:avLst/>
          </a:prstGeom>
          <a:solidFill>
            <a:srgbClr val="83725B"/>
          </a:solidFill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27" name="Oval 124">
            <a:extLst>
              <a:ext uri="{FF2B5EF4-FFF2-40B4-BE49-F238E27FC236}">
                <a16:creationId xmlns:a16="http://schemas.microsoft.com/office/drawing/2014/main" id="{46EB67D0-6B79-5E6A-CBFF-CC5CE1ED0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33" y="3116263"/>
            <a:ext cx="2635251" cy="1974850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28" name="Oval 125">
            <a:extLst>
              <a:ext uri="{FF2B5EF4-FFF2-40B4-BE49-F238E27FC236}">
                <a16:creationId xmlns:a16="http://schemas.microsoft.com/office/drawing/2014/main" id="{44F3D5FB-A2C8-F2CF-4C30-73D759C37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385" y="3116263"/>
            <a:ext cx="2618316" cy="1974850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29" name="Oval 126">
            <a:extLst>
              <a:ext uri="{FF2B5EF4-FFF2-40B4-BE49-F238E27FC236}">
                <a16:creationId xmlns:a16="http://schemas.microsoft.com/office/drawing/2014/main" id="{BDB80B08-EF75-A1D0-2856-2DB8A4AA43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618" y="3152775"/>
            <a:ext cx="2635249" cy="1976438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30" name="Oval 127">
            <a:extLst>
              <a:ext uri="{FF2B5EF4-FFF2-40B4-BE49-F238E27FC236}">
                <a16:creationId xmlns:a16="http://schemas.microsoft.com/office/drawing/2014/main" id="{5977BF01-F49A-8048-0594-36E4A2D66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067" y="3090864"/>
            <a:ext cx="2635251" cy="1976437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31" name="Oval 128" descr="new smal workers">
            <a:extLst>
              <a:ext uri="{FF2B5EF4-FFF2-40B4-BE49-F238E27FC236}">
                <a16:creationId xmlns:a16="http://schemas.microsoft.com/office/drawing/2014/main" id="{295C1D9C-AB3D-0AB8-B541-495D72E41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468" y="3227388"/>
            <a:ext cx="2402417" cy="1814512"/>
          </a:xfrm>
          <a:prstGeom prst="ellipse">
            <a:avLst/>
          </a:prstGeom>
          <a:blipFill dpi="0" rotWithShape="1">
            <a:blip r:embed="rId5">
              <a:lum contrast="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32" name="Oval 129">
            <a:extLst>
              <a:ext uri="{FF2B5EF4-FFF2-40B4-BE49-F238E27FC236}">
                <a16:creationId xmlns:a16="http://schemas.microsoft.com/office/drawing/2014/main" id="{CF357B5C-9B5A-5D6C-537A-41677BC3EE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3201989"/>
            <a:ext cx="2620433" cy="1976437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33" name="Oval 130">
            <a:extLst>
              <a:ext uri="{FF2B5EF4-FFF2-40B4-BE49-F238E27FC236}">
                <a16:creationId xmlns:a16="http://schemas.microsoft.com/office/drawing/2014/main" id="{0FCB8F1D-BC7F-A638-842F-15350A7E0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167" y="3090864"/>
            <a:ext cx="2635251" cy="1976437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34" name="Oval 131">
            <a:extLst>
              <a:ext uri="{FF2B5EF4-FFF2-40B4-BE49-F238E27FC236}">
                <a16:creationId xmlns:a16="http://schemas.microsoft.com/office/drawing/2014/main" id="{C8BEA6FF-D44A-7A82-A584-D2E24E1BA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351" y="3201989"/>
            <a:ext cx="2633133" cy="1976437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35" name="Oval 132">
            <a:extLst>
              <a:ext uri="{FF2B5EF4-FFF2-40B4-BE49-F238E27FC236}">
                <a16:creationId xmlns:a16="http://schemas.microsoft.com/office/drawing/2014/main" id="{830F9041-70BD-CC67-7352-F07B4957F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9634" y="4746626"/>
            <a:ext cx="2123017" cy="1604963"/>
          </a:xfrm>
          <a:prstGeom prst="ellipse">
            <a:avLst/>
          </a:prstGeom>
          <a:solidFill>
            <a:srgbClr val="83725B"/>
          </a:solidFill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36" name="Oval 133">
            <a:extLst>
              <a:ext uri="{FF2B5EF4-FFF2-40B4-BE49-F238E27FC236}">
                <a16:creationId xmlns:a16="http://schemas.microsoft.com/office/drawing/2014/main" id="{E71B82DB-9166-9F74-F722-1AB084E14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251" y="4795839"/>
            <a:ext cx="1991783" cy="1506537"/>
          </a:xfrm>
          <a:prstGeom prst="ellipse">
            <a:avLst/>
          </a:prstGeom>
          <a:solidFill>
            <a:srgbClr val="83725B"/>
          </a:solidFill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37" name="Oval 134">
            <a:extLst>
              <a:ext uri="{FF2B5EF4-FFF2-40B4-BE49-F238E27FC236}">
                <a16:creationId xmlns:a16="http://schemas.microsoft.com/office/drawing/2014/main" id="{B30251A4-0860-B122-9AE6-390AC7B08F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5767" y="4697414"/>
            <a:ext cx="2190751" cy="164147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38" name="Oval 135">
            <a:extLst>
              <a:ext uri="{FF2B5EF4-FFF2-40B4-BE49-F238E27FC236}">
                <a16:creationId xmlns:a16="http://schemas.microsoft.com/office/drawing/2014/main" id="{5507D298-1F1E-AE08-14F6-834D4419D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0151" y="4697414"/>
            <a:ext cx="2173816" cy="164147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39" name="Oval 136">
            <a:extLst>
              <a:ext uri="{FF2B5EF4-FFF2-40B4-BE49-F238E27FC236}">
                <a16:creationId xmlns:a16="http://schemas.microsoft.com/office/drawing/2014/main" id="{63A6C41B-6228-3F9F-B50F-564079015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6568" y="4733926"/>
            <a:ext cx="2173817" cy="1643063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40" name="Oval 137">
            <a:extLst>
              <a:ext uri="{FF2B5EF4-FFF2-40B4-BE49-F238E27FC236}">
                <a16:creationId xmlns:a16="http://schemas.microsoft.com/office/drawing/2014/main" id="{0E1778C1-CFF3-77A5-B977-486D3C83A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4018" y="4684713"/>
            <a:ext cx="2188633" cy="1643062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41" name="Oval 138" descr="boom">
            <a:extLst>
              <a:ext uri="{FF2B5EF4-FFF2-40B4-BE49-F238E27FC236}">
                <a16:creationId xmlns:a16="http://schemas.microsoft.com/office/drawing/2014/main" id="{3CE38429-879D-CD1C-598A-C0AEE54081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0434" y="4791075"/>
            <a:ext cx="2008717" cy="1519238"/>
          </a:xfrm>
          <a:prstGeom prst="ellipse">
            <a:avLst/>
          </a:prstGeom>
          <a:blipFill dpi="0" rotWithShape="1">
            <a:blip r:embed="rId6">
              <a:lum contrast="6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42" name="Oval 139">
            <a:extLst>
              <a:ext uri="{FF2B5EF4-FFF2-40B4-BE49-F238E27FC236}">
                <a16:creationId xmlns:a16="http://schemas.microsoft.com/office/drawing/2014/main" id="{A47F50C8-205E-7269-33EC-04EE56E16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7601" y="4770438"/>
            <a:ext cx="2173817" cy="1643062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43" name="Oval 140">
            <a:extLst>
              <a:ext uri="{FF2B5EF4-FFF2-40B4-BE49-F238E27FC236}">
                <a16:creationId xmlns:a16="http://schemas.microsoft.com/office/drawing/2014/main" id="{DD67F84A-8D59-57F0-852C-7C84D2318B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251" y="4770438"/>
            <a:ext cx="2190749" cy="1643062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44" name="Oval 141">
            <a:extLst>
              <a:ext uri="{FF2B5EF4-FFF2-40B4-BE49-F238E27FC236}">
                <a16:creationId xmlns:a16="http://schemas.microsoft.com/office/drawing/2014/main" id="{D65F4DED-65AA-68BD-0B66-0D48B84C86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2184" y="4684713"/>
            <a:ext cx="2173816" cy="1643062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ZA" altLang="en-US" sz="800" dirty="0"/>
          </a:p>
        </p:txBody>
      </p:sp>
      <p:sp>
        <p:nvSpPr>
          <p:cNvPr id="45" name="Working Draft Text" hidden="1">
            <a:extLst>
              <a:ext uri="{FF2B5EF4-FFF2-40B4-BE49-F238E27FC236}">
                <a16:creationId xmlns:a16="http://schemas.microsoft.com/office/drawing/2014/main" id="{E4BFAAE8-ACAD-7891-B69E-DF688407D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8818" y="1160464"/>
            <a:ext cx="993862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sz="900" b="1" dirty="0"/>
              <a:t>WORKING DRAFT</a:t>
            </a:r>
          </a:p>
        </p:txBody>
      </p:sp>
      <p:sp>
        <p:nvSpPr>
          <p:cNvPr id="46" name="Working Draft" hidden="1">
            <a:extLst>
              <a:ext uri="{FF2B5EF4-FFF2-40B4-BE49-F238E27FC236}">
                <a16:creationId xmlns:a16="http://schemas.microsoft.com/office/drawing/2014/main" id="{03516A1B-CBDC-FF80-9E95-4CF1EBA5D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8818" y="1316039"/>
            <a:ext cx="3141886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dirty="0"/>
              <a:t>Last Modified 19.05.2011 09:01:51 W. Europe Standard Time</a:t>
            </a:r>
            <a:endParaRPr lang="en-GB" sz="900" dirty="0"/>
          </a:p>
        </p:txBody>
      </p:sp>
      <p:sp>
        <p:nvSpPr>
          <p:cNvPr id="47" name="Printed" hidden="1">
            <a:extLst>
              <a:ext uri="{FF2B5EF4-FFF2-40B4-BE49-F238E27FC236}">
                <a16:creationId xmlns:a16="http://schemas.microsoft.com/office/drawing/2014/main" id="{0765640B-9917-6C92-F5C6-FD7D1F757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8818" y="1473201"/>
            <a:ext cx="2904641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dirty="0"/>
              <a:t>Printed 26.01.2011 16:18:00 South Africa Standard Time</a:t>
            </a:r>
            <a:endParaRPr lang="en-GB" sz="900" dirty="0"/>
          </a:p>
        </p:txBody>
      </p:sp>
      <p:grpSp>
        <p:nvGrpSpPr>
          <p:cNvPr id="48" name="McK Title Elements">
            <a:extLst>
              <a:ext uri="{FF2B5EF4-FFF2-40B4-BE49-F238E27FC236}">
                <a16:creationId xmlns:a16="http://schemas.microsoft.com/office/drawing/2014/main" id="{2F186AC5-9A7C-2A84-5D69-457F6BA7466D}"/>
              </a:ext>
            </a:extLst>
          </p:cNvPr>
          <p:cNvGrpSpPr>
            <a:grpSpLocks/>
          </p:cNvGrpSpPr>
          <p:nvPr/>
        </p:nvGrpSpPr>
        <p:grpSpPr bwMode="auto">
          <a:xfrm>
            <a:off x="4078818" y="4930775"/>
            <a:ext cx="6580716" cy="484188"/>
            <a:chOff x="1927" y="3106"/>
            <a:chExt cx="3109" cy="305"/>
          </a:xfrm>
        </p:grpSpPr>
        <p:sp>
          <p:nvSpPr>
            <p:cNvPr id="49" name="McK Document type" hidden="1">
              <a:extLst>
                <a:ext uri="{FF2B5EF4-FFF2-40B4-BE49-F238E27FC236}">
                  <a16:creationId xmlns:a16="http://schemas.microsoft.com/office/drawing/2014/main" id="{2419ACF5-54D2-F69C-14EC-07CD4DCEE4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7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0" tIns="0" rIns="0" bIns="0" anchor="b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sz="1400" dirty="0"/>
                <a:t>Document type</a:t>
              </a:r>
            </a:p>
          </p:txBody>
        </p:sp>
        <p:sp>
          <p:nvSpPr>
            <p:cNvPr id="50" name="McK Date" hidden="1">
              <a:extLst>
                <a:ext uri="{FF2B5EF4-FFF2-40B4-BE49-F238E27FC236}">
                  <a16:creationId xmlns:a16="http://schemas.microsoft.com/office/drawing/2014/main" id="{9030C4F8-E263-41BA-BDD8-80727EF149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7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0" tIns="0" rIns="0" bIns="0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sz="1400" dirty="0"/>
                <a:t>Date</a:t>
              </a:r>
            </a:p>
          </p:txBody>
        </p:sp>
      </p:grpSp>
      <p:sp>
        <p:nvSpPr>
          <p:cNvPr id="51" name="doc id" hidden="1">
            <a:extLst>
              <a:ext uri="{FF2B5EF4-FFF2-40B4-BE49-F238E27FC236}">
                <a16:creationId xmlns:a16="http://schemas.microsoft.com/office/drawing/2014/main" id="{6315887C-E75C-A929-1185-0AB511AC3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80701" y="47625"/>
            <a:ext cx="1327151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53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en-GB" altLang="en-US" sz="700" dirty="0">
                <a:solidFill>
                  <a:srgbClr val="000000"/>
                </a:solidFill>
              </a:rPr>
              <a:t>JOH-ESK042-20101014-JA-X1</a:t>
            </a:r>
          </a:p>
        </p:txBody>
      </p:sp>
      <p:pic>
        <p:nvPicPr>
          <p:cNvPr id="52" name="Picture 172">
            <a:extLst>
              <a:ext uri="{FF2B5EF4-FFF2-40B4-BE49-F238E27FC236}">
                <a16:creationId xmlns:a16="http://schemas.microsoft.com/office/drawing/2014/main" id="{95546F12-F835-2753-79BD-4651433BA26C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319088"/>
            <a:ext cx="2861733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078818" y="3636963"/>
            <a:ext cx="7393516" cy="311150"/>
          </a:xfrm>
        </p:spPr>
        <p:txBody>
          <a:bodyPr anchor="b"/>
          <a:lstStyle>
            <a:lvl1pPr>
              <a:defRPr>
                <a:solidFill>
                  <a:srgbClr val="003896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078818" y="4092576"/>
            <a:ext cx="7393516" cy="244475"/>
          </a:xfrm>
        </p:spPr>
        <p:txBody>
          <a:bodyPr/>
          <a:lstStyle>
            <a:lvl1pPr>
              <a:defRPr>
                <a:solidFill>
                  <a:srgbClr val="83725B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87188234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39">
            <a:extLst>
              <a:ext uri="{FF2B5EF4-FFF2-40B4-BE49-F238E27FC236}">
                <a16:creationId xmlns:a16="http://schemas.microsoft.com/office/drawing/2014/main" id="{C6F56D52-33DD-03BB-BCFB-2E7F6DB742C9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789D9D-8FA2-448B-82DB-CCAC0D802E8E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882114272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52322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99123"/>
            <a:ext cx="10363200" cy="30777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9">
            <a:extLst>
              <a:ext uri="{FF2B5EF4-FFF2-40B4-BE49-F238E27FC236}">
                <a16:creationId xmlns:a16="http://schemas.microsoft.com/office/drawing/2014/main" id="{D1F332AB-5ACD-8A3C-B374-FE2896791271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7101F4-EC47-4574-A659-789C6AEDB598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46102553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085" y="1890714"/>
            <a:ext cx="4421716" cy="209288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000" y="1890714"/>
            <a:ext cx="4421717" cy="209288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Rectangle 39">
            <a:extLst>
              <a:ext uri="{FF2B5EF4-FFF2-40B4-BE49-F238E27FC236}">
                <a16:creationId xmlns:a16="http://schemas.microsoft.com/office/drawing/2014/main" id="{43118CBB-D38B-9E48-2808-C107FC5FFD78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7C45F5-A1F6-43DD-955E-65CDCCD3632E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73810550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9172"/>
            <a:ext cx="10972800" cy="31393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05543"/>
            <a:ext cx="5386917" cy="3693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14465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805543"/>
            <a:ext cx="5389033" cy="3693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14465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Rectangle 39">
            <a:extLst>
              <a:ext uri="{FF2B5EF4-FFF2-40B4-BE49-F238E27FC236}">
                <a16:creationId xmlns:a16="http://schemas.microsoft.com/office/drawing/2014/main" id="{8A9CAAA0-CD9A-3E07-B5BA-29A44CE0B83E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EE229B-EA69-433F-8B8D-85AACB44F9EF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24813538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11" Type="http://schemas.openxmlformats.org/officeDocument/2006/relationships/image" Target="../media/image3.emf"/><Relationship Id="rId5" Type="http://schemas.openxmlformats.org/officeDocument/2006/relationships/theme" Target="../theme/theme1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7.xml"/><Relationship Id="rId18" Type="http://schemas.openxmlformats.org/officeDocument/2006/relationships/tags" Target="../tags/tag15.xml"/><Relationship Id="rId26" Type="http://schemas.openxmlformats.org/officeDocument/2006/relationships/tags" Target="../tags/tag23.xml"/><Relationship Id="rId39" Type="http://schemas.openxmlformats.org/officeDocument/2006/relationships/tags" Target="../tags/tag36.xml"/><Relationship Id="rId21" Type="http://schemas.openxmlformats.org/officeDocument/2006/relationships/tags" Target="../tags/tag18.xml"/><Relationship Id="rId34" Type="http://schemas.openxmlformats.org/officeDocument/2006/relationships/tags" Target="../tags/tag31.xml"/><Relationship Id="rId42" Type="http://schemas.openxmlformats.org/officeDocument/2006/relationships/tags" Target="../tags/tag39.xml"/><Relationship Id="rId47" Type="http://schemas.openxmlformats.org/officeDocument/2006/relationships/image" Target="../media/image5.png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6" Type="http://schemas.openxmlformats.org/officeDocument/2006/relationships/tags" Target="../tags/tag13.xml"/><Relationship Id="rId29" Type="http://schemas.openxmlformats.org/officeDocument/2006/relationships/tags" Target="../tags/tag2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24" Type="http://schemas.openxmlformats.org/officeDocument/2006/relationships/tags" Target="../tags/tag21.xml"/><Relationship Id="rId32" Type="http://schemas.openxmlformats.org/officeDocument/2006/relationships/tags" Target="../tags/tag29.xml"/><Relationship Id="rId37" Type="http://schemas.openxmlformats.org/officeDocument/2006/relationships/tags" Target="../tags/tag34.xml"/><Relationship Id="rId40" Type="http://schemas.openxmlformats.org/officeDocument/2006/relationships/tags" Target="../tags/tag37.xml"/><Relationship Id="rId45" Type="http://schemas.openxmlformats.org/officeDocument/2006/relationships/oleObject" Target="../embeddings/oleObject4.bin"/><Relationship Id="rId5" Type="http://schemas.openxmlformats.org/officeDocument/2006/relationships/slideLayout" Target="../slideLayouts/slideLayout9.xml"/><Relationship Id="rId15" Type="http://schemas.openxmlformats.org/officeDocument/2006/relationships/tags" Target="../tags/tag12.xml"/><Relationship Id="rId23" Type="http://schemas.openxmlformats.org/officeDocument/2006/relationships/tags" Target="../tags/tag20.xml"/><Relationship Id="rId28" Type="http://schemas.openxmlformats.org/officeDocument/2006/relationships/tags" Target="../tags/tag25.xml"/><Relationship Id="rId36" Type="http://schemas.openxmlformats.org/officeDocument/2006/relationships/tags" Target="../tags/tag33.xml"/><Relationship Id="rId10" Type="http://schemas.openxmlformats.org/officeDocument/2006/relationships/slideLayout" Target="../slideLayouts/slideLayout14.xml"/><Relationship Id="rId19" Type="http://schemas.openxmlformats.org/officeDocument/2006/relationships/tags" Target="../tags/tag16.xml"/><Relationship Id="rId31" Type="http://schemas.openxmlformats.org/officeDocument/2006/relationships/tags" Target="../tags/tag28.xml"/><Relationship Id="rId44" Type="http://schemas.openxmlformats.org/officeDocument/2006/relationships/tags" Target="../tags/tag41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theme" Target="../theme/theme2.xml"/><Relationship Id="rId22" Type="http://schemas.openxmlformats.org/officeDocument/2006/relationships/tags" Target="../tags/tag19.xml"/><Relationship Id="rId27" Type="http://schemas.openxmlformats.org/officeDocument/2006/relationships/tags" Target="../tags/tag24.xml"/><Relationship Id="rId30" Type="http://schemas.openxmlformats.org/officeDocument/2006/relationships/tags" Target="../tags/tag27.xml"/><Relationship Id="rId35" Type="http://schemas.openxmlformats.org/officeDocument/2006/relationships/tags" Target="../tags/tag32.xml"/><Relationship Id="rId43" Type="http://schemas.openxmlformats.org/officeDocument/2006/relationships/tags" Target="../tags/tag40.xml"/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6.xml"/><Relationship Id="rId17" Type="http://schemas.openxmlformats.org/officeDocument/2006/relationships/tags" Target="../tags/tag14.xml"/><Relationship Id="rId25" Type="http://schemas.openxmlformats.org/officeDocument/2006/relationships/tags" Target="../tags/tag22.xml"/><Relationship Id="rId33" Type="http://schemas.openxmlformats.org/officeDocument/2006/relationships/tags" Target="../tags/tag30.xml"/><Relationship Id="rId38" Type="http://schemas.openxmlformats.org/officeDocument/2006/relationships/tags" Target="../tags/tag35.xml"/><Relationship Id="rId46" Type="http://schemas.openxmlformats.org/officeDocument/2006/relationships/image" Target="../media/image4.png"/><Relationship Id="rId20" Type="http://schemas.openxmlformats.org/officeDocument/2006/relationships/tags" Target="../tags/tag17.xml"/><Relationship Id="rId41" Type="http://schemas.openxmlformats.org/officeDocument/2006/relationships/tags" Target="../tags/tag3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ags" Target="../tags/tag106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image" Target="../media/image12.emf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oleObject" Target="../embeddings/oleObject7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383851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1EFD3B-809C-B8A0-4D86-16532E5E7488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441904" y="312737"/>
            <a:ext cx="1422400" cy="368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A3506A-6DD2-E9D5-DD05-B23171DA133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037031" y="318311"/>
            <a:ext cx="2413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86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8" r:id="rId2"/>
    <p:sldLayoutId id="2147483654" r:id="rId3"/>
    <p:sldLayoutId id="214748365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3E88"/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143" hidden="1">
            <a:extLst>
              <a:ext uri="{FF2B5EF4-FFF2-40B4-BE49-F238E27FC236}">
                <a16:creationId xmlns:a16="http://schemas.microsoft.com/office/drawing/2014/main" id="{EBC1336B-13DE-22FD-3471-029ECB2F7975}"/>
              </a:ext>
            </a:extLst>
          </p:cNvPr>
          <p:cNvGraphicFramePr>
            <a:graphicFrameLocks/>
          </p:cNvGraphicFramePr>
          <p:nvPr>
            <p:custDataLst>
              <p:tags r:id="rId15"/>
            </p:custDataLst>
          </p:nvPr>
        </p:nvGraphicFramePr>
        <p:xfrm>
          <a:off x="0" y="0"/>
          <a:ext cx="211667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5" imgW="0" imgH="0" progId="TCLayout.ActiveDocument.1">
                  <p:embed/>
                </p:oleObj>
              </mc:Choice>
              <mc:Fallback>
                <p:oleObj name="think-cell Slide" r:id="rId45" imgW="0" imgH="0" progId="TCLayout.ActiveDocument.1">
                  <p:embed/>
                  <p:pic>
                    <p:nvPicPr>
                      <p:cNvPr id="1026" name="Rectangle 143" hidden="1">
                        <a:extLst>
                          <a:ext uri="{FF2B5EF4-FFF2-40B4-BE49-F238E27FC236}">
                            <a16:creationId xmlns:a16="http://schemas.microsoft.com/office/drawing/2014/main" id="{EBC1336B-13DE-22FD-3471-029ECB2F7975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11667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7" name="Picture 142">
            <a:extLst>
              <a:ext uri="{FF2B5EF4-FFF2-40B4-BE49-F238E27FC236}">
                <a16:creationId xmlns:a16="http://schemas.microsoft.com/office/drawing/2014/main" id="{44D73C88-778C-C637-5038-D3D40BE6E118}"/>
              </a:ext>
            </a:extLst>
          </p:cNvPr>
          <p:cNvPicPr>
            <a:picLocks noChangeArrowheads="1"/>
          </p:cNvPicPr>
          <p:nvPr>
            <p:custDataLst>
              <p:tags r:id="rId16"/>
            </p:custDataLst>
          </p:nvPr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12190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McK 1. Slide Placeholder">
            <a:extLst>
              <a:ext uri="{FF2B5EF4-FFF2-40B4-BE49-F238E27FC236}">
                <a16:creationId xmlns:a16="http://schemas.microsoft.com/office/drawing/2014/main" id="{EC43EAEF-598B-E938-F63B-A5AF96E31B7C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7"/>
            </p:custDataLst>
          </p:nvPr>
        </p:nvSpPr>
        <p:spPr bwMode="auto">
          <a:xfrm>
            <a:off x="266700" y="328613"/>
            <a:ext cx="9313333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9" name="Rectangle 3">
            <a:extLst>
              <a:ext uri="{FF2B5EF4-FFF2-40B4-BE49-F238E27FC236}">
                <a16:creationId xmlns:a16="http://schemas.microsoft.com/office/drawing/2014/main" id="{30FA0FDB-2BE1-A53D-C9B8-5BC407B1A269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8"/>
            </p:custDataLst>
          </p:nvPr>
        </p:nvSpPr>
        <p:spPr bwMode="auto">
          <a:xfrm>
            <a:off x="582085" y="1890714"/>
            <a:ext cx="9046633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63" name="Rectangle 39">
            <a:extLst>
              <a:ext uri="{FF2B5EF4-FFF2-40B4-BE49-F238E27FC236}">
                <a16:creationId xmlns:a16="http://schemas.microsoft.com/office/drawing/2014/main" id="{0C02E600-90A5-DFE3-0FFE-D8241D90CE69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19"/>
            </p:custDataLst>
          </p:nvPr>
        </p:nvSpPr>
        <p:spPr bwMode="auto">
          <a:xfrm>
            <a:off x="9580034" y="6626225"/>
            <a:ext cx="2201333" cy="152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000">
                <a:solidFill>
                  <a:srgbClr val="83725B"/>
                </a:solidFill>
              </a:defRPr>
            </a:lvl1pPr>
          </a:lstStyle>
          <a:p>
            <a:fld id="{A3BC1931-F839-4E86-9FA5-4C43EE0841F6}" type="slidenum">
              <a:rPr lang="en-GB" altLang="en-US"/>
              <a:pPr/>
              <a:t>‹#›</a:t>
            </a:fld>
            <a:endParaRPr lang="en-GB" altLang="en-US" dirty="0"/>
          </a:p>
        </p:txBody>
      </p:sp>
      <p:sp>
        <p:nvSpPr>
          <p:cNvPr id="1074" name="McK 2. Unit of measure" hidden="1">
            <a:extLst>
              <a:ext uri="{FF2B5EF4-FFF2-40B4-BE49-F238E27FC236}">
                <a16:creationId xmlns:a16="http://schemas.microsoft.com/office/drawing/2014/main" id="{BCA6E9B6-759B-B01F-AE6A-12DAEF690B3A}"/>
              </a:ext>
            </a:extLst>
          </p:cNvPr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266700" y="1014414"/>
            <a:ext cx="9313333" cy="24447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/>
          <a:lstStyle>
            <a:lvl1pPr defTabSz="8953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47675" defTabSz="8953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95350" defTabSz="8953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344613" defTabSz="8953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792288" defTabSz="8953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sz="1600" b="1" dirty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032" name="McK Slide Elements">
            <a:extLst>
              <a:ext uri="{FF2B5EF4-FFF2-40B4-BE49-F238E27FC236}">
                <a16:creationId xmlns:a16="http://schemas.microsoft.com/office/drawing/2014/main" id="{7F69DC6C-073F-60CC-6368-4A6EF267105D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66700" y="6223000"/>
            <a:ext cx="9313333" cy="349250"/>
            <a:chOff x="126" y="3920"/>
            <a:chExt cx="4400" cy="220"/>
          </a:xfrm>
        </p:grpSpPr>
        <p:sp>
          <p:nvSpPr>
            <p:cNvPr id="2" name="McK 3. Footnote" hidden="1">
              <a:extLst>
                <a:ext uri="{FF2B5EF4-FFF2-40B4-BE49-F238E27FC236}">
                  <a16:creationId xmlns:a16="http://schemas.microsoft.com/office/drawing/2014/main" id="{C347CE1A-DC1A-D6A1-A1D9-DF72FF73D84C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26" y="3920"/>
              <a:ext cx="4400" cy="9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0" tIns="0" rIns="0" bIns="0" anchor="b"/>
            <a:lstStyle>
              <a:lvl1pPr marL="104775" indent="-104775" defTabSz="8953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1031875" defTabSz="8953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217613" defTabSz="8953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404938" defTabSz="8953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792288" defTabSz="8953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sz="1000" dirty="0"/>
                <a:t>1 Footnote</a:t>
              </a:r>
            </a:p>
          </p:txBody>
        </p:sp>
        <p:sp>
          <p:nvSpPr>
            <p:cNvPr id="1082" name="McK 4. Source" hidden="1">
              <a:extLst>
                <a:ext uri="{FF2B5EF4-FFF2-40B4-BE49-F238E27FC236}">
                  <a16:creationId xmlns:a16="http://schemas.microsoft.com/office/drawing/2014/main" id="{CA53B16C-B0CB-CFA7-3AA7-A01A8019B1D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26" y="4044"/>
              <a:ext cx="4400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609600" indent="-609600" defTabSz="895350" eaLnBrk="0" hangingPunct="0"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895350" eaLnBrk="0" hangingPunct="0"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895350" eaLnBrk="0" hangingPunct="0"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895350" eaLnBrk="0" hangingPunct="0"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895350" eaLnBrk="0" hangingPunct="0"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000" dirty="0"/>
                <a:t>SOURCE: Source</a:t>
              </a:r>
            </a:p>
          </p:txBody>
        </p:sp>
      </p:grpSp>
      <p:grpSp>
        <p:nvGrpSpPr>
          <p:cNvPr id="1033" name="LegendBoxes" hidden="1">
            <a:extLst>
              <a:ext uri="{FF2B5EF4-FFF2-40B4-BE49-F238E27FC236}">
                <a16:creationId xmlns:a16="http://schemas.microsoft.com/office/drawing/2014/main" id="{6B81CF05-BAA9-92F1-CC6B-0C2F2A21B90A}"/>
              </a:ext>
            </a:extLst>
          </p:cNvPr>
          <p:cNvGrpSpPr>
            <a:grpSpLocks/>
          </p:cNvGrpSpPr>
          <p:nvPr>
            <p:custDataLst>
              <p:tags r:id="rId21"/>
            </p:custDataLst>
          </p:nvPr>
        </p:nvGrpSpPr>
        <p:grpSpPr bwMode="auto">
          <a:xfrm>
            <a:off x="10657414" y="1012826"/>
            <a:ext cx="933449" cy="977899"/>
            <a:chOff x="3394" y="518"/>
            <a:chExt cx="441" cy="616"/>
          </a:xfrm>
        </p:grpSpPr>
        <p:sp>
          <p:nvSpPr>
            <p:cNvPr id="1073" name="LegendRectangle1" hidden="1">
              <a:extLst>
                <a:ext uri="{FF2B5EF4-FFF2-40B4-BE49-F238E27FC236}">
                  <a16:creationId xmlns:a16="http://schemas.microsoft.com/office/drawing/2014/main" id="{058319AF-29A5-84A7-1C6A-FEB202A5180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94" y="526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ZA" altLang="en-US" sz="800" dirty="0"/>
            </a:p>
          </p:txBody>
        </p:sp>
        <p:sp>
          <p:nvSpPr>
            <p:cNvPr id="3" name="LegendRectangle2" hidden="1">
              <a:extLst>
                <a:ext uri="{FF2B5EF4-FFF2-40B4-BE49-F238E27FC236}">
                  <a16:creationId xmlns:a16="http://schemas.microsoft.com/office/drawing/2014/main" id="{F01CC5DF-CE0F-8ACA-1CCA-49A14484F0C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94" y="69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ZA" altLang="en-US" sz="800" dirty="0"/>
            </a:p>
          </p:txBody>
        </p:sp>
        <p:sp>
          <p:nvSpPr>
            <p:cNvPr id="1075" name="LegendRectangle3" hidden="1">
              <a:extLst>
                <a:ext uri="{FF2B5EF4-FFF2-40B4-BE49-F238E27FC236}">
                  <a16:creationId xmlns:a16="http://schemas.microsoft.com/office/drawing/2014/main" id="{C7DC5A62-CED7-995E-4CD3-8957AD1F15F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94" y="860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ZA" altLang="en-US" sz="800" dirty="0"/>
            </a:p>
          </p:txBody>
        </p:sp>
        <p:sp>
          <p:nvSpPr>
            <p:cNvPr id="1076" name="LegendRectangle4" hidden="1">
              <a:extLst>
                <a:ext uri="{FF2B5EF4-FFF2-40B4-BE49-F238E27FC236}">
                  <a16:creationId xmlns:a16="http://schemas.microsoft.com/office/drawing/2014/main" id="{F521F0AF-339A-6D25-BEBB-FDBC4172649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94" y="1027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ZA" altLang="en-US" sz="800" dirty="0"/>
            </a:p>
          </p:txBody>
        </p:sp>
        <p:sp>
          <p:nvSpPr>
            <p:cNvPr id="1077" name="Legend1" hidden="1">
              <a:extLst>
                <a:ext uri="{FF2B5EF4-FFF2-40B4-BE49-F238E27FC236}">
                  <a16:creationId xmlns:a16="http://schemas.microsoft.com/office/drawing/2014/main" id="{00C3863E-DB7E-1D16-278F-787ABAF7579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54" y="518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Legend1</a:t>
              </a:r>
            </a:p>
          </p:txBody>
        </p:sp>
        <p:sp>
          <p:nvSpPr>
            <p:cNvPr id="1078" name="Legend2" hidden="1">
              <a:extLst>
                <a:ext uri="{FF2B5EF4-FFF2-40B4-BE49-F238E27FC236}">
                  <a16:creationId xmlns:a16="http://schemas.microsoft.com/office/drawing/2014/main" id="{7FE2DD32-E5A6-6A0D-8C44-550E68C98A4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54" y="683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Legend2</a:t>
              </a:r>
            </a:p>
          </p:txBody>
        </p:sp>
        <p:sp>
          <p:nvSpPr>
            <p:cNvPr id="1079" name="Legend3" hidden="1">
              <a:extLst>
                <a:ext uri="{FF2B5EF4-FFF2-40B4-BE49-F238E27FC236}">
                  <a16:creationId xmlns:a16="http://schemas.microsoft.com/office/drawing/2014/main" id="{1F1F1FF6-B691-15D7-D8E1-3670C74700E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54" y="848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Legend3</a:t>
              </a:r>
            </a:p>
          </p:txBody>
        </p:sp>
        <p:sp>
          <p:nvSpPr>
            <p:cNvPr id="1080" name="Legend4" hidden="1">
              <a:extLst>
                <a:ext uri="{FF2B5EF4-FFF2-40B4-BE49-F238E27FC236}">
                  <a16:creationId xmlns:a16="http://schemas.microsoft.com/office/drawing/2014/main" id="{7D4D3F14-0478-724F-9D1D-6311B1A792D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54" y="1018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Legend4</a:t>
              </a:r>
            </a:p>
          </p:txBody>
        </p:sp>
      </p:grpSp>
      <p:grpSp>
        <p:nvGrpSpPr>
          <p:cNvPr id="1034" name="LegendLines" hidden="1">
            <a:extLst>
              <a:ext uri="{FF2B5EF4-FFF2-40B4-BE49-F238E27FC236}">
                <a16:creationId xmlns:a16="http://schemas.microsoft.com/office/drawing/2014/main" id="{8321D2E8-749C-23D5-E162-A02E509AD41A}"/>
              </a:ext>
            </a:extLst>
          </p:cNvPr>
          <p:cNvGrpSpPr>
            <a:grpSpLocks/>
          </p:cNvGrpSpPr>
          <p:nvPr>
            <p:custDataLst>
              <p:tags r:id="rId22"/>
            </p:custDataLst>
          </p:nvPr>
        </p:nvGrpSpPr>
        <p:grpSpPr bwMode="auto">
          <a:xfrm>
            <a:off x="10234082" y="1012822"/>
            <a:ext cx="1356782" cy="708024"/>
            <a:chOff x="2411" y="2749"/>
            <a:chExt cx="641" cy="446"/>
          </a:xfrm>
        </p:grpSpPr>
        <p:sp>
          <p:nvSpPr>
            <p:cNvPr id="1067" name="LineLegend1" hidden="1">
              <a:extLst>
                <a:ext uri="{FF2B5EF4-FFF2-40B4-BE49-F238E27FC236}">
                  <a16:creationId xmlns:a16="http://schemas.microsoft.com/office/drawing/2014/main" id="{9D7272DD-7CD9-DB86-FC50-8672C92007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1" y="2807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800" dirty="0"/>
            </a:p>
          </p:txBody>
        </p:sp>
        <p:sp>
          <p:nvSpPr>
            <p:cNvPr id="1068" name="LineLegend2" hidden="1">
              <a:extLst>
                <a:ext uri="{FF2B5EF4-FFF2-40B4-BE49-F238E27FC236}">
                  <a16:creationId xmlns:a16="http://schemas.microsoft.com/office/drawing/2014/main" id="{50B9A58B-91EE-BE0F-07B5-D02EA7610C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1" y="2972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800" dirty="0"/>
            </a:p>
          </p:txBody>
        </p:sp>
        <p:sp>
          <p:nvSpPr>
            <p:cNvPr id="1069" name="LineLegend3" hidden="1">
              <a:extLst>
                <a:ext uri="{FF2B5EF4-FFF2-40B4-BE49-F238E27FC236}">
                  <a16:creationId xmlns:a16="http://schemas.microsoft.com/office/drawing/2014/main" id="{A83CDFAD-D766-C700-73AD-2711B03AB3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1" y="3137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800" dirty="0"/>
            </a:p>
          </p:txBody>
        </p:sp>
        <p:sp>
          <p:nvSpPr>
            <p:cNvPr id="1070" name="Legend1" hidden="1">
              <a:extLst>
                <a:ext uri="{FF2B5EF4-FFF2-40B4-BE49-F238E27FC236}">
                  <a16:creationId xmlns:a16="http://schemas.microsoft.com/office/drawing/2014/main" id="{C5C705E7-D485-9F78-3C1F-A3331353A7E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1" y="2749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Legend1</a:t>
              </a:r>
            </a:p>
          </p:txBody>
        </p:sp>
        <p:sp>
          <p:nvSpPr>
            <p:cNvPr id="1071" name="Legend2" hidden="1">
              <a:extLst>
                <a:ext uri="{FF2B5EF4-FFF2-40B4-BE49-F238E27FC236}">
                  <a16:creationId xmlns:a16="http://schemas.microsoft.com/office/drawing/2014/main" id="{46F63024-BAC9-3E68-C49A-219E00C5AAA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1" y="2914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Legend2</a:t>
              </a:r>
            </a:p>
          </p:txBody>
        </p:sp>
        <p:sp>
          <p:nvSpPr>
            <p:cNvPr id="1072" name="Legend3" hidden="1">
              <a:extLst>
                <a:ext uri="{FF2B5EF4-FFF2-40B4-BE49-F238E27FC236}">
                  <a16:creationId xmlns:a16="http://schemas.microsoft.com/office/drawing/2014/main" id="{C73465FF-B323-1239-D385-CE92C66C3B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1" y="3079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Legend3</a:t>
              </a:r>
            </a:p>
          </p:txBody>
        </p:sp>
      </p:grpSp>
      <p:grpSp>
        <p:nvGrpSpPr>
          <p:cNvPr id="1035" name="LegendMoons" hidden="1">
            <a:extLst>
              <a:ext uri="{FF2B5EF4-FFF2-40B4-BE49-F238E27FC236}">
                <a16:creationId xmlns:a16="http://schemas.microsoft.com/office/drawing/2014/main" id="{B01188B0-90D1-1888-3CE9-C613A0C6F3B1}"/>
              </a:ext>
            </a:extLst>
          </p:cNvPr>
          <p:cNvGrpSpPr>
            <a:grpSpLocks/>
          </p:cNvGrpSpPr>
          <p:nvPr>
            <p:custDataLst>
              <p:tags r:id="rId23"/>
            </p:custDataLst>
          </p:nvPr>
        </p:nvGrpSpPr>
        <p:grpSpPr bwMode="auto">
          <a:xfrm>
            <a:off x="10551584" y="1014413"/>
            <a:ext cx="1039282" cy="1306512"/>
            <a:chOff x="1104" y="2704"/>
            <a:chExt cx="491" cy="823"/>
          </a:xfrm>
        </p:grpSpPr>
        <p:grpSp>
          <p:nvGrpSpPr>
            <p:cNvPr id="1047" name="MoonLegend1" hidden="1">
              <a:extLst>
                <a:ext uri="{FF2B5EF4-FFF2-40B4-BE49-F238E27FC236}">
                  <a16:creationId xmlns:a16="http://schemas.microsoft.com/office/drawing/2014/main" id="{C1A3BDCF-196A-34C3-6295-4645C20B7646}"/>
                </a:ext>
              </a:extLst>
            </p:cNvPr>
            <p:cNvGrpSpPr>
              <a:grpSpLocks noChangeAspect="1"/>
            </p:cNvGrpSpPr>
            <p:nvPr>
              <p:custDataLst>
                <p:tags r:id="rId30"/>
              </p:custDataLst>
            </p:nvPr>
          </p:nvGrpSpPr>
          <p:grpSpPr bwMode="auto">
            <a:xfrm>
              <a:off x="1104" y="2704"/>
              <a:ext cx="132" cy="132"/>
              <a:chOff x="4533" y="183"/>
              <a:chExt cx="144" cy="144"/>
            </a:xfrm>
          </p:grpSpPr>
          <p:sp>
            <p:nvSpPr>
              <p:cNvPr id="1065" name="Oval 74" hidden="1">
                <a:extLst>
                  <a:ext uri="{FF2B5EF4-FFF2-40B4-BE49-F238E27FC236}">
                    <a16:creationId xmlns:a16="http://schemas.microsoft.com/office/drawing/2014/main" id="{084FBB8D-1338-D3E6-82F4-4FCA39020FBD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43"/>
                </p:custDataLst>
              </p:nvPr>
            </p:nvSpPr>
            <p:spPr bwMode="blackWhite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ZA" altLang="en-US" sz="800" dirty="0"/>
              </a:p>
            </p:txBody>
          </p:sp>
          <p:sp>
            <p:nvSpPr>
              <p:cNvPr id="1066" name="Arc 75" hidden="1">
                <a:extLst>
                  <a:ext uri="{FF2B5EF4-FFF2-40B4-BE49-F238E27FC236}">
                    <a16:creationId xmlns:a16="http://schemas.microsoft.com/office/drawing/2014/main" id="{81649EDC-4355-9C6B-76E8-B525F17A94D6}"/>
                  </a:ext>
                </a:extLst>
              </p:cNvPr>
              <p:cNvSpPr>
                <a:spLocks noChangeAspect="1"/>
              </p:cNvSpPr>
              <p:nvPr>
                <p:custDataLst>
                  <p:tags r:id="rId44"/>
                </p:custDataLst>
              </p:nvPr>
            </p:nvSpPr>
            <p:spPr bwMode="black">
              <a:xfrm>
                <a:off x="4533" y="183"/>
                <a:ext cx="144" cy="144"/>
              </a:xfrm>
              <a:custGeom>
                <a:avLst/>
                <a:gdLst>
                  <a:gd name="T0" fmla="*/ 0 w 43200"/>
                  <a:gd name="T1" fmla="*/ 0 h 43200"/>
                  <a:gd name="T2" fmla="*/ 0 w 43200"/>
                  <a:gd name="T3" fmla="*/ 0 h 43200"/>
                  <a:gd name="T4" fmla="*/ 0 w 43200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599" y="0"/>
                    </a:moveTo>
                  </a:path>
                  <a:path w="43200" h="43200" stroke="0" extrusionOk="0">
                    <a:moveTo>
                      <a:pt x="21599" y="0"/>
                    </a:moveTo>
                    <a:lnTo>
                      <a:pt x="21600" y="21600"/>
                    </a:lnTo>
                    <a:lnTo>
                      <a:pt x="21599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ZA" sz="1800" dirty="0"/>
              </a:p>
            </p:txBody>
          </p:sp>
        </p:grpSp>
        <p:grpSp>
          <p:nvGrpSpPr>
            <p:cNvPr id="1048" name="MoonLegend2" hidden="1">
              <a:extLst>
                <a:ext uri="{FF2B5EF4-FFF2-40B4-BE49-F238E27FC236}">
                  <a16:creationId xmlns:a16="http://schemas.microsoft.com/office/drawing/2014/main" id="{1177DA9D-C8D7-F0CB-1C14-8F20B8EDDD9D}"/>
                </a:ext>
              </a:extLst>
            </p:cNvPr>
            <p:cNvGrpSpPr>
              <a:grpSpLocks noChangeAspect="1"/>
            </p:cNvGrpSpPr>
            <p:nvPr>
              <p:custDataLst>
                <p:tags r:id="rId31"/>
              </p:custDataLst>
            </p:nvPr>
          </p:nvGrpSpPr>
          <p:grpSpPr bwMode="auto">
            <a:xfrm>
              <a:off x="1104" y="2876"/>
              <a:ext cx="132" cy="132"/>
              <a:chOff x="1694" y="2044"/>
              <a:chExt cx="160" cy="160"/>
            </a:xfrm>
          </p:grpSpPr>
          <p:sp>
            <p:nvSpPr>
              <p:cNvPr id="4" name="Oval 77" hidden="1">
                <a:extLst>
                  <a:ext uri="{FF2B5EF4-FFF2-40B4-BE49-F238E27FC236}">
                    <a16:creationId xmlns:a16="http://schemas.microsoft.com/office/drawing/2014/main" id="{77B79008-AB92-8708-5708-F2A992B5B275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41"/>
                </p:custDataLst>
              </p:nvPr>
            </p:nvSpPr>
            <p:spPr bwMode="blackWhite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ZA" altLang="en-US" sz="800" dirty="0"/>
              </a:p>
            </p:txBody>
          </p:sp>
          <p:sp>
            <p:nvSpPr>
              <p:cNvPr id="1064" name="Arc 78" hidden="1">
                <a:extLst>
                  <a:ext uri="{FF2B5EF4-FFF2-40B4-BE49-F238E27FC236}">
                    <a16:creationId xmlns:a16="http://schemas.microsoft.com/office/drawing/2014/main" id="{1BBA0385-E421-2C63-9BE5-6313D8B04622}"/>
                  </a:ext>
                </a:extLst>
              </p:cNvPr>
              <p:cNvSpPr>
                <a:spLocks noChangeAspect="1"/>
              </p:cNvSpPr>
              <p:nvPr>
                <p:custDataLst>
                  <p:tags r:id="rId42"/>
                </p:custDataLst>
              </p:nvPr>
            </p:nvSpPr>
            <p:spPr bwMode="black">
              <a:xfrm>
                <a:off x="1774" y="2044"/>
                <a:ext cx="80" cy="8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ZA" sz="1800" dirty="0"/>
              </a:p>
            </p:txBody>
          </p:sp>
        </p:grpSp>
        <p:grpSp>
          <p:nvGrpSpPr>
            <p:cNvPr id="1049" name="MoonLegend3" hidden="1">
              <a:extLst>
                <a:ext uri="{FF2B5EF4-FFF2-40B4-BE49-F238E27FC236}">
                  <a16:creationId xmlns:a16="http://schemas.microsoft.com/office/drawing/2014/main" id="{A99DE8A7-53EE-2D07-97A4-3D11DEA7DA8B}"/>
                </a:ext>
              </a:extLst>
            </p:cNvPr>
            <p:cNvGrpSpPr>
              <a:grpSpLocks noChangeAspect="1"/>
            </p:cNvGrpSpPr>
            <p:nvPr>
              <p:custDataLst>
                <p:tags r:id="rId32"/>
              </p:custDataLst>
            </p:nvPr>
          </p:nvGrpSpPr>
          <p:grpSpPr bwMode="auto">
            <a:xfrm>
              <a:off x="1104" y="3049"/>
              <a:ext cx="132" cy="132"/>
              <a:chOff x="4495" y="897"/>
              <a:chExt cx="160" cy="160"/>
            </a:xfrm>
          </p:grpSpPr>
          <p:sp>
            <p:nvSpPr>
              <p:cNvPr id="1061" name="Oval 80" hidden="1">
                <a:extLst>
                  <a:ext uri="{FF2B5EF4-FFF2-40B4-BE49-F238E27FC236}">
                    <a16:creationId xmlns:a16="http://schemas.microsoft.com/office/drawing/2014/main" id="{78E60C5F-038C-84FB-7EEA-78FC1709D592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9"/>
                </p:custDataLst>
              </p:nvPr>
            </p:nvSpPr>
            <p:spPr bwMode="blackWhite">
              <a:xfrm>
                <a:off x="4495" y="897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ZA" altLang="en-US" sz="800" dirty="0"/>
              </a:p>
            </p:txBody>
          </p:sp>
          <p:sp>
            <p:nvSpPr>
              <p:cNvPr id="1062" name="Arc 81" hidden="1">
                <a:extLst>
                  <a:ext uri="{FF2B5EF4-FFF2-40B4-BE49-F238E27FC236}">
                    <a16:creationId xmlns:a16="http://schemas.microsoft.com/office/drawing/2014/main" id="{3976765A-C60B-31AB-D9ED-6C67D8DEA678}"/>
                  </a:ext>
                </a:extLst>
              </p:cNvPr>
              <p:cNvSpPr>
                <a:spLocks noChangeAspect="1"/>
              </p:cNvSpPr>
              <p:nvPr>
                <p:custDataLst>
                  <p:tags r:id="rId40"/>
                </p:custDataLst>
              </p:nvPr>
            </p:nvSpPr>
            <p:spPr bwMode="black">
              <a:xfrm>
                <a:off x="4575" y="897"/>
                <a:ext cx="80" cy="160"/>
              </a:xfrm>
              <a:custGeom>
                <a:avLst/>
                <a:gdLst>
                  <a:gd name="T0" fmla="*/ 0 w 21600"/>
                  <a:gd name="T1" fmla="*/ 0 h 43200"/>
                  <a:gd name="T2" fmla="*/ 0 w 21600"/>
                  <a:gd name="T3" fmla="*/ 0 h 43200"/>
                  <a:gd name="T4" fmla="*/ 0 w 21600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432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529"/>
                      <a:pt x="11929" y="43199"/>
                      <a:pt x="0" y="43200"/>
                    </a:cubicBezTo>
                  </a:path>
                  <a:path w="21600" h="432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529"/>
                      <a:pt x="11929" y="43199"/>
                      <a:pt x="0" y="432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ZA" sz="1800" dirty="0"/>
              </a:p>
            </p:txBody>
          </p:sp>
        </p:grpSp>
        <p:grpSp>
          <p:nvGrpSpPr>
            <p:cNvPr id="1050" name="MoonLegend4" hidden="1">
              <a:extLst>
                <a:ext uri="{FF2B5EF4-FFF2-40B4-BE49-F238E27FC236}">
                  <a16:creationId xmlns:a16="http://schemas.microsoft.com/office/drawing/2014/main" id="{FD0855D7-BAE6-F4B8-815C-A4BC2FB4753A}"/>
                </a:ext>
              </a:extLst>
            </p:cNvPr>
            <p:cNvGrpSpPr>
              <a:grpSpLocks noChangeAspect="1"/>
            </p:cNvGrpSpPr>
            <p:nvPr>
              <p:custDataLst>
                <p:tags r:id="rId33"/>
              </p:custDataLst>
            </p:nvPr>
          </p:nvGrpSpPr>
          <p:grpSpPr bwMode="auto">
            <a:xfrm>
              <a:off x="1104" y="3222"/>
              <a:ext cx="132" cy="132"/>
              <a:chOff x="4495" y="1198"/>
              <a:chExt cx="160" cy="160"/>
            </a:xfrm>
          </p:grpSpPr>
          <p:sp>
            <p:nvSpPr>
              <p:cNvPr id="1059" name="Oval 83" hidden="1">
                <a:extLst>
                  <a:ext uri="{FF2B5EF4-FFF2-40B4-BE49-F238E27FC236}">
                    <a16:creationId xmlns:a16="http://schemas.microsoft.com/office/drawing/2014/main" id="{C95D03DC-033A-87B8-4A44-055E65447340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7"/>
                </p:custDataLst>
              </p:nvPr>
            </p:nvSpPr>
            <p:spPr bwMode="blackWhite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ZA" altLang="en-US" sz="800" dirty="0"/>
              </a:p>
            </p:txBody>
          </p:sp>
          <p:sp>
            <p:nvSpPr>
              <p:cNvPr id="1060" name="Arc 84" hidden="1">
                <a:extLst>
                  <a:ext uri="{FF2B5EF4-FFF2-40B4-BE49-F238E27FC236}">
                    <a16:creationId xmlns:a16="http://schemas.microsoft.com/office/drawing/2014/main" id="{4EBDBB72-CA5B-DD61-851B-7C7A4811F37D}"/>
                  </a:ext>
                </a:extLst>
              </p:cNvPr>
              <p:cNvSpPr>
                <a:spLocks noChangeAspect="1"/>
              </p:cNvSpPr>
              <p:nvPr>
                <p:custDataLst>
                  <p:tags r:id="rId38"/>
                </p:custDataLst>
              </p:nvPr>
            </p:nvSpPr>
            <p:spPr bwMode="black">
              <a:xfrm>
                <a:off x="4495" y="1198"/>
                <a:ext cx="160" cy="160"/>
              </a:xfrm>
              <a:custGeom>
                <a:avLst/>
                <a:gdLst>
                  <a:gd name="T0" fmla="*/ 0 w 43200"/>
                  <a:gd name="T1" fmla="*/ 0 h 43200"/>
                  <a:gd name="T2" fmla="*/ 0 w 43200"/>
                  <a:gd name="T3" fmla="*/ 0 h 43200"/>
                  <a:gd name="T4" fmla="*/ 0 w 43200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</a:path>
                  <a:path w="43200" h="43200" stroke="0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lnTo>
                      <a:pt x="21600" y="21600"/>
                    </a:lnTo>
                    <a:lnTo>
                      <a:pt x="21599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ZA" sz="1800" dirty="0"/>
              </a:p>
            </p:txBody>
          </p:sp>
        </p:grpSp>
        <p:grpSp>
          <p:nvGrpSpPr>
            <p:cNvPr id="1051" name="MoonLegend5" hidden="1">
              <a:extLst>
                <a:ext uri="{FF2B5EF4-FFF2-40B4-BE49-F238E27FC236}">
                  <a16:creationId xmlns:a16="http://schemas.microsoft.com/office/drawing/2014/main" id="{4502F4C8-4730-25DD-5194-2D5774F57478}"/>
                </a:ext>
              </a:extLst>
            </p:cNvPr>
            <p:cNvGrpSpPr>
              <a:grpSpLocks noChangeAspect="1"/>
            </p:cNvGrpSpPr>
            <p:nvPr>
              <p:custDataLst>
                <p:tags r:id="rId34"/>
              </p:custDataLst>
            </p:nvPr>
          </p:nvGrpSpPr>
          <p:grpSpPr bwMode="auto">
            <a:xfrm>
              <a:off x="1104" y="3395"/>
              <a:ext cx="132" cy="132"/>
              <a:chOff x="4495" y="1440"/>
              <a:chExt cx="160" cy="160"/>
            </a:xfrm>
          </p:grpSpPr>
          <p:sp>
            <p:nvSpPr>
              <p:cNvPr id="1057" name="Oval 86" hidden="1">
                <a:extLst>
                  <a:ext uri="{FF2B5EF4-FFF2-40B4-BE49-F238E27FC236}">
                    <a16:creationId xmlns:a16="http://schemas.microsoft.com/office/drawing/2014/main" id="{B70B85C7-4E2E-D116-BD5E-131988A1354E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5"/>
                </p:custDataLst>
              </p:nvPr>
            </p:nvSpPr>
            <p:spPr bwMode="blackWhite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ZA" altLang="en-US" sz="800" dirty="0"/>
              </a:p>
            </p:txBody>
          </p:sp>
          <p:sp>
            <p:nvSpPr>
              <p:cNvPr id="1058" name="Oval 87" hidden="1">
                <a:extLst>
                  <a:ext uri="{FF2B5EF4-FFF2-40B4-BE49-F238E27FC236}">
                    <a16:creationId xmlns:a16="http://schemas.microsoft.com/office/drawing/2014/main" id="{E12E5F39-13CB-E5C6-C633-C32B63FB05C4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6"/>
                </p:custDataLst>
              </p:nvPr>
            </p:nvSpPr>
            <p:spPr bwMode="black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ZA" altLang="en-US" sz="800" dirty="0"/>
              </a:p>
            </p:txBody>
          </p:sp>
        </p:grpSp>
        <p:sp>
          <p:nvSpPr>
            <p:cNvPr id="1052" name="Legend1" hidden="1">
              <a:extLst>
                <a:ext uri="{FF2B5EF4-FFF2-40B4-BE49-F238E27FC236}">
                  <a16:creationId xmlns:a16="http://schemas.microsoft.com/office/drawing/2014/main" id="{D252BBCB-4B74-2E7C-2F27-DA63A4B6F46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314" y="2711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Legend1</a:t>
              </a:r>
            </a:p>
          </p:txBody>
        </p:sp>
        <p:sp>
          <p:nvSpPr>
            <p:cNvPr id="1053" name="Legend2" hidden="1">
              <a:extLst>
                <a:ext uri="{FF2B5EF4-FFF2-40B4-BE49-F238E27FC236}">
                  <a16:creationId xmlns:a16="http://schemas.microsoft.com/office/drawing/2014/main" id="{4DA4429F-B0DF-81A8-C89A-1FB839F4F54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314" y="2884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Legend2</a:t>
              </a:r>
            </a:p>
          </p:txBody>
        </p:sp>
        <p:sp>
          <p:nvSpPr>
            <p:cNvPr id="1054" name="Legend3" hidden="1">
              <a:extLst>
                <a:ext uri="{FF2B5EF4-FFF2-40B4-BE49-F238E27FC236}">
                  <a16:creationId xmlns:a16="http://schemas.microsoft.com/office/drawing/2014/main" id="{21E7744E-A35A-2BA8-DC16-A9AB31F2E14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314" y="3057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Legend3</a:t>
              </a:r>
            </a:p>
          </p:txBody>
        </p:sp>
        <p:sp>
          <p:nvSpPr>
            <p:cNvPr id="1055" name="Legend4" hidden="1">
              <a:extLst>
                <a:ext uri="{FF2B5EF4-FFF2-40B4-BE49-F238E27FC236}">
                  <a16:creationId xmlns:a16="http://schemas.microsoft.com/office/drawing/2014/main" id="{9D3317EF-64F1-5C5B-3EB4-BABE5DE0D36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314" y="3230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Legend4</a:t>
              </a:r>
            </a:p>
          </p:txBody>
        </p:sp>
        <p:sp>
          <p:nvSpPr>
            <p:cNvPr id="1056" name="Legend5" hidden="1">
              <a:extLst>
                <a:ext uri="{FF2B5EF4-FFF2-40B4-BE49-F238E27FC236}">
                  <a16:creationId xmlns:a16="http://schemas.microsoft.com/office/drawing/2014/main" id="{38CF289B-E711-ACBE-8D16-3A37ED49E95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314" y="3403"/>
              <a:ext cx="28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200" dirty="0"/>
                <a:t>Legend5</a:t>
              </a:r>
            </a:p>
          </p:txBody>
        </p:sp>
      </p:grpSp>
      <p:grpSp>
        <p:nvGrpSpPr>
          <p:cNvPr id="1036" name="Sticker" hidden="1">
            <a:extLst>
              <a:ext uri="{FF2B5EF4-FFF2-40B4-BE49-F238E27FC236}">
                <a16:creationId xmlns:a16="http://schemas.microsoft.com/office/drawing/2014/main" id="{799ABA0D-6C42-A6E0-5E7F-9CDD659473F1}"/>
              </a:ext>
            </a:extLst>
          </p:cNvPr>
          <p:cNvGrpSpPr>
            <a:grpSpLocks/>
          </p:cNvGrpSpPr>
          <p:nvPr>
            <p:custDataLst>
              <p:tags r:id="rId24"/>
            </p:custDataLst>
          </p:nvPr>
        </p:nvGrpSpPr>
        <p:grpSpPr bwMode="auto">
          <a:xfrm>
            <a:off x="10322985" y="1014414"/>
            <a:ext cx="1458383" cy="212725"/>
            <a:chOff x="4877" y="639"/>
            <a:chExt cx="689" cy="134"/>
          </a:xfrm>
        </p:grpSpPr>
        <p:cxnSp>
          <p:nvCxnSpPr>
            <p:cNvPr id="1044" name="AutoShape 94" hidden="1">
              <a:extLst>
                <a:ext uri="{FF2B5EF4-FFF2-40B4-BE49-F238E27FC236}">
                  <a16:creationId xmlns:a16="http://schemas.microsoft.com/office/drawing/2014/main" id="{FF1E1A7F-FE68-5DA4-1792-DD0D792A2A2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77" y="771"/>
              <a:ext cx="689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45" name="AutoShape 95" hidden="1">
              <a:extLst>
                <a:ext uri="{FF2B5EF4-FFF2-40B4-BE49-F238E27FC236}">
                  <a16:creationId xmlns:a16="http://schemas.microsoft.com/office/drawing/2014/main" id="{BC025BD9-E834-788A-CF6C-CC80F57E3E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9" y="639"/>
              <a:ext cx="517" cy="134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7432" tIns="0" rIns="0" bIns="27432">
              <a:spAutoFit/>
            </a:bodyPr>
            <a:lstStyle>
              <a:lvl1pPr defTabSz="8953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8953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8953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8953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8953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>
                <a:buClr>
                  <a:schemeClr val="tx2"/>
                </a:buClr>
                <a:defRPr/>
              </a:pPr>
              <a:r>
                <a:rPr lang="en-GB" altLang="en-US" sz="1200" dirty="0">
                  <a:solidFill>
                    <a:srgbClr val="808080"/>
                  </a:solidFill>
                </a:rPr>
                <a:t>ILLUSTRATIVE</a:t>
              </a:r>
            </a:p>
          </p:txBody>
        </p:sp>
        <p:cxnSp>
          <p:nvCxnSpPr>
            <p:cNvPr id="1046" name="AutoShape 96" hidden="1">
              <a:extLst>
                <a:ext uri="{FF2B5EF4-FFF2-40B4-BE49-F238E27FC236}">
                  <a16:creationId xmlns:a16="http://schemas.microsoft.com/office/drawing/2014/main" id="{630213CF-8173-12E3-CC28-87346FFBFFE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77" y="639"/>
              <a:ext cx="0" cy="132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037" name="doc id" hidden="1">
            <a:extLst>
              <a:ext uri="{FF2B5EF4-FFF2-40B4-BE49-F238E27FC236}">
                <a16:creationId xmlns:a16="http://schemas.microsoft.com/office/drawing/2014/main" id="{5D1208D9-5D0B-5235-94C2-6003BB5E8703}"/>
              </a:ext>
            </a:extLst>
          </p:cNvPr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10680701" y="47625"/>
            <a:ext cx="1327151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53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en-GB" altLang="en-US" sz="700" dirty="0">
                <a:solidFill>
                  <a:srgbClr val="000000"/>
                </a:solidFill>
              </a:rPr>
              <a:t>JOH-ESK042-20101014-JA-X1</a:t>
            </a:r>
          </a:p>
        </p:txBody>
      </p:sp>
      <p:grpSp>
        <p:nvGrpSpPr>
          <p:cNvPr id="1038" name="ACET" hidden="1">
            <a:extLst>
              <a:ext uri="{FF2B5EF4-FFF2-40B4-BE49-F238E27FC236}">
                <a16:creationId xmlns:a16="http://schemas.microsoft.com/office/drawing/2014/main" id="{CDC309FA-5E29-3B95-0271-73986F4D82F3}"/>
              </a:ext>
            </a:extLst>
          </p:cNvPr>
          <p:cNvGrpSpPr>
            <a:grpSpLocks/>
          </p:cNvGrpSpPr>
          <p:nvPr>
            <p:custDataLst>
              <p:tags r:id="rId26"/>
            </p:custDataLst>
          </p:nvPr>
        </p:nvGrpSpPr>
        <p:grpSpPr bwMode="auto">
          <a:xfrm>
            <a:off x="1936751" y="1333500"/>
            <a:ext cx="5685367" cy="508000"/>
            <a:chOff x="915" y="710"/>
            <a:chExt cx="2686" cy="320"/>
          </a:xfrm>
        </p:grpSpPr>
        <p:cxnSp>
          <p:nvCxnSpPr>
            <p:cNvPr id="1042" name="AutoShape 103" hidden="1">
              <a:extLst>
                <a:ext uri="{FF2B5EF4-FFF2-40B4-BE49-F238E27FC236}">
                  <a16:creationId xmlns:a16="http://schemas.microsoft.com/office/drawing/2014/main" id="{EF61F318-BA4F-F0DB-2E4A-F760181B1E8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43" name="AutoShape 104" hidden="1">
              <a:extLst>
                <a:ext uri="{FF2B5EF4-FFF2-40B4-BE49-F238E27FC236}">
                  <a16:creationId xmlns:a16="http://schemas.microsoft.com/office/drawing/2014/main" id="{8F0537FC-AC71-8DB7-CFB5-CB838744D7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18288" anchor="b">
              <a:spAutoFit/>
            </a:bodyPr>
            <a:lstStyle>
              <a:lvl1pPr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600" b="1" dirty="0"/>
                <a:t>Title</a:t>
              </a:r>
            </a:p>
            <a:p>
              <a:pPr eaLnBrk="1" hangingPunct="1">
                <a:defRPr/>
              </a:pPr>
              <a:r>
                <a:rPr lang="en-GB" altLang="en-US" sz="16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9" name="Working Draft" hidden="1">
            <a:extLst>
              <a:ext uri="{FF2B5EF4-FFF2-40B4-BE49-F238E27FC236}">
                <a16:creationId xmlns:a16="http://schemas.microsoft.com/office/drawing/2014/main" id="{98FE61AF-59D6-ACFB-E5AE-6768DD8A4FCE}"/>
              </a:ext>
            </a:extLst>
          </p:cNvPr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 rot="5400000">
            <a:off x="11240397" y="3003422"/>
            <a:ext cx="1729641" cy="9233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/>
              <a:t>Working Draft - Last Modified 19.05.2011 09:01:51</a:t>
            </a:r>
            <a:endParaRPr lang="en-GB" sz="1600" dirty="0"/>
          </a:p>
        </p:txBody>
      </p:sp>
      <p:sp>
        <p:nvSpPr>
          <p:cNvPr id="1040" name="Printed" hidden="1">
            <a:extLst>
              <a:ext uri="{FF2B5EF4-FFF2-40B4-BE49-F238E27FC236}">
                <a16:creationId xmlns:a16="http://schemas.microsoft.com/office/drawing/2014/main" id="{0FA4D29B-B0B1-DC2F-2975-A9460BBD0472}"/>
              </a:ext>
            </a:extLst>
          </p:cNvPr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 rot="5400000">
            <a:off x="11617103" y="4467891"/>
            <a:ext cx="976229" cy="9233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sz="600" dirty="0"/>
              <a:t>Printed 26.01.2011 16:18:00</a:t>
            </a:r>
            <a:endParaRPr lang="en-GB" sz="1600" dirty="0"/>
          </a:p>
        </p:txBody>
      </p:sp>
      <p:pic>
        <p:nvPicPr>
          <p:cNvPr id="1041" name="Picture 140">
            <a:extLst>
              <a:ext uri="{FF2B5EF4-FFF2-40B4-BE49-F238E27FC236}">
                <a16:creationId xmlns:a16="http://schemas.microsoft.com/office/drawing/2014/main" id="{2AF1B167-E6A9-E399-098D-743B49EF494A}"/>
              </a:ext>
            </a:extLst>
          </p:cNvPr>
          <p:cNvPicPr>
            <a:picLocks noChangeArrowheads="1"/>
          </p:cNvPicPr>
          <p:nvPr>
            <p:custDataLst>
              <p:tags r:id="rId29"/>
            </p:custDataLst>
          </p:nvPr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1" y="341313"/>
            <a:ext cx="1564216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4870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 spd="slow"/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3896"/>
          </a:solidFill>
          <a:latin typeface="+mn-lt"/>
          <a:ea typeface="+mn-ea"/>
          <a:cs typeface="+mn-cs"/>
        </a:defRPr>
      </a:lvl1pPr>
      <a:lvl2pPr marL="147638" indent="-146050" algn="l" rtl="0" eaLnBrk="0" fontAlgn="base" hangingPunct="0">
        <a:spcBef>
          <a:spcPct val="0"/>
        </a:spcBef>
        <a:spcAft>
          <a:spcPct val="0"/>
        </a:spcAft>
        <a:buClr>
          <a:srgbClr val="8C7F6D"/>
        </a:buClr>
        <a:buSzPct val="125000"/>
        <a:buChar char="•"/>
        <a:defRPr sz="1600">
          <a:solidFill>
            <a:srgbClr val="003896"/>
          </a:solidFill>
          <a:latin typeface="+mn-lt"/>
          <a:cs typeface="+mn-cs"/>
        </a:defRPr>
      </a:lvl2pPr>
      <a:lvl3pPr marL="357188" indent="-207963" algn="l" rtl="0" eaLnBrk="0" fontAlgn="base" hangingPunct="0">
        <a:spcBef>
          <a:spcPct val="0"/>
        </a:spcBef>
        <a:spcAft>
          <a:spcPct val="0"/>
        </a:spcAft>
        <a:buClr>
          <a:srgbClr val="8C7F6D"/>
        </a:buClr>
        <a:buSzPct val="125000"/>
        <a:buFont typeface="Arial" panose="020B0604020202020204" pitchFamily="34" charset="0"/>
        <a:buChar char="–"/>
        <a:defRPr sz="1600">
          <a:solidFill>
            <a:srgbClr val="003896"/>
          </a:solidFill>
          <a:latin typeface="+mn-lt"/>
          <a:cs typeface="+mn-cs"/>
        </a:defRPr>
      </a:lvl3pPr>
      <a:lvl4pPr marL="481013" indent="-122238" algn="l" rtl="0" eaLnBrk="0" fontAlgn="base" hangingPunct="0">
        <a:spcBef>
          <a:spcPct val="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3896"/>
          </a:solidFill>
          <a:latin typeface="+mn-lt"/>
          <a:cs typeface="+mn-cs"/>
        </a:defRPr>
      </a:lvl4pPr>
      <a:lvl5pPr marL="657225" indent="-174625" algn="l" rtl="0" eaLnBrk="0" fontAlgn="base" hangingPunct="0">
        <a:spcBef>
          <a:spcPct val="0"/>
        </a:spcBef>
        <a:spcAft>
          <a:spcPct val="0"/>
        </a:spcAft>
        <a:buClr>
          <a:srgbClr val="8C7F6D"/>
        </a:buClr>
        <a:buFont typeface="Arial" panose="020B0604020202020204" pitchFamily="34" charset="0"/>
        <a:buChar char="–"/>
        <a:defRPr sz="1600">
          <a:solidFill>
            <a:srgbClr val="003896"/>
          </a:solidFill>
          <a:latin typeface="+mn-lt"/>
          <a:cs typeface="+mn-cs"/>
        </a:defRPr>
      </a:lvl5pPr>
      <a:lvl6pPr marL="1114425" indent="-174625" algn="l" rtl="0" fontAlgn="base">
        <a:spcBef>
          <a:spcPct val="0"/>
        </a:spcBef>
        <a:spcAft>
          <a:spcPct val="0"/>
        </a:spcAft>
        <a:buClr>
          <a:srgbClr val="8C7F6D"/>
        </a:buClr>
        <a:buFont typeface="Arial" charset="0"/>
        <a:buChar char="–"/>
        <a:defRPr sz="1600">
          <a:solidFill>
            <a:srgbClr val="003896"/>
          </a:solidFill>
          <a:latin typeface="+mn-lt"/>
          <a:cs typeface="+mn-cs"/>
        </a:defRPr>
      </a:lvl6pPr>
      <a:lvl7pPr marL="1571625" indent="-174625" algn="l" rtl="0" fontAlgn="base">
        <a:spcBef>
          <a:spcPct val="0"/>
        </a:spcBef>
        <a:spcAft>
          <a:spcPct val="0"/>
        </a:spcAft>
        <a:buClr>
          <a:srgbClr val="8C7F6D"/>
        </a:buClr>
        <a:buFont typeface="Arial" charset="0"/>
        <a:buChar char="–"/>
        <a:defRPr sz="1600">
          <a:solidFill>
            <a:srgbClr val="003896"/>
          </a:solidFill>
          <a:latin typeface="+mn-lt"/>
          <a:cs typeface="+mn-cs"/>
        </a:defRPr>
      </a:lvl7pPr>
      <a:lvl8pPr marL="2028825" indent="-174625" algn="l" rtl="0" fontAlgn="base">
        <a:spcBef>
          <a:spcPct val="0"/>
        </a:spcBef>
        <a:spcAft>
          <a:spcPct val="0"/>
        </a:spcAft>
        <a:buClr>
          <a:srgbClr val="8C7F6D"/>
        </a:buClr>
        <a:buFont typeface="Arial" charset="0"/>
        <a:buChar char="–"/>
        <a:defRPr sz="1600">
          <a:solidFill>
            <a:srgbClr val="003896"/>
          </a:solidFill>
          <a:latin typeface="+mn-lt"/>
          <a:cs typeface="+mn-cs"/>
        </a:defRPr>
      </a:lvl8pPr>
      <a:lvl9pPr marL="2486025" indent="-174625" algn="l" rtl="0" fontAlgn="base">
        <a:spcBef>
          <a:spcPct val="0"/>
        </a:spcBef>
        <a:spcAft>
          <a:spcPct val="0"/>
        </a:spcAft>
        <a:buClr>
          <a:srgbClr val="8C7F6D"/>
        </a:buClr>
        <a:buFont typeface="Arial" charset="0"/>
        <a:buChar char="–"/>
        <a:defRPr sz="1600"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56364E1F-FAED-FBA7-8C33-6B1ACDD6234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21724896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395" imgH="394" progId="TCLayout.ActiveDocument.1">
                  <p:embed/>
                </p:oleObj>
              </mc:Choice>
              <mc:Fallback>
                <p:oleObj name="think-cell Slide" r:id="rId14" imgW="395" imgH="394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6364E1F-FAED-FBA7-8C33-6B1ACDD623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2043E-2BCC-477C-BD59-B18936B3010F}" type="datetimeFigureOut">
              <a:rPr lang="en-ZA" smtClean="0"/>
              <a:t>2026/08/13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17211-53BF-4AC7-B755-030C87488052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38323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3.png"/><Relationship Id="rId12" Type="http://schemas.openxmlformats.org/officeDocument/2006/relationships/image" Target="../media/image18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07.xml"/><Relationship Id="rId6" Type="http://schemas.openxmlformats.org/officeDocument/2006/relationships/hyperlink" Target="https://forms.cloud.microsoft/r/7b43TUBU1Z" TargetMode="External"/><Relationship Id="rId11" Type="http://schemas.openxmlformats.org/officeDocument/2006/relationships/image" Target="../media/image17.png"/><Relationship Id="rId5" Type="http://schemas.openxmlformats.org/officeDocument/2006/relationships/image" Target="../media/image12.emf"/><Relationship Id="rId10" Type="http://schemas.openxmlformats.org/officeDocument/2006/relationships/image" Target="../media/image16.png"/><Relationship Id="rId4" Type="http://schemas.openxmlformats.org/officeDocument/2006/relationships/oleObject" Target="../embeddings/oleObject8.bin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7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262F56-5B55-27F2-D1B5-4997FA216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E8996455-2733-1FED-0961-62AD18453D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8996455-2733-1FED-0961-62AD18453D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Rectangle 30">
            <a:extLst>
              <a:ext uri="{FF2B5EF4-FFF2-40B4-BE49-F238E27FC236}">
                <a16:creationId xmlns:a16="http://schemas.microsoft.com/office/drawing/2014/main" id="{CB1DDFAC-217C-EE3F-430F-4C91B889238C}"/>
              </a:ext>
            </a:extLst>
          </p:cNvPr>
          <p:cNvSpPr/>
          <p:nvPr/>
        </p:nvSpPr>
        <p:spPr>
          <a:xfrm>
            <a:off x="0" y="-5158"/>
            <a:ext cx="12192000" cy="5495098"/>
          </a:xfrm>
          <a:prstGeom prst="rect">
            <a:avLst/>
          </a:prstGeom>
          <a:gradFill flip="none" rotWithShape="1">
            <a:gsLst>
              <a:gs pos="70000">
                <a:srgbClr val="8EA5D5">
                  <a:alpha val="25000"/>
                </a:srgbClr>
              </a:gs>
              <a:gs pos="25000">
                <a:schemeClr val="bg1"/>
              </a:gs>
              <a:gs pos="100000">
                <a:schemeClr val="bg1">
                  <a:alpha val="11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E41B0A5-6D51-CB31-C9BE-5C2D53C6E194}"/>
              </a:ext>
            </a:extLst>
          </p:cNvPr>
          <p:cNvSpPr txBox="1">
            <a:spLocks/>
          </p:cNvSpPr>
          <p:nvPr/>
        </p:nvSpPr>
        <p:spPr>
          <a:xfrm>
            <a:off x="2156702" y="334119"/>
            <a:ext cx="6771616" cy="1558279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M</a:t>
            </a:r>
            <a:r>
              <a:rPr lang="en-GB" sz="3600" dirty="0">
                <a:solidFill>
                  <a:srgbClr val="003896"/>
                </a:solidFill>
                <a:latin typeface="Gill Sans MT" panose="020B0502020104020203" pitchFamily="34" charset="0"/>
              </a:rPr>
              <a:t>S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ME Business Connect -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Supplier Development Convention comes to </a:t>
            </a:r>
            <a:r>
              <a:rPr lang="en-GB" sz="3600" dirty="0">
                <a:solidFill>
                  <a:srgbClr val="003896"/>
                </a:solidFill>
                <a:latin typeface="Gill Sans MT" panose="020B0502020104020203" pitchFamily="34" charset="0"/>
              </a:rPr>
              <a:t>Western Cape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Gill Sans MT" panose="020B0502020104020203" pitchFamily="34" charset="0"/>
              <a:ea typeface="+mj-ea"/>
              <a:cs typeface="+mj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3204DC34-EFA9-66D4-B05A-E055296D2648}"/>
              </a:ext>
            </a:extLst>
          </p:cNvPr>
          <p:cNvSpPr txBox="1">
            <a:spLocks/>
          </p:cNvSpPr>
          <p:nvPr/>
        </p:nvSpPr>
        <p:spPr>
          <a:xfrm>
            <a:off x="4876448" y="3089087"/>
            <a:ext cx="7100949" cy="23161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Gill Sans MT" panose="020B0502020104020203" pitchFamily="34" charset="0"/>
              </a:rPr>
              <a:t>Date:   </a:t>
            </a:r>
            <a:r>
              <a:rPr lang="en-GB" sz="1700" dirty="0">
                <a:solidFill>
                  <a:srgbClr val="4472C4">
                    <a:lumMod val="75000"/>
                  </a:srgbClr>
                </a:solidFill>
                <a:latin typeface="Gill Sans MT" panose="020B0502020104020203" pitchFamily="34" charset="0"/>
              </a:rPr>
              <a:t>15 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Gill Sans MT" panose="020B0502020104020203" pitchFamily="34" charset="0"/>
              </a:rPr>
              <a:t>-16 September 2026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Gill Sans MT" panose="020B0502020104020203" pitchFamily="34" charset="0"/>
              </a:rPr>
              <a:t>Time:  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Gill Sans MT" panose="020B0502020104020203" pitchFamily="34" charset="0"/>
              </a:rPr>
              <a:t>08:00 – 15:30 </a:t>
            </a:r>
          </a:p>
          <a:p>
            <a:pPr lvl="0" algn="l">
              <a:lnSpc>
                <a:spcPct val="100000"/>
              </a:lnSpc>
              <a:spcBef>
                <a:spcPts val="500"/>
              </a:spcBef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Gill Sans MT" panose="020B0502020104020203" pitchFamily="34" charset="0"/>
              </a:rPr>
              <a:t>Venue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Gill Sans MT" panose="020B0502020104020203" pitchFamily="34" charset="0"/>
              </a:rPr>
              <a:t> </a:t>
            </a:r>
            <a:r>
              <a:rPr lang="en-GB" sz="1700" dirty="0">
                <a:solidFill>
                  <a:srgbClr val="4472C4">
                    <a:lumMod val="75000"/>
                  </a:srgbClr>
                </a:solidFill>
                <a:latin typeface="Gill Sans MT" panose="020B0502020104020203" pitchFamily="34" charset="0"/>
              </a:rPr>
              <a:t>Mossel Bay Town Hall 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Gill Sans MT" panose="020B0502020104020203" pitchFamily="34" charset="0"/>
              </a:rPr>
              <a:t>– </a:t>
            </a:r>
            <a:r>
              <a:rPr lang="en-ZA" sz="17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101 Marsh Street, Mossel Bay, WC Province</a:t>
            </a:r>
            <a:endParaRPr kumimoji="0" lang="en-GB" sz="17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Gill Sans MT" panose="020B0502020104020203" pitchFamily="34" charset="0"/>
            </a:endParaRPr>
          </a:p>
          <a:p>
            <a:pPr algn="l">
              <a:lnSpc>
                <a:spcPct val="100000"/>
              </a:lnSpc>
              <a:spcBef>
                <a:spcPts val="500"/>
              </a:spcBef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Gill Sans MT" panose="020B0502020104020203" pitchFamily="34" charset="0"/>
              </a:rPr>
              <a:t>RSVP: </a:t>
            </a:r>
            <a:r>
              <a:rPr lang="en-ZA" sz="1800" dirty="0">
                <a:hlinkClick r:id="rId6"/>
              </a:rPr>
              <a:t>Click here to RSVP</a:t>
            </a:r>
            <a:endParaRPr lang="en-ZA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Gill Sans MT" panose="020B0502020104020203" pitchFamily="34" charset="0"/>
              </a:rPr>
              <a:t>b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Gill Sans MT" panose="020B0502020104020203" pitchFamily="34" charset="0"/>
              </a:rPr>
              <a:t>efore Monday </a:t>
            </a:r>
            <a:r>
              <a:rPr lang="en-GB" sz="1600" i="1" dirty="0">
                <a:solidFill>
                  <a:srgbClr val="4472C4">
                    <a:lumMod val="75000"/>
                  </a:srgbClr>
                </a:solidFill>
                <a:latin typeface="Gill Sans MT" panose="020B0502020104020203" pitchFamily="34" charset="0"/>
              </a:rPr>
              <a:t>14 September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Gill Sans MT" panose="020B0502020104020203" pitchFamily="34" charset="0"/>
              </a:rPr>
              <a:t>2026, include your MSME Status and Business Address</a:t>
            </a:r>
            <a:r>
              <a:rPr kumimoji="0" lang="en-GB" sz="1700" b="0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Gill Sans MT" panose="020B0502020104020203" pitchFamily="34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1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Gill Sans MT" panose="020B05020201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Gill Sans MT" panose="020B0502020104020203" pitchFamily="34" charset="0"/>
              </a:rPr>
              <a:t>Please note that seats are limited to the first 250* responses from the Western Cape Province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ill Sans MT" panose="020B0502020104020203" pitchFamily="34" charset="0"/>
              </a:rPr>
              <a:t>*One representative per MSME will be admitted, strictly by RSVP confirmation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66F6D3E-65CC-B624-7BDA-683E73743342}"/>
              </a:ext>
            </a:extLst>
          </p:cNvPr>
          <p:cNvGrpSpPr/>
          <p:nvPr/>
        </p:nvGrpSpPr>
        <p:grpSpPr>
          <a:xfrm>
            <a:off x="9306928" y="420732"/>
            <a:ext cx="2278700" cy="553894"/>
            <a:chOff x="9033314" y="526830"/>
            <a:chExt cx="2278700" cy="553894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8C3A0AB0-D4C7-1D08-51E8-912FD2D38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33314" y="526830"/>
              <a:ext cx="332674" cy="553894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4D8604D-17EE-4A22-127A-07E6979D7D3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37236" y="577862"/>
              <a:ext cx="1774778" cy="451123"/>
            </a:xfrm>
            <a:prstGeom prst="rect">
              <a:avLst/>
            </a:prstGeom>
          </p:spPr>
        </p:pic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A01A58E9-0F0D-F7BB-89A1-32495A1C33F1}"/>
              </a:ext>
            </a:extLst>
          </p:cNvPr>
          <p:cNvSpPr/>
          <p:nvPr/>
        </p:nvSpPr>
        <p:spPr>
          <a:xfrm>
            <a:off x="0" y="5545014"/>
            <a:ext cx="12192000" cy="1312986"/>
          </a:xfrm>
          <a:prstGeom prst="rect">
            <a:avLst/>
          </a:prstGeom>
          <a:gradFill flip="none" rotWithShape="1">
            <a:gsLst>
              <a:gs pos="0">
                <a:srgbClr val="003896">
                  <a:shade val="30000"/>
                  <a:satMod val="115000"/>
                </a:srgbClr>
              </a:gs>
              <a:gs pos="64000">
                <a:srgbClr val="003896">
                  <a:shade val="67500"/>
                  <a:satMod val="115000"/>
                </a:srgbClr>
              </a:gs>
              <a:gs pos="100000">
                <a:srgbClr val="003896">
                  <a:shade val="100000"/>
                  <a:satMod val="115000"/>
                  <a:alpha val="22000"/>
                </a:srgbClr>
              </a:gs>
            </a:gsLst>
            <a:lin ang="12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4925D4C-549B-7B1F-F18E-F8C1C65038A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063" y="1"/>
            <a:ext cx="1225485" cy="68580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DB305CB-A13C-B2B7-CE8F-5F0E826B2405}"/>
              </a:ext>
            </a:extLst>
          </p:cNvPr>
          <p:cNvSpPr txBox="1"/>
          <p:nvPr/>
        </p:nvSpPr>
        <p:spPr>
          <a:xfrm>
            <a:off x="5039255" y="5653430"/>
            <a:ext cx="6141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GPS: Coordinates: -</a:t>
            </a:r>
            <a:r>
              <a:rPr lang="en-GB" sz="1600" dirty="0">
                <a:solidFill>
                  <a:schemeClr val="bg1"/>
                </a:solidFill>
                <a:latin typeface="Gill Sans MT" panose="020B0502020104020203" pitchFamily="34" charset="0"/>
              </a:rPr>
              <a:t> </a:t>
            </a:r>
            <a:r>
              <a:rPr lang="en-ZA" dirty="0">
                <a:solidFill>
                  <a:schemeClr val="bg1"/>
                </a:solidFill>
              </a:rPr>
              <a:t>34.181809° S , 22.139222° E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3D77D4-D88B-CDBD-FCDF-CC20AE00B846}"/>
              </a:ext>
            </a:extLst>
          </p:cNvPr>
          <p:cNvSpPr/>
          <p:nvPr/>
        </p:nvSpPr>
        <p:spPr>
          <a:xfrm>
            <a:off x="0" y="5468322"/>
            <a:ext cx="12192000" cy="91440"/>
          </a:xfrm>
          <a:prstGeom prst="rect">
            <a:avLst/>
          </a:prstGeom>
          <a:solidFill>
            <a:srgbClr val="59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9878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858ACB6-0E1B-2590-DCE1-DF87B6B1010A}"/>
              </a:ext>
            </a:extLst>
          </p:cNvPr>
          <p:cNvSpPr txBox="1">
            <a:spLocks/>
          </p:cNvSpPr>
          <p:nvPr/>
        </p:nvSpPr>
        <p:spPr>
          <a:xfrm rot="16200000">
            <a:off x="-2312650" y="2722681"/>
            <a:ext cx="5801552" cy="11223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rgbClr val="B5AA9D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Invitation</a:t>
            </a:r>
          </a:p>
        </p:txBody>
      </p:sp>
      <p:pic>
        <p:nvPicPr>
          <p:cNvPr id="28" name="Picture 27" descr="Shape, circle&#10;&#10;Description automatically generated">
            <a:extLst>
              <a:ext uri="{FF2B5EF4-FFF2-40B4-BE49-F238E27FC236}">
                <a16:creationId xmlns:a16="http://schemas.microsoft.com/office/drawing/2014/main" id="{4C307103-7938-273D-A577-8DD99172A44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74" y="3815720"/>
            <a:ext cx="3053335" cy="276751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E4DF0D9-4DC5-E102-D1B7-0249DBA08E1D}"/>
              </a:ext>
            </a:extLst>
          </p:cNvPr>
          <p:cNvSpPr/>
          <p:nvPr/>
        </p:nvSpPr>
        <p:spPr>
          <a:xfrm>
            <a:off x="0" y="5453574"/>
            <a:ext cx="12192000" cy="91440"/>
          </a:xfrm>
          <a:prstGeom prst="rect">
            <a:avLst/>
          </a:prstGeom>
          <a:solidFill>
            <a:srgbClr val="59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Picture 29" descr="Shape, circle&#10;&#10;Description automatically generated">
            <a:extLst>
              <a:ext uri="{FF2B5EF4-FFF2-40B4-BE49-F238E27FC236}">
                <a16:creationId xmlns:a16="http://schemas.microsoft.com/office/drawing/2014/main" id="{4B7A2C00-C559-2DCC-170B-9CA9DAA1700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417" y="4832544"/>
            <a:ext cx="1951032" cy="1768394"/>
          </a:xfrm>
          <a:prstGeom prst="rect">
            <a:avLst/>
          </a:prstGeom>
        </p:spPr>
      </p:pic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74B2891F-CEE8-1F97-E829-2CB4BADCAF59}"/>
              </a:ext>
            </a:extLst>
          </p:cNvPr>
          <p:cNvSpPr/>
          <p:nvPr/>
        </p:nvSpPr>
        <p:spPr>
          <a:xfrm>
            <a:off x="3176588" y="4907430"/>
            <a:ext cx="1630697" cy="1616451"/>
          </a:xfrm>
          <a:prstGeom prst="flowChartConnector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6350">
            <a:solidFill>
              <a:srgbClr val="897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5CADFB-9E89-F9DE-1411-6C14C53F424B}"/>
              </a:ext>
            </a:extLst>
          </p:cNvPr>
          <p:cNvSpPr txBox="1"/>
          <p:nvPr/>
        </p:nvSpPr>
        <p:spPr>
          <a:xfrm>
            <a:off x="5039255" y="6089231"/>
            <a:ext cx="6141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The next Business Connect Conventions for different provinces will be announced.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5133BC1-9B6C-97C9-1640-FDA0788CB795}"/>
              </a:ext>
            </a:extLst>
          </p:cNvPr>
          <p:cNvSpPr txBox="1">
            <a:spLocks/>
          </p:cNvSpPr>
          <p:nvPr/>
        </p:nvSpPr>
        <p:spPr>
          <a:xfrm>
            <a:off x="2194741" y="1910106"/>
            <a:ext cx="9782657" cy="83879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The Eskom Business Connect Programme is an initiative by the Eskom Development Foundation to support sustainable supplier development.  Eskom is bringing together local </a:t>
            </a:r>
            <a:r>
              <a:rPr lang="en-US" sz="1800" dirty="0">
                <a:solidFill>
                  <a:srgbClr val="003896"/>
                </a:solidFill>
                <a:latin typeface="Gill Sans MT" panose="020B0502020104020203" pitchFamily="34" charset="0"/>
              </a:rPr>
              <a:t>Micro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Small</a:t>
            </a:r>
            <a:r>
              <a:rPr lang="en-US" sz="1800" dirty="0">
                <a:solidFill>
                  <a:srgbClr val="003896"/>
                </a:solidFill>
                <a:latin typeface="Gill Sans MT" panose="020B0502020104020203" pitchFamily="34" charset="0"/>
              </a:rPr>
              <a:t> and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 Medium sized Enterprises (MSMEs) to access business opportunities at Eskom and other large companies in the area and to hear from business experts about new trends.</a:t>
            </a: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Gill Sans MT" panose="020B0502020104020203" pitchFamily="34" charset="0"/>
              <a:ea typeface="+mj-ea"/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7B9366-3470-A154-1634-2DADC8B6965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8932" y="3907942"/>
            <a:ext cx="2571297" cy="2477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5292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QE_f7M8CU.FmjAVXkTDD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DR.A3RXO0qOWcr4loXCP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bsSnYlr00iOfk5FFF0xw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mqwOHxY_EWvl3SXohFnM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RadWUNhX02NwXsam_pSc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B4fJfu1YkypLJC8FTaLS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UVO20C06E2r7UGwyu.JN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oZe3zrh_0uiORQ1.TzBU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bBEnr6qEUelbmdzrBma2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nOJDOaqQkOuKsQbi6ELQ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r3e6bHBtkyaT3_dQifIR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LiCme39cUaEwiglhmkmO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RekljvuVkCFs1IHNIHHr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QE_f7M8CU.FmjAVXkTDD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mqwOHxY_EWvl3SXohFnMg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RadWUNhX02NwXsam_pSc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B4fJfu1YkypLJC8FTaLSQ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UVO20C06E2r7UGwyu.JNQ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oZe3zrh_0uiORQ1.TzBUw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bBEnr6qEUelbmdzrBma2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nOJDOaqQkOuKsQbi6ELQ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r3e6bHBtkyaT3_dQifIR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LiCme39cUaEwiglhmkmO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RekljvuVkCFs1IHNIHHrg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QE_f7M8CU.FmjAVXkTDDA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mqwOHxY_EWvl3SXohFnM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RadWUNhX02NwXsam_pSc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B4fJfu1YkypLJC8FTaLSQ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UVO20C06E2r7UGwyu.JNQ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oZe3zrh_0uiORQ1.TzBU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bBEnr6qEUelbmdzrBma2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nOJDOaqQkOuKsQbi6ELQw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r3e6bHBtkyaT3_dQifIRw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LiCme39cUaEwiglhmkmO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RekljvuVkCFs1IHNIHHr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heme/theme1.xml><?xml version="1.0" encoding="utf-8"?>
<a:theme xmlns:a="http://schemas.openxmlformats.org/drawingml/2006/main" name="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2.xml><?xml version="1.0" encoding="utf-8"?>
<a:theme xmlns:a="http://schemas.openxmlformats.org/drawingml/2006/main" name="New Eskom template">
  <a:themeElements>
    <a:clrScheme name="">
      <a:dk1>
        <a:srgbClr val="003896"/>
      </a:dk1>
      <a:lt1>
        <a:srgbClr val="FFFFFF"/>
      </a:lt1>
      <a:dk2>
        <a:srgbClr val="83725B"/>
      </a:dk2>
      <a:lt2>
        <a:srgbClr val="A29584"/>
      </a:lt2>
      <a:accent1>
        <a:srgbClr val="C1B8AD"/>
      </a:accent1>
      <a:accent2>
        <a:srgbClr val="7F9BCA"/>
      </a:accent2>
      <a:accent3>
        <a:srgbClr val="FFFFFF"/>
      </a:accent3>
      <a:accent4>
        <a:srgbClr val="002E7F"/>
      </a:accent4>
      <a:accent5>
        <a:srgbClr val="DDD8D3"/>
      </a:accent5>
      <a:accent6>
        <a:srgbClr val="728CB7"/>
      </a:accent6>
      <a:hlink>
        <a:srgbClr val="C97A00"/>
      </a:hlink>
      <a:folHlink>
        <a:srgbClr val="003896"/>
      </a:folHlink>
    </a:clrScheme>
    <a:fontScheme name="New Eskom templat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905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905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New Eskom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Eskom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Eskom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Eskom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Eskom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Eskom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Eskom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Eskom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Eskom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Eskom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Eskom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Eskom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Eskom template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Eskom template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Eskom template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Eskom template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4D5BEB3BCC534C983E53BAEB460006" ma:contentTypeVersion="14" ma:contentTypeDescription="Create a new document." ma:contentTypeScope="" ma:versionID="bf6fe4fc7551fcb935b96481d70aa183">
  <xsd:schema xmlns:xsd="http://www.w3.org/2001/XMLSchema" xmlns:xs="http://www.w3.org/2001/XMLSchema" xmlns:p="http://schemas.microsoft.com/office/2006/metadata/properties" xmlns:ns3="d179aeff-3c50-4599-8bc2-bd1edc4de3e0" xmlns:ns4="f061731a-4262-4ab4-ba92-d86cb3620b10" targetNamespace="http://schemas.microsoft.com/office/2006/metadata/properties" ma:root="true" ma:fieldsID="a3f93516754a9547e0ddf973b50c9e34" ns3:_="" ns4:_="">
    <xsd:import namespace="d179aeff-3c50-4599-8bc2-bd1edc4de3e0"/>
    <xsd:import namespace="f061731a-4262-4ab4-ba92-d86cb3620b1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MediaServiceAutoTags" minOccurs="0"/>
                <xsd:element ref="ns4:_activity" minOccurs="0"/>
                <xsd:element ref="ns4:MediaServiceObjectDetectorVersions" minOccurs="0"/>
                <xsd:element ref="ns4:MediaServiceGenerationTime" minOccurs="0"/>
                <xsd:element ref="ns4:MediaServiceEventHashCode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9aeff-3c50-4599-8bc2-bd1edc4de3e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1731a-4262-4ab4-ba92-d86cb3620b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20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061731a-4262-4ab4-ba92-d86cb3620b10" xsi:nil="true"/>
  </documentManagement>
</p:properties>
</file>

<file path=customXml/itemProps1.xml><?xml version="1.0" encoding="utf-8"?>
<ds:datastoreItem xmlns:ds="http://schemas.openxmlformats.org/officeDocument/2006/customXml" ds:itemID="{1027C973-CC70-4E3A-BD32-66AFD1718D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79aeff-3c50-4599-8bc2-bd1edc4de3e0"/>
    <ds:schemaRef ds:uri="f061731a-4262-4ab4-ba92-d86cb3620b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CF80F96-F9CE-4A6F-83BD-0539757E954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1D71280-EC48-4633-AA70-CBE5FE9BB1B0}">
  <ds:schemaRefs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f061731a-4262-4ab4-ba92-d86cb3620b10"/>
    <ds:schemaRef ds:uri="d179aeff-3c50-4599-8bc2-bd1edc4de3e0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93aedbdc-cc67-4652-aa12-d250a876ae79}" enabled="0" method="" siteId="{93aedbdc-cc67-4652-aa12-d250a876ae7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6651</TotalTime>
  <Words>170</Words>
  <Application>Microsoft Office PowerPoint</Application>
  <PresentationFormat>Widescreen</PresentationFormat>
  <Paragraphs>15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Arial</vt:lpstr>
      <vt:lpstr>Calibri</vt:lpstr>
      <vt:lpstr>Calibri Light</vt:lpstr>
      <vt:lpstr>Courier New</vt:lpstr>
      <vt:lpstr>Gill Sans MT</vt:lpstr>
      <vt:lpstr>Wingdings</vt:lpstr>
      <vt:lpstr>Content Slide Master</vt:lpstr>
      <vt:lpstr>New Eskom template</vt:lpstr>
      <vt:lpstr>2_Office Theme</vt:lpstr>
      <vt:lpstr>think-cell Slide</vt:lpstr>
      <vt:lpstr>PowerPoint Presentation</vt:lpstr>
    </vt:vector>
  </TitlesOfParts>
  <Company>Eskom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Hanlie Smit</dc:creator>
  <cp:lastModifiedBy>Thato Choabi</cp:lastModifiedBy>
  <cp:revision>80</cp:revision>
  <cp:lastPrinted>2025-05-09T12:00:24Z</cp:lastPrinted>
  <dcterms:created xsi:type="dcterms:W3CDTF">2020-01-06T09:48:40Z</dcterms:created>
  <dcterms:modified xsi:type="dcterms:W3CDTF">2026-08-13T07:16:16Z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0x0101003C4D5BEB3BCC534C983E53BAEB460006</vt:lpwstr>
  </property>
</Properties>
</file>