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7" r:id="rId11"/>
    <p:sldId id="265" r:id="rId1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700" y="-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1D3D87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1D3D87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990600"/>
          </a:xfrm>
          <a:custGeom>
            <a:avLst/>
            <a:gdLst/>
            <a:ahLst/>
            <a:cxnLst/>
            <a:rect l="l" t="t" r="r" b="b"/>
            <a:pathLst>
              <a:path w="12192000" h="990600">
                <a:moveTo>
                  <a:pt x="12192000" y="0"/>
                </a:moveTo>
                <a:lnTo>
                  <a:pt x="0" y="0"/>
                </a:lnTo>
                <a:lnTo>
                  <a:pt x="0" y="990600"/>
                </a:lnTo>
                <a:lnTo>
                  <a:pt x="12192000" y="9906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990600"/>
          </a:xfrm>
          <a:custGeom>
            <a:avLst/>
            <a:gdLst/>
            <a:ahLst/>
            <a:cxnLst/>
            <a:rect l="l" t="t" r="r" b="b"/>
            <a:pathLst>
              <a:path w="12192000" h="990600">
                <a:moveTo>
                  <a:pt x="0" y="990600"/>
                </a:moveTo>
                <a:lnTo>
                  <a:pt x="12192000" y="990600"/>
                </a:lnTo>
                <a:lnTo>
                  <a:pt x="12192000" y="0"/>
                </a:lnTo>
                <a:lnTo>
                  <a:pt x="0" y="0"/>
                </a:lnTo>
                <a:lnTo>
                  <a:pt x="0" y="990600"/>
                </a:lnTo>
                <a:close/>
              </a:path>
            </a:pathLst>
          </a:custGeom>
          <a:ln w="12700">
            <a:solidFill>
              <a:srgbClr val="0025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0589" y="449615"/>
            <a:ext cx="124488" cy="18226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0866704" y="354050"/>
            <a:ext cx="1000125" cy="276225"/>
          </a:xfrm>
          <a:custGeom>
            <a:avLst/>
            <a:gdLst/>
            <a:ahLst/>
            <a:cxnLst/>
            <a:rect l="l" t="t" r="r" b="b"/>
            <a:pathLst>
              <a:path w="1000125" h="276225">
                <a:moveTo>
                  <a:pt x="179616" y="0"/>
                </a:moveTo>
                <a:lnTo>
                  <a:pt x="122593" y="0"/>
                </a:lnTo>
                <a:lnTo>
                  <a:pt x="74168" y="10744"/>
                </a:lnTo>
                <a:lnTo>
                  <a:pt x="35280" y="40144"/>
                </a:lnTo>
                <a:lnTo>
                  <a:pt x="9398" y="83959"/>
                </a:lnTo>
                <a:lnTo>
                  <a:pt x="0" y="137934"/>
                </a:lnTo>
                <a:lnTo>
                  <a:pt x="9398" y="191490"/>
                </a:lnTo>
                <a:lnTo>
                  <a:pt x="35280" y="235343"/>
                </a:lnTo>
                <a:lnTo>
                  <a:pt x="74168" y="264985"/>
                </a:lnTo>
                <a:lnTo>
                  <a:pt x="122593" y="275869"/>
                </a:lnTo>
                <a:lnTo>
                  <a:pt x="179616" y="275869"/>
                </a:lnTo>
                <a:lnTo>
                  <a:pt x="179616" y="245325"/>
                </a:lnTo>
                <a:lnTo>
                  <a:pt x="114998" y="245325"/>
                </a:lnTo>
                <a:lnTo>
                  <a:pt x="89319" y="238366"/>
                </a:lnTo>
                <a:lnTo>
                  <a:pt x="64274" y="219214"/>
                </a:lnTo>
                <a:lnTo>
                  <a:pt x="45110" y="190461"/>
                </a:lnTo>
                <a:lnTo>
                  <a:pt x="37071" y="154686"/>
                </a:lnTo>
                <a:lnTo>
                  <a:pt x="154901" y="154686"/>
                </a:lnTo>
                <a:lnTo>
                  <a:pt x="154901" y="122174"/>
                </a:lnTo>
                <a:lnTo>
                  <a:pt x="37071" y="122174"/>
                </a:lnTo>
                <a:lnTo>
                  <a:pt x="44704" y="86652"/>
                </a:lnTo>
                <a:lnTo>
                  <a:pt x="63919" y="57518"/>
                </a:lnTo>
                <a:lnTo>
                  <a:pt x="89192" y="37795"/>
                </a:lnTo>
                <a:lnTo>
                  <a:pt x="114998" y="30556"/>
                </a:lnTo>
                <a:lnTo>
                  <a:pt x="179616" y="30556"/>
                </a:lnTo>
                <a:lnTo>
                  <a:pt x="179616" y="0"/>
                </a:lnTo>
                <a:close/>
              </a:path>
              <a:path w="1000125" h="276225">
                <a:moveTo>
                  <a:pt x="402932" y="0"/>
                </a:moveTo>
                <a:lnTo>
                  <a:pt x="371563" y="0"/>
                </a:lnTo>
                <a:lnTo>
                  <a:pt x="371563" y="275869"/>
                </a:lnTo>
                <a:lnTo>
                  <a:pt x="402932" y="275869"/>
                </a:lnTo>
                <a:lnTo>
                  <a:pt x="402932" y="0"/>
                </a:lnTo>
                <a:close/>
              </a:path>
              <a:path w="1000125" h="276225">
                <a:moveTo>
                  <a:pt x="999718" y="163550"/>
                </a:moveTo>
                <a:lnTo>
                  <a:pt x="994206" y="131533"/>
                </a:lnTo>
                <a:lnTo>
                  <a:pt x="994181" y="131368"/>
                </a:lnTo>
                <a:lnTo>
                  <a:pt x="986739" y="120205"/>
                </a:lnTo>
                <a:lnTo>
                  <a:pt x="979017" y="108623"/>
                </a:lnTo>
                <a:lnTo>
                  <a:pt x="956373" y="95097"/>
                </a:lnTo>
                <a:lnTo>
                  <a:pt x="928408" y="90639"/>
                </a:lnTo>
                <a:lnTo>
                  <a:pt x="910094" y="92240"/>
                </a:lnTo>
                <a:lnTo>
                  <a:pt x="893025" y="97536"/>
                </a:lnTo>
                <a:lnTo>
                  <a:pt x="878446" y="107264"/>
                </a:lnTo>
                <a:lnTo>
                  <a:pt x="867613" y="122174"/>
                </a:lnTo>
                <a:lnTo>
                  <a:pt x="866101" y="120205"/>
                </a:lnTo>
                <a:lnTo>
                  <a:pt x="863854" y="117246"/>
                </a:lnTo>
                <a:lnTo>
                  <a:pt x="855268" y="106019"/>
                </a:lnTo>
                <a:lnTo>
                  <a:pt x="841667" y="96558"/>
                </a:lnTo>
                <a:lnTo>
                  <a:pt x="841870" y="96558"/>
                </a:lnTo>
                <a:lnTo>
                  <a:pt x="826998" y="91821"/>
                </a:lnTo>
                <a:lnTo>
                  <a:pt x="812507" y="90639"/>
                </a:lnTo>
                <a:lnTo>
                  <a:pt x="797674" y="92024"/>
                </a:lnTo>
                <a:lnTo>
                  <a:pt x="782929" y="96558"/>
                </a:lnTo>
                <a:lnTo>
                  <a:pt x="770153" y="104775"/>
                </a:lnTo>
                <a:lnTo>
                  <a:pt x="761199" y="117246"/>
                </a:lnTo>
                <a:lnTo>
                  <a:pt x="761199" y="95567"/>
                </a:lnTo>
                <a:lnTo>
                  <a:pt x="728878" y="95567"/>
                </a:lnTo>
                <a:lnTo>
                  <a:pt x="728878" y="275869"/>
                </a:lnTo>
                <a:lnTo>
                  <a:pt x="761199" y="275869"/>
                </a:lnTo>
                <a:lnTo>
                  <a:pt x="761199" y="168478"/>
                </a:lnTo>
                <a:lnTo>
                  <a:pt x="764730" y="147637"/>
                </a:lnTo>
                <a:lnTo>
                  <a:pt x="774496" y="132511"/>
                </a:lnTo>
                <a:lnTo>
                  <a:pt x="789254" y="123317"/>
                </a:lnTo>
                <a:lnTo>
                  <a:pt x="807758" y="120205"/>
                </a:lnTo>
                <a:lnTo>
                  <a:pt x="823226" y="122999"/>
                </a:lnTo>
                <a:lnTo>
                  <a:pt x="835939" y="131533"/>
                </a:lnTo>
                <a:lnTo>
                  <a:pt x="844550" y="145973"/>
                </a:lnTo>
                <a:lnTo>
                  <a:pt x="847725" y="166509"/>
                </a:lnTo>
                <a:lnTo>
                  <a:pt x="847725" y="275869"/>
                </a:lnTo>
                <a:lnTo>
                  <a:pt x="880021" y="275869"/>
                </a:lnTo>
                <a:lnTo>
                  <a:pt x="880021" y="168478"/>
                </a:lnTo>
                <a:lnTo>
                  <a:pt x="883551" y="147637"/>
                </a:lnTo>
                <a:lnTo>
                  <a:pt x="893292" y="132511"/>
                </a:lnTo>
                <a:lnTo>
                  <a:pt x="908024" y="123317"/>
                </a:lnTo>
                <a:lnTo>
                  <a:pt x="914806" y="122174"/>
                </a:lnTo>
                <a:lnTo>
                  <a:pt x="926503" y="120205"/>
                </a:lnTo>
                <a:lnTo>
                  <a:pt x="942136" y="122999"/>
                </a:lnTo>
                <a:lnTo>
                  <a:pt x="955179" y="131533"/>
                </a:lnTo>
                <a:lnTo>
                  <a:pt x="964107" y="145973"/>
                </a:lnTo>
                <a:lnTo>
                  <a:pt x="967409" y="166509"/>
                </a:lnTo>
                <a:lnTo>
                  <a:pt x="967409" y="275869"/>
                </a:lnTo>
                <a:lnTo>
                  <a:pt x="999718" y="275869"/>
                </a:lnTo>
                <a:lnTo>
                  <a:pt x="999718" y="1635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84629" y="445665"/>
            <a:ext cx="187208" cy="18916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75782" y="444681"/>
            <a:ext cx="135887" cy="189168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0441939" y="312674"/>
            <a:ext cx="361315" cy="368300"/>
          </a:xfrm>
          <a:custGeom>
            <a:avLst/>
            <a:gdLst/>
            <a:ahLst/>
            <a:cxnLst/>
            <a:rect l="l" t="t" r="r" b="b"/>
            <a:pathLst>
              <a:path w="361315" h="368300">
                <a:moveTo>
                  <a:pt x="102630" y="11819"/>
                </a:moveTo>
                <a:lnTo>
                  <a:pt x="60936" y="40218"/>
                </a:lnTo>
                <a:lnTo>
                  <a:pt x="28507" y="79424"/>
                </a:lnTo>
                <a:lnTo>
                  <a:pt x="7483" y="126943"/>
                </a:lnTo>
                <a:lnTo>
                  <a:pt x="0" y="180283"/>
                </a:lnTo>
                <a:lnTo>
                  <a:pt x="6334" y="229286"/>
                </a:lnTo>
                <a:lnTo>
                  <a:pt x="24637" y="275051"/>
                </a:lnTo>
                <a:lnTo>
                  <a:pt x="52860" y="313169"/>
                </a:lnTo>
                <a:lnTo>
                  <a:pt x="89398" y="342667"/>
                </a:lnTo>
                <a:lnTo>
                  <a:pt x="132536" y="361710"/>
                </a:lnTo>
                <a:lnTo>
                  <a:pt x="179378" y="368299"/>
                </a:lnTo>
                <a:lnTo>
                  <a:pt x="184025" y="368299"/>
                </a:lnTo>
                <a:lnTo>
                  <a:pt x="195343" y="367757"/>
                </a:lnTo>
                <a:lnTo>
                  <a:pt x="209776" y="365756"/>
                </a:lnTo>
                <a:lnTo>
                  <a:pt x="223854" y="362647"/>
                </a:lnTo>
                <a:lnTo>
                  <a:pt x="237578" y="358613"/>
                </a:lnTo>
                <a:lnTo>
                  <a:pt x="222233" y="334968"/>
                </a:lnTo>
                <a:lnTo>
                  <a:pt x="180558" y="334968"/>
                </a:lnTo>
                <a:lnTo>
                  <a:pt x="133293" y="327109"/>
                </a:lnTo>
                <a:lnTo>
                  <a:pt x="92323" y="305206"/>
                </a:lnTo>
                <a:lnTo>
                  <a:pt x="60066" y="271763"/>
                </a:lnTo>
                <a:lnTo>
                  <a:pt x="38938" y="229286"/>
                </a:lnTo>
                <a:lnTo>
                  <a:pt x="31359" y="180283"/>
                </a:lnTo>
                <a:lnTo>
                  <a:pt x="35665" y="143000"/>
                </a:lnTo>
                <a:lnTo>
                  <a:pt x="47988" y="108855"/>
                </a:lnTo>
                <a:lnTo>
                  <a:pt x="67439" y="79145"/>
                </a:lnTo>
                <a:lnTo>
                  <a:pt x="93127" y="55162"/>
                </a:lnTo>
                <a:lnTo>
                  <a:pt x="130931" y="55162"/>
                </a:lnTo>
                <a:lnTo>
                  <a:pt x="102630" y="11819"/>
                </a:lnTo>
                <a:close/>
              </a:path>
              <a:path w="361315" h="368300">
                <a:moveTo>
                  <a:pt x="286986" y="219703"/>
                </a:moveTo>
                <a:lnTo>
                  <a:pt x="173896" y="219703"/>
                </a:lnTo>
                <a:lnTo>
                  <a:pt x="259426" y="348761"/>
                </a:lnTo>
                <a:lnTo>
                  <a:pt x="300571" y="319943"/>
                </a:lnTo>
                <a:lnTo>
                  <a:pt x="312499" y="305411"/>
                </a:lnTo>
                <a:lnTo>
                  <a:pt x="268938" y="305411"/>
                </a:lnTo>
                <a:lnTo>
                  <a:pt x="234715" y="253195"/>
                </a:lnTo>
                <a:lnTo>
                  <a:pt x="233765" y="252209"/>
                </a:lnTo>
                <a:lnTo>
                  <a:pt x="229966" y="250238"/>
                </a:lnTo>
                <a:lnTo>
                  <a:pt x="260536" y="250238"/>
                </a:lnTo>
                <a:lnTo>
                  <a:pt x="267745" y="248792"/>
                </a:lnTo>
                <a:lnTo>
                  <a:pt x="277723" y="242111"/>
                </a:lnTo>
                <a:lnTo>
                  <a:pt x="284492" y="232107"/>
                </a:lnTo>
                <a:lnTo>
                  <a:pt x="286986" y="219703"/>
                </a:lnTo>
                <a:close/>
              </a:path>
              <a:path w="361315" h="368300">
                <a:moveTo>
                  <a:pt x="223579" y="0"/>
                </a:moveTo>
                <a:lnTo>
                  <a:pt x="132294" y="0"/>
                </a:lnTo>
                <a:lnTo>
                  <a:pt x="124486" y="1964"/>
                </a:lnTo>
                <a:lnTo>
                  <a:pt x="228066" y="163539"/>
                </a:lnTo>
                <a:lnTo>
                  <a:pt x="114034" y="163539"/>
                </a:lnTo>
                <a:lnTo>
                  <a:pt x="105808" y="165279"/>
                </a:lnTo>
                <a:lnTo>
                  <a:pt x="98829" y="170068"/>
                </a:lnTo>
                <a:lnTo>
                  <a:pt x="93988" y="177257"/>
                </a:lnTo>
                <a:lnTo>
                  <a:pt x="92177" y="186201"/>
                </a:lnTo>
                <a:lnTo>
                  <a:pt x="92177" y="191122"/>
                </a:lnTo>
                <a:lnTo>
                  <a:pt x="94078" y="196056"/>
                </a:lnTo>
                <a:lnTo>
                  <a:pt x="96929" y="199993"/>
                </a:lnTo>
                <a:lnTo>
                  <a:pt x="184358" y="334968"/>
                </a:lnTo>
                <a:lnTo>
                  <a:pt x="222233" y="334968"/>
                </a:lnTo>
                <a:lnTo>
                  <a:pt x="132087" y="196056"/>
                </a:lnTo>
                <a:lnTo>
                  <a:pt x="246127" y="196056"/>
                </a:lnTo>
                <a:lnTo>
                  <a:pt x="254750" y="194316"/>
                </a:lnTo>
                <a:lnTo>
                  <a:pt x="261682" y="189528"/>
                </a:lnTo>
                <a:lnTo>
                  <a:pt x="266298" y="182338"/>
                </a:lnTo>
                <a:lnTo>
                  <a:pt x="267975" y="173394"/>
                </a:lnTo>
                <a:lnTo>
                  <a:pt x="267975" y="168460"/>
                </a:lnTo>
                <a:lnTo>
                  <a:pt x="267025" y="164524"/>
                </a:lnTo>
                <a:lnTo>
                  <a:pt x="265125" y="160587"/>
                </a:lnTo>
                <a:lnTo>
                  <a:pt x="264175" y="160587"/>
                </a:lnTo>
                <a:lnTo>
                  <a:pt x="177708" y="25611"/>
                </a:lnTo>
                <a:lnTo>
                  <a:pt x="279573" y="25611"/>
                </a:lnTo>
                <a:lnTo>
                  <a:pt x="271712" y="19366"/>
                </a:lnTo>
                <a:lnTo>
                  <a:pt x="228577" y="687"/>
                </a:lnTo>
                <a:lnTo>
                  <a:pt x="223579" y="0"/>
                </a:lnTo>
                <a:close/>
              </a:path>
              <a:path w="361315" h="368300">
                <a:moveTo>
                  <a:pt x="279573" y="25611"/>
                </a:moveTo>
                <a:lnTo>
                  <a:pt x="180558" y="25611"/>
                </a:lnTo>
                <a:lnTo>
                  <a:pt x="227452" y="33563"/>
                </a:lnTo>
                <a:lnTo>
                  <a:pt x="268373" y="55653"/>
                </a:lnTo>
                <a:lnTo>
                  <a:pt x="300765" y="89235"/>
                </a:lnTo>
                <a:lnTo>
                  <a:pt x="322074" y="131661"/>
                </a:lnTo>
                <a:lnTo>
                  <a:pt x="329744" y="180283"/>
                </a:lnTo>
                <a:lnTo>
                  <a:pt x="325321" y="217435"/>
                </a:lnTo>
                <a:lnTo>
                  <a:pt x="312882" y="251349"/>
                </a:lnTo>
                <a:lnTo>
                  <a:pt x="293672" y="281012"/>
                </a:lnTo>
                <a:lnTo>
                  <a:pt x="268938" y="305411"/>
                </a:lnTo>
                <a:lnTo>
                  <a:pt x="312499" y="305411"/>
                </a:lnTo>
                <a:lnTo>
                  <a:pt x="332716" y="280780"/>
                </a:lnTo>
                <a:lnTo>
                  <a:pt x="353636" y="233488"/>
                </a:lnTo>
                <a:lnTo>
                  <a:pt x="361104" y="180283"/>
                </a:lnTo>
                <a:lnTo>
                  <a:pt x="354659" y="130573"/>
                </a:lnTo>
                <a:lnTo>
                  <a:pt x="336468" y="86033"/>
                </a:lnTo>
                <a:lnTo>
                  <a:pt x="308247" y="48390"/>
                </a:lnTo>
                <a:lnTo>
                  <a:pt x="279573" y="25611"/>
                </a:lnTo>
                <a:close/>
              </a:path>
              <a:path w="361315" h="368300">
                <a:moveTo>
                  <a:pt x="260536" y="250238"/>
                </a:moveTo>
                <a:lnTo>
                  <a:pt x="231866" y="250238"/>
                </a:lnTo>
                <a:lnTo>
                  <a:pt x="234007" y="251349"/>
                </a:lnTo>
                <a:lnTo>
                  <a:pt x="255002" y="251349"/>
                </a:lnTo>
                <a:lnTo>
                  <a:pt x="260536" y="250238"/>
                </a:lnTo>
                <a:close/>
              </a:path>
              <a:path w="361315" h="368300">
                <a:moveTo>
                  <a:pt x="127337" y="107376"/>
                </a:moveTo>
                <a:lnTo>
                  <a:pt x="82437" y="116986"/>
                </a:lnTo>
                <a:lnTo>
                  <a:pt x="73171" y="139893"/>
                </a:lnTo>
                <a:lnTo>
                  <a:pt x="186257" y="139893"/>
                </a:lnTo>
                <a:lnTo>
                  <a:pt x="166318" y="109357"/>
                </a:lnTo>
                <a:lnTo>
                  <a:pt x="130187" y="109357"/>
                </a:lnTo>
                <a:lnTo>
                  <a:pt x="129237" y="108360"/>
                </a:lnTo>
                <a:lnTo>
                  <a:pt x="127337" y="107376"/>
                </a:lnTo>
                <a:close/>
              </a:path>
              <a:path w="361315" h="368300">
                <a:moveTo>
                  <a:pt x="130931" y="55162"/>
                </a:moveTo>
                <a:lnTo>
                  <a:pt x="93127" y="55162"/>
                </a:lnTo>
                <a:lnTo>
                  <a:pt x="126388" y="105408"/>
                </a:lnTo>
                <a:lnTo>
                  <a:pt x="127337" y="107376"/>
                </a:lnTo>
                <a:lnTo>
                  <a:pt x="129237" y="108360"/>
                </a:lnTo>
                <a:lnTo>
                  <a:pt x="130187" y="109357"/>
                </a:lnTo>
                <a:lnTo>
                  <a:pt x="166318" y="109357"/>
                </a:lnTo>
                <a:lnTo>
                  <a:pt x="130931" y="551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037062" y="318265"/>
            <a:ext cx="240029" cy="360045"/>
          </a:xfrm>
          <a:custGeom>
            <a:avLst/>
            <a:gdLst/>
            <a:ahLst/>
            <a:cxnLst/>
            <a:rect l="l" t="t" r="r" b="b"/>
            <a:pathLst>
              <a:path w="240029" h="360045">
                <a:moveTo>
                  <a:pt x="235969" y="0"/>
                </a:moveTo>
                <a:lnTo>
                  <a:pt x="0" y="0"/>
                </a:lnTo>
                <a:lnTo>
                  <a:pt x="0" y="359728"/>
                </a:lnTo>
                <a:lnTo>
                  <a:pt x="240031" y="359729"/>
                </a:lnTo>
                <a:lnTo>
                  <a:pt x="240031" y="357291"/>
                </a:lnTo>
                <a:lnTo>
                  <a:pt x="232566" y="347592"/>
                </a:lnTo>
                <a:lnTo>
                  <a:pt x="212016" y="311945"/>
                </a:lnTo>
                <a:lnTo>
                  <a:pt x="191467" y="253930"/>
                </a:lnTo>
                <a:lnTo>
                  <a:pt x="182126" y="174693"/>
                </a:lnTo>
                <a:lnTo>
                  <a:pt x="191466" y="96299"/>
                </a:lnTo>
                <a:lnTo>
                  <a:pt x="212016" y="39211"/>
                </a:lnTo>
                <a:lnTo>
                  <a:pt x="232566" y="4311"/>
                </a:lnTo>
                <a:lnTo>
                  <a:pt x="235969" y="0"/>
                </a:lnTo>
                <a:close/>
              </a:path>
            </a:pathLst>
          </a:custGeom>
          <a:solidFill>
            <a:srgbClr val="8371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11963" y="1175676"/>
            <a:ext cx="12080240" cy="5588635"/>
          </a:xfrm>
          <a:custGeom>
            <a:avLst/>
            <a:gdLst/>
            <a:ahLst/>
            <a:cxnLst/>
            <a:rect l="l" t="t" r="r" b="b"/>
            <a:pathLst>
              <a:path w="12080240" h="5588634">
                <a:moveTo>
                  <a:pt x="12080037" y="0"/>
                </a:moveTo>
                <a:lnTo>
                  <a:pt x="12080037" y="0"/>
                </a:lnTo>
                <a:lnTo>
                  <a:pt x="0" y="0"/>
                </a:lnTo>
                <a:lnTo>
                  <a:pt x="0" y="5588635"/>
                </a:lnTo>
                <a:lnTo>
                  <a:pt x="12080037" y="5588635"/>
                </a:lnTo>
                <a:lnTo>
                  <a:pt x="12080037" y="0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11965" y="1169288"/>
            <a:ext cx="12080240" cy="5633720"/>
          </a:xfrm>
          <a:custGeom>
            <a:avLst/>
            <a:gdLst/>
            <a:ahLst/>
            <a:cxnLst/>
            <a:rect l="l" t="t" r="r" b="b"/>
            <a:pathLst>
              <a:path w="12080240" h="5633720">
                <a:moveTo>
                  <a:pt x="3019092" y="0"/>
                </a:moveTo>
                <a:lnTo>
                  <a:pt x="3019092" y="5633115"/>
                </a:lnTo>
              </a:path>
              <a:path w="12080240" h="5633720">
                <a:moveTo>
                  <a:pt x="6039406" y="0"/>
                </a:moveTo>
                <a:lnTo>
                  <a:pt x="6039406" y="5633115"/>
                </a:lnTo>
              </a:path>
              <a:path w="12080240" h="5633720">
                <a:moveTo>
                  <a:pt x="9059720" y="0"/>
                </a:moveTo>
                <a:lnTo>
                  <a:pt x="9059720" y="5633115"/>
                </a:lnTo>
              </a:path>
              <a:path w="12080240" h="5633720">
                <a:moveTo>
                  <a:pt x="0" y="0"/>
                </a:moveTo>
                <a:lnTo>
                  <a:pt x="0" y="5633115"/>
                </a:lnTo>
              </a:path>
              <a:path w="12080240" h="5633720">
                <a:moveTo>
                  <a:pt x="12080034" y="0"/>
                </a:moveTo>
                <a:lnTo>
                  <a:pt x="12080034" y="563311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05613" y="1169288"/>
            <a:ext cx="12086590" cy="5633720"/>
          </a:xfrm>
          <a:custGeom>
            <a:avLst/>
            <a:gdLst/>
            <a:ahLst/>
            <a:cxnLst/>
            <a:rect l="l" t="t" r="r" b="b"/>
            <a:pathLst>
              <a:path w="12086590" h="5633720">
                <a:moveTo>
                  <a:pt x="12086387" y="5595023"/>
                </a:moveTo>
                <a:lnTo>
                  <a:pt x="0" y="5595023"/>
                </a:lnTo>
                <a:lnTo>
                  <a:pt x="0" y="5633123"/>
                </a:lnTo>
                <a:lnTo>
                  <a:pt x="12086387" y="5633123"/>
                </a:lnTo>
                <a:lnTo>
                  <a:pt x="12086387" y="5595023"/>
                </a:lnTo>
                <a:close/>
              </a:path>
              <a:path w="12086590" h="5633720">
                <a:moveTo>
                  <a:pt x="12086387" y="0"/>
                </a:moveTo>
                <a:lnTo>
                  <a:pt x="0" y="0"/>
                </a:lnTo>
                <a:lnTo>
                  <a:pt x="0" y="12700"/>
                </a:lnTo>
                <a:lnTo>
                  <a:pt x="12086387" y="12700"/>
                </a:lnTo>
                <a:lnTo>
                  <a:pt x="120863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57848" y="672490"/>
            <a:ext cx="124130" cy="17955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651987" y="578346"/>
            <a:ext cx="179705" cy="271145"/>
          </a:xfrm>
          <a:custGeom>
            <a:avLst/>
            <a:gdLst/>
            <a:ahLst/>
            <a:cxnLst/>
            <a:rect l="l" t="t" r="r" b="b"/>
            <a:pathLst>
              <a:path w="179704" h="271144">
                <a:moveTo>
                  <a:pt x="179539" y="0"/>
                </a:moveTo>
                <a:lnTo>
                  <a:pt x="123188" y="0"/>
                </a:lnTo>
                <a:lnTo>
                  <a:pt x="74529" y="10569"/>
                </a:lnTo>
                <a:lnTo>
                  <a:pt x="35451" y="39427"/>
                </a:lnTo>
                <a:lnTo>
                  <a:pt x="9444" y="82296"/>
                </a:lnTo>
                <a:lnTo>
                  <a:pt x="0" y="134898"/>
                </a:lnTo>
                <a:lnTo>
                  <a:pt x="9444" y="188071"/>
                </a:lnTo>
                <a:lnTo>
                  <a:pt x="35451" y="231233"/>
                </a:lnTo>
                <a:lnTo>
                  <a:pt x="74530" y="260199"/>
                </a:lnTo>
                <a:lnTo>
                  <a:pt x="123189" y="270785"/>
                </a:lnTo>
                <a:lnTo>
                  <a:pt x="179540" y="270785"/>
                </a:lnTo>
                <a:lnTo>
                  <a:pt x="179540" y="241668"/>
                </a:lnTo>
                <a:lnTo>
                  <a:pt x="115553" y="241668"/>
                </a:lnTo>
                <a:lnTo>
                  <a:pt x="89354" y="234812"/>
                </a:lnTo>
                <a:lnTo>
                  <a:pt x="64227" y="215946"/>
                </a:lnTo>
                <a:lnTo>
                  <a:pt x="45187" y="187618"/>
                </a:lnTo>
                <a:lnTo>
                  <a:pt x="37249" y="152380"/>
                </a:lnTo>
                <a:lnTo>
                  <a:pt x="155665" y="152380"/>
                </a:lnTo>
                <a:lnTo>
                  <a:pt x="155665" y="119379"/>
                </a:lnTo>
                <a:lnTo>
                  <a:pt x="37249" y="119379"/>
                </a:lnTo>
                <a:lnTo>
                  <a:pt x="44784" y="84800"/>
                </a:lnTo>
                <a:lnTo>
                  <a:pt x="63869" y="56046"/>
                </a:lnTo>
                <a:lnTo>
                  <a:pt x="89219" y="36391"/>
                </a:lnTo>
                <a:lnTo>
                  <a:pt x="115552" y="29111"/>
                </a:lnTo>
                <a:lnTo>
                  <a:pt x="179539" y="29111"/>
                </a:lnTo>
                <a:lnTo>
                  <a:pt x="179539" y="0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024416" y="578346"/>
            <a:ext cx="31750" cy="271145"/>
          </a:xfrm>
          <a:custGeom>
            <a:avLst/>
            <a:gdLst/>
            <a:ahLst/>
            <a:cxnLst/>
            <a:rect l="l" t="t" r="r" b="b"/>
            <a:pathLst>
              <a:path w="31750" h="271144">
                <a:moveTo>
                  <a:pt x="31522" y="0"/>
                </a:moveTo>
                <a:lnTo>
                  <a:pt x="0" y="0"/>
                </a:lnTo>
                <a:lnTo>
                  <a:pt x="0" y="270785"/>
                </a:lnTo>
                <a:lnTo>
                  <a:pt x="31523" y="270785"/>
                </a:lnTo>
                <a:lnTo>
                  <a:pt x="31522" y="0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383433" y="666663"/>
            <a:ext cx="272415" cy="182880"/>
          </a:xfrm>
          <a:custGeom>
            <a:avLst/>
            <a:gdLst/>
            <a:ahLst/>
            <a:cxnLst/>
            <a:rect l="l" t="t" r="r" b="b"/>
            <a:pathLst>
              <a:path w="272415" h="182880">
                <a:moveTo>
                  <a:pt x="200563" y="0"/>
                </a:moveTo>
                <a:lnTo>
                  <a:pt x="182160" y="1728"/>
                </a:lnTo>
                <a:lnTo>
                  <a:pt x="165009" y="7279"/>
                </a:lnTo>
                <a:lnTo>
                  <a:pt x="150365" y="17198"/>
                </a:lnTo>
                <a:lnTo>
                  <a:pt x="139478" y="32031"/>
                </a:lnTo>
                <a:lnTo>
                  <a:pt x="127209" y="15563"/>
                </a:lnTo>
                <a:lnTo>
                  <a:pt x="113676" y="5825"/>
                </a:lnTo>
                <a:lnTo>
                  <a:pt x="99426" y="1183"/>
                </a:lnTo>
                <a:lnTo>
                  <a:pt x="85010" y="0"/>
                </a:lnTo>
                <a:lnTo>
                  <a:pt x="69745" y="1501"/>
                </a:lnTo>
                <a:lnTo>
                  <a:pt x="54992" y="6187"/>
                </a:lnTo>
                <a:lnTo>
                  <a:pt x="42364" y="14331"/>
                </a:lnTo>
                <a:lnTo>
                  <a:pt x="33469" y="26204"/>
                </a:lnTo>
                <a:lnTo>
                  <a:pt x="32578" y="26204"/>
                </a:lnTo>
                <a:lnTo>
                  <a:pt x="32578" y="5827"/>
                </a:lnTo>
                <a:lnTo>
                  <a:pt x="0" y="5827"/>
                </a:lnTo>
                <a:lnTo>
                  <a:pt x="0" y="182468"/>
                </a:lnTo>
                <a:lnTo>
                  <a:pt x="32579" y="182468"/>
                </a:lnTo>
                <a:lnTo>
                  <a:pt x="32578" y="76674"/>
                </a:lnTo>
                <a:lnTo>
                  <a:pt x="36118" y="56700"/>
                </a:lnTo>
                <a:lnTo>
                  <a:pt x="45909" y="42099"/>
                </a:lnTo>
                <a:lnTo>
                  <a:pt x="60711" y="33140"/>
                </a:lnTo>
                <a:lnTo>
                  <a:pt x="79283" y="30093"/>
                </a:lnTo>
                <a:lnTo>
                  <a:pt x="94994" y="32716"/>
                </a:lnTo>
                <a:lnTo>
                  <a:pt x="108092" y="40887"/>
                </a:lnTo>
                <a:lnTo>
                  <a:pt x="117062" y="55065"/>
                </a:lnTo>
                <a:lnTo>
                  <a:pt x="120389" y="75705"/>
                </a:lnTo>
                <a:lnTo>
                  <a:pt x="120389" y="182468"/>
                </a:lnTo>
                <a:lnTo>
                  <a:pt x="152840" y="182468"/>
                </a:lnTo>
                <a:lnTo>
                  <a:pt x="152840" y="76674"/>
                </a:lnTo>
                <a:lnTo>
                  <a:pt x="181080" y="33140"/>
                </a:lnTo>
                <a:lnTo>
                  <a:pt x="199672" y="30093"/>
                </a:lnTo>
                <a:lnTo>
                  <a:pt x="215170" y="32716"/>
                </a:lnTo>
                <a:lnTo>
                  <a:pt x="227924" y="40887"/>
                </a:lnTo>
                <a:lnTo>
                  <a:pt x="236574" y="55065"/>
                </a:lnTo>
                <a:lnTo>
                  <a:pt x="239760" y="75705"/>
                </a:lnTo>
                <a:lnTo>
                  <a:pt x="239760" y="182468"/>
                </a:lnTo>
                <a:lnTo>
                  <a:pt x="272211" y="182468"/>
                </a:lnTo>
                <a:lnTo>
                  <a:pt x="272211" y="71816"/>
                </a:lnTo>
                <a:lnTo>
                  <a:pt x="266653" y="40534"/>
                </a:lnTo>
                <a:lnTo>
                  <a:pt x="251420" y="18076"/>
                </a:lnTo>
                <a:lnTo>
                  <a:pt x="228670" y="4534"/>
                </a:lnTo>
                <a:lnTo>
                  <a:pt x="200563" y="0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71543" y="668601"/>
            <a:ext cx="188091" cy="18635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62082" y="667632"/>
            <a:ext cx="135596" cy="186352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0224173" y="531751"/>
            <a:ext cx="363220" cy="368300"/>
          </a:xfrm>
          <a:custGeom>
            <a:avLst/>
            <a:gdLst/>
            <a:ahLst/>
            <a:cxnLst/>
            <a:rect l="l" t="t" r="r" b="b"/>
            <a:pathLst>
              <a:path w="363220" h="368300">
                <a:moveTo>
                  <a:pt x="103132" y="16500"/>
                </a:moveTo>
                <a:lnTo>
                  <a:pt x="61231" y="44907"/>
                </a:lnTo>
                <a:lnTo>
                  <a:pt x="28644" y="83594"/>
                </a:lnTo>
                <a:lnTo>
                  <a:pt x="7518" y="130469"/>
                </a:lnTo>
                <a:lnTo>
                  <a:pt x="0" y="183443"/>
                </a:lnTo>
                <a:lnTo>
                  <a:pt x="6374" y="231714"/>
                </a:lnTo>
                <a:lnTo>
                  <a:pt x="24757" y="276544"/>
                </a:lnTo>
                <a:lnTo>
                  <a:pt x="53117" y="313861"/>
                </a:lnTo>
                <a:lnTo>
                  <a:pt x="89833" y="342686"/>
                </a:lnTo>
                <a:lnTo>
                  <a:pt x="133181" y="361266"/>
                </a:lnTo>
                <a:lnTo>
                  <a:pt x="181436" y="367849"/>
                </a:lnTo>
                <a:lnTo>
                  <a:pt x="196433" y="367288"/>
                </a:lnTo>
                <a:lnTo>
                  <a:pt x="211161" y="365544"/>
                </a:lnTo>
                <a:lnTo>
                  <a:pt x="225349" y="362526"/>
                </a:lnTo>
                <a:lnTo>
                  <a:pt x="238729" y="358143"/>
                </a:lnTo>
                <a:lnTo>
                  <a:pt x="223997" y="335820"/>
                </a:lnTo>
                <a:lnTo>
                  <a:pt x="181436" y="335820"/>
                </a:lnTo>
                <a:lnTo>
                  <a:pt x="134309" y="328079"/>
                </a:lnTo>
                <a:lnTo>
                  <a:pt x="93185" y="306501"/>
                </a:lnTo>
                <a:lnTo>
                  <a:pt x="60633" y="273556"/>
                </a:lnTo>
                <a:lnTo>
                  <a:pt x="39218" y="231714"/>
                </a:lnTo>
                <a:lnTo>
                  <a:pt x="31509" y="183443"/>
                </a:lnTo>
                <a:lnTo>
                  <a:pt x="35971" y="146696"/>
                </a:lnTo>
                <a:lnTo>
                  <a:pt x="48580" y="112951"/>
                </a:lnTo>
                <a:lnTo>
                  <a:pt x="68173" y="83392"/>
                </a:lnTo>
                <a:lnTo>
                  <a:pt x="93587" y="59205"/>
                </a:lnTo>
                <a:lnTo>
                  <a:pt x="131676" y="59205"/>
                </a:lnTo>
                <a:lnTo>
                  <a:pt x="103132" y="16500"/>
                </a:lnTo>
                <a:close/>
              </a:path>
              <a:path w="363220" h="368300">
                <a:moveTo>
                  <a:pt x="289353" y="221290"/>
                </a:moveTo>
                <a:lnTo>
                  <a:pt x="175709" y="221290"/>
                </a:lnTo>
                <a:lnTo>
                  <a:pt x="261649" y="349408"/>
                </a:lnTo>
                <a:lnTo>
                  <a:pt x="302851" y="321019"/>
                </a:lnTo>
                <a:lnTo>
                  <a:pt x="315522" y="305732"/>
                </a:lnTo>
                <a:lnTo>
                  <a:pt x="270251" y="305732"/>
                </a:lnTo>
                <a:lnTo>
                  <a:pt x="235865" y="255262"/>
                </a:lnTo>
                <a:lnTo>
                  <a:pt x="234912" y="253323"/>
                </a:lnTo>
                <a:lnTo>
                  <a:pt x="233002" y="252350"/>
                </a:lnTo>
                <a:lnTo>
                  <a:pt x="232048" y="251383"/>
                </a:lnTo>
                <a:lnTo>
                  <a:pt x="266680" y="251383"/>
                </a:lnTo>
                <a:lnTo>
                  <a:pt x="269473" y="250772"/>
                </a:lnTo>
                <a:lnTo>
                  <a:pt x="279324" y="243856"/>
                </a:lnTo>
                <a:lnTo>
                  <a:pt x="286309" y="233664"/>
                </a:lnTo>
                <a:lnTo>
                  <a:pt x="289353" y="221290"/>
                </a:lnTo>
                <a:close/>
              </a:path>
              <a:path w="363220" h="368300">
                <a:moveTo>
                  <a:pt x="181435" y="0"/>
                </a:moveTo>
                <a:lnTo>
                  <a:pt x="167126" y="393"/>
                </a:lnTo>
                <a:lnTo>
                  <a:pt x="152908" y="1697"/>
                </a:lnTo>
                <a:lnTo>
                  <a:pt x="138870" y="4093"/>
                </a:lnTo>
                <a:lnTo>
                  <a:pt x="125097" y="7765"/>
                </a:lnTo>
                <a:lnTo>
                  <a:pt x="230139" y="166943"/>
                </a:lnTo>
                <a:lnTo>
                  <a:pt x="115540" y="166943"/>
                </a:lnTo>
                <a:lnTo>
                  <a:pt x="106875" y="168656"/>
                </a:lnTo>
                <a:lnTo>
                  <a:pt x="99911" y="173371"/>
                </a:lnTo>
                <a:lnTo>
                  <a:pt x="95273" y="180451"/>
                </a:lnTo>
                <a:lnTo>
                  <a:pt x="93587" y="189258"/>
                </a:lnTo>
                <a:lnTo>
                  <a:pt x="93587" y="194116"/>
                </a:lnTo>
                <a:lnTo>
                  <a:pt x="95496" y="198974"/>
                </a:lnTo>
                <a:lnTo>
                  <a:pt x="98360" y="202851"/>
                </a:lnTo>
                <a:lnTo>
                  <a:pt x="186208" y="335820"/>
                </a:lnTo>
                <a:lnTo>
                  <a:pt x="223997" y="335820"/>
                </a:lnTo>
                <a:lnTo>
                  <a:pt x="133687" y="198975"/>
                </a:lnTo>
                <a:lnTo>
                  <a:pt x="248286" y="198975"/>
                </a:lnTo>
                <a:lnTo>
                  <a:pt x="256550" y="197108"/>
                </a:lnTo>
                <a:lnTo>
                  <a:pt x="263564" y="192055"/>
                </a:lnTo>
                <a:lnTo>
                  <a:pt x="268430" y="184638"/>
                </a:lnTo>
                <a:lnTo>
                  <a:pt x="270251" y="175677"/>
                </a:lnTo>
                <a:lnTo>
                  <a:pt x="270251" y="171788"/>
                </a:lnTo>
                <a:lnTo>
                  <a:pt x="266433" y="164022"/>
                </a:lnTo>
                <a:lnTo>
                  <a:pt x="265479" y="163053"/>
                </a:lnTo>
                <a:lnTo>
                  <a:pt x="178572" y="31062"/>
                </a:lnTo>
                <a:lnTo>
                  <a:pt x="280940" y="31062"/>
                </a:lnTo>
                <a:lnTo>
                  <a:pt x="273042" y="24912"/>
                </a:lnTo>
                <a:lnTo>
                  <a:pt x="229692" y="6511"/>
                </a:lnTo>
                <a:lnTo>
                  <a:pt x="181435" y="0"/>
                </a:lnTo>
                <a:close/>
              </a:path>
              <a:path w="363220" h="368300">
                <a:moveTo>
                  <a:pt x="280940" y="31062"/>
                </a:moveTo>
                <a:lnTo>
                  <a:pt x="181435" y="31062"/>
                </a:lnTo>
                <a:lnTo>
                  <a:pt x="228934" y="38804"/>
                </a:lnTo>
                <a:lnTo>
                  <a:pt x="270104" y="60381"/>
                </a:lnTo>
                <a:lnTo>
                  <a:pt x="302517" y="93327"/>
                </a:lnTo>
                <a:lnTo>
                  <a:pt x="323746" y="135170"/>
                </a:lnTo>
                <a:lnTo>
                  <a:pt x="331362" y="183443"/>
                </a:lnTo>
                <a:lnTo>
                  <a:pt x="327050" y="220021"/>
                </a:lnTo>
                <a:lnTo>
                  <a:pt x="314771" y="253323"/>
                </a:lnTo>
                <a:lnTo>
                  <a:pt x="295509" y="282257"/>
                </a:lnTo>
                <a:lnTo>
                  <a:pt x="270251" y="305732"/>
                </a:lnTo>
                <a:lnTo>
                  <a:pt x="315522" y="305732"/>
                </a:lnTo>
                <a:lnTo>
                  <a:pt x="334830" y="282439"/>
                </a:lnTo>
                <a:lnTo>
                  <a:pt x="355528" y="235852"/>
                </a:lnTo>
                <a:lnTo>
                  <a:pt x="362885" y="183443"/>
                </a:lnTo>
                <a:lnTo>
                  <a:pt x="356500" y="135170"/>
                </a:lnTo>
                <a:lnTo>
                  <a:pt x="356407" y="134469"/>
                </a:lnTo>
                <a:lnTo>
                  <a:pt x="338124" y="90590"/>
                </a:lnTo>
                <a:lnTo>
                  <a:pt x="309761" y="53505"/>
                </a:lnTo>
                <a:lnTo>
                  <a:pt x="280940" y="31062"/>
                </a:lnTo>
                <a:close/>
              </a:path>
              <a:path w="363220" h="368300">
                <a:moveTo>
                  <a:pt x="266680" y="251383"/>
                </a:moveTo>
                <a:lnTo>
                  <a:pt x="232048" y="251383"/>
                </a:lnTo>
                <a:lnTo>
                  <a:pt x="233002" y="252350"/>
                </a:lnTo>
                <a:lnTo>
                  <a:pt x="234916" y="253323"/>
                </a:lnTo>
                <a:lnTo>
                  <a:pt x="257819" y="253323"/>
                </a:lnTo>
                <a:lnTo>
                  <a:pt x="266680" y="251383"/>
                </a:lnTo>
                <a:close/>
              </a:path>
              <a:path w="363220" h="368300">
                <a:moveTo>
                  <a:pt x="127960" y="111614"/>
                </a:moveTo>
                <a:lnTo>
                  <a:pt x="83793" y="120715"/>
                </a:lnTo>
                <a:lnTo>
                  <a:pt x="74485" y="143646"/>
                </a:lnTo>
                <a:lnTo>
                  <a:pt x="188117" y="143646"/>
                </a:lnTo>
                <a:lnTo>
                  <a:pt x="167354" y="112583"/>
                </a:lnTo>
                <a:lnTo>
                  <a:pt x="129869" y="112583"/>
                </a:lnTo>
                <a:lnTo>
                  <a:pt x="127960" y="111614"/>
                </a:lnTo>
                <a:close/>
              </a:path>
              <a:path w="363220" h="368300">
                <a:moveTo>
                  <a:pt x="131676" y="59205"/>
                </a:moveTo>
                <a:lnTo>
                  <a:pt x="93587" y="59205"/>
                </a:lnTo>
                <a:lnTo>
                  <a:pt x="127006" y="109675"/>
                </a:lnTo>
                <a:lnTo>
                  <a:pt x="129869" y="112583"/>
                </a:lnTo>
                <a:lnTo>
                  <a:pt x="167354" y="112583"/>
                </a:lnTo>
                <a:lnTo>
                  <a:pt x="131676" y="59205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9815448" y="532720"/>
            <a:ext cx="247650" cy="381000"/>
          </a:xfrm>
          <a:custGeom>
            <a:avLst/>
            <a:gdLst/>
            <a:ahLst/>
            <a:cxnLst/>
            <a:rect l="l" t="t" r="r" b="b"/>
            <a:pathLst>
              <a:path w="247650" h="381000">
                <a:moveTo>
                  <a:pt x="247332" y="0"/>
                </a:moveTo>
                <a:lnTo>
                  <a:pt x="0" y="0"/>
                </a:lnTo>
                <a:lnTo>
                  <a:pt x="0" y="380468"/>
                </a:lnTo>
                <a:lnTo>
                  <a:pt x="247332" y="380468"/>
                </a:lnTo>
                <a:lnTo>
                  <a:pt x="237784" y="367926"/>
                </a:lnTo>
                <a:lnTo>
                  <a:pt x="216777" y="331090"/>
                </a:lnTo>
                <a:lnTo>
                  <a:pt x="195770" y="271144"/>
                </a:lnTo>
                <a:lnTo>
                  <a:pt x="186221" y="189271"/>
                </a:lnTo>
                <a:lnTo>
                  <a:pt x="195769" y="108102"/>
                </a:lnTo>
                <a:lnTo>
                  <a:pt x="216776" y="48773"/>
                </a:lnTo>
                <a:lnTo>
                  <a:pt x="237783" y="12375"/>
                </a:lnTo>
                <a:lnTo>
                  <a:pt x="247332" y="0"/>
                </a:lnTo>
                <a:close/>
              </a:path>
            </a:pathLst>
          </a:custGeom>
          <a:solidFill>
            <a:srgbClr val="8371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47293" y="1956790"/>
            <a:ext cx="643890" cy="2566035"/>
          </a:xfrm>
          <a:custGeom>
            <a:avLst/>
            <a:gdLst/>
            <a:ahLst/>
            <a:cxnLst/>
            <a:rect l="l" t="t" r="r" b="b"/>
            <a:pathLst>
              <a:path w="643890" h="2566035">
                <a:moveTo>
                  <a:pt x="478701" y="25666"/>
                </a:moveTo>
                <a:lnTo>
                  <a:pt x="446341" y="0"/>
                </a:lnTo>
                <a:lnTo>
                  <a:pt x="392087" y="71424"/>
                </a:lnTo>
                <a:lnTo>
                  <a:pt x="341655" y="143992"/>
                </a:lnTo>
                <a:lnTo>
                  <a:pt x="295021" y="219240"/>
                </a:lnTo>
                <a:lnTo>
                  <a:pt x="252196" y="294601"/>
                </a:lnTo>
                <a:lnTo>
                  <a:pt x="212217" y="372770"/>
                </a:lnTo>
                <a:lnTo>
                  <a:pt x="175107" y="450926"/>
                </a:lnTo>
                <a:lnTo>
                  <a:pt x="141808" y="530999"/>
                </a:lnTo>
                <a:lnTo>
                  <a:pt x="112293" y="611200"/>
                </a:lnTo>
                <a:lnTo>
                  <a:pt x="86601" y="693178"/>
                </a:lnTo>
                <a:lnTo>
                  <a:pt x="63754" y="776046"/>
                </a:lnTo>
                <a:lnTo>
                  <a:pt x="44729" y="859040"/>
                </a:lnTo>
                <a:lnTo>
                  <a:pt x="28549" y="942924"/>
                </a:lnTo>
                <a:lnTo>
                  <a:pt x="16167" y="1026807"/>
                </a:lnTo>
                <a:lnTo>
                  <a:pt x="7607" y="1111707"/>
                </a:lnTo>
                <a:lnTo>
                  <a:pt x="1892" y="1196606"/>
                </a:lnTo>
                <a:lnTo>
                  <a:pt x="0" y="1281379"/>
                </a:lnTo>
                <a:lnTo>
                  <a:pt x="939" y="1366278"/>
                </a:lnTo>
                <a:lnTo>
                  <a:pt x="5702" y="1451178"/>
                </a:lnTo>
                <a:lnTo>
                  <a:pt x="14274" y="1535061"/>
                </a:lnTo>
                <a:lnTo>
                  <a:pt x="25692" y="1619961"/>
                </a:lnTo>
                <a:lnTo>
                  <a:pt x="40919" y="1703844"/>
                </a:lnTo>
                <a:lnTo>
                  <a:pt x="59004" y="1786839"/>
                </a:lnTo>
                <a:lnTo>
                  <a:pt x="81838" y="1869732"/>
                </a:lnTo>
                <a:lnTo>
                  <a:pt x="106591" y="1951736"/>
                </a:lnTo>
                <a:lnTo>
                  <a:pt x="136093" y="2032774"/>
                </a:lnTo>
                <a:lnTo>
                  <a:pt x="168452" y="2112861"/>
                </a:lnTo>
                <a:lnTo>
                  <a:pt x="203657" y="2191054"/>
                </a:lnTo>
                <a:lnTo>
                  <a:pt x="243636" y="2269248"/>
                </a:lnTo>
                <a:lnTo>
                  <a:pt x="286461" y="2345512"/>
                </a:lnTo>
                <a:lnTo>
                  <a:pt x="332143" y="2420848"/>
                </a:lnTo>
                <a:lnTo>
                  <a:pt x="381622" y="2494254"/>
                </a:lnTo>
                <a:lnTo>
                  <a:pt x="434924" y="2565768"/>
                </a:lnTo>
                <a:lnTo>
                  <a:pt x="468236" y="2540025"/>
                </a:lnTo>
                <a:lnTo>
                  <a:pt x="415899" y="2469464"/>
                </a:lnTo>
                <a:lnTo>
                  <a:pt x="367347" y="2397950"/>
                </a:lnTo>
                <a:lnTo>
                  <a:pt x="322630" y="2324544"/>
                </a:lnTo>
                <a:lnTo>
                  <a:pt x="280746" y="2249208"/>
                </a:lnTo>
                <a:lnTo>
                  <a:pt x="241731" y="2172944"/>
                </a:lnTo>
                <a:lnTo>
                  <a:pt x="206514" y="2095703"/>
                </a:lnTo>
                <a:lnTo>
                  <a:pt x="175107" y="2017522"/>
                </a:lnTo>
                <a:lnTo>
                  <a:pt x="146558" y="1938388"/>
                </a:lnTo>
                <a:lnTo>
                  <a:pt x="121818" y="1858289"/>
                </a:lnTo>
                <a:lnTo>
                  <a:pt x="99923" y="1777301"/>
                </a:lnTo>
                <a:lnTo>
                  <a:pt x="81838" y="1695196"/>
                </a:lnTo>
                <a:lnTo>
                  <a:pt x="66611" y="1613230"/>
                </a:lnTo>
                <a:lnTo>
                  <a:pt x="55194" y="1530362"/>
                </a:lnTo>
                <a:lnTo>
                  <a:pt x="47574" y="1447368"/>
                </a:lnTo>
                <a:lnTo>
                  <a:pt x="42824" y="1364373"/>
                </a:lnTo>
                <a:lnTo>
                  <a:pt x="41871" y="1281379"/>
                </a:lnTo>
                <a:lnTo>
                  <a:pt x="43776" y="1197495"/>
                </a:lnTo>
                <a:lnTo>
                  <a:pt x="48526" y="1114628"/>
                </a:lnTo>
                <a:lnTo>
                  <a:pt x="58051" y="1031633"/>
                </a:lnTo>
                <a:lnTo>
                  <a:pt x="69469" y="949655"/>
                </a:lnTo>
                <a:lnTo>
                  <a:pt x="85648" y="867676"/>
                </a:lnTo>
                <a:lnTo>
                  <a:pt x="104686" y="785571"/>
                </a:lnTo>
                <a:lnTo>
                  <a:pt x="126568" y="705510"/>
                </a:lnTo>
                <a:lnTo>
                  <a:pt x="152273" y="625436"/>
                </a:lnTo>
                <a:lnTo>
                  <a:pt x="181775" y="546252"/>
                </a:lnTo>
                <a:lnTo>
                  <a:pt x="214122" y="468083"/>
                </a:lnTo>
                <a:lnTo>
                  <a:pt x="249339" y="390944"/>
                </a:lnTo>
                <a:lnTo>
                  <a:pt x="288353" y="314553"/>
                </a:lnTo>
                <a:lnTo>
                  <a:pt x="331190" y="240207"/>
                </a:lnTo>
                <a:lnTo>
                  <a:pt x="376872" y="167767"/>
                </a:lnTo>
                <a:lnTo>
                  <a:pt x="426364" y="96329"/>
                </a:lnTo>
                <a:lnTo>
                  <a:pt x="478701" y="25666"/>
                </a:lnTo>
                <a:close/>
              </a:path>
              <a:path w="643890" h="2566035">
                <a:moveTo>
                  <a:pt x="643343" y="190639"/>
                </a:moveTo>
                <a:lnTo>
                  <a:pt x="560552" y="124929"/>
                </a:lnTo>
                <a:lnTo>
                  <a:pt x="512965" y="189750"/>
                </a:lnTo>
                <a:lnTo>
                  <a:pt x="467283" y="255460"/>
                </a:lnTo>
                <a:lnTo>
                  <a:pt x="424459" y="323202"/>
                </a:lnTo>
                <a:lnTo>
                  <a:pt x="385432" y="391833"/>
                </a:lnTo>
                <a:lnTo>
                  <a:pt x="349275" y="461479"/>
                </a:lnTo>
                <a:lnTo>
                  <a:pt x="316915" y="532015"/>
                </a:lnTo>
                <a:lnTo>
                  <a:pt x="287401" y="604469"/>
                </a:lnTo>
                <a:lnTo>
                  <a:pt x="259816" y="676910"/>
                </a:lnTo>
                <a:lnTo>
                  <a:pt x="236969" y="750366"/>
                </a:lnTo>
                <a:lnTo>
                  <a:pt x="216027" y="824725"/>
                </a:lnTo>
                <a:lnTo>
                  <a:pt x="198894" y="900087"/>
                </a:lnTo>
                <a:lnTo>
                  <a:pt x="184619" y="975334"/>
                </a:lnTo>
                <a:lnTo>
                  <a:pt x="173202" y="1051712"/>
                </a:lnTo>
                <a:lnTo>
                  <a:pt x="164642" y="1127975"/>
                </a:lnTo>
                <a:lnTo>
                  <a:pt x="159880" y="1204226"/>
                </a:lnTo>
                <a:lnTo>
                  <a:pt x="157975" y="1281379"/>
                </a:lnTo>
                <a:lnTo>
                  <a:pt x="159880" y="1357757"/>
                </a:lnTo>
                <a:lnTo>
                  <a:pt x="163690" y="1434020"/>
                </a:lnTo>
                <a:lnTo>
                  <a:pt x="171297" y="1510271"/>
                </a:lnTo>
                <a:lnTo>
                  <a:pt x="181775" y="1586534"/>
                </a:lnTo>
                <a:lnTo>
                  <a:pt x="195097" y="1661896"/>
                </a:lnTo>
                <a:lnTo>
                  <a:pt x="212217" y="1737144"/>
                </a:lnTo>
                <a:lnTo>
                  <a:pt x="232219" y="1812518"/>
                </a:lnTo>
                <a:lnTo>
                  <a:pt x="255054" y="1885950"/>
                </a:lnTo>
                <a:lnTo>
                  <a:pt x="280746" y="1959356"/>
                </a:lnTo>
                <a:lnTo>
                  <a:pt x="310261" y="2030869"/>
                </a:lnTo>
                <a:lnTo>
                  <a:pt x="342607" y="2102383"/>
                </a:lnTo>
                <a:lnTo>
                  <a:pt x="377825" y="2172944"/>
                </a:lnTo>
                <a:lnTo>
                  <a:pt x="416852" y="2241588"/>
                </a:lnTo>
                <a:lnTo>
                  <a:pt x="458711" y="2309291"/>
                </a:lnTo>
                <a:lnTo>
                  <a:pt x="503453" y="2375077"/>
                </a:lnTo>
                <a:lnTo>
                  <a:pt x="551027" y="2439911"/>
                </a:lnTo>
                <a:lnTo>
                  <a:pt x="633831" y="2376030"/>
                </a:lnTo>
                <a:lnTo>
                  <a:pt x="589102" y="2315006"/>
                </a:lnTo>
                <a:lnTo>
                  <a:pt x="546277" y="2252078"/>
                </a:lnTo>
                <a:lnTo>
                  <a:pt x="507263" y="2188197"/>
                </a:lnTo>
                <a:lnTo>
                  <a:pt x="471081" y="2123363"/>
                </a:lnTo>
                <a:lnTo>
                  <a:pt x="437781" y="2056612"/>
                </a:lnTo>
                <a:lnTo>
                  <a:pt x="406374" y="1989874"/>
                </a:lnTo>
                <a:lnTo>
                  <a:pt x="378764" y="1921217"/>
                </a:lnTo>
                <a:lnTo>
                  <a:pt x="354977" y="1852574"/>
                </a:lnTo>
                <a:lnTo>
                  <a:pt x="333095" y="1783029"/>
                </a:lnTo>
                <a:lnTo>
                  <a:pt x="314058" y="1712353"/>
                </a:lnTo>
                <a:lnTo>
                  <a:pt x="297878" y="1641817"/>
                </a:lnTo>
                <a:lnTo>
                  <a:pt x="285508" y="1570393"/>
                </a:lnTo>
                <a:lnTo>
                  <a:pt x="275031" y="1497825"/>
                </a:lnTo>
                <a:lnTo>
                  <a:pt x="268376" y="1426387"/>
                </a:lnTo>
                <a:lnTo>
                  <a:pt x="264566" y="1353947"/>
                </a:lnTo>
                <a:lnTo>
                  <a:pt x="262661" y="1281379"/>
                </a:lnTo>
                <a:lnTo>
                  <a:pt x="264566" y="1208925"/>
                </a:lnTo>
                <a:lnTo>
                  <a:pt x="269328" y="1137500"/>
                </a:lnTo>
                <a:lnTo>
                  <a:pt x="276936" y="1065060"/>
                </a:lnTo>
                <a:lnTo>
                  <a:pt x="287401" y="993508"/>
                </a:lnTo>
                <a:lnTo>
                  <a:pt x="301675" y="921943"/>
                </a:lnTo>
                <a:lnTo>
                  <a:pt x="317868" y="851408"/>
                </a:lnTo>
                <a:lnTo>
                  <a:pt x="336905" y="780872"/>
                </a:lnTo>
                <a:lnTo>
                  <a:pt x="359740" y="711225"/>
                </a:lnTo>
                <a:lnTo>
                  <a:pt x="384479" y="642594"/>
                </a:lnTo>
                <a:lnTo>
                  <a:pt x="413042" y="574979"/>
                </a:lnTo>
                <a:lnTo>
                  <a:pt x="443496" y="507238"/>
                </a:lnTo>
                <a:lnTo>
                  <a:pt x="477748" y="441401"/>
                </a:lnTo>
                <a:lnTo>
                  <a:pt x="514870" y="376580"/>
                </a:lnTo>
                <a:lnTo>
                  <a:pt x="554837" y="313664"/>
                </a:lnTo>
                <a:lnTo>
                  <a:pt x="597674" y="250748"/>
                </a:lnTo>
                <a:lnTo>
                  <a:pt x="643343" y="190639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550608" y="1473814"/>
            <a:ext cx="3234055" cy="3559175"/>
          </a:xfrm>
          <a:custGeom>
            <a:avLst/>
            <a:gdLst/>
            <a:ahLst/>
            <a:cxnLst/>
            <a:rect l="l" t="t" r="r" b="b"/>
            <a:pathLst>
              <a:path w="3234054" h="3559175">
                <a:moveTo>
                  <a:pt x="34256" y="2796112"/>
                </a:moveTo>
                <a:lnTo>
                  <a:pt x="0" y="2821531"/>
                </a:lnTo>
                <a:lnTo>
                  <a:pt x="52349" y="2885079"/>
                </a:lnTo>
                <a:lnTo>
                  <a:pt x="106589" y="2948627"/>
                </a:lnTo>
                <a:lnTo>
                  <a:pt x="163696" y="3012175"/>
                </a:lnTo>
                <a:lnTo>
                  <a:pt x="223658" y="3075723"/>
                </a:lnTo>
                <a:lnTo>
                  <a:pt x="285510" y="3126561"/>
                </a:lnTo>
                <a:lnTo>
                  <a:pt x="350230" y="3190109"/>
                </a:lnTo>
                <a:lnTo>
                  <a:pt x="415901" y="3240948"/>
                </a:lnTo>
                <a:lnTo>
                  <a:pt x="484427" y="3279076"/>
                </a:lnTo>
                <a:lnTo>
                  <a:pt x="554844" y="3329915"/>
                </a:lnTo>
                <a:lnTo>
                  <a:pt x="626224" y="3368044"/>
                </a:lnTo>
                <a:lnTo>
                  <a:pt x="699559" y="3393463"/>
                </a:lnTo>
                <a:lnTo>
                  <a:pt x="773782" y="3431592"/>
                </a:lnTo>
                <a:lnTo>
                  <a:pt x="1083995" y="3533268"/>
                </a:lnTo>
                <a:lnTo>
                  <a:pt x="1243860" y="3558688"/>
                </a:lnTo>
                <a:lnTo>
                  <a:pt x="1650245" y="3558688"/>
                </a:lnTo>
                <a:lnTo>
                  <a:pt x="1812013" y="3533268"/>
                </a:lnTo>
                <a:lnTo>
                  <a:pt x="1852487" y="3520559"/>
                </a:lnTo>
                <a:lnTo>
                  <a:pt x="1327598" y="3520559"/>
                </a:lnTo>
                <a:lnTo>
                  <a:pt x="1015482" y="3469720"/>
                </a:lnTo>
                <a:lnTo>
                  <a:pt x="789895" y="3393463"/>
                </a:lnTo>
                <a:lnTo>
                  <a:pt x="716687" y="3355334"/>
                </a:lnTo>
                <a:lnTo>
                  <a:pt x="645256" y="3329915"/>
                </a:lnTo>
                <a:lnTo>
                  <a:pt x="575727" y="3291786"/>
                </a:lnTo>
                <a:lnTo>
                  <a:pt x="507265" y="3240948"/>
                </a:lnTo>
                <a:lnTo>
                  <a:pt x="440642" y="3202819"/>
                </a:lnTo>
                <a:lnTo>
                  <a:pt x="375922" y="3151980"/>
                </a:lnTo>
                <a:lnTo>
                  <a:pt x="313118" y="3101142"/>
                </a:lnTo>
                <a:lnTo>
                  <a:pt x="252205" y="3050304"/>
                </a:lnTo>
                <a:lnTo>
                  <a:pt x="194146" y="2986756"/>
                </a:lnTo>
                <a:lnTo>
                  <a:pt x="138003" y="2923208"/>
                </a:lnTo>
                <a:lnTo>
                  <a:pt x="84702" y="2859660"/>
                </a:lnTo>
                <a:lnTo>
                  <a:pt x="34256" y="2796112"/>
                </a:lnTo>
                <a:close/>
              </a:path>
              <a:path w="3234054" h="3559175">
                <a:moveTo>
                  <a:pt x="2339312" y="3279076"/>
                </a:moveTo>
                <a:lnTo>
                  <a:pt x="2190867" y="3355334"/>
                </a:lnTo>
                <a:lnTo>
                  <a:pt x="2114741" y="3393463"/>
                </a:lnTo>
                <a:lnTo>
                  <a:pt x="1882430" y="3469720"/>
                </a:lnTo>
                <a:lnTo>
                  <a:pt x="1565619" y="3520559"/>
                </a:lnTo>
                <a:lnTo>
                  <a:pt x="1852487" y="3520559"/>
                </a:lnTo>
                <a:lnTo>
                  <a:pt x="2130854" y="3431592"/>
                </a:lnTo>
                <a:lnTo>
                  <a:pt x="2208883" y="3393463"/>
                </a:lnTo>
                <a:lnTo>
                  <a:pt x="2360247" y="3317205"/>
                </a:lnTo>
                <a:lnTo>
                  <a:pt x="2339312" y="3279076"/>
                </a:lnTo>
                <a:close/>
              </a:path>
              <a:path w="3234054" h="3559175">
                <a:moveTo>
                  <a:pt x="2985495" y="864252"/>
                </a:moveTo>
                <a:lnTo>
                  <a:pt x="2949335" y="889672"/>
                </a:lnTo>
                <a:lnTo>
                  <a:pt x="2993107" y="965929"/>
                </a:lnTo>
                <a:lnTo>
                  <a:pt x="3032185" y="1042187"/>
                </a:lnTo>
                <a:lnTo>
                  <a:pt x="3067330" y="1131154"/>
                </a:lnTo>
                <a:lnTo>
                  <a:pt x="3097780" y="1207412"/>
                </a:lnTo>
                <a:lnTo>
                  <a:pt x="3124425" y="1283669"/>
                </a:lnTo>
                <a:lnTo>
                  <a:pt x="3146374" y="1372636"/>
                </a:lnTo>
                <a:lnTo>
                  <a:pt x="3163503" y="1461604"/>
                </a:lnTo>
                <a:lnTo>
                  <a:pt x="3176825" y="1537861"/>
                </a:lnTo>
                <a:lnTo>
                  <a:pt x="3186340" y="1626828"/>
                </a:lnTo>
                <a:lnTo>
                  <a:pt x="3192050" y="1715796"/>
                </a:lnTo>
                <a:lnTo>
                  <a:pt x="3192938" y="1792053"/>
                </a:lnTo>
                <a:lnTo>
                  <a:pt x="3190147" y="1881020"/>
                </a:lnTo>
                <a:lnTo>
                  <a:pt x="3183422" y="1957278"/>
                </a:lnTo>
                <a:lnTo>
                  <a:pt x="3172003" y="2046245"/>
                </a:lnTo>
                <a:lnTo>
                  <a:pt x="3156778" y="2122503"/>
                </a:lnTo>
                <a:lnTo>
                  <a:pt x="3138762" y="2211470"/>
                </a:lnTo>
                <a:lnTo>
                  <a:pt x="3115924" y="2287728"/>
                </a:lnTo>
                <a:lnTo>
                  <a:pt x="3089280" y="2363985"/>
                </a:lnTo>
                <a:lnTo>
                  <a:pt x="3058829" y="2452952"/>
                </a:lnTo>
                <a:lnTo>
                  <a:pt x="3025461" y="2529210"/>
                </a:lnTo>
                <a:lnTo>
                  <a:pt x="2987398" y="2605468"/>
                </a:lnTo>
                <a:lnTo>
                  <a:pt x="2946544" y="2669016"/>
                </a:lnTo>
                <a:lnTo>
                  <a:pt x="2900868" y="2745273"/>
                </a:lnTo>
                <a:lnTo>
                  <a:pt x="2852274" y="2808821"/>
                </a:lnTo>
                <a:lnTo>
                  <a:pt x="2800001" y="2885079"/>
                </a:lnTo>
                <a:lnTo>
                  <a:pt x="2744683" y="2948627"/>
                </a:lnTo>
                <a:lnTo>
                  <a:pt x="2685685" y="3012175"/>
                </a:lnTo>
                <a:lnTo>
                  <a:pt x="2622881" y="3063013"/>
                </a:lnTo>
                <a:lnTo>
                  <a:pt x="2557286" y="3126561"/>
                </a:lnTo>
                <a:lnTo>
                  <a:pt x="2487758" y="3177400"/>
                </a:lnTo>
                <a:lnTo>
                  <a:pt x="2414550" y="3228238"/>
                </a:lnTo>
                <a:lnTo>
                  <a:pt x="2339312" y="3279076"/>
                </a:lnTo>
                <a:lnTo>
                  <a:pt x="2360247" y="3317205"/>
                </a:lnTo>
                <a:lnTo>
                  <a:pt x="2438276" y="3266367"/>
                </a:lnTo>
                <a:lnTo>
                  <a:pt x="2512499" y="3215528"/>
                </a:lnTo>
                <a:lnTo>
                  <a:pt x="2583930" y="3151980"/>
                </a:lnTo>
                <a:lnTo>
                  <a:pt x="2651429" y="3101142"/>
                </a:lnTo>
                <a:lnTo>
                  <a:pt x="2715248" y="3037594"/>
                </a:lnTo>
                <a:lnTo>
                  <a:pt x="2776148" y="2974046"/>
                </a:lnTo>
                <a:lnTo>
                  <a:pt x="2833243" y="2910498"/>
                </a:lnTo>
                <a:lnTo>
                  <a:pt x="2886531" y="2834240"/>
                </a:lnTo>
                <a:lnTo>
                  <a:pt x="2936013" y="2770692"/>
                </a:lnTo>
                <a:lnTo>
                  <a:pt x="2981688" y="2694435"/>
                </a:lnTo>
                <a:lnTo>
                  <a:pt x="3024573" y="2618177"/>
                </a:lnTo>
                <a:lnTo>
                  <a:pt x="3063524" y="2541920"/>
                </a:lnTo>
                <a:lnTo>
                  <a:pt x="3097780" y="2465662"/>
                </a:lnTo>
                <a:lnTo>
                  <a:pt x="3129246" y="2389404"/>
                </a:lnTo>
                <a:lnTo>
                  <a:pt x="3178728" y="2224180"/>
                </a:lnTo>
                <a:lnTo>
                  <a:pt x="3198647" y="2135212"/>
                </a:lnTo>
                <a:lnTo>
                  <a:pt x="3213873" y="2046245"/>
                </a:lnTo>
                <a:lnTo>
                  <a:pt x="3224403" y="1969988"/>
                </a:lnTo>
                <a:lnTo>
                  <a:pt x="3232016" y="1881020"/>
                </a:lnTo>
                <a:lnTo>
                  <a:pt x="3233684" y="1830182"/>
                </a:lnTo>
                <a:lnTo>
                  <a:pt x="3233684" y="1703086"/>
                </a:lnTo>
                <a:lnTo>
                  <a:pt x="3228210" y="1626828"/>
                </a:lnTo>
                <a:lnTo>
                  <a:pt x="3218694" y="1537861"/>
                </a:lnTo>
                <a:lnTo>
                  <a:pt x="3205372" y="1448894"/>
                </a:lnTo>
                <a:lnTo>
                  <a:pt x="3187228" y="1359927"/>
                </a:lnTo>
                <a:lnTo>
                  <a:pt x="3137747" y="1194702"/>
                </a:lnTo>
                <a:lnTo>
                  <a:pt x="3106408" y="1105735"/>
                </a:lnTo>
                <a:lnTo>
                  <a:pt x="3070248" y="1029477"/>
                </a:lnTo>
                <a:lnTo>
                  <a:pt x="3030282" y="940510"/>
                </a:lnTo>
                <a:lnTo>
                  <a:pt x="2985495" y="864252"/>
                </a:lnTo>
                <a:close/>
              </a:path>
              <a:path w="3234054" h="3559175">
                <a:moveTo>
                  <a:pt x="1808207" y="25419"/>
                </a:moveTo>
                <a:lnTo>
                  <a:pt x="1467543" y="25419"/>
                </a:lnTo>
                <a:lnTo>
                  <a:pt x="1551282" y="38128"/>
                </a:lnTo>
                <a:lnTo>
                  <a:pt x="1635020" y="38128"/>
                </a:lnTo>
                <a:lnTo>
                  <a:pt x="1799706" y="63548"/>
                </a:lnTo>
                <a:lnTo>
                  <a:pt x="1881541" y="88967"/>
                </a:lnTo>
                <a:lnTo>
                  <a:pt x="1962489" y="101676"/>
                </a:lnTo>
                <a:lnTo>
                  <a:pt x="2041406" y="139805"/>
                </a:lnTo>
                <a:lnTo>
                  <a:pt x="2119435" y="165224"/>
                </a:lnTo>
                <a:lnTo>
                  <a:pt x="2196576" y="203353"/>
                </a:lnTo>
                <a:lnTo>
                  <a:pt x="2344007" y="279611"/>
                </a:lnTo>
                <a:lnTo>
                  <a:pt x="2415438" y="317740"/>
                </a:lnTo>
                <a:lnTo>
                  <a:pt x="2484966" y="368578"/>
                </a:lnTo>
                <a:lnTo>
                  <a:pt x="2552465" y="419416"/>
                </a:lnTo>
                <a:lnTo>
                  <a:pt x="2617172" y="482964"/>
                </a:lnTo>
                <a:lnTo>
                  <a:pt x="2679976" y="533803"/>
                </a:lnTo>
                <a:lnTo>
                  <a:pt x="2738973" y="597351"/>
                </a:lnTo>
                <a:lnTo>
                  <a:pt x="2796068" y="673608"/>
                </a:lnTo>
                <a:lnTo>
                  <a:pt x="2850371" y="737156"/>
                </a:lnTo>
                <a:lnTo>
                  <a:pt x="2901756" y="813414"/>
                </a:lnTo>
                <a:lnTo>
                  <a:pt x="2949335" y="889672"/>
                </a:lnTo>
                <a:lnTo>
                  <a:pt x="2985495" y="864252"/>
                </a:lnTo>
                <a:lnTo>
                  <a:pt x="2936013" y="787995"/>
                </a:lnTo>
                <a:lnTo>
                  <a:pt x="2884628" y="711737"/>
                </a:lnTo>
                <a:lnTo>
                  <a:pt x="2828548" y="635480"/>
                </a:lnTo>
                <a:lnTo>
                  <a:pt x="2770439" y="571932"/>
                </a:lnTo>
                <a:lnTo>
                  <a:pt x="2709538" y="508384"/>
                </a:lnTo>
                <a:lnTo>
                  <a:pt x="2645719" y="444836"/>
                </a:lnTo>
                <a:lnTo>
                  <a:pt x="2579109" y="393997"/>
                </a:lnTo>
                <a:lnTo>
                  <a:pt x="2510596" y="343159"/>
                </a:lnTo>
                <a:lnTo>
                  <a:pt x="2439291" y="292320"/>
                </a:lnTo>
                <a:lnTo>
                  <a:pt x="2365956" y="241482"/>
                </a:lnTo>
                <a:lnTo>
                  <a:pt x="2290718" y="203353"/>
                </a:lnTo>
                <a:lnTo>
                  <a:pt x="2135675" y="127096"/>
                </a:lnTo>
                <a:lnTo>
                  <a:pt x="2055743" y="88967"/>
                </a:lnTo>
                <a:lnTo>
                  <a:pt x="1891945" y="38128"/>
                </a:lnTo>
                <a:lnTo>
                  <a:pt x="1808207" y="25419"/>
                </a:lnTo>
                <a:close/>
              </a:path>
              <a:path w="3234054" h="3559175">
                <a:moveTo>
                  <a:pt x="539618" y="241482"/>
                </a:moveTo>
                <a:lnTo>
                  <a:pt x="463480" y="292320"/>
                </a:lnTo>
                <a:lnTo>
                  <a:pt x="445400" y="305030"/>
                </a:lnTo>
                <a:lnTo>
                  <a:pt x="426368" y="317740"/>
                </a:lnTo>
                <a:lnTo>
                  <a:pt x="372116" y="355868"/>
                </a:lnTo>
                <a:lnTo>
                  <a:pt x="354988" y="368578"/>
                </a:lnTo>
                <a:lnTo>
                  <a:pt x="336908" y="381288"/>
                </a:lnTo>
                <a:lnTo>
                  <a:pt x="268382" y="432126"/>
                </a:lnTo>
                <a:lnTo>
                  <a:pt x="252205" y="457545"/>
                </a:lnTo>
                <a:lnTo>
                  <a:pt x="235076" y="470255"/>
                </a:lnTo>
                <a:lnTo>
                  <a:pt x="202710" y="495674"/>
                </a:lnTo>
                <a:lnTo>
                  <a:pt x="187485" y="508384"/>
                </a:lnTo>
                <a:lnTo>
                  <a:pt x="171308" y="533803"/>
                </a:lnTo>
                <a:lnTo>
                  <a:pt x="125620" y="571932"/>
                </a:lnTo>
                <a:lnTo>
                  <a:pt x="110395" y="597351"/>
                </a:lnTo>
                <a:lnTo>
                  <a:pt x="53300" y="660899"/>
                </a:lnTo>
                <a:lnTo>
                  <a:pt x="39014" y="686318"/>
                </a:lnTo>
                <a:lnTo>
                  <a:pt x="12370" y="711737"/>
                </a:lnTo>
                <a:lnTo>
                  <a:pt x="45688" y="737156"/>
                </a:lnTo>
                <a:lnTo>
                  <a:pt x="85654" y="686318"/>
                </a:lnTo>
                <a:lnTo>
                  <a:pt x="99928" y="673608"/>
                </a:lnTo>
                <a:lnTo>
                  <a:pt x="113250" y="660899"/>
                </a:lnTo>
                <a:lnTo>
                  <a:pt x="127523" y="635480"/>
                </a:lnTo>
                <a:lnTo>
                  <a:pt x="141809" y="622770"/>
                </a:lnTo>
                <a:lnTo>
                  <a:pt x="157035" y="610060"/>
                </a:lnTo>
                <a:lnTo>
                  <a:pt x="171308" y="584641"/>
                </a:lnTo>
                <a:lnTo>
                  <a:pt x="232222" y="533803"/>
                </a:lnTo>
                <a:lnTo>
                  <a:pt x="279800" y="482964"/>
                </a:lnTo>
                <a:lnTo>
                  <a:pt x="295977" y="470255"/>
                </a:lnTo>
                <a:lnTo>
                  <a:pt x="313118" y="457545"/>
                </a:lnTo>
                <a:lnTo>
                  <a:pt x="329295" y="444836"/>
                </a:lnTo>
                <a:lnTo>
                  <a:pt x="346423" y="419416"/>
                </a:lnTo>
                <a:lnTo>
                  <a:pt x="414949" y="368578"/>
                </a:lnTo>
                <a:lnTo>
                  <a:pt x="451109" y="343159"/>
                </a:lnTo>
                <a:lnTo>
                  <a:pt x="468238" y="330449"/>
                </a:lnTo>
                <a:lnTo>
                  <a:pt x="487282" y="317740"/>
                </a:lnTo>
                <a:lnTo>
                  <a:pt x="523442" y="292320"/>
                </a:lnTo>
                <a:lnTo>
                  <a:pt x="561505" y="279611"/>
                </a:lnTo>
                <a:lnTo>
                  <a:pt x="539618" y="241482"/>
                </a:lnTo>
                <a:close/>
              </a:path>
              <a:path w="3234054" h="3559175">
                <a:moveTo>
                  <a:pt x="1638826" y="0"/>
                </a:moveTo>
                <a:lnTo>
                  <a:pt x="1208715" y="0"/>
                </a:lnTo>
                <a:lnTo>
                  <a:pt x="1123073" y="12709"/>
                </a:lnTo>
                <a:lnTo>
                  <a:pt x="784186" y="114386"/>
                </a:lnTo>
                <a:lnTo>
                  <a:pt x="619627" y="190644"/>
                </a:lnTo>
                <a:lnTo>
                  <a:pt x="539618" y="241482"/>
                </a:lnTo>
                <a:lnTo>
                  <a:pt x="561505" y="279611"/>
                </a:lnTo>
                <a:lnTo>
                  <a:pt x="639546" y="228772"/>
                </a:lnTo>
                <a:lnTo>
                  <a:pt x="718590" y="190644"/>
                </a:lnTo>
                <a:lnTo>
                  <a:pt x="799411" y="152515"/>
                </a:lnTo>
                <a:lnTo>
                  <a:pt x="1046820" y="76257"/>
                </a:lnTo>
                <a:lnTo>
                  <a:pt x="1382789" y="25419"/>
                </a:lnTo>
                <a:lnTo>
                  <a:pt x="1808207" y="25419"/>
                </a:lnTo>
                <a:lnTo>
                  <a:pt x="1638826" y="0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347897" y="1594428"/>
            <a:ext cx="3294379" cy="3300095"/>
          </a:xfrm>
          <a:custGeom>
            <a:avLst/>
            <a:gdLst/>
            <a:ahLst/>
            <a:cxnLst/>
            <a:rect l="l" t="t" r="r" b="b"/>
            <a:pathLst>
              <a:path w="3294379" h="3300095">
                <a:moveTo>
                  <a:pt x="1646401" y="3299984"/>
                </a:moveTo>
                <a:lnTo>
                  <a:pt x="1694830" y="3299277"/>
                </a:lnTo>
                <a:lnTo>
                  <a:pt x="1742920" y="3297171"/>
                </a:lnTo>
                <a:lnTo>
                  <a:pt x="1790653" y="3293685"/>
                </a:lnTo>
                <a:lnTo>
                  <a:pt x="1838008" y="3288839"/>
                </a:lnTo>
                <a:lnTo>
                  <a:pt x="1884966" y="3282652"/>
                </a:lnTo>
                <a:lnTo>
                  <a:pt x="1931507" y="3275144"/>
                </a:lnTo>
                <a:lnTo>
                  <a:pt x="1977612" y="3266334"/>
                </a:lnTo>
                <a:lnTo>
                  <a:pt x="2023260" y="3256243"/>
                </a:lnTo>
                <a:lnTo>
                  <a:pt x="2068434" y="3244890"/>
                </a:lnTo>
                <a:lnTo>
                  <a:pt x="2113112" y="3232294"/>
                </a:lnTo>
                <a:lnTo>
                  <a:pt x="2157275" y="3218475"/>
                </a:lnTo>
                <a:lnTo>
                  <a:pt x="2200904" y="3203454"/>
                </a:lnTo>
                <a:lnTo>
                  <a:pt x="2243978" y="3187248"/>
                </a:lnTo>
                <a:lnTo>
                  <a:pt x="2286480" y="3169879"/>
                </a:lnTo>
                <a:lnTo>
                  <a:pt x="2328388" y="3151366"/>
                </a:lnTo>
                <a:lnTo>
                  <a:pt x="2369683" y="3131728"/>
                </a:lnTo>
                <a:lnTo>
                  <a:pt x="2410346" y="3110985"/>
                </a:lnTo>
                <a:lnTo>
                  <a:pt x="2450356" y="3089157"/>
                </a:lnTo>
                <a:lnTo>
                  <a:pt x="2489695" y="3066263"/>
                </a:lnTo>
                <a:lnTo>
                  <a:pt x="2528343" y="3042323"/>
                </a:lnTo>
                <a:lnTo>
                  <a:pt x="2566280" y="3017356"/>
                </a:lnTo>
                <a:lnTo>
                  <a:pt x="2603486" y="2991383"/>
                </a:lnTo>
                <a:lnTo>
                  <a:pt x="2639943" y="2964423"/>
                </a:lnTo>
                <a:lnTo>
                  <a:pt x="2675630" y="2936496"/>
                </a:lnTo>
                <a:lnTo>
                  <a:pt x="2710527" y="2907621"/>
                </a:lnTo>
                <a:lnTo>
                  <a:pt x="2744616" y="2877817"/>
                </a:lnTo>
                <a:lnTo>
                  <a:pt x="2777876" y="2847105"/>
                </a:lnTo>
                <a:lnTo>
                  <a:pt x="2810288" y="2815505"/>
                </a:lnTo>
                <a:lnTo>
                  <a:pt x="2841832" y="2783035"/>
                </a:lnTo>
                <a:lnTo>
                  <a:pt x="2872489" y="2749715"/>
                </a:lnTo>
                <a:lnTo>
                  <a:pt x="2902239" y="2715566"/>
                </a:lnTo>
                <a:lnTo>
                  <a:pt x="2931063" y="2680606"/>
                </a:lnTo>
                <a:lnTo>
                  <a:pt x="2958940" y="2644856"/>
                </a:lnTo>
                <a:lnTo>
                  <a:pt x="2985852" y="2608335"/>
                </a:lnTo>
                <a:lnTo>
                  <a:pt x="3011778" y="2571063"/>
                </a:lnTo>
                <a:lnTo>
                  <a:pt x="3036699" y="2533058"/>
                </a:lnTo>
                <a:lnTo>
                  <a:pt x="3060596" y="2494342"/>
                </a:lnTo>
                <a:lnTo>
                  <a:pt x="3083449" y="2454934"/>
                </a:lnTo>
                <a:lnTo>
                  <a:pt x="3105238" y="2414852"/>
                </a:lnTo>
                <a:lnTo>
                  <a:pt x="3125943" y="2374118"/>
                </a:lnTo>
                <a:lnTo>
                  <a:pt x="3145546" y="2332750"/>
                </a:lnTo>
                <a:lnTo>
                  <a:pt x="3164026" y="2290768"/>
                </a:lnTo>
                <a:lnTo>
                  <a:pt x="3181363" y="2248193"/>
                </a:lnTo>
                <a:lnTo>
                  <a:pt x="3197539" y="2205042"/>
                </a:lnTo>
                <a:lnTo>
                  <a:pt x="3212534" y="2161337"/>
                </a:lnTo>
                <a:lnTo>
                  <a:pt x="3226327" y="2117097"/>
                </a:lnTo>
                <a:lnTo>
                  <a:pt x="3238900" y="2072341"/>
                </a:lnTo>
                <a:lnTo>
                  <a:pt x="3250233" y="2027089"/>
                </a:lnTo>
                <a:lnTo>
                  <a:pt x="3260306" y="1981361"/>
                </a:lnTo>
                <a:lnTo>
                  <a:pt x="3269099" y="1935176"/>
                </a:lnTo>
                <a:lnTo>
                  <a:pt x="3276594" y="1888554"/>
                </a:lnTo>
                <a:lnTo>
                  <a:pt x="3282769" y="1841515"/>
                </a:lnTo>
                <a:lnTo>
                  <a:pt x="3287607" y="1794079"/>
                </a:lnTo>
                <a:lnTo>
                  <a:pt x="3291087" y="1746264"/>
                </a:lnTo>
                <a:lnTo>
                  <a:pt x="3293189" y="1698090"/>
                </a:lnTo>
                <a:lnTo>
                  <a:pt x="3293894" y="1649578"/>
                </a:lnTo>
                <a:lnTo>
                  <a:pt x="3293189" y="1601060"/>
                </a:lnTo>
                <a:lnTo>
                  <a:pt x="3291087" y="1552882"/>
                </a:lnTo>
                <a:lnTo>
                  <a:pt x="3287607" y="1505065"/>
                </a:lnTo>
                <a:lnTo>
                  <a:pt x="3282769" y="1457628"/>
                </a:lnTo>
                <a:lnTo>
                  <a:pt x="3276594" y="1410590"/>
                </a:lnTo>
                <a:lnTo>
                  <a:pt x="3269099" y="1363971"/>
                </a:lnTo>
                <a:lnTo>
                  <a:pt x="3260306" y="1317791"/>
                </a:lnTo>
                <a:lnTo>
                  <a:pt x="3250233" y="1272070"/>
                </a:lnTo>
                <a:lnTo>
                  <a:pt x="3238900" y="1226826"/>
                </a:lnTo>
                <a:lnTo>
                  <a:pt x="3226327" y="1182079"/>
                </a:lnTo>
                <a:lnTo>
                  <a:pt x="3212534" y="1137850"/>
                </a:lnTo>
                <a:lnTo>
                  <a:pt x="3197539" y="1094157"/>
                </a:lnTo>
                <a:lnTo>
                  <a:pt x="3181363" y="1051020"/>
                </a:lnTo>
                <a:lnTo>
                  <a:pt x="3164026" y="1008459"/>
                </a:lnTo>
                <a:lnTo>
                  <a:pt x="3145546" y="966493"/>
                </a:lnTo>
                <a:lnTo>
                  <a:pt x="3125943" y="925142"/>
                </a:lnTo>
                <a:lnTo>
                  <a:pt x="3105238" y="884425"/>
                </a:lnTo>
                <a:lnTo>
                  <a:pt x="3083449" y="844362"/>
                </a:lnTo>
                <a:lnTo>
                  <a:pt x="3060596" y="804973"/>
                </a:lnTo>
                <a:lnTo>
                  <a:pt x="3036699" y="766277"/>
                </a:lnTo>
                <a:lnTo>
                  <a:pt x="3011778" y="728294"/>
                </a:lnTo>
                <a:lnTo>
                  <a:pt x="2985852" y="691043"/>
                </a:lnTo>
                <a:lnTo>
                  <a:pt x="2958940" y="654544"/>
                </a:lnTo>
                <a:lnTo>
                  <a:pt x="2931063" y="618817"/>
                </a:lnTo>
                <a:lnTo>
                  <a:pt x="2902239" y="583880"/>
                </a:lnTo>
                <a:lnTo>
                  <a:pt x="2872489" y="549755"/>
                </a:lnTo>
                <a:lnTo>
                  <a:pt x="2841832" y="516459"/>
                </a:lnTo>
                <a:lnTo>
                  <a:pt x="2810288" y="484013"/>
                </a:lnTo>
                <a:lnTo>
                  <a:pt x="2777876" y="452436"/>
                </a:lnTo>
                <a:lnTo>
                  <a:pt x="2744616" y="421748"/>
                </a:lnTo>
                <a:lnTo>
                  <a:pt x="2710527" y="391969"/>
                </a:lnTo>
                <a:lnTo>
                  <a:pt x="2675630" y="363118"/>
                </a:lnTo>
                <a:lnTo>
                  <a:pt x="2639943" y="335214"/>
                </a:lnTo>
                <a:lnTo>
                  <a:pt x="2603486" y="308278"/>
                </a:lnTo>
                <a:lnTo>
                  <a:pt x="2566280" y="282328"/>
                </a:lnTo>
                <a:lnTo>
                  <a:pt x="2528343" y="257385"/>
                </a:lnTo>
                <a:lnTo>
                  <a:pt x="2489695" y="233468"/>
                </a:lnTo>
                <a:lnTo>
                  <a:pt x="2450356" y="210596"/>
                </a:lnTo>
                <a:lnTo>
                  <a:pt x="2410346" y="188789"/>
                </a:lnTo>
                <a:lnTo>
                  <a:pt x="2369683" y="168067"/>
                </a:lnTo>
                <a:lnTo>
                  <a:pt x="2328388" y="148449"/>
                </a:lnTo>
                <a:lnTo>
                  <a:pt x="2286480" y="129955"/>
                </a:lnTo>
                <a:lnTo>
                  <a:pt x="2243978" y="112604"/>
                </a:lnTo>
                <a:lnTo>
                  <a:pt x="2200904" y="96417"/>
                </a:lnTo>
                <a:lnTo>
                  <a:pt x="2157275" y="81412"/>
                </a:lnTo>
                <a:lnTo>
                  <a:pt x="2113112" y="67608"/>
                </a:lnTo>
                <a:lnTo>
                  <a:pt x="2068434" y="55027"/>
                </a:lnTo>
                <a:lnTo>
                  <a:pt x="2023260" y="43687"/>
                </a:lnTo>
                <a:lnTo>
                  <a:pt x="1977612" y="33607"/>
                </a:lnTo>
                <a:lnTo>
                  <a:pt x="1931507" y="24809"/>
                </a:lnTo>
                <a:lnTo>
                  <a:pt x="1884966" y="17310"/>
                </a:lnTo>
                <a:lnTo>
                  <a:pt x="1838008" y="11130"/>
                </a:lnTo>
                <a:lnTo>
                  <a:pt x="1790653" y="6290"/>
                </a:lnTo>
                <a:lnTo>
                  <a:pt x="1742920" y="2808"/>
                </a:lnTo>
                <a:lnTo>
                  <a:pt x="1694830" y="705"/>
                </a:lnTo>
                <a:lnTo>
                  <a:pt x="1646401" y="0"/>
                </a:lnTo>
                <a:lnTo>
                  <a:pt x="1597979" y="705"/>
                </a:lnTo>
                <a:lnTo>
                  <a:pt x="1549897" y="2808"/>
                </a:lnTo>
                <a:lnTo>
                  <a:pt x="1502175" y="6290"/>
                </a:lnTo>
                <a:lnTo>
                  <a:pt x="1454831" y="11130"/>
                </a:lnTo>
                <a:lnTo>
                  <a:pt x="1407886" y="17310"/>
                </a:lnTo>
                <a:lnTo>
                  <a:pt x="1361359" y="24809"/>
                </a:lnTo>
                <a:lnTo>
                  <a:pt x="1315270" y="33607"/>
                </a:lnTo>
                <a:lnTo>
                  <a:pt x="1269638" y="43687"/>
                </a:lnTo>
                <a:lnTo>
                  <a:pt x="1224483" y="55027"/>
                </a:lnTo>
                <a:lnTo>
                  <a:pt x="1179824" y="67608"/>
                </a:lnTo>
                <a:lnTo>
                  <a:pt x="1135681" y="81412"/>
                </a:lnTo>
                <a:lnTo>
                  <a:pt x="1092073" y="96417"/>
                </a:lnTo>
                <a:lnTo>
                  <a:pt x="1049020" y="112604"/>
                </a:lnTo>
                <a:lnTo>
                  <a:pt x="1006541" y="129955"/>
                </a:lnTo>
                <a:lnTo>
                  <a:pt x="964657" y="148449"/>
                </a:lnTo>
                <a:lnTo>
                  <a:pt x="923386" y="168067"/>
                </a:lnTo>
                <a:lnTo>
                  <a:pt x="882748" y="188789"/>
                </a:lnTo>
                <a:lnTo>
                  <a:pt x="842762" y="210596"/>
                </a:lnTo>
                <a:lnTo>
                  <a:pt x="803449" y="233468"/>
                </a:lnTo>
                <a:lnTo>
                  <a:pt x="764828" y="257385"/>
                </a:lnTo>
                <a:lnTo>
                  <a:pt x="726918" y="282328"/>
                </a:lnTo>
                <a:lnTo>
                  <a:pt x="689738" y="308278"/>
                </a:lnTo>
                <a:lnTo>
                  <a:pt x="653309" y="335214"/>
                </a:lnTo>
                <a:lnTo>
                  <a:pt x="617650" y="363118"/>
                </a:lnTo>
                <a:lnTo>
                  <a:pt x="582780" y="391969"/>
                </a:lnTo>
                <a:lnTo>
                  <a:pt x="548719" y="421748"/>
                </a:lnTo>
                <a:lnTo>
                  <a:pt x="515487" y="452436"/>
                </a:lnTo>
                <a:lnTo>
                  <a:pt x="483103" y="484013"/>
                </a:lnTo>
                <a:lnTo>
                  <a:pt x="451586" y="516459"/>
                </a:lnTo>
                <a:lnTo>
                  <a:pt x="420957" y="549755"/>
                </a:lnTo>
                <a:lnTo>
                  <a:pt x="391234" y="583880"/>
                </a:lnTo>
                <a:lnTo>
                  <a:pt x="362437" y="618817"/>
                </a:lnTo>
                <a:lnTo>
                  <a:pt x="334586" y="654544"/>
                </a:lnTo>
                <a:lnTo>
                  <a:pt x="307701" y="691043"/>
                </a:lnTo>
                <a:lnTo>
                  <a:pt x="281800" y="728294"/>
                </a:lnTo>
                <a:lnTo>
                  <a:pt x="256904" y="766277"/>
                </a:lnTo>
                <a:lnTo>
                  <a:pt x="233032" y="804973"/>
                </a:lnTo>
                <a:lnTo>
                  <a:pt x="210203" y="844362"/>
                </a:lnTo>
                <a:lnTo>
                  <a:pt x="188437" y="884425"/>
                </a:lnTo>
                <a:lnTo>
                  <a:pt x="167754" y="925142"/>
                </a:lnTo>
                <a:lnTo>
                  <a:pt x="148173" y="966493"/>
                </a:lnTo>
                <a:lnTo>
                  <a:pt x="129713" y="1008459"/>
                </a:lnTo>
                <a:lnTo>
                  <a:pt x="112395" y="1051020"/>
                </a:lnTo>
                <a:lnTo>
                  <a:pt x="96237" y="1094157"/>
                </a:lnTo>
                <a:lnTo>
                  <a:pt x="81260" y="1137850"/>
                </a:lnTo>
                <a:lnTo>
                  <a:pt x="67483" y="1182079"/>
                </a:lnTo>
                <a:lnTo>
                  <a:pt x="54925" y="1226826"/>
                </a:lnTo>
                <a:lnTo>
                  <a:pt x="43606" y="1272070"/>
                </a:lnTo>
                <a:lnTo>
                  <a:pt x="33545" y="1317791"/>
                </a:lnTo>
                <a:lnTo>
                  <a:pt x="24763" y="1363971"/>
                </a:lnTo>
                <a:lnTo>
                  <a:pt x="17277" y="1410590"/>
                </a:lnTo>
                <a:lnTo>
                  <a:pt x="11110" y="1457628"/>
                </a:lnTo>
                <a:lnTo>
                  <a:pt x="6278" y="1505065"/>
                </a:lnTo>
                <a:lnTo>
                  <a:pt x="2803" y="1552882"/>
                </a:lnTo>
                <a:lnTo>
                  <a:pt x="704" y="1601060"/>
                </a:lnTo>
                <a:lnTo>
                  <a:pt x="0" y="1649578"/>
                </a:lnTo>
                <a:lnTo>
                  <a:pt x="704" y="1698090"/>
                </a:lnTo>
                <a:lnTo>
                  <a:pt x="2803" y="1746264"/>
                </a:lnTo>
                <a:lnTo>
                  <a:pt x="6278" y="1794079"/>
                </a:lnTo>
                <a:lnTo>
                  <a:pt x="11110" y="1841515"/>
                </a:lnTo>
                <a:lnTo>
                  <a:pt x="17277" y="1888554"/>
                </a:lnTo>
                <a:lnTo>
                  <a:pt x="24763" y="1935176"/>
                </a:lnTo>
                <a:lnTo>
                  <a:pt x="33545" y="1981361"/>
                </a:lnTo>
                <a:lnTo>
                  <a:pt x="43606" y="2027089"/>
                </a:lnTo>
                <a:lnTo>
                  <a:pt x="54925" y="2072341"/>
                </a:lnTo>
                <a:lnTo>
                  <a:pt x="67483" y="2117097"/>
                </a:lnTo>
                <a:lnTo>
                  <a:pt x="81260" y="2161337"/>
                </a:lnTo>
                <a:lnTo>
                  <a:pt x="96237" y="2205042"/>
                </a:lnTo>
                <a:lnTo>
                  <a:pt x="112395" y="2248193"/>
                </a:lnTo>
                <a:lnTo>
                  <a:pt x="129713" y="2290768"/>
                </a:lnTo>
                <a:lnTo>
                  <a:pt x="148173" y="2332750"/>
                </a:lnTo>
                <a:lnTo>
                  <a:pt x="167754" y="2374118"/>
                </a:lnTo>
                <a:lnTo>
                  <a:pt x="188437" y="2414852"/>
                </a:lnTo>
                <a:lnTo>
                  <a:pt x="210203" y="2454934"/>
                </a:lnTo>
                <a:lnTo>
                  <a:pt x="233032" y="2494342"/>
                </a:lnTo>
                <a:lnTo>
                  <a:pt x="256904" y="2533058"/>
                </a:lnTo>
                <a:lnTo>
                  <a:pt x="281800" y="2571063"/>
                </a:lnTo>
                <a:lnTo>
                  <a:pt x="307701" y="2608335"/>
                </a:lnTo>
                <a:lnTo>
                  <a:pt x="334586" y="2644856"/>
                </a:lnTo>
                <a:lnTo>
                  <a:pt x="362437" y="2680606"/>
                </a:lnTo>
                <a:lnTo>
                  <a:pt x="391234" y="2715566"/>
                </a:lnTo>
                <a:lnTo>
                  <a:pt x="420957" y="2749715"/>
                </a:lnTo>
                <a:lnTo>
                  <a:pt x="451586" y="2783035"/>
                </a:lnTo>
                <a:lnTo>
                  <a:pt x="483103" y="2815505"/>
                </a:lnTo>
                <a:lnTo>
                  <a:pt x="515487" y="2847105"/>
                </a:lnTo>
                <a:lnTo>
                  <a:pt x="548719" y="2877817"/>
                </a:lnTo>
                <a:lnTo>
                  <a:pt x="582780" y="2907621"/>
                </a:lnTo>
                <a:lnTo>
                  <a:pt x="617650" y="2936496"/>
                </a:lnTo>
                <a:lnTo>
                  <a:pt x="653309" y="2964423"/>
                </a:lnTo>
                <a:lnTo>
                  <a:pt x="689738" y="2991383"/>
                </a:lnTo>
                <a:lnTo>
                  <a:pt x="726918" y="3017356"/>
                </a:lnTo>
                <a:lnTo>
                  <a:pt x="764828" y="3042323"/>
                </a:lnTo>
                <a:lnTo>
                  <a:pt x="803449" y="3066263"/>
                </a:lnTo>
                <a:lnTo>
                  <a:pt x="842762" y="3089157"/>
                </a:lnTo>
                <a:lnTo>
                  <a:pt x="882748" y="3110985"/>
                </a:lnTo>
                <a:lnTo>
                  <a:pt x="923386" y="3131728"/>
                </a:lnTo>
                <a:lnTo>
                  <a:pt x="964657" y="3151366"/>
                </a:lnTo>
                <a:lnTo>
                  <a:pt x="1006541" y="3169879"/>
                </a:lnTo>
                <a:lnTo>
                  <a:pt x="1049020" y="3187248"/>
                </a:lnTo>
                <a:lnTo>
                  <a:pt x="1092073" y="3203454"/>
                </a:lnTo>
                <a:lnTo>
                  <a:pt x="1135681" y="3218475"/>
                </a:lnTo>
                <a:lnTo>
                  <a:pt x="1179824" y="3232294"/>
                </a:lnTo>
                <a:lnTo>
                  <a:pt x="1224483" y="3244890"/>
                </a:lnTo>
                <a:lnTo>
                  <a:pt x="1269638" y="3256243"/>
                </a:lnTo>
                <a:lnTo>
                  <a:pt x="1315270" y="3266334"/>
                </a:lnTo>
                <a:lnTo>
                  <a:pt x="1361359" y="3275144"/>
                </a:lnTo>
                <a:lnTo>
                  <a:pt x="1407886" y="3282652"/>
                </a:lnTo>
                <a:lnTo>
                  <a:pt x="1454831" y="3288839"/>
                </a:lnTo>
                <a:lnTo>
                  <a:pt x="1502175" y="3293685"/>
                </a:lnTo>
                <a:lnTo>
                  <a:pt x="1549897" y="3297171"/>
                </a:lnTo>
                <a:lnTo>
                  <a:pt x="1597979" y="3299277"/>
                </a:lnTo>
                <a:lnTo>
                  <a:pt x="1646401" y="3299984"/>
                </a:lnTo>
                <a:close/>
              </a:path>
            </a:pathLst>
          </a:custGeom>
          <a:ln w="12384">
            <a:solidFill>
              <a:srgbClr val="0038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672312" y="3289553"/>
            <a:ext cx="2045335" cy="2044700"/>
          </a:xfrm>
          <a:custGeom>
            <a:avLst/>
            <a:gdLst/>
            <a:ahLst/>
            <a:cxnLst/>
            <a:rect l="l" t="t" r="r" b="b"/>
            <a:pathLst>
              <a:path w="2045335" h="2044700">
                <a:moveTo>
                  <a:pt x="1022375" y="0"/>
                </a:moveTo>
                <a:lnTo>
                  <a:pt x="974246" y="1112"/>
                </a:lnTo>
                <a:lnTo>
                  <a:pt x="926690" y="4418"/>
                </a:lnTo>
                <a:lnTo>
                  <a:pt x="879756" y="9867"/>
                </a:lnTo>
                <a:lnTo>
                  <a:pt x="833493" y="17411"/>
                </a:lnTo>
                <a:lnTo>
                  <a:pt x="787950" y="27000"/>
                </a:lnTo>
                <a:lnTo>
                  <a:pt x="743176" y="38585"/>
                </a:lnTo>
                <a:lnTo>
                  <a:pt x="699220" y="52118"/>
                </a:lnTo>
                <a:lnTo>
                  <a:pt x="656132" y="67549"/>
                </a:lnTo>
                <a:lnTo>
                  <a:pt x="613961" y="84830"/>
                </a:lnTo>
                <a:lnTo>
                  <a:pt x="572755" y="103910"/>
                </a:lnTo>
                <a:lnTo>
                  <a:pt x="532563" y="124741"/>
                </a:lnTo>
                <a:lnTo>
                  <a:pt x="493436" y="147274"/>
                </a:lnTo>
                <a:lnTo>
                  <a:pt x="455421" y="171460"/>
                </a:lnTo>
                <a:lnTo>
                  <a:pt x="418568" y="197250"/>
                </a:lnTo>
                <a:lnTo>
                  <a:pt x="382926" y="224594"/>
                </a:lnTo>
                <a:lnTo>
                  <a:pt x="348544" y="253444"/>
                </a:lnTo>
                <a:lnTo>
                  <a:pt x="315472" y="283750"/>
                </a:lnTo>
                <a:lnTo>
                  <a:pt x="283757" y="315463"/>
                </a:lnTo>
                <a:lnTo>
                  <a:pt x="253450" y="348535"/>
                </a:lnTo>
                <a:lnTo>
                  <a:pt x="224600" y="382916"/>
                </a:lnTo>
                <a:lnTo>
                  <a:pt x="197255" y="418557"/>
                </a:lnTo>
                <a:lnTo>
                  <a:pt x="171465" y="455409"/>
                </a:lnTo>
                <a:lnTo>
                  <a:pt x="147278" y="493423"/>
                </a:lnTo>
                <a:lnTo>
                  <a:pt x="124745" y="532549"/>
                </a:lnTo>
                <a:lnTo>
                  <a:pt x="103913" y="572740"/>
                </a:lnTo>
                <a:lnTo>
                  <a:pt x="84832" y="613945"/>
                </a:lnTo>
                <a:lnTo>
                  <a:pt x="67551" y="656116"/>
                </a:lnTo>
                <a:lnTo>
                  <a:pt x="52120" y="699203"/>
                </a:lnTo>
                <a:lnTo>
                  <a:pt x="38586" y="743157"/>
                </a:lnTo>
                <a:lnTo>
                  <a:pt x="27001" y="787930"/>
                </a:lnTo>
                <a:lnTo>
                  <a:pt x="17411" y="833472"/>
                </a:lnTo>
                <a:lnTo>
                  <a:pt x="9867" y="879734"/>
                </a:lnTo>
                <a:lnTo>
                  <a:pt x="4418" y="926667"/>
                </a:lnTo>
                <a:lnTo>
                  <a:pt x="1112" y="974222"/>
                </a:lnTo>
                <a:lnTo>
                  <a:pt x="0" y="1022350"/>
                </a:lnTo>
                <a:lnTo>
                  <a:pt x="1112" y="1070477"/>
                </a:lnTo>
                <a:lnTo>
                  <a:pt x="4418" y="1118032"/>
                </a:lnTo>
                <a:lnTo>
                  <a:pt x="9867" y="1164965"/>
                </a:lnTo>
                <a:lnTo>
                  <a:pt x="17411" y="1211227"/>
                </a:lnTo>
                <a:lnTo>
                  <a:pt x="27001" y="1256769"/>
                </a:lnTo>
                <a:lnTo>
                  <a:pt x="38586" y="1301542"/>
                </a:lnTo>
                <a:lnTo>
                  <a:pt x="52120" y="1345496"/>
                </a:lnTo>
                <a:lnTo>
                  <a:pt x="67551" y="1388583"/>
                </a:lnTo>
                <a:lnTo>
                  <a:pt x="84832" y="1430754"/>
                </a:lnTo>
                <a:lnTo>
                  <a:pt x="103913" y="1471959"/>
                </a:lnTo>
                <a:lnTo>
                  <a:pt x="124745" y="1512150"/>
                </a:lnTo>
                <a:lnTo>
                  <a:pt x="147278" y="1551276"/>
                </a:lnTo>
                <a:lnTo>
                  <a:pt x="171465" y="1589290"/>
                </a:lnTo>
                <a:lnTo>
                  <a:pt x="197255" y="1626142"/>
                </a:lnTo>
                <a:lnTo>
                  <a:pt x="224600" y="1661783"/>
                </a:lnTo>
                <a:lnTo>
                  <a:pt x="253450" y="1696164"/>
                </a:lnTo>
                <a:lnTo>
                  <a:pt x="283757" y="1729236"/>
                </a:lnTo>
                <a:lnTo>
                  <a:pt x="315472" y="1760949"/>
                </a:lnTo>
                <a:lnTo>
                  <a:pt x="348544" y="1791255"/>
                </a:lnTo>
                <a:lnTo>
                  <a:pt x="382926" y="1820105"/>
                </a:lnTo>
                <a:lnTo>
                  <a:pt x="418568" y="1847449"/>
                </a:lnTo>
                <a:lnTo>
                  <a:pt x="455421" y="1873239"/>
                </a:lnTo>
                <a:lnTo>
                  <a:pt x="493436" y="1897425"/>
                </a:lnTo>
                <a:lnTo>
                  <a:pt x="532563" y="1919958"/>
                </a:lnTo>
                <a:lnTo>
                  <a:pt x="572755" y="1940789"/>
                </a:lnTo>
                <a:lnTo>
                  <a:pt x="613961" y="1959869"/>
                </a:lnTo>
                <a:lnTo>
                  <a:pt x="656132" y="1977150"/>
                </a:lnTo>
                <a:lnTo>
                  <a:pt x="699220" y="1992581"/>
                </a:lnTo>
                <a:lnTo>
                  <a:pt x="743176" y="2006114"/>
                </a:lnTo>
                <a:lnTo>
                  <a:pt x="787950" y="2017699"/>
                </a:lnTo>
                <a:lnTo>
                  <a:pt x="833493" y="2027288"/>
                </a:lnTo>
                <a:lnTo>
                  <a:pt x="879756" y="2034832"/>
                </a:lnTo>
                <a:lnTo>
                  <a:pt x="926690" y="2040281"/>
                </a:lnTo>
                <a:lnTo>
                  <a:pt x="974246" y="2043587"/>
                </a:lnTo>
                <a:lnTo>
                  <a:pt x="1022375" y="2044700"/>
                </a:lnTo>
                <a:lnTo>
                  <a:pt x="1070503" y="2043587"/>
                </a:lnTo>
                <a:lnTo>
                  <a:pt x="1118058" y="2040281"/>
                </a:lnTo>
                <a:lnTo>
                  <a:pt x="1164991" y="2034832"/>
                </a:lnTo>
                <a:lnTo>
                  <a:pt x="1211253" y="2027288"/>
                </a:lnTo>
                <a:lnTo>
                  <a:pt x="1256795" y="2017699"/>
                </a:lnTo>
                <a:lnTo>
                  <a:pt x="1301567" y="2006114"/>
                </a:lnTo>
                <a:lnTo>
                  <a:pt x="1345522" y="1992581"/>
                </a:lnTo>
                <a:lnTo>
                  <a:pt x="1388609" y="1977150"/>
                </a:lnTo>
                <a:lnTo>
                  <a:pt x="1430779" y="1959869"/>
                </a:lnTo>
                <a:lnTo>
                  <a:pt x="1471985" y="1940789"/>
                </a:lnTo>
                <a:lnTo>
                  <a:pt x="1512175" y="1919958"/>
                </a:lnTo>
                <a:lnTo>
                  <a:pt x="1551302" y="1897425"/>
                </a:lnTo>
                <a:lnTo>
                  <a:pt x="1589315" y="1873239"/>
                </a:lnTo>
                <a:lnTo>
                  <a:pt x="1626167" y="1847449"/>
                </a:lnTo>
                <a:lnTo>
                  <a:pt x="1661808" y="1820105"/>
                </a:lnTo>
                <a:lnTo>
                  <a:pt x="1696189" y="1791255"/>
                </a:lnTo>
                <a:lnTo>
                  <a:pt x="1729261" y="1760949"/>
                </a:lnTo>
                <a:lnTo>
                  <a:pt x="1760975" y="1729236"/>
                </a:lnTo>
                <a:lnTo>
                  <a:pt x="1791281" y="1696164"/>
                </a:lnTo>
                <a:lnTo>
                  <a:pt x="1820130" y="1661783"/>
                </a:lnTo>
                <a:lnTo>
                  <a:pt x="1847475" y="1626142"/>
                </a:lnTo>
                <a:lnTo>
                  <a:pt x="1873264" y="1589290"/>
                </a:lnTo>
                <a:lnTo>
                  <a:pt x="1897450" y="1551276"/>
                </a:lnTo>
                <a:lnTo>
                  <a:pt x="1919983" y="1512150"/>
                </a:lnTo>
                <a:lnTo>
                  <a:pt x="1940814" y="1471959"/>
                </a:lnTo>
                <a:lnTo>
                  <a:pt x="1959895" y="1430754"/>
                </a:lnTo>
                <a:lnTo>
                  <a:pt x="1977175" y="1388583"/>
                </a:lnTo>
                <a:lnTo>
                  <a:pt x="1992606" y="1345496"/>
                </a:lnTo>
                <a:lnTo>
                  <a:pt x="2006139" y="1301542"/>
                </a:lnTo>
                <a:lnTo>
                  <a:pt x="2017725" y="1256769"/>
                </a:lnTo>
                <a:lnTo>
                  <a:pt x="2027314" y="1211227"/>
                </a:lnTo>
                <a:lnTo>
                  <a:pt x="2034858" y="1164965"/>
                </a:lnTo>
                <a:lnTo>
                  <a:pt x="2040307" y="1118032"/>
                </a:lnTo>
                <a:lnTo>
                  <a:pt x="2043612" y="1070477"/>
                </a:lnTo>
                <a:lnTo>
                  <a:pt x="2044725" y="1022350"/>
                </a:lnTo>
                <a:lnTo>
                  <a:pt x="2043612" y="974222"/>
                </a:lnTo>
                <a:lnTo>
                  <a:pt x="2040307" y="926667"/>
                </a:lnTo>
                <a:lnTo>
                  <a:pt x="2034858" y="879734"/>
                </a:lnTo>
                <a:lnTo>
                  <a:pt x="2027314" y="833472"/>
                </a:lnTo>
                <a:lnTo>
                  <a:pt x="2017725" y="787930"/>
                </a:lnTo>
                <a:lnTo>
                  <a:pt x="2006139" y="743157"/>
                </a:lnTo>
                <a:lnTo>
                  <a:pt x="1992606" y="699203"/>
                </a:lnTo>
                <a:lnTo>
                  <a:pt x="1977175" y="656116"/>
                </a:lnTo>
                <a:lnTo>
                  <a:pt x="1959895" y="613945"/>
                </a:lnTo>
                <a:lnTo>
                  <a:pt x="1940814" y="572740"/>
                </a:lnTo>
                <a:lnTo>
                  <a:pt x="1919983" y="532549"/>
                </a:lnTo>
                <a:lnTo>
                  <a:pt x="1897450" y="493423"/>
                </a:lnTo>
                <a:lnTo>
                  <a:pt x="1873264" y="455409"/>
                </a:lnTo>
                <a:lnTo>
                  <a:pt x="1847475" y="418557"/>
                </a:lnTo>
                <a:lnTo>
                  <a:pt x="1820130" y="382916"/>
                </a:lnTo>
                <a:lnTo>
                  <a:pt x="1791281" y="348535"/>
                </a:lnTo>
                <a:lnTo>
                  <a:pt x="1760975" y="315463"/>
                </a:lnTo>
                <a:lnTo>
                  <a:pt x="1729261" y="283750"/>
                </a:lnTo>
                <a:lnTo>
                  <a:pt x="1696189" y="253444"/>
                </a:lnTo>
                <a:lnTo>
                  <a:pt x="1661808" y="224594"/>
                </a:lnTo>
                <a:lnTo>
                  <a:pt x="1626167" y="197250"/>
                </a:lnTo>
                <a:lnTo>
                  <a:pt x="1589315" y="171460"/>
                </a:lnTo>
                <a:lnTo>
                  <a:pt x="1551302" y="147274"/>
                </a:lnTo>
                <a:lnTo>
                  <a:pt x="1512175" y="124741"/>
                </a:lnTo>
                <a:lnTo>
                  <a:pt x="1471985" y="103910"/>
                </a:lnTo>
                <a:lnTo>
                  <a:pt x="1430779" y="84830"/>
                </a:lnTo>
                <a:lnTo>
                  <a:pt x="1388609" y="67549"/>
                </a:lnTo>
                <a:lnTo>
                  <a:pt x="1345522" y="52118"/>
                </a:lnTo>
                <a:lnTo>
                  <a:pt x="1301567" y="38585"/>
                </a:lnTo>
                <a:lnTo>
                  <a:pt x="1256795" y="27000"/>
                </a:lnTo>
                <a:lnTo>
                  <a:pt x="1211253" y="17411"/>
                </a:lnTo>
                <a:lnTo>
                  <a:pt x="1164991" y="9867"/>
                </a:lnTo>
                <a:lnTo>
                  <a:pt x="1118058" y="4418"/>
                </a:lnTo>
                <a:lnTo>
                  <a:pt x="1070503" y="1112"/>
                </a:lnTo>
                <a:lnTo>
                  <a:pt x="10223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0" y="6593978"/>
            <a:ext cx="12192000" cy="264160"/>
          </a:xfrm>
          <a:custGeom>
            <a:avLst/>
            <a:gdLst/>
            <a:ahLst/>
            <a:cxnLst/>
            <a:rect l="l" t="t" r="r" b="b"/>
            <a:pathLst>
              <a:path w="12192000" h="264159">
                <a:moveTo>
                  <a:pt x="12192000" y="0"/>
                </a:moveTo>
                <a:lnTo>
                  <a:pt x="0" y="0"/>
                </a:lnTo>
                <a:lnTo>
                  <a:pt x="0" y="264020"/>
                </a:lnTo>
                <a:lnTo>
                  <a:pt x="12192000" y="264020"/>
                </a:lnTo>
                <a:lnTo>
                  <a:pt x="12192000" y="0"/>
                </a:lnTo>
                <a:close/>
              </a:path>
            </a:pathLst>
          </a:custGeom>
          <a:solidFill>
            <a:srgbClr val="8371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456247" y="3296564"/>
            <a:ext cx="2259330" cy="2037714"/>
          </a:xfrm>
          <a:custGeom>
            <a:avLst/>
            <a:gdLst/>
            <a:ahLst/>
            <a:cxnLst/>
            <a:rect l="l" t="t" r="r" b="b"/>
            <a:pathLst>
              <a:path w="2259330" h="2037714">
                <a:moveTo>
                  <a:pt x="274637" y="288340"/>
                </a:moveTo>
                <a:lnTo>
                  <a:pt x="225056" y="314058"/>
                </a:lnTo>
                <a:lnTo>
                  <a:pt x="196456" y="356095"/>
                </a:lnTo>
                <a:lnTo>
                  <a:pt x="168795" y="398119"/>
                </a:lnTo>
                <a:lnTo>
                  <a:pt x="144005" y="442061"/>
                </a:lnTo>
                <a:lnTo>
                  <a:pt x="121119" y="486117"/>
                </a:lnTo>
                <a:lnTo>
                  <a:pt x="100139" y="531964"/>
                </a:lnTo>
                <a:lnTo>
                  <a:pt x="81064" y="577811"/>
                </a:lnTo>
                <a:lnTo>
                  <a:pt x="64846" y="623658"/>
                </a:lnTo>
                <a:lnTo>
                  <a:pt x="49593" y="670534"/>
                </a:lnTo>
                <a:lnTo>
                  <a:pt x="36245" y="718286"/>
                </a:lnTo>
                <a:lnTo>
                  <a:pt x="24803" y="766038"/>
                </a:lnTo>
                <a:lnTo>
                  <a:pt x="16217" y="813816"/>
                </a:lnTo>
                <a:lnTo>
                  <a:pt x="8585" y="861593"/>
                </a:lnTo>
                <a:lnTo>
                  <a:pt x="3822" y="910336"/>
                </a:lnTo>
                <a:lnTo>
                  <a:pt x="965" y="959053"/>
                </a:lnTo>
                <a:lnTo>
                  <a:pt x="0" y="1007783"/>
                </a:lnTo>
                <a:lnTo>
                  <a:pt x="0" y="1056525"/>
                </a:lnTo>
                <a:lnTo>
                  <a:pt x="2870" y="1105242"/>
                </a:lnTo>
                <a:lnTo>
                  <a:pt x="7632" y="1153985"/>
                </a:lnTo>
                <a:lnTo>
                  <a:pt x="14312" y="1201762"/>
                </a:lnTo>
                <a:lnTo>
                  <a:pt x="22898" y="1250492"/>
                </a:lnTo>
                <a:lnTo>
                  <a:pt x="34340" y="1298270"/>
                </a:lnTo>
                <a:lnTo>
                  <a:pt x="46736" y="1345082"/>
                </a:lnTo>
                <a:lnTo>
                  <a:pt x="61036" y="1392872"/>
                </a:lnTo>
                <a:lnTo>
                  <a:pt x="77254" y="1438732"/>
                </a:lnTo>
                <a:lnTo>
                  <a:pt x="96316" y="1484591"/>
                </a:lnTo>
                <a:lnTo>
                  <a:pt x="117297" y="1530464"/>
                </a:lnTo>
                <a:lnTo>
                  <a:pt x="139242" y="1574419"/>
                </a:lnTo>
                <a:lnTo>
                  <a:pt x="164020" y="1618361"/>
                </a:lnTo>
                <a:lnTo>
                  <a:pt x="190728" y="1661375"/>
                </a:lnTo>
                <a:lnTo>
                  <a:pt x="219329" y="1703412"/>
                </a:lnTo>
                <a:lnTo>
                  <a:pt x="248907" y="1745449"/>
                </a:lnTo>
                <a:lnTo>
                  <a:pt x="267970" y="1730171"/>
                </a:lnTo>
                <a:lnTo>
                  <a:pt x="238417" y="1690027"/>
                </a:lnTo>
                <a:lnTo>
                  <a:pt x="210756" y="1648942"/>
                </a:lnTo>
                <a:lnTo>
                  <a:pt x="185013" y="1606905"/>
                </a:lnTo>
                <a:lnTo>
                  <a:pt x="160210" y="1563903"/>
                </a:lnTo>
                <a:lnTo>
                  <a:pt x="138290" y="1519948"/>
                </a:lnTo>
                <a:lnTo>
                  <a:pt x="118249" y="1475041"/>
                </a:lnTo>
                <a:lnTo>
                  <a:pt x="100139" y="1430134"/>
                </a:lnTo>
                <a:lnTo>
                  <a:pt x="83921" y="1385227"/>
                </a:lnTo>
                <a:lnTo>
                  <a:pt x="69621" y="1338402"/>
                </a:lnTo>
                <a:lnTo>
                  <a:pt x="57226" y="1292542"/>
                </a:lnTo>
                <a:lnTo>
                  <a:pt x="46736" y="1245704"/>
                </a:lnTo>
                <a:lnTo>
                  <a:pt x="38150" y="1197940"/>
                </a:lnTo>
                <a:lnTo>
                  <a:pt x="31470" y="1151115"/>
                </a:lnTo>
                <a:lnTo>
                  <a:pt x="26708" y="1103337"/>
                </a:lnTo>
                <a:lnTo>
                  <a:pt x="24803" y="1055560"/>
                </a:lnTo>
                <a:lnTo>
                  <a:pt x="23850" y="1007783"/>
                </a:lnTo>
                <a:lnTo>
                  <a:pt x="24803" y="960005"/>
                </a:lnTo>
                <a:lnTo>
                  <a:pt x="27660" y="912241"/>
                </a:lnTo>
                <a:lnTo>
                  <a:pt x="33388" y="865416"/>
                </a:lnTo>
                <a:lnTo>
                  <a:pt x="40055" y="817638"/>
                </a:lnTo>
                <a:lnTo>
                  <a:pt x="48641" y="770826"/>
                </a:lnTo>
                <a:lnTo>
                  <a:pt x="60083" y="724027"/>
                </a:lnTo>
                <a:lnTo>
                  <a:pt x="72478" y="677151"/>
                </a:lnTo>
                <a:lnTo>
                  <a:pt x="86779" y="631304"/>
                </a:lnTo>
                <a:lnTo>
                  <a:pt x="103949" y="586346"/>
                </a:lnTo>
                <a:lnTo>
                  <a:pt x="122072" y="541515"/>
                </a:lnTo>
                <a:lnTo>
                  <a:pt x="143052" y="497586"/>
                </a:lnTo>
                <a:lnTo>
                  <a:pt x="164973" y="453644"/>
                </a:lnTo>
                <a:lnTo>
                  <a:pt x="189776" y="410603"/>
                </a:lnTo>
                <a:lnTo>
                  <a:pt x="216471" y="368566"/>
                </a:lnTo>
                <a:lnTo>
                  <a:pt x="244132" y="327431"/>
                </a:lnTo>
                <a:lnTo>
                  <a:pt x="274637" y="288340"/>
                </a:lnTo>
                <a:close/>
              </a:path>
              <a:path w="2259330" h="2037714">
                <a:moveTo>
                  <a:pt x="369049" y="381939"/>
                </a:moveTo>
                <a:lnTo>
                  <a:pt x="321373" y="344627"/>
                </a:lnTo>
                <a:lnTo>
                  <a:pt x="293725" y="381939"/>
                </a:lnTo>
                <a:lnTo>
                  <a:pt x="267970" y="419125"/>
                </a:lnTo>
                <a:lnTo>
                  <a:pt x="243179" y="458355"/>
                </a:lnTo>
                <a:lnTo>
                  <a:pt x="221246" y="497586"/>
                </a:lnTo>
                <a:lnTo>
                  <a:pt x="200266" y="537705"/>
                </a:lnTo>
                <a:lnTo>
                  <a:pt x="181203" y="577811"/>
                </a:lnTo>
                <a:lnTo>
                  <a:pt x="164020" y="619848"/>
                </a:lnTo>
                <a:lnTo>
                  <a:pt x="148767" y="660984"/>
                </a:lnTo>
                <a:lnTo>
                  <a:pt x="135420" y="703897"/>
                </a:lnTo>
                <a:lnTo>
                  <a:pt x="123977" y="745921"/>
                </a:lnTo>
                <a:lnTo>
                  <a:pt x="113487" y="788974"/>
                </a:lnTo>
                <a:lnTo>
                  <a:pt x="105854" y="832916"/>
                </a:lnTo>
                <a:lnTo>
                  <a:pt x="99187" y="875931"/>
                </a:lnTo>
                <a:lnTo>
                  <a:pt x="94411" y="919886"/>
                </a:lnTo>
                <a:lnTo>
                  <a:pt x="91554" y="963828"/>
                </a:lnTo>
                <a:lnTo>
                  <a:pt x="90601" y="1007783"/>
                </a:lnTo>
                <a:lnTo>
                  <a:pt x="91554" y="1051750"/>
                </a:lnTo>
                <a:lnTo>
                  <a:pt x="93459" y="1095692"/>
                </a:lnTo>
                <a:lnTo>
                  <a:pt x="98234" y="1139647"/>
                </a:lnTo>
                <a:lnTo>
                  <a:pt x="103949" y="1183614"/>
                </a:lnTo>
                <a:lnTo>
                  <a:pt x="111582" y="1226604"/>
                </a:lnTo>
                <a:lnTo>
                  <a:pt x="121119" y="1269606"/>
                </a:lnTo>
                <a:lnTo>
                  <a:pt x="132562" y="1312595"/>
                </a:lnTo>
                <a:lnTo>
                  <a:pt x="145910" y="1354645"/>
                </a:lnTo>
                <a:lnTo>
                  <a:pt x="161163" y="1396682"/>
                </a:lnTo>
                <a:lnTo>
                  <a:pt x="178333" y="1438732"/>
                </a:lnTo>
                <a:lnTo>
                  <a:pt x="196456" y="1478864"/>
                </a:lnTo>
                <a:lnTo>
                  <a:pt x="216471" y="1518983"/>
                </a:lnTo>
                <a:lnTo>
                  <a:pt x="238417" y="1559128"/>
                </a:lnTo>
                <a:lnTo>
                  <a:pt x="287997" y="1635569"/>
                </a:lnTo>
                <a:lnTo>
                  <a:pt x="315645" y="1672831"/>
                </a:lnTo>
                <a:lnTo>
                  <a:pt x="363334" y="1635569"/>
                </a:lnTo>
                <a:lnTo>
                  <a:pt x="337591" y="1601165"/>
                </a:lnTo>
                <a:lnTo>
                  <a:pt x="313740" y="1564855"/>
                </a:lnTo>
                <a:lnTo>
                  <a:pt x="290868" y="1528559"/>
                </a:lnTo>
                <a:lnTo>
                  <a:pt x="269875" y="1491284"/>
                </a:lnTo>
                <a:lnTo>
                  <a:pt x="250812" y="1453070"/>
                </a:lnTo>
                <a:lnTo>
                  <a:pt x="233641" y="1414830"/>
                </a:lnTo>
                <a:lnTo>
                  <a:pt x="217424" y="1375664"/>
                </a:lnTo>
                <a:lnTo>
                  <a:pt x="203123" y="1335532"/>
                </a:lnTo>
                <a:lnTo>
                  <a:pt x="190728" y="1295400"/>
                </a:lnTo>
                <a:lnTo>
                  <a:pt x="180251" y="1255268"/>
                </a:lnTo>
                <a:lnTo>
                  <a:pt x="170700" y="1214183"/>
                </a:lnTo>
                <a:lnTo>
                  <a:pt x="163068" y="1174051"/>
                </a:lnTo>
                <a:lnTo>
                  <a:pt x="157353" y="1132001"/>
                </a:lnTo>
                <a:lnTo>
                  <a:pt x="153543" y="1090917"/>
                </a:lnTo>
                <a:lnTo>
                  <a:pt x="151625" y="1049832"/>
                </a:lnTo>
                <a:lnTo>
                  <a:pt x="150672" y="1007783"/>
                </a:lnTo>
                <a:lnTo>
                  <a:pt x="151625" y="966698"/>
                </a:lnTo>
                <a:lnTo>
                  <a:pt x="154495" y="925614"/>
                </a:lnTo>
                <a:lnTo>
                  <a:pt x="159258" y="883577"/>
                </a:lnTo>
                <a:lnTo>
                  <a:pt x="164973" y="842492"/>
                </a:lnTo>
                <a:lnTo>
                  <a:pt x="172605" y="801395"/>
                </a:lnTo>
                <a:lnTo>
                  <a:pt x="182156" y="761212"/>
                </a:lnTo>
                <a:lnTo>
                  <a:pt x="193598" y="721093"/>
                </a:lnTo>
                <a:lnTo>
                  <a:pt x="205981" y="680974"/>
                </a:lnTo>
                <a:lnTo>
                  <a:pt x="220281" y="641870"/>
                </a:lnTo>
                <a:lnTo>
                  <a:pt x="236512" y="602653"/>
                </a:lnTo>
                <a:lnTo>
                  <a:pt x="254622" y="564438"/>
                </a:lnTo>
                <a:lnTo>
                  <a:pt x="273685" y="526237"/>
                </a:lnTo>
                <a:lnTo>
                  <a:pt x="295630" y="488924"/>
                </a:lnTo>
                <a:lnTo>
                  <a:pt x="318516" y="452628"/>
                </a:lnTo>
                <a:lnTo>
                  <a:pt x="342353" y="417220"/>
                </a:lnTo>
                <a:lnTo>
                  <a:pt x="369049" y="381939"/>
                </a:lnTo>
                <a:close/>
              </a:path>
              <a:path w="2259330" h="2037714">
                <a:moveTo>
                  <a:pt x="2259126" y="1031582"/>
                </a:moveTo>
                <a:lnTo>
                  <a:pt x="2258237" y="980643"/>
                </a:lnTo>
                <a:lnTo>
                  <a:pt x="2255316" y="929703"/>
                </a:lnTo>
                <a:lnTo>
                  <a:pt x="2249589" y="878763"/>
                </a:lnTo>
                <a:lnTo>
                  <a:pt x="2241969" y="827811"/>
                </a:lnTo>
                <a:lnTo>
                  <a:pt x="2231415" y="776871"/>
                </a:lnTo>
                <a:lnTo>
                  <a:pt x="2218067" y="725932"/>
                </a:lnTo>
                <a:lnTo>
                  <a:pt x="2202815" y="687730"/>
                </a:lnTo>
                <a:lnTo>
                  <a:pt x="2184768" y="636778"/>
                </a:lnTo>
                <a:lnTo>
                  <a:pt x="2164677" y="585838"/>
                </a:lnTo>
                <a:lnTo>
                  <a:pt x="2141791" y="534898"/>
                </a:lnTo>
                <a:lnTo>
                  <a:pt x="2116124" y="496697"/>
                </a:lnTo>
                <a:lnTo>
                  <a:pt x="2087524" y="445744"/>
                </a:lnTo>
                <a:lnTo>
                  <a:pt x="2057895" y="407543"/>
                </a:lnTo>
                <a:lnTo>
                  <a:pt x="2026500" y="369341"/>
                </a:lnTo>
                <a:lnTo>
                  <a:pt x="1993074" y="331127"/>
                </a:lnTo>
                <a:lnTo>
                  <a:pt x="1957730" y="292925"/>
                </a:lnTo>
                <a:lnTo>
                  <a:pt x="1920608" y="254711"/>
                </a:lnTo>
                <a:lnTo>
                  <a:pt x="1882482" y="229247"/>
                </a:lnTo>
                <a:lnTo>
                  <a:pt x="1843328" y="191033"/>
                </a:lnTo>
                <a:lnTo>
                  <a:pt x="1802396" y="165569"/>
                </a:lnTo>
                <a:lnTo>
                  <a:pt x="1760448" y="140093"/>
                </a:lnTo>
                <a:lnTo>
                  <a:pt x="1717484" y="114617"/>
                </a:lnTo>
                <a:lnTo>
                  <a:pt x="1673631" y="89154"/>
                </a:lnTo>
                <a:lnTo>
                  <a:pt x="1628749" y="76415"/>
                </a:lnTo>
                <a:lnTo>
                  <a:pt x="1582102" y="50939"/>
                </a:lnTo>
                <a:lnTo>
                  <a:pt x="1536344" y="38214"/>
                </a:lnTo>
                <a:lnTo>
                  <a:pt x="1440878" y="12738"/>
                </a:lnTo>
                <a:lnTo>
                  <a:pt x="1392313" y="0"/>
                </a:lnTo>
                <a:lnTo>
                  <a:pt x="1096670" y="0"/>
                </a:lnTo>
                <a:lnTo>
                  <a:pt x="852538" y="63677"/>
                </a:lnTo>
                <a:lnTo>
                  <a:pt x="759079" y="114617"/>
                </a:lnTo>
                <a:lnTo>
                  <a:pt x="713308" y="140093"/>
                </a:lnTo>
                <a:lnTo>
                  <a:pt x="701865" y="140093"/>
                </a:lnTo>
                <a:lnTo>
                  <a:pt x="690422" y="152831"/>
                </a:lnTo>
                <a:lnTo>
                  <a:pt x="679945" y="152831"/>
                </a:lnTo>
                <a:lnTo>
                  <a:pt x="669442" y="165569"/>
                </a:lnTo>
                <a:lnTo>
                  <a:pt x="658952" y="165569"/>
                </a:lnTo>
                <a:lnTo>
                  <a:pt x="648462" y="178295"/>
                </a:lnTo>
                <a:lnTo>
                  <a:pt x="606501" y="203771"/>
                </a:lnTo>
                <a:lnTo>
                  <a:pt x="596976" y="216509"/>
                </a:lnTo>
                <a:lnTo>
                  <a:pt x="586486" y="229247"/>
                </a:lnTo>
                <a:lnTo>
                  <a:pt x="576948" y="229247"/>
                </a:lnTo>
                <a:lnTo>
                  <a:pt x="567410" y="241973"/>
                </a:lnTo>
                <a:lnTo>
                  <a:pt x="556920" y="254711"/>
                </a:lnTo>
                <a:lnTo>
                  <a:pt x="547382" y="254711"/>
                </a:lnTo>
                <a:lnTo>
                  <a:pt x="538797" y="267449"/>
                </a:lnTo>
                <a:lnTo>
                  <a:pt x="529272" y="280187"/>
                </a:lnTo>
                <a:lnTo>
                  <a:pt x="519722" y="280187"/>
                </a:lnTo>
                <a:lnTo>
                  <a:pt x="510184" y="292925"/>
                </a:lnTo>
                <a:lnTo>
                  <a:pt x="493026" y="305650"/>
                </a:lnTo>
                <a:lnTo>
                  <a:pt x="483489" y="318389"/>
                </a:lnTo>
                <a:lnTo>
                  <a:pt x="466318" y="343865"/>
                </a:lnTo>
                <a:lnTo>
                  <a:pt x="458698" y="343865"/>
                </a:lnTo>
                <a:lnTo>
                  <a:pt x="441528" y="369328"/>
                </a:lnTo>
                <a:lnTo>
                  <a:pt x="433908" y="382066"/>
                </a:lnTo>
                <a:lnTo>
                  <a:pt x="425310" y="394804"/>
                </a:lnTo>
                <a:lnTo>
                  <a:pt x="417690" y="394804"/>
                </a:lnTo>
                <a:lnTo>
                  <a:pt x="410057" y="407543"/>
                </a:lnTo>
                <a:lnTo>
                  <a:pt x="430098" y="420281"/>
                </a:lnTo>
                <a:lnTo>
                  <a:pt x="436765" y="420281"/>
                </a:lnTo>
                <a:lnTo>
                  <a:pt x="444398" y="407543"/>
                </a:lnTo>
                <a:lnTo>
                  <a:pt x="452970" y="394804"/>
                </a:lnTo>
                <a:lnTo>
                  <a:pt x="468223" y="369328"/>
                </a:lnTo>
                <a:lnTo>
                  <a:pt x="476821" y="369328"/>
                </a:lnTo>
                <a:lnTo>
                  <a:pt x="484454" y="356603"/>
                </a:lnTo>
                <a:lnTo>
                  <a:pt x="493026" y="343865"/>
                </a:lnTo>
                <a:lnTo>
                  <a:pt x="501611" y="343865"/>
                </a:lnTo>
                <a:lnTo>
                  <a:pt x="527367" y="305650"/>
                </a:lnTo>
                <a:lnTo>
                  <a:pt x="536892" y="305650"/>
                </a:lnTo>
                <a:lnTo>
                  <a:pt x="545477" y="292925"/>
                </a:lnTo>
                <a:lnTo>
                  <a:pt x="555015" y="280187"/>
                </a:lnTo>
                <a:lnTo>
                  <a:pt x="563587" y="280187"/>
                </a:lnTo>
                <a:lnTo>
                  <a:pt x="582676" y="254711"/>
                </a:lnTo>
                <a:lnTo>
                  <a:pt x="592201" y="254711"/>
                </a:lnTo>
                <a:lnTo>
                  <a:pt x="611276" y="229247"/>
                </a:lnTo>
                <a:lnTo>
                  <a:pt x="621753" y="229247"/>
                </a:lnTo>
                <a:lnTo>
                  <a:pt x="631304" y="216509"/>
                </a:lnTo>
                <a:lnTo>
                  <a:pt x="641794" y="216509"/>
                </a:lnTo>
                <a:lnTo>
                  <a:pt x="651332" y="203771"/>
                </a:lnTo>
                <a:lnTo>
                  <a:pt x="661809" y="191033"/>
                </a:lnTo>
                <a:lnTo>
                  <a:pt x="672299" y="191033"/>
                </a:lnTo>
                <a:lnTo>
                  <a:pt x="682802" y="178295"/>
                </a:lnTo>
                <a:lnTo>
                  <a:pt x="693293" y="178295"/>
                </a:lnTo>
                <a:lnTo>
                  <a:pt x="703770" y="165569"/>
                </a:lnTo>
                <a:lnTo>
                  <a:pt x="714260" y="165569"/>
                </a:lnTo>
                <a:lnTo>
                  <a:pt x="724750" y="152831"/>
                </a:lnTo>
                <a:lnTo>
                  <a:pt x="770521" y="127355"/>
                </a:lnTo>
                <a:lnTo>
                  <a:pt x="815340" y="114617"/>
                </a:lnTo>
                <a:lnTo>
                  <a:pt x="862076" y="89154"/>
                </a:lnTo>
                <a:lnTo>
                  <a:pt x="908799" y="76415"/>
                </a:lnTo>
                <a:lnTo>
                  <a:pt x="956487" y="50939"/>
                </a:lnTo>
                <a:lnTo>
                  <a:pt x="1004163" y="38214"/>
                </a:lnTo>
                <a:lnTo>
                  <a:pt x="1051852" y="38214"/>
                </a:lnTo>
                <a:lnTo>
                  <a:pt x="1099527" y="25476"/>
                </a:lnTo>
                <a:lnTo>
                  <a:pt x="1148168" y="25476"/>
                </a:lnTo>
                <a:lnTo>
                  <a:pt x="1196797" y="12738"/>
                </a:lnTo>
                <a:lnTo>
                  <a:pt x="1293164" y="12738"/>
                </a:lnTo>
                <a:lnTo>
                  <a:pt x="1340827" y="25476"/>
                </a:lnTo>
                <a:lnTo>
                  <a:pt x="1388503" y="25476"/>
                </a:lnTo>
                <a:lnTo>
                  <a:pt x="1436166" y="38214"/>
                </a:lnTo>
                <a:lnTo>
                  <a:pt x="1619224" y="89154"/>
                </a:lnTo>
                <a:lnTo>
                  <a:pt x="1663077" y="114617"/>
                </a:lnTo>
                <a:lnTo>
                  <a:pt x="1706041" y="140093"/>
                </a:lnTo>
                <a:lnTo>
                  <a:pt x="1747989" y="152831"/>
                </a:lnTo>
                <a:lnTo>
                  <a:pt x="1789049" y="178295"/>
                </a:lnTo>
                <a:lnTo>
                  <a:pt x="1829092" y="216509"/>
                </a:lnTo>
                <a:lnTo>
                  <a:pt x="1867230" y="241973"/>
                </a:lnTo>
                <a:lnTo>
                  <a:pt x="1904339" y="267449"/>
                </a:lnTo>
                <a:lnTo>
                  <a:pt x="1940572" y="305663"/>
                </a:lnTo>
                <a:lnTo>
                  <a:pt x="1974888" y="343865"/>
                </a:lnTo>
                <a:lnTo>
                  <a:pt x="2007438" y="382066"/>
                </a:lnTo>
                <a:lnTo>
                  <a:pt x="2038832" y="420281"/>
                </a:lnTo>
                <a:lnTo>
                  <a:pt x="2067433" y="458482"/>
                </a:lnTo>
                <a:lnTo>
                  <a:pt x="2095144" y="509422"/>
                </a:lnTo>
                <a:lnTo>
                  <a:pt x="2119934" y="547636"/>
                </a:lnTo>
                <a:lnTo>
                  <a:pt x="2142820" y="598576"/>
                </a:lnTo>
                <a:lnTo>
                  <a:pt x="2162772" y="649516"/>
                </a:lnTo>
                <a:lnTo>
                  <a:pt x="2179929" y="687730"/>
                </a:lnTo>
                <a:lnTo>
                  <a:pt x="2195182" y="738670"/>
                </a:lnTo>
                <a:lnTo>
                  <a:pt x="2207641" y="789609"/>
                </a:lnTo>
                <a:lnTo>
                  <a:pt x="2218067" y="840549"/>
                </a:lnTo>
                <a:lnTo>
                  <a:pt x="2225700" y="878763"/>
                </a:lnTo>
                <a:lnTo>
                  <a:pt x="2231415" y="929703"/>
                </a:lnTo>
                <a:lnTo>
                  <a:pt x="2234336" y="980643"/>
                </a:lnTo>
                <a:lnTo>
                  <a:pt x="2235225" y="1031582"/>
                </a:lnTo>
                <a:lnTo>
                  <a:pt x="2233320" y="1082522"/>
                </a:lnTo>
                <a:lnTo>
                  <a:pt x="2229510" y="1120736"/>
                </a:lnTo>
                <a:lnTo>
                  <a:pt x="2222893" y="1171676"/>
                </a:lnTo>
                <a:lnTo>
                  <a:pt x="2214257" y="1222616"/>
                </a:lnTo>
                <a:lnTo>
                  <a:pt x="2203831" y="1260830"/>
                </a:lnTo>
                <a:lnTo>
                  <a:pt x="2190483" y="1311770"/>
                </a:lnTo>
                <a:lnTo>
                  <a:pt x="2175230" y="1362710"/>
                </a:lnTo>
                <a:lnTo>
                  <a:pt x="2158073" y="1400911"/>
                </a:lnTo>
                <a:lnTo>
                  <a:pt x="2138997" y="1451864"/>
                </a:lnTo>
                <a:lnTo>
                  <a:pt x="2117013" y="1490065"/>
                </a:lnTo>
                <a:lnTo>
                  <a:pt x="2093239" y="1528267"/>
                </a:lnTo>
                <a:lnTo>
                  <a:pt x="2067433" y="1579219"/>
                </a:lnTo>
                <a:lnTo>
                  <a:pt x="2039848" y="1617421"/>
                </a:lnTo>
                <a:lnTo>
                  <a:pt x="2009343" y="1655622"/>
                </a:lnTo>
                <a:lnTo>
                  <a:pt x="1977821" y="1693837"/>
                </a:lnTo>
                <a:lnTo>
                  <a:pt x="1943493" y="1719300"/>
                </a:lnTo>
                <a:lnTo>
                  <a:pt x="1908162" y="1757514"/>
                </a:lnTo>
                <a:lnTo>
                  <a:pt x="1870024" y="1795716"/>
                </a:lnTo>
                <a:lnTo>
                  <a:pt x="1829981" y="1821192"/>
                </a:lnTo>
                <a:lnTo>
                  <a:pt x="1789049" y="1846656"/>
                </a:lnTo>
                <a:lnTo>
                  <a:pt x="1745068" y="1884870"/>
                </a:lnTo>
                <a:lnTo>
                  <a:pt x="1703120" y="1897608"/>
                </a:lnTo>
                <a:lnTo>
                  <a:pt x="1660283" y="1923072"/>
                </a:lnTo>
                <a:lnTo>
                  <a:pt x="1616417" y="1948548"/>
                </a:lnTo>
                <a:lnTo>
                  <a:pt x="1393202" y="2012226"/>
                </a:lnTo>
                <a:lnTo>
                  <a:pt x="1301686" y="2012226"/>
                </a:lnTo>
                <a:lnTo>
                  <a:pt x="1255915" y="2024964"/>
                </a:lnTo>
                <a:lnTo>
                  <a:pt x="1210144" y="2024964"/>
                </a:lnTo>
                <a:lnTo>
                  <a:pt x="1165326" y="2012226"/>
                </a:lnTo>
                <a:lnTo>
                  <a:pt x="1074724" y="2012226"/>
                </a:lnTo>
                <a:lnTo>
                  <a:pt x="856348" y="1948548"/>
                </a:lnTo>
                <a:lnTo>
                  <a:pt x="814387" y="1923072"/>
                </a:lnTo>
                <a:lnTo>
                  <a:pt x="773379" y="1910334"/>
                </a:lnTo>
                <a:lnTo>
                  <a:pt x="733348" y="1884870"/>
                </a:lnTo>
                <a:lnTo>
                  <a:pt x="694245" y="1859394"/>
                </a:lnTo>
                <a:lnTo>
                  <a:pt x="656094" y="1833930"/>
                </a:lnTo>
                <a:lnTo>
                  <a:pt x="618896" y="1808454"/>
                </a:lnTo>
                <a:lnTo>
                  <a:pt x="582676" y="1782978"/>
                </a:lnTo>
                <a:lnTo>
                  <a:pt x="548335" y="1744776"/>
                </a:lnTo>
                <a:lnTo>
                  <a:pt x="514959" y="1706575"/>
                </a:lnTo>
                <a:lnTo>
                  <a:pt x="482536" y="1681099"/>
                </a:lnTo>
                <a:lnTo>
                  <a:pt x="452018" y="1642897"/>
                </a:lnTo>
                <a:lnTo>
                  <a:pt x="422452" y="1604683"/>
                </a:lnTo>
                <a:lnTo>
                  <a:pt x="403390" y="1617421"/>
                </a:lnTo>
                <a:lnTo>
                  <a:pt x="432955" y="1655622"/>
                </a:lnTo>
                <a:lnTo>
                  <a:pt x="464413" y="1693837"/>
                </a:lnTo>
                <a:lnTo>
                  <a:pt x="496836" y="1732038"/>
                </a:lnTo>
                <a:lnTo>
                  <a:pt x="531177" y="1757514"/>
                </a:lnTo>
                <a:lnTo>
                  <a:pt x="567410" y="1795716"/>
                </a:lnTo>
                <a:lnTo>
                  <a:pt x="603643" y="1821192"/>
                </a:lnTo>
                <a:lnTo>
                  <a:pt x="641794" y="1859394"/>
                </a:lnTo>
                <a:lnTo>
                  <a:pt x="680897" y="1884870"/>
                </a:lnTo>
                <a:lnTo>
                  <a:pt x="720940" y="1910334"/>
                </a:lnTo>
                <a:lnTo>
                  <a:pt x="762901" y="1923072"/>
                </a:lnTo>
                <a:lnTo>
                  <a:pt x="846823" y="1974011"/>
                </a:lnTo>
                <a:lnTo>
                  <a:pt x="1025144" y="2024964"/>
                </a:lnTo>
                <a:lnTo>
                  <a:pt x="1070914" y="2024964"/>
                </a:lnTo>
                <a:lnTo>
                  <a:pt x="1116685" y="2037689"/>
                </a:lnTo>
                <a:lnTo>
                  <a:pt x="1350365" y="2037689"/>
                </a:lnTo>
                <a:lnTo>
                  <a:pt x="1396123" y="2024964"/>
                </a:lnTo>
                <a:lnTo>
                  <a:pt x="1442783" y="2024964"/>
                </a:lnTo>
                <a:lnTo>
                  <a:pt x="1581086" y="1986749"/>
                </a:lnTo>
                <a:lnTo>
                  <a:pt x="1625955" y="1961286"/>
                </a:lnTo>
                <a:lnTo>
                  <a:pt x="1669808" y="1948548"/>
                </a:lnTo>
                <a:lnTo>
                  <a:pt x="1757527" y="1897608"/>
                </a:lnTo>
                <a:lnTo>
                  <a:pt x="1802396" y="1872132"/>
                </a:lnTo>
                <a:lnTo>
                  <a:pt x="1844344" y="1846656"/>
                </a:lnTo>
                <a:lnTo>
                  <a:pt x="1885276" y="1808454"/>
                </a:lnTo>
                <a:lnTo>
                  <a:pt x="1924431" y="1782978"/>
                </a:lnTo>
                <a:lnTo>
                  <a:pt x="1960651" y="1744776"/>
                </a:lnTo>
                <a:lnTo>
                  <a:pt x="1995868" y="1706575"/>
                </a:lnTo>
                <a:lnTo>
                  <a:pt x="2028405" y="1668360"/>
                </a:lnTo>
                <a:lnTo>
                  <a:pt x="2058911" y="1630159"/>
                </a:lnTo>
                <a:lnTo>
                  <a:pt x="2087524" y="1591945"/>
                </a:lnTo>
                <a:lnTo>
                  <a:pt x="2114207" y="1541005"/>
                </a:lnTo>
                <a:lnTo>
                  <a:pt x="2137981" y="1502803"/>
                </a:lnTo>
                <a:lnTo>
                  <a:pt x="2160867" y="1451864"/>
                </a:lnTo>
                <a:lnTo>
                  <a:pt x="2179929" y="1413649"/>
                </a:lnTo>
                <a:lnTo>
                  <a:pt x="2198116" y="1362710"/>
                </a:lnTo>
                <a:lnTo>
                  <a:pt x="2213368" y="1324508"/>
                </a:lnTo>
                <a:lnTo>
                  <a:pt x="2226716" y="1273556"/>
                </a:lnTo>
                <a:lnTo>
                  <a:pt x="2238146" y="1222616"/>
                </a:lnTo>
                <a:lnTo>
                  <a:pt x="2246668" y="1171676"/>
                </a:lnTo>
                <a:lnTo>
                  <a:pt x="2253411" y="1120736"/>
                </a:lnTo>
                <a:lnTo>
                  <a:pt x="2257221" y="1082522"/>
                </a:lnTo>
                <a:lnTo>
                  <a:pt x="2259126" y="1031582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743302" y="3361258"/>
            <a:ext cx="1889125" cy="1894205"/>
          </a:xfrm>
          <a:custGeom>
            <a:avLst/>
            <a:gdLst/>
            <a:ahLst/>
            <a:cxnLst/>
            <a:rect l="l" t="t" r="r" b="b"/>
            <a:pathLst>
              <a:path w="1889125" h="1894204">
                <a:moveTo>
                  <a:pt x="945037" y="1893835"/>
                </a:moveTo>
                <a:lnTo>
                  <a:pt x="993470" y="1892599"/>
                </a:lnTo>
                <a:lnTo>
                  <a:pt x="1041285" y="1888932"/>
                </a:lnTo>
                <a:lnTo>
                  <a:pt x="1088420" y="1882894"/>
                </a:lnTo>
                <a:lnTo>
                  <a:pt x="1134816" y="1874545"/>
                </a:lnTo>
                <a:lnTo>
                  <a:pt x="1180412" y="1863946"/>
                </a:lnTo>
                <a:lnTo>
                  <a:pt x="1225147" y="1851155"/>
                </a:lnTo>
                <a:lnTo>
                  <a:pt x="1268963" y="1836235"/>
                </a:lnTo>
                <a:lnTo>
                  <a:pt x="1311797" y="1819244"/>
                </a:lnTo>
                <a:lnTo>
                  <a:pt x="1353591" y="1800244"/>
                </a:lnTo>
                <a:lnTo>
                  <a:pt x="1394284" y="1779294"/>
                </a:lnTo>
                <a:lnTo>
                  <a:pt x="1433816" y="1756454"/>
                </a:lnTo>
                <a:lnTo>
                  <a:pt x="1472126" y="1731785"/>
                </a:lnTo>
                <a:lnTo>
                  <a:pt x="1509154" y="1705346"/>
                </a:lnTo>
                <a:lnTo>
                  <a:pt x="1544841" y="1677199"/>
                </a:lnTo>
                <a:lnTo>
                  <a:pt x="1579125" y="1647402"/>
                </a:lnTo>
                <a:lnTo>
                  <a:pt x="1611947" y="1616017"/>
                </a:lnTo>
                <a:lnTo>
                  <a:pt x="1643246" y="1583104"/>
                </a:lnTo>
                <a:lnTo>
                  <a:pt x="1672963" y="1548722"/>
                </a:lnTo>
                <a:lnTo>
                  <a:pt x="1701036" y="1512933"/>
                </a:lnTo>
                <a:lnTo>
                  <a:pt x="1727406" y="1475795"/>
                </a:lnTo>
                <a:lnTo>
                  <a:pt x="1752013" y="1437370"/>
                </a:lnTo>
                <a:lnTo>
                  <a:pt x="1774796" y="1397717"/>
                </a:lnTo>
                <a:lnTo>
                  <a:pt x="1795695" y="1356896"/>
                </a:lnTo>
                <a:lnTo>
                  <a:pt x="1814649" y="1314969"/>
                </a:lnTo>
                <a:lnTo>
                  <a:pt x="1831600" y="1271995"/>
                </a:lnTo>
                <a:lnTo>
                  <a:pt x="1846485" y="1228034"/>
                </a:lnTo>
                <a:lnTo>
                  <a:pt x="1859246" y="1183146"/>
                </a:lnTo>
                <a:lnTo>
                  <a:pt x="1869822" y="1137392"/>
                </a:lnTo>
                <a:lnTo>
                  <a:pt x="1878152" y="1090832"/>
                </a:lnTo>
                <a:lnTo>
                  <a:pt x="1884177" y="1043525"/>
                </a:lnTo>
                <a:lnTo>
                  <a:pt x="1887836" y="995533"/>
                </a:lnTo>
                <a:lnTo>
                  <a:pt x="1889069" y="946915"/>
                </a:lnTo>
                <a:lnTo>
                  <a:pt x="1887836" y="898301"/>
                </a:lnTo>
                <a:lnTo>
                  <a:pt x="1884177" y="850312"/>
                </a:lnTo>
                <a:lnTo>
                  <a:pt x="1878152" y="803008"/>
                </a:lnTo>
                <a:lnTo>
                  <a:pt x="1869822" y="756450"/>
                </a:lnTo>
                <a:lnTo>
                  <a:pt x="1859246" y="710698"/>
                </a:lnTo>
                <a:lnTo>
                  <a:pt x="1846485" y="665811"/>
                </a:lnTo>
                <a:lnTo>
                  <a:pt x="1831600" y="621852"/>
                </a:lnTo>
                <a:lnTo>
                  <a:pt x="1814649" y="578878"/>
                </a:lnTo>
                <a:lnTo>
                  <a:pt x="1795695" y="536951"/>
                </a:lnTo>
                <a:lnTo>
                  <a:pt x="1774796" y="496132"/>
                </a:lnTo>
                <a:lnTo>
                  <a:pt x="1752013" y="456479"/>
                </a:lnTo>
                <a:lnTo>
                  <a:pt x="1727406" y="418054"/>
                </a:lnTo>
                <a:lnTo>
                  <a:pt x="1701036" y="380916"/>
                </a:lnTo>
                <a:lnTo>
                  <a:pt x="1672963" y="345126"/>
                </a:lnTo>
                <a:lnTo>
                  <a:pt x="1643246" y="310743"/>
                </a:lnTo>
                <a:lnTo>
                  <a:pt x="1611947" y="277829"/>
                </a:lnTo>
                <a:lnTo>
                  <a:pt x="1579125" y="246444"/>
                </a:lnTo>
                <a:lnTo>
                  <a:pt x="1544841" y="216646"/>
                </a:lnTo>
                <a:lnTo>
                  <a:pt x="1509154" y="188498"/>
                </a:lnTo>
                <a:lnTo>
                  <a:pt x="1472126" y="162059"/>
                </a:lnTo>
                <a:lnTo>
                  <a:pt x="1433816" y="137388"/>
                </a:lnTo>
                <a:lnTo>
                  <a:pt x="1394284" y="114547"/>
                </a:lnTo>
                <a:lnTo>
                  <a:pt x="1353591" y="93596"/>
                </a:lnTo>
                <a:lnTo>
                  <a:pt x="1311797" y="74595"/>
                </a:lnTo>
                <a:lnTo>
                  <a:pt x="1268963" y="57603"/>
                </a:lnTo>
                <a:lnTo>
                  <a:pt x="1225147" y="42682"/>
                </a:lnTo>
                <a:lnTo>
                  <a:pt x="1180412" y="29891"/>
                </a:lnTo>
                <a:lnTo>
                  <a:pt x="1134816" y="19290"/>
                </a:lnTo>
                <a:lnTo>
                  <a:pt x="1088420" y="10941"/>
                </a:lnTo>
                <a:lnTo>
                  <a:pt x="1041285" y="4903"/>
                </a:lnTo>
                <a:lnTo>
                  <a:pt x="993470" y="1235"/>
                </a:lnTo>
                <a:lnTo>
                  <a:pt x="945037" y="0"/>
                </a:lnTo>
                <a:lnTo>
                  <a:pt x="896515" y="1235"/>
                </a:lnTo>
                <a:lnTo>
                  <a:pt x="848617" y="4903"/>
                </a:lnTo>
                <a:lnTo>
                  <a:pt x="801405" y="10941"/>
                </a:lnTo>
                <a:lnTo>
                  <a:pt x="754936" y="19290"/>
                </a:lnTo>
                <a:lnTo>
                  <a:pt x="709273" y="29891"/>
                </a:lnTo>
                <a:lnTo>
                  <a:pt x="664474" y="42682"/>
                </a:lnTo>
                <a:lnTo>
                  <a:pt x="620600" y="57603"/>
                </a:lnTo>
                <a:lnTo>
                  <a:pt x="577711" y="74595"/>
                </a:lnTo>
                <a:lnTo>
                  <a:pt x="535867" y="93596"/>
                </a:lnTo>
                <a:lnTo>
                  <a:pt x="495128" y="114547"/>
                </a:lnTo>
                <a:lnTo>
                  <a:pt x="455554" y="137388"/>
                </a:lnTo>
                <a:lnTo>
                  <a:pt x="417205" y="162059"/>
                </a:lnTo>
                <a:lnTo>
                  <a:pt x="380141" y="188498"/>
                </a:lnTo>
                <a:lnTo>
                  <a:pt x="344423" y="216646"/>
                </a:lnTo>
                <a:lnTo>
                  <a:pt x="310110" y="246444"/>
                </a:lnTo>
                <a:lnTo>
                  <a:pt x="277262" y="277829"/>
                </a:lnTo>
                <a:lnTo>
                  <a:pt x="245939" y="310743"/>
                </a:lnTo>
                <a:lnTo>
                  <a:pt x="216203" y="345126"/>
                </a:lnTo>
                <a:lnTo>
                  <a:pt x="188111" y="380916"/>
                </a:lnTo>
                <a:lnTo>
                  <a:pt x="161726" y="418053"/>
                </a:lnTo>
                <a:lnTo>
                  <a:pt x="137106" y="456479"/>
                </a:lnTo>
                <a:lnTo>
                  <a:pt x="114311" y="496132"/>
                </a:lnTo>
                <a:lnTo>
                  <a:pt x="93403" y="536951"/>
                </a:lnTo>
                <a:lnTo>
                  <a:pt x="74440" y="578878"/>
                </a:lnTo>
                <a:lnTo>
                  <a:pt x="57484" y="621851"/>
                </a:lnTo>
                <a:lnTo>
                  <a:pt x="42593" y="665811"/>
                </a:lnTo>
                <a:lnTo>
                  <a:pt x="29829" y="710697"/>
                </a:lnTo>
                <a:lnTo>
                  <a:pt x="19250" y="756450"/>
                </a:lnTo>
                <a:lnTo>
                  <a:pt x="10918" y="803008"/>
                </a:lnTo>
                <a:lnTo>
                  <a:pt x="4892" y="850311"/>
                </a:lnTo>
                <a:lnTo>
                  <a:pt x="1233" y="898301"/>
                </a:lnTo>
                <a:lnTo>
                  <a:pt x="0" y="946915"/>
                </a:lnTo>
                <a:lnTo>
                  <a:pt x="1233" y="995533"/>
                </a:lnTo>
                <a:lnTo>
                  <a:pt x="4892" y="1043525"/>
                </a:lnTo>
                <a:lnTo>
                  <a:pt x="10918" y="1090831"/>
                </a:lnTo>
                <a:lnTo>
                  <a:pt x="19250" y="1137392"/>
                </a:lnTo>
                <a:lnTo>
                  <a:pt x="29829" y="1183146"/>
                </a:lnTo>
                <a:lnTo>
                  <a:pt x="42593" y="1228034"/>
                </a:lnTo>
                <a:lnTo>
                  <a:pt x="57484" y="1271995"/>
                </a:lnTo>
                <a:lnTo>
                  <a:pt x="74440" y="1314969"/>
                </a:lnTo>
                <a:lnTo>
                  <a:pt x="93403" y="1356896"/>
                </a:lnTo>
                <a:lnTo>
                  <a:pt x="114311" y="1397717"/>
                </a:lnTo>
                <a:lnTo>
                  <a:pt x="137106" y="1437369"/>
                </a:lnTo>
                <a:lnTo>
                  <a:pt x="161726" y="1475795"/>
                </a:lnTo>
                <a:lnTo>
                  <a:pt x="188111" y="1512932"/>
                </a:lnTo>
                <a:lnTo>
                  <a:pt x="216203" y="1548722"/>
                </a:lnTo>
                <a:lnTo>
                  <a:pt x="245940" y="1583104"/>
                </a:lnTo>
                <a:lnTo>
                  <a:pt x="277262" y="1616017"/>
                </a:lnTo>
                <a:lnTo>
                  <a:pt x="310110" y="1647402"/>
                </a:lnTo>
                <a:lnTo>
                  <a:pt x="344423" y="1677199"/>
                </a:lnTo>
                <a:lnTo>
                  <a:pt x="380141" y="1705346"/>
                </a:lnTo>
                <a:lnTo>
                  <a:pt x="417205" y="1731784"/>
                </a:lnTo>
                <a:lnTo>
                  <a:pt x="455554" y="1756454"/>
                </a:lnTo>
                <a:lnTo>
                  <a:pt x="495128" y="1779294"/>
                </a:lnTo>
                <a:lnTo>
                  <a:pt x="535867" y="1800244"/>
                </a:lnTo>
                <a:lnTo>
                  <a:pt x="577711" y="1819244"/>
                </a:lnTo>
                <a:lnTo>
                  <a:pt x="620600" y="1836235"/>
                </a:lnTo>
                <a:lnTo>
                  <a:pt x="664474" y="1851155"/>
                </a:lnTo>
                <a:lnTo>
                  <a:pt x="709273" y="1863946"/>
                </a:lnTo>
                <a:lnTo>
                  <a:pt x="754937" y="1874545"/>
                </a:lnTo>
                <a:lnTo>
                  <a:pt x="801405" y="1882894"/>
                </a:lnTo>
                <a:lnTo>
                  <a:pt x="848617" y="1888932"/>
                </a:lnTo>
                <a:lnTo>
                  <a:pt x="896515" y="1892599"/>
                </a:lnTo>
                <a:lnTo>
                  <a:pt x="945037" y="1893835"/>
                </a:lnTo>
                <a:close/>
              </a:path>
            </a:pathLst>
          </a:custGeom>
          <a:ln w="12410">
            <a:solidFill>
              <a:srgbClr val="0038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bg object 3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5250" y="1497075"/>
            <a:ext cx="3295650" cy="329552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49300" y="3363975"/>
            <a:ext cx="1895475" cy="1895475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744537" y="3359149"/>
            <a:ext cx="1905635" cy="1905000"/>
          </a:xfrm>
          <a:custGeom>
            <a:avLst/>
            <a:gdLst/>
            <a:ahLst/>
            <a:cxnLst/>
            <a:rect l="l" t="t" r="r" b="b"/>
            <a:pathLst>
              <a:path w="1905635" h="1905000">
                <a:moveTo>
                  <a:pt x="952436" y="0"/>
                </a:moveTo>
                <a:lnTo>
                  <a:pt x="1001458" y="1270"/>
                </a:lnTo>
                <a:lnTo>
                  <a:pt x="1049972" y="4952"/>
                </a:lnTo>
                <a:lnTo>
                  <a:pt x="1144460" y="19303"/>
                </a:lnTo>
                <a:lnTo>
                  <a:pt x="1235773" y="42799"/>
                </a:lnTo>
                <a:lnTo>
                  <a:pt x="1323276" y="74802"/>
                </a:lnTo>
                <a:lnTo>
                  <a:pt x="1406461" y="114935"/>
                </a:lnTo>
                <a:lnTo>
                  <a:pt x="1485074" y="162687"/>
                </a:lnTo>
                <a:lnTo>
                  <a:pt x="1558353" y="217550"/>
                </a:lnTo>
                <a:lnTo>
                  <a:pt x="1626044" y="279019"/>
                </a:lnTo>
                <a:lnTo>
                  <a:pt x="1687512" y="346582"/>
                </a:lnTo>
                <a:lnTo>
                  <a:pt x="1742376" y="419988"/>
                </a:lnTo>
                <a:lnTo>
                  <a:pt x="1790001" y="498475"/>
                </a:lnTo>
                <a:lnTo>
                  <a:pt x="1830133" y="581787"/>
                </a:lnTo>
                <a:lnTo>
                  <a:pt x="1862137" y="669289"/>
                </a:lnTo>
                <a:lnTo>
                  <a:pt x="1885632" y="760602"/>
                </a:lnTo>
                <a:lnTo>
                  <a:pt x="1900110" y="855091"/>
                </a:lnTo>
                <a:lnTo>
                  <a:pt x="1903793" y="903477"/>
                </a:lnTo>
                <a:lnTo>
                  <a:pt x="1905063" y="952500"/>
                </a:lnTo>
                <a:lnTo>
                  <a:pt x="1903793" y="1001522"/>
                </a:lnTo>
                <a:lnTo>
                  <a:pt x="1900110" y="1049908"/>
                </a:lnTo>
                <a:lnTo>
                  <a:pt x="1885632" y="1144397"/>
                </a:lnTo>
                <a:lnTo>
                  <a:pt x="1862137" y="1235710"/>
                </a:lnTo>
                <a:lnTo>
                  <a:pt x="1830133" y="1323213"/>
                </a:lnTo>
                <a:lnTo>
                  <a:pt x="1790001" y="1406525"/>
                </a:lnTo>
                <a:lnTo>
                  <a:pt x="1742376" y="1485011"/>
                </a:lnTo>
                <a:lnTo>
                  <a:pt x="1687512" y="1558417"/>
                </a:lnTo>
                <a:lnTo>
                  <a:pt x="1626044" y="1625981"/>
                </a:lnTo>
                <a:lnTo>
                  <a:pt x="1558353" y="1687449"/>
                </a:lnTo>
                <a:lnTo>
                  <a:pt x="1485074" y="1742313"/>
                </a:lnTo>
                <a:lnTo>
                  <a:pt x="1406461" y="1790064"/>
                </a:lnTo>
                <a:lnTo>
                  <a:pt x="1323276" y="1830197"/>
                </a:lnTo>
                <a:lnTo>
                  <a:pt x="1235773" y="1862201"/>
                </a:lnTo>
                <a:lnTo>
                  <a:pt x="1144460" y="1885696"/>
                </a:lnTo>
                <a:lnTo>
                  <a:pt x="1049972" y="1900047"/>
                </a:lnTo>
                <a:lnTo>
                  <a:pt x="1001458" y="1903730"/>
                </a:lnTo>
                <a:lnTo>
                  <a:pt x="952436" y="1905000"/>
                </a:lnTo>
                <a:lnTo>
                  <a:pt x="903541" y="1903730"/>
                </a:lnTo>
                <a:lnTo>
                  <a:pt x="855027" y="1900047"/>
                </a:lnTo>
                <a:lnTo>
                  <a:pt x="760539" y="1885696"/>
                </a:lnTo>
                <a:lnTo>
                  <a:pt x="669226" y="1862201"/>
                </a:lnTo>
                <a:lnTo>
                  <a:pt x="581723" y="1830197"/>
                </a:lnTo>
                <a:lnTo>
                  <a:pt x="498475" y="1790064"/>
                </a:lnTo>
                <a:lnTo>
                  <a:pt x="419938" y="1742313"/>
                </a:lnTo>
                <a:lnTo>
                  <a:pt x="346621" y="1687449"/>
                </a:lnTo>
                <a:lnTo>
                  <a:pt x="278980" y="1625981"/>
                </a:lnTo>
                <a:lnTo>
                  <a:pt x="217500" y="1558417"/>
                </a:lnTo>
                <a:lnTo>
                  <a:pt x="162674" y="1485011"/>
                </a:lnTo>
                <a:lnTo>
                  <a:pt x="114960" y="1406525"/>
                </a:lnTo>
                <a:lnTo>
                  <a:pt x="74853" y="1323213"/>
                </a:lnTo>
                <a:lnTo>
                  <a:pt x="42811" y="1235710"/>
                </a:lnTo>
                <a:lnTo>
                  <a:pt x="19342" y="1144397"/>
                </a:lnTo>
                <a:lnTo>
                  <a:pt x="4914" y="1049908"/>
                </a:lnTo>
                <a:lnTo>
                  <a:pt x="1231" y="1001522"/>
                </a:lnTo>
                <a:lnTo>
                  <a:pt x="0" y="952500"/>
                </a:lnTo>
                <a:lnTo>
                  <a:pt x="1231" y="903477"/>
                </a:lnTo>
                <a:lnTo>
                  <a:pt x="4914" y="855091"/>
                </a:lnTo>
                <a:lnTo>
                  <a:pt x="19342" y="760602"/>
                </a:lnTo>
                <a:lnTo>
                  <a:pt x="42811" y="669289"/>
                </a:lnTo>
                <a:lnTo>
                  <a:pt x="74853" y="581787"/>
                </a:lnTo>
                <a:lnTo>
                  <a:pt x="114960" y="498475"/>
                </a:lnTo>
                <a:lnTo>
                  <a:pt x="162674" y="419988"/>
                </a:lnTo>
                <a:lnTo>
                  <a:pt x="217500" y="346582"/>
                </a:lnTo>
                <a:lnTo>
                  <a:pt x="278980" y="279019"/>
                </a:lnTo>
                <a:lnTo>
                  <a:pt x="346621" y="217550"/>
                </a:lnTo>
                <a:lnTo>
                  <a:pt x="419938" y="162687"/>
                </a:lnTo>
                <a:lnTo>
                  <a:pt x="498475" y="114935"/>
                </a:lnTo>
                <a:lnTo>
                  <a:pt x="581723" y="74802"/>
                </a:lnTo>
                <a:lnTo>
                  <a:pt x="669226" y="42799"/>
                </a:lnTo>
                <a:lnTo>
                  <a:pt x="760539" y="19303"/>
                </a:lnTo>
                <a:lnTo>
                  <a:pt x="855027" y="4952"/>
                </a:lnTo>
                <a:lnTo>
                  <a:pt x="903541" y="1270"/>
                </a:lnTo>
                <a:lnTo>
                  <a:pt x="952436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990600"/>
          </a:xfrm>
          <a:custGeom>
            <a:avLst/>
            <a:gdLst/>
            <a:ahLst/>
            <a:cxnLst/>
            <a:rect l="l" t="t" r="r" b="b"/>
            <a:pathLst>
              <a:path w="12192000" h="990600">
                <a:moveTo>
                  <a:pt x="12192000" y="0"/>
                </a:moveTo>
                <a:lnTo>
                  <a:pt x="0" y="0"/>
                </a:lnTo>
                <a:lnTo>
                  <a:pt x="0" y="990600"/>
                </a:lnTo>
                <a:lnTo>
                  <a:pt x="12192000" y="9906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990600"/>
          </a:xfrm>
          <a:custGeom>
            <a:avLst/>
            <a:gdLst/>
            <a:ahLst/>
            <a:cxnLst/>
            <a:rect l="l" t="t" r="r" b="b"/>
            <a:pathLst>
              <a:path w="12192000" h="990600">
                <a:moveTo>
                  <a:pt x="0" y="990600"/>
                </a:moveTo>
                <a:lnTo>
                  <a:pt x="12192000" y="990600"/>
                </a:lnTo>
                <a:lnTo>
                  <a:pt x="12192000" y="0"/>
                </a:lnTo>
                <a:lnTo>
                  <a:pt x="0" y="0"/>
                </a:lnTo>
                <a:lnTo>
                  <a:pt x="0" y="990600"/>
                </a:lnTo>
                <a:close/>
              </a:path>
            </a:pathLst>
          </a:custGeom>
          <a:ln w="12700">
            <a:solidFill>
              <a:srgbClr val="0025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270589" y="449615"/>
            <a:ext cx="124488" cy="18226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0866704" y="354050"/>
            <a:ext cx="1000125" cy="276225"/>
          </a:xfrm>
          <a:custGeom>
            <a:avLst/>
            <a:gdLst/>
            <a:ahLst/>
            <a:cxnLst/>
            <a:rect l="l" t="t" r="r" b="b"/>
            <a:pathLst>
              <a:path w="1000125" h="276225">
                <a:moveTo>
                  <a:pt x="179616" y="0"/>
                </a:moveTo>
                <a:lnTo>
                  <a:pt x="122593" y="0"/>
                </a:lnTo>
                <a:lnTo>
                  <a:pt x="74168" y="10744"/>
                </a:lnTo>
                <a:lnTo>
                  <a:pt x="35280" y="40144"/>
                </a:lnTo>
                <a:lnTo>
                  <a:pt x="9398" y="83959"/>
                </a:lnTo>
                <a:lnTo>
                  <a:pt x="0" y="137934"/>
                </a:lnTo>
                <a:lnTo>
                  <a:pt x="9398" y="191490"/>
                </a:lnTo>
                <a:lnTo>
                  <a:pt x="35280" y="235343"/>
                </a:lnTo>
                <a:lnTo>
                  <a:pt x="74168" y="264985"/>
                </a:lnTo>
                <a:lnTo>
                  <a:pt x="122593" y="275869"/>
                </a:lnTo>
                <a:lnTo>
                  <a:pt x="179616" y="275869"/>
                </a:lnTo>
                <a:lnTo>
                  <a:pt x="179616" y="245325"/>
                </a:lnTo>
                <a:lnTo>
                  <a:pt x="114998" y="245325"/>
                </a:lnTo>
                <a:lnTo>
                  <a:pt x="89319" y="238366"/>
                </a:lnTo>
                <a:lnTo>
                  <a:pt x="64274" y="219214"/>
                </a:lnTo>
                <a:lnTo>
                  <a:pt x="45110" y="190461"/>
                </a:lnTo>
                <a:lnTo>
                  <a:pt x="37071" y="154686"/>
                </a:lnTo>
                <a:lnTo>
                  <a:pt x="154901" y="154686"/>
                </a:lnTo>
                <a:lnTo>
                  <a:pt x="154901" y="122174"/>
                </a:lnTo>
                <a:lnTo>
                  <a:pt x="37071" y="122174"/>
                </a:lnTo>
                <a:lnTo>
                  <a:pt x="44704" y="86652"/>
                </a:lnTo>
                <a:lnTo>
                  <a:pt x="63919" y="57518"/>
                </a:lnTo>
                <a:lnTo>
                  <a:pt x="89192" y="37795"/>
                </a:lnTo>
                <a:lnTo>
                  <a:pt x="114998" y="30556"/>
                </a:lnTo>
                <a:lnTo>
                  <a:pt x="179616" y="30556"/>
                </a:lnTo>
                <a:lnTo>
                  <a:pt x="179616" y="0"/>
                </a:lnTo>
                <a:close/>
              </a:path>
              <a:path w="1000125" h="276225">
                <a:moveTo>
                  <a:pt x="402932" y="0"/>
                </a:moveTo>
                <a:lnTo>
                  <a:pt x="371563" y="0"/>
                </a:lnTo>
                <a:lnTo>
                  <a:pt x="371563" y="275869"/>
                </a:lnTo>
                <a:lnTo>
                  <a:pt x="402932" y="275869"/>
                </a:lnTo>
                <a:lnTo>
                  <a:pt x="402932" y="0"/>
                </a:lnTo>
                <a:close/>
              </a:path>
              <a:path w="1000125" h="276225">
                <a:moveTo>
                  <a:pt x="999718" y="163550"/>
                </a:moveTo>
                <a:lnTo>
                  <a:pt x="994206" y="131533"/>
                </a:lnTo>
                <a:lnTo>
                  <a:pt x="994181" y="131368"/>
                </a:lnTo>
                <a:lnTo>
                  <a:pt x="986739" y="120205"/>
                </a:lnTo>
                <a:lnTo>
                  <a:pt x="979017" y="108623"/>
                </a:lnTo>
                <a:lnTo>
                  <a:pt x="956373" y="95097"/>
                </a:lnTo>
                <a:lnTo>
                  <a:pt x="928408" y="90639"/>
                </a:lnTo>
                <a:lnTo>
                  <a:pt x="910094" y="92240"/>
                </a:lnTo>
                <a:lnTo>
                  <a:pt x="893025" y="97536"/>
                </a:lnTo>
                <a:lnTo>
                  <a:pt x="878446" y="107264"/>
                </a:lnTo>
                <a:lnTo>
                  <a:pt x="867613" y="122174"/>
                </a:lnTo>
                <a:lnTo>
                  <a:pt x="866101" y="120205"/>
                </a:lnTo>
                <a:lnTo>
                  <a:pt x="863854" y="117246"/>
                </a:lnTo>
                <a:lnTo>
                  <a:pt x="855268" y="106019"/>
                </a:lnTo>
                <a:lnTo>
                  <a:pt x="841667" y="96558"/>
                </a:lnTo>
                <a:lnTo>
                  <a:pt x="841870" y="96558"/>
                </a:lnTo>
                <a:lnTo>
                  <a:pt x="826998" y="91821"/>
                </a:lnTo>
                <a:lnTo>
                  <a:pt x="812507" y="90639"/>
                </a:lnTo>
                <a:lnTo>
                  <a:pt x="797674" y="92024"/>
                </a:lnTo>
                <a:lnTo>
                  <a:pt x="782929" y="96558"/>
                </a:lnTo>
                <a:lnTo>
                  <a:pt x="770153" y="104775"/>
                </a:lnTo>
                <a:lnTo>
                  <a:pt x="761199" y="117246"/>
                </a:lnTo>
                <a:lnTo>
                  <a:pt x="761199" y="95567"/>
                </a:lnTo>
                <a:lnTo>
                  <a:pt x="728878" y="95567"/>
                </a:lnTo>
                <a:lnTo>
                  <a:pt x="728878" y="275869"/>
                </a:lnTo>
                <a:lnTo>
                  <a:pt x="761199" y="275869"/>
                </a:lnTo>
                <a:lnTo>
                  <a:pt x="761199" y="168478"/>
                </a:lnTo>
                <a:lnTo>
                  <a:pt x="764730" y="147637"/>
                </a:lnTo>
                <a:lnTo>
                  <a:pt x="774496" y="132511"/>
                </a:lnTo>
                <a:lnTo>
                  <a:pt x="789254" y="123317"/>
                </a:lnTo>
                <a:lnTo>
                  <a:pt x="807758" y="120205"/>
                </a:lnTo>
                <a:lnTo>
                  <a:pt x="823226" y="122999"/>
                </a:lnTo>
                <a:lnTo>
                  <a:pt x="835939" y="131533"/>
                </a:lnTo>
                <a:lnTo>
                  <a:pt x="844550" y="145973"/>
                </a:lnTo>
                <a:lnTo>
                  <a:pt x="847725" y="166509"/>
                </a:lnTo>
                <a:lnTo>
                  <a:pt x="847725" y="275869"/>
                </a:lnTo>
                <a:lnTo>
                  <a:pt x="880021" y="275869"/>
                </a:lnTo>
                <a:lnTo>
                  <a:pt x="880021" y="168478"/>
                </a:lnTo>
                <a:lnTo>
                  <a:pt x="883551" y="147637"/>
                </a:lnTo>
                <a:lnTo>
                  <a:pt x="893292" y="132511"/>
                </a:lnTo>
                <a:lnTo>
                  <a:pt x="908024" y="123317"/>
                </a:lnTo>
                <a:lnTo>
                  <a:pt x="914806" y="122174"/>
                </a:lnTo>
                <a:lnTo>
                  <a:pt x="926503" y="120205"/>
                </a:lnTo>
                <a:lnTo>
                  <a:pt x="942136" y="122999"/>
                </a:lnTo>
                <a:lnTo>
                  <a:pt x="955179" y="131533"/>
                </a:lnTo>
                <a:lnTo>
                  <a:pt x="964107" y="145973"/>
                </a:lnTo>
                <a:lnTo>
                  <a:pt x="967409" y="166509"/>
                </a:lnTo>
                <a:lnTo>
                  <a:pt x="967409" y="275869"/>
                </a:lnTo>
                <a:lnTo>
                  <a:pt x="999718" y="275869"/>
                </a:lnTo>
                <a:lnTo>
                  <a:pt x="999718" y="1635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384629" y="445665"/>
            <a:ext cx="187208" cy="18916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075782" y="444681"/>
            <a:ext cx="135887" cy="189168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0441939" y="312674"/>
            <a:ext cx="361315" cy="368300"/>
          </a:xfrm>
          <a:custGeom>
            <a:avLst/>
            <a:gdLst/>
            <a:ahLst/>
            <a:cxnLst/>
            <a:rect l="l" t="t" r="r" b="b"/>
            <a:pathLst>
              <a:path w="361315" h="368300">
                <a:moveTo>
                  <a:pt x="102630" y="11819"/>
                </a:moveTo>
                <a:lnTo>
                  <a:pt x="60936" y="40218"/>
                </a:lnTo>
                <a:lnTo>
                  <a:pt x="28507" y="79424"/>
                </a:lnTo>
                <a:lnTo>
                  <a:pt x="7483" y="126943"/>
                </a:lnTo>
                <a:lnTo>
                  <a:pt x="0" y="180283"/>
                </a:lnTo>
                <a:lnTo>
                  <a:pt x="6334" y="229286"/>
                </a:lnTo>
                <a:lnTo>
                  <a:pt x="24637" y="275051"/>
                </a:lnTo>
                <a:lnTo>
                  <a:pt x="52860" y="313169"/>
                </a:lnTo>
                <a:lnTo>
                  <a:pt x="89398" y="342667"/>
                </a:lnTo>
                <a:lnTo>
                  <a:pt x="132536" y="361710"/>
                </a:lnTo>
                <a:lnTo>
                  <a:pt x="179378" y="368299"/>
                </a:lnTo>
                <a:lnTo>
                  <a:pt x="184025" y="368299"/>
                </a:lnTo>
                <a:lnTo>
                  <a:pt x="195343" y="367757"/>
                </a:lnTo>
                <a:lnTo>
                  <a:pt x="209776" y="365756"/>
                </a:lnTo>
                <a:lnTo>
                  <a:pt x="223854" y="362647"/>
                </a:lnTo>
                <a:lnTo>
                  <a:pt x="237578" y="358613"/>
                </a:lnTo>
                <a:lnTo>
                  <a:pt x="222233" y="334968"/>
                </a:lnTo>
                <a:lnTo>
                  <a:pt x="180558" y="334968"/>
                </a:lnTo>
                <a:lnTo>
                  <a:pt x="133293" y="327109"/>
                </a:lnTo>
                <a:lnTo>
                  <a:pt x="92323" y="305206"/>
                </a:lnTo>
                <a:lnTo>
                  <a:pt x="60066" y="271763"/>
                </a:lnTo>
                <a:lnTo>
                  <a:pt x="38938" y="229286"/>
                </a:lnTo>
                <a:lnTo>
                  <a:pt x="31359" y="180283"/>
                </a:lnTo>
                <a:lnTo>
                  <a:pt x="35665" y="143000"/>
                </a:lnTo>
                <a:lnTo>
                  <a:pt x="47988" y="108855"/>
                </a:lnTo>
                <a:lnTo>
                  <a:pt x="67439" y="79145"/>
                </a:lnTo>
                <a:lnTo>
                  <a:pt x="93127" y="55162"/>
                </a:lnTo>
                <a:lnTo>
                  <a:pt x="130931" y="55162"/>
                </a:lnTo>
                <a:lnTo>
                  <a:pt x="102630" y="11819"/>
                </a:lnTo>
                <a:close/>
              </a:path>
              <a:path w="361315" h="368300">
                <a:moveTo>
                  <a:pt x="286986" y="219703"/>
                </a:moveTo>
                <a:lnTo>
                  <a:pt x="173896" y="219703"/>
                </a:lnTo>
                <a:lnTo>
                  <a:pt x="259426" y="348761"/>
                </a:lnTo>
                <a:lnTo>
                  <a:pt x="300571" y="319943"/>
                </a:lnTo>
                <a:lnTo>
                  <a:pt x="312499" y="305411"/>
                </a:lnTo>
                <a:lnTo>
                  <a:pt x="268938" y="305411"/>
                </a:lnTo>
                <a:lnTo>
                  <a:pt x="234715" y="253195"/>
                </a:lnTo>
                <a:lnTo>
                  <a:pt x="233765" y="252209"/>
                </a:lnTo>
                <a:lnTo>
                  <a:pt x="229966" y="250238"/>
                </a:lnTo>
                <a:lnTo>
                  <a:pt x="260536" y="250238"/>
                </a:lnTo>
                <a:lnTo>
                  <a:pt x="267745" y="248792"/>
                </a:lnTo>
                <a:lnTo>
                  <a:pt x="277723" y="242111"/>
                </a:lnTo>
                <a:lnTo>
                  <a:pt x="284492" y="232107"/>
                </a:lnTo>
                <a:lnTo>
                  <a:pt x="286986" y="219703"/>
                </a:lnTo>
                <a:close/>
              </a:path>
              <a:path w="361315" h="368300">
                <a:moveTo>
                  <a:pt x="223579" y="0"/>
                </a:moveTo>
                <a:lnTo>
                  <a:pt x="132294" y="0"/>
                </a:lnTo>
                <a:lnTo>
                  <a:pt x="124486" y="1964"/>
                </a:lnTo>
                <a:lnTo>
                  <a:pt x="228066" y="163539"/>
                </a:lnTo>
                <a:lnTo>
                  <a:pt x="114034" y="163539"/>
                </a:lnTo>
                <a:lnTo>
                  <a:pt x="105808" y="165279"/>
                </a:lnTo>
                <a:lnTo>
                  <a:pt x="98829" y="170068"/>
                </a:lnTo>
                <a:lnTo>
                  <a:pt x="93988" y="177257"/>
                </a:lnTo>
                <a:lnTo>
                  <a:pt x="92177" y="186201"/>
                </a:lnTo>
                <a:lnTo>
                  <a:pt x="92177" y="191122"/>
                </a:lnTo>
                <a:lnTo>
                  <a:pt x="94078" y="196056"/>
                </a:lnTo>
                <a:lnTo>
                  <a:pt x="96929" y="199993"/>
                </a:lnTo>
                <a:lnTo>
                  <a:pt x="184358" y="334968"/>
                </a:lnTo>
                <a:lnTo>
                  <a:pt x="222233" y="334968"/>
                </a:lnTo>
                <a:lnTo>
                  <a:pt x="132087" y="196056"/>
                </a:lnTo>
                <a:lnTo>
                  <a:pt x="246127" y="196056"/>
                </a:lnTo>
                <a:lnTo>
                  <a:pt x="254750" y="194316"/>
                </a:lnTo>
                <a:lnTo>
                  <a:pt x="261682" y="189528"/>
                </a:lnTo>
                <a:lnTo>
                  <a:pt x="266298" y="182338"/>
                </a:lnTo>
                <a:lnTo>
                  <a:pt x="267975" y="173394"/>
                </a:lnTo>
                <a:lnTo>
                  <a:pt x="267975" y="168460"/>
                </a:lnTo>
                <a:lnTo>
                  <a:pt x="267025" y="164524"/>
                </a:lnTo>
                <a:lnTo>
                  <a:pt x="265125" y="160587"/>
                </a:lnTo>
                <a:lnTo>
                  <a:pt x="264175" y="160587"/>
                </a:lnTo>
                <a:lnTo>
                  <a:pt x="177708" y="25611"/>
                </a:lnTo>
                <a:lnTo>
                  <a:pt x="279573" y="25611"/>
                </a:lnTo>
                <a:lnTo>
                  <a:pt x="271712" y="19366"/>
                </a:lnTo>
                <a:lnTo>
                  <a:pt x="228577" y="687"/>
                </a:lnTo>
                <a:lnTo>
                  <a:pt x="223579" y="0"/>
                </a:lnTo>
                <a:close/>
              </a:path>
              <a:path w="361315" h="368300">
                <a:moveTo>
                  <a:pt x="279573" y="25611"/>
                </a:moveTo>
                <a:lnTo>
                  <a:pt x="180558" y="25611"/>
                </a:lnTo>
                <a:lnTo>
                  <a:pt x="227452" y="33563"/>
                </a:lnTo>
                <a:lnTo>
                  <a:pt x="268373" y="55653"/>
                </a:lnTo>
                <a:lnTo>
                  <a:pt x="300765" y="89235"/>
                </a:lnTo>
                <a:lnTo>
                  <a:pt x="322074" y="131661"/>
                </a:lnTo>
                <a:lnTo>
                  <a:pt x="329744" y="180283"/>
                </a:lnTo>
                <a:lnTo>
                  <a:pt x="325321" y="217435"/>
                </a:lnTo>
                <a:lnTo>
                  <a:pt x="312882" y="251349"/>
                </a:lnTo>
                <a:lnTo>
                  <a:pt x="293672" y="281012"/>
                </a:lnTo>
                <a:lnTo>
                  <a:pt x="268938" y="305411"/>
                </a:lnTo>
                <a:lnTo>
                  <a:pt x="312499" y="305411"/>
                </a:lnTo>
                <a:lnTo>
                  <a:pt x="332716" y="280780"/>
                </a:lnTo>
                <a:lnTo>
                  <a:pt x="353636" y="233488"/>
                </a:lnTo>
                <a:lnTo>
                  <a:pt x="361104" y="180283"/>
                </a:lnTo>
                <a:lnTo>
                  <a:pt x="354659" y="130573"/>
                </a:lnTo>
                <a:lnTo>
                  <a:pt x="336468" y="86033"/>
                </a:lnTo>
                <a:lnTo>
                  <a:pt x="308247" y="48390"/>
                </a:lnTo>
                <a:lnTo>
                  <a:pt x="279573" y="25611"/>
                </a:lnTo>
                <a:close/>
              </a:path>
              <a:path w="361315" h="368300">
                <a:moveTo>
                  <a:pt x="260536" y="250238"/>
                </a:moveTo>
                <a:lnTo>
                  <a:pt x="231866" y="250238"/>
                </a:lnTo>
                <a:lnTo>
                  <a:pt x="234007" y="251349"/>
                </a:lnTo>
                <a:lnTo>
                  <a:pt x="255002" y="251349"/>
                </a:lnTo>
                <a:lnTo>
                  <a:pt x="260536" y="250238"/>
                </a:lnTo>
                <a:close/>
              </a:path>
              <a:path w="361315" h="368300">
                <a:moveTo>
                  <a:pt x="127337" y="107376"/>
                </a:moveTo>
                <a:lnTo>
                  <a:pt x="82437" y="116986"/>
                </a:lnTo>
                <a:lnTo>
                  <a:pt x="73171" y="139893"/>
                </a:lnTo>
                <a:lnTo>
                  <a:pt x="186257" y="139893"/>
                </a:lnTo>
                <a:lnTo>
                  <a:pt x="166318" y="109357"/>
                </a:lnTo>
                <a:lnTo>
                  <a:pt x="130187" y="109357"/>
                </a:lnTo>
                <a:lnTo>
                  <a:pt x="129237" y="108360"/>
                </a:lnTo>
                <a:lnTo>
                  <a:pt x="127337" y="107376"/>
                </a:lnTo>
                <a:close/>
              </a:path>
              <a:path w="361315" h="368300">
                <a:moveTo>
                  <a:pt x="130931" y="55162"/>
                </a:moveTo>
                <a:lnTo>
                  <a:pt x="93127" y="55162"/>
                </a:lnTo>
                <a:lnTo>
                  <a:pt x="126388" y="105408"/>
                </a:lnTo>
                <a:lnTo>
                  <a:pt x="127337" y="107376"/>
                </a:lnTo>
                <a:lnTo>
                  <a:pt x="129237" y="108360"/>
                </a:lnTo>
                <a:lnTo>
                  <a:pt x="130187" y="109357"/>
                </a:lnTo>
                <a:lnTo>
                  <a:pt x="166318" y="109357"/>
                </a:lnTo>
                <a:lnTo>
                  <a:pt x="130931" y="551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037062" y="318265"/>
            <a:ext cx="240029" cy="360045"/>
          </a:xfrm>
          <a:custGeom>
            <a:avLst/>
            <a:gdLst/>
            <a:ahLst/>
            <a:cxnLst/>
            <a:rect l="l" t="t" r="r" b="b"/>
            <a:pathLst>
              <a:path w="240029" h="360045">
                <a:moveTo>
                  <a:pt x="235969" y="0"/>
                </a:moveTo>
                <a:lnTo>
                  <a:pt x="0" y="0"/>
                </a:lnTo>
                <a:lnTo>
                  <a:pt x="0" y="359728"/>
                </a:lnTo>
                <a:lnTo>
                  <a:pt x="240031" y="359729"/>
                </a:lnTo>
                <a:lnTo>
                  <a:pt x="240031" y="357291"/>
                </a:lnTo>
                <a:lnTo>
                  <a:pt x="232566" y="347592"/>
                </a:lnTo>
                <a:lnTo>
                  <a:pt x="212016" y="311945"/>
                </a:lnTo>
                <a:lnTo>
                  <a:pt x="191467" y="253930"/>
                </a:lnTo>
                <a:lnTo>
                  <a:pt x="182126" y="174693"/>
                </a:lnTo>
                <a:lnTo>
                  <a:pt x="191466" y="96299"/>
                </a:lnTo>
                <a:lnTo>
                  <a:pt x="212016" y="39211"/>
                </a:lnTo>
                <a:lnTo>
                  <a:pt x="232566" y="4311"/>
                </a:lnTo>
                <a:lnTo>
                  <a:pt x="235969" y="0"/>
                </a:lnTo>
                <a:close/>
              </a:path>
            </a:pathLst>
          </a:custGeom>
          <a:solidFill>
            <a:srgbClr val="8371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0537" y="282321"/>
            <a:ext cx="7530465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0537" y="1249171"/>
            <a:ext cx="9996170" cy="4294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1D3D87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ShingaTP@eskom.co.z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57848" y="672490"/>
            <a:ext cx="124130" cy="1795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651987" y="578346"/>
            <a:ext cx="179705" cy="271145"/>
          </a:xfrm>
          <a:custGeom>
            <a:avLst/>
            <a:gdLst/>
            <a:ahLst/>
            <a:cxnLst/>
            <a:rect l="l" t="t" r="r" b="b"/>
            <a:pathLst>
              <a:path w="179704" h="271144">
                <a:moveTo>
                  <a:pt x="179539" y="0"/>
                </a:moveTo>
                <a:lnTo>
                  <a:pt x="123188" y="0"/>
                </a:lnTo>
                <a:lnTo>
                  <a:pt x="74529" y="10569"/>
                </a:lnTo>
                <a:lnTo>
                  <a:pt x="35451" y="39427"/>
                </a:lnTo>
                <a:lnTo>
                  <a:pt x="9444" y="82296"/>
                </a:lnTo>
                <a:lnTo>
                  <a:pt x="0" y="134898"/>
                </a:lnTo>
                <a:lnTo>
                  <a:pt x="9444" y="188071"/>
                </a:lnTo>
                <a:lnTo>
                  <a:pt x="35451" y="231233"/>
                </a:lnTo>
                <a:lnTo>
                  <a:pt x="74530" y="260199"/>
                </a:lnTo>
                <a:lnTo>
                  <a:pt x="123189" y="270785"/>
                </a:lnTo>
                <a:lnTo>
                  <a:pt x="179540" y="270785"/>
                </a:lnTo>
                <a:lnTo>
                  <a:pt x="179540" y="241668"/>
                </a:lnTo>
                <a:lnTo>
                  <a:pt x="115553" y="241668"/>
                </a:lnTo>
                <a:lnTo>
                  <a:pt x="89354" y="234812"/>
                </a:lnTo>
                <a:lnTo>
                  <a:pt x="64227" y="215946"/>
                </a:lnTo>
                <a:lnTo>
                  <a:pt x="45187" y="187618"/>
                </a:lnTo>
                <a:lnTo>
                  <a:pt x="37249" y="152380"/>
                </a:lnTo>
                <a:lnTo>
                  <a:pt x="155665" y="152380"/>
                </a:lnTo>
                <a:lnTo>
                  <a:pt x="155665" y="119379"/>
                </a:lnTo>
                <a:lnTo>
                  <a:pt x="37249" y="119379"/>
                </a:lnTo>
                <a:lnTo>
                  <a:pt x="44784" y="84800"/>
                </a:lnTo>
                <a:lnTo>
                  <a:pt x="63869" y="56046"/>
                </a:lnTo>
                <a:lnTo>
                  <a:pt x="89219" y="36391"/>
                </a:lnTo>
                <a:lnTo>
                  <a:pt x="115552" y="29111"/>
                </a:lnTo>
                <a:lnTo>
                  <a:pt x="179539" y="29111"/>
                </a:lnTo>
                <a:lnTo>
                  <a:pt x="179539" y="0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024416" y="578346"/>
            <a:ext cx="31750" cy="271145"/>
          </a:xfrm>
          <a:custGeom>
            <a:avLst/>
            <a:gdLst/>
            <a:ahLst/>
            <a:cxnLst/>
            <a:rect l="l" t="t" r="r" b="b"/>
            <a:pathLst>
              <a:path w="31750" h="271144">
                <a:moveTo>
                  <a:pt x="31522" y="0"/>
                </a:moveTo>
                <a:lnTo>
                  <a:pt x="0" y="0"/>
                </a:lnTo>
                <a:lnTo>
                  <a:pt x="0" y="270785"/>
                </a:lnTo>
                <a:lnTo>
                  <a:pt x="31523" y="270785"/>
                </a:lnTo>
                <a:lnTo>
                  <a:pt x="31522" y="0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1171543" y="666663"/>
            <a:ext cx="484505" cy="188595"/>
            <a:chOff x="11171543" y="666663"/>
            <a:chExt cx="484505" cy="188595"/>
          </a:xfrm>
        </p:grpSpPr>
        <p:sp>
          <p:nvSpPr>
            <p:cNvPr id="6" name="object 6"/>
            <p:cNvSpPr/>
            <p:nvPr/>
          </p:nvSpPr>
          <p:spPr>
            <a:xfrm>
              <a:off x="11383433" y="666663"/>
              <a:ext cx="272415" cy="182880"/>
            </a:xfrm>
            <a:custGeom>
              <a:avLst/>
              <a:gdLst/>
              <a:ahLst/>
              <a:cxnLst/>
              <a:rect l="l" t="t" r="r" b="b"/>
              <a:pathLst>
                <a:path w="272415" h="182880">
                  <a:moveTo>
                    <a:pt x="200563" y="0"/>
                  </a:moveTo>
                  <a:lnTo>
                    <a:pt x="182160" y="1728"/>
                  </a:lnTo>
                  <a:lnTo>
                    <a:pt x="165009" y="7279"/>
                  </a:lnTo>
                  <a:lnTo>
                    <a:pt x="150365" y="17198"/>
                  </a:lnTo>
                  <a:lnTo>
                    <a:pt x="139478" y="32031"/>
                  </a:lnTo>
                  <a:lnTo>
                    <a:pt x="127209" y="15563"/>
                  </a:lnTo>
                  <a:lnTo>
                    <a:pt x="113676" y="5825"/>
                  </a:lnTo>
                  <a:lnTo>
                    <a:pt x="99426" y="1183"/>
                  </a:lnTo>
                  <a:lnTo>
                    <a:pt x="85010" y="0"/>
                  </a:lnTo>
                  <a:lnTo>
                    <a:pt x="69745" y="1501"/>
                  </a:lnTo>
                  <a:lnTo>
                    <a:pt x="54992" y="6187"/>
                  </a:lnTo>
                  <a:lnTo>
                    <a:pt x="42364" y="14331"/>
                  </a:lnTo>
                  <a:lnTo>
                    <a:pt x="33469" y="26204"/>
                  </a:lnTo>
                  <a:lnTo>
                    <a:pt x="32578" y="26204"/>
                  </a:lnTo>
                  <a:lnTo>
                    <a:pt x="32578" y="5827"/>
                  </a:lnTo>
                  <a:lnTo>
                    <a:pt x="0" y="5827"/>
                  </a:lnTo>
                  <a:lnTo>
                    <a:pt x="0" y="182468"/>
                  </a:lnTo>
                  <a:lnTo>
                    <a:pt x="32579" y="182468"/>
                  </a:lnTo>
                  <a:lnTo>
                    <a:pt x="32578" y="76674"/>
                  </a:lnTo>
                  <a:lnTo>
                    <a:pt x="36118" y="56700"/>
                  </a:lnTo>
                  <a:lnTo>
                    <a:pt x="45909" y="42099"/>
                  </a:lnTo>
                  <a:lnTo>
                    <a:pt x="60711" y="33140"/>
                  </a:lnTo>
                  <a:lnTo>
                    <a:pt x="79283" y="30093"/>
                  </a:lnTo>
                  <a:lnTo>
                    <a:pt x="94994" y="32716"/>
                  </a:lnTo>
                  <a:lnTo>
                    <a:pt x="108092" y="40887"/>
                  </a:lnTo>
                  <a:lnTo>
                    <a:pt x="117062" y="55065"/>
                  </a:lnTo>
                  <a:lnTo>
                    <a:pt x="120389" y="75705"/>
                  </a:lnTo>
                  <a:lnTo>
                    <a:pt x="120389" y="182468"/>
                  </a:lnTo>
                  <a:lnTo>
                    <a:pt x="152840" y="182468"/>
                  </a:lnTo>
                  <a:lnTo>
                    <a:pt x="152840" y="76674"/>
                  </a:lnTo>
                  <a:lnTo>
                    <a:pt x="181080" y="33140"/>
                  </a:lnTo>
                  <a:lnTo>
                    <a:pt x="199672" y="30093"/>
                  </a:lnTo>
                  <a:lnTo>
                    <a:pt x="215170" y="32716"/>
                  </a:lnTo>
                  <a:lnTo>
                    <a:pt x="227924" y="40887"/>
                  </a:lnTo>
                  <a:lnTo>
                    <a:pt x="236574" y="55065"/>
                  </a:lnTo>
                  <a:lnTo>
                    <a:pt x="239760" y="75705"/>
                  </a:lnTo>
                  <a:lnTo>
                    <a:pt x="239760" y="182468"/>
                  </a:lnTo>
                  <a:lnTo>
                    <a:pt x="272211" y="182468"/>
                  </a:lnTo>
                  <a:lnTo>
                    <a:pt x="272211" y="71816"/>
                  </a:lnTo>
                  <a:lnTo>
                    <a:pt x="266653" y="40534"/>
                  </a:lnTo>
                  <a:lnTo>
                    <a:pt x="251420" y="18076"/>
                  </a:lnTo>
                  <a:lnTo>
                    <a:pt x="228670" y="4534"/>
                  </a:lnTo>
                  <a:lnTo>
                    <a:pt x="200563" y="0"/>
                  </a:lnTo>
                  <a:close/>
                </a:path>
              </a:pathLst>
            </a:custGeom>
            <a:solidFill>
              <a:srgbClr val="0038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71543" y="668601"/>
              <a:ext cx="188091" cy="186353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62082" y="667632"/>
            <a:ext cx="135596" cy="186352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0224173" y="531751"/>
            <a:ext cx="363220" cy="368300"/>
          </a:xfrm>
          <a:custGeom>
            <a:avLst/>
            <a:gdLst/>
            <a:ahLst/>
            <a:cxnLst/>
            <a:rect l="l" t="t" r="r" b="b"/>
            <a:pathLst>
              <a:path w="363220" h="368300">
                <a:moveTo>
                  <a:pt x="103132" y="16500"/>
                </a:moveTo>
                <a:lnTo>
                  <a:pt x="61231" y="44907"/>
                </a:lnTo>
                <a:lnTo>
                  <a:pt x="28644" y="83594"/>
                </a:lnTo>
                <a:lnTo>
                  <a:pt x="7518" y="130469"/>
                </a:lnTo>
                <a:lnTo>
                  <a:pt x="0" y="183443"/>
                </a:lnTo>
                <a:lnTo>
                  <a:pt x="6374" y="231714"/>
                </a:lnTo>
                <a:lnTo>
                  <a:pt x="24757" y="276544"/>
                </a:lnTo>
                <a:lnTo>
                  <a:pt x="53117" y="313861"/>
                </a:lnTo>
                <a:lnTo>
                  <a:pt x="89833" y="342686"/>
                </a:lnTo>
                <a:lnTo>
                  <a:pt x="133181" y="361266"/>
                </a:lnTo>
                <a:lnTo>
                  <a:pt x="181436" y="367849"/>
                </a:lnTo>
                <a:lnTo>
                  <a:pt x="196433" y="367288"/>
                </a:lnTo>
                <a:lnTo>
                  <a:pt x="211161" y="365544"/>
                </a:lnTo>
                <a:lnTo>
                  <a:pt x="225349" y="362526"/>
                </a:lnTo>
                <a:lnTo>
                  <a:pt x="238729" y="358143"/>
                </a:lnTo>
                <a:lnTo>
                  <a:pt x="223997" y="335820"/>
                </a:lnTo>
                <a:lnTo>
                  <a:pt x="181436" y="335820"/>
                </a:lnTo>
                <a:lnTo>
                  <a:pt x="134309" y="328079"/>
                </a:lnTo>
                <a:lnTo>
                  <a:pt x="93185" y="306501"/>
                </a:lnTo>
                <a:lnTo>
                  <a:pt x="60633" y="273556"/>
                </a:lnTo>
                <a:lnTo>
                  <a:pt x="39218" y="231714"/>
                </a:lnTo>
                <a:lnTo>
                  <a:pt x="31509" y="183443"/>
                </a:lnTo>
                <a:lnTo>
                  <a:pt x="35971" y="146696"/>
                </a:lnTo>
                <a:lnTo>
                  <a:pt x="48580" y="112951"/>
                </a:lnTo>
                <a:lnTo>
                  <a:pt x="68173" y="83392"/>
                </a:lnTo>
                <a:lnTo>
                  <a:pt x="93587" y="59205"/>
                </a:lnTo>
                <a:lnTo>
                  <a:pt x="131676" y="59205"/>
                </a:lnTo>
                <a:lnTo>
                  <a:pt x="103132" y="16500"/>
                </a:lnTo>
                <a:close/>
              </a:path>
              <a:path w="363220" h="368300">
                <a:moveTo>
                  <a:pt x="289353" y="221290"/>
                </a:moveTo>
                <a:lnTo>
                  <a:pt x="175709" y="221290"/>
                </a:lnTo>
                <a:lnTo>
                  <a:pt x="261649" y="349408"/>
                </a:lnTo>
                <a:lnTo>
                  <a:pt x="302851" y="321019"/>
                </a:lnTo>
                <a:lnTo>
                  <a:pt x="315522" y="305732"/>
                </a:lnTo>
                <a:lnTo>
                  <a:pt x="270251" y="305732"/>
                </a:lnTo>
                <a:lnTo>
                  <a:pt x="235865" y="255262"/>
                </a:lnTo>
                <a:lnTo>
                  <a:pt x="234912" y="253323"/>
                </a:lnTo>
                <a:lnTo>
                  <a:pt x="233002" y="252350"/>
                </a:lnTo>
                <a:lnTo>
                  <a:pt x="232048" y="251383"/>
                </a:lnTo>
                <a:lnTo>
                  <a:pt x="266680" y="251383"/>
                </a:lnTo>
                <a:lnTo>
                  <a:pt x="269473" y="250772"/>
                </a:lnTo>
                <a:lnTo>
                  <a:pt x="279324" y="243856"/>
                </a:lnTo>
                <a:lnTo>
                  <a:pt x="286309" y="233664"/>
                </a:lnTo>
                <a:lnTo>
                  <a:pt x="289353" y="221290"/>
                </a:lnTo>
                <a:close/>
              </a:path>
              <a:path w="363220" h="368300">
                <a:moveTo>
                  <a:pt x="181435" y="0"/>
                </a:moveTo>
                <a:lnTo>
                  <a:pt x="167126" y="393"/>
                </a:lnTo>
                <a:lnTo>
                  <a:pt x="152908" y="1697"/>
                </a:lnTo>
                <a:lnTo>
                  <a:pt x="138870" y="4093"/>
                </a:lnTo>
                <a:lnTo>
                  <a:pt x="125097" y="7765"/>
                </a:lnTo>
                <a:lnTo>
                  <a:pt x="230139" y="166943"/>
                </a:lnTo>
                <a:lnTo>
                  <a:pt x="115540" y="166943"/>
                </a:lnTo>
                <a:lnTo>
                  <a:pt x="106875" y="168656"/>
                </a:lnTo>
                <a:lnTo>
                  <a:pt x="99911" y="173371"/>
                </a:lnTo>
                <a:lnTo>
                  <a:pt x="95273" y="180451"/>
                </a:lnTo>
                <a:lnTo>
                  <a:pt x="93587" y="189258"/>
                </a:lnTo>
                <a:lnTo>
                  <a:pt x="93587" y="194116"/>
                </a:lnTo>
                <a:lnTo>
                  <a:pt x="95496" y="198974"/>
                </a:lnTo>
                <a:lnTo>
                  <a:pt x="98360" y="202851"/>
                </a:lnTo>
                <a:lnTo>
                  <a:pt x="186208" y="335820"/>
                </a:lnTo>
                <a:lnTo>
                  <a:pt x="223997" y="335820"/>
                </a:lnTo>
                <a:lnTo>
                  <a:pt x="133687" y="198975"/>
                </a:lnTo>
                <a:lnTo>
                  <a:pt x="248286" y="198975"/>
                </a:lnTo>
                <a:lnTo>
                  <a:pt x="256550" y="197108"/>
                </a:lnTo>
                <a:lnTo>
                  <a:pt x="263564" y="192055"/>
                </a:lnTo>
                <a:lnTo>
                  <a:pt x="268430" y="184638"/>
                </a:lnTo>
                <a:lnTo>
                  <a:pt x="270251" y="175677"/>
                </a:lnTo>
                <a:lnTo>
                  <a:pt x="270251" y="171788"/>
                </a:lnTo>
                <a:lnTo>
                  <a:pt x="266433" y="164022"/>
                </a:lnTo>
                <a:lnTo>
                  <a:pt x="265479" y="163053"/>
                </a:lnTo>
                <a:lnTo>
                  <a:pt x="178572" y="31062"/>
                </a:lnTo>
                <a:lnTo>
                  <a:pt x="280940" y="31062"/>
                </a:lnTo>
                <a:lnTo>
                  <a:pt x="273042" y="24912"/>
                </a:lnTo>
                <a:lnTo>
                  <a:pt x="229692" y="6511"/>
                </a:lnTo>
                <a:lnTo>
                  <a:pt x="181435" y="0"/>
                </a:lnTo>
                <a:close/>
              </a:path>
              <a:path w="363220" h="368300">
                <a:moveTo>
                  <a:pt x="280940" y="31062"/>
                </a:moveTo>
                <a:lnTo>
                  <a:pt x="181435" y="31062"/>
                </a:lnTo>
                <a:lnTo>
                  <a:pt x="228934" y="38804"/>
                </a:lnTo>
                <a:lnTo>
                  <a:pt x="270104" y="60381"/>
                </a:lnTo>
                <a:lnTo>
                  <a:pt x="302517" y="93327"/>
                </a:lnTo>
                <a:lnTo>
                  <a:pt x="323746" y="135170"/>
                </a:lnTo>
                <a:lnTo>
                  <a:pt x="331362" y="183443"/>
                </a:lnTo>
                <a:lnTo>
                  <a:pt x="327050" y="220021"/>
                </a:lnTo>
                <a:lnTo>
                  <a:pt x="314771" y="253323"/>
                </a:lnTo>
                <a:lnTo>
                  <a:pt x="295509" y="282257"/>
                </a:lnTo>
                <a:lnTo>
                  <a:pt x="270251" y="305732"/>
                </a:lnTo>
                <a:lnTo>
                  <a:pt x="315522" y="305732"/>
                </a:lnTo>
                <a:lnTo>
                  <a:pt x="334830" y="282439"/>
                </a:lnTo>
                <a:lnTo>
                  <a:pt x="355528" y="235852"/>
                </a:lnTo>
                <a:lnTo>
                  <a:pt x="362885" y="183443"/>
                </a:lnTo>
                <a:lnTo>
                  <a:pt x="356500" y="135170"/>
                </a:lnTo>
                <a:lnTo>
                  <a:pt x="356407" y="134469"/>
                </a:lnTo>
                <a:lnTo>
                  <a:pt x="338124" y="90590"/>
                </a:lnTo>
                <a:lnTo>
                  <a:pt x="309761" y="53505"/>
                </a:lnTo>
                <a:lnTo>
                  <a:pt x="280940" y="31062"/>
                </a:lnTo>
                <a:close/>
              </a:path>
              <a:path w="363220" h="368300">
                <a:moveTo>
                  <a:pt x="266680" y="251383"/>
                </a:moveTo>
                <a:lnTo>
                  <a:pt x="232048" y="251383"/>
                </a:lnTo>
                <a:lnTo>
                  <a:pt x="233002" y="252350"/>
                </a:lnTo>
                <a:lnTo>
                  <a:pt x="234916" y="253323"/>
                </a:lnTo>
                <a:lnTo>
                  <a:pt x="257819" y="253323"/>
                </a:lnTo>
                <a:lnTo>
                  <a:pt x="266680" y="251383"/>
                </a:lnTo>
                <a:close/>
              </a:path>
              <a:path w="363220" h="368300">
                <a:moveTo>
                  <a:pt x="127960" y="111614"/>
                </a:moveTo>
                <a:lnTo>
                  <a:pt x="83793" y="120715"/>
                </a:lnTo>
                <a:lnTo>
                  <a:pt x="74485" y="143646"/>
                </a:lnTo>
                <a:lnTo>
                  <a:pt x="188117" y="143646"/>
                </a:lnTo>
                <a:lnTo>
                  <a:pt x="167354" y="112583"/>
                </a:lnTo>
                <a:lnTo>
                  <a:pt x="129869" y="112583"/>
                </a:lnTo>
                <a:lnTo>
                  <a:pt x="127960" y="111614"/>
                </a:lnTo>
                <a:close/>
              </a:path>
              <a:path w="363220" h="368300">
                <a:moveTo>
                  <a:pt x="131676" y="59205"/>
                </a:moveTo>
                <a:lnTo>
                  <a:pt x="93587" y="59205"/>
                </a:lnTo>
                <a:lnTo>
                  <a:pt x="127006" y="109675"/>
                </a:lnTo>
                <a:lnTo>
                  <a:pt x="129869" y="112583"/>
                </a:lnTo>
                <a:lnTo>
                  <a:pt x="167354" y="112583"/>
                </a:lnTo>
                <a:lnTo>
                  <a:pt x="131676" y="59205"/>
                </a:lnTo>
                <a:close/>
              </a:path>
            </a:pathLst>
          </a:custGeom>
          <a:solidFill>
            <a:srgbClr val="003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15448" y="532720"/>
            <a:ext cx="247650" cy="381000"/>
          </a:xfrm>
          <a:custGeom>
            <a:avLst/>
            <a:gdLst/>
            <a:ahLst/>
            <a:cxnLst/>
            <a:rect l="l" t="t" r="r" b="b"/>
            <a:pathLst>
              <a:path w="247650" h="381000">
                <a:moveTo>
                  <a:pt x="247332" y="0"/>
                </a:moveTo>
                <a:lnTo>
                  <a:pt x="0" y="0"/>
                </a:lnTo>
                <a:lnTo>
                  <a:pt x="0" y="380468"/>
                </a:lnTo>
                <a:lnTo>
                  <a:pt x="247332" y="380468"/>
                </a:lnTo>
                <a:lnTo>
                  <a:pt x="237784" y="367926"/>
                </a:lnTo>
                <a:lnTo>
                  <a:pt x="216777" y="331090"/>
                </a:lnTo>
                <a:lnTo>
                  <a:pt x="195770" y="271144"/>
                </a:lnTo>
                <a:lnTo>
                  <a:pt x="186221" y="189271"/>
                </a:lnTo>
                <a:lnTo>
                  <a:pt x="195769" y="108102"/>
                </a:lnTo>
                <a:lnTo>
                  <a:pt x="216776" y="48773"/>
                </a:lnTo>
                <a:lnTo>
                  <a:pt x="237783" y="12375"/>
                </a:lnTo>
                <a:lnTo>
                  <a:pt x="247332" y="0"/>
                </a:lnTo>
                <a:close/>
              </a:path>
            </a:pathLst>
          </a:custGeom>
          <a:solidFill>
            <a:srgbClr val="83715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7883" y="2134003"/>
            <a:ext cx="12192000" cy="4869815"/>
            <a:chOff x="0" y="1794361"/>
            <a:chExt cx="12192000" cy="486981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" y="4144492"/>
              <a:ext cx="12191999" cy="246418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0" y="6574095"/>
              <a:ext cx="12192000" cy="90170"/>
            </a:xfrm>
            <a:custGeom>
              <a:avLst/>
              <a:gdLst/>
              <a:ahLst/>
              <a:cxnLst/>
              <a:rect l="l" t="t" r="r" b="b"/>
              <a:pathLst>
                <a:path w="12192000" h="90170">
                  <a:moveTo>
                    <a:pt x="12192000" y="0"/>
                  </a:moveTo>
                  <a:lnTo>
                    <a:pt x="0" y="0"/>
                  </a:lnTo>
                  <a:lnTo>
                    <a:pt x="0" y="90013"/>
                  </a:lnTo>
                  <a:lnTo>
                    <a:pt x="12192000" y="9001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8371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3201" y="1794361"/>
              <a:ext cx="4328026" cy="3860478"/>
            </a:xfrm>
            <a:prstGeom prst="rect">
              <a:avLst/>
            </a:prstGeom>
          </p:spPr>
        </p:pic>
        <p:pic>
          <p:nvPicPr>
            <p:cNvPr id="15" name="object 15" descr="A person using a payphone  Description automatically generated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6133" y="3684777"/>
              <a:ext cx="1895475" cy="189547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01370" y="3679951"/>
              <a:ext cx="1905000" cy="1905000"/>
            </a:xfrm>
            <a:custGeom>
              <a:avLst/>
              <a:gdLst/>
              <a:ahLst/>
              <a:cxnLst/>
              <a:rect l="l" t="t" r="r" b="b"/>
              <a:pathLst>
                <a:path w="1905000" h="1905000">
                  <a:moveTo>
                    <a:pt x="952449" y="0"/>
                  </a:moveTo>
                  <a:lnTo>
                    <a:pt x="1001471" y="1270"/>
                  </a:lnTo>
                  <a:lnTo>
                    <a:pt x="1049985" y="4953"/>
                  </a:lnTo>
                  <a:lnTo>
                    <a:pt x="1144473" y="19431"/>
                  </a:lnTo>
                  <a:lnTo>
                    <a:pt x="1235786" y="42799"/>
                  </a:lnTo>
                  <a:lnTo>
                    <a:pt x="1323289" y="74930"/>
                  </a:lnTo>
                  <a:lnTo>
                    <a:pt x="1406474" y="114935"/>
                  </a:lnTo>
                  <a:lnTo>
                    <a:pt x="1485087" y="162687"/>
                  </a:lnTo>
                  <a:lnTo>
                    <a:pt x="1558366" y="217550"/>
                  </a:lnTo>
                  <a:lnTo>
                    <a:pt x="1626057" y="279019"/>
                  </a:lnTo>
                  <a:lnTo>
                    <a:pt x="1687525" y="346710"/>
                  </a:lnTo>
                  <a:lnTo>
                    <a:pt x="1742389" y="419989"/>
                  </a:lnTo>
                  <a:lnTo>
                    <a:pt x="1790014" y="498475"/>
                  </a:lnTo>
                  <a:lnTo>
                    <a:pt x="1830146" y="581787"/>
                  </a:lnTo>
                  <a:lnTo>
                    <a:pt x="1862150" y="669290"/>
                  </a:lnTo>
                  <a:lnTo>
                    <a:pt x="1885645" y="760603"/>
                  </a:lnTo>
                  <a:lnTo>
                    <a:pt x="1900123" y="855091"/>
                  </a:lnTo>
                  <a:lnTo>
                    <a:pt x="1903806" y="903478"/>
                  </a:lnTo>
                  <a:lnTo>
                    <a:pt x="1904949" y="952500"/>
                  </a:lnTo>
                  <a:lnTo>
                    <a:pt x="1903806" y="1001522"/>
                  </a:lnTo>
                  <a:lnTo>
                    <a:pt x="1900123" y="1050036"/>
                  </a:lnTo>
                  <a:lnTo>
                    <a:pt x="1885645" y="1144524"/>
                  </a:lnTo>
                  <a:lnTo>
                    <a:pt x="1862150" y="1235837"/>
                  </a:lnTo>
                  <a:lnTo>
                    <a:pt x="1830146" y="1323340"/>
                  </a:lnTo>
                  <a:lnTo>
                    <a:pt x="1790014" y="1406525"/>
                  </a:lnTo>
                  <a:lnTo>
                    <a:pt x="1742389" y="1485138"/>
                  </a:lnTo>
                  <a:lnTo>
                    <a:pt x="1687525" y="1558417"/>
                  </a:lnTo>
                  <a:lnTo>
                    <a:pt x="1626057" y="1626108"/>
                  </a:lnTo>
                  <a:lnTo>
                    <a:pt x="1558366" y="1687576"/>
                  </a:lnTo>
                  <a:lnTo>
                    <a:pt x="1485087" y="1742313"/>
                  </a:lnTo>
                  <a:lnTo>
                    <a:pt x="1406474" y="1790064"/>
                  </a:lnTo>
                  <a:lnTo>
                    <a:pt x="1323289" y="1830197"/>
                  </a:lnTo>
                  <a:lnTo>
                    <a:pt x="1235786" y="1862201"/>
                  </a:lnTo>
                  <a:lnTo>
                    <a:pt x="1144473" y="1885696"/>
                  </a:lnTo>
                  <a:lnTo>
                    <a:pt x="1049985" y="1900174"/>
                  </a:lnTo>
                  <a:lnTo>
                    <a:pt x="1001471" y="1903857"/>
                  </a:lnTo>
                  <a:lnTo>
                    <a:pt x="952449" y="1905000"/>
                  </a:lnTo>
                  <a:lnTo>
                    <a:pt x="903554" y="1903857"/>
                  </a:lnTo>
                  <a:lnTo>
                    <a:pt x="855065" y="1900174"/>
                  </a:lnTo>
                  <a:lnTo>
                    <a:pt x="760552" y="1885696"/>
                  </a:lnTo>
                  <a:lnTo>
                    <a:pt x="669264" y="1862201"/>
                  </a:lnTo>
                  <a:lnTo>
                    <a:pt x="581748" y="1830197"/>
                  </a:lnTo>
                  <a:lnTo>
                    <a:pt x="498487" y="1790064"/>
                  </a:lnTo>
                  <a:lnTo>
                    <a:pt x="419950" y="1742313"/>
                  </a:lnTo>
                  <a:lnTo>
                    <a:pt x="346621" y="1687576"/>
                  </a:lnTo>
                  <a:lnTo>
                    <a:pt x="278980" y="1626108"/>
                  </a:lnTo>
                  <a:lnTo>
                    <a:pt x="217512" y="1558417"/>
                  </a:lnTo>
                  <a:lnTo>
                    <a:pt x="162674" y="1485138"/>
                  </a:lnTo>
                  <a:lnTo>
                    <a:pt x="114960" y="1406525"/>
                  </a:lnTo>
                  <a:lnTo>
                    <a:pt x="74853" y="1323340"/>
                  </a:lnTo>
                  <a:lnTo>
                    <a:pt x="42824" y="1235837"/>
                  </a:lnTo>
                  <a:lnTo>
                    <a:pt x="19354" y="1144524"/>
                  </a:lnTo>
                  <a:lnTo>
                    <a:pt x="4927" y="1050036"/>
                  </a:lnTo>
                  <a:lnTo>
                    <a:pt x="1244" y="1001522"/>
                  </a:lnTo>
                  <a:lnTo>
                    <a:pt x="0" y="952500"/>
                  </a:lnTo>
                  <a:lnTo>
                    <a:pt x="1244" y="903478"/>
                  </a:lnTo>
                  <a:lnTo>
                    <a:pt x="4927" y="855091"/>
                  </a:lnTo>
                  <a:lnTo>
                    <a:pt x="19354" y="760603"/>
                  </a:lnTo>
                  <a:lnTo>
                    <a:pt x="42824" y="669290"/>
                  </a:lnTo>
                  <a:lnTo>
                    <a:pt x="74853" y="581787"/>
                  </a:lnTo>
                  <a:lnTo>
                    <a:pt x="114960" y="498475"/>
                  </a:lnTo>
                  <a:lnTo>
                    <a:pt x="162674" y="419989"/>
                  </a:lnTo>
                  <a:lnTo>
                    <a:pt x="217512" y="346710"/>
                  </a:lnTo>
                  <a:lnTo>
                    <a:pt x="278980" y="279019"/>
                  </a:lnTo>
                  <a:lnTo>
                    <a:pt x="346621" y="217550"/>
                  </a:lnTo>
                  <a:lnTo>
                    <a:pt x="419950" y="162687"/>
                  </a:lnTo>
                  <a:lnTo>
                    <a:pt x="498487" y="114935"/>
                  </a:lnTo>
                  <a:lnTo>
                    <a:pt x="581748" y="74930"/>
                  </a:lnTo>
                  <a:lnTo>
                    <a:pt x="669264" y="42799"/>
                  </a:lnTo>
                  <a:lnTo>
                    <a:pt x="760552" y="19431"/>
                  </a:lnTo>
                  <a:lnTo>
                    <a:pt x="855065" y="4953"/>
                  </a:lnTo>
                  <a:lnTo>
                    <a:pt x="903554" y="1270"/>
                  </a:lnTo>
                  <a:lnTo>
                    <a:pt x="952449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0373" y="1911222"/>
              <a:ext cx="3294799" cy="329488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8411971" y="2919730"/>
            <a:ext cx="3248660" cy="9074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200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12845" y="466276"/>
            <a:ext cx="6223508" cy="1513658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 algn="r">
              <a:defRPr sz="1900" b="1">
                <a:solidFill>
                  <a:srgbClr val="003478"/>
                </a:solidFill>
                <a:latin typeface="Arial"/>
              </a:defRPr>
            </a:pPr>
            <a:r>
              <a:rPr dirty="0"/>
              <a:t>Enquiry No. E3017GXMPTUT: Provision of Maintenance Services for Electrostatic Precipitators during Outages and Routine Maintenance at </a:t>
            </a:r>
            <a:r>
              <a:rPr dirty="0" err="1"/>
              <a:t>Tutuka</a:t>
            </a:r>
            <a:r>
              <a:rPr dirty="0"/>
              <a:t> Power Station for a Period of 60 Months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68947" y="2787434"/>
            <a:ext cx="5028108" cy="1005840"/>
          </a:xfrm>
          <a:prstGeom prst="rect">
            <a:avLst/>
          </a:prstGeom>
          <a:noFill/>
        </p:spPr>
        <p:txBody>
          <a:bodyPr wrap="square" lIns="36576" tIns="18288" rIns="36576" bIns="18288">
            <a:noAutofit/>
          </a:bodyPr>
          <a:lstStyle/>
          <a:p>
            <a:pPr algn="ctr">
              <a:defRPr sz="2200" b="1">
                <a:solidFill>
                  <a:srgbClr val="756952"/>
                </a:solidFill>
                <a:latin typeface="Arial"/>
              </a:defRPr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Commercial Requirements</a:t>
            </a:r>
            <a:br>
              <a:rPr dirty="0">
                <a:solidFill>
                  <a:schemeClr val="accent1">
                    <a:lumMod val="75000"/>
                  </a:schemeClr>
                </a:solidFill>
              </a:rPr>
            </a:br>
            <a:r>
              <a:rPr dirty="0">
                <a:solidFill>
                  <a:schemeClr val="accent1">
                    <a:lumMod val="75000"/>
                  </a:schemeClr>
                </a:solidFill>
              </a:rPr>
              <a:t>Clarification Presentation</a:t>
            </a:r>
            <a:br>
              <a:rPr dirty="0">
                <a:solidFill>
                  <a:schemeClr val="accent1">
                    <a:lumMod val="75000"/>
                  </a:schemeClr>
                </a:solidFill>
              </a:rPr>
            </a:br>
            <a:r>
              <a:rPr dirty="0">
                <a:solidFill>
                  <a:schemeClr val="accent1">
                    <a:lumMod val="75000"/>
                  </a:schemeClr>
                </a:solidFill>
              </a:rPr>
              <a:t>19 June 2026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 By Tsakani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</a:rPr>
              <a:t>Shingange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4A111C-AC86-5332-52A4-854D1BEAAE21}"/>
              </a:ext>
            </a:extLst>
          </p:cNvPr>
          <p:cNvSpPr txBox="1"/>
          <p:nvPr/>
        </p:nvSpPr>
        <p:spPr>
          <a:xfrm>
            <a:off x="3505200" y="152400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QUESTIONS?????</a:t>
            </a:r>
            <a:endParaRPr lang="en-ZA" sz="36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9C55D8-3EC3-02E0-47D4-B3ABC67D59DA}"/>
              </a:ext>
            </a:extLst>
          </p:cNvPr>
          <p:cNvSpPr txBox="1"/>
          <p:nvPr/>
        </p:nvSpPr>
        <p:spPr>
          <a:xfrm>
            <a:off x="1219200" y="1600200"/>
            <a:ext cx="944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 questions must be sent to the buyer (5) five days before the closing date 30-06-2026</a:t>
            </a:r>
          </a:p>
          <a:p>
            <a:endParaRPr lang="en-GB" dirty="0"/>
          </a:p>
          <a:p>
            <a:r>
              <a:rPr lang="en-GB" dirty="0"/>
              <a:t>Response/answers will be published on the Eskom tender bulleting and the </a:t>
            </a:r>
            <a:r>
              <a:rPr lang="en-GB" dirty="0" err="1"/>
              <a:t>eTender</a:t>
            </a:r>
            <a:r>
              <a:rPr lang="en-GB" dirty="0"/>
              <a:t> portal of the National Treasury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63441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74920" y="960120"/>
            <a:ext cx="5486400" cy="640080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 algn="ctr">
              <a:defRPr sz="2600" b="1">
                <a:solidFill>
                  <a:srgbClr val="003478"/>
                </a:solidFill>
                <a:latin typeface="Arial"/>
              </a:defRPr>
            </a:pPr>
            <a:r>
              <a:rPr lang="en-US" dirty="0"/>
              <a:t>Questions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CEA4C9-6C52-DF37-EC9C-A2D47C0B74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003966"/>
              </p:ext>
            </p:extLst>
          </p:nvPr>
        </p:nvGraphicFramePr>
        <p:xfrm>
          <a:off x="266700" y="1066800"/>
          <a:ext cx="10058400" cy="574656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66307">
                  <a:extLst>
                    <a:ext uri="{9D8B030D-6E8A-4147-A177-3AD203B41FA5}">
                      <a16:colId xmlns:a16="http://schemas.microsoft.com/office/drawing/2014/main" val="1038649126"/>
                    </a:ext>
                  </a:extLst>
                </a:gridCol>
                <a:gridCol w="6660117">
                  <a:extLst>
                    <a:ext uri="{9D8B030D-6E8A-4147-A177-3AD203B41FA5}">
                      <a16:colId xmlns:a16="http://schemas.microsoft.com/office/drawing/2014/main" val="2920176082"/>
                    </a:ext>
                  </a:extLst>
                </a:gridCol>
                <a:gridCol w="2831976">
                  <a:extLst>
                    <a:ext uri="{9D8B030D-6E8A-4147-A177-3AD203B41FA5}">
                      <a16:colId xmlns:a16="http://schemas.microsoft.com/office/drawing/2014/main" val="3625340662"/>
                    </a:ext>
                  </a:extLst>
                </a:gridCol>
              </a:tblGrid>
              <a:tr h="231648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ZA" sz="1200" b="1" dirty="0">
                          <a:solidFill>
                            <a:schemeClr val="tx2"/>
                          </a:solidFill>
                        </a:rPr>
                        <a:t>Item No.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b="1" dirty="0">
                          <a:solidFill>
                            <a:schemeClr val="tx2"/>
                          </a:solidFill>
                        </a:rPr>
                        <a:t>Agenda Item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b="1" dirty="0">
                          <a:solidFill>
                            <a:schemeClr val="tx2"/>
                          </a:solidFill>
                        </a:rPr>
                        <a:t>Presenter / Responsible Person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67112"/>
                  </a:ext>
                </a:extLst>
              </a:tr>
              <a:tr h="405384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Opening and Welcome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>
                          <a:solidFill>
                            <a:schemeClr val="tx2"/>
                          </a:solidFill>
                        </a:rPr>
                        <a:t>Chairperson / Eskom Representative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1287883"/>
                  </a:ext>
                </a:extLst>
              </a:tr>
              <a:tr h="405384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ZA" sz="120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Safety Moment: Evacuation Procedure, Assembly Point, Restrooms, Emergency Arrangements and Housekeeping 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>
                          <a:solidFill>
                            <a:schemeClr val="tx2"/>
                          </a:solidFill>
                        </a:rPr>
                        <a:t>Chairperson / All Attendees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1534455"/>
                  </a:ext>
                </a:extLst>
              </a:tr>
              <a:tr h="752856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1200" dirty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en-ZA" sz="1200" dirty="0">
                        <a:solidFill>
                          <a:schemeClr val="tx2"/>
                        </a:solidFill>
                      </a:endParaRP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Introduction of Eskom Team/Tenderers Declaration of </a:t>
                      </a:r>
                      <a:r>
                        <a:rPr lang="en-ZA" sz="1200">
                          <a:solidFill>
                            <a:schemeClr val="tx2"/>
                          </a:solidFill>
                        </a:rPr>
                        <a:t>inteerests</a:t>
                      </a:r>
                      <a:endParaRPr lang="en-ZA" sz="1200" dirty="0">
                        <a:solidFill>
                          <a:schemeClr val="tx2"/>
                        </a:solidFill>
                      </a:endParaRPr>
                    </a:p>
                    <a:p>
                      <a:pPr>
                        <a:buNone/>
                      </a:pPr>
                      <a:endParaRPr lang="en-ZA" sz="1200" dirty="0">
                        <a:solidFill>
                          <a:schemeClr val="tx2"/>
                        </a:solidFill>
                      </a:endParaRP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Eskom Representative / Site Representative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7715400"/>
                  </a:ext>
                </a:extLst>
              </a:tr>
              <a:tr h="579121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1200" dirty="0">
                          <a:solidFill>
                            <a:schemeClr val="tx2"/>
                          </a:solidFill>
                        </a:rPr>
                        <a:t>4</a:t>
                      </a:r>
                      <a:endParaRPr lang="en-ZA" sz="1200" dirty="0">
                        <a:solidFill>
                          <a:schemeClr val="tx2"/>
                        </a:solidFill>
                      </a:endParaRP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Purpose of the Clarification Meeting and Rules of Engagement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>
                          <a:solidFill>
                            <a:schemeClr val="tx2"/>
                          </a:solidFill>
                        </a:rPr>
                        <a:t>Chairperson / Eskom Representative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341607"/>
                  </a:ext>
                </a:extLst>
              </a:tr>
              <a:tr h="231648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1200" dirty="0">
                          <a:solidFill>
                            <a:schemeClr val="tx2"/>
                          </a:solidFill>
                        </a:rPr>
                        <a:t>5</a:t>
                      </a:r>
                      <a:endParaRPr lang="en-ZA" sz="1200" dirty="0">
                        <a:solidFill>
                          <a:schemeClr val="tx2"/>
                        </a:solidFill>
                      </a:endParaRP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Commercial Requirements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Tsakani </a:t>
                      </a:r>
                      <a:r>
                        <a:rPr lang="en-ZA" sz="1200" dirty="0" err="1">
                          <a:solidFill>
                            <a:schemeClr val="tx2"/>
                          </a:solidFill>
                        </a:rPr>
                        <a:t>Shingange</a:t>
                      </a:r>
                      <a:endParaRPr lang="en-ZA" sz="1200" dirty="0">
                        <a:solidFill>
                          <a:schemeClr val="tx2"/>
                        </a:solidFill>
                      </a:endParaRP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944933"/>
                  </a:ext>
                </a:extLst>
              </a:tr>
              <a:tr h="405384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1200" dirty="0">
                          <a:solidFill>
                            <a:schemeClr val="tx2"/>
                          </a:solidFill>
                        </a:rPr>
                        <a:t>6</a:t>
                      </a:r>
                      <a:endParaRPr lang="en-ZA" sz="1200" dirty="0">
                        <a:solidFill>
                          <a:schemeClr val="tx2"/>
                        </a:solidFill>
                      </a:endParaRP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NEC / Contracts Management Requirements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Johnson Magale / Tembi </a:t>
                      </a:r>
                      <a:r>
                        <a:rPr lang="en-ZA" sz="1200" dirty="0" err="1">
                          <a:solidFill>
                            <a:schemeClr val="tx2"/>
                          </a:solidFill>
                        </a:rPr>
                        <a:t>Mnqokoyi</a:t>
                      </a:r>
                      <a:endParaRPr lang="en-ZA" sz="1200" dirty="0">
                        <a:solidFill>
                          <a:schemeClr val="tx2"/>
                        </a:solidFill>
                      </a:endParaRP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682595"/>
                  </a:ext>
                </a:extLst>
              </a:tr>
              <a:tr h="231648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1200" dirty="0">
                          <a:solidFill>
                            <a:schemeClr val="tx2"/>
                          </a:solidFill>
                        </a:rPr>
                        <a:t>7</a:t>
                      </a:r>
                      <a:endParaRPr lang="en-ZA" sz="1200" dirty="0">
                        <a:solidFill>
                          <a:schemeClr val="tx2"/>
                        </a:solidFill>
                      </a:endParaRP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Technical Requirements (SOW  &amp; TES)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Mike Molepo/Sello Kgantsi / Chris Ndlovu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7677331"/>
                  </a:ext>
                </a:extLst>
              </a:tr>
              <a:tr h="405384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1200" dirty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en-ZA" sz="1200" dirty="0">
                        <a:solidFill>
                          <a:schemeClr val="tx2"/>
                        </a:solidFill>
                      </a:endParaRP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Occupational Health and Safety Requirements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Questions to be submitted by email to the Buyer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819174"/>
                  </a:ext>
                </a:extLst>
              </a:tr>
              <a:tr h="231648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1200" dirty="0">
                          <a:solidFill>
                            <a:schemeClr val="tx2"/>
                          </a:solidFill>
                        </a:rPr>
                        <a:t>9</a:t>
                      </a:r>
                      <a:endParaRPr lang="en-ZA" sz="1200" dirty="0">
                        <a:solidFill>
                          <a:schemeClr val="tx2"/>
                        </a:solidFill>
                      </a:endParaRP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>
                          <a:solidFill>
                            <a:schemeClr val="tx2"/>
                          </a:solidFill>
                        </a:rPr>
                        <a:t>Environmental Requirements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Mosa </a:t>
                      </a:r>
                      <a:r>
                        <a:rPr lang="en-ZA" sz="1200" dirty="0" err="1">
                          <a:solidFill>
                            <a:schemeClr val="tx2"/>
                          </a:solidFill>
                        </a:rPr>
                        <a:t>Chipa</a:t>
                      </a:r>
                      <a:endParaRPr lang="en-ZA" sz="1200" dirty="0">
                        <a:solidFill>
                          <a:schemeClr val="tx2"/>
                        </a:solidFill>
                      </a:endParaRP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403996"/>
                  </a:ext>
                </a:extLst>
              </a:tr>
              <a:tr h="405384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10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>
                          <a:solidFill>
                            <a:schemeClr val="tx2"/>
                          </a:solidFill>
                        </a:rPr>
                        <a:t>Quality Requirements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Questions to be submitted by email to the Buyer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249045"/>
                  </a:ext>
                </a:extLst>
              </a:tr>
              <a:tr h="231648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11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>
                          <a:solidFill>
                            <a:schemeClr val="tx2"/>
                          </a:solidFill>
                        </a:rPr>
                        <a:t>SDL&amp;I Requirements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Martin Mojela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292210"/>
                  </a:ext>
                </a:extLst>
              </a:tr>
              <a:tr h="405384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12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>
                          <a:solidFill>
                            <a:schemeClr val="tx2"/>
                          </a:solidFill>
                        </a:rPr>
                        <a:t>Clarification Questions and Responses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Eskom Team / Tenderers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6423092"/>
                  </a:ext>
                </a:extLst>
              </a:tr>
              <a:tr h="405384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13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Closing Remarks and Reminder on Submission Requirements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Chairperson / Eskom Representative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4494902"/>
                  </a:ext>
                </a:extLst>
              </a:tr>
              <a:tr h="231648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14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>
                          <a:solidFill>
                            <a:schemeClr val="tx2"/>
                          </a:solidFill>
                        </a:rPr>
                        <a:t>Meeting Closure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sz="1200" dirty="0">
                          <a:solidFill>
                            <a:schemeClr val="tx2"/>
                          </a:solidFill>
                        </a:rPr>
                        <a:t>Chairperson</a:t>
                      </a:r>
                    </a:p>
                  </a:txBody>
                  <a:tcPr marL="42942" marR="42942" marT="21471" marB="214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373426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C1E228E-EE7F-6EFE-5A48-971B7F22B3B8}"/>
              </a:ext>
            </a:extLst>
          </p:cNvPr>
          <p:cNvSpPr txBox="1"/>
          <p:nvPr/>
        </p:nvSpPr>
        <p:spPr>
          <a:xfrm>
            <a:off x="1905000" y="228600"/>
            <a:ext cx="678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AGENDA</a:t>
            </a:r>
            <a:endParaRPr lang="en-ZA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459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40537" y="1178458"/>
            <a:ext cx="10796270" cy="463550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484"/>
              </a:spcBef>
              <a:buFont typeface="Wingdings"/>
              <a:buChar char=""/>
              <a:tabLst>
                <a:tab pos="240665" algn="l"/>
              </a:tabLst>
            </a:pP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70969" y="6448145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000">
              <a:latin typeface="Arial MT"/>
              <a:cs typeface="Arial M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4771" y="312262"/>
            <a:ext cx="8229600" cy="502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900" b="1">
                <a:solidFill>
                  <a:srgbClr val="FFFFFF"/>
                </a:solidFill>
                <a:latin typeface="Arial"/>
              </a:defRPr>
            </a:pPr>
            <a:r>
              <a:rPr dirty="0"/>
              <a:t>Tender Data Summary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051560"/>
            <a:ext cx="10287000" cy="54784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000" b="0" i="0">
                <a:solidFill>
                  <a:srgbClr val="1D3D87"/>
                </a:solidFill>
                <a:latin typeface="Arial MT"/>
                <a:ea typeface="+mn-ea"/>
                <a:cs typeface="Arial MT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sz="1600" dirty="0"/>
              <a:t>Title: Provision of Maintenance Services for Electrostatic Precipitators during Outages and Routine</a:t>
            </a:r>
            <a:r>
              <a:rPr lang="en-ZA" sz="1600" dirty="0"/>
              <a:t> </a:t>
            </a:r>
            <a:r>
              <a:rPr sz="1600" dirty="0"/>
              <a:t>Maintenance at </a:t>
            </a:r>
            <a:r>
              <a:rPr sz="1600" dirty="0" err="1"/>
              <a:t>Tutuka</a:t>
            </a:r>
            <a:r>
              <a:rPr sz="1600" dirty="0"/>
              <a:t> Power Station.</a:t>
            </a:r>
          </a:p>
          <a:p>
            <a:endParaRPr lang="en-GB" sz="1600" dirty="0"/>
          </a:p>
          <a:p>
            <a:r>
              <a:rPr sz="1600" dirty="0"/>
              <a:t>Contract Term: 60 Months / 5 Years.</a:t>
            </a:r>
          </a:p>
          <a:p>
            <a:endParaRPr lang="en-GB" sz="1600" dirty="0"/>
          </a:p>
          <a:p>
            <a:r>
              <a:rPr sz="1600" dirty="0"/>
              <a:t>T</a:t>
            </a:r>
            <a:r>
              <a:rPr lang="en-ZA" sz="1600" dirty="0"/>
              <a:t>e</a:t>
            </a:r>
            <a:r>
              <a:rPr sz="1600" dirty="0" err="1"/>
              <a:t>nder</a:t>
            </a:r>
            <a:r>
              <a:rPr sz="1600" dirty="0"/>
              <a:t> Number: E3017GXMPTUT.</a:t>
            </a:r>
            <a:endParaRPr lang="en-GB" sz="1600" dirty="0"/>
          </a:p>
          <a:p>
            <a:endParaRPr lang="en-GB" sz="1600" dirty="0"/>
          </a:p>
          <a:p>
            <a:r>
              <a:rPr sz="1600" dirty="0"/>
              <a:t>Issue Date: 05 June 2026.</a:t>
            </a:r>
            <a:endParaRPr lang="en-GB" sz="1600" dirty="0"/>
          </a:p>
          <a:p>
            <a:endParaRPr lang="en-GB" sz="1600" dirty="0"/>
          </a:p>
          <a:p>
            <a:r>
              <a:rPr sz="1600" dirty="0"/>
              <a:t>Closing Date and Time: 30 June 2026 at 10:00 South African Standard Time.</a:t>
            </a:r>
          </a:p>
          <a:p>
            <a:endParaRPr lang="en-GB" sz="1600" dirty="0"/>
          </a:p>
          <a:p>
            <a:r>
              <a:rPr sz="1600" dirty="0"/>
              <a:t>Tender Validity Period: Twelve (12) weeks from closing date and time.</a:t>
            </a:r>
          </a:p>
          <a:p>
            <a:endParaRPr lang="en-GB" sz="1600" dirty="0"/>
          </a:p>
          <a:p>
            <a:r>
              <a:rPr sz="1600" dirty="0"/>
              <a:t>Clarification Meeting: Non-compulsory, 19 June 2026 at 08:00, </a:t>
            </a:r>
            <a:r>
              <a:rPr sz="1600" dirty="0" err="1"/>
              <a:t>Tutuka</a:t>
            </a:r>
            <a:r>
              <a:rPr sz="1600" dirty="0"/>
              <a:t> Power Station outside conference center.</a:t>
            </a:r>
          </a:p>
          <a:p>
            <a:endParaRPr lang="en-GB" sz="1600" dirty="0"/>
          </a:p>
          <a:p>
            <a:r>
              <a:rPr sz="1600" dirty="0"/>
              <a:t>Eskom Representative: Tsakani </a:t>
            </a:r>
            <a:r>
              <a:rPr sz="1600" dirty="0" err="1"/>
              <a:t>Shingange</a:t>
            </a:r>
            <a:r>
              <a:rPr sz="1600" dirty="0"/>
              <a:t>, </a:t>
            </a:r>
            <a:r>
              <a:rPr sz="1600" dirty="0">
                <a:hlinkClick r:id="rId2"/>
              </a:rPr>
              <a:t>ShingaTP@eskom.co.za</a:t>
            </a:r>
            <a:r>
              <a:rPr sz="1600" dirty="0"/>
              <a:t>.</a:t>
            </a:r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Tender Submission: </a:t>
            </a:r>
            <a:r>
              <a:rPr lang="en-US" sz="1600" dirty="0"/>
              <a:t>Tenders are to be submitted electronically via Eskom E- tendering site by the stipulated closing date and time. </a:t>
            </a:r>
          </a:p>
          <a:p>
            <a:endParaRPr lang="en-US" sz="1600" dirty="0"/>
          </a:p>
          <a:p>
            <a:r>
              <a:rPr lang="en-US" sz="1600" dirty="0"/>
              <a:t>Tenderers to check the bulletin regularly for updates on the tender </a:t>
            </a:r>
            <a:endParaRPr lang="en-ZA" sz="1600" dirty="0"/>
          </a:p>
          <a:p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8991600" y="6663988"/>
            <a:ext cx="3108960" cy="201168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 algn="r">
              <a:defRPr sz="800" b="0">
                <a:solidFill>
                  <a:srgbClr val="787878"/>
                </a:solidFill>
                <a:latin typeface="Arial"/>
              </a:defRPr>
            </a:pPr>
            <a:r>
              <a:rPr b="1" dirty="0"/>
              <a:t>E3017GXMPTUT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40537" y="1124204"/>
            <a:ext cx="11080750" cy="413194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880"/>
              </a:spcBef>
              <a:buFont typeface="Wingdings"/>
              <a:buChar char=""/>
              <a:tabLst>
                <a:tab pos="240665" algn="l"/>
              </a:tabLst>
            </a:pPr>
            <a:endParaRPr sz="1800">
              <a:latin typeface="Arial MT"/>
              <a:cs typeface="Arial M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323279"/>
            <a:ext cx="8229600" cy="502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900" b="1">
                <a:solidFill>
                  <a:srgbClr val="FFFFFF"/>
                </a:solidFill>
                <a:latin typeface="Arial"/>
              </a:defRPr>
            </a:pPr>
            <a:r>
              <a:rPr dirty="0"/>
              <a:t>Basic Compliance and Submission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051560"/>
            <a:ext cx="10287000" cy="55399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000" b="0" i="0">
                <a:solidFill>
                  <a:srgbClr val="1D3D87"/>
                </a:solidFill>
                <a:latin typeface="Arial MT"/>
                <a:ea typeface="+mn-ea"/>
                <a:cs typeface="Arial MT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dirty="0"/>
              <a:t>Tenderer must meet eligibility criteria and not be restricted by Eskom, National Treasury or listed as a tender defaulter.</a:t>
            </a:r>
          </a:p>
          <a:p>
            <a:endParaRPr lang="en-GB" dirty="0"/>
          </a:p>
          <a:p>
            <a:r>
              <a:rPr dirty="0"/>
              <a:t>Tender must include complete Commercial, Financial and Technical information.</a:t>
            </a:r>
          </a:p>
          <a:p>
            <a:endParaRPr lang="en-GB" dirty="0"/>
          </a:p>
          <a:p>
            <a:r>
              <a:rPr dirty="0"/>
              <a:t>Mandatory commercial </a:t>
            </a:r>
            <a:r>
              <a:rPr dirty="0" err="1"/>
              <a:t>returnables</a:t>
            </a:r>
            <a:r>
              <a:rPr dirty="0"/>
              <a:t> must be submitted by the stated deadlines.</a:t>
            </a:r>
          </a:p>
          <a:p>
            <a:endParaRPr lang="en-GB" dirty="0"/>
          </a:p>
          <a:p>
            <a:r>
              <a:rPr dirty="0"/>
              <a:t>Upload via Eskom E-Tendering / Tender Bulletin before closing date and time.</a:t>
            </a:r>
          </a:p>
          <a:p>
            <a:endParaRPr lang="en-GB" dirty="0"/>
          </a:p>
          <a:p>
            <a:r>
              <a:rPr dirty="0"/>
              <a:t>Upload documents under correct folders: Technical, Commercial, Financial and Other.</a:t>
            </a:r>
          </a:p>
          <a:p>
            <a:endParaRPr lang="en-GB" dirty="0"/>
          </a:p>
          <a:p>
            <a:r>
              <a:rPr dirty="0"/>
              <a:t>All documents must be in PDF format; price list must be PDF plus Excel copy.</a:t>
            </a:r>
          </a:p>
          <a:p>
            <a:endParaRPr lang="en-GB" dirty="0"/>
          </a:p>
          <a:p>
            <a:r>
              <a:rPr dirty="0"/>
              <a:t>No hard copy and no ZIP / condensed files will be accepted.</a:t>
            </a:r>
          </a:p>
          <a:p>
            <a:endParaRPr lang="en-GB" dirty="0"/>
          </a:p>
          <a:p>
            <a:r>
              <a:rPr dirty="0"/>
              <a:t>Upload limits: 500 MB per document and 4 GB total submission size.</a:t>
            </a:r>
          </a:p>
          <a:p>
            <a:endParaRPr lang="en-GB" dirty="0"/>
          </a:p>
          <a:p>
            <a:r>
              <a:rPr dirty="0"/>
              <a:t>Final submission status must show complete; latest resubmission replaces earlier versions.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91600" y="6615731"/>
            <a:ext cx="3108960" cy="201168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 algn="r">
              <a:defRPr sz="800" b="0">
                <a:solidFill>
                  <a:srgbClr val="787878"/>
                </a:solidFill>
                <a:latin typeface="Arial"/>
              </a:defRPr>
            </a:pPr>
            <a:r>
              <a:rPr dirty="0"/>
              <a:t>E3017GXMPTUT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40537" y="1120918"/>
            <a:ext cx="10600690" cy="464375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240665" algn="l"/>
              </a:tabLst>
            </a:pPr>
            <a:endParaRPr sz="2200">
              <a:latin typeface="Arial MT"/>
              <a:cs typeface="Arial M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80001"/>
            <a:ext cx="8229600" cy="502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900" b="1">
                <a:solidFill>
                  <a:srgbClr val="FFFFFF"/>
                </a:solidFill>
                <a:latin typeface="Arial"/>
              </a:defRPr>
            </a:pPr>
            <a:r>
              <a:rPr dirty="0"/>
              <a:t>Tender </a:t>
            </a:r>
            <a:r>
              <a:rPr dirty="0" err="1"/>
              <a:t>Returnables</a:t>
            </a:r>
            <a:r>
              <a:rPr dirty="0"/>
              <a:t> at Closing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739903"/>
              </p:ext>
            </p:extLst>
          </p:nvPr>
        </p:nvGraphicFramePr>
        <p:xfrm>
          <a:off x="502920" y="1078992"/>
          <a:ext cx="10424160" cy="5223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66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017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Category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Returnables / Evidence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Status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b="0" dirty="0">
                          <a:solidFill>
                            <a:srgbClr val="1D3D87"/>
                          </a:solidFill>
                        </a:rPr>
                        <a:t>Disqualifiable</a:t>
                      </a:r>
                      <a:endParaRPr sz="2000" b="0" i="0" dirty="0">
                        <a:solidFill>
                          <a:srgbClr val="1D3D87"/>
                        </a:solidFill>
                        <a:latin typeface="Arial MT"/>
                        <a:ea typeface="+mn-ea"/>
                      </a:endParaRP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Basic Compliance: electronic tender copy in PDF, with price list in PDF and Excel copy.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Submit at closing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b="0" dirty="0">
                          <a:solidFill>
                            <a:srgbClr val="1D3D87"/>
                          </a:solidFill>
                        </a:rPr>
                        <a:t>Disqualifiable</a:t>
                      </a:r>
                      <a:endParaRPr sz="2000" b="0" i="0" dirty="0">
                        <a:solidFill>
                          <a:srgbClr val="1D3D87"/>
                        </a:solidFill>
                        <a:latin typeface="Arial MT"/>
                        <a:ea typeface="+mn-ea"/>
                      </a:endParaRP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Annexure</a:t>
                      </a: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E: CPA for </a:t>
                      </a:r>
                      <a:r>
                        <a:rPr sz="20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local</a:t>
                      </a: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goods/services, if applicable.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Submit at closing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Disqualifiable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Annexure</a:t>
                      </a: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F: CPA(IG) for imported goods/services, if applicable.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Submit at closing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Disqualifiable</a:t>
                      </a:r>
                      <a:endParaRPr sz="20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 MT"/>
                        <a:ea typeface="+mn-ea"/>
                      </a:endParaRP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NEC or other Contract completed in full.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Submit at closing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Disqualifiable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Additional documents such as ECSA/SACPCMP/CVs/permits/licenses/specific registrations where applicable</a:t>
                      </a:r>
                      <a:r>
                        <a:rPr lang="en-GB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.</a:t>
                      </a:r>
                      <a:endParaRPr sz="2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Submit at closing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7018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b="0" dirty="0">
                          <a:solidFill>
                            <a:srgbClr val="1D3D87"/>
                          </a:solidFill>
                        </a:rPr>
                        <a:t>Evaluation</a:t>
                      </a:r>
                      <a:endParaRPr sz="2000" b="0" i="0" dirty="0">
                        <a:solidFill>
                          <a:srgbClr val="1D3D87"/>
                        </a:solidFill>
                        <a:latin typeface="Arial MT"/>
                        <a:ea typeface="+mn-ea"/>
                      </a:endParaRP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Technical Evaluation Criteria – Attachment 20.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Submit at closing for scoring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763000" y="6621487"/>
            <a:ext cx="3108960" cy="201168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 algn="r">
              <a:defRPr sz="800" b="0">
                <a:solidFill>
                  <a:srgbClr val="787878"/>
                </a:solidFill>
                <a:latin typeface="Arial"/>
              </a:defRPr>
            </a:pPr>
            <a:r>
              <a:rPr dirty="0"/>
              <a:t>E3017GXMPTUT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0537" y="282321"/>
            <a:ext cx="11094085" cy="3803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280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8912" y="256032"/>
            <a:ext cx="8229600" cy="502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700" b="1">
                <a:solidFill>
                  <a:srgbClr val="FFFFFF"/>
                </a:solidFill>
                <a:latin typeface="Arial"/>
              </a:defRPr>
            </a:pPr>
            <a:r>
              <a:t>Non-Disqualifiable and Prior Award Returnables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191280"/>
              </p:ext>
            </p:extLst>
          </p:nvPr>
        </p:nvGraphicFramePr>
        <p:xfrm>
          <a:off x="502920" y="1078992"/>
          <a:ext cx="10424160" cy="4645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0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8680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Timing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Returnables / Evidence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Tender Closing – Non-disqualifiable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Annexure A Authorisation; Annexure B Acknowledgement; Annexure C Tenderer’s Particulars; Annexure D Integrity Pact; Annexure J SBD 4.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Tender Closing – Non-disqualifiable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E-Tendering Help Manual acknowledgement; JV/consortium documents where applicable; Specific Goals proof for scoring.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Prior to Contract Award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Annexure H SBD 1; Tax Clearance/SARS PIN or CSD verification; Tax Evaluation Questionnaire; Employment Equity compliance where applicable.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Prior to Contract Award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Proof of valid CSD registration; COIDA / Letter of Good Standing; Quality, Safety, Environmental and Due Diligence evidence as stipulated.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973568" y="6355080"/>
            <a:ext cx="3108960" cy="201168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 algn="r">
              <a:defRPr sz="800" b="0">
                <a:solidFill>
                  <a:srgbClr val="787878"/>
                </a:solidFill>
                <a:latin typeface="Arial"/>
              </a:defRPr>
            </a:pPr>
            <a:r>
              <a:t>Compiled from ITT E3017GXMPTUT Rev 27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297180"/>
            <a:ext cx="8229600" cy="502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900" b="1">
                <a:solidFill>
                  <a:srgbClr val="FFFFFF"/>
                </a:solidFill>
                <a:latin typeface="Arial"/>
              </a:defRPr>
            </a:pPr>
            <a:r>
              <a:rPr dirty="0"/>
              <a:t>Eskom </a:t>
            </a:r>
            <a:r>
              <a:rPr dirty="0" err="1"/>
              <a:t>eTendering</a:t>
            </a:r>
            <a:r>
              <a:rPr dirty="0"/>
              <a:t> Summary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051560"/>
            <a:ext cx="10287000" cy="5425440"/>
          </a:xfrm>
          <a:prstGeom prst="rect">
            <a:avLst/>
          </a:prstGeom>
          <a:noFill/>
        </p:spPr>
        <p:txBody>
          <a:bodyPr wrap="square" lIns="45720" tIns="18288" rIns="45720" bIns="18288">
            <a:normAutofit fontScale="92500" lnSpcReduction="20000"/>
          </a:bodyPr>
          <a:lstStyle/>
          <a:p>
            <a:pPr marL="320000" indent="-160000">
              <a:spcAft>
                <a:spcPts val="400"/>
              </a:spcAft>
              <a:defRPr sz="1700">
                <a:solidFill>
                  <a:srgbClr val="2D2D2D"/>
                </a:solidFill>
                <a:latin typeface="Arial"/>
              </a:defRPr>
            </a:pPr>
            <a:r>
              <a:rPr sz="2000" dirty="0">
                <a:solidFill>
                  <a:schemeClr val="accent1">
                    <a:lumMod val="75000"/>
                  </a:schemeClr>
                </a:solidFill>
              </a:rPr>
              <a:t>Platform: https://etendering.eskom.co.za</a:t>
            </a:r>
          </a:p>
          <a:p>
            <a:pPr marL="320000" indent="-160000">
              <a:spcAft>
                <a:spcPts val="400"/>
              </a:spcAft>
              <a:defRPr sz="1700">
                <a:solidFill>
                  <a:srgbClr val="2D2D2D"/>
                </a:solidFill>
                <a:latin typeface="Arial"/>
              </a:defRPr>
            </a:pP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20000" indent="-160000">
              <a:spcAft>
                <a:spcPts val="400"/>
              </a:spcAft>
              <a:defRPr sz="1700">
                <a:solidFill>
                  <a:srgbClr val="2D2D2D"/>
                </a:solidFill>
                <a:latin typeface="Arial"/>
              </a:defRPr>
            </a:pPr>
            <a:r>
              <a:rPr sz="2000" dirty="0">
                <a:solidFill>
                  <a:schemeClr val="accent1">
                    <a:lumMod val="75000"/>
                  </a:schemeClr>
                </a:solidFill>
              </a:rPr>
              <a:t>Purpose: secure online submission of tender documents.</a:t>
            </a:r>
          </a:p>
          <a:p>
            <a:pPr marL="320000" indent="-160000">
              <a:spcAft>
                <a:spcPts val="400"/>
              </a:spcAft>
              <a:defRPr sz="1700">
                <a:solidFill>
                  <a:srgbClr val="2D2D2D"/>
                </a:solidFill>
                <a:latin typeface="Arial"/>
              </a:defRPr>
            </a:pP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20000" indent="-160000">
              <a:spcAft>
                <a:spcPts val="400"/>
              </a:spcAft>
              <a:defRPr sz="1700">
                <a:solidFill>
                  <a:srgbClr val="2D2D2D"/>
                </a:solidFill>
                <a:latin typeface="Arial"/>
              </a:defRPr>
            </a:pPr>
            <a:r>
              <a:rPr sz="2000" dirty="0">
                <a:solidFill>
                  <a:schemeClr val="accent1">
                    <a:lumMod val="75000"/>
                  </a:schemeClr>
                </a:solidFill>
              </a:rPr>
              <a:t>Access: tenderer must be registered and have a CSD number.</a:t>
            </a:r>
          </a:p>
          <a:p>
            <a:pPr marL="320000" indent="-160000">
              <a:spcAft>
                <a:spcPts val="400"/>
              </a:spcAft>
              <a:defRPr sz="1700">
                <a:solidFill>
                  <a:srgbClr val="2D2D2D"/>
                </a:solidFill>
                <a:latin typeface="Arial"/>
              </a:defRPr>
            </a:pP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20000" indent="-160000">
              <a:spcAft>
                <a:spcPts val="400"/>
              </a:spcAft>
              <a:defRPr sz="1700">
                <a:solidFill>
                  <a:srgbClr val="2D2D2D"/>
                </a:solidFill>
                <a:latin typeface="Arial"/>
              </a:defRPr>
            </a:pPr>
            <a:r>
              <a:rPr sz="2000" dirty="0">
                <a:solidFill>
                  <a:schemeClr val="accent1">
                    <a:lumMod val="75000"/>
                  </a:schemeClr>
                </a:solidFill>
              </a:rPr>
              <a:t>Submission steps:</a:t>
            </a:r>
          </a:p>
          <a:p>
            <a:pPr marL="640000" lvl="1" indent="-160000">
              <a:spcAft>
                <a:spcPts val="400"/>
              </a:spcAft>
              <a:defRPr sz="1600">
                <a:solidFill>
                  <a:srgbClr val="2D2D2D"/>
                </a:solidFill>
                <a:latin typeface="Arial"/>
              </a:defRPr>
            </a:pP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640000" lvl="1" indent="-160000">
              <a:spcAft>
                <a:spcPts val="400"/>
              </a:spcAft>
              <a:defRPr sz="1600">
                <a:solidFill>
                  <a:srgbClr val="2D2D2D"/>
                </a:solidFill>
                <a:latin typeface="Arial"/>
              </a:defRPr>
            </a:pPr>
            <a:r>
              <a:rPr sz="2000" dirty="0">
                <a:solidFill>
                  <a:schemeClr val="accent1">
                    <a:lumMod val="75000"/>
                  </a:schemeClr>
                </a:solidFill>
              </a:rPr>
              <a:t>Register and verify via OTP.</a:t>
            </a:r>
          </a:p>
          <a:p>
            <a:pPr marL="640000" lvl="1" indent="-160000">
              <a:spcAft>
                <a:spcPts val="400"/>
              </a:spcAft>
              <a:defRPr sz="1600">
                <a:solidFill>
                  <a:srgbClr val="2D2D2D"/>
                </a:solidFill>
                <a:latin typeface="Arial"/>
              </a:defRPr>
            </a:pP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640000" lvl="1" indent="-160000">
              <a:spcAft>
                <a:spcPts val="400"/>
              </a:spcAft>
              <a:defRPr sz="1600">
                <a:solidFill>
                  <a:srgbClr val="2D2D2D"/>
                </a:solidFill>
                <a:latin typeface="Arial"/>
              </a:defRPr>
            </a:pPr>
            <a:r>
              <a:rPr sz="2000" dirty="0">
                <a:solidFill>
                  <a:schemeClr val="accent1">
                    <a:lumMod val="75000"/>
                  </a:schemeClr>
                </a:solidFill>
              </a:rPr>
              <a:t>Login and select tender reference E3017GXMPTUT.</a:t>
            </a:r>
          </a:p>
          <a:p>
            <a:pPr marL="640000" lvl="1" indent="-160000">
              <a:spcAft>
                <a:spcPts val="400"/>
              </a:spcAft>
              <a:defRPr sz="1600">
                <a:solidFill>
                  <a:srgbClr val="2D2D2D"/>
                </a:solidFill>
                <a:latin typeface="Arial"/>
              </a:defRPr>
            </a:pP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640000" lvl="1" indent="-160000">
              <a:spcAft>
                <a:spcPts val="400"/>
              </a:spcAft>
              <a:defRPr sz="1600">
                <a:solidFill>
                  <a:srgbClr val="2D2D2D"/>
                </a:solidFill>
                <a:latin typeface="Arial"/>
              </a:defRPr>
            </a:pPr>
            <a:r>
              <a:rPr sz="2000" dirty="0">
                <a:solidFill>
                  <a:schemeClr val="accent1">
                    <a:lumMod val="75000"/>
                  </a:schemeClr>
                </a:solidFill>
              </a:rPr>
              <a:t>Upload documents under correct folders: Technical, Commercial, Financial and Other.</a:t>
            </a:r>
          </a:p>
          <a:p>
            <a:pPr marL="640000" lvl="1" indent="-160000">
              <a:spcAft>
                <a:spcPts val="400"/>
              </a:spcAft>
              <a:defRPr sz="1600">
                <a:solidFill>
                  <a:srgbClr val="2D2D2D"/>
                </a:solidFill>
                <a:latin typeface="Arial"/>
              </a:defRPr>
            </a:pP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640000" lvl="1" indent="-160000">
              <a:spcAft>
                <a:spcPts val="400"/>
              </a:spcAft>
              <a:defRPr sz="1600">
                <a:solidFill>
                  <a:srgbClr val="2D2D2D"/>
                </a:solidFill>
                <a:latin typeface="Arial"/>
              </a:defRPr>
            </a:pPr>
            <a:r>
              <a:rPr sz="2000" dirty="0" err="1">
                <a:solidFill>
                  <a:schemeClr val="accent1">
                    <a:lumMod val="75000"/>
                  </a:schemeClr>
                </a:solidFill>
              </a:rPr>
              <a:t>Finalise</a:t>
            </a:r>
            <a:r>
              <a:rPr sz="2000" dirty="0">
                <a:solidFill>
                  <a:schemeClr val="accent1">
                    <a:lumMod val="75000"/>
                  </a:schemeClr>
                </a:solidFill>
              </a:rPr>
              <a:t> submission and retain confirmation email.</a:t>
            </a:r>
          </a:p>
          <a:p>
            <a:pPr marL="320000" indent="-160000">
              <a:spcAft>
                <a:spcPts val="400"/>
              </a:spcAft>
              <a:defRPr sz="1700">
                <a:solidFill>
                  <a:srgbClr val="2D2D2D"/>
                </a:solidFill>
                <a:latin typeface="Arial"/>
              </a:defRPr>
            </a:pP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20000" indent="-160000">
              <a:spcAft>
                <a:spcPts val="400"/>
              </a:spcAft>
              <a:defRPr sz="1700">
                <a:solidFill>
                  <a:srgbClr val="2D2D2D"/>
                </a:solidFill>
                <a:latin typeface="Arial"/>
              </a:defRPr>
            </a:pPr>
            <a:r>
              <a:rPr sz="2000" dirty="0">
                <a:solidFill>
                  <a:schemeClr val="accent1">
                    <a:lumMod val="75000"/>
                  </a:schemeClr>
                </a:solidFill>
              </a:rPr>
              <a:t>File limits: 500 MB per document and 4 GB total submission size.</a:t>
            </a:r>
          </a:p>
          <a:p>
            <a:pPr marL="320000" indent="-160000">
              <a:spcAft>
                <a:spcPts val="400"/>
              </a:spcAft>
              <a:defRPr sz="1700">
                <a:solidFill>
                  <a:srgbClr val="2D2D2D"/>
                </a:solidFill>
                <a:latin typeface="Arial"/>
              </a:defRPr>
            </a:pP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20000" indent="-160000">
              <a:spcAft>
                <a:spcPts val="400"/>
              </a:spcAft>
              <a:defRPr sz="1700">
                <a:solidFill>
                  <a:srgbClr val="2D2D2D"/>
                </a:solidFill>
                <a:latin typeface="Arial"/>
              </a:defRPr>
            </a:pPr>
            <a:r>
              <a:rPr sz="2000" dirty="0">
                <a:solidFill>
                  <a:schemeClr val="accent1">
                    <a:lumMod val="75000"/>
                  </a:schemeClr>
                </a:solidFill>
              </a:rPr>
              <a:t>Further information: refer to Eskom E-Tendering supplier help manual and videos</a:t>
            </a:r>
            <a:r>
              <a:rPr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3000" y="6477000"/>
            <a:ext cx="3108960" cy="201168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 algn="r">
              <a:defRPr sz="800" b="0">
                <a:solidFill>
                  <a:srgbClr val="787878"/>
                </a:solidFill>
                <a:latin typeface="Arial"/>
              </a:defRPr>
            </a:pPr>
            <a:r>
              <a:rPr dirty="0"/>
              <a:t>E3017GXMPTUT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301752"/>
            <a:ext cx="8229600" cy="502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700" b="1">
                <a:solidFill>
                  <a:srgbClr val="FFFFFF"/>
                </a:solidFill>
                <a:latin typeface="Arial"/>
              </a:defRPr>
            </a:pPr>
            <a:r>
              <a:rPr dirty="0"/>
              <a:t>Pricing, Clarification and Evaluation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952839"/>
              </p:ext>
            </p:extLst>
          </p:nvPr>
        </p:nvGraphicFramePr>
        <p:xfrm>
          <a:off x="381000" y="1078992"/>
          <a:ext cx="10546080" cy="5400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5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108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4355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Item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Commercial briefing note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355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/>
                        <a:t>Pricing schedule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/>
                        <a:t>Price list must be submitted in PDF and Excel format</a:t>
                      </a:r>
                      <a:r>
                        <a:rPr lang="en-GB" sz="2000" dirty="0"/>
                        <a:t> (Excel format not disqualifiable)</a:t>
                      </a:r>
                      <a:r>
                        <a:rPr sz="2000" dirty="0"/>
                        <a:t>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4355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/>
                        <a:t>Price evaluation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/>
                        <a:t>Prices evaluated inclusive of VAT, corrected for arithmetic errors and adjusted for acceptable variations and risk factors.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355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/>
                        <a:t>Discounts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/>
                        <a:t>Unconditional discounts are considered for evaluation. Conditional discounts are not considered for evaluation but may be implemented at payment.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4355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/>
                        <a:t>Scoring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/>
                        <a:t>Price scored out of 90 points; Specific Goals scored out of 10 points.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355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/>
                        <a:t>Ranking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/>
                        <a:t>Tenderers ranked using the 90/10 preference point system; price and specific goals added together.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4355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/>
                        <a:t>Objective criteria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/>
                        <a:t>Applicable. Eskom may award to a tenderer other than the highest scoring where objective criteria justify the award.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4355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/>
                        <a:t>Clarification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/>
                        <a:t>Queries must be in writing to Tsakani </a:t>
                      </a:r>
                      <a:r>
                        <a:rPr sz="2000" dirty="0" err="1"/>
                        <a:t>Shingange</a:t>
                      </a:r>
                      <a:r>
                        <a:rPr sz="2000" dirty="0"/>
                        <a:t> at ShingaTP@eskom.co.za, five working days before tender closing.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15400" y="6653022"/>
            <a:ext cx="3108960" cy="201168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 algn="r">
              <a:defRPr sz="800" b="0">
                <a:solidFill>
                  <a:srgbClr val="787878"/>
                </a:solidFill>
                <a:latin typeface="Arial"/>
              </a:defRPr>
            </a:pPr>
            <a:r>
              <a:rPr dirty="0"/>
              <a:t>E3017GXMPTUT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8912" y="256032"/>
            <a:ext cx="8229600" cy="502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700" b="1">
                <a:solidFill>
                  <a:srgbClr val="FFFFFF"/>
                </a:solidFill>
                <a:latin typeface="Arial"/>
              </a:defRPr>
            </a:pPr>
            <a:r>
              <a:t>Functionality, SHEQ and Due Diligence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594270"/>
              </p:ext>
            </p:extLst>
          </p:nvPr>
        </p:nvGraphicFramePr>
        <p:xfrm>
          <a:off x="502920" y="1078992"/>
          <a:ext cx="10424160" cy="5626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2277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Area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Key requirements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092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Functionality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Minimum threshold 70%. Tenderers below 70% are disqualified. Submit Technical Evaluation Criteria – Attachment 20 at tender closing for scoring.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7685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Quality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Form A – Category 1; List of Tender Returnables – Category 1; Supplier Quality Management Specification; Method Statement; QCP/ITP; Control Quality Plan.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7685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Safety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Annexure B; OHS Specification; Health &amp; Safety Plan/OHS Manual aligned to scope and risks; H&amp;S costing broken down; Baseline OHS Risk Assessment with methodology.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7092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OHS Competency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CVs and certificates covering applicable scope, medical fitness, risk-based PPE, SHE Rep, First Aid, HIRA and incident investigation.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7685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Environmental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Waste management, environmental induction, incident management, emergency planning, environmental structure, resources, controls, Environmental Officer and detailed costing.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7092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Due Diligence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2D2D2D"/>
                          </a:solidFill>
                          <a:latin typeface="Arial"/>
                        </a:defRPr>
                      </a:pPr>
                      <a:r>
                        <a:rPr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Audited financial statements for previous 18 months or last available year; JV/SPV to submit statements for each participant.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839200" y="6671441"/>
            <a:ext cx="3108960" cy="201168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 algn="r">
              <a:defRPr sz="800" b="0">
                <a:solidFill>
                  <a:srgbClr val="787878"/>
                </a:solidFill>
                <a:latin typeface="Arial"/>
              </a:defRPr>
            </a:pPr>
            <a:r>
              <a:rPr lang="en-ZA" dirty="0"/>
              <a:t>E3017GXMPTUT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3715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1181</Words>
  <Application>Microsoft Office PowerPoint</Application>
  <PresentationFormat>Widescreen</PresentationFormat>
  <Paragraphs>183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Arial MT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White 16x9</dc:title>
  <dc:creator>Hanlie Smit</dc:creator>
  <cp:lastModifiedBy>Tsakani Shingange</cp:lastModifiedBy>
  <cp:revision>5</cp:revision>
  <dcterms:created xsi:type="dcterms:W3CDTF">2026-06-18T17:50:26Z</dcterms:created>
  <dcterms:modified xsi:type="dcterms:W3CDTF">2026-06-19T05:17:32Z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2026-05-25T00:00:00Z</vt:filetime>
  </property>
  <property fmtid="{D5CDD505-2E9C-101B-9397-08002B2CF9AE}" pid="4" name="Creator">
    <vt:lpwstr>Microsoft® PowerPoint® for Microsoft 365</vt:lpwstr>
  </property>
  <property fmtid="{D5CDD505-2E9C-101B-9397-08002B2CF9AE}" pid="5" name="LastSaved">
    <vt:filetime>2026-06-18T00:00:00Z</vt:filetime>
  </property>
  <property fmtid="{D5CDD505-2E9C-101B-9397-08002B2CF9AE}" pid="6" name="Producer">
    <vt:lpwstr>Microsoft® PowerPoint® for Microsoft 365</vt:lpwstr>
  </property>
</Properties>
</file>