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8.xml" ContentType="application/vnd.openxmlformats-officedocument.them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9.xml" ContentType="application/vnd.openxmlformats-officedocument.them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0.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1.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2.xml" ContentType="application/vnd.openxmlformats-officedocument.them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4"/>
    <p:sldMasterId id="2147483664" r:id="rId5"/>
    <p:sldMasterId id="2147483677" r:id="rId6"/>
    <p:sldMasterId id="2147483682" r:id="rId7"/>
    <p:sldMasterId id="2147483689" r:id="rId8"/>
    <p:sldMasterId id="2147483705" r:id="rId9"/>
    <p:sldMasterId id="2147483711" r:id="rId10"/>
    <p:sldMasterId id="2147483718" r:id="rId11"/>
    <p:sldMasterId id="2147483722" r:id="rId12"/>
    <p:sldMasterId id="2147483728" r:id="rId13"/>
    <p:sldMasterId id="2147483741" r:id="rId14"/>
    <p:sldMasterId id="2147483745" r:id="rId15"/>
    <p:sldMasterId id="2147483753" r:id="rId16"/>
  </p:sldMasterIdLst>
  <p:notesMasterIdLst>
    <p:notesMasterId r:id="rId34"/>
  </p:notesMasterIdLst>
  <p:handoutMasterIdLst>
    <p:handoutMasterId r:id="rId35"/>
  </p:handoutMasterIdLst>
  <p:sldIdLst>
    <p:sldId id="309" r:id="rId17"/>
    <p:sldId id="2147482722" r:id="rId18"/>
    <p:sldId id="2147482723" r:id="rId19"/>
    <p:sldId id="2147482724" r:id="rId20"/>
    <p:sldId id="2147482725" r:id="rId21"/>
    <p:sldId id="2147482726" r:id="rId22"/>
    <p:sldId id="2147482727" r:id="rId23"/>
    <p:sldId id="2147482728" r:id="rId24"/>
    <p:sldId id="2147482729" r:id="rId25"/>
    <p:sldId id="2147482730" r:id="rId26"/>
    <p:sldId id="2147482731" r:id="rId27"/>
    <p:sldId id="2147482732" r:id="rId28"/>
    <p:sldId id="2147482733" r:id="rId29"/>
    <p:sldId id="2147482734" r:id="rId30"/>
    <p:sldId id="2147482735" r:id="rId31"/>
    <p:sldId id="2147482736" r:id="rId32"/>
    <p:sldId id="2147482737" r:id="rId33"/>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77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E8DE13-638C-FBC8-6433-89ED72D85FD1}" name="Jayson Naicker" initials="JN" userId="S::NaickeJS@eskom.co.za::026852f5-6d55-434f-a7fa-a40b8e6f85c2" providerId="AD"/>
  <p188:author id="{E68DBF29-173B-1EE4-E980-EBF86C79181A}" name="Editor" initials="MR" userId="Editor" providerId="None"/>
  <p188:author id="{8545192A-1E90-C98B-4D84-824F17538F7F}" name="Nondumiso Ingrid Khumalo" initials="NIK" userId="S::KhumalNM@eskom.co.za::36fd6edb-9b1c-461c-b950-7da9de8be10f" providerId="AD"/>
  <p188:author id="{1BB4004C-EA86-176F-B3D2-BEBA069F5769}" name="Stefanie Mpiyakhe" initials="SM" userId="S::stef@bravegroup.co.za::5232a352-55aa-490d-a92f-c050863fe620" providerId="AD"/>
  <p188:author id="{99F96E84-E8A9-A8FD-9D99-C01A119E4CFD}" name="Miranda Moahlodi" initials="MM" userId="S::MoahloM@eskom.co.za::97a25107-7465-4568-a7b6-23aaa3b5f6c8" providerId="AD"/>
  <p188:author id="{C8704BAA-93FA-022D-84C8-F92DF94B8832}" name="Kgosi Modiole" initials="KM" userId="S::ModiolKT@eskom.co.za::8341ee9a-9e70-42bd-bbdb-905f71a93ca5" providerId="AD"/>
  <p188:author id="{386E95DE-82AD-B452-8E06-94196C1BA4B1}" name="Amy Seherie" initials="AS" userId="S::SeheriA@eskom.co.za::3b21ebf2-363e-47a8-b1a5-3f1519dab20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D69B40"/>
    <a:srgbClr val="B0664B"/>
    <a:srgbClr val="ACC3C3"/>
    <a:srgbClr val="D9D9D9"/>
    <a:srgbClr val="897966"/>
    <a:srgbClr val="D0C7BB"/>
    <a:srgbClr val="E7E3DD"/>
    <a:srgbClr val="82A5A5"/>
    <a:srgbClr val="B491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301" autoAdjust="0"/>
  </p:normalViewPr>
  <p:slideViewPr>
    <p:cSldViewPr snapToGrid="0">
      <p:cViewPr varScale="1">
        <p:scale>
          <a:sx n="69" d="100"/>
          <a:sy n="69" d="100"/>
        </p:scale>
        <p:origin x="780" y="60"/>
      </p:cViewPr>
      <p:guideLst>
        <p:guide orient="horz" pos="2183"/>
        <p:guide pos="3772"/>
      </p:guideLst>
    </p:cSldViewPr>
  </p:slideViewPr>
  <p:outlineViewPr>
    <p:cViewPr>
      <p:scale>
        <a:sx n="33" d="100"/>
        <a:sy n="33" d="100"/>
      </p:scale>
      <p:origin x="0" y="-433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theme" Target="theme/theme1.xml"/><Relationship Id="rId21" Type="http://schemas.openxmlformats.org/officeDocument/2006/relationships/slide" Target="slides/slide5.xml"/><Relationship Id="rId34"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tags" Target="tags/tag1.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handoutMaster" Target="handoutMasters/handout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FF950-BE93-BB72-BBDA-9BEC667394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a:extLst>
              <a:ext uri="{FF2B5EF4-FFF2-40B4-BE49-F238E27FC236}">
                <a16:creationId xmlns:a16="http://schemas.microsoft.com/office/drawing/2014/main" id="{4C724186-FE9D-0CC0-205B-C54DA460D78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A57D13-F88D-42B1-850B-AFDBA65232A3}" type="datetimeFigureOut">
              <a:rPr lang="en-ZA" smtClean="0"/>
              <a:t>2026/05/06</a:t>
            </a:fld>
            <a:endParaRPr lang="en-ZA" dirty="0"/>
          </a:p>
        </p:txBody>
      </p:sp>
      <p:sp>
        <p:nvSpPr>
          <p:cNvPr id="4" name="Footer Placeholder 3">
            <a:extLst>
              <a:ext uri="{FF2B5EF4-FFF2-40B4-BE49-F238E27FC236}">
                <a16:creationId xmlns:a16="http://schemas.microsoft.com/office/drawing/2014/main" id="{BCF76E18-DFC3-DD88-B278-69CCDB2483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a:extLst>
              <a:ext uri="{FF2B5EF4-FFF2-40B4-BE49-F238E27FC236}">
                <a16:creationId xmlns:a16="http://schemas.microsoft.com/office/drawing/2014/main" id="{3F7C6991-1BF1-BD75-0975-F030DFB1B2D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165E79-F3AD-49E8-A734-80E3D13E1414}" type="slidenum">
              <a:rPr lang="en-ZA" smtClean="0"/>
              <a:t>‹#›</a:t>
            </a:fld>
            <a:endParaRPr lang="en-ZA" dirty="0"/>
          </a:p>
        </p:txBody>
      </p:sp>
    </p:spTree>
    <p:extLst>
      <p:ext uri="{BB962C8B-B14F-4D97-AF65-F5344CB8AC3E}">
        <p14:creationId xmlns:p14="http://schemas.microsoft.com/office/powerpoint/2010/main" val="10010730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2026/05/06</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p:cNvSpPr>
            <a:spLocks noGrp="1"/>
          </p:cNvSpPr>
          <p:nvPr>
            <p:ph type="sldNum" sz="quarter" idx="5"/>
          </p:nvPr>
        </p:nvSpPr>
        <p:spPr/>
        <p:txBody>
          <a:bodyPr/>
          <a:lstStyle/>
          <a:p>
            <a:fld id="{41CA291F-663B-47B1-87DD-51E5B01DA0AE}" type="slidenum">
              <a:rPr lang="en-ZA" smtClean="0"/>
              <a:t>1</a:t>
            </a:fld>
            <a:endParaRPr lang="en-ZA" dirty="0"/>
          </a:p>
        </p:txBody>
      </p:sp>
    </p:spTree>
    <p:extLst>
      <p:ext uri="{BB962C8B-B14F-4D97-AF65-F5344CB8AC3E}">
        <p14:creationId xmlns:p14="http://schemas.microsoft.com/office/powerpoint/2010/main" val="3909948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tags" Target="../tags/tag31.xml"/><Relationship Id="rId26" Type="http://schemas.openxmlformats.org/officeDocument/2006/relationships/tags" Target="../tags/tag39.xml"/><Relationship Id="rId3" Type="http://schemas.openxmlformats.org/officeDocument/2006/relationships/tags" Target="../tags/tag16.xml"/><Relationship Id="rId21" Type="http://schemas.openxmlformats.org/officeDocument/2006/relationships/tags" Target="../tags/tag34.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tags" Target="../tags/tag30.xml"/><Relationship Id="rId25" Type="http://schemas.openxmlformats.org/officeDocument/2006/relationships/tags" Target="../tags/tag38.xml"/><Relationship Id="rId2" Type="http://schemas.openxmlformats.org/officeDocument/2006/relationships/tags" Target="../tags/tag15.xml"/><Relationship Id="rId16" Type="http://schemas.openxmlformats.org/officeDocument/2006/relationships/tags" Target="../tags/tag29.xml"/><Relationship Id="rId20" Type="http://schemas.openxmlformats.org/officeDocument/2006/relationships/tags" Target="../tags/tag33.xml"/><Relationship Id="rId29" Type="http://schemas.openxmlformats.org/officeDocument/2006/relationships/oleObject" Target="../embeddings/oleObject6.bin"/><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24" Type="http://schemas.openxmlformats.org/officeDocument/2006/relationships/tags" Target="../tags/tag37.xml"/><Relationship Id="rId32" Type="http://schemas.openxmlformats.org/officeDocument/2006/relationships/image" Target="../media/image14.jpeg"/><Relationship Id="rId5" Type="http://schemas.openxmlformats.org/officeDocument/2006/relationships/tags" Target="../tags/tag18.xml"/><Relationship Id="rId15" Type="http://schemas.openxmlformats.org/officeDocument/2006/relationships/tags" Target="../tags/tag28.xml"/><Relationship Id="rId23" Type="http://schemas.openxmlformats.org/officeDocument/2006/relationships/tags" Target="../tags/tag36.xml"/><Relationship Id="rId28" Type="http://schemas.openxmlformats.org/officeDocument/2006/relationships/slideMaster" Target="../slideMasters/slideMaster3.xml"/><Relationship Id="rId10" Type="http://schemas.openxmlformats.org/officeDocument/2006/relationships/tags" Target="../tags/tag23.xml"/><Relationship Id="rId19" Type="http://schemas.openxmlformats.org/officeDocument/2006/relationships/tags" Target="../tags/tag32.xml"/><Relationship Id="rId31" Type="http://schemas.openxmlformats.org/officeDocument/2006/relationships/image" Target="../media/image13.jpeg"/><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 Id="rId22" Type="http://schemas.openxmlformats.org/officeDocument/2006/relationships/tags" Target="../tags/tag35.xml"/><Relationship Id="rId27" Type="http://schemas.openxmlformats.org/officeDocument/2006/relationships/tags" Target="../tags/tag40.xml"/><Relationship Id="rId30" Type="http://schemas.openxmlformats.org/officeDocument/2006/relationships/image" Target="../media/image12.emf"/></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slideMaster" Target="../slideMasters/slideMaster4.xml"/><Relationship Id="rId7" Type="http://schemas.openxmlformats.org/officeDocument/2006/relationships/image" Target="../media/image17.emf"/><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image" Target="../media/image16.jpeg"/></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18.emf"/><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image" Target="../media/image17.emf"/></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Master" Target="../slideMasters/slideMaster5.xml"/><Relationship Id="rId6" Type="http://schemas.openxmlformats.org/officeDocument/2006/relationships/image" Target="../media/image23.jpeg"/><Relationship Id="rId5" Type="http://schemas.openxmlformats.org/officeDocument/2006/relationships/image" Target="../media/image9.jpeg"/><Relationship Id="rId4" Type="http://schemas.openxmlformats.org/officeDocument/2006/relationships/image" Target="../media/image22.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slideMaster" Target="../slideMasters/slideMaster6.xml"/><Relationship Id="rId7" Type="http://schemas.openxmlformats.org/officeDocument/2006/relationships/image" Target="../media/image1.emf"/><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oleObject" Target="../embeddings/oleObject8.bin"/><Relationship Id="rId5" Type="http://schemas.openxmlformats.org/officeDocument/2006/relationships/image" Target="../media/image26.emf"/><Relationship Id="rId10" Type="http://schemas.openxmlformats.org/officeDocument/2006/relationships/image" Target="../media/image29.png"/><Relationship Id="rId4" Type="http://schemas.openxmlformats.org/officeDocument/2006/relationships/image" Target="../media/image25.jpeg"/><Relationship Id="rId9" Type="http://schemas.openxmlformats.org/officeDocument/2006/relationships/image" Target="../media/image28.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slideMaster" Target="../slideMasters/slideMaster7.xml"/><Relationship Id="rId7" Type="http://schemas.openxmlformats.org/officeDocument/2006/relationships/image" Target="../media/image17.emf"/><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image" Target="../media/image16.jpeg"/></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7.xml"/><Relationship Id="rId7" Type="http://schemas.openxmlformats.org/officeDocument/2006/relationships/image" Target="../media/image18.emf"/><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image" Target="../media/image17.emf"/></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slideMaster" Target="../slideMasters/slideMaster9.xml"/><Relationship Id="rId7" Type="http://schemas.openxmlformats.org/officeDocument/2006/relationships/image" Target="../media/image1.emf"/><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oleObject" Target="../embeddings/oleObject8.bin"/><Relationship Id="rId5" Type="http://schemas.openxmlformats.org/officeDocument/2006/relationships/image" Target="../media/image31.emf"/><Relationship Id="rId4" Type="http://schemas.openxmlformats.org/officeDocument/2006/relationships/image" Target="../media/image30.jpg"/></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slideMaster" Target="../slideMasters/slideMaster9.xml"/><Relationship Id="rId7" Type="http://schemas.openxmlformats.org/officeDocument/2006/relationships/image" Target="../media/image1.emf"/><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oleObject" Target="../embeddings/oleObject8.bin"/><Relationship Id="rId5" Type="http://schemas.openxmlformats.org/officeDocument/2006/relationships/image" Target="../media/image31.emf"/><Relationship Id="rId4" Type="http://schemas.openxmlformats.org/officeDocument/2006/relationships/image" Target="../media/image30.jpg"/></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9.xml"/><Relationship Id="rId7" Type="http://schemas.openxmlformats.org/officeDocument/2006/relationships/image" Target="../media/image27.emf"/><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31.emf"/><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Master" Target="../slideMasters/slideMaster10.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69.xml.rels><?xml version="1.0" encoding="UTF-8" standalone="yes"?>
<Relationships xmlns="http://schemas.openxmlformats.org/package/2006/relationships"><Relationship Id="rId8" Type="http://schemas.openxmlformats.org/officeDocument/2006/relationships/tags" Target="../tags/tag104.xml"/><Relationship Id="rId13" Type="http://schemas.openxmlformats.org/officeDocument/2006/relationships/tags" Target="../tags/tag109.xml"/><Relationship Id="rId18" Type="http://schemas.openxmlformats.org/officeDocument/2006/relationships/tags" Target="../tags/tag114.xml"/><Relationship Id="rId26" Type="http://schemas.openxmlformats.org/officeDocument/2006/relationships/tags" Target="../tags/tag122.xml"/><Relationship Id="rId3" Type="http://schemas.openxmlformats.org/officeDocument/2006/relationships/tags" Target="../tags/tag99.xml"/><Relationship Id="rId21" Type="http://schemas.openxmlformats.org/officeDocument/2006/relationships/tags" Target="../tags/tag117.xml"/><Relationship Id="rId7" Type="http://schemas.openxmlformats.org/officeDocument/2006/relationships/tags" Target="../tags/tag103.xml"/><Relationship Id="rId12" Type="http://schemas.openxmlformats.org/officeDocument/2006/relationships/tags" Target="../tags/tag108.xml"/><Relationship Id="rId17" Type="http://schemas.openxmlformats.org/officeDocument/2006/relationships/tags" Target="../tags/tag113.xml"/><Relationship Id="rId25" Type="http://schemas.openxmlformats.org/officeDocument/2006/relationships/tags" Target="../tags/tag121.xml"/><Relationship Id="rId2" Type="http://schemas.openxmlformats.org/officeDocument/2006/relationships/tags" Target="../tags/tag98.xml"/><Relationship Id="rId16" Type="http://schemas.openxmlformats.org/officeDocument/2006/relationships/tags" Target="../tags/tag112.xml"/><Relationship Id="rId20" Type="http://schemas.openxmlformats.org/officeDocument/2006/relationships/tags" Target="../tags/tag116.xml"/><Relationship Id="rId29" Type="http://schemas.openxmlformats.org/officeDocument/2006/relationships/oleObject" Target="../embeddings/oleObject6.bin"/><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tags" Target="../tags/tag107.xml"/><Relationship Id="rId24" Type="http://schemas.openxmlformats.org/officeDocument/2006/relationships/tags" Target="../tags/tag120.xml"/><Relationship Id="rId32" Type="http://schemas.openxmlformats.org/officeDocument/2006/relationships/image" Target="../media/image14.jpeg"/><Relationship Id="rId5" Type="http://schemas.openxmlformats.org/officeDocument/2006/relationships/tags" Target="../tags/tag101.xml"/><Relationship Id="rId15" Type="http://schemas.openxmlformats.org/officeDocument/2006/relationships/tags" Target="../tags/tag111.xml"/><Relationship Id="rId23" Type="http://schemas.openxmlformats.org/officeDocument/2006/relationships/tags" Target="../tags/tag119.xml"/><Relationship Id="rId28" Type="http://schemas.openxmlformats.org/officeDocument/2006/relationships/slideMaster" Target="../slideMasters/slideMaster11.xml"/><Relationship Id="rId10" Type="http://schemas.openxmlformats.org/officeDocument/2006/relationships/tags" Target="../tags/tag106.xml"/><Relationship Id="rId19" Type="http://schemas.openxmlformats.org/officeDocument/2006/relationships/tags" Target="../tags/tag115.xml"/><Relationship Id="rId31" Type="http://schemas.openxmlformats.org/officeDocument/2006/relationships/image" Target="../media/image13.jpeg"/><Relationship Id="rId4" Type="http://schemas.openxmlformats.org/officeDocument/2006/relationships/tags" Target="../tags/tag100.xml"/><Relationship Id="rId9" Type="http://schemas.openxmlformats.org/officeDocument/2006/relationships/tags" Target="../tags/tag105.xml"/><Relationship Id="rId14" Type="http://schemas.openxmlformats.org/officeDocument/2006/relationships/tags" Target="../tags/tag110.xml"/><Relationship Id="rId22" Type="http://schemas.openxmlformats.org/officeDocument/2006/relationships/tags" Target="../tags/tag118.xml"/><Relationship Id="rId27" Type="http://schemas.openxmlformats.org/officeDocument/2006/relationships/tags" Target="../tags/tag123.xml"/><Relationship Id="rId30" Type="http://schemas.openxmlformats.org/officeDocument/2006/relationships/image" Target="../media/image12.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29.xml"/><Relationship Id="rId1" Type="http://schemas.openxmlformats.org/officeDocument/2006/relationships/tags" Target="../tags/tag12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Master" Target="../slideMasters/slideMaster13.xml"/><Relationship Id="rId6" Type="http://schemas.openxmlformats.org/officeDocument/2006/relationships/image" Target="../media/image23.jpeg"/><Relationship Id="rId5" Type="http://schemas.openxmlformats.org/officeDocument/2006/relationships/image" Target="../media/image9.jpeg"/><Relationship Id="rId4" Type="http://schemas.openxmlformats.org/officeDocument/2006/relationships/image" Target="../media/image22.jpe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0"/>
            <a:ext cx="401108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9" y="273055"/>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7"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8ED002DC-B30C-9D73-D597-7950BF321B25}"/>
              </a:ext>
            </a:extLst>
          </p:cNvPr>
          <p:cNvSpPr>
            <a:spLocks noGrp="1"/>
          </p:cNvSpPr>
          <p:nvPr>
            <p:ph type="dt" sz="half" idx="10"/>
          </p:nvPr>
        </p:nvSpPr>
        <p:spPr/>
        <p:txBody>
          <a:bodyPr/>
          <a:lstStyle>
            <a:lvl1pPr>
              <a:defRPr/>
            </a:lvl1pPr>
          </a:lstStyle>
          <a:p>
            <a:pPr>
              <a:defRPr/>
            </a:pPr>
            <a:endParaRPr lang="en-ZA" dirty="0"/>
          </a:p>
        </p:txBody>
      </p:sp>
      <p:sp>
        <p:nvSpPr>
          <p:cNvPr id="6" name="Footer Placeholder 5">
            <a:extLst>
              <a:ext uri="{FF2B5EF4-FFF2-40B4-BE49-F238E27FC236}">
                <a16:creationId xmlns:a16="http://schemas.microsoft.com/office/drawing/2014/main" id="{4A75C6AC-DC24-CFE2-42DB-23B02B6D6E24}"/>
              </a:ext>
            </a:extLst>
          </p:cNvPr>
          <p:cNvSpPr>
            <a:spLocks noGrp="1"/>
          </p:cNvSpPr>
          <p:nvPr>
            <p:ph type="ftr" sz="quarter" idx="11"/>
          </p:nvPr>
        </p:nvSpPr>
        <p:spPr>
          <a:xfrm>
            <a:off x="4176185" y="6453189"/>
            <a:ext cx="3839633" cy="268287"/>
          </a:xfrm>
          <a:prstGeom prst="rect">
            <a:avLst/>
          </a:prstGeom>
        </p:spPr>
        <p:txBody>
          <a:bodyPr/>
          <a:lstStyle>
            <a:lvl1pPr>
              <a:defRPr>
                <a:latin typeface="Arial" charset="0"/>
                <a:ea typeface="+mn-ea"/>
                <a:cs typeface="Arial" charset="0"/>
              </a:defRPr>
            </a:lvl1pPr>
          </a:lstStyle>
          <a:p>
            <a:pPr>
              <a:defRPr/>
            </a:pPr>
            <a:endParaRPr lang="en-ZA" dirty="0"/>
          </a:p>
        </p:txBody>
      </p:sp>
      <p:sp>
        <p:nvSpPr>
          <p:cNvPr id="7" name="Slide Number Placeholder 6">
            <a:extLst>
              <a:ext uri="{FF2B5EF4-FFF2-40B4-BE49-F238E27FC236}">
                <a16:creationId xmlns:a16="http://schemas.microsoft.com/office/drawing/2014/main" id="{3DFD51DD-1A14-A0B4-AD1B-7B5E121E7FC5}"/>
              </a:ext>
            </a:extLst>
          </p:cNvPr>
          <p:cNvSpPr>
            <a:spLocks noGrp="1"/>
          </p:cNvSpPr>
          <p:nvPr>
            <p:ph type="sldNum" sz="quarter" idx="12"/>
          </p:nvPr>
        </p:nvSpPr>
        <p:spPr/>
        <p:txBody>
          <a:bodyPr/>
          <a:lstStyle>
            <a:lvl1pPr>
              <a:defRPr/>
            </a:lvl1pPr>
          </a:lstStyle>
          <a:p>
            <a:fld id="{279C3F80-7A1B-4520-B9BC-FB198C7E3C84}" type="slidenum">
              <a:rPr lang="en-ZA" altLang="en-US"/>
              <a:pPr/>
              <a:t>‹#›</a:t>
            </a:fld>
            <a:endParaRPr lang="en-ZA" altLang="en-US" dirty="0"/>
          </a:p>
        </p:txBody>
      </p:sp>
    </p:spTree>
    <p:extLst>
      <p:ext uri="{BB962C8B-B14F-4D97-AF65-F5344CB8AC3E}">
        <p14:creationId xmlns:p14="http://schemas.microsoft.com/office/powerpoint/2010/main" val="174212801"/>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E39D25C-692E-58EF-72B3-5D8EBC736F9C}"/>
              </a:ext>
            </a:extLst>
          </p:cNvPr>
          <p:cNvSpPr>
            <a:spLocks noGrp="1"/>
          </p:cNvSpPr>
          <p:nvPr>
            <p:ph type="dt" sz="half" idx="10"/>
          </p:nvPr>
        </p:nvSpPr>
        <p:spPr/>
        <p:txBody>
          <a:bodyPr/>
          <a:lstStyle>
            <a:lvl1pPr>
              <a:defRPr/>
            </a:lvl1pPr>
          </a:lstStyle>
          <a:p>
            <a:pPr>
              <a:defRPr/>
            </a:pPr>
            <a:endParaRPr lang="en-ZA" dirty="0"/>
          </a:p>
        </p:txBody>
      </p:sp>
      <p:sp>
        <p:nvSpPr>
          <p:cNvPr id="6" name="Footer Placeholder 5">
            <a:extLst>
              <a:ext uri="{FF2B5EF4-FFF2-40B4-BE49-F238E27FC236}">
                <a16:creationId xmlns:a16="http://schemas.microsoft.com/office/drawing/2014/main" id="{9027493C-46C1-9935-0072-D78F8AE14B7A}"/>
              </a:ext>
            </a:extLst>
          </p:cNvPr>
          <p:cNvSpPr>
            <a:spLocks noGrp="1"/>
          </p:cNvSpPr>
          <p:nvPr>
            <p:ph type="ftr" sz="quarter" idx="11"/>
          </p:nvPr>
        </p:nvSpPr>
        <p:spPr>
          <a:xfrm>
            <a:off x="4176185" y="6453189"/>
            <a:ext cx="3839633" cy="268287"/>
          </a:xfrm>
          <a:prstGeom prst="rect">
            <a:avLst/>
          </a:prstGeom>
        </p:spPr>
        <p:txBody>
          <a:bodyPr/>
          <a:lstStyle>
            <a:lvl1pPr>
              <a:defRPr>
                <a:latin typeface="Arial" charset="0"/>
                <a:ea typeface="+mn-ea"/>
                <a:cs typeface="Arial" charset="0"/>
              </a:defRPr>
            </a:lvl1pPr>
          </a:lstStyle>
          <a:p>
            <a:pPr>
              <a:defRPr/>
            </a:pPr>
            <a:endParaRPr lang="en-ZA" dirty="0"/>
          </a:p>
        </p:txBody>
      </p:sp>
      <p:sp>
        <p:nvSpPr>
          <p:cNvPr id="7" name="Slide Number Placeholder 6">
            <a:extLst>
              <a:ext uri="{FF2B5EF4-FFF2-40B4-BE49-F238E27FC236}">
                <a16:creationId xmlns:a16="http://schemas.microsoft.com/office/drawing/2014/main" id="{E04327EA-BE20-4EE2-10F7-69B2BBA64FC5}"/>
              </a:ext>
            </a:extLst>
          </p:cNvPr>
          <p:cNvSpPr>
            <a:spLocks noGrp="1"/>
          </p:cNvSpPr>
          <p:nvPr>
            <p:ph type="sldNum" sz="quarter" idx="12"/>
          </p:nvPr>
        </p:nvSpPr>
        <p:spPr/>
        <p:txBody>
          <a:bodyPr/>
          <a:lstStyle>
            <a:lvl1pPr>
              <a:defRPr/>
            </a:lvl1pPr>
          </a:lstStyle>
          <a:p>
            <a:fld id="{6CA7F58A-80BD-45EA-BCDD-14F5F87F0583}" type="slidenum">
              <a:rPr lang="en-ZA" altLang="en-US"/>
              <a:pPr/>
              <a:t>‹#›</a:t>
            </a:fld>
            <a:endParaRPr lang="en-ZA" altLang="en-US" dirty="0"/>
          </a:p>
        </p:txBody>
      </p:sp>
    </p:spTree>
    <p:extLst>
      <p:ext uri="{BB962C8B-B14F-4D97-AF65-F5344CB8AC3E}">
        <p14:creationId xmlns:p14="http://schemas.microsoft.com/office/powerpoint/2010/main" val="516063269"/>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4853748C-46F1-B186-1C34-3196FFEBA2E4}"/>
              </a:ext>
            </a:extLst>
          </p:cNvPr>
          <p:cNvSpPr>
            <a:spLocks noGrp="1"/>
          </p:cNvSpPr>
          <p:nvPr>
            <p:ph type="dt" sz="half" idx="10"/>
          </p:nvPr>
        </p:nvSpPr>
        <p:spPr/>
        <p:txBody>
          <a:bodyPr/>
          <a:lstStyle>
            <a:lvl1pPr>
              <a:defRPr/>
            </a:lvl1pPr>
          </a:lstStyle>
          <a:p>
            <a:pPr>
              <a:defRPr/>
            </a:pPr>
            <a:endParaRPr lang="en-ZA" dirty="0"/>
          </a:p>
        </p:txBody>
      </p:sp>
      <p:sp>
        <p:nvSpPr>
          <p:cNvPr id="5" name="Footer Placeholder 4">
            <a:extLst>
              <a:ext uri="{FF2B5EF4-FFF2-40B4-BE49-F238E27FC236}">
                <a16:creationId xmlns:a16="http://schemas.microsoft.com/office/drawing/2014/main" id="{9B20B70C-7F54-801C-53F8-B1C6BC6B2EDF}"/>
              </a:ext>
            </a:extLst>
          </p:cNvPr>
          <p:cNvSpPr>
            <a:spLocks noGrp="1"/>
          </p:cNvSpPr>
          <p:nvPr>
            <p:ph type="ftr" sz="quarter" idx="11"/>
          </p:nvPr>
        </p:nvSpPr>
        <p:spPr>
          <a:xfrm>
            <a:off x="4176185" y="6453189"/>
            <a:ext cx="3839633" cy="268287"/>
          </a:xfrm>
          <a:prstGeom prst="rect">
            <a:avLst/>
          </a:prstGeom>
        </p:spPr>
        <p:txBody>
          <a:bodyPr/>
          <a:lstStyle>
            <a:lvl1pPr>
              <a:defRPr>
                <a:latin typeface="Arial" charset="0"/>
                <a:ea typeface="+mn-ea"/>
                <a:cs typeface="Arial" charset="0"/>
              </a:defRPr>
            </a:lvl1pPr>
          </a:lstStyle>
          <a:p>
            <a:pPr>
              <a:defRPr/>
            </a:pPr>
            <a:endParaRPr lang="en-ZA" dirty="0"/>
          </a:p>
        </p:txBody>
      </p:sp>
      <p:sp>
        <p:nvSpPr>
          <p:cNvPr id="6" name="Slide Number Placeholder 5">
            <a:extLst>
              <a:ext uri="{FF2B5EF4-FFF2-40B4-BE49-F238E27FC236}">
                <a16:creationId xmlns:a16="http://schemas.microsoft.com/office/drawing/2014/main" id="{CABAD607-3483-FBBF-3C71-17486B771FE8}"/>
              </a:ext>
            </a:extLst>
          </p:cNvPr>
          <p:cNvSpPr>
            <a:spLocks noGrp="1"/>
          </p:cNvSpPr>
          <p:nvPr>
            <p:ph type="sldNum" sz="quarter" idx="12"/>
          </p:nvPr>
        </p:nvSpPr>
        <p:spPr/>
        <p:txBody>
          <a:bodyPr/>
          <a:lstStyle>
            <a:lvl1pPr>
              <a:defRPr/>
            </a:lvl1pPr>
          </a:lstStyle>
          <a:p>
            <a:fld id="{C61E0615-6958-45AA-96BD-C08C524396B7}" type="slidenum">
              <a:rPr lang="en-ZA" altLang="en-US"/>
              <a:pPr/>
              <a:t>‹#›</a:t>
            </a:fld>
            <a:endParaRPr lang="en-ZA" altLang="en-US" dirty="0"/>
          </a:p>
        </p:txBody>
      </p:sp>
    </p:spTree>
    <p:extLst>
      <p:ext uri="{BB962C8B-B14F-4D97-AF65-F5344CB8AC3E}">
        <p14:creationId xmlns:p14="http://schemas.microsoft.com/office/powerpoint/2010/main" val="2168804414"/>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1975" y="166689"/>
            <a:ext cx="2791884"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582084" y="166689"/>
            <a:ext cx="8176683"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F5DA7C2A-C937-B7E6-0B1F-8A26C53A8DF5}"/>
              </a:ext>
            </a:extLst>
          </p:cNvPr>
          <p:cNvSpPr>
            <a:spLocks noGrp="1"/>
          </p:cNvSpPr>
          <p:nvPr>
            <p:ph type="dt" sz="half" idx="10"/>
          </p:nvPr>
        </p:nvSpPr>
        <p:spPr/>
        <p:txBody>
          <a:bodyPr/>
          <a:lstStyle>
            <a:lvl1pPr>
              <a:defRPr/>
            </a:lvl1pPr>
          </a:lstStyle>
          <a:p>
            <a:pPr>
              <a:defRPr/>
            </a:pPr>
            <a:endParaRPr lang="en-ZA" dirty="0"/>
          </a:p>
        </p:txBody>
      </p:sp>
      <p:sp>
        <p:nvSpPr>
          <p:cNvPr id="5" name="Footer Placeholder 4">
            <a:extLst>
              <a:ext uri="{FF2B5EF4-FFF2-40B4-BE49-F238E27FC236}">
                <a16:creationId xmlns:a16="http://schemas.microsoft.com/office/drawing/2014/main" id="{5935F13D-8DA2-77D2-C8D1-99121C2E8122}"/>
              </a:ext>
            </a:extLst>
          </p:cNvPr>
          <p:cNvSpPr>
            <a:spLocks noGrp="1"/>
          </p:cNvSpPr>
          <p:nvPr>
            <p:ph type="ftr" sz="quarter" idx="11"/>
          </p:nvPr>
        </p:nvSpPr>
        <p:spPr>
          <a:xfrm>
            <a:off x="4176185" y="6453189"/>
            <a:ext cx="3839633" cy="268287"/>
          </a:xfrm>
          <a:prstGeom prst="rect">
            <a:avLst/>
          </a:prstGeom>
        </p:spPr>
        <p:txBody>
          <a:bodyPr/>
          <a:lstStyle>
            <a:lvl1pPr>
              <a:defRPr>
                <a:latin typeface="Arial" charset="0"/>
                <a:ea typeface="+mn-ea"/>
                <a:cs typeface="Arial" charset="0"/>
              </a:defRPr>
            </a:lvl1pPr>
          </a:lstStyle>
          <a:p>
            <a:pPr>
              <a:defRPr/>
            </a:pPr>
            <a:endParaRPr lang="en-ZA" dirty="0"/>
          </a:p>
        </p:txBody>
      </p:sp>
      <p:sp>
        <p:nvSpPr>
          <p:cNvPr id="6" name="Slide Number Placeholder 5">
            <a:extLst>
              <a:ext uri="{FF2B5EF4-FFF2-40B4-BE49-F238E27FC236}">
                <a16:creationId xmlns:a16="http://schemas.microsoft.com/office/drawing/2014/main" id="{DE14388F-0342-D6BD-11F4-9964C742DFDB}"/>
              </a:ext>
            </a:extLst>
          </p:cNvPr>
          <p:cNvSpPr>
            <a:spLocks noGrp="1"/>
          </p:cNvSpPr>
          <p:nvPr>
            <p:ph type="sldNum" sz="quarter" idx="12"/>
          </p:nvPr>
        </p:nvSpPr>
        <p:spPr/>
        <p:txBody>
          <a:bodyPr/>
          <a:lstStyle>
            <a:lvl1pPr>
              <a:defRPr/>
            </a:lvl1pPr>
          </a:lstStyle>
          <a:p>
            <a:fld id="{930648C7-1BE0-4B37-98A4-F1048D0547F3}" type="slidenum">
              <a:rPr lang="en-ZA" altLang="en-US"/>
              <a:pPr/>
              <a:t>‹#›</a:t>
            </a:fld>
            <a:endParaRPr lang="en-ZA" altLang="en-US" dirty="0"/>
          </a:p>
        </p:txBody>
      </p:sp>
    </p:spTree>
    <p:extLst>
      <p:ext uri="{BB962C8B-B14F-4D97-AF65-F5344CB8AC3E}">
        <p14:creationId xmlns:p14="http://schemas.microsoft.com/office/powerpoint/2010/main" val="3451617497"/>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82093" y="166689"/>
            <a:ext cx="11171767"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a:extLst>
              <a:ext uri="{FF2B5EF4-FFF2-40B4-BE49-F238E27FC236}">
                <a16:creationId xmlns:a16="http://schemas.microsoft.com/office/drawing/2014/main" id="{AB174EA9-A6FC-9788-4711-401D09236B34}"/>
              </a:ext>
            </a:extLst>
          </p:cNvPr>
          <p:cNvSpPr>
            <a:spLocks noGrp="1"/>
          </p:cNvSpPr>
          <p:nvPr>
            <p:ph type="dt" sz="half" idx="10"/>
          </p:nvPr>
        </p:nvSpPr>
        <p:spPr/>
        <p:txBody>
          <a:bodyPr/>
          <a:lstStyle>
            <a:lvl1pPr>
              <a:defRPr/>
            </a:lvl1pPr>
          </a:lstStyle>
          <a:p>
            <a:pPr>
              <a:defRPr/>
            </a:pPr>
            <a:endParaRPr lang="en-ZA" dirty="0"/>
          </a:p>
        </p:txBody>
      </p:sp>
      <p:sp>
        <p:nvSpPr>
          <p:cNvPr id="4" name="Slide Number Placeholder 4">
            <a:extLst>
              <a:ext uri="{FF2B5EF4-FFF2-40B4-BE49-F238E27FC236}">
                <a16:creationId xmlns:a16="http://schemas.microsoft.com/office/drawing/2014/main" id="{BC356E77-88B3-2977-C7F8-D3FDFBD0AF42}"/>
              </a:ext>
            </a:extLst>
          </p:cNvPr>
          <p:cNvSpPr>
            <a:spLocks noGrp="1"/>
          </p:cNvSpPr>
          <p:nvPr>
            <p:ph type="sldNum" sz="quarter" idx="11"/>
          </p:nvPr>
        </p:nvSpPr>
        <p:spPr>
          <a:xfrm>
            <a:off x="5135034" y="6453189"/>
            <a:ext cx="1344084" cy="268287"/>
          </a:xfrm>
        </p:spPr>
        <p:txBody>
          <a:bodyPr/>
          <a:lstStyle>
            <a:lvl1pPr>
              <a:defRPr/>
            </a:lvl1pPr>
          </a:lstStyle>
          <a:p>
            <a:fld id="{229F82CB-046C-4850-8152-08788592566A}" type="slidenum">
              <a:rPr lang="en-ZA" altLang="en-US"/>
              <a:pPr/>
              <a:t>‹#›</a:t>
            </a:fld>
            <a:endParaRPr lang="en-ZA" altLang="en-US" dirty="0"/>
          </a:p>
        </p:txBody>
      </p:sp>
    </p:spTree>
    <p:extLst>
      <p:ext uri="{BB962C8B-B14F-4D97-AF65-F5344CB8AC3E}">
        <p14:creationId xmlns:p14="http://schemas.microsoft.com/office/powerpoint/2010/main" val="2838680405"/>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91"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91"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3"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18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6"/>
            <a:ext cx="10791424" cy="365125"/>
          </a:xfrm>
          <a:prstGeom prst="rect">
            <a:avLst/>
          </a:prstGeom>
        </p:spPr>
        <p:txBody>
          <a:bodyPr vert="horz" lIns="91440" tIns="45720" rIns="91440" bIns="4572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6" y="6356356"/>
            <a:ext cx="347729" cy="365125"/>
          </a:xfrm>
          <a:prstGeom prst="rect">
            <a:avLst/>
          </a:prstGeom>
        </p:spPr>
        <p:txBody>
          <a:bodyPr vert="horz" lIns="91440" tIns="45720" rIns="91440" bIns="4572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1197885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91"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91"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3"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18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6"/>
            <a:ext cx="10791424" cy="365125"/>
          </a:xfrm>
          <a:prstGeom prst="rect">
            <a:avLst/>
          </a:prstGeom>
        </p:spPr>
        <p:txBody>
          <a:bodyPr vert="horz" lIns="91440" tIns="45720" rIns="91440" bIns="4572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6" y="6356356"/>
            <a:ext cx="347729" cy="365125"/>
          </a:xfrm>
          <a:prstGeom prst="rect">
            <a:avLst/>
          </a:prstGeom>
        </p:spPr>
        <p:txBody>
          <a:bodyPr vert="horz" lIns="91440" tIns="45720" rIns="91440" bIns="4572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5" name="Rectangle 4">
            <a:extLst>
              <a:ext uri="{FF2B5EF4-FFF2-40B4-BE49-F238E27FC236}">
                <a16:creationId xmlns:a16="http://schemas.microsoft.com/office/drawing/2014/main" id="{EC9B38AF-EA04-ACB9-D5AB-47553AED7D53}"/>
              </a:ext>
            </a:extLst>
          </p:cNvPr>
          <p:cNvSpPr/>
          <p:nvPr userDrawn="1"/>
        </p:nvSpPr>
        <p:spPr>
          <a:xfrm>
            <a:off x="3179" y="5805264"/>
            <a:ext cx="12188822" cy="551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318103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and Text">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11242A7B-0D21-4450-BC2F-1C44D0C01441}"/>
              </a:ext>
            </a:extLst>
          </p:cNvPr>
          <p:cNvGraphicFramePr>
            <a:graphicFrameLocks noChangeAspect="1"/>
          </p:cNvGraphicFramePr>
          <p:nvPr>
            <p:custDataLst>
              <p:tags r:id="rId1"/>
            </p:custDataLst>
          </p:nvPr>
        </p:nvGraphicFramePr>
        <p:xfrm>
          <a:off x="1" y="0"/>
          <a:ext cx="211667" cy="158750"/>
        </p:xfrm>
        <a:graphic>
          <a:graphicData uri="http://schemas.openxmlformats.org/presentationml/2006/ole">
            <mc:AlternateContent xmlns:mc="http://schemas.openxmlformats.org/markup-compatibility/2006">
              <mc:Choice xmlns:v="urn:schemas-microsoft-com:vml" Requires="v">
                <p:oleObj name="think-cell Slide" r:id="rId29" imgW="360" imgH="360" progId="TCLayout.ActiveDocument.1">
                  <p:embed/>
                </p:oleObj>
              </mc:Choice>
              <mc:Fallback>
                <p:oleObj name="think-cell Slide" r:id="rId29" imgW="360" imgH="360" progId="TCLayout.ActiveDocument.1">
                  <p:embed/>
                  <p:pic>
                    <p:nvPicPr>
                      <p:cNvPr id="4" name="Object 2" hidden="1">
                        <a:extLst>
                          <a:ext uri="{FF2B5EF4-FFF2-40B4-BE49-F238E27FC236}">
                            <a16:creationId xmlns:a16="http://schemas.microsoft.com/office/drawing/2014/main" id="{11242A7B-0D21-4450-BC2F-1C44D0C01441}"/>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 y="0"/>
                        <a:ext cx="211667"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 name="Picture 142">
            <a:extLst>
              <a:ext uri="{FF2B5EF4-FFF2-40B4-BE49-F238E27FC236}">
                <a16:creationId xmlns:a16="http://schemas.microsoft.com/office/drawing/2014/main" id="{EAD8EDFC-B823-48B6-AB51-C954DF20D930}"/>
              </a:ext>
            </a:extLst>
          </p:cNvPr>
          <p:cNvPicPr preferRelativeResize="0">
            <a:picLocks noChangeArrowheads="1"/>
          </p:cNvPicPr>
          <p:nvPr>
            <p:custDataLst>
              <p:tags r:id="rId2"/>
            </p:custDataLst>
          </p:nvPr>
        </p:nvPicPr>
        <p:blipFill>
          <a:blip r:embed="rId31">
            <a:extLst>
              <a:ext uri="{28A0092B-C50C-407E-A947-70E740481C1C}">
                <a14:useLocalDpi xmlns:a14="http://schemas.microsoft.com/office/drawing/2010/main" val="0"/>
              </a:ext>
            </a:extLst>
          </a:blip>
          <a:srcRect/>
          <a:stretch>
            <a:fillRect/>
          </a:stretch>
        </p:blipFill>
        <p:spPr bwMode="ltGray">
          <a:xfrm>
            <a:off x="2" y="0"/>
            <a:ext cx="101219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7" name="Picture 140">
            <a:extLst>
              <a:ext uri="{FF2B5EF4-FFF2-40B4-BE49-F238E27FC236}">
                <a16:creationId xmlns:a16="http://schemas.microsoft.com/office/drawing/2014/main" id="{76ED40AB-DCA4-4E9E-918A-D447086DEE42}"/>
              </a:ext>
            </a:extLst>
          </p:cNvPr>
          <p:cNvPicPr preferRelativeResize="0">
            <a:picLocks noChangeArrowheads="1"/>
          </p:cNvPicPr>
          <p:nvPr>
            <p:custDataLst>
              <p:tags r:id="rId3"/>
            </p:custDataLst>
          </p:nvPr>
        </p:nvPicPr>
        <p:blipFill>
          <a:blip r:embed="rId32">
            <a:extLst>
              <a:ext uri="{28A0092B-C50C-407E-A947-70E740481C1C}">
                <a14:useLocalDpi xmlns:a14="http://schemas.microsoft.com/office/drawing/2010/main" val="0"/>
              </a:ext>
            </a:extLst>
          </a:blip>
          <a:srcRect/>
          <a:stretch>
            <a:fillRect/>
          </a:stretch>
        </p:blipFill>
        <p:spPr bwMode="auto">
          <a:xfrm>
            <a:off x="10217151" y="341313"/>
            <a:ext cx="1564216"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8" name="McK 1. On-page tracker" hidden="1">
            <a:extLst>
              <a:ext uri="{FF2B5EF4-FFF2-40B4-BE49-F238E27FC236}">
                <a16:creationId xmlns:a16="http://schemas.microsoft.com/office/drawing/2014/main" id="{A1C177A5-03F9-4448-96F4-18D163DD6099}"/>
              </a:ext>
            </a:extLst>
          </p:cNvPr>
          <p:cNvSpPr>
            <a:spLocks noChangeArrowheads="1"/>
          </p:cNvSpPr>
          <p:nvPr>
            <p:custDataLst>
              <p:tags r:id="rId4"/>
            </p:custDataLst>
          </p:nvPr>
        </p:nvSpPr>
        <p:spPr bwMode="white">
          <a:xfrm>
            <a:off x="162985" y="26990"/>
            <a:ext cx="644407" cy="161583"/>
          </a:xfrm>
          <a:prstGeom prst="rect">
            <a:avLst/>
          </a:prstGeom>
          <a:noFill/>
          <a:ln>
            <a:noFill/>
          </a:ln>
          <a:effectLst/>
        </p:spPr>
        <p:txBody>
          <a:bodyPr wrap="none" lIns="0" tIns="0" rIns="0" bIns="0">
            <a:spAutoFit/>
          </a:bodyPr>
          <a:lstStyle>
            <a:lvl1pPr defTabSz="933450" eaLnBrk="0" hangingPunct="0">
              <a:defRPr sz="900">
                <a:solidFill>
                  <a:schemeClr val="tx1"/>
                </a:solidFill>
                <a:latin typeface="Arial" charset="0"/>
                <a:cs typeface="Arial" charset="0"/>
              </a:defRPr>
            </a:lvl1pPr>
            <a:lvl2pPr marL="466725" defTabSz="933450" eaLnBrk="0" hangingPunct="0">
              <a:defRPr sz="900">
                <a:solidFill>
                  <a:schemeClr val="tx1"/>
                </a:solidFill>
                <a:latin typeface="Arial" charset="0"/>
                <a:cs typeface="Arial" charset="0"/>
              </a:defRPr>
            </a:lvl2pPr>
            <a:lvl3pPr marL="933450" defTabSz="933450" eaLnBrk="0" hangingPunct="0">
              <a:defRPr sz="900">
                <a:solidFill>
                  <a:schemeClr val="tx1"/>
                </a:solidFill>
                <a:latin typeface="Arial" charset="0"/>
                <a:cs typeface="Arial" charset="0"/>
              </a:defRPr>
            </a:lvl3pPr>
            <a:lvl4pPr marL="1400175" defTabSz="933450" eaLnBrk="0" hangingPunct="0">
              <a:defRPr sz="900">
                <a:solidFill>
                  <a:schemeClr val="tx1"/>
                </a:solidFill>
                <a:latin typeface="Arial" charset="0"/>
                <a:cs typeface="Arial" charset="0"/>
              </a:defRPr>
            </a:lvl4pPr>
            <a:lvl5pPr marL="1865313" defTabSz="933450" eaLnBrk="0" hangingPunct="0">
              <a:defRPr sz="900">
                <a:solidFill>
                  <a:schemeClr val="tx1"/>
                </a:solidFill>
                <a:latin typeface="Arial" charset="0"/>
                <a:cs typeface="Arial" charset="0"/>
              </a:defRPr>
            </a:lvl5pPr>
            <a:lvl6pPr marL="2322513" defTabSz="933450" eaLnBrk="0" fontAlgn="base" hangingPunct="0">
              <a:spcBef>
                <a:spcPct val="0"/>
              </a:spcBef>
              <a:spcAft>
                <a:spcPct val="0"/>
              </a:spcAft>
              <a:defRPr sz="900">
                <a:solidFill>
                  <a:schemeClr val="tx1"/>
                </a:solidFill>
                <a:latin typeface="Arial" charset="0"/>
                <a:cs typeface="Arial" charset="0"/>
              </a:defRPr>
            </a:lvl6pPr>
            <a:lvl7pPr marL="2779713" defTabSz="933450" eaLnBrk="0" fontAlgn="base" hangingPunct="0">
              <a:spcBef>
                <a:spcPct val="0"/>
              </a:spcBef>
              <a:spcAft>
                <a:spcPct val="0"/>
              </a:spcAft>
              <a:defRPr sz="900">
                <a:solidFill>
                  <a:schemeClr val="tx1"/>
                </a:solidFill>
                <a:latin typeface="Arial" charset="0"/>
                <a:cs typeface="Arial" charset="0"/>
              </a:defRPr>
            </a:lvl7pPr>
            <a:lvl8pPr marL="3236913" defTabSz="933450" eaLnBrk="0" fontAlgn="base" hangingPunct="0">
              <a:spcBef>
                <a:spcPct val="0"/>
              </a:spcBef>
              <a:spcAft>
                <a:spcPct val="0"/>
              </a:spcAft>
              <a:defRPr sz="900">
                <a:solidFill>
                  <a:schemeClr val="tx1"/>
                </a:solidFill>
                <a:latin typeface="Arial" charset="0"/>
                <a:cs typeface="Arial" charset="0"/>
              </a:defRPr>
            </a:lvl8pPr>
            <a:lvl9pPr marL="3694113" defTabSz="933450" eaLnBrk="0" fontAlgn="base" hangingPunct="0">
              <a:spcBef>
                <a:spcPct val="0"/>
              </a:spcBef>
              <a:spcAft>
                <a:spcPct val="0"/>
              </a:spcAft>
              <a:defRPr sz="900">
                <a:solidFill>
                  <a:schemeClr val="tx1"/>
                </a:solidFill>
                <a:latin typeface="Arial" charset="0"/>
                <a:cs typeface="Arial" charset="0"/>
              </a:defRPr>
            </a:lvl9pPr>
          </a:lstStyle>
          <a:p>
            <a:pPr eaLnBrk="1" hangingPunct="1">
              <a:defRPr/>
            </a:pPr>
            <a:r>
              <a:rPr lang="en-US" sz="1050" dirty="0">
                <a:solidFill>
                  <a:srgbClr val="FFFFFF"/>
                </a:solidFill>
              </a:rPr>
              <a:t>TRACKER</a:t>
            </a:r>
          </a:p>
        </p:txBody>
      </p:sp>
      <p:sp>
        <p:nvSpPr>
          <p:cNvPr id="9" name="McK 3. Unit of measure" hidden="1">
            <a:extLst>
              <a:ext uri="{FF2B5EF4-FFF2-40B4-BE49-F238E27FC236}">
                <a16:creationId xmlns:a16="http://schemas.microsoft.com/office/drawing/2014/main" id="{3A8BD9AE-AD09-4E21-8005-7AD3B63A1E27}"/>
              </a:ext>
            </a:extLst>
          </p:cNvPr>
          <p:cNvSpPr txBox="1">
            <a:spLocks noChangeArrowheads="1"/>
          </p:cNvSpPr>
          <p:nvPr>
            <p:custDataLst>
              <p:tags r:id="rId5"/>
            </p:custDataLst>
          </p:nvPr>
        </p:nvSpPr>
        <p:spPr bwMode="auto">
          <a:xfrm>
            <a:off x="192620" y="1011240"/>
            <a:ext cx="4972049" cy="161583"/>
          </a:xfrm>
          <a:prstGeom prst="rect">
            <a:avLst/>
          </a:prstGeom>
          <a:noFill/>
          <a:ln>
            <a:noFill/>
          </a:ln>
          <a:effectLst/>
        </p:spPr>
        <p:txBody>
          <a:bodyPr lIns="0" tIns="0" rIns="0" bIns="0">
            <a:spAutoFit/>
          </a:bodyPr>
          <a:lstStyle>
            <a:lvl1pPr defTabSz="912813" eaLnBrk="0" hangingPunct="0">
              <a:defRPr sz="900">
                <a:solidFill>
                  <a:schemeClr val="tx1"/>
                </a:solidFill>
                <a:latin typeface="Arial" charset="0"/>
                <a:cs typeface="Arial" charset="0"/>
              </a:defRPr>
            </a:lvl1pPr>
            <a:lvl2pPr defTabSz="912813" eaLnBrk="0" hangingPunct="0">
              <a:defRPr sz="900">
                <a:solidFill>
                  <a:schemeClr val="tx1"/>
                </a:solidFill>
                <a:latin typeface="Arial" charset="0"/>
                <a:cs typeface="Arial" charset="0"/>
              </a:defRPr>
            </a:lvl2pPr>
            <a:lvl3pPr marL="912813" defTabSz="912813" eaLnBrk="0" hangingPunct="0">
              <a:defRPr sz="900">
                <a:solidFill>
                  <a:schemeClr val="tx1"/>
                </a:solidFill>
                <a:latin typeface="Arial" charset="0"/>
                <a:cs typeface="Arial" charset="0"/>
              </a:defRPr>
            </a:lvl3pPr>
            <a:lvl4pPr defTabSz="912813" eaLnBrk="0" hangingPunct="0">
              <a:defRPr sz="900">
                <a:solidFill>
                  <a:schemeClr val="tx1"/>
                </a:solidFill>
                <a:latin typeface="Arial" charset="0"/>
                <a:cs typeface="Arial" charset="0"/>
              </a:defRPr>
            </a:lvl4pPr>
            <a:lvl5pPr defTabSz="912813" eaLnBrk="0" hangingPunct="0">
              <a:defRPr sz="900">
                <a:solidFill>
                  <a:schemeClr val="tx1"/>
                </a:solidFill>
                <a:latin typeface="Arial" charset="0"/>
                <a:cs typeface="Arial" charset="0"/>
              </a:defRPr>
            </a:lvl5pPr>
            <a:lvl6pPr defTabSz="912813" eaLnBrk="0" fontAlgn="base" hangingPunct="0">
              <a:spcBef>
                <a:spcPct val="0"/>
              </a:spcBef>
              <a:spcAft>
                <a:spcPct val="0"/>
              </a:spcAft>
              <a:defRPr sz="900">
                <a:solidFill>
                  <a:schemeClr val="tx1"/>
                </a:solidFill>
                <a:latin typeface="Arial" charset="0"/>
                <a:cs typeface="Arial" charset="0"/>
              </a:defRPr>
            </a:lvl6pPr>
            <a:lvl7pPr defTabSz="912813" eaLnBrk="0" fontAlgn="base" hangingPunct="0">
              <a:spcBef>
                <a:spcPct val="0"/>
              </a:spcBef>
              <a:spcAft>
                <a:spcPct val="0"/>
              </a:spcAft>
              <a:defRPr sz="900">
                <a:solidFill>
                  <a:schemeClr val="tx1"/>
                </a:solidFill>
                <a:latin typeface="Arial" charset="0"/>
                <a:cs typeface="Arial" charset="0"/>
              </a:defRPr>
            </a:lvl7pPr>
            <a:lvl8pPr defTabSz="912813" eaLnBrk="0" fontAlgn="base" hangingPunct="0">
              <a:spcBef>
                <a:spcPct val="0"/>
              </a:spcBef>
              <a:spcAft>
                <a:spcPct val="0"/>
              </a:spcAft>
              <a:defRPr sz="900">
                <a:solidFill>
                  <a:schemeClr val="tx1"/>
                </a:solidFill>
                <a:latin typeface="Arial" charset="0"/>
                <a:cs typeface="Arial" charset="0"/>
              </a:defRPr>
            </a:lvl8pPr>
            <a:lvl9pPr defTabSz="912813" eaLnBrk="0" fontAlgn="base" hangingPunct="0">
              <a:spcBef>
                <a:spcPct val="0"/>
              </a:spcBef>
              <a:spcAft>
                <a:spcPct val="0"/>
              </a:spcAft>
              <a:defRPr sz="900">
                <a:solidFill>
                  <a:schemeClr val="tx1"/>
                </a:solidFill>
                <a:latin typeface="Arial" charset="0"/>
                <a:cs typeface="Arial" charset="0"/>
              </a:defRPr>
            </a:lvl9pPr>
          </a:lstStyle>
          <a:p>
            <a:pPr eaLnBrk="1" hangingPunct="1">
              <a:defRPr/>
            </a:pPr>
            <a:r>
              <a:rPr lang="en-US" sz="1050" dirty="0">
                <a:solidFill>
                  <a:srgbClr val="808080"/>
                </a:solidFill>
              </a:rPr>
              <a:t>Unit of measure</a:t>
            </a:r>
          </a:p>
        </p:txBody>
      </p:sp>
      <p:grpSp>
        <p:nvGrpSpPr>
          <p:cNvPr id="10" name="McK Slide Elements">
            <a:extLst>
              <a:ext uri="{FF2B5EF4-FFF2-40B4-BE49-F238E27FC236}">
                <a16:creationId xmlns:a16="http://schemas.microsoft.com/office/drawing/2014/main" id="{384979E5-0920-4457-B5B1-1B69FB88EA7D}"/>
              </a:ext>
            </a:extLst>
          </p:cNvPr>
          <p:cNvGrpSpPr>
            <a:grpSpLocks/>
          </p:cNvGrpSpPr>
          <p:nvPr/>
        </p:nvGrpSpPr>
        <p:grpSpPr bwMode="auto">
          <a:xfrm>
            <a:off x="162986" y="6332546"/>
            <a:ext cx="11366500" cy="388938"/>
            <a:chOff x="77" y="3989"/>
            <a:chExt cx="5370" cy="245"/>
          </a:xfrm>
        </p:grpSpPr>
        <p:sp>
          <p:nvSpPr>
            <p:cNvPr id="11" name="McK 4. Footnote" hidden="1">
              <a:extLst>
                <a:ext uri="{FF2B5EF4-FFF2-40B4-BE49-F238E27FC236}">
                  <a16:creationId xmlns:a16="http://schemas.microsoft.com/office/drawing/2014/main" id="{3A2EE393-C039-47A3-8376-C9A3E09E6F7D}"/>
                </a:ext>
              </a:extLst>
            </p:cNvPr>
            <p:cNvSpPr txBox="1">
              <a:spLocks noChangeArrowheads="1"/>
            </p:cNvSpPr>
            <p:nvPr userDrawn="1"/>
          </p:nvSpPr>
          <p:spPr bwMode="auto">
            <a:xfrm>
              <a:off x="77" y="3989"/>
              <a:ext cx="5370" cy="73"/>
            </a:xfrm>
            <a:prstGeom prst="rect">
              <a:avLst/>
            </a:prstGeom>
            <a:noFill/>
            <a:ln>
              <a:noFill/>
            </a:ln>
            <a:effectLst/>
          </p:spPr>
          <p:txBody>
            <a:bodyPr lIns="0" tIns="0" rIns="0" bIns="0" anchor="b">
              <a:spAutoFit/>
            </a:bodyPr>
            <a:lstStyle>
              <a:lvl1pPr marL="106363" indent="-106363" defTabSz="912813" eaLnBrk="0" hangingPunct="0">
                <a:defRPr sz="900">
                  <a:solidFill>
                    <a:schemeClr val="tx1"/>
                  </a:solidFill>
                  <a:latin typeface="Arial" charset="0"/>
                  <a:cs typeface="Arial" charset="0"/>
                </a:defRPr>
              </a:lvl1pPr>
              <a:lvl2pPr marL="1052513" defTabSz="912813" eaLnBrk="0" hangingPunct="0">
                <a:defRPr sz="900">
                  <a:solidFill>
                    <a:schemeClr val="tx1"/>
                  </a:solidFill>
                  <a:latin typeface="Arial" charset="0"/>
                  <a:cs typeface="Arial" charset="0"/>
                </a:defRPr>
              </a:lvl2pPr>
              <a:lvl3pPr marL="1243013" defTabSz="912813" eaLnBrk="0" hangingPunct="0">
                <a:defRPr sz="900">
                  <a:solidFill>
                    <a:schemeClr val="tx1"/>
                  </a:solidFill>
                  <a:latin typeface="Arial" charset="0"/>
                  <a:cs typeface="Arial" charset="0"/>
                </a:defRPr>
              </a:lvl3pPr>
              <a:lvl4pPr marL="1433513" defTabSz="912813" eaLnBrk="0" hangingPunct="0">
                <a:defRPr sz="900">
                  <a:solidFill>
                    <a:schemeClr val="tx1"/>
                  </a:solidFill>
                  <a:latin typeface="Arial" charset="0"/>
                  <a:cs typeface="Arial" charset="0"/>
                </a:defRPr>
              </a:lvl4pPr>
              <a:lvl5pPr defTabSz="912813" eaLnBrk="0" hangingPunct="0">
                <a:defRPr sz="900">
                  <a:solidFill>
                    <a:schemeClr val="tx1"/>
                  </a:solidFill>
                  <a:latin typeface="Arial" charset="0"/>
                  <a:cs typeface="Arial" charset="0"/>
                </a:defRPr>
              </a:lvl5pPr>
              <a:lvl6pPr defTabSz="912813" eaLnBrk="0" fontAlgn="base" hangingPunct="0">
                <a:spcBef>
                  <a:spcPct val="0"/>
                </a:spcBef>
                <a:spcAft>
                  <a:spcPct val="0"/>
                </a:spcAft>
                <a:defRPr sz="900">
                  <a:solidFill>
                    <a:schemeClr val="tx1"/>
                  </a:solidFill>
                  <a:latin typeface="Arial" charset="0"/>
                  <a:cs typeface="Arial" charset="0"/>
                </a:defRPr>
              </a:lvl6pPr>
              <a:lvl7pPr defTabSz="912813" eaLnBrk="0" fontAlgn="base" hangingPunct="0">
                <a:spcBef>
                  <a:spcPct val="0"/>
                </a:spcBef>
                <a:spcAft>
                  <a:spcPct val="0"/>
                </a:spcAft>
                <a:defRPr sz="900">
                  <a:solidFill>
                    <a:schemeClr val="tx1"/>
                  </a:solidFill>
                  <a:latin typeface="Arial" charset="0"/>
                  <a:cs typeface="Arial" charset="0"/>
                </a:defRPr>
              </a:lvl7pPr>
              <a:lvl8pPr defTabSz="912813" eaLnBrk="0" fontAlgn="base" hangingPunct="0">
                <a:spcBef>
                  <a:spcPct val="0"/>
                </a:spcBef>
                <a:spcAft>
                  <a:spcPct val="0"/>
                </a:spcAft>
                <a:defRPr sz="900">
                  <a:solidFill>
                    <a:schemeClr val="tx1"/>
                  </a:solidFill>
                  <a:latin typeface="Arial" charset="0"/>
                  <a:cs typeface="Arial" charset="0"/>
                </a:defRPr>
              </a:lvl8pPr>
              <a:lvl9pPr defTabSz="912813" eaLnBrk="0" fontAlgn="base" hangingPunct="0">
                <a:spcBef>
                  <a:spcPct val="0"/>
                </a:spcBef>
                <a:spcAft>
                  <a:spcPct val="0"/>
                </a:spcAft>
                <a:defRPr sz="900">
                  <a:solidFill>
                    <a:schemeClr val="tx1"/>
                  </a:solidFill>
                  <a:latin typeface="Arial" charset="0"/>
                  <a:cs typeface="Arial" charset="0"/>
                </a:defRPr>
              </a:lvl9pPr>
            </a:lstStyle>
            <a:p>
              <a:pPr eaLnBrk="1" hangingPunct="1">
                <a:defRPr/>
              </a:pPr>
              <a:r>
                <a:rPr lang="en-US" sz="750" dirty="0">
                  <a:solidFill>
                    <a:srgbClr val="003896"/>
                  </a:solidFill>
                </a:rPr>
                <a:t>1 Footnote</a:t>
              </a:r>
            </a:p>
          </p:txBody>
        </p:sp>
        <p:sp>
          <p:nvSpPr>
            <p:cNvPr id="12" name="McK 5. Source" hidden="1">
              <a:extLst>
                <a:ext uri="{FF2B5EF4-FFF2-40B4-BE49-F238E27FC236}">
                  <a16:creationId xmlns:a16="http://schemas.microsoft.com/office/drawing/2014/main" id="{1286118D-6549-488F-98B3-BC5CE24F2C25}"/>
                </a:ext>
              </a:extLst>
            </p:cNvPr>
            <p:cNvSpPr>
              <a:spLocks noChangeArrowheads="1"/>
            </p:cNvSpPr>
            <p:nvPr userDrawn="1"/>
          </p:nvSpPr>
          <p:spPr bwMode="auto">
            <a:xfrm>
              <a:off x="77" y="4161"/>
              <a:ext cx="5370" cy="73"/>
            </a:xfrm>
            <a:prstGeom prst="rect">
              <a:avLst/>
            </a:prstGeom>
            <a:noFill/>
            <a:ln>
              <a:noFill/>
            </a:ln>
            <a:effectLst/>
          </p:spPr>
          <p:txBody>
            <a:bodyPr lIns="0" tIns="0" rIns="0" bIns="0" anchor="b">
              <a:spAutoFit/>
            </a:bodyPr>
            <a:lstStyle>
              <a:lvl1pPr marL="471488" indent="-471488" defTabSz="912813" eaLnBrk="0" hangingPunct="0">
                <a:tabLst>
                  <a:tab pos="476250" algn="l"/>
                </a:tabLst>
                <a:defRPr sz="900">
                  <a:solidFill>
                    <a:schemeClr val="tx1"/>
                  </a:solidFill>
                  <a:latin typeface="Arial" charset="0"/>
                  <a:cs typeface="Arial" charset="0"/>
                </a:defRPr>
              </a:lvl1pPr>
              <a:lvl2pPr marL="801688" indent="-146050" defTabSz="912813" eaLnBrk="0" hangingPunct="0">
                <a:tabLst>
                  <a:tab pos="476250" algn="l"/>
                </a:tabLst>
                <a:defRPr sz="900">
                  <a:solidFill>
                    <a:schemeClr val="tx1"/>
                  </a:solidFill>
                  <a:latin typeface="Arial" charset="0"/>
                  <a:cs typeface="Arial" charset="0"/>
                </a:defRPr>
              </a:lvl2pPr>
              <a:lvl3pPr marL="955675" indent="-152400" defTabSz="912813" eaLnBrk="0" hangingPunct="0">
                <a:tabLst>
                  <a:tab pos="476250" algn="l"/>
                </a:tabLst>
                <a:defRPr sz="900">
                  <a:solidFill>
                    <a:schemeClr val="tx1"/>
                  </a:solidFill>
                  <a:latin typeface="Arial" charset="0"/>
                  <a:cs typeface="Arial" charset="0"/>
                </a:defRPr>
              </a:lvl3pPr>
              <a:lvl4pPr marL="1095375" indent="-138113" defTabSz="912813" eaLnBrk="0" hangingPunct="0">
                <a:tabLst>
                  <a:tab pos="476250" algn="l"/>
                </a:tabLst>
                <a:defRPr sz="900">
                  <a:solidFill>
                    <a:schemeClr val="tx1"/>
                  </a:solidFill>
                  <a:latin typeface="Arial" charset="0"/>
                  <a:cs typeface="Arial" charset="0"/>
                </a:defRPr>
              </a:lvl4pPr>
              <a:lvl5pPr marL="1249363" indent="-152400" defTabSz="912813" eaLnBrk="0" hangingPunct="0">
                <a:tabLst>
                  <a:tab pos="476250" algn="l"/>
                </a:tabLst>
                <a:defRPr sz="900">
                  <a:solidFill>
                    <a:schemeClr val="tx1"/>
                  </a:solidFill>
                  <a:latin typeface="Arial" charset="0"/>
                  <a:cs typeface="Arial" charset="0"/>
                </a:defRPr>
              </a:lvl5pPr>
              <a:lvl6pPr marL="1706563" indent="-152400" defTabSz="912813" eaLnBrk="0" fontAlgn="base" hangingPunct="0">
                <a:spcBef>
                  <a:spcPct val="0"/>
                </a:spcBef>
                <a:spcAft>
                  <a:spcPct val="0"/>
                </a:spcAft>
                <a:tabLst>
                  <a:tab pos="476250" algn="l"/>
                </a:tabLst>
                <a:defRPr sz="900">
                  <a:solidFill>
                    <a:schemeClr val="tx1"/>
                  </a:solidFill>
                  <a:latin typeface="Arial" charset="0"/>
                  <a:cs typeface="Arial" charset="0"/>
                </a:defRPr>
              </a:lvl6pPr>
              <a:lvl7pPr marL="2163763" indent="-152400" defTabSz="912813" eaLnBrk="0" fontAlgn="base" hangingPunct="0">
                <a:spcBef>
                  <a:spcPct val="0"/>
                </a:spcBef>
                <a:spcAft>
                  <a:spcPct val="0"/>
                </a:spcAft>
                <a:tabLst>
                  <a:tab pos="476250" algn="l"/>
                </a:tabLst>
                <a:defRPr sz="900">
                  <a:solidFill>
                    <a:schemeClr val="tx1"/>
                  </a:solidFill>
                  <a:latin typeface="Arial" charset="0"/>
                  <a:cs typeface="Arial" charset="0"/>
                </a:defRPr>
              </a:lvl7pPr>
              <a:lvl8pPr marL="2620963" indent="-152400" defTabSz="912813" eaLnBrk="0" fontAlgn="base" hangingPunct="0">
                <a:spcBef>
                  <a:spcPct val="0"/>
                </a:spcBef>
                <a:spcAft>
                  <a:spcPct val="0"/>
                </a:spcAft>
                <a:tabLst>
                  <a:tab pos="476250" algn="l"/>
                </a:tabLst>
                <a:defRPr sz="900">
                  <a:solidFill>
                    <a:schemeClr val="tx1"/>
                  </a:solidFill>
                  <a:latin typeface="Arial" charset="0"/>
                  <a:cs typeface="Arial" charset="0"/>
                </a:defRPr>
              </a:lvl8pPr>
              <a:lvl9pPr marL="3078163" indent="-152400" defTabSz="912813" eaLnBrk="0" fontAlgn="base" hangingPunct="0">
                <a:spcBef>
                  <a:spcPct val="0"/>
                </a:spcBef>
                <a:spcAft>
                  <a:spcPct val="0"/>
                </a:spcAft>
                <a:tabLst>
                  <a:tab pos="476250" algn="l"/>
                </a:tabLst>
                <a:defRPr sz="900">
                  <a:solidFill>
                    <a:schemeClr val="tx1"/>
                  </a:solidFill>
                  <a:latin typeface="Arial" charset="0"/>
                  <a:cs typeface="Arial" charset="0"/>
                </a:defRPr>
              </a:lvl9pPr>
            </a:lstStyle>
            <a:p>
              <a:pPr eaLnBrk="1" hangingPunct="1">
                <a:defRPr/>
              </a:pPr>
              <a:r>
                <a:rPr lang="en-US" sz="750" dirty="0">
                  <a:solidFill>
                    <a:srgbClr val="003896"/>
                  </a:solidFill>
                </a:rPr>
                <a:t>Source: Source</a:t>
              </a:r>
            </a:p>
          </p:txBody>
        </p:sp>
      </p:grpSp>
      <p:grpSp>
        <p:nvGrpSpPr>
          <p:cNvPr id="13" name="ACET" hidden="1">
            <a:extLst>
              <a:ext uri="{FF2B5EF4-FFF2-40B4-BE49-F238E27FC236}">
                <a16:creationId xmlns:a16="http://schemas.microsoft.com/office/drawing/2014/main" id="{FF29CB6E-EB38-4C25-AB68-085DDD68F5DF}"/>
              </a:ext>
            </a:extLst>
          </p:cNvPr>
          <p:cNvGrpSpPr>
            <a:grpSpLocks/>
          </p:cNvGrpSpPr>
          <p:nvPr>
            <p:custDataLst>
              <p:tags r:id="rId6"/>
            </p:custDataLst>
          </p:nvPr>
        </p:nvGrpSpPr>
        <p:grpSpPr bwMode="auto">
          <a:xfrm>
            <a:off x="2711452" y="1983828"/>
            <a:ext cx="5799667" cy="387898"/>
            <a:chOff x="915" y="791"/>
            <a:chExt cx="2686" cy="239"/>
          </a:xfrm>
        </p:grpSpPr>
        <p:cxnSp>
          <p:nvCxnSpPr>
            <p:cNvPr id="14" name="AutoShape 12" hidden="1">
              <a:extLst>
                <a:ext uri="{FF2B5EF4-FFF2-40B4-BE49-F238E27FC236}">
                  <a16:creationId xmlns:a16="http://schemas.microsoft.com/office/drawing/2014/main" id="{D76EED48-043D-4E28-B7EB-374A264A3E03}"/>
                </a:ext>
              </a:extLst>
            </p:cNvPr>
            <p:cNvCxnSpPr>
              <a:cxnSpLocks noChangeShapeType="1"/>
            </p:cNvCxnSpPr>
            <p:nvPr/>
          </p:nvCxnSpPr>
          <p:spPr bwMode="auto">
            <a:xfrm>
              <a:off x="915" y="103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AutoShape 13" hidden="1">
              <a:extLst>
                <a:ext uri="{FF2B5EF4-FFF2-40B4-BE49-F238E27FC236}">
                  <a16:creationId xmlns:a16="http://schemas.microsoft.com/office/drawing/2014/main" id="{EBBD32BD-8D0A-491E-84F6-C73CD72CBDE8}"/>
                </a:ext>
              </a:extLst>
            </p:cNvPr>
            <p:cNvSpPr>
              <a:spLocks noChangeArrowheads="1"/>
            </p:cNvSpPr>
            <p:nvPr/>
          </p:nvSpPr>
          <p:spPr bwMode="auto">
            <a:xfrm>
              <a:off x="915" y="791"/>
              <a:ext cx="2686" cy="239"/>
            </a:xfrm>
            <a:prstGeom prst="leftRightArrow">
              <a:avLst>
                <a:gd name="adj1" fmla="val 100000"/>
                <a:gd name="adj2" fmla="val 0"/>
              </a:avLst>
            </a:prstGeom>
            <a:noFill/>
            <a:ln>
              <a:noFill/>
            </a:ln>
            <a:effectLst/>
          </p:spPr>
          <p:txBody>
            <a:bodyPr lIns="0" tIns="0" rIns="0" bIns="18659" anchor="b">
              <a:spAutoFit/>
            </a:bodyPr>
            <a:lstStyle>
              <a:lvl1pPr defTabSz="933450" eaLnBrk="0" hangingPunct="0">
                <a:defRPr sz="900">
                  <a:solidFill>
                    <a:schemeClr val="tx1"/>
                  </a:solidFill>
                  <a:latin typeface="Arial" charset="0"/>
                  <a:cs typeface="Arial" charset="0"/>
                </a:defRPr>
              </a:lvl1pPr>
              <a:lvl2pPr marL="466725" defTabSz="933450" eaLnBrk="0" hangingPunct="0">
                <a:defRPr sz="900">
                  <a:solidFill>
                    <a:schemeClr val="tx1"/>
                  </a:solidFill>
                  <a:latin typeface="Arial" charset="0"/>
                  <a:cs typeface="Arial" charset="0"/>
                </a:defRPr>
              </a:lvl2pPr>
              <a:lvl3pPr marL="933450" defTabSz="933450" eaLnBrk="0" hangingPunct="0">
                <a:defRPr sz="900">
                  <a:solidFill>
                    <a:schemeClr val="tx1"/>
                  </a:solidFill>
                  <a:latin typeface="Arial" charset="0"/>
                  <a:cs typeface="Arial" charset="0"/>
                </a:defRPr>
              </a:lvl3pPr>
              <a:lvl4pPr marL="1400175" defTabSz="933450" eaLnBrk="0" hangingPunct="0">
                <a:defRPr sz="900">
                  <a:solidFill>
                    <a:schemeClr val="tx1"/>
                  </a:solidFill>
                  <a:latin typeface="Arial" charset="0"/>
                  <a:cs typeface="Arial" charset="0"/>
                </a:defRPr>
              </a:lvl4pPr>
              <a:lvl5pPr marL="1865313" defTabSz="933450" eaLnBrk="0" hangingPunct="0">
                <a:defRPr sz="900">
                  <a:solidFill>
                    <a:schemeClr val="tx1"/>
                  </a:solidFill>
                  <a:latin typeface="Arial" charset="0"/>
                  <a:cs typeface="Arial" charset="0"/>
                </a:defRPr>
              </a:lvl5pPr>
              <a:lvl6pPr marL="2322513" defTabSz="933450" eaLnBrk="0" fontAlgn="base" hangingPunct="0">
                <a:spcBef>
                  <a:spcPct val="0"/>
                </a:spcBef>
                <a:spcAft>
                  <a:spcPct val="0"/>
                </a:spcAft>
                <a:defRPr sz="900">
                  <a:solidFill>
                    <a:schemeClr val="tx1"/>
                  </a:solidFill>
                  <a:latin typeface="Arial" charset="0"/>
                  <a:cs typeface="Arial" charset="0"/>
                </a:defRPr>
              </a:lvl6pPr>
              <a:lvl7pPr marL="2779713" defTabSz="933450" eaLnBrk="0" fontAlgn="base" hangingPunct="0">
                <a:spcBef>
                  <a:spcPct val="0"/>
                </a:spcBef>
                <a:spcAft>
                  <a:spcPct val="0"/>
                </a:spcAft>
                <a:defRPr sz="900">
                  <a:solidFill>
                    <a:schemeClr val="tx1"/>
                  </a:solidFill>
                  <a:latin typeface="Arial" charset="0"/>
                  <a:cs typeface="Arial" charset="0"/>
                </a:defRPr>
              </a:lvl7pPr>
              <a:lvl8pPr marL="3236913" defTabSz="933450" eaLnBrk="0" fontAlgn="base" hangingPunct="0">
                <a:spcBef>
                  <a:spcPct val="0"/>
                </a:spcBef>
                <a:spcAft>
                  <a:spcPct val="0"/>
                </a:spcAft>
                <a:defRPr sz="900">
                  <a:solidFill>
                    <a:schemeClr val="tx1"/>
                  </a:solidFill>
                  <a:latin typeface="Arial" charset="0"/>
                  <a:cs typeface="Arial" charset="0"/>
                </a:defRPr>
              </a:lvl8pPr>
              <a:lvl9pPr marL="3694113" defTabSz="933450" eaLnBrk="0" fontAlgn="base" hangingPunct="0">
                <a:spcBef>
                  <a:spcPct val="0"/>
                </a:spcBef>
                <a:spcAft>
                  <a:spcPct val="0"/>
                </a:spcAft>
                <a:defRPr sz="900">
                  <a:solidFill>
                    <a:schemeClr val="tx1"/>
                  </a:solidFill>
                  <a:latin typeface="Arial" charset="0"/>
                  <a:cs typeface="Arial" charset="0"/>
                </a:defRPr>
              </a:lvl9pPr>
            </a:lstStyle>
            <a:p>
              <a:pPr eaLnBrk="1" hangingPunct="1">
                <a:defRPr/>
              </a:pPr>
              <a:r>
                <a:rPr lang="en-US" sz="1200" b="1" dirty="0">
                  <a:solidFill>
                    <a:srgbClr val="003896"/>
                  </a:solidFill>
                </a:rPr>
                <a:t>Title</a:t>
              </a:r>
            </a:p>
            <a:p>
              <a:pPr eaLnBrk="1" hangingPunct="1">
                <a:defRPr/>
              </a:pPr>
              <a:r>
                <a:rPr lang="en-US" sz="1200" dirty="0">
                  <a:solidFill>
                    <a:srgbClr val="808080"/>
                  </a:solidFill>
                </a:rPr>
                <a:t>Unit of measure</a:t>
              </a:r>
            </a:p>
          </p:txBody>
        </p:sp>
      </p:grpSp>
      <p:sp>
        <p:nvSpPr>
          <p:cNvPr id="16" name="Working Draft" hidden="1">
            <a:extLst>
              <a:ext uri="{FF2B5EF4-FFF2-40B4-BE49-F238E27FC236}">
                <a16:creationId xmlns:a16="http://schemas.microsoft.com/office/drawing/2014/main" id="{EBA9D940-0200-4BBA-A6BB-30A9402ED4BD}"/>
              </a:ext>
            </a:extLst>
          </p:cNvPr>
          <p:cNvSpPr txBox="1">
            <a:spLocks noChangeArrowheads="1"/>
          </p:cNvSpPr>
          <p:nvPr>
            <p:custDataLst>
              <p:tags r:id="rId7"/>
            </p:custDataLst>
          </p:nvPr>
        </p:nvSpPr>
        <p:spPr bwMode="auto">
          <a:xfrm rot="5400000">
            <a:off x="11281338" y="1944988"/>
            <a:ext cx="1635063" cy="69250"/>
          </a:xfrm>
          <a:prstGeom prst="rect">
            <a:avLst/>
          </a:prstGeom>
          <a:noFill/>
          <a:ln>
            <a:noFill/>
          </a:ln>
          <a:effectLst/>
        </p:spPr>
        <p:txBody>
          <a:bodyPr wrap="none" lIns="0" tIns="0" rIns="0" bIns="0">
            <a:spAutoFit/>
          </a:bodyPr>
          <a:lstStyle>
            <a:lvl1pPr defTabSz="933450" eaLnBrk="0" hangingPunct="0">
              <a:defRPr sz="900">
                <a:solidFill>
                  <a:schemeClr val="tx1"/>
                </a:solidFill>
                <a:latin typeface="Arial" charset="0"/>
                <a:cs typeface="Arial" charset="0"/>
              </a:defRPr>
            </a:lvl1pPr>
            <a:lvl2pPr marL="466725" defTabSz="933450" eaLnBrk="0" hangingPunct="0">
              <a:defRPr sz="900">
                <a:solidFill>
                  <a:schemeClr val="tx1"/>
                </a:solidFill>
                <a:latin typeface="Arial" charset="0"/>
                <a:cs typeface="Arial" charset="0"/>
              </a:defRPr>
            </a:lvl2pPr>
            <a:lvl3pPr marL="933450" defTabSz="933450" eaLnBrk="0" hangingPunct="0">
              <a:defRPr sz="900">
                <a:solidFill>
                  <a:schemeClr val="tx1"/>
                </a:solidFill>
                <a:latin typeface="Arial" charset="0"/>
                <a:cs typeface="Arial" charset="0"/>
              </a:defRPr>
            </a:lvl3pPr>
            <a:lvl4pPr marL="1400175" defTabSz="933450" eaLnBrk="0" hangingPunct="0">
              <a:defRPr sz="900">
                <a:solidFill>
                  <a:schemeClr val="tx1"/>
                </a:solidFill>
                <a:latin typeface="Arial" charset="0"/>
                <a:cs typeface="Arial" charset="0"/>
              </a:defRPr>
            </a:lvl4pPr>
            <a:lvl5pPr marL="1865313" defTabSz="933450" eaLnBrk="0" hangingPunct="0">
              <a:defRPr sz="900">
                <a:solidFill>
                  <a:schemeClr val="tx1"/>
                </a:solidFill>
                <a:latin typeface="Arial" charset="0"/>
                <a:cs typeface="Arial" charset="0"/>
              </a:defRPr>
            </a:lvl5pPr>
            <a:lvl6pPr marL="2322513" defTabSz="933450" eaLnBrk="0" fontAlgn="base" hangingPunct="0">
              <a:spcBef>
                <a:spcPct val="0"/>
              </a:spcBef>
              <a:spcAft>
                <a:spcPct val="0"/>
              </a:spcAft>
              <a:defRPr sz="900">
                <a:solidFill>
                  <a:schemeClr val="tx1"/>
                </a:solidFill>
                <a:latin typeface="Arial" charset="0"/>
                <a:cs typeface="Arial" charset="0"/>
              </a:defRPr>
            </a:lvl6pPr>
            <a:lvl7pPr marL="2779713" defTabSz="933450" eaLnBrk="0" fontAlgn="base" hangingPunct="0">
              <a:spcBef>
                <a:spcPct val="0"/>
              </a:spcBef>
              <a:spcAft>
                <a:spcPct val="0"/>
              </a:spcAft>
              <a:defRPr sz="900">
                <a:solidFill>
                  <a:schemeClr val="tx1"/>
                </a:solidFill>
                <a:latin typeface="Arial" charset="0"/>
                <a:cs typeface="Arial" charset="0"/>
              </a:defRPr>
            </a:lvl7pPr>
            <a:lvl8pPr marL="3236913" defTabSz="933450" eaLnBrk="0" fontAlgn="base" hangingPunct="0">
              <a:spcBef>
                <a:spcPct val="0"/>
              </a:spcBef>
              <a:spcAft>
                <a:spcPct val="0"/>
              </a:spcAft>
              <a:defRPr sz="900">
                <a:solidFill>
                  <a:schemeClr val="tx1"/>
                </a:solidFill>
                <a:latin typeface="Arial" charset="0"/>
                <a:cs typeface="Arial" charset="0"/>
              </a:defRPr>
            </a:lvl8pPr>
            <a:lvl9pPr marL="3694113" defTabSz="933450" eaLnBrk="0" fontAlgn="base" hangingPunct="0">
              <a:spcBef>
                <a:spcPct val="0"/>
              </a:spcBef>
              <a:spcAft>
                <a:spcPct val="0"/>
              </a:spcAft>
              <a:defRPr sz="900">
                <a:solidFill>
                  <a:schemeClr val="tx1"/>
                </a:solidFill>
                <a:latin typeface="Arial" charset="0"/>
                <a:cs typeface="Arial" charset="0"/>
              </a:defRPr>
            </a:lvl9pPr>
          </a:lstStyle>
          <a:p>
            <a:pPr eaLnBrk="1" hangingPunct="1">
              <a:defRPr/>
            </a:pPr>
            <a:r>
              <a:rPr lang="en-US" sz="450" dirty="0">
                <a:solidFill>
                  <a:srgbClr val="003896"/>
                </a:solidFill>
              </a:rPr>
              <a:t>Last Modified 2013/12/05 12:08 PM South Africa Standard Time</a:t>
            </a:r>
            <a:endParaRPr lang="en-US" sz="1200" dirty="0">
              <a:solidFill>
                <a:srgbClr val="003896"/>
              </a:solidFill>
            </a:endParaRPr>
          </a:p>
        </p:txBody>
      </p:sp>
      <p:sp>
        <p:nvSpPr>
          <p:cNvPr id="17" name="Printed" hidden="1">
            <a:extLst>
              <a:ext uri="{FF2B5EF4-FFF2-40B4-BE49-F238E27FC236}">
                <a16:creationId xmlns:a16="http://schemas.microsoft.com/office/drawing/2014/main" id="{73FB71D5-E46F-4A63-B8CB-116828B57733}"/>
              </a:ext>
            </a:extLst>
          </p:cNvPr>
          <p:cNvSpPr txBox="1">
            <a:spLocks noChangeArrowheads="1"/>
          </p:cNvSpPr>
          <p:nvPr>
            <p:custDataLst>
              <p:tags r:id="rId8"/>
            </p:custDataLst>
          </p:nvPr>
        </p:nvSpPr>
        <p:spPr bwMode="auto">
          <a:xfrm rot="5400000">
            <a:off x="11361488" y="5100144"/>
            <a:ext cx="1474763" cy="69250"/>
          </a:xfrm>
          <a:prstGeom prst="rect">
            <a:avLst/>
          </a:prstGeom>
          <a:noFill/>
          <a:ln>
            <a:noFill/>
          </a:ln>
          <a:effectLst/>
        </p:spPr>
        <p:txBody>
          <a:bodyPr wrap="none" lIns="0" tIns="0" rIns="0" bIns="0">
            <a:spAutoFit/>
          </a:bodyPr>
          <a:lstStyle>
            <a:lvl1pPr defTabSz="933450" eaLnBrk="0" hangingPunct="0">
              <a:defRPr sz="900">
                <a:solidFill>
                  <a:schemeClr val="tx1"/>
                </a:solidFill>
                <a:latin typeface="Arial" charset="0"/>
                <a:cs typeface="Arial" charset="0"/>
              </a:defRPr>
            </a:lvl1pPr>
            <a:lvl2pPr marL="466725" defTabSz="933450" eaLnBrk="0" hangingPunct="0">
              <a:defRPr sz="900">
                <a:solidFill>
                  <a:schemeClr val="tx1"/>
                </a:solidFill>
                <a:latin typeface="Arial" charset="0"/>
                <a:cs typeface="Arial" charset="0"/>
              </a:defRPr>
            </a:lvl2pPr>
            <a:lvl3pPr marL="933450" defTabSz="933450" eaLnBrk="0" hangingPunct="0">
              <a:defRPr sz="900">
                <a:solidFill>
                  <a:schemeClr val="tx1"/>
                </a:solidFill>
                <a:latin typeface="Arial" charset="0"/>
                <a:cs typeface="Arial" charset="0"/>
              </a:defRPr>
            </a:lvl3pPr>
            <a:lvl4pPr marL="1400175" defTabSz="933450" eaLnBrk="0" hangingPunct="0">
              <a:defRPr sz="900">
                <a:solidFill>
                  <a:schemeClr val="tx1"/>
                </a:solidFill>
                <a:latin typeface="Arial" charset="0"/>
                <a:cs typeface="Arial" charset="0"/>
              </a:defRPr>
            </a:lvl4pPr>
            <a:lvl5pPr marL="1865313" defTabSz="933450" eaLnBrk="0" hangingPunct="0">
              <a:defRPr sz="900">
                <a:solidFill>
                  <a:schemeClr val="tx1"/>
                </a:solidFill>
                <a:latin typeface="Arial" charset="0"/>
                <a:cs typeface="Arial" charset="0"/>
              </a:defRPr>
            </a:lvl5pPr>
            <a:lvl6pPr marL="2322513" defTabSz="933450" eaLnBrk="0" fontAlgn="base" hangingPunct="0">
              <a:spcBef>
                <a:spcPct val="0"/>
              </a:spcBef>
              <a:spcAft>
                <a:spcPct val="0"/>
              </a:spcAft>
              <a:defRPr sz="900">
                <a:solidFill>
                  <a:schemeClr val="tx1"/>
                </a:solidFill>
                <a:latin typeface="Arial" charset="0"/>
                <a:cs typeface="Arial" charset="0"/>
              </a:defRPr>
            </a:lvl6pPr>
            <a:lvl7pPr marL="2779713" defTabSz="933450" eaLnBrk="0" fontAlgn="base" hangingPunct="0">
              <a:spcBef>
                <a:spcPct val="0"/>
              </a:spcBef>
              <a:spcAft>
                <a:spcPct val="0"/>
              </a:spcAft>
              <a:defRPr sz="900">
                <a:solidFill>
                  <a:schemeClr val="tx1"/>
                </a:solidFill>
                <a:latin typeface="Arial" charset="0"/>
                <a:cs typeface="Arial" charset="0"/>
              </a:defRPr>
            </a:lvl7pPr>
            <a:lvl8pPr marL="3236913" defTabSz="933450" eaLnBrk="0" fontAlgn="base" hangingPunct="0">
              <a:spcBef>
                <a:spcPct val="0"/>
              </a:spcBef>
              <a:spcAft>
                <a:spcPct val="0"/>
              </a:spcAft>
              <a:defRPr sz="900">
                <a:solidFill>
                  <a:schemeClr val="tx1"/>
                </a:solidFill>
                <a:latin typeface="Arial" charset="0"/>
                <a:cs typeface="Arial" charset="0"/>
              </a:defRPr>
            </a:lvl8pPr>
            <a:lvl9pPr marL="3694113" defTabSz="933450" eaLnBrk="0" fontAlgn="base" hangingPunct="0">
              <a:spcBef>
                <a:spcPct val="0"/>
              </a:spcBef>
              <a:spcAft>
                <a:spcPct val="0"/>
              </a:spcAft>
              <a:defRPr sz="900">
                <a:solidFill>
                  <a:schemeClr val="tx1"/>
                </a:solidFill>
                <a:latin typeface="Arial" charset="0"/>
                <a:cs typeface="Arial" charset="0"/>
              </a:defRPr>
            </a:lvl9pPr>
          </a:lstStyle>
          <a:p>
            <a:pPr eaLnBrk="1" hangingPunct="1">
              <a:defRPr/>
            </a:pPr>
            <a:r>
              <a:rPr lang="en-US" sz="450" dirty="0">
                <a:solidFill>
                  <a:srgbClr val="003896"/>
                </a:solidFill>
              </a:rPr>
              <a:t>Printed 2013/11/15 07:58 AM South Africa Standard Time</a:t>
            </a:r>
            <a:endParaRPr lang="en-US" sz="1200" dirty="0">
              <a:solidFill>
                <a:srgbClr val="003896"/>
              </a:solidFill>
            </a:endParaRPr>
          </a:p>
        </p:txBody>
      </p:sp>
      <p:grpSp>
        <p:nvGrpSpPr>
          <p:cNvPr id="18" name="LegendBoxes" hidden="1">
            <a:extLst>
              <a:ext uri="{FF2B5EF4-FFF2-40B4-BE49-F238E27FC236}">
                <a16:creationId xmlns:a16="http://schemas.microsoft.com/office/drawing/2014/main" id="{41F3B4AC-4D49-400C-906A-46F59A6F30DE}"/>
              </a:ext>
            </a:extLst>
          </p:cNvPr>
          <p:cNvGrpSpPr>
            <a:grpSpLocks/>
          </p:cNvGrpSpPr>
          <p:nvPr>
            <p:custDataLst>
              <p:tags r:id="rId9"/>
            </p:custDataLst>
          </p:nvPr>
        </p:nvGrpSpPr>
        <p:grpSpPr bwMode="auto">
          <a:xfrm>
            <a:off x="10657412" y="1052516"/>
            <a:ext cx="787398" cy="966787"/>
            <a:chOff x="3394" y="519"/>
            <a:chExt cx="372" cy="609"/>
          </a:xfrm>
        </p:grpSpPr>
        <p:sp>
          <p:nvSpPr>
            <p:cNvPr id="19" name="LegendRectangle1" hidden="1">
              <a:extLst>
                <a:ext uri="{FF2B5EF4-FFF2-40B4-BE49-F238E27FC236}">
                  <a16:creationId xmlns:a16="http://schemas.microsoft.com/office/drawing/2014/main" id="{938A1DA4-B8D3-4083-BAAB-884339E55A44}"/>
                </a:ext>
              </a:extLst>
            </p:cNvPr>
            <p:cNvSpPr>
              <a:spLocks noChangeArrowheads="1"/>
            </p:cNvSpPr>
            <p:nvPr userDrawn="1"/>
          </p:nvSpPr>
          <p:spPr bwMode="auto">
            <a:xfrm>
              <a:off x="3394" y="526"/>
              <a:ext cx="104" cy="101"/>
            </a:xfrm>
            <a:prstGeom prst="rect">
              <a:avLst/>
            </a:prstGeom>
            <a:solidFill>
              <a:schemeClr val="accent1"/>
            </a:solidFill>
            <a:ln w="9525">
              <a:solidFill>
                <a:schemeClr val="tx1"/>
              </a:solidFill>
              <a:miter lim="800000"/>
              <a:headEnd/>
              <a:tailEnd/>
            </a:ln>
            <a:effectLst/>
          </p:spPr>
          <p:txBody>
            <a:bodyPr wrap="none"/>
            <a:lstStyle/>
            <a:p>
              <a:pPr eaLnBrk="1" hangingPunct="1">
                <a:defRPr/>
              </a:pPr>
              <a:endParaRPr lang="en-US" sz="675" dirty="0">
                <a:solidFill>
                  <a:srgbClr val="003896"/>
                </a:solidFill>
                <a:effectLst>
                  <a:outerShdw blurRad="38100" dist="38100" dir="2700000" algn="tl">
                    <a:srgbClr val="000000">
                      <a:alpha val="43137"/>
                    </a:srgbClr>
                  </a:outerShdw>
                </a:effectLst>
                <a:latin typeface="Arial"/>
                <a:cs typeface="Arial"/>
              </a:endParaRPr>
            </a:p>
          </p:txBody>
        </p:sp>
        <p:sp>
          <p:nvSpPr>
            <p:cNvPr id="20" name="LegendRectangle2" hidden="1">
              <a:extLst>
                <a:ext uri="{FF2B5EF4-FFF2-40B4-BE49-F238E27FC236}">
                  <a16:creationId xmlns:a16="http://schemas.microsoft.com/office/drawing/2014/main" id="{8CF60760-8234-4F5B-947C-C078833F5120}"/>
                </a:ext>
              </a:extLst>
            </p:cNvPr>
            <p:cNvSpPr>
              <a:spLocks noChangeArrowheads="1"/>
            </p:cNvSpPr>
            <p:nvPr userDrawn="1"/>
          </p:nvSpPr>
          <p:spPr bwMode="auto">
            <a:xfrm>
              <a:off x="3394" y="693"/>
              <a:ext cx="104" cy="101"/>
            </a:xfrm>
            <a:prstGeom prst="rect">
              <a:avLst/>
            </a:prstGeom>
            <a:solidFill>
              <a:schemeClr val="accent2"/>
            </a:solidFill>
            <a:ln w="9525">
              <a:solidFill>
                <a:schemeClr val="tx1"/>
              </a:solidFill>
              <a:miter lim="800000"/>
              <a:headEnd/>
              <a:tailEnd/>
            </a:ln>
            <a:effectLst/>
          </p:spPr>
          <p:txBody>
            <a:bodyPr wrap="none"/>
            <a:lstStyle/>
            <a:p>
              <a:pPr eaLnBrk="1" hangingPunct="1">
                <a:defRPr/>
              </a:pPr>
              <a:endParaRPr lang="en-US" sz="675" dirty="0">
                <a:solidFill>
                  <a:srgbClr val="003896"/>
                </a:solidFill>
                <a:effectLst>
                  <a:outerShdw blurRad="38100" dist="38100" dir="2700000" algn="tl">
                    <a:srgbClr val="000000">
                      <a:alpha val="43137"/>
                    </a:srgbClr>
                  </a:outerShdw>
                </a:effectLst>
                <a:latin typeface="Arial"/>
                <a:cs typeface="Arial"/>
              </a:endParaRPr>
            </a:p>
          </p:txBody>
        </p:sp>
        <p:sp>
          <p:nvSpPr>
            <p:cNvPr id="21" name="LegendRectangle3" hidden="1">
              <a:extLst>
                <a:ext uri="{FF2B5EF4-FFF2-40B4-BE49-F238E27FC236}">
                  <a16:creationId xmlns:a16="http://schemas.microsoft.com/office/drawing/2014/main" id="{7BC9FF21-ACF5-456C-BA4E-B59CE77A77AB}"/>
                </a:ext>
              </a:extLst>
            </p:cNvPr>
            <p:cNvSpPr>
              <a:spLocks noChangeArrowheads="1"/>
            </p:cNvSpPr>
            <p:nvPr userDrawn="1"/>
          </p:nvSpPr>
          <p:spPr bwMode="auto">
            <a:xfrm>
              <a:off x="3394" y="860"/>
              <a:ext cx="104" cy="101"/>
            </a:xfrm>
            <a:prstGeom prst="rect">
              <a:avLst/>
            </a:prstGeom>
            <a:solidFill>
              <a:schemeClr val="hlink"/>
            </a:solidFill>
            <a:ln w="9525">
              <a:solidFill>
                <a:schemeClr val="tx1"/>
              </a:solidFill>
              <a:miter lim="800000"/>
              <a:headEnd/>
              <a:tailEnd/>
            </a:ln>
            <a:effectLst/>
          </p:spPr>
          <p:txBody>
            <a:bodyPr wrap="none"/>
            <a:lstStyle/>
            <a:p>
              <a:pPr eaLnBrk="1" hangingPunct="1">
                <a:defRPr/>
              </a:pPr>
              <a:endParaRPr lang="en-US" sz="675" dirty="0">
                <a:solidFill>
                  <a:srgbClr val="003896"/>
                </a:solidFill>
                <a:effectLst>
                  <a:outerShdw blurRad="38100" dist="38100" dir="2700000" algn="tl">
                    <a:srgbClr val="000000">
                      <a:alpha val="43137"/>
                    </a:srgbClr>
                  </a:outerShdw>
                </a:effectLst>
                <a:latin typeface="Arial"/>
                <a:cs typeface="Arial"/>
              </a:endParaRPr>
            </a:p>
          </p:txBody>
        </p:sp>
        <p:sp>
          <p:nvSpPr>
            <p:cNvPr id="22" name="LegendRectangle4" hidden="1">
              <a:extLst>
                <a:ext uri="{FF2B5EF4-FFF2-40B4-BE49-F238E27FC236}">
                  <a16:creationId xmlns:a16="http://schemas.microsoft.com/office/drawing/2014/main" id="{33EB210F-05C9-43C1-95D4-27E6435A128C}"/>
                </a:ext>
              </a:extLst>
            </p:cNvPr>
            <p:cNvSpPr>
              <a:spLocks noChangeArrowheads="1"/>
            </p:cNvSpPr>
            <p:nvPr userDrawn="1"/>
          </p:nvSpPr>
          <p:spPr bwMode="auto">
            <a:xfrm>
              <a:off x="3394" y="1027"/>
              <a:ext cx="104" cy="101"/>
            </a:xfrm>
            <a:prstGeom prst="rect">
              <a:avLst/>
            </a:prstGeom>
            <a:solidFill>
              <a:schemeClr val="folHlink"/>
            </a:solidFill>
            <a:ln w="9525">
              <a:solidFill>
                <a:schemeClr val="tx1"/>
              </a:solidFill>
              <a:miter lim="800000"/>
              <a:headEnd/>
              <a:tailEnd/>
            </a:ln>
            <a:effectLst/>
          </p:spPr>
          <p:txBody>
            <a:bodyPr wrap="none"/>
            <a:lstStyle/>
            <a:p>
              <a:pPr eaLnBrk="1" hangingPunct="1">
                <a:defRPr/>
              </a:pPr>
              <a:endParaRPr lang="en-US" sz="675" dirty="0">
                <a:solidFill>
                  <a:srgbClr val="003896"/>
                </a:solidFill>
                <a:effectLst>
                  <a:outerShdw blurRad="38100" dist="38100" dir="2700000" algn="tl">
                    <a:srgbClr val="000000">
                      <a:alpha val="43137"/>
                    </a:srgbClr>
                  </a:outerShdw>
                </a:effectLst>
                <a:latin typeface="Arial"/>
                <a:cs typeface="Arial"/>
              </a:endParaRPr>
            </a:p>
          </p:txBody>
        </p:sp>
        <p:sp>
          <p:nvSpPr>
            <p:cNvPr id="23" name="Legend1" hidden="1">
              <a:extLst>
                <a:ext uri="{FF2B5EF4-FFF2-40B4-BE49-F238E27FC236}">
                  <a16:creationId xmlns:a16="http://schemas.microsoft.com/office/drawing/2014/main" id="{61B78C73-C4F8-4C6B-AD7C-A7457FC25850}"/>
                </a:ext>
              </a:extLst>
            </p:cNvPr>
            <p:cNvSpPr>
              <a:spLocks noChangeArrowheads="1"/>
            </p:cNvSpPr>
            <p:nvPr userDrawn="1"/>
          </p:nvSpPr>
          <p:spPr bwMode="auto">
            <a:xfrm>
              <a:off x="3554" y="519"/>
              <a:ext cx="212" cy="87"/>
            </a:xfrm>
            <a:prstGeom prst="rect">
              <a:avLst/>
            </a:prstGeom>
            <a:noFill/>
            <a:ln>
              <a:noFill/>
            </a:ln>
            <a:effec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900" dirty="0">
                  <a:solidFill>
                    <a:srgbClr val="003896"/>
                  </a:solidFill>
                </a:rPr>
                <a:t>Legend1</a:t>
              </a:r>
            </a:p>
          </p:txBody>
        </p:sp>
        <p:sp>
          <p:nvSpPr>
            <p:cNvPr id="24" name="Legend2" hidden="1">
              <a:extLst>
                <a:ext uri="{FF2B5EF4-FFF2-40B4-BE49-F238E27FC236}">
                  <a16:creationId xmlns:a16="http://schemas.microsoft.com/office/drawing/2014/main" id="{19F38B64-3753-42AD-B1AD-00C1FF9F0544}"/>
                </a:ext>
              </a:extLst>
            </p:cNvPr>
            <p:cNvSpPr>
              <a:spLocks noChangeArrowheads="1"/>
            </p:cNvSpPr>
            <p:nvPr userDrawn="1"/>
          </p:nvSpPr>
          <p:spPr bwMode="auto">
            <a:xfrm>
              <a:off x="3554" y="684"/>
              <a:ext cx="212" cy="87"/>
            </a:xfrm>
            <a:prstGeom prst="rect">
              <a:avLst/>
            </a:prstGeom>
            <a:noFill/>
            <a:ln>
              <a:noFill/>
            </a:ln>
            <a:effec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900" dirty="0">
                  <a:solidFill>
                    <a:srgbClr val="003896"/>
                  </a:solidFill>
                </a:rPr>
                <a:t>Legend2</a:t>
              </a:r>
            </a:p>
          </p:txBody>
        </p:sp>
        <p:sp>
          <p:nvSpPr>
            <p:cNvPr id="25" name="Legend3" hidden="1">
              <a:extLst>
                <a:ext uri="{FF2B5EF4-FFF2-40B4-BE49-F238E27FC236}">
                  <a16:creationId xmlns:a16="http://schemas.microsoft.com/office/drawing/2014/main" id="{7C994CA9-8108-4A32-9843-6432F55F34AE}"/>
                </a:ext>
              </a:extLst>
            </p:cNvPr>
            <p:cNvSpPr>
              <a:spLocks noChangeArrowheads="1"/>
            </p:cNvSpPr>
            <p:nvPr userDrawn="1"/>
          </p:nvSpPr>
          <p:spPr bwMode="auto">
            <a:xfrm>
              <a:off x="3554" y="849"/>
              <a:ext cx="212" cy="87"/>
            </a:xfrm>
            <a:prstGeom prst="rect">
              <a:avLst/>
            </a:prstGeom>
            <a:noFill/>
            <a:ln>
              <a:noFill/>
            </a:ln>
            <a:effec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900" dirty="0">
                  <a:solidFill>
                    <a:srgbClr val="003896"/>
                  </a:solidFill>
                </a:rPr>
                <a:t>Legend3</a:t>
              </a:r>
            </a:p>
          </p:txBody>
        </p:sp>
        <p:sp>
          <p:nvSpPr>
            <p:cNvPr id="26" name="Legend4" hidden="1">
              <a:extLst>
                <a:ext uri="{FF2B5EF4-FFF2-40B4-BE49-F238E27FC236}">
                  <a16:creationId xmlns:a16="http://schemas.microsoft.com/office/drawing/2014/main" id="{66CDB035-224A-4F29-A151-6FA6835DA279}"/>
                </a:ext>
              </a:extLst>
            </p:cNvPr>
            <p:cNvSpPr>
              <a:spLocks noChangeArrowheads="1"/>
            </p:cNvSpPr>
            <p:nvPr userDrawn="1"/>
          </p:nvSpPr>
          <p:spPr bwMode="auto">
            <a:xfrm>
              <a:off x="3554" y="1019"/>
              <a:ext cx="212" cy="87"/>
            </a:xfrm>
            <a:prstGeom prst="rect">
              <a:avLst/>
            </a:prstGeom>
            <a:noFill/>
            <a:ln>
              <a:noFill/>
            </a:ln>
            <a:effec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900" dirty="0">
                  <a:solidFill>
                    <a:srgbClr val="003896"/>
                  </a:solidFill>
                </a:rPr>
                <a:t>Legend4</a:t>
              </a:r>
            </a:p>
          </p:txBody>
        </p:sp>
      </p:grpSp>
      <p:grpSp>
        <p:nvGrpSpPr>
          <p:cNvPr id="27" name="LegendLines" hidden="1">
            <a:extLst>
              <a:ext uri="{FF2B5EF4-FFF2-40B4-BE49-F238E27FC236}">
                <a16:creationId xmlns:a16="http://schemas.microsoft.com/office/drawing/2014/main" id="{2FB2109C-8B82-4A8F-A662-62EA78D92E31}"/>
              </a:ext>
            </a:extLst>
          </p:cNvPr>
          <p:cNvGrpSpPr>
            <a:grpSpLocks/>
          </p:cNvGrpSpPr>
          <p:nvPr>
            <p:custDataLst>
              <p:tags r:id="rId10"/>
            </p:custDataLst>
          </p:nvPr>
        </p:nvGrpSpPr>
        <p:grpSpPr bwMode="auto">
          <a:xfrm>
            <a:off x="10234082" y="1052515"/>
            <a:ext cx="1210732" cy="661987"/>
            <a:chOff x="2411" y="2750"/>
            <a:chExt cx="572" cy="417"/>
          </a:xfrm>
        </p:grpSpPr>
        <p:sp>
          <p:nvSpPr>
            <p:cNvPr id="28" name="LineLegend1" hidden="1">
              <a:extLst>
                <a:ext uri="{FF2B5EF4-FFF2-40B4-BE49-F238E27FC236}">
                  <a16:creationId xmlns:a16="http://schemas.microsoft.com/office/drawing/2014/main" id="{83EE5765-07C5-4CF0-AD99-F7A7A57B48A1}"/>
                </a:ext>
              </a:extLst>
            </p:cNvPr>
            <p:cNvSpPr>
              <a:spLocks noChangeShapeType="1"/>
            </p:cNvSpPr>
            <p:nvPr/>
          </p:nvSpPr>
          <p:spPr bwMode="auto">
            <a:xfrm>
              <a:off x="2411" y="2807"/>
              <a:ext cx="288" cy="0"/>
            </a:xfrm>
            <a:prstGeom prst="line">
              <a:avLst/>
            </a:prstGeom>
            <a:noFill/>
            <a:ln w="28575">
              <a:solidFill>
                <a:schemeClr val="tx1"/>
              </a:solidFill>
              <a:round/>
              <a:headEnd/>
              <a:tailEnd/>
            </a:ln>
            <a:effectLst/>
          </p:spPr>
          <p:txBody>
            <a:bodyPr/>
            <a:lstStyle/>
            <a:p>
              <a:pPr eaLnBrk="1" hangingPunct="1">
                <a:defRPr/>
              </a:pPr>
              <a:endParaRPr lang="en-US" sz="675" dirty="0">
                <a:solidFill>
                  <a:srgbClr val="003896"/>
                </a:solidFill>
                <a:effectLst>
                  <a:outerShdw blurRad="38100" dist="38100" dir="2700000" algn="tl">
                    <a:srgbClr val="000000">
                      <a:alpha val="43137"/>
                    </a:srgbClr>
                  </a:outerShdw>
                </a:effectLst>
                <a:latin typeface="Arial"/>
                <a:cs typeface="Arial"/>
              </a:endParaRPr>
            </a:p>
          </p:txBody>
        </p:sp>
        <p:sp>
          <p:nvSpPr>
            <p:cNvPr id="29" name="LineLegend2" hidden="1">
              <a:extLst>
                <a:ext uri="{FF2B5EF4-FFF2-40B4-BE49-F238E27FC236}">
                  <a16:creationId xmlns:a16="http://schemas.microsoft.com/office/drawing/2014/main" id="{C5D7A759-E719-48F6-BB2F-819448804E6A}"/>
                </a:ext>
              </a:extLst>
            </p:cNvPr>
            <p:cNvSpPr>
              <a:spLocks noChangeShapeType="1"/>
            </p:cNvSpPr>
            <p:nvPr/>
          </p:nvSpPr>
          <p:spPr bwMode="auto">
            <a:xfrm>
              <a:off x="2411" y="2972"/>
              <a:ext cx="288" cy="0"/>
            </a:xfrm>
            <a:prstGeom prst="line">
              <a:avLst/>
            </a:prstGeom>
            <a:noFill/>
            <a:ln w="28575">
              <a:solidFill>
                <a:schemeClr val="tx1"/>
              </a:solidFill>
              <a:prstDash val="dash"/>
              <a:round/>
              <a:headEnd/>
              <a:tailEnd/>
            </a:ln>
            <a:effectLst/>
          </p:spPr>
          <p:txBody>
            <a:bodyPr/>
            <a:lstStyle/>
            <a:p>
              <a:pPr eaLnBrk="1" hangingPunct="1">
                <a:defRPr/>
              </a:pPr>
              <a:endParaRPr lang="en-US" sz="675" dirty="0">
                <a:solidFill>
                  <a:srgbClr val="003896"/>
                </a:solidFill>
                <a:effectLst>
                  <a:outerShdw blurRad="38100" dist="38100" dir="2700000" algn="tl">
                    <a:srgbClr val="000000">
                      <a:alpha val="43137"/>
                    </a:srgbClr>
                  </a:outerShdw>
                </a:effectLst>
                <a:latin typeface="Arial"/>
                <a:cs typeface="Arial"/>
              </a:endParaRPr>
            </a:p>
          </p:txBody>
        </p:sp>
        <p:sp>
          <p:nvSpPr>
            <p:cNvPr id="30" name="LineLegend3" hidden="1">
              <a:extLst>
                <a:ext uri="{FF2B5EF4-FFF2-40B4-BE49-F238E27FC236}">
                  <a16:creationId xmlns:a16="http://schemas.microsoft.com/office/drawing/2014/main" id="{3536AD52-C365-4238-B825-4DD12D438C27}"/>
                </a:ext>
              </a:extLst>
            </p:cNvPr>
            <p:cNvSpPr>
              <a:spLocks noChangeShapeType="1"/>
            </p:cNvSpPr>
            <p:nvPr/>
          </p:nvSpPr>
          <p:spPr bwMode="auto">
            <a:xfrm>
              <a:off x="2411" y="3137"/>
              <a:ext cx="288" cy="0"/>
            </a:xfrm>
            <a:prstGeom prst="line">
              <a:avLst/>
            </a:prstGeom>
            <a:noFill/>
            <a:ln w="28575">
              <a:solidFill>
                <a:schemeClr val="tx1"/>
              </a:solidFill>
              <a:prstDash val="sysDot"/>
              <a:round/>
              <a:headEnd/>
              <a:tailEnd/>
            </a:ln>
            <a:effectLst/>
          </p:spPr>
          <p:txBody>
            <a:bodyPr/>
            <a:lstStyle/>
            <a:p>
              <a:pPr eaLnBrk="1" hangingPunct="1">
                <a:defRPr/>
              </a:pPr>
              <a:endParaRPr lang="en-US" sz="675" dirty="0">
                <a:solidFill>
                  <a:srgbClr val="003896"/>
                </a:solidFill>
                <a:effectLst>
                  <a:outerShdw blurRad="38100" dist="38100" dir="2700000" algn="tl">
                    <a:srgbClr val="000000">
                      <a:alpha val="43137"/>
                    </a:srgbClr>
                  </a:outerShdw>
                </a:effectLst>
                <a:latin typeface="Arial"/>
                <a:cs typeface="Arial"/>
              </a:endParaRPr>
            </a:p>
          </p:txBody>
        </p:sp>
        <p:sp>
          <p:nvSpPr>
            <p:cNvPr id="31" name="Legend1" hidden="1">
              <a:extLst>
                <a:ext uri="{FF2B5EF4-FFF2-40B4-BE49-F238E27FC236}">
                  <a16:creationId xmlns:a16="http://schemas.microsoft.com/office/drawing/2014/main" id="{18310CBB-604B-49CB-A75A-02073466B5AF}"/>
                </a:ext>
              </a:extLst>
            </p:cNvPr>
            <p:cNvSpPr>
              <a:spLocks noChangeArrowheads="1"/>
            </p:cNvSpPr>
            <p:nvPr userDrawn="1"/>
          </p:nvSpPr>
          <p:spPr bwMode="auto">
            <a:xfrm>
              <a:off x="2771" y="2750"/>
              <a:ext cx="212" cy="87"/>
            </a:xfrm>
            <a:prstGeom prst="rect">
              <a:avLst/>
            </a:prstGeom>
            <a:noFill/>
            <a:ln>
              <a:noFill/>
            </a:ln>
            <a:effec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900" dirty="0">
                  <a:solidFill>
                    <a:srgbClr val="003896"/>
                  </a:solidFill>
                </a:rPr>
                <a:t>Legend1</a:t>
              </a:r>
            </a:p>
          </p:txBody>
        </p:sp>
        <p:sp>
          <p:nvSpPr>
            <p:cNvPr id="32" name="Legend2" hidden="1">
              <a:extLst>
                <a:ext uri="{FF2B5EF4-FFF2-40B4-BE49-F238E27FC236}">
                  <a16:creationId xmlns:a16="http://schemas.microsoft.com/office/drawing/2014/main" id="{D6FA6629-659F-4B92-976D-6E95C228C8A2}"/>
                </a:ext>
              </a:extLst>
            </p:cNvPr>
            <p:cNvSpPr>
              <a:spLocks noChangeArrowheads="1"/>
            </p:cNvSpPr>
            <p:nvPr userDrawn="1"/>
          </p:nvSpPr>
          <p:spPr bwMode="auto">
            <a:xfrm>
              <a:off x="2771" y="2915"/>
              <a:ext cx="212" cy="87"/>
            </a:xfrm>
            <a:prstGeom prst="rect">
              <a:avLst/>
            </a:prstGeom>
            <a:noFill/>
            <a:ln>
              <a:noFill/>
            </a:ln>
            <a:effec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900" dirty="0">
                  <a:solidFill>
                    <a:srgbClr val="003896"/>
                  </a:solidFill>
                </a:rPr>
                <a:t>Legend2</a:t>
              </a:r>
            </a:p>
          </p:txBody>
        </p:sp>
        <p:sp>
          <p:nvSpPr>
            <p:cNvPr id="33" name="Legend3" hidden="1">
              <a:extLst>
                <a:ext uri="{FF2B5EF4-FFF2-40B4-BE49-F238E27FC236}">
                  <a16:creationId xmlns:a16="http://schemas.microsoft.com/office/drawing/2014/main" id="{5DA1F21D-F3FE-4839-AC4D-03AE80F52B3E}"/>
                </a:ext>
              </a:extLst>
            </p:cNvPr>
            <p:cNvSpPr>
              <a:spLocks noChangeArrowheads="1"/>
            </p:cNvSpPr>
            <p:nvPr userDrawn="1"/>
          </p:nvSpPr>
          <p:spPr bwMode="auto">
            <a:xfrm>
              <a:off x="2771" y="3080"/>
              <a:ext cx="212" cy="87"/>
            </a:xfrm>
            <a:prstGeom prst="rect">
              <a:avLst/>
            </a:prstGeom>
            <a:noFill/>
            <a:ln>
              <a:noFill/>
            </a:ln>
            <a:effec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900" dirty="0">
                  <a:solidFill>
                    <a:srgbClr val="003896"/>
                  </a:solidFill>
                </a:rPr>
                <a:t>Legend3</a:t>
              </a:r>
            </a:p>
          </p:txBody>
        </p:sp>
      </p:grpSp>
      <p:grpSp>
        <p:nvGrpSpPr>
          <p:cNvPr id="34" name="LegendMoons" hidden="1">
            <a:extLst>
              <a:ext uri="{FF2B5EF4-FFF2-40B4-BE49-F238E27FC236}">
                <a16:creationId xmlns:a16="http://schemas.microsoft.com/office/drawing/2014/main" id="{BD915E32-DA40-4C72-9023-E58F727DCE13}"/>
              </a:ext>
            </a:extLst>
          </p:cNvPr>
          <p:cNvGrpSpPr>
            <a:grpSpLocks/>
          </p:cNvGrpSpPr>
          <p:nvPr>
            <p:custDataLst>
              <p:tags r:id="rId11"/>
            </p:custDataLst>
          </p:nvPr>
        </p:nvGrpSpPr>
        <p:grpSpPr bwMode="auto">
          <a:xfrm>
            <a:off x="10636258" y="1052513"/>
            <a:ext cx="808568" cy="1230312"/>
            <a:chOff x="4965" y="484"/>
            <a:chExt cx="382" cy="775"/>
          </a:xfrm>
        </p:grpSpPr>
        <p:grpSp>
          <p:nvGrpSpPr>
            <p:cNvPr id="35" name="MoonLegend1" hidden="1">
              <a:extLst>
                <a:ext uri="{FF2B5EF4-FFF2-40B4-BE49-F238E27FC236}">
                  <a16:creationId xmlns:a16="http://schemas.microsoft.com/office/drawing/2014/main" id="{8146BFB7-619A-47F8-80DF-B356C539140D}"/>
                </a:ext>
              </a:extLst>
            </p:cNvPr>
            <p:cNvGrpSpPr>
              <a:grpSpLocks noChangeAspect="1"/>
            </p:cNvGrpSpPr>
            <p:nvPr userDrawn="1">
              <p:custDataLst>
                <p:tags r:id="rId13"/>
              </p:custDataLst>
            </p:nvPr>
          </p:nvGrpSpPr>
          <p:grpSpPr bwMode="auto">
            <a:xfrm>
              <a:off x="4965" y="486"/>
              <a:ext cx="112" cy="112"/>
              <a:chOff x="4533" y="183"/>
              <a:chExt cx="144" cy="144"/>
            </a:xfrm>
          </p:grpSpPr>
          <p:sp>
            <p:nvSpPr>
              <p:cNvPr id="53" name="Oval 36" hidden="1">
                <a:extLst>
                  <a:ext uri="{FF2B5EF4-FFF2-40B4-BE49-F238E27FC236}">
                    <a16:creationId xmlns:a16="http://schemas.microsoft.com/office/drawing/2014/main" id="{7991C66C-695E-48AB-8044-6CD4221BDF2A}"/>
                  </a:ext>
                </a:extLst>
              </p:cNvPr>
              <p:cNvSpPr>
                <a:spLocks noChangeAspect="1" noChangeArrowheads="1"/>
              </p:cNvSpPr>
              <p:nvPr>
                <p:custDataLst>
                  <p:tags r:id="rId26"/>
                </p:custDataLst>
              </p:nvPr>
            </p:nvSpPr>
            <p:spPr bwMode="blackWhite">
              <a:xfrm>
                <a:off x="4533" y="183"/>
                <a:ext cx="144" cy="144"/>
              </a:xfrm>
              <a:prstGeom prst="ellipse">
                <a:avLst/>
              </a:prstGeom>
              <a:solidFill>
                <a:schemeClr val="accent1"/>
              </a:solidFill>
              <a:ln w="9525">
                <a:solidFill>
                  <a:schemeClr val="tx1"/>
                </a:solidFill>
                <a:round/>
                <a:headEnd/>
                <a:tailEnd/>
              </a:ln>
              <a:effectLst/>
            </p:spPr>
            <p:txBody>
              <a:bodyPr wrap="none"/>
              <a:lstStyle/>
              <a:p>
                <a:pPr eaLnBrk="1" hangingPunct="1">
                  <a:defRPr/>
                </a:pPr>
                <a:endParaRPr lang="en-US" sz="675" dirty="0">
                  <a:solidFill>
                    <a:srgbClr val="003896"/>
                  </a:solidFill>
                  <a:effectLst>
                    <a:outerShdw blurRad="38100" dist="38100" dir="2700000" algn="tl">
                      <a:srgbClr val="000000">
                        <a:alpha val="43137"/>
                      </a:srgbClr>
                    </a:outerShdw>
                  </a:effectLst>
                  <a:latin typeface="Arial"/>
                  <a:cs typeface="Arial"/>
                </a:endParaRPr>
              </a:p>
            </p:txBody>
          </p:sp>
          <p:sp>
            <p:nvSpPr>
              <p:cNvPr id="54" name="Arc 37" hidden="1">
                <a:extLst>
                  <a:ext uri="{FF2B5EF4-FFF2-40B4-BE49-F238E27FC236}">
                    <a16:creationId xmlns:a16="http://schemas.microsoft.com/office/drawing/2014/main" id="{4FA4CCD2-B453-4729-901D-7AF3A96AA987}"/>
                  </a:ext>
                </a:extLst>
              </p:cNvPr>
              <p:cNvSpPr>
                <a:spLocks noChangeAspect="1"/>
              </p:cNvSpPr>
              <p:nvPr>
                <p:custDataLst>
                  <p:tags r:id="rId27"/>
                </p:custDataLst>
              </p:nvPr>
            </p:nvSpPr>
            <p:spPr bwMode="black">
              <a:xfrm>
                <a:off x="4533" y="183"/>
                <a:ext cx="144" cy="144"/>
              </a:xfrm>
              <a:custGeom>
                <a:avLst/>
                <a:gdLst>
                  <a:gd name="G0" fmla="+- 21600 0 0"/>
                  <a:gd name="G1" fmla="+- 21600 0 0"/>
                  <a:gd name="G2" fmla="+- 21600 0 0"/>
                  <a:gd name="T0" fmla="*/ 21600 w 43200"/>
                  <a:gd name="T1" fmla="*/ 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path>
                  <a:path w="43200" h="43200" stroke="0" extrusionOk="0">
                    <a:moveTo>
                      <a:pt x="21599" y="0"/>
                    </a:moveTo>
                    <a:lnTo>
                      <a:pt x="21600" y="21600"/>
                    </a:lnTo>
                    <a:close/>
                  </a:path>
                </a:pathLst>
              </a:custGeom>
              <a:solidFill>
                <a:schemeClr val="folHlink"/>
              </a:solidFill>
              <a:ln w="9525">
                <a:solidFill>
                  <a:schemeClr val="tx1"/>
                </a:solidFill>
                <a:round/>
                <a:headEnd/>
                <a:tailEnd/>
              </a:ln>
              <a:effectLst/>
            </p:spPr>
            <p:txBody>
              <a:bodyPr wrap="none"/>
              <a:lstStyle/>
              <a:p>
                <a:pPr eaLnBrk="1" hangingPunct="1">
                  <a:defRPr/>
                </a:pPr>
                <a:endParaRPr lang="en-US" sz="675" dirty="0">
                  <a:solidFill>
                    <a:srgbClr val="003896"/>
                  </a:solidFill>
                  <a:effectLst>
                    <a:outerShdw blurRad="38100" dist="38100" dir="2700000" algn="tl">
                      <a:srgbClr val="000000">
                        <a:alpha val="43137"/>
                      </a:srgbClr>
                    </a:outerShdw>
                  </a:effectLst>
                  <a:latin typeface="Arial"/>
                  <a:cs typeface="Arial"/>
                </a:endParaRPr>
              </a:p>
            </p:txBody>
          </p:sp>
        </p:grpSp>
        <p:grpSp>
          <p:nvGrpSpPr>
            <p:cNvPr id="36" name="MoonLegend2" hidden="1">
              <a:extLst>
                <a:ext uri="{FF2B5EF4-FFF2-40B4-BE49-F238E27FC236}">
                  <a16:creationId xmlns:a16="http://schemas.microsoft.com/office/drawing/2014/main" id="{95E4AE6B-8719-4340-8534-D03870A413CB}"/>
                </a:ext>
              </a:extLst>
            </p:cNvPr>
            <p:cNvGrpSpPr>
              <a:grpSpLocks noChangeAspect="1"/>
            </p:cNvGrpSpPr>
            <p:nvPr userDrawn="1">
              <p:custDataLst>
                <p:tags r:id="rId14"/>
              </p:custDataLst>
            </p:nvPr>
          </p:nvGrpSpPr>
          <p:grpSpPr bwMode="auto">
            <a:xfrm>
              <a:off x="4965" y="650"/>
              <a:ext cx="112" cy="112"/>
              <a:chOff x="1694" y="2044"/>
              <a:chExt cx="160" cy="160"/>
            </a:xfrm>
          </p:grpSpPr>
          <p:sp>
            <p:nvSpPr>
              <p:cNvPr id="51" name="Oval 39" hidden="1">
                <a:extLst>
                  <a:ext uri="{FF2B5EF4-FFF2-40B4-BE49-F238E27FC236}">
                    <a16:creationId xmlns:a16="http://schemas.microsoft.com/office/drawing/2014/main" id="{D66C7818-7761-4F0A-BF36-071C0D72863B}"/>
                  </a:ext>
                </a:extLst>
              </p:cNvPr>
              <p:cNvSpPr>
                <a:spLocks noChangeAspect="1" noChangeArrowheads="1"/>
              </p:cNvSpPr>
              <p:nvPr>
                <p:custDataLst>
                  <p:tags r:id="rId24"/>
                </p:custDataLst>
              </p:nvPr>
            </p:nvSpPr>
            <p:spPr bwMode="blackWhite">
              <a:xfrm>
                <a:off x="1694" y="2044"/>
                <a:ext cx="160" cy="160"/>
              </a:xfrm>
              <a:prstGeom prst="ellipse">
                <a:avLst/>
              </a:prstGeom>
              <a:solidFill>
                <a:schemeClr val="accent1"/>
              </a:solidFill>
              <a:ln w="9525">
                <a:solidFill>
                  <a:schemeClr val="tx1"/>
                </a:solidFill>
                <a:round/>
                <a:headEnd/>
                <a:tailEnd/>
              </a:ln>
              <a:effectLst/>
            </p:spPr>
            <p:txBody>
              <a:bodyPr wrap="none"/>
              <a:lstStyle/>
              <a:p>
                <a:pPr eaLnBrk="1" hangingPunct="1">
                  <a:defRPr/>
                </a:pPr>
                <a:endParaRPr lang="en-US" sz="675" dirty="0">
                  <a:solidFill>
                    <a:srgbClr val="003896"/>
                  </a:solidFill>
                  <a:effectLst>
                    <a:outerShdw blurRad="38100" dist="38100" dir="2700000" algn="tl">
                      <a:srgbClr val="000000">
                        <a:alpha val="43137"/>
                      </a:srgbClr>
                    </a:outerShdw>
                  </a:effectLst>
                  <a:latin typeface="Arial"/>
                  <a:cs typeface="Arial"/>
                </a:endParaRPr>
              </a:p>
            </p:txBody>
          </p:sp>
          <p:sp>
            <p:nvSpPr>
              <p:cNvPr id="52" name="Arc 40" hidden="1">
                <a:extLst>
                  <a:ext uri="{FF2B5EF4-FFF2-40B4-BE49-F238E27FC236}">
                    <a16:creationId xmlns:a16="http://schemas.microsoft.com/office/drawing/2014/main" id="{76CA6869-B9F7-4A30-A164-BD7E1409F962}"/>
                  </a:ext>
                </a:extLst>
              </p:cNvPr>
              <p:cNvSpPr>
                <a:spLocks noChangeAspect="1"/>
              </p:cNvSpPr>
              <p:nvPr>
                <p:custDataLst>
                  <p:tags r:id="rId25"/>
                </p:custDataLst>
              </p:nvPr>
            </p:nvSpPr>
            <p:spPr bwMode="black">
              <a:xfrm>
                <a:off x="1774" y="2044"/>
                <a:ext cx="80" cy="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folHlink"/>
              </a:solidFill>
              <a:ln w="9525">
                <a:solidFill>
                  <a:schemeClr val="tx1"/>
                </a:solidFill>
                <a:round/>
                <a:headEnd/>
                <a:tailEnd/>
              </a:ln>
              <a:effectLst/>
            </p:spPr>
            <p:txBody>
              <a:bodyPr wrap="none"/>
              <a:lstStyle/>
              <a:p>
                <a:pPr eaLnBrk="1" hangingPunct="1">
                  <a:defRPr/>
                </a:pPr>
                <a:endParaRPr lang="en-US" sz="675" dirty="0">
                  <a:solidFill>
                    <a:srgbClr val="003896"/>
                  </a:solidFill>
                  <a:effectLst>
                    <a:outerShdw blurRad="38100" dist="38100" dir="2700000" algn="tl">
                      <a:srgbClr val="000000">
                        <a:alpha val="43137"/>
                      </a:srgbClr>
                    </a:outerShdw>
                  </a:effectLst>
                  <a:latin typeface="Arial"/>
                  <a:cs typeface="Arial"/>
                </a:endParaRPr>
              </a:p>
            </p:txBody>
          </p:sp>
        </p:grpSp>
        <p:grpSp>
          <p:nvGrpSpPr>
            <p:cNvPr id="37" name="MoonLegend3" hidden="1">
              <a:extLst>
                <a:ext uri="{FF2B5EF4-FFF2-40B4-BE49-F238E27FC236}">
                  <a16:creationId xmlns:a16="http://schemas.microsoft.com/office/drawing/2014/main" id="{9643F900-7669-4A51-BEB1-F0D35D615A56}"/>
                </a:ext>
              </a:extLst>
            </p:cNvPr>
            <p:cNvGrpSpPr>
              <a:grpSpLocks noChangeAspect="1"/>
            </p:cNvGrpSpPr>
            <p:nvPr userDrawn="1">
              <p:custDataLst>
                <p:tags r:id="rId15"/>
              </p:custDataLst>
            </p:nvPr>
          </p:nvGrpSpPr>
          <p:grpSpPr bwMode="auto">
            <a:xfrm>
              <a:off x="4965" y="815"/>
              <a:ext cx="112" cy="112"/>
              <a:chOff x="4495" y="897"/>
              <a:chExt cx="160" cy="160"/>
            </a:xfrm>
          </p:grpSpPr>
          <p:sp>
            <p:nvSpPr>
              <p:cNvPr id="49" name="Oval 42" hidden="1">
                <a:extLst>
                  <a:ext uri="{FF2B5EF4-FFF2-40B4-BE49-F238E27FC236}">
                    <a16:creationId xmlns:a16="http://schemas.microsoft.com/office/drawing/2014/main" id="{F7BBBB85-D2FC-4A02-86C5-D516608E72AB}"/>
                  </a:ext>
                </a:extLst>
              </p:cNvPr>
              <p:cNvSpPr>
                <a:spLocks noChangeAspect="1" noChangeArrowheads="1"/>
              </p:cNvSpPr>
              <p:nvPr>
                <p:custDataLst>
                  <p:tags r:id="rId22"/>
                </p:custDataLst>
              </p:nvPr>
            </p:nvSpPr>
            <p:spPr bwMode="blackWhite">
              <a:xfrm>
                <a:off x="4495" y="897"/>
                <a:ext cx="160" cy="160"/>
              </a:xfrm>
              <a:prstGeom prst="ellipse">
                <a:avLst/>
              </a:prstGeom>
              <a:solidFill>
                <a:schemeClr val="accent1"/>
              </a:solidFill>
              <a:ln w="9525">
                <a:solidFill>
                  <a:schemeClr val="tx1"/>
                </a:solidFill>
                <a:round/>
                <a:headEnd/>
                <a:tailEnd/>
              </a:ln>
              <a:effectLst/>
            </p:spPr>
            <p:txBody>
              <a:bodyPr wrap="none"/>
              <a:lstStyle/>
              <a:p>
                <a:pPr eaLnBrk="1" hangingPunct="1">
                  <a:defRPr/>
                </a:pPr>
                <a:endParaRPr lang="en-US" sz="675" dirty="0">
                  <a:solidFill>
                    <a:srgbClr val="003896"/>
                  </a:solidFill>
                  <a:effectLst>
                    <a:outerShdw blurRad="38100" dist="38100" dir="2700000" algn="tl">
                      <a:srgbClr val="000000">
                        <a:alpha val="43137"/>
                      </a:srgbClr>
                    </a:outerShdw>
                  </a:effectLst>
                  <a:latin typeface="Arial"/>
                  <a:cs typeface="Arial"/>
                </a:endParaRPr>
              </a:p>
            </p:txBody>
          </p:sp>
          <p:sp>
            <p:nvSpPr>
              <p:cNvPr id="50" name="Arc 43" hidden="1">
                <a:extLst>
                  <a:ext uri="{FF2B5EF4-FFF2-40B4-BE49-F238E27FC236}">
                    <a16:creationId xmlns:a16="http://schemas.microsoft.com/office/drawing/2014/main" id="{879F774D-D24E-4D19-84B8-C955ECDC3FFA}"/>
                  </a:ext>
                </a:extLst>
              </p:cNvPr>
              <p:cNvSpPr>
                <a:spLocks noChangeAspect="1"/>
              </p:cNvSpPr>
              <p:nvPr>
                <p:custDataLst>
                  <p:tags r:id="rId23"/>
                </p:custDataLst>
              </p:nvPr>
            </p:nvSpPr>
            <p:spPr bwMode="black">
              <a:xfrm>
                <a:off x="4575" y="897"/>
                <a:ext cx="80" cy="160"/>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chemeClr val="folHlink"/>
              </a:solidFill>
              <a:ln w="9525">
                <a:solidFill>
                  <a:schemeClr val="tx1"/>
                </a:solidFill>
                <a:round/>
                <a:headEnd/>
                <a:tailEnd/>
              </a:ln>
              <a:effectLst/>
            </p:spPr>
            <p:txBody>
              <a:bodyPr wrap="none"/>
              <a:lstStyle/>
              <a:p>
                <a:pPr eaLnBrk="1" hangingPunct="1">
                  <a:defRPr/>
                </a:pPr>
                <a:endParaRPr lang="en-US" sz="675" dirty="0">
                  <a:solidFill>
                    <a:srgbClr val="003896"/>
                  </a:solidFill>
                  <a:effectLst>
                    <a:outerShdw blurRad="38100" dist="38100" dir="2700000" algn="tl">
                      <a:srgbClr val="000000">
                        <a:alpha val="43137"/>
                      </a:srgbClr>
                    </a:outerShdw>
                  </a:effectLst>
                  <a:latin typeface="Arial"/>
                  <a:cs typeface="Arial"/>
                </a:endParaRPr>
              </a:p>
            </p:txBody>
          </p:sp>
        </p:grpSp>
        <p:grpSp>
          <p:nvGrpSpPr>
            <p:cNvPr id="38" name="MoonLegend4" hidden="1">
              <a:extLst>
                <a:ext uri="{FF2B5EF4-FFF2-40B4-BE49-F238E27FC236}">
                  <a16:creationId xmlns:a16="http://schemas.microsoft.com/office/drawing/2014/main" id="{E4011441-46BE-4E3A-8AF5-3904B79BDBD2}"/>
                </a:ext>
              </a:extLst>
            </p:cNvPr>
            <p:cNvGrpSpPr>
              <a:grpSpLocks noChangeAspect="1"/>
            </p:cNvGrpSpPr>
            <p:nvPr userDrawn="1">
              <p:custDataLst>
                <p:tags r:id="rId16"/>
              </p:custDataLst>
            </p:nvPr>
          </p:nvGrpSpPr>
          <p:grpSpPr bwMode="auto">
            <a:xfrm>
              <a:off x="4965" y="982"/>
              <a:ext cx="112" cy="112"/>
              <a:chOff x="4495" y="1198"/>
              <a:chExt cx="160" cy="160"/>
            </a:xfrm>
          </p:grpSpPr>
          <p:sp>
            <p:nvSpPr>
              <p:cNvPr id="47" name="Oval 45" hidden="1">
                <a:extLst>
                  <a:ext uri="{FF2B5EF4-FFF2-40B4-BE49-F238E27FC236}">
                    <a16:creationId xmlns:a16="http://schemas.microsoft.com/office/drawing/2014/main" id="{2AB0004D-1D40-41AD-B027-73A2B5C86E26}"/>
                  </a:ext>
                </a:extLst>
              </p:cNvPr>
              <p:cNvSpPr>
                <a:spLocks noChangeAspect="1" noChangeArrowheads="1"/>
              </p:cNvSpPr>
              <p:nvPr>
                <p:custDataLst>
                  <p:tags r:id="rId20"/>
                </p:custDataLst>
              </p:nvPr>
            </p:nvSpPr>
            <p:spPr bwMode="blackWhite">
              <a:xfrm>
                <a:off x="4495" y="1198"/>
                <a:ext cx="160" cy="160"/>
              </a:xfrm>
              <a:prstGeom prst="ellipse">
                <a:avLst/>
              </a:prstGeom>
              <a:solidFill>
                <a:schemeClr val="accent1"/>
              </a:solidFill>
              <a:ln w="9525">
                <a:solidFill>
                  <a:schemeClr val="tx1"/>
                </a:solidFill>
                <a:round/>
                <a:headEnd/>
                <a:tailEnd/>
              </a:ln>
              <a:effectLst/>
            </p:spPr>
            <p:txBody>
              <a:bodyPr wrap="none"/>
              <a:lstStyle/>
              <a:p>
                <a:pPr eaLnBrk="1" hangingPunct="1">
                  <a:defRPr/>
                </a:pPr>
                <a:endParaRPr lang="en-US" sz="675" dirty="0">
                  <a:solidFill>
                    <a:srgbClr val="003896"/>
                  </a:solidFill>
                  <a:effectLst>
                    <a:outerShdw blurRad="38100" dist="38100" dir="2700000" algn="tl">
                      <a:srgbClr val="000000">
                        <a:alpha val="43137"/>
                      </a:srgbClr>
                    </a:outerShdw>
                  </a:effectLst>
                  <a:latin typeface="Arial"/>
                  <a:cs typeface="Arial"/>
                </a:endParaRPr>
              </a:p>
            </p:txBody>
          </p:sp>
          <p:sp>
            <p:nvSpPr>
              <p:cNvPr id="48" name="Arc 46" hidden="1">
                <a:extLst>
                  <a:ext uri="{FF2B5EF4-FFF2-40B4-BE49-F238E27FC236}">
                    <a16:creationId xmlns:a16="http://schemas.microsoft.com/office/drawing/2014/main" id="{D80E230D-6711-4157-9362-A0F457D9D5C3}"/>
                  </a:ext>
                </a:extLst>
              </p:cNvPr>
              <p:cNvSpPr>
                <a:spLocks noChangeAspect="1"/>
              </p:cNvSpPr>
              <p:nvPr>
                <p:custDataLst>
                  <p:tags r:id="rId21"/>
                </p:custDataLst>
              </p:nvPr>
            </p:nvSpPr>
            <p:spPr bwMode="black">
              <a:xfrm>
                <a:off x="4495" y="1198"/>
                <a:ext cx="160" cy="160"/>
              </a:xfrm>
              <a:custGeom>
                <a:avLst/>
                <a:gdLst>
                  <a:gd name="G0" fmla="+- 21600 0 0"/>
                  <a:gd name="G1" fmla="+- 21600 0 0"/>
                  <a:gd name="G2" fmla="+- 21600 0 0"/>
                  <a:gd name="T0" fmla="*/ 21600 w 43200"/>
                  <a:gd name="T1" fmla="*/ 0 h 43200"/>
                  <a:gd name="T2" fmla="*/ 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solidFill>
                <a:schemeClr val="folHlink"/>
              </a:solidFill>
              <a:ln w="9525">
                <a:solidFill>
                  <a:schemeClr val="tx1"/>
                </a:solidFill>
                <a:round/>
                <a:headEnd/>
                <a:tailEnd/>
              </a:ln>
              <a:effectLst/>
            </p:spPr>
            <p:txBody>
              <a:bodyPr wrap="none"/>
              <a:lstStyle/>
              <a:p>
                <a:pPr eaLnBrk="1" hangingPunct="1">
                  <a:defRPr/>
                </a:pPr>
                <a:endParaRPr lang="en-US" sz="675" dirty="0">
                  <a:solidFill>
                    <a:srgbClr val="003896"/>
                  </a:solidFill>
                  <a:effectLst>
                    <a:outerShdw blurRad="38100" dist="38100" dir="2700000" algn="tl">
                      <a:srgbClr val="000000">
                        <a:alpha val="43137"/>
                      </a:srgbClr>
                    </a:outerShdw>
                  </a:effectLst>
                  <a:latin typeface="Arial"/>
                  <a:cs typeface="Arial"/>
                </a:endParaRPr>
              </a:p>
            </p:txBody>
          </p:sp>
        </p:grpSp>
        <p:grpSp>
          <p:nvGrpSpPr>
            <p:cNvPr id="39" name="MoonLegend5" hidden="1">
              <a:extLst>
                <a:ext uri="{FF2B5EF4-FFF2-40B4-BE49-F238E27FC236}">
                  <a16:creationId xmlns:a16="http://schemas.microsoft.com/office/drawing/2014/main" id="{2FD16A1F-45BD-4426-8161-0E3B3D4E5A67}"/>
                </a:ext>
              </a:extLst>
            </p:cNvPr>
            <p:cNvGrpSpPr>
              <a:grpSpLocks noChangeAspect="1"/>
            </p:cNvGrpSpPr>
            <p:nvPr userDrawn="1">
              <p:custDataLst>
                <p:tags r:id="rId17"/>
              </p:custDataLst>
            </p:nvPr>
          </p:nvGrpSpPr>
          <p:grpSpPr bwMode="auto">
            <a:xfrm>
              <a:off x="4965" y="1147"/>
              <a:ext cx="112" cy="112"/>
              <a:chOff x="4495" y="1440"/>
              <a:chExt cx="160" cy="160"/>
            </a:xfrm>
          </p:grpSpPr>
          <p:sp>
            <p:nvSpPr>
              <p:cNvPr id="45" name="Oval 48" hidden="1">
                <a:extLst>
                  <a:ext uri="{FF2B5EF4-FFF2-40B4-BE49-F238E27FC236}">
                    <a16:creationId xmlns:a16="http://schemas.microsoft.com/office/drawing/2014/main" id="{3589A8AC-E8A3-45F0-9C2C-635F0E10308B}"/>
                  </a:ext>
                </a:extLst>
              </p:cNvPr>
              <p:cNvSpPr>
                <a:spLocks noChangeAspect="1" noChangeArrowheads="1"/>
              </p:cNvSpPr>
              <p:nvPr>
                <p:custDataLst>
                  <p:tags r:id="rId18"/>
                </p:custDataLst>
              </p:nvPr>
            </p:nvSpPr>
            <p:spPr bwMode="blackWhite">
              <a:xfrm>
                <a:off x="4495" y="1440"/>
                <a:ext cx="160" cy="160"/>
              </a:xfrm>
              <a:prstGeom prst="ellipse">
                <a:avLst/>
              </a:prstGeom>
              <a:solidFill>
                <a:schemeClr val="accent1"/>
              </a:solidFill>
              <a:ln w="9525">
                <a:solidFill>
                  <a:schemeClr val="tx1"/>
                </a:solidFill>
                <a:round/>
                <a:headEnd/>
                <a:tailEnd/>
              </a:ln>
              <a:effectLst/>
            </p:spPr>
            <p:txBody>
              <a:bodyPr wrap="none"/>
              <a:lstStyle/>
              <a:p>
                <a:pPr eaLnBrk="1" hangingPunct="1">
                  <a:defRPr/>
                </a:pPr>
                <a:endParaRPr lang="en-US" sz="675" dirty="0">
                  <a:solidFill>
                    <a:srgbClr val="003896"/>
                  </a:solidFill>
                  <a:effectLst>
                    <a:outerShdw blurRad="38100" dist="38100" dir="2700000" algn="tl">
                      <a:srgbClr val="000000">
                        <a:alpha val="43137"/>
                      </a:srgbClr>
                    </a:outerShdw>
                  </a:effectLst>
                  <a:latin typeface="Arial"/>
                  <a:cs typeface="Arial"/>
                </a:endParaRPr>
              </a:p>
            </p:txBody>
          </p:sp>
          <p:sp>
            <p:nvSpPr>
              <p:cNvPr id="46" name="Oval 49" hidden="1">
                <a:extLst>
                  <a:ext uri="{FF2B5EF4-FFF2-40B4-BE49-F238E27FC236}">
                    <a16:creationId xmlns:a16="http://schemas.microsoft.com/office/drawing/2014/main" id="{A1C1B2A5-3F50-47FA-B451-F5466B561967}"/>
                  </a:ext>
                </a:extLst>
              </p:cNvPr>
              <p:cNvSpPr>
                <a:spLocks noChangeAspect="1" noChangeArrowheads="1"/>
              </p:cNvSpPr>
              <p:nvPr>
                <p:custDataLst>
                  <p:tags r:id="rId19"/>
                </p:custDataLst>
              </p:nvPr>
            </p:nvSpPr>
            <p:spPr bwMode="black">
              <a:xfrm>
                <a:off x="4495" y="1440"/>
                <a:ext cx="160" cy="160"/>
              </a:xfrm>
              <a:prstGeom prst="ellipse">
                <a:avLst/>
              </a:prstGeom>
              <a:solidFill>
                <a:schemeClr val="folHlink"/>
              </a:solidFill>
              <a:ln w="9525">
                <a:solidFill>
                  <a:schemeClr val="tx1"/>
                </a:solidFill>
                <a:round/>
                <a:headEnd/>
                <a:tailEnd/>
              </a:ln>
              <a:effectLst/>
            </p:spPr>
            <p:txBody>
              <a:bodyPr wrap="none"/>
              <a:lstStyle/>
              <a:p>
                <a:pPr eaLnBrk="1" hangingPunct="1">
                  <a:defRPr/>
                </a:pPr>
                <a:endParaRPr lang="en-US" sz="675" dirty="0">
                  <a:solidFill>
                    <a:srgbClr val="003896"/>
                  </a:solidFill>
                  <a:effectLst>
                    <a:outerShdw blurRad="38100" dist="38100" dir="2700000" algn="tl">
                      <a:srgbClr val="000000">
                        <a:alpha val="43137"/>
                      </a:srgbClr>
                    </a:outerShdw>
                  </a:effectLst>
                  <a:latin typeface="Arial"/>
                  <a:cs typeface="Arial"/>
                </a:endParaRPr>
              </a:p>
            </p:txBody>
          </p:sp>
        </p:grpSp>
        <p:sp>
          <p:nvSpPr>
            <p:cNvPr id="40" name="Legend1" hidden="1">
              <a:extLst>
                <a:ext uri="{FF2B5EF4-FFF2-40B4-BE49-F238E27FC236}">
                  <a16:creationId xmlns:a16="http://schemas.microsoft.com/office/drawing/2014/main" id="{9F51EDBC-BEF3-4413-8C1F-FEF5507AEA75}"/>
                </a:ext>
              </a:extLst>
            </p:cNvPr>
            <p:cNvSpPr>
              <a:spLocks noChangeArrowheads="1"/>
            </p:cNvSpPr>
            <p:nvPr userDrawn="1"/>
          </p:nvSpPr>
          <p:spPr bwMode="auto">
            <a:xfrm>
              <a:off x="5135" y="484"/>
              <a:ext cx="212" cy="87"/>
            </a:xfrm>
            <a:prstGeom prst="rect">
              <a:avLst/>
            </a:prstGeom>
            <a:noFill/>
            <a:ln>
              <a:noFill/>
            </a:ln>
            <a:effec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900" dirty="0">
                  <a:solidFill>
                    <a:srgbClr val="003896"/>
                  </a:solidFill>
                </a:rPr>
                <a:t>Legend1</a:t>
              </a:r>
            </a:p>
          </p:txBody>
        </p:sp>
        <p:sp>
          <p:nvSpPr>
            <p:cNvPr id="41" name="Legend2" hidden="1">
              <a:extLst>
                <a:ext uri="{FF2B5EF4-FFF2-40B4-BE49-F238E27FC236}">
                  <a16:creationId xmlns:a16="http://schemas.microsoft.com/office/drawing/2014/main" id="{A2035CF6-6B6E-43AF-A8EF-71EFBDEC99B6}"/>
                </a:ext>
              </a:extLst>
            </p:cNvPr>
            <p:cNvSpPr>
              <a:spLocks noChangeArrowheads="1"/>
            </p:cNvSpPr>
            <p:nvPr userDrawn="1"/>
          </p:nvSpPr>
          <p:spPr bwMode="auto">
            <a:xfrm>
              <a:off x="5135" y="649"/>
              <a:ext cx="212" cy="87"/>
            </a:xfrm>
            <a:prstGeom prst="rect">
              <a:avLst/>
            </a:prstGeom>
            <a:noFill/>
            <a:ln>
              <a:noFill/>
            </a:ln>
            <a:effec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900" dirty="0">
                  <a:solidFill>
                    <a:srgbClr val="003896"/>
                  </a:solidFill>
                </a:rPr>
                <a:t>Legend2</a:t>
              </a:r>
            </a:p>
          </p:txBody>
        </p:sp>
        <p:sp>
          <p:nvSpPr>
            <p:cNvPr id="42" name="Legend3" hidden="1">
              <a:extLst>
                <a:ext uri="{FF2B5EF4-FFF2-40B4-BE49-F238E27FC236}">
                  <a16:creationId xmlns:a16="http://schemas.microsoft.com/office/drawing/2014/main" id="{77D183C7-265A-4791-B27D-D6A0531470F0}"/>
                </a:ext>
              </a:extLst>
            </p:cNvPr>
            <p:cNvSpPr>
              <a:spLocks noChangeArrowheads="1"/>
            </p:cNvSpPr>
            <p:nvPr userDrawn="1"/>
          </p:nvSpPr>
          <p:spPr bwMode="auto">
            <a:xfrm>
              <a:off x="5135" y="814"/>
              <a:ext cx="212" cy="87"/>
            </a:xfrm>
            <a:prstGeom prst="rect">
              <a:avLst/>
            </a:prstGeom>
            <a:noFill/>
            <a:ln>
              <a:noFill/>
            </a:ln>
            <a:effec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900" dirty="0">
                  <a:solidFill>
                    <a:srgbClr val="003896"/>
                  </a:solidFill>
                </a:rPr>
                <a:t>Legend3</a:t>
              </a:r>
            </a:p>
          </p:txBody>
        </p:sp>
        <p:sp>
          <p:nvSpPr>
            <p:cNvPr id="43" name="Legend4" hidden="1">
              <a:extLst>
                <a:ext uri="{FF2B5EF4-FFF2-40B4-BE49-F238E27FC236}">
                  <a16:creationId xmlns:a16="http://schemas.microsoft.com/office/drawing/2014/main" id="{7DBF165F-85BA-4F90-B0A9-9A74546A0F79}"/>
                </a:ext>
              </a:extLst>
            </p:cNvPr>
            <p:cNvSpPr>
              <a:spLocks noChangeArrowheads="1"/>
            </p:cNvSpPr>
            <p:nvPr userDrawn="1"/>
          </p:nvSpPr>
          <p:spPr bwMode="auto">
            <a:xfrm>
              <a:off x="5135" y="981"/>
              <a:ext cx="212" cy="87"/>
            </a:xfrm>
            <a:prstGeom prst="rect">
              <a:avLst/>
            </a:prstGeom>
            <a:noFill/>
            <a:ln>
              <a:noFill/>
            </a:ln>
            <a:effec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900" dirty="0">
                  <a:solidFill>
                    <a:srgbClr val="003896"/>
                  </a:solidFill>
                </a:rPr>
                <a:t>Legend4</a:t>
              </a:r>
            </a:p>
          </p:txBody>
        </p:sp>
        <p:sp>
          <p:nvSpPr>
            <p:cNvPr id="44" name="Legend5" hidden="1">
              <a:extLst>
                <a:ext uri="{FF2B5EF4-FFF2-40B4-BE49-F238E27FC236}">
                  <a16:creationId xmlns:a16="http://schemas.microsoft.com/office/drawing/2014/main" id="{B1D53914-2F78-454F-A372-1183D403473A}"/>
                </a:ext>
              </a:extLst>
            </p:cNvPr>
            <p:cNvSpPr>
              <a:spLocks noChangeArrowheads="1"/>
            </p:cNvSpPr>
            <p:nvPr userDrawn="1"/>
          </p:nvSpPr>
          <p:spPr bwMode="auto">
            <a:xfrm>
              <a:off x="5135" y="1146"/>
              <a:ext cx="212" cy="87"/>
            </a:xfrm>
            <a:prstGeom prst="rect">
              <a:avLst/>
            </a:prstGeom>
            <a:noFill/>
            <a:ln>
              <a:noFill/>
            </a:ln>
            <a:effec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900" dirty="0">
                  <a:solidFill>
                    <a:srgbClr val="003896"/>
                  </a:solidFill>
                </a:rPr>
                <a:t>Legend5</a:t>
              </a:r>
            </a:p>
          </p:txBody>
        </p:sp>
      </p:grpSp>
      <p:grpSp>
        <p:nvGrpSpPr>
          <p:cNvPr id="55" name="Sticker" hidden="1">
            <a:extLst>
              <a:ext uri="{FF2B5EF4-FFF2-40B4-BE49-F238E27FC236}">
                <a16:creationId xmlns:a16="http://schemas.microsoft.com/office/drawing/2014/main" id="{E7533745-5ADF-4DD4-89C4-934942D05F5A}"/>
              </a:ext>
            </a:extLst>
          </p:cNvPr>
          <p:cNvGrpSpPr>
            <a:grpSpLocks/>
          </p:cNvGrpSpPr>
          <p:nvPr>
            <p:custDataLst>
              <p:tags r:id="rId12"/>
            </p:custDataLst>
          </p:nvPr>
        </p:nvGrpSpPr>
        <p:grpSpPr bwMode="auto">
          <a:xfrm>
            <a:off x="10322986" y="1052514"/>
            <a:ext cx="1458383" cy="209550"/>
            <a:chOff x="4817" y="376"/>
            <a:chExt cx="689" cy="132"/>
          </a:xfrm>
        </p:grpSpPr>
        <p:cxnSp>
          <p:nvCxnSpPr>
            <p:cNvPr id="56" name="AutoShape 56" hidden="1">
              <a:extLst>
                <a:ext uri="{FF2B5EF4-FFF2-40B4-BE49-F238E27FC236}">
                  <a16:creationId xmlns:a16="http://schemas.microsoft.com/office/drawing/2014/main" id="{E2BECE6F-571F-48F7-B5C9-FFFE183B9998}"/>
                </a:ext>
              </a:extLst>
            </p:cNvPr>
            <p:cNvCxnSpPr>
              <a:cxnSpLocks noChangeShapeType="1"/>
            </p:cNvCxnSpPr>
            <p:nvPr userDrawn="1"/>
          </p:nvCxnSpPr>
          <p:spPr bwMode="auto">
            <a:xfrm>
              <a:off x="4817" y="508"/>
              <a:ext cx="689" cy="0"/>
            </a:xfrm>
            <a:prstGeom prst="straightConnector1">
              <a:avLst/>
            </a:prstGeom>
            <a:noFill/>
            <a:ln w="254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7" name="AutoShape 57" hidden="1">
              <a:extLst>
                <a:ext uri="{FF2B5EF4-FFF2-40B4-BE49-F238E27FC236}">
                  <a16:creationId xmlns:a16="http://schemas.microsoft.com/office/drawing/2014/main" id="{9A86187F-3D60-4AF8-8091-E66A0C603FB5}"/>
                </a:ext>
              </a:extLst>
            </p:cNvPr>
            <p:cNvSpPr>
              <a:spLocks noChangeArrowheads="1"/>
            </p:cNvSpPr>
            <p:nvPr userDrawn="1"/>
          </p:nvSpPr>
          <p:spPr bwMode="auto">
            <a:xfrm>
              <a:off x="5111" y="376"/>
              <a:ext cx="395" cy="105"/>
            </a:xfrm>
            <a:prstGeom prst="leftRightArrow">
              <a:avLst>
                <a:gd name="adj1" fmla="val 100000"/>
                <a:gd name="adj2" fmla="val 0"/>
              </a:avLst>
            </a:prstGeom>
            <a:noFill/>
            <a:ln>
              <a:noFill/>
            </a:ln>
            <a:effectLst/>
          </p:spPr>
          <p:txBody>
            <a:bodyPr wrap="none" lIns="27432" tIns="0" rIns="0" bIns="27432">
              <a:spAutoFit/>
            </a:bodyPr>
            <a:lstStyle>
              <a:lvl1pPr defTabSz="895350" eaLnBrk="0" hangingPunct="0">
                <a:defRPr sz="900">
                  <a:solidFill>
                    <a:schemeClr val="tx1"/>
                  </a:solidFill>
                  <a:latin typeface="Arial" charset="0"/>
                  <a:cs typeface="Arial" charset="0"/>
                </a:defRPr>
              </a:lvl1pPr>
              <a:lvl2pPr marL="193675" indent="-192088" defTabSz="895350" eaLnBrk="0" hangingPunct="0">
                <a:defRPr sz="900">
                  <a:solidFill>
                    <a:schemeClr val="tx1"/>
                  </a:solidFill>
                  <a:latin typeface="Arial" charset="0"/>
                  <a:cs typeface="Arial" charset="0"/>
                </a:defRPr>
              </a:lvl2pPr>
              <a:lvl3pPr marL="457200" indent="-261938" defTabSz="895350" eaLnBrk="0" hangingPunct="0">
                <a:defRPr sz="900">
                  <a:solidFill>
                    <a:schemeClr val="tx1"/>
                  </a:solidFill>
                  <a:latin typeface="Arial" charset="0"/>
                  <a:cs typeface="Arial" charset="0"/>
                </a:defRPr>
              </a:lvl3pPr>
              <a:lvl4pPr marL="614363" indent="-155575" defTabSz="895350" eaLnBrk="0" hangingPunct="0">
                <a:defRPr sz="900">
                  <a:solidFill>
                    <a:schemeClr val="tx1"/>
                  </a:solidFill>
                  <a:latin typeface="Arial" charset="0"/>
                  <a:cs typeface="Arial" charset="0"/>
                </a:defRPr>
              </a:lvl4pPr>
              <a:lvl5pPr marL="746125" indent="-130175" defTabSz="895350" eaLnBrk="0" hangingPunct="0">
                <a:defRPr sz="900">
                  <a:solidFill>
                    <a:schemeClr val="tx1"/>
                  </a:solidFill>
                  <a:latin typeface="Arial" charset="0"/>
                  <a:cs typeface="Arial" charset="0"/>
                </a:defRPr>
              </a:lvl5pPr>
              <a:lvl6pPr marL="1203325" indent="-130175" defTabSz="895350" eaLnBrk="0" fontAlgn="base" hangingPunct="0">
                <a:spcBef>
                  <a:spcPct val="0"/>
                </a:spcBef>
                <a:spcAft>
                  <a:spcPct val="0"/>
                </a:spcAft>
                <a:defRPr sz="900">
                  <a:solidFill>
                    <a:schemeClr val="tx1"/>
                  </a:solidFill>
                  <a:latin typeface="Arial" charset="0"/>
                  <a:cs typeface="Arial" charset="0"/>
                </a:defRPr>
              </a:lvl6pPr>
              <a:lvl7pPr marL="1660525" indent="-130175" defTabSz="895350" eaLnBrk="0" fontAlgn="base" hangingPunct="0">
                <a:spcBef>
                  <a:spcPct val="0"/>
                </a:spcBef>
                <a:spcAft>
                  <a:spcPct val="0"/>
                </a:spcAft>
                <a:defRPr sz="900">
                  <a:solidFill>
                    <a:schemeClr val="tx1"/>
                  </a:solidFill>
                  <a:latin typeface="Arial" charset="0"/>
                  <a:cs typeface="Arial" charset="0"/>
                </a:defRPr>
              </a:lvl7pPr>
              <a:lvl8pPr marL="2117725" indent="-130175" defTabSz="895350" eaLnBrk="0" fontAlgn="base" hangingPunct="0">
                <a:spcBef>
                  <a:spcPct val="0"/>
                </a:spcBef>
                <a:spcAft>
                  <a:spcPct val="0"/>
                </a:spcAft>
                <a:defRPr sz="900">
                  <a:solidFill>
                    <a:schemeClr val="tx1"/>
                  </a:solidFill>
                  <a:latin typeface="Arial" charset="0"/>
                  <a:cs typeface="Arial" charset="0"/>
                </a:defRPr>
              </a:lvl8pPr>
              <a:lvl9pPr marL="2574925" indent="-130175" defTabSz="895350" eaLnBrk="0" fontAlgn="base" hangingPunct="0">
                <a:spcBef>
                  <a:spcPct val="0"/>
                </a:spcBef>
                <a:spcAft>
                  <a:spcPct val="0"/>
                </a:spcAft>
                <a:defRPr sz="900">
                  <a:solidFill>
                    <a:schemeClr val="tx1"/>
                  </a:solidFill>
                  <a:latin typeface="Arial" charset="0"/>
                  <a:cs typeface="Arial" charset="0"/>
                </a:defRPr>
              </a:lvl9pPr>
            </a:lstStyle>
            <a:p>
              <a:pPr algn="r" eaLnBrk="1" hangingPunct="1">
                <a:buClr>
                  <a:srgbClr val="83725B"/>
                </a:buClr>
                <a:defRPr/>
              </a:pPr>
              <a:r>
                <a:rPr lang="en-US" sz="900" dirty="0">
                  <a:solidFill>
                    <a:srgbClr val="808080"/>
                  </a:solidFill>
                </a:rPr>
                <a:t>ILLUSTRATIVE</a:t>
              </a:r>
            </a:p>
          </p:txBody>
        </p:sp>
        <p:cxnSp>
          <p:nvCxnSpPr>
            <p:cNvPr id="58" name="AutoShape 58" hidden="1">
              <a:extLst>
                <a:ext uri="{FF2B5EF4-FFF2-40B4-BE49-F238E27FC236}">
                  <a16:creationId xmlns:a16="http://schemas.microsoft.com/office/drawing/2014/main" id="{1B146F0C-55E9-4578-A56A-ACEAD11DB9CE}"/>
                </a:ext>
              </a:extLst>
            </p:cNvPr>
            <p:cNvCxnSpPr>
              <a:cxnSpLocks noChangeShapeType="1"/>
            </p:cNvCxnSpPr>
            <p:nvPr userDrawn="1"/>
          </p:nvCxnSpPr>
          <p:spPr bwMode="auto">
            <a:xfrm>
              <a:off x="4817" y="376"/>
              <a:ext cx="0" cy="132"/>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5" name="Text Placeholder 4"/>
          <p:cNvSpPr>
            <a:spLocks noGrp="1"/>
          </p:cNvSpPr>
          <p:nvPr>
            <p:ph type="body" sz="quarter" idx="10"/>
          </p:nvPr>
        </p:nvSpPr>
        <p:spPr>
          <a:xfrm>
            <a:off x="266700" y="1589091"/>
            <a:ext cx="11497733" cy="42529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442441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DFF4CC-8DC4-7B7A-39C5-262F5C87F5B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 y="4144544"/>
            <a:ext cx="12191995" cy="2464129"/>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7" name="Objec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618049" y="1404737"/>
            <a:ext cx="7117690" cy="676275"/>
          </a:xfrm>
          <a:prstGeom prst="rect">
            <a:avLst/>
          </a:prstGeom>
        </p:spPr>
        <p:txBody>
          <a:bodyPr anchor="b">
            <a:normAutofit/>
          </a:bodyPr>
          <a:lstStyle>
            <a:lvl1pPr algn="r">
              <a:defRPr sz="2800">
                <a:solidFill>
                  <a:schemeClr val="tx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618050" y="2924226"/>
            <a:ext cx="7117689"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618049" y="3527025"/>
            <a:ext cx="7117690" cy="327025"/>
          </a:xfrm>
          <a:prstGeom prst="rect">
            <a:avLst/>
          </a:prstGeom>
        </p:spPr>
        <p:txBody>
          <a:bodyPr>
            <a:noAutofit/>
          </a:bodyPr>
          <a:lstStyle>
            <a:lvl1pPr marL="0" indent="0" algn="r">
              <a:buNone/>
              <a:defRPr sz="1800">
                <a:solidFill>
                  <a:schemeClr val="tx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B025F6DC-490B-FE96-3826-453FA05719BC}"/>
              </a:ext>
            </a:extLst>
          </p:cNvPr>
          <p:cNvSpPr/>
          <p:nvPr userDrawn="1"/>
        </p:nvSpPr>
        <p:spPr>
          <a:xfrm>
            <a:off x="504232" y="3817647"/>
            <a:ext cx="1533524" cy="15166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a:extLst>
              <a:ext uri="{FF2B5EF4-FFF2-40B4-BE49-F238E27FC236}">
                <a16:creationId xmlns:a16="http://schemas.microsoft.com/office/drawing/2014/main" id="{DBCADFDE-56B9-04C2-BCE2-05120032D0AE}"/>
              </a:ext>
            </a:extLst>
          </p:cNvPr>
          <p:cNvPicPr>
            <a:picLocks noChangeAspect="1"/>
          </p:cNvPicPr>
          <p:nvPr userDrawn="1"/>
        </p:nvPicPr>
        <p:blipFill>
          <a:blip r:embed="rId7"/>
          <a:stretch>
            <a:fillRect/>
          </a:stretch>
        </p:blipFill>
        <p:spPr>
          <a:xfrm>
            <a:off x="504232" y="1784299"/>
            <a:ext cx="3937000" cy="3568700"/>
          </a:xfrm>
          <a:prstGeom prst="rect">
            <a:avLst/>
          </a:prstGeom>
        </p:spPr>
      </p:pic>
      <p:sp>
        <p:nvSpPr>
          <p:cNvPr id="9" name="Picture Placeholder 4">
            <a:extLst>
              <a:ext uri="{FF2B5EF4-FFF2-40B4-BE49-F238E27FC236}">
                <a16:creationId xmlns:a16="http://schemas.microsoft.com/office/drawing/2014/main" id="{46C2D1BC-19FC-6DDD-3EE5-86D738105E53}"/>
              </a:ext>
            </a:extLst>
          </p:cNvPr>
          <p:cNvSpPr>
            <a:spLocks noGrp="1"/>
          </p:cNvSpPr>
          <p:nvPr>
            <p:ph type="pic" sz="quarter" idx="13" hasCustomPrompt="1"/>
          </p:nvPr>
        </p:nvSpPr>
        <p:spPr>
          <a:xfrm>
            <a:off x="1000139" y="1921224"/>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no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 name="Oval 9">
            <a:extLst>
              <a:ext uri="{FF2B5EF4-FFF2-40B4-BE49-F238E27FC236}">
                <a16:creationId xmlns:a16="http://schemas.microsoft.com/office/drawing/2014/main" id="{D96E0838-0F9B-EF5D-E73C-CAF299B03244}"/>
              </a:ext>
            </a:extLst>
          </p:cNvPr>
          <p:cNvSpPr/>
          <p:nvPr userDrawn="1"/>
        </p:nvSpPr>
        <p:spPr>
          <a:xfrm>
            <a:off x="329249" y="3610137"/>
            <a:ext cx="2044699" cy="204469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101">
            <a:extLst>
              <a:ext uri="{FF2B5EF4-FFF2-40B4-BE49-F238E27FC236}">
                <a16:creationId xmlns:a16="http://schemas.microsoft.com/office/drawing/2014/main" id="{71ABA184-90EF-886D-01F7-8ED79E7BB0CC}"/>
              </a:ext>
            </a:extLst>
          </p:cNvPr>
          <p:cNvSpPr>
            <a:spLocks noGrp="1"/>
          </p:cNvSpPr>
          <p:nvPr>
            <p:ph type="pic" sz="quarter" idx="14" hasCustomPrompt="1"/>
          </p:nvPr>
        </p:nvSpPr>
        <p:spPr>
          <a:xfrm>
            <a:off x="406138" y="3684749"/>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pic>
        <p:nvPicPr>
          <p:cNvPr id="12" name="Picture 11">
            <a:extLst>
              <a:ext uri="{FF2B5EF4-FFF2-40B4-BE49-F238E27FC236}">
                <a16:creationId xmlns:a16="http://schemas.microsoft.com/office/drawing/2014/main" id="{81417B6E-DCAF-E329-82FA-A9666987E521}"/>
              </a:ext>
            </a:extLst>
          </p:cNvPr>
          <p:cNvPicPr>
            <a:picLocks noChangeAspect="1"/>
          </p:cNvPicPr>
          <p:nvPr userDrawn="1"/>
        </p:nvPicPr>
        <p:blipFill>
          <a:blip r:embed="rId8"/>
          <a:stretch>
            <a:fillRect/>
          </a:stretch>
        </p:blipFill>
        <p:spPr>
          <a:xfrm>
            <a:off x="113202" y="3610137"/>
            <a:ext cx="2260600" cy="2044700"/>
          </a:xfrm>
          <a:prstGeom prst="rect">
            <a:avLst/>
          </a:prstGeom>
        </p:spPr>
      </p:pic>
    </p:spTree>
    <p:extLst>
      <p:ext uri="{BB962C8B-B14F-4D97-AF65-F5344CB8AC3E}">
        <p14:creationId xmlns:p14="http://schemas.microsoft.com/office/powerpoint/2010/main" val="4048174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tx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93963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tx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7291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F7C3906-7D26-F847-D210-DC8F472D4016}"/>
              </a:ext>
            </a:extLst>
          </p:cNvPr>
          <p:cNvPicPr>
            <a:picLocks noChangeAspect="1"/>
          </p:cNvPicPr>
          <p:nvPr userDrawn="1"/>
        </p:nvPicPr>
        <p:blipFill>
          <a:blip r:embed="rId4"/>
          <a:stretch>
            <a:fillRect/>
          </a:stretch>
        </p:blipFill>
        <p:spPr>
          <a:xfrm>
            <a:off x="847291" y="1463747"/>
            <a:ext cx="3937000" cy="3568700"/>
          </a:xfrm>
          <a:prstGeom prst="rect">
            <a:avLst/>
          </a:prstGeom>
        </p:spPr>
      </p:pic>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no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 name="Oval 9">
            <a:extLst>
              <a:ext uri="{FF2B5EF4-FFF2-40B4-BE49-F238E27FC236}">
                <a16:creationId xmlns:a16="http://schemas.microsoft.com/office/drawing/2014/main" id="{35DBF5CF-E6CC-1A85-FDB1-B49B23179B88}"/>
              </a:ext>
            </a:extLst>
          </p:cNvPr>
          <p:cNvSpPr/>
          <p:nvPr userDrawn="1"/>
        </p:nvSpPr>
        <p:spPr>
          <a:xfrm>
            <a:off x="672308" y="3289585"/>
            <a:ext cx="2044699" cy="204469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7" name="Objec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tx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pic>
        <p:nvPicPr>
          <p:cNvPr id="9" name="Picture 8">
            <a:extLst>
              <a:ext uri="{FF2B5EF4-FFF2-40B4-BE49-F238E27FC236}">
                <a16:creationId xmlns:a16="http://schemas.microsoft.com/office/drawing/2014/main" id="{83438781-E333-E871-DE61-8750EF6EEC4A}"/>
              </a:ext>
            </a:extLst>
          </p:cNvPr>
          <p:cNvPicPr>
            <a:picLocks noChangeAspect="1"/>
          </p:cNvPicPr>
          <p:nvPr userDrawn="1"/>
        </p:nvPicPr>
        <p:blipFill>
          <a:blip r:embed="rId7"/>
          <a:stretch>
            <a:fillRect/>
          </a:stretch>
        </p:blipFill>
        <p:spPr>
          <a:xfrm>
            <a:off x="456261" y="3289585"/>
            <a:ext cx="2260600" cy="2044700"/>
          </a:xfrm>
          <a:prstGeom prst="rect">
            <a:avLst/>
          </a:prstGeom>
        </p:spPr>
      </p:pic>
    </p:spTree>
    <p:extLst>
      <p:ext uri="{BB962C8B-B14F-4D97-AF65-F5344CB8AC3E}">
        <p14:creationId xmlns:p14="http://schemas.microsoft.com/office/powerpoint/2010/main" val="3857335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2342377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r>
              <a:rPr lang="en-US" dirty="0"/>
              <a:t>15 April 19</a:t>
            </a:r>
            <a:endParaRPr lang="en-ZA" dirty="0"/>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dirty="0"/>
          </a:p>
        </p:txBody>
      </p:sp>
      <p:sp>
        <p:nvSpPr>
          <p:cNvPr id="7" name="Slide Number Placeholder 6"/>
          <p:cNvSpPr>
            <a:spLocks noGrp="1"/>
          </p:cNvSpPr>
          <p:nvPr>
            <p:ph type="sldNum" sz="quarter" idx="12"/>
          </p:nvPr>
        </p:nvSpPr>
        <p:spPr/>
        <p:txBody>
          <a:bodyPr/>
          <a:lstStyle>
            <a:lvl1pPr>
              <a:defRPr/>
            </a:lvl1pPr>
          </a:lstStyle>
          <a:p>
            <a:pPr>
              <a:defRPr/>
            </a:pPr>
            <a:fld id="{1AFEFBFB-FC9C-4CC6-AEB8-960F77C223B7}" type="slidenum">
              <a:rPr lang="en-ZA"/>
              <a:pPr>
                <a:defRPr/>
              </a:pPr>
              <a:t>‹#›</a:t>
            </a:fld>
            <a:endParaRPr lang="en-ZA" dirty="0"/>
          </a:p>
        </p:txBody>
      </p:sp>
    </p:spTree>
    <p:extLst>
      <p:ext uri="{BB962C8B-B14F-4D97-AF65-F5344CB8AC3E}">
        <p14:creationId xmlns:p14="http://schemas.microsoft.com/office/powerpoint/2010/main" val="3675523820"/>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6349" y="0"/>
            <a:ext cx="12198351"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900" dirty="0"/>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900" dirty="0"/>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900" dirty="0"/>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900" dirty="0"/>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900" dirty="0"/>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900" dirty="0"/>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900" dirty="0"/>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900" dirty="0"/>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900" dirty="0"/>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900" dirty="0"/>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900" dirty="0"/>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900" dirty="0"/>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900" dirty="0"/>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900" dirty="0"/>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900" dirty="0"/>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900" dirty="0"/>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900" dirty="0"/>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900" dirty="0"/>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900" dirty="0"/>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900" dirty="0"/>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900" dirty="0"/>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900" dirty="0"/>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900" dirty="0"/>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900" dirty="0"/>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900" dirty="0"/>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900" dirty="0"/>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900" dirty="0"/>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900" dirty="0"/>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900" dirty="0"/>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900" dirty="0"/>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900" dirty="0"/>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900" dirty="0"/>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900" dirty="0"/>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900" dirty="0"/>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900" dirty="0"/>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900" dirty="0"/>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900" dirty="0"/>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900" dirty="0"/>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900" dirty="0"/>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900" dirty="0"/>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900" dirty="0"/>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900" dirty="0"/>
            </a:p>
          </p:txBody>
        </p:sp>
      </p:grpSp>
      <p:sp>
        <p:nvSpPr>
          <p:cNvPr id="3075" name="Rectangle 3"/>
          <p:cNvSpPr>
            <a:spLocks noGrp="1" noChangeArrowheads="1"/>
          </p:cNvSpPr>
          <p:nvPr>
            <p:ph type="ctrTitle"/>
          </p:nvPr>
        </p:nvSpPr>
        <p:spPr>
          <a:xfrm>
            <a:off x="4078819" y="3271840"/>
            <a:ext cx="7393515"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4078819" y="4092577"/>
            <a:ext cx="7393515"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802652956"/>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4176186" y="6453190"/>
            <a:ext cx="3839633" cy="268287"/>
          </a:xfrm>
          <a:prstGeom prst="rect">
            <a:avLst/>
          </a:prstGeom>
        </p:spPr>
        <p:txBody>
          <a:bodyPr/>
          <a:lstStyle>
            <a:lvl1pPr>
              <a:defRPr>
                <a:latin typeface="Arial" charset="0"/>
                <a:cs typeface="Arial" charset="0"/>
              </a:defRPr>
            </a:lvl1pPr>
          </a:lstStyle>
          <a:p>
            <a:pPr>
              <a:defRPr/>
            </a:pPr>
            <a:endParaRPr lang="en-ZA" dirty="0"/>
          </a:p>
        </p:txBody>
      </p:sp>
      <p:sp>
        <p:nvSpPr>
          <p:cNvPr id="6" name="Slide Number Placeholder 5"/>
          <p:cNvSpPr>
            <a:spLocks noGrp="1"/>
          </p:cNvSpPr>
          <p:nvPr>
            <p:ph type="sldNum" sz="quarter" idx="12"/>
          </p:nvPr>
        </p:nvSpPr>
        <p:spPr/>
        <p:txBody>
          <a:bodyPr/>
          <a:lstStyle>
            <a:lvl1pPr>
              <a:defRPr/>
            </a:lvl1pPr>
          </a:lstStyle>
          <a:p>
            <a:fld id="{48D99C11-BAFC-4BD2-B991-A4450C26D525}" type="slidenum">
              <a:rPr lang="en-ZA" altLang="en-US"/>
              <a:pPr/>
              <a:t>‹#›</a:t>
            </a:fld>
            <a:endParaRPr lang="en-ZA" altLang="en-US" dirty="0"/>
          </a:p>
        </p:txBody>
      </p:sp>
    </p:spTree>
    <p:extLst>
      <p:ext uri="{BB962C8B-B14F-4D97-AF65-F5344CB8AC3E}">
        <p14:creationId xmlns:p14="http://schemas.microsoft.com/office/powerpoint/2010/main" val="3462651229"/>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0" cy="1362075"/>
          </a:xfrm>
        </p:spPr>
        <p:txBody>
          <a:bodyPr anchor="t"/>
          <a:lstStyle>
            <a:lvl1pPr algn="l">
              <a:defRPr sz="3999" b="1" cap="all"/>
            </a:lvl1pPr>
          </a:lstStyle>
          <a:p>
            <a:r>
              <a:rPr lang="en-US"/>
              <a:t>Click to edit Master title style</a:t>
            </a:r>
            <a:endParaRPr lang="en-ZA"/>
          </a:p>
        </p:txBody>
      </p:sp>
      <p:sp>
        <p:nvSpPr>
          <p:cNvPr id="3" name="Text Placeholder 2"/>
          <p:cNvSpPr>
            <a:spLocks noGrp="1"/>
          </p:cNvSpPr>
          <p:nvPr>
            <p:ph type="body" idx="1"/>
          </p:nvPr>
        </p:nvSpPr>
        <p:spPr>
          <a:xfrm>
            <a:off x="963085" y="2906713"/>
            <a:ext cx="10363200" cy="1500187"/>
          </a:xfrm>
        </p:spPr>
        <p:txBody>
          <a:bodyPr anchor="b"/>
          <a:lstStyle>
            <a:lvl1pPr marL="0" indent="0">
              <a:buNone/>
              <a:defRPr sz="2000"/>
            </a:lvl1pPr>
            <a:lvl2pPr marL="457044" indent="0">
              <a:buNone/>
              <a:defRPr sz="1800"/>
            </a:lvl2pPr>
            <a:lvl3pPr marL="914089" indent="0">
              <a:buNone/>
              <a:defRPr sz="1600"/>
            </a:lvl3pPr>
            <a:lvl4pPr marL="1371132" indent="0">
              <a:buNone/>
              <a:defRPr sz="1400"/>
            </a:lvl4pPr>
            <a:lvl5pPr marL="1828177" indent="0">
              <a:buNone/>
              <a:defRPr sz="1400"/>
            </a:lvl5pPr>
            <a:lvl6pPr marL="2285221" indent="0">
              <a:buNone/>
              <a:defRPr sz="1400"/>
            </a:lvl6pPr>
            <a:lvl7pPr marL="2742265" indent="0">
              <a:buNone/>
              <a:defRPr sz="1400"/>
            </a:lvl7pPr>
            <a:lvl8pPr marL="3199309" indent="0">
              <a:buNone/>
              <a:defRPr sz="1400"/>
            </a:lvl8pPr>
            <a:lvl9pPr marL="3656353"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4176186" y="6453190"/>
            <a:ext cx="3839633" cy="268287"/>
          </a:xfrm>
          <a:prstGeom prst="rect">
            <a:avLst/>
          </a:prstGeom>
        </p:spPr>
        <p:txBody>
          <a:bodyPr/>
          <a:lstStyle>
            <a:lvl1pPr>
              <a:defRPr>
                <a:latin typeface="Arial" charset="0"/>
                <a:cs typeface="Arial" charset="0"/>
              </a:defRPr>
            </a:lvl1pPr>
          </a:lstStyle>
          <a:p>
            <a:pPr>
              <a:defRPr/>
            </a:pPr>
            <a:endParaRPr lang="en-ZA" dirty="0"/>
          </a:p>
        </p:txBody>
      </p:sp>
      <p:sp>
        <p:nvSpPr>
          <p:cNvPr id="6" name="Slide Number Placeholder 5"/>
          <p:cNvSpPr>
            <a:spLocks noGrp="1"/>
          </p:cNvSpPr>
          <p:nvPr>
            <p:ph type="sldNum" sz="quarter" idx="12"/>
          </p:nvPr>
        </p:nvSpPr>
        <p:spPr/>
        <p:txBody>
          <a:bodyPr/>
          <a:lstStyle>
            <a:lvl1pPr>
              <a:defRPr/>
            </a:lvl1pPr>
          </a:lstStyle>
          <a:p>
            <a:fld id="{1DE337BF-2D7A-4073-951F-031F36786F84}" type="slidenum">
              <a:rPr lang="en-ZA" altLang="en-US"/>
              <a:pPr/>
              <a:t>‹#›</a:t>
            </a:fld>
            <a:endParaRPr lang="en-ZA" altLang="en-US" dirty="0"/>
          </a:p>
        </p:txBody>
      </p:sp>
    </p:spTree>
    <p:extLst>
      <p:ext uri="{BB962C8B-B14F-4D97-AF65-F5344CB8AC3E}">
        <p14:creationId xmlns:p14="http://schemas.microsoft.com/office/powerpoint/2010/main" val="3263971145"/>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5" y="1436690"/>
            <a:ext cx="5484284" cy="5045075"/>
          </a:xfrm>
        </p:spPr>
        <p:txBody>
          <a:bodyPr/>
          <a:lstStyle>
            <a:lvl1pPr>
              <a:defRPr sz="2799"/>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6" y="1436690"/>
            <a:ext cx="5484284" cy="5045075"/>
          </a:xfrm>
        </p:spPr>
        <p:txBody>
          <a:bodyPr/>
          <a:lstStyle>
            <a:lvl1pPr>
              <a:defRPr sz="2799"/>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4176186" y="6453190"/>
            <a:ext cx="3839633" cy="268287"/>
          </a:xfrm>
          <a:prstGeom prst="rect">
            <a:avLst/>
          </a:prstGeom>
        </p:spPr>
        <p:txBody>
          <a:bodyPr/>
          <a:lstStyle>
            <a:lvl1pPr>
              <a:defRPr>
                <a:latin typeface="Arial" charset="0"/>
                <a:cs typeface="Arial" charset="0"/>
              </a:defRPr>
            </a:lvl1pPr>
          </a:lstStyle>
          <a:p>
            <a:pPr>
              <a:defRPr/>
            </a:pPr>
            <a:endParaRPr lang="en-ZA" dirty="0"/>
          </a:p>
        </p:txBody>
      </p:sp>
      <p:sp>
        <p:nvSpPr>
          <p:cNvPr id="7" name="Slide Number Placeholder 6"/>
          <p:cNvSpPr>
            <a:spLocks noGrp="1"/>
          </p:cNvSpPr>
          <p:nvPr>
            <p:ph type="sldNum" sz="quarter" idx="12"/>
          </p:nvPr>
        </p:nvSpPr>
        <p:spPr/>
        <p:txBody>
          <a:bodyPr/>
          <a:lstStyle>
            <a:lvl1pPr>
              <a:defRPr/>
            </a:lvl1pPr>
          </a:lstStyle>
          <a:p>
            <a:fld id="{A48F4DCA-8CBF-448C-A5A1-EFC220187230}" type="slidenum">
              <a:rPr lang="en-ZA" altLang="en-US"/>
              <a:pPr/>
              <a:t>‹#›</a:t>
            </a:fld>
            <a:endParaRPr lang="en-ZA" altLang="en-US" dirty="0"/>
          </a:p>
        </p:txBody>
      </p:sp>
    </p:spTree>
    <p:extLst>
      <p:ext uri="{BB962C8B-B14F-4D97-AF65-F5344CB8AC3E}">
        <p14:creationId xmlns:p14="http://schemas.microsoft.com/office/powerpoint/2010/main" val="1034295868"/>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2" y="1535113"/>
            <a:ext cx="5386916" cy="639762"/>
          </a:xfrm>
        </p:spPr>
        <p:txBody>
          <a:bodyPr anchor="b"/>
          <a:lstStyle>
            <a:lvl1pPr marL="0" indent="0">
              <a:buNone/>
              <a:defRPr sz="2400" b="1"/>
            </a:lvl1pPr>
            <a:lvl2pPr marL="457044" indent="0">
              <a:buNone/>
              <a:defRPr sz="2000" b="1"/>
            </a:lvl2pPr>
            <a:lvl3pPr marL="914089" indent="0">
              <a:buNone/>
              <a:defRPr sz="1800" b="1"/>
            </a:lvl3pPr>
            <a:lvl4pPr marL="1371132" indent="0">
              <a:buNone/>
              <a:defRPr sz="1600" b="1"/>
            </a:lvl4pPr>
            <a:lvl5pPr marL="1828177" indent="0">
              <a:buNone/>
              <a:defRPr sz="1600" b="1"/>
            </a:lvl5pPr>
            <a:lvl6pPr marL="2285221" indent="0">
              <a:buNone/>
              <a:defRPr sz="1600" b="1"/>
            </a:lvl6pPr>
            <a:lvl7pPr marL="2742265" indent="0">
              <a:buNone/>
              <a:defRPr sz="1600" b="1"/>
            </a:lvl7pPr>
            <a:lvl8pPr marL="3199309" indent="0">
              <a:buNone/>
              <a:defRPr sz="1600" b="1"/>
            </a:lvl8pPr>
            <a:lvl9pPr marL="365635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044" indent="0">
              <a:buNone/>
              <a:defRPr sz="2000" b="1"/>
            </a:lvl2pPr>
            <a:lvl3pPr marL="914089" indent="0">
              <a:buNone/>
              <a:defRPr sz="1800" b="1"/>
            </a:lvl3pPr>
            <a:lvl4pPr marL="1371132" indent="0">
              <a:buNone/>
              <a:defRPr sz="1600" b="1"/>
            </a:lvl4pPr>
            <a:lvl5pPr marL="1828177" indent="0">
              <a:buNone/>
              <a:defRPr sz="1600" b="1"/>
            </a:lvl5pPr>
            <a:lvl6pPr marL="2285221" indent="0">
              <a:buNone/>
              <a:defRPr sz="1600" b="1"/>
            </a:lvl6pPr>
            <a:lvl7pPr marL="2742265" indent="0">
              <a:buNone/>
              <a:defRPr sz="1600" b="1"/>
            </a:lvl7pPr>
            <a:lvl8pPr marL="3199309" indent="0">
              <a:buNone/>
              <a:defRPr sz="1600" b="1"/>
            </a:lvl8pPr>
            <a:lvl9pPr marL="365635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dirty="0"/>
          </a:p>
        </p:txBody>
      </p:sp>
      <p:sp>
        <p:nvSpPr>
          <p:cNvPr id="8" name="Footer Placeholder 7"/>
          <p:cNvSpPr>
            <a:spLocks noGrp="1"/>
          </p:cNvSpPr>
          <p:nvPr>
            <p:ph type="ftr" sz="quarter" idx="11"/>
          </p:nvPr>
        </p:nvSpPr>
        <p:spPr>
          <a:xfrm>
            <a:off x="4176186" y="6453190"/>
            <a:ext cx="3839633" cy="268287"/>
          </a:xfrm>
          <a:prstGeom prst="rect">
            <a:avLst/>
          </a:prstGeom>
        </p:spPr>
        <p:txBody>
          <a:bodyPr/>
          <a:lstStyle>
            <a:lvl1pPr>
              <a:defRPr>
                <a:latin typeface="Arial" charset="0"/>
                <a:cs typeface="Arial" charset="0"/>
              </a:defRPr>
            </a:lvl1pPr>
          </a:lstStyle>
          <a:p>
            <a:pPr>
              <a:defRPr/>
            </a:pPr>
            <a:endParaRPr lang="en-ZA" dirty="0"/>
          </a:p>
        </p:txBody>
      </p:sp>
      <p:sp>
        <p:nvSpPr>
          <p:cNvPr id="9" name="Slide Number Placeholder 8"/>
          <p:cNvSpPr>
            <a:spLocks noGrp="1"/>
          </p:cNvSpPr>
          <p:nvPr>
            <p:ph type="sldNum" sz="quarter" idx="12"/>
          </p:nvPr>
        </p:nvSpPr>
        <p:spPr/>
        <p:txBody>
          <a:bodyPr/>
          <a:lstStyle>
            <a:lvl1pPr>
              <a:defRPr/>
            </a:lvl1pPr>
          </a:lstStyle>
          <a:p>
            <a:fld id="{BDC6946B-DEBB-4E0B-81EF-22034BB714F4}" type="slidenum">
              <a:rPr lang="en-ZA" altLang="en-US"/>
              <a:pPr/>
              <a:t>‹#›</a:t>
            </a:fld>
            <a:endParaRPr lang="en-ZA" altLang="en-US" dirty="0"/>
          </a:p>
        </p:txBody>
      </p:sp>
    </p:spTree>
    <p:extLst>
      <p:ext uri="{BB962C8B-B14F-4D97-AF65-F5344CB8AC3E}">
        <p14:creationId xmlns:p14="http://schemas.microsoft.com/office/powerpoint/2010/main" val="130249616"/>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dirty="0"/>
          </a:p>
        </p:txBody>
      </p:sp>
      <p:sp>
        <p:nvSpPr>
          <p:cNvPr id="4" name="Footer Placeholder 3"/>
          <p:cNvSpPr>
            <a:spLocks noGrp="1"/>
          </p:cNvSpPr>
          <p:nvPr>
            <p:ph type="ftr" sz="quarter" idx="11"/>
          </p:nvPr>
        </p:nvSpPr>
        <p:spPr>
          <a:xfrm>
            <a:off x="4176186" y="6453190"/>
            <a:ext cx="3839633" cy="268287"/>
          </a:xfrm>
          <a:prstGeom prst="rect">
            <a:avLst/>
          </a:prstGeom>
        </p:spPr>
        <p:txBody>
          <a:bodyPr/>
          <a:lstStyle>
            <a:lvl1pPr>
              <a:defRPr>
                <a:latin typeface="Arial" charset="0"/>
                <a:cs typeface="Arial" charset="0"/>
              </a:defRPr>
            </a:lvl1pPr>
          </a:lstStyle>
          <a:p>
            <a:pPr>
              <a:defRPr/>
            </a:pPr>
            <a:endParaRPr lang="en-ZA" dirty="0"/>
          </a:p>
        </p:txBody>
      </p:sp>
      <p:sp>
        <p:nvSpPr>
          <p:cNvPr id="5" name="Slide Number Placeholder 4"/>
          <p:cNvSpPr>
            <a:spLocks noGrp="1"/>
          </p:cNvSpPr>
          <p:nvPr>
            <p:ph type="sldNum" sz="quarter" idx="12"/>
          </p:nvPr>
        </p:nvSpPr>
        <p:spPr/>
        <p:txBody>
          <a:bodyPr/>
          <a:lstStyle>
            <a:lvl1pPr>
              <a:defRPr/>
            </a:lvl1pPr>
          </a:lstStyle>
          <a:p>
            <a:fld id="{583A74F9-2548-49AC-96A5-15735DCABA6A}" type="slidenum">
              <a:rPr lang="en-ZA" altLang="en-US"/>
              <a:pPr/>
              <a:t>‹#›</a:t>
            </a:fld>
            <a:endParaRPr lang="en-ZA" altLang="en-US" dirty="0"/>
          </a:p>
        </p:txBody>
      </p:sp>
    </p:spTree>
    <p:extLst>
      <p:ext uri="{BB962C8B-B14F-4D97-AF65-F5344CB8AC3E}">
        <p14:creationId xmlns:p14="http://schemas.microsoft.com/office/powerpoint/2010/main" val="423390139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50">
            <a:extLst>
              <a:ext uri="{FF2B5EF4-FFF2-40B4-BE49-F238E27FC236}">
                <a16:creationId xmlns:a16="http://schemas.microsoft.com/office/drawing/2014/main" id="{9DFF8A50-6632-14FF-68C6-C268A4EAFDF7}"/>
              </a:ext>
            </a:extLst>
          </p:cNvPr>
          <p:cNvGrpSpPr>
            <a:grpSpLocks/>
          </p:cNvGrpSpPr>
          <p:nvPr userDrawn="1"/>
        </p:nvGrpSpPr>
        <p:grpSpPr bwMode="auto">
          <a:xfrm>
            <a:off x="-6350" y="0"/>
            <a:ext cx="12198351" cy="6858000"/>
            <a:chOff x="-3" y="0"/>
            <a:chExt cx="5763" cy="4320"/>
          </a:xfrm>
        </p:grpSpPr>
        <p:pic>
          <p:nvPicPr>
            <p:cNvPr id="3" name="Picture 148" descr="logo small">
              <a:extLst>
                <a:ext uri="{FF2B5EF4-FFF2-40B4-BE49-F238E27FC236}">
                  <a16:creationId xmlns:a16="http://schemas.microsoft.com/office/drawing/2014/main" id="{83CCBBC0-6204-E391-32C5-4CEAD3F53FE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91">
              <a:extLst>
                <a:ext uri="{FF2B5EF4-FFF2-40B4-BE49-F238E27FC236}">
                  <a16:creationId xmlns:a16="http://schemas.microsoft.com/office/drawing/2014/main" id="{984666D8-87C3-1FC3-579B-4D4C81D83909}"/>
                </a:ext>
              </a:extLst>
            </p:cNvPr>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pic>
          <p:nvPicPr>
            <p:cNvPr id="5" name="Picture 23" descr="dd">
              <a:extLst>
                <a:ext uri="{FF2B5EF4-FFF2-40B4-BE49-F238E27FC236}">
                  <a16:creationId xmlns:a16="http://schemas.microsoft.com/office/drawing/2014/main" id="{D3079BC0-62AB-2101-9337-3F5584ADF43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101">
              <a:extLst>
                <a:ext uri="{FF2B5EF4-FFF2-40B4-BE49-F238E27FC236}">
                  <a16:creationId xmlns:a16="http://schemas.microsoft.com/office/drawing/2014/main" id="{B41CDC06-5F0C-0381-D400-9BFCB97BB903}"/>
                </a:ext>
              </a:extLst>
            </p:cNvPr>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7" name="Oval 102" descr="coolers">
              <a:extLst>
                <a:ext uri="{FF2B5EF4-FFF2-40B4-BE49-F238E27FC236}">
                  <a16:creationId xmlns:a16="http://schemas.microsoft.com/office/drawing/2014/main" id="{DEC45EB8-47D8-0B11-F32A-9E7071943452}"/>
                </a:ext>
              </a:extLst>
            </p:cNvPr>
            <p:cNvSpPr>
              <a:spLocks noChangeArrowheads="1"/>
            </p:cNvSpPr>
            <p:nvPr userDrawn="1"/>
          </p:nvSpPr>
          <p:spPr bwMode="auto">
            <a:xfrm>
              <a:off x="275" y="858"/>
              <a:ext cx="1362" cy="1369"/>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8" name="Oval 103">
              <a:extLst>
                <a:ext uri="{FF2B5EF4-FFF2-40B4-BE49-F238E27FC236}">
                  <a16:creationId xmlns:a16="http://schemas.microsoft.com/office/drawing/2014/main" id="{D77A8A44-B3B2-6D34-9DDB-3A57A55269D7}"/>
                </a:ext>
              </a:extLst>
            </p:cNvPr>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9" name="Oval 104">
              <a:extLst>
                <a:ext uri="{FF2B5EF4-FFF2-40B4-BE49-F238E27FC236}">
                  <a16:creationId xmlns:a16="http://schemas.microsoft.com/office/drawing/2014/main" id="{180E70CB-165E-CC03-7B6B-07C889B95AA6}"/>
                </a:ext>
              </a:extLst>
            </p:cNvPr>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10" name="Oval 105">
              <a:extLst>
                <a:ext uri="{FF2B5EF4-FFF2-40B4-BE49-F238E27FC236}">
                  <a16:creationId xmlns:a16="http://schemas.microsoft.com/office/drawing/2014/main" id="{4EA50C71-6971-BBBE-D68C-A16DF1E1312E}"/>
                </a:ext>
              </a:extLst>
            </p:cNvPr>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11" name="Oval 106">
              <a:extLst>
                <a:ext uri="{FF2B5EF4-FFF2-40B4-BE49-F238E27FC236}">
                  <a16:creationId xmlns:a16="http://schemas.microsoft.com/office/drawing/2014/main" id="{95C7251D-C72A-1491-4F23-8692555EBD9B}"/>
                </a:ext>
              </a:extLst>
            </p:cNvPr>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12" name="Oval 107">
              <a:extLst>
                <a:ext uri="{FF2B5EF4-FFF2-40B4-BE49-F238E27FC236}">
                  <a16:creationId xmlns:a16="http://schemas.microsoft.com/office/drawing/2014/main" id="{23F081AE-EF6E-690C-1CFD-45FA72F91C29}"/>
                </a:ext>
              </a:extLst>
            </p:cNvPr>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13" name="Oval 108">
              <a:extLst>
                <a:ext uri="{FF2B5EF4-FFF2-40B4-BE49-F238E27FC236}">
                  <a16:creationId xmlns:a16="http://schemas.microsoft.com/office/drawing/2014/main" id="{254AD968-80C1-94FE-21C0-7E2BCC84CA9B}"/>
                </a:ext>
              </a:extLst>
            </p:cNvPr>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14" name="Oval 109">
              <a:extLst>
                <a:ext uri="{FF2B5EF4-FFF2-40B4-BE49-F238E27FC236}">
                  <a16:creationId xmlns:a16="http://schemas.microsoft.com/office/drawing/2014/main" id="{1B4636AC-37F6-9B8A-EEB9-5707F5C1450E}"/>
                </a:ext>
              </a:extLst>
            </p:cNvPr>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15" name="Oval 110">
              <a:extLst>
                <a:ext uri="{FF2B5EF4-FFF2-40B4-BE49-F238E27FC236}">
                  <a16:creationId xmlns:a16="http://schemas.microsoft.com/office/drawing/2014/main" id="{6367FF12-EF9B-5D2E-4E5D-8FBC71C8493E}"/>
                </a:ext>
              </a:extLst>
            </p:cNvPr>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16" name="Oval 111">
              <a:extLst>
                <a:ext uri="{FF2B5EF4-FFF2-40B4-BE49-F238E27FC236}">
                  <a16:creationId xmlns:a16="http://schemas.microsoft.com/office/drawing/2014/main" id="{91D02B9C-5396-DBAB-52F1-7F0D76894F59}"/>
                </a:ext>
              </a:extLst>
            </p:cNvPr>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17" name="Oval 112">
              <a:extLst>
                <a:ext uri="{FF2B5EF4-FFF2-40B4-BE49-F238E27FC236}">
                  <a16:creationId xmlns:a16="http://schemas.microsoft.com/office/drawing/2014/main" id="{134B5A01-EF9F-C3AB-2E9D-E3E0CB301A1D}"/>
                </a:ext>
              </a:extLst>
            </p:cNvPr>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18" name="Oval 113">
              <a:extLst>
                <a:ext uri="{FF2B5EF4-FFF2-40B4-BE49-F238E27FC236}">
                  <a16:creationId xmlns:a16="http://schemas.microsoft.com/office/drawing/2014/main" id="{CFFC4D14-5BF4-5703-3B42-425DDBEB6087}"/>
                </a:ext>
              </a:extLst>
            </p:cNvPr>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19" name="Oval 114">
              <a:extLst>
                <a:ext uri="{FF2B5EF4-FFF2-40B4-BE49-F238E27FC236}">
                  <a16:creationId xmlns:a16="http://schemas.microsoft.com/office/drawing/2014/main" id="{E07D236E-385F-2AD5-8FFC-6115F3CBBBD8}"/>
                </a:ext>
              </a:extLst>
            </p:cNvPr>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20" name="Oval 115">
              <a:extLst>
                <a:ext uri="{FF2B5EF4-FFF2-40B4-BE49-F238E27FC236}">
                  <a16:creationId xmlns:a16="http://schemas.microsoft.com/office/drawing/2014/main" id="{DC929E39-F283-F400-482D-290BE63483EF}"/>
                </a:ext>
              </a:extLst>
            </p:cNvPr>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21" name="Oval 116">
              <a:extLst>
                <a:ext uri="{FF2B5EF4-FFF2-40B4-BE49-F238E27FC236}">
                  <a16:creationId xmlns:a16="http://schemas.microsoft.com/office/drawing/2014/main" id="{3B6EA453-40F0-CE04-AB99-46B16699AA8C}"/>
                </a:ext>
              </a:extLst>
            </p:cNvPr>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22" name="Oval 117">
              <a:extLst>
                <a:ext uri="{FF2B5EF4-FFF2-40B4-BE49-F238E27FC236}">
                  <a16:creationId xmlns:a16="http://schemas.microsoft.com/office/drawing/2014/main" id="{0780E3D4-C08D-B249-6DE0-1AB9A1CC8837}"/>
                </a:ext>
              </a:extLst>
            </p:cNvPr>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23" name="Oval 118" descr="face">
              <a:extLst>
                <a:ext uri="{FF2B5EF4-FFF2-40B4-BE49-F238E27FC236}">
                  <a16:creationId xmlns:a16="http://schemas.microsoft.com/office/drawing/2014/main" id="{EAC10F5A-9BCD-BDFF-3F6E-69DA8170344A}"/>
                </a:ext>
              </a:extLst>
            </p:cNvPr>
            <p:cNvSpPr>
              <a:spLocks noChangeArrowheads="1"/>
            </p:cNvSpPr>
            <p:nvPr userDrawn="1"/>
          </p:nvSpPr>
          <p:spPr bwMode="auto">
            <a:xfrm>
              <a:off x="633" y="445"/>
              <a:ext cx="700" cy="701"/>
            </a:xfrm>
            <a:prstGeom prst="ellipse">
              <a:avLst/>
            </a:prstGeom>
            <a:blipFill dpi="0" rotWithShape="1">
              <a:blip r:embed="rId5">
                <a:lum contrast="6000"/>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24" name="Oval 119">
              <a:extLst>
                <a:ext uri="{FF2B5EF4-FFF2-40B4-BE49-F238E27FC236}">
                  <a16:creationId xmlns:a16="http://schemas.microsoft.com/office/drawing/2014/main" id="{B7D560C1-2664-43AA-6A1B-3F1516CF857F}"/>
                </a:ext>
              </a:extLst>
            </p:cNvPr>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25" name="Oval 120">
              <a:extLst>
                <a:ext uri="{FF2B5EF4-FFF2-40B4-BE49-F238E27FC236}">
                  <a16:creationId xmlns:a16="http://schemas.microsoft.com/office/drawing/2014/main" id="{DBCC2D66-798A-61C5-8A09-FD62D38DE02E}"/>
                </a:ext>
              </a:extLst>
            </p:cNvPr>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26" name="Oval 121">
              <a:extLst>
                <a:ext uri="{FF2B5EF4-FFF2-40B4-BE49-F238E27FC236}">
                  <a16:creationId xmlns:a16="http://schemas.microsoft.com/office/drawing/2014/main" id="{31B46C9D-3C0D-9889-C17E-9ACF7A041869}"/>
                </a:ext>
              </a:extLst>
            </p:cNvPr>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27" name="Oval 122">
              <a:extLst>
                <a:ext uri="{FF2B5EF4-FFF2-40B4-BE49-F238E27FC236}">
                  <a16:creationId xmlns:a16="http://schemas.microsoft.com/office/drawing/2014/main" id="{39E620DA-058C-7DE5-0D2E-C7C33728FDF3}"/>
                </a:ext>
              </a:extLst>
            </p:cNvPr>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28" name="Oval 123">
              <a:extLst>
                <a:ext uri="{FF2B5EF4-FFF2-40B4-BE49-F238E27FC236}">
                  <a16:creationId xmlns:a16="http://schemas.microsoft.com/office/drawing/2014/main" id="{C16841F0-EC3E-5003-9649-B32AB50FC8C4}"/>
                </a:ext>
              </a:extLst>
            </p:cNvPr>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29" name="Oval 124">
              <a:extLst>
                <a:ext uri="{FF2B5EF4-FFF2-40B4-BE49-F238E27FC236}">
                  <a16:creationId xmlns:a16="http://schemas.microsoft.com/office/drawing/2014/main" id="{F8FD7846-C1F0-1CD0-60BD-BF7E8296A007}"/>
                </a:ext>
              </a:extLst>
            </p:cNvPr>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30" name="Oval 125">
              <a:extLst>
                <a:ext uri="{FF2B5EF4-FFF2-40B4-BE49-F238E27FC236}">
                  <a16:creationId xmlns:a16="http://schemas.microsoft.com/office/drawing/2014/main" id="{27D3D1CF-8241-989B-2DB9-24D516E75427}"/>
                </a:ext>
              </a:extLst>
            </p:cNvPr>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31" name="Oval 126">
              <a:extLst>
                <a:ext uri="{FF2B5EF4-FFF2-40B4-BE49-F238E27FC236}">
                  <a16:creationId xmlns:a16="http://schemas.microsoft.com/office/drawing/2014/main" id="{0A20224E-9E7B-E83C-9378-A8E21C6DAFBC}"/>
                </a:ext>
              </a:extLst>
            </p:cNvPr>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32" name="Oval 127">
              <a:extLst>
                <a:ext uri="{FF2B5EF4-FFF2-40B4-BE49-F238E27FC236}">
                  <a16:creationId xmlns:a16="http://schemas.microsoft.com/office/drawing/2014/main" id="{D5FEDEDC-B332-8821-F11D-B5BD81F4FD02}"/>
                </a:ext>
              </a:extLst>
            </p:cNvPr>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33" name="Oval 128" descr="new smal workers">
              <a:extLst>
                <a:ext uri="{FF2B5EF4-FFF2-40B4-BE49-F238E27FC236}">
                  <a16:creationId xmlns:a16="http://schemas.microsoft.com/office/drawing/2014/main" id="{B8137C90-2083-8B41-371B-70A929E5EA83}"/>
                </a:ext>
              </a:extLst>
            </p:cNvPr>
            <p:cNvSpPr>
              <a:spLocks noChangeArrowheads="1"/>
            </p:cNvSpPr>
            <p:nvPr userDrawn="1"/>
          </p:nvSpPr>
          <p:spPr bwMode="auto">
            <a:xfrm>
              <a:off x="304" y="2033"/>
              <a:ext cx="1135" cy="1143"/>
            </a:xfrm>
            <a:prstGeom prst="ellipse">
              <a:avLst/>
            </a:prstGeom>
            <a:blipFill dpi="0" rotWithShape="1">
              <a:blip r:embed="rId6" cstate="email">
                <a:lum contrast="12000"/>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34" name="Oval 129">
              <a:extLst>
                <a:ext uri="{FF2B5EF4-FFF2-40B4-BE49-F238E27FC236}">
                  <a16:creationId xmlns:a16="http://schemas.microsoft.com/office/drawing/2014/main" id="{3AAA66CE-CA24-126A-1B63-979A298C8B00}"/>
                </a:ext>
              </a:extLst>
            </p:cNvPr>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35" name="Oval 130">
              <a:extLst>
                <a:ext uri="{FF2B5EF4-FFF2-40B4-BE49-F238E27FC236}">
                  <a16:creationId xmlns:a16="http://schemas.microsoft.com/office/drawing/2014/main" id="{935FDE4A-4A1A-7708-9343-CEE673B193ED}"/>
                </a:ext>
              </a:extLst>
            </p:cNvPr>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36" name="Oval 131">
              <a:extLst>
                <a:ext uri="{FF2B5EF4-FFF2-40B4-BE49-F238E27FC236}">
                  <a16:creationId xmlns:a16="http://schemas.microsoft.com/office/drawing/2014/main" id="{57EA9155-F1AD-BD56-94B8-6B13C6B8788B}"/>
                </a:ext>
              </a:extLst>
            </p:cNvPr>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37" name="Oval 132">
              <a:extLst>
                <a:ext uri="{FF2B5EF4-FFF2-40B4-BE49-F238E27FC236}">
                  <a16:creationId xmlns:a16="http://schemas.microsoft.com/office/drawing/2014/main" id="{DFFD6980-2A0D-B292-BD86-51022F2DFAB7}"/>
                </a:ext>
              </a:extLst>
            </p:cNvPr>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38" name="Oval 133">
              <a:extLst>
                <a:ext uri="{FF2B5EF4-FFF2-40B4-BE49-F238E27FC236}">
                  <a16:creationId xmlns:a16="http://schemas.microsoft.com/office/drawing/2014/main" id="{7AA8EC18-EAB9-B29F-8D17-B1E943241DE1}"/>
                </a:ext>
              </a:extLst>
            </p:cNvPr>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39" name="Oval 134">
              <a:extLst>
                <a:ext uri="{FF2B5EF4-FFF2-40B4-BE49-F238E27FC236}">
                  <a16:creationId xmlns:a16="http://schemas.microsoft.com/office/drawing/2014/main" id="{813B5628-5F17-FC1D-3CC9-6A7603FA89A4}"/>
                </a:ext>
              </a:extLst>
            </p:cNvPr>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40" name="Oval 135">
              <a:extLst>
                <a:ext uri="{FF2B5EF4-FFF2-40B4-BE49-F238E27FC236}">
                  <a16:creationId xmlns:a16="http://schemas.microsoft.com/office/drawing/2014/main" id="{08F38132-6A63-CFAD-8500-D0E72604A166}"/>
                </a:ext>
              </a:extLst>
            </p:cNvPr>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41" name="Oval 136">
              <a:extLst>
                <a:ext uri="{FF2B5EF4-FFF2-40B4-BE49-F238E27FC236}">
                  <a16:creationId xmlns:a16="http://schemas.microsoft.com/office/drawing/2014/main" id="{79E16B5A-77BA-42CB-C6EB-C59AEA7757A8}"/>
                </a:ext>
              </a:extLst>
            </p:cNvPr>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42" name="Oval 137">
              <a:extLst>
                <a:ext uri="{FF2B5EF4-FFF2-40B4-BE49-F238E27FC236}">
                  <a16:creationId xmlns:a16="http://schemas.microsoft.com/office/drawing/2014/main" id="{65CE3196-D874-1737-4DFC-2427447AF6DE}"/>
                </a:ext>
              </a:extLst>
            </p:cNvPr>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43" name="Oval 138" descr="boom">
              <a:extLst>
                <a:ext uri="{FF2B5EF4-FFF2-40B4-BE49-F238E27FC236}">
                  <a16:creationId xmlns:a16="http://schemas.microsoft.com/office/drawing/2014/main" id="{9CDF2019-0A5B-C086-D7B8-EE56B941D829}"/>
                </a:ext>
              </a:extLst>
            </p:cNvPr>
            <p:cNvSpPr>
              <a:spLocks noChangeArrowheads="1"/>
            </p:cNvSpPr>
            <p:nvPr userDrawn="1"/>
          </p:nvSpPr>
          <p:spPr bwMode="auto">
            <a:xfrm>
              <a:off x="638" y="3018"/>
              <a:ext cx="949" cy="957"/>
            </a:xfrm>
            <a:prstGeom prst="ellipse">
              <a:avLst/>
            </a:prstGeom>
            <a:blipFill dpi="0" rotWithShape="1">
              <a:blip r:embed="rId7" cstate="email">
                <a:lum contrast="6000"/>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44" name="Oval 139">
              <a:extLst>
                <a:ext uri="{FF2B5EF4-FFF2-40B4-BE49-F238E27FC236}">
                  <a16:creationId xmlns:a16="http://schemas.microsoft.com/office/drawing/2014/main" id="{8F960962-7B98-12AE-FBFD-E3000F719B57}"/>
                </a:ext>
              </a:extLst>
            </p:cNvPr>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45" name="Oval 140">
              <a:extLst>
                <a:ext uri="{FF2B5EF4-FFF2-40B4-BE49-F238E27FC236}">
                  <a16:creationId xmlns:a16="http://schemas.microsoft.com/office/drawing/2014/main" id="{4E637F45-9897-BA1D-E49B-778A9175B286}"/>
                </a:ext>
              </a:extLst>
            </p:cNvPr>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46" name="Oval 141">
              <a:extLst>
                <a:ext uri="{FF2B5EF4-FFF2-40B4-BE49-F238E27FC236}">
                  <a16:creationId xmlns:a16="http://schemas.microsoft.com/office/drawing/2014/main" id="{F6600267-82A8-AAAE-3AEC-F2E3EC31DFAB}"/>
                </a:ext>
              </a:extLst>
            </p:cNvPr>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grpSp>
      <p:sp>
        <p:nvSpPr>
          <p:cNvPr id="3075" name="Rectangle 3"/>
          <p:cNvSpPr>
            <a:spLocks noGrp="1" noChangeArrowheads="1"/>
          </p:cNvSpPr>
          <p:nvPr>
            <p:ph type="ctrTitle"/>
          </p:nvPr>
        </p:nvSpPr>
        <p:spPr>
          <a:xfrm>
            <a:off x="4078825" y="3271839"/>
            <a:ext cx="7393516"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4078825" y="4092580"/>
            <a:ext cx="7393516"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3235386763"/>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dirty="0"/>
          </a:p>
        </p:txBody>
      </p:sp>
      <p:sp>
        <p:nvSpPr>
          <p:cNvPr id="3" name="Footer Placeholder 2"/>
          <p:cNvSpPr>
            <a:spLocks noGrp="1"/>
          </p:cNvSpPr>
          <p:nvPr>
            <p:ph type="ftr" sz="quarter" idx="11"/>
          </p:nvPr>
        </p:nvSpPr>
        <p:spPr>
          <a:xfrm>
            <a:off x="4176186" y="6453190"/>
            <a:ext cx="3839633" cy="268287"/>
          </a:xfrm>
          <a:prstGeom prst="rect">
            <a:avLst/>
          </a:prstGeom>
        </p:spPr>
        <p:txBody>
          <a:bodyPr/>
          <a:lstStyle>
            <a:lvl1pPr>
              <a:defRPr>
                <a:latin typeface="Arial" charset="0"/>
                <a:cs typeface="Arial" charset="0"/>
              </a:defRPr>
            </a:lvl1pPr>
          </a:lstStyle>
          <a:p>
            <a:pPr>
              <a:defRPr/>
            </a:pPr>
            <a:endParaRPr lang="en-ZA" dirty="0"/>
          </a:p>
        </p:txBody>
      </p:sp>
      <p:sp>
        <p:nvSpPr>
          <p:cNvPr id="4" name="Slide Number Placeholder 3"/>
          <p:cNvSpPr>
            <a:spLocks noGrp="1"/>
          </p:cNvSpPr>
          <p:nvPr>
            <p:ph type="sldNum" sz="quarter" idx="12"/>
          </p:nvPr>
        </p:nvSpPr>
        <p:spPr/>
        <p:txBody>
          <a:bodyPr/>
          <a:lstStyle>
            <a:lvl1pPr>
              <a:defRPr/>
            </a:lvl1pPr>
          </a:lstStyle>
          <a:p>
            <a:fld id="{42F5DADE-AC93-49B7-8465-B28146903A84}" type="slidenum">
              <a:rPr lang="en-ZA" altLang="en-US"/>
              <a:pPr/>
              <a:t>‹#›</a:t>
            </a:fld>
            <a:endParaRPr lang="en-ZA" altLang="en-US" dirty="0"/>
          </a:p>
        </p:txBody>
      </p:sp>
    </p:spTree>
    <p:extLst>
      <p:ext uri="{BB962C8B-B14F-4D97-AF65-F5344CB8AC3E}">
        <p14:creationId xmlns:p14="http://schemas.microsoft.com/office/powerpoint/2010/main" val="2766273626"/>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5"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4" y="273052"/>
            <a:ext cx="6815667" cy="5853113"/>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1" y="1435102"/>
            <a:ext cx="4011085" cy="4691063"/>
          </a:xfrm>
        </p:spPr>
        <p:txBody>
          <a:bodyPr/>
          <a:lstStyle>
            <a:lvl1pPr marL="0" indent="0">
              <a:buNone/>
              <a:defRPr sz="1400"/>
            </a:lvl1pPr>
            <a:lvl2pPr marL="457044" indent="0">
              <a:buNone/>
              <a:defRPr sz="1200"/>
            </a:lvl2pPr>
            <a:lvl3pPr marL="914089" indent="0">
              <a:buNone/>
              <a:defRPr sz="999"/>
            </a:lvl3pPr>
            <a:lvl4pPr marL="1371132" indent="0">
              <a:buNone/>
              <a:defRPr sz="900"/>
            </a:lvl4pPr>
            <a:lvl5pPr marL="1828177" indent="0">
              <a:buNone/>
              <a:defRPr sz="900"/>
            </a:lvl5pPr>
            <a:lvl6pPr marL="2285221" indent="0">
              <a:buNone/>
              <a:defRPr sz="900"/>
            </a:lvl6pPr>
            <a:lvl7pPr marL="2742265" indent="0">
              <a:buNone/>
              <a:defRPr sz="900"/>
            </a:lvl7pPr>
            <a:lvl8pPr marL="3199309" indent="0">
              <a:buNone/>
              <a:defRPr sz="900"/>
            </a:lvl8pPr>
            <a:lvl9pPr marL="365635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4176186" y="6453190"/>
            <a:ext cx="3839633" cy="268287"/>
          </a:xfrm>
          <a:prstGeom prst="rect">
            <a:avLst/>
          </a:prstGeom>
        </p:spPr>
        <p:txBody>
          <a:bodyPr/>
          <a:lstStyle>
            <a:lvl1pPr>
              <a:defRPr>
                <a:latin typeface="Arial" charset="0"/>
                <a:cs typeface="Arial" charset="0"/>
              </a:defRPr>
            </a:lvl1pPr>
          </a:lstStyle>
          <a:p>
            <a:pPr>
              <a:defRPr/>
            </a:pPr>
            <a:endParaRPr lang="en-ZA" dirty="0"/>
          </a:p>
        </p:txBody>
      </p:sp>
      <p:sp>
        <p:nvSpPr>
          <p:cNvPr id="7" name="Slide Number Placeholder 6"/>
          <p:cNvSpPr>
            <a:spLocks noGrp="1"/>
          </p:cNvSpPr>
          <p:nvPr>
            <p:ph type="sldNum" sz="quarter" idx="12"/>
          </p:nvPr>
        </p:nvSpPr>
        <p:spPr/>
        <p:txBody>
          <a:bodyPr/>
          <a:lstStyle>
            <a:lvl1pPr>
              <a:defRPr/>
            </a:lvl1pPr>
          </a:lstStyle>
          <a:p>
            <a:fld id="{CF6C1707-E640-4E13-9DD3-F54AC9AB564E}" type="slidenum">
              <a:rPr lang="en-ZA" altLang="en-US"/>
              <a:pPr/>
              <a:t>‹#›</a:t>
            </a:fld>
            <a:endParaRPr lang="en-ZA" altLang="en-US" dirty="0"/>
          </a:p>
        </p:txBody>
      </p:sp>
    </p:spTree>
    <p:extLst>
      <p:ext uri="{BB962C8B-B14F-4D97-AF65-F5344CB8AC3E}">
        <p14:creationId xmlns:p14="http://schemas.microsoft.com/office/powerpoint/2010/main" val="2988811504"/>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6" y="4800600"/>
            <a:ext cx="73152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6" y="612775"/>
            <a:ext cx="7315200" cy="4114800"/>
          </a:xfrm>
        </p:spPr>
        <p:txBody>
          <a:bodyPr/>
          <a:lstStyle>
            <a:lvl1pPr marL="0" indent="0">
              <a:buNone/>
              <a:defRPr sz="3199"/>
            </a:lvl1pPr>
            <a:lvl2pPr marL="457044" indent="0">
              <a:buNone/>
              <a:defRPr sz="2799"/>
            </a:lvl2pPr>
            <a:lvl3pPr marL="914089" indent="0">
              <a:buNone/>
              <a:defRPr sz="2400"/>
            </a:lvl3pPr>
            <a:lvl4pPr marL="1371132" indent="0">
              <a:buNone/>
              <a:defRPr sz="2000"/>
            </a:lvl4pPr>
            <a:lvl5pPr marL="1828177" indent="0">
              <a:buNone/>
              <a:defRPr sz="2000"/>
            </a:lvl5pPr>
            <a:lvl6pPr marL="2285221" indent="0">
              <a:buNone/>
              <a:defRPr sz="2000"/>
            </a:lvl6pPr>
            <a:lvl7pPr marL="2742265" indent="0">
              <a:buNone/>
              <a:defRPr sz="2000"/>
            </a:lvl7pPr>
            <a:lvl8pPr marL="3199309" indent="0">
              <a:buNone/>
              <a:defRPr sz="2000"/>
            </a:lvl8pPr>
            <a:lvl9pPr marL="3656353" indent="0">
              <a:buNone/>
              <a:defRPr sz="2000"/>
            </a:lvl9pPr>
          </a:lstStyle>
          <a:p>
            <a:pPr lvl="0"/>
            <a:endParaRPr lang="en-ZA" noProof="0" dirty="0"/>
          </a:p>
        </p:txBody>
      </p:sp>
      <p:sp>
        <p:nvSpPr>
          <p:cNvPr id="4" name="Text Placeholder 3"/>
          <p:cNvSpPr>
            <a:spLocks noGrp="1"/>
          </p:cNvSpPr>
          <p:nvPr>
            <p:ph type="body" sz="half" idx="2"/>
          </p:nvPr>
        </p:nvSpPr>
        <p:spPr>
          <a:xfrm>
            <a:off x="2389716" y="5367338"/>
            <a:ext cx="7315200" cy="804862"/>
          </a:xfrm>
        </p:spPr>
        <p:txBody>
          <a:bodyPr/>
          <a:lstStyle>
            <a:lvl1pPr marL="0" indent="0">
              <a:buNone/>
              <a:defRPr sz="1400"/>
            </a:lvl1pPr>
            <a:lvl2pPr marL="457044" indent="0">
              <a:buNone/>
              <a:defRPr sz="1200"/>
            </a:lvl2pPr>
            <a:lvl3pPr marL="914089" indent="0">
              <a:buNone/>
              <a:defRPr sz="999"/>
            </a:lvl3pPr>
            <a:lvl4pPr marL="1371132" indent="0">
              <a:buNone/>
              <a:defRPr sz="900"/>
            </a:lvl4pPr>
            <a:lvl5pPr marL="1828177" indent="0">
              <a:buNone/>
              <a:defRPr sz="900"/>
            </a:lvl5pPr>
            <a:lvl6pPr marL="2285221" indent="0">
              <a:buNone/>
              <a:defRPr sz="900"/>
            </a:lvl6pPr>
            <a:lvl7pPr marL="2742265" indent="0">
              <a:buNone/>
              <a:defRPr sz="900"/>
            </a:lvl7pPr>
            <a:lvl8pPr marL="3199309" indent="0">
              <a:buNone/>
              <a:defRPr sz="900"/>
            </a:lvl8pPr>
            <a:lvl9pPr marL="365635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4176186" y="6453190"/>
            <a:ext cx="3839633" cy="268287"/>
          </a:xfrm>
          <a:prstGeom prst="rect">
            <a:avLst/>
          </a:prstGeom>
        </p:spPr>
        <p:txBody>
          <a:bodyPr/>
          <a:lstStyle>
            <a:lvl1pPr>
              <a:defRPr>
                <a:latin typeface="Arial" charset="0"/>
                <a:cs typeface="Arial" charset="0"/>
              </a:defRPr>
            </a:lvl1pPr>
          </a:lstStyle>
          <a:p>
            <a:pPr>
              <a:defRPr/>
            </a:pPr>
            <a:endParaRPr lang="en-ZA" dirty="0"/>
          </a:p>
        </p:txBody>
      </p:sp>
      <p:sp>
        <p:nvSpPr>
          <p:cNvPr id="7" name="Slide Number Placeholder 6"/>
          <p:cNvSpPr>
            <a:spLocks noGrp="1"/>
          </p:cNvSpPr>
          <p:nvPr>
            <p:ph type="sldNum" sz="quarter" idx="12"/>
          </p:nvPr>
        </p:nvSpPr>
        <p:spPr/>
        <p:txBody>
          <a:bodyPr/>
          <a:lstStyle>
            <a:lvl1pPr>
              <a:defRPr/>
            </a:lvl1pPr>
          </a:lstStyle>
          <a:p>
            <a:fld id="{C4A91916-35BB-4316-91F4-20B499DBF496}" type="slidenum">
              <a:rPr lang="en-ZA" altLang="en-US"/>
              <a:pPr/>
              <a:t>‹#›</a:t>
            </a:fld>
            <a:endParaRPr lang="en-ZA" altLang="en-US" dirty="0"/>
          </a:p>
        </p:txBody>
      </p:sp>
    </p:spTree>
    <p:extLst>
      <p:ext uri="{BB962C8B-B14F-4D97-AF65-F5344CB8AC3E}">
        <p14:creationId xmlns:p14="http://schemas.microsoft.com/office/powerpoint/2010/main" val="3248082278"/>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4176186" y="6453190"/>
            <a:ext cx="3839633" cy="268287"/>
          </a:xfrm>
          <a:prstGeom prst="rect">
            <a:avLst/>
          </a:prstGeom>
        </p:spPr>
        <p:txBody>
          <a:bodyPr/>
          <a:lstStyle>
            <a:lvl1pPr>
              <a:defRPr>
                <a:latin typeface="Arial" charset="0"/>
                <a:cs typeface="Arial" charset="0"/>
              </a:defRPr>
            </a:lvl1pPr>
          </a:lstStyle>
          <a:p>
            <a:pPr>
              <a:defRPr/>
            </a:pPr>
            <a:endParaRPr lang="en-ZA" dirty="0"/>
          </a:p>
        </p:txBody>
      </p:sp>
      <p:sp>
        <p:nvSpPr>
          <p:cNvPr id="6" name="Slide Number Placeholder 5"/>
          <p:cNvSpPr>
            <a:spLocks noGrp="1"/>
          </p:cNvSpPr>
          <p:nvPr>
            <p:ph type="sldNum" sz="quarter" idx="12"/>
          </p:nvPr>
        </p:nvSpPr>
        <p:spPr/>
        <p:txBody>
          <a:bodyPr/>
          <a:lstStyle>
            <a:lvl1pPr>
              <a:defRPr/>
            </a:lvl1pPr>
          </a:lstStyle>
          <a:p>
            <a:fld id="{3BB1DE02-14E0-4A28-8EE7-55D57177E562}" type="slidenum">
              <a:rPr lang="en-ZA" altLang="en-US"/>
              <a:pPr/>
              <a:t>‹#›</a:t>
            </a:fld>
            <a:endParaRPr lang="en-ZA" altLang="en-US" dirty="0"/>
          </a:p>
        </p:txBody>
      </p:sp>
    </p:spTree>
    <p:extLst>
      <p:ext uri="{BB962C8B-B14F-4D97-AF65-F5344CB8AC3E}">
        <p14:creationId xmlns:p14="http://schemas.microsoft.com/office/powerpoint/2010/main" val="851199633"/>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1966" y="166690"/>
            <a:ext cx="2791885"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582085" y="166690"/>
            <a:ext cx="8176683"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4176186" y="6453190"/>
            <a:ext cx="3839633" cy="268287"/>
          </a:xfrm>
          <a:prstGeom prst="rect">
            <a:avLst/>
          </a:prstGeom>
        </p:spPr>
        <p:txBody>
          <a:bodyPr/>
          <a:lstStyle>
            <a:lvl1pPr>
              <a:defRPr>
                <a:latin typeface="Arial" charset="0"/>
                <a:cs typeface="Arial" charset="0"/>
              </a:defRPr>
            </a:lvl1pPr>
          </a:lstStyle>
          <a:p>
            <a:pPr>
              <a:defRPr/>
            </a:pPr>
            <a:endParaRPr lang="en-ZA" dirty="0"/>
          </a:p>
        </p:txBody>
      </p:sp>
      <p:sp>
        <p:nvSpPr>
          <p:cNvPr id="6" name="Slide Number Placeholder 5"/>
          <p:cNvSpPr>
            <a:spLocks noGrp="1"/>
          </p:cNvSpPr>
          <p:nvPr>
            <p:ph type="sldNum" sz="quarter" idx="12"/>
          </p:nvPr>
        </p:nvSpPr>
        <p:spPr/>
        <p:txBody>
          <a:bodyPr/>
          <a:lstStyle>
            <a:lvl1pPr>
              <a:defRPr/>
            </a:lvl1pPr>
          </a:lstStyle>
          <a:p>
            <a:fld id="{B06A0BDD-1645-431D-8D9A-C6335E51F79B}" type="slidenum">
              <a:rPr lang="en-ZA" altLang="en-US"/>
              <a:pPr/>
              <a:t>‹#›</a:t>
            </a:fld>
            <a:endParaRPr lang="en-ZA" altLang="en-US" dirty="0"/>
          </a:p>
        </p:txBody>
      </p:sp>
    </p:spTree>
    <p:extLst>
      <p:ext uri="{BB962C8B-B14F-4D97-AF65-F5344CB8AC3E}">
        <p14:creationId xmlns:p14="http://schemas.microsoft.com/office/powerpoint/2010/main" val="278089780"/>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82085" y="166690"/>
            <a:ext cx="11171767"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dirty="0"/>
          </a:p>
        </p:txBody>
      </p:sp>
      <p:sp>
        <p:nvSpPr>
          <p:cNvPr id="4" name="Slide Number Placeholder 4"/>
          <p:cNvSpPr>
            <a:spLocks noGrp="1"/>
          </p:cNvSpPr>
          <p:nvPr>
            <p:ph type="sldNum" sz="quarter" idx="11"/>
          </p:nvPr>
        </p:nvSpPr>
        <p:spPr>
          <a:xfrm>
            <a:off x="5135034" y="6453190"/>
            <a:ext cx="1344085" cy="268287"/>
          </a:xfrm>
        </p:spPr>
        <p:txBody>
          <a:bodyPr/>
          <a:lstStyle>
            <a:lvl1pPr>
              <a:defRPr/>
            </a:lvl1pPr>
          </a:lstStyle>
          <a:p>
            <a:fld id="{C4849406-5FF3-4F5E-9123-CA91546FF0E9}" type="slidenum">
              <a:rPr lang="en-ZA" altLang="en-US"/>
              <a:pPr/>
              <a:t>‹#›</a:t>
            </a:fld>
            <a:endParaRPr lang="en-ZA" altLang="en-US" dirty="0"/>
          </a:p>
        </p:txBody>
      </p:sp>
    </p:spTree>
    <p:extLst>
      <p:ext uri="{BB962C8B-B14F-4D97-AF65-F5344CB8AC3E}">
        <p14:creationId xmlns:p14="http://schemas.microsoft.com/office/powerpoint/2010/main" val="1677850917"/>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2500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1923432"/>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72869608"/>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18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2"/>
            <a:ext cx="10791424" cy="365125"/>
          </a:xfrm>
          <a:prstGeom prst="rect">
            <a:avLst/>
          </a:prstGeom>
        </p:spPr>
        <p:txBody>
          <a:bodyPr vert="horz" lIns="91440" tIns="45720" rIns="91440" bIns="4572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4" y="6356352"/>
            <a:ext cx="347729" cy="365125"/>
          </a:xfrm>
          <a:prstGeom prst="rect">
            <a:avLst/>
          </a:prstGeom>
        </p:spPr>
        <p:txBody>
          <a:bodyPr vert="horz" lIns="91440" tIns="45720" rIns="91440" bIns="4572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40217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EC0FD0FA-4A46-7E11-42FB-58A20335BADB}"/>
              </a:ext>
            </a:extLst>
          </p:cNvPr>
          <p:cNvSpPr>
            <a:spLocks noGrp="1"/>
          </p:cNvSpPr>
          <p:nvPr>
            <p:ph type="dt" sz="half" idx="10"/>
          </p:nvPr>
        </p:nvSpPr>
        <p:spPr/>
        <p:txBody>
          <a:bodyPr/>
          <a:lstStyle>
            <a:lvl1pPr>
              <a:defRPr/>
            </a:lvl1pPr>
          </a:lstStyle>
          <a:p>
            <a:pPr>
              <a:defRPr/>
            </a:pPr>
            <a:endParaRPr lang="en-ZA" dirty="0"/>
          </a:p>
        </p:txBody>
      </p:sp>
      <p:sp>
        <p:nvSpPr>
          <p:cNvPr id="5" name="Footer Placeholder 4">
            <a:extLst>
              <a:ext uri="{FF2B5EF4-FFF2-40B4-BE49-F238E27FC236}">
                <a16:creationId xmlns:a16="http://schemas.microsoft.com/office/drawing/2014/main" id="{BB00C249-4563-B227-1FEB-274697CE7305}"/>
              </a:ext>
            </a:extLst>
          </p:cNvPr>
          <p:cNvSpPr>
            <a:spLocks noGrp="1"/>
          </p:cNvSpPr>
          <p:nvPr>
            <p:ph type="ftr" sz="quarter" idx="11"/>
          </p:nvPr>
        </p:nvSpPr>
        <p:spPr>
          <a:xfrm>
            <a:off x="4176185" y="6453189"/>
            <a:ext cx="3839633" cy="268287"/>
          </a:xfrm>
          <a:prstGeom prst="rect">
            <a:avLst/>
          </a:prstGeom>
        </p:spPr>
        <p:txBody>
          <a:bodyPr/>
          <a:lstStyle>
            <a:lvl1pPr>
              <a:defRPr>
                <a:latin typeface="Arial" charset="0"/>
                <a:ea typeface="+mn-ea"/>
                <a:cs typeface="Arial" charset="0"/>
              </a:defRPr>
            </a:lvl1pPr>
          </a:lstStyle>
          <a:p>
            <a:pPr>
              <a:defRPr/>
            </a:pPr>
            <a:endParaRPr lang="en-ZA" dirty="0"/>
          </a:p>
        </p:txBody>
      </p:sp>
      <p:sp>
        <p:nvSpPr>
          <p:cNvPr id="6" name="Slide Number Placeholder 5">
            <a:extLst>
              <a:ext uri="{FF2B5EF4-FFF2-40B4-BE49-F238E27FC236}">
                <a16:creationId xmlns:a16="http://schemas.microsoft.com/office/drawing/2014/main" id="{3DF885E8-138E-FC72-8742-78E26D374F51}"/>
              </a:ext>
            </a:extLst>
          </p:cNvPr>
          <p:cNvSpPr>
            <a:spLocks noGrp="1"/>
          </p:cNvSpPr>
          <p:nvPr>
            <p:ph type="sldNum" sz="quarter" idx="12"/>
          </p:nvPr>
        </p:nvSpPr>
        <p:spPr/>
        <p:txBody>
          <a:bodyPr/>
          <a:lstStyle>
            <a:lvl1pPr>
              <a:defRPr/>
            </a:lvl1pPr>
          </a:lstStyle>
          <a:p>
            <a:fld id="{3E264050-AE82-4503-AC9C-003AA51269E9}" type="slidenum">
              <a:rPr lang="en-ZA" altLang="en-US"/>
              <a:pPr/>
              <a:t>‹#›</a:t>
            </a:fld>
            <a:endParaRPr lang="en-ZA" altLang="en-US" dirty="0"/>
          </a:p>
        </p:txBody>
      </p:sp>
    </p:spTree>
    <p:extLst>
      <p:ext uri="{BB962C8B-B14F-4D97-AF65-F5344CB8AC3E}">
        <p14:creationId xmlns:p14="http://schemas.microsoft.com/office/powerpoint/2010/main" val="3466026747"/>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18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2"/>
            <a:ext cx="10791424" cy="365125"/>
          </a:xfrm>
          <a:prstGeom prst="rect">
            <a:avLst/>
          </a:prstGeom>
        </p:spPr>
        <p:txBody>
          <a:bodyPr vert="horz" lIns="91440" tIns="45720" rIns="91440" bIns="4572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4" y="6356352"/>
            <a:ext cx="347729" cy="365125"/>
          </a:xfrm>
          <a:prstGeom prst="rect">
            <a:avLst/>
          </a:prstGeom>
        </p:spPr>
        <p:txBody>
          <a:bodyPr vert="horz" lIns="91440" tIns="45720" rIns="91440" bIns="4572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11568317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pic>
        <p:nvPicPr>
          <p:cNvPr id="3" name="Picture 2" descr="A person spraying water with a nuclear power plant&#10;&#10;Description automatically generated">
            <a:extLst>
              <a:ext uri="{FF2B5EF4-FFF2-40B4-BE49-F238E27FC236}">
                <a16:creationId xmlns:a16="http://schemas.microsoft.com/office/drawing/2014/main" id="{F4DFF4CC-8DC4-7B7A-39C5-262F5C87F5B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4144544"/>
            <a:ext cx="12192000" cy="2464129"/>
          </a:xfrm>
          <a:prstGeom prst="rect">
            <a:avLst/>
          </a:prstGeom>
        </p:spPr>
      </p:pic>
      <p:pic>
        <p:nvPicPr>
          <p:cNvPr id="5" name="Picture 4">
            <a:extLst>
              <a:ext uri="{FF2B5EF4-FFF2-40B4-BE49-F238E27FC236}">
                <a16:creationId xmlns:a16="http://schemas.microsoft.com/office/drawing/2014/main" id="{E4196CC4-25DF-A9E8-CC97-02B440D449D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959" t="-705" r="-3001" b="-22840"/>
          <a:stretch/>
        </p:blipFill>
        <p:spPr>
          <a:xfrm>
            <a:off x="456260" y="2081012"/>
            <a:ext cx="4092879" cy="4408824"/>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598126" y="1395121"/>
            <a:ext cx="7114448" cy="676275"/>
          </a:xfrm>
          <a:prstGeom prst="rect">
            <a:avLst/>
          </a:prstGeom>
        </p:spPr>
        <p:txBody>
          <a:bodyPr anchor="b">
            <a:normAutofit/>
          </a:bodyPr>
          <a:lstStyle>
            <a:lvl1pPr algn="r">
              <a:defRPr sz="2800">
                <a:solidFill>
                  <a:schemeClr val="tx1"/>
                </a:solidFill>
                <a:latin typeface="Gill Sans MT" panose="020B0502020104020203" pitchFamily="34" charset="0"/>
                <a:cs typeface="Arial" panose="020B0604020202020204" pitchFamily="34" charset="0"/>
              </a:defRPr>
            </a:lvl1pPr>
          </a:lstStyle>
          <a:p>
            <a:r>
              <a:rPr lang="en-US" noProof="0"/>
              <a:t>Title of presentation</a:t>
            </a:r>
            <a:endParaRPr lang="en-ZA" noProof="0"/>
          </a:p>
        </p:txBody>
      </p:sp>
      <p:sp>
        <p:nvSpPr>
          <p:cNvPr id="64" name="Rectangle 4"/>
          <p:cNvSpPr>
            <a:spLocks noGrp="1" noChangeArrowheads="1"/>
          </p:cNvSpPr>
          <p:nvPr>
            <p:ph type="subTitle" idx="1" hasCustomPrompt="1"/>
          </p:nvPr>
        </p:nvSpPr>
        <p:spPr>
          <a:xfrm>
            <a:off x="4598126" y="2925407"/>
            <a:ext cx="7123538" cy="365126"/>
          </a:xfrm>
          <a:prstGeom prst="rect">
            <a:avLst/>
          </a:prstGeom>
        </p:spPr>
        <p:txBody>
          <a:bodyPr>
            <a:noAutofit/>
          </a:bodyPr>
          <a:lstStyle>
            <a:lvl1pPr marL="0" indent="0" algn="r">
              <a:buFontTx/>
              <a:buNone/>
              <a:defRPr sz="2000" b="1">
                <a:solidFill>
                  <a:srgbClr val="83725B"/>
                </a:solidFill>
                <a:latin typeface="Gill Sans MT" panose="020B0502020104020203" pitchFamily="34" charset="0"/>
                <a:cs typeface="Arial" panose="020B0604020202020204" pitchFamily="34" charset="0"/>
              </a:defRPr>
            </a:lvl1pPr>
          </a:lstStyle>
          <a:p>
            <a:r>
              <a:rPr lang="en-US" noProof="0"/>
              <a:t>Presented by:</a:t>
            </a:r>
            <a:endParaRPr lang="en-ZA" noProof="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618050" y="3520201"/>
            <a:ext cx="7078528" cy="327025"/>
          </a:xfrm>
          <a:prstGeom prst="rect">
            <a:avLst/>
          </a:prstGeom>
        </p:spPr>
        <p:txBody>
          <a:bodyPr>
            <a:noAutofit/>
          </a:bodyPr>
          <a:lstStyle>
            <a:lvl1pPr marL="0" indent="0" algn="r">
              <a:buNone/>
              <a:defRPr sz="1800">
                <a:solidFill>
                  <a:schemeClr val="tx1"/>
                </a:solidFill>
                <a:latin typeface="Gill Sans MT" panose="020B0502020104020203" pitchFamily="34" charset="0"/>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a:t>Date:</a:t>
            </a:r>
            <a:endParaRPr lang="en-US"/>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39347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p:nvPr>
        </p:nvSpPr>
        <p:spPr>
          <a:xfrm>
            <a:off x="387349" y="4009372"/>
            <a:ext cx="1895476" cy="1895476"/>
          </a:xfrm>
          <a:prstGeom prst="ellipse">
            <a:avLst/>
          </a:prstGeom>
          <a:blipFill dpi="0" rotWithShape="1">
            <a:blip r:embed="rId9" cstate="screen">
              <a:extLst>
                <a:ext uri="{28A0092B-C50C-407E-A947-70E740481C1C}">
                  <a14:useLocalDpi xmlns:a14="http://schemas.microsoft.com/office/drawing/2010/main"/>
                </a:ext>
              </a:extLst>
            </a:blip>
            <a:srcRect/>
            <a:stretch>
              <a:fillRect/>
            </a:stretch>
          </a:blipFill>
          <a:ln>
            <a:noFill/>
          </a:ln>
        </p:spPr>
        <p:txBody>
          <a:bodyPr anchor="ctr"/>
          <a:lstStyle>
            <a:lvl1pPr marL="0" indent="0" algn="ctr">
              <a:buNone/>
              <a:defRPr sz="1000">
                <a:solidFill>
                  <a:schemeClr val="bg1"/>
                </a:solidFill>
                <a:latin typeface="Gill Sans MT" panose="020B0502020104020203" pitchFamily="34" charset="0"/>
              </a:defRPr>
            </a:lvl1pPr>
          </a:lstStyle>
          <a:p>
            <a:endParaRPr lang="en-US" dirty="0"/>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p:nvPr>
        </p:nvSpPr>
        <p:spPr>
          <a:xfrm>
            <a:off x="1000950" y="2204864"/>
            <a:ext cx="3294850" cy="3384376"/>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blipFill dpi="0" rotWithShape="1">
            <a:blip r:embed="rId10" cstate="screen">
              <a:extLst>
                <a:ext uri="{28A0092B-C50C-407E-A947-70E740481C1C}">
                  <a14:useLocalDpi xmlns:a14="http://schemas.microsoft.com/office/drawing/2010/main"/>
                </a:ext>
              </a:extLst>
            </a:blip>
            <a:srcRect/>
            <a:stretch>
              <a:fillRect/>
            </a:stretch>
          </a:blipFill>
          <a:ln>
            <a:noFill/>
          </a:ln>
        </p:spPr>
        <p:txBody>
          <a:bodyPr wrap="square" anchor="ctr">
            <a:noAutofit/>
          </a:bodyPr>
          <a:lstStyle>
            <a:lvl1pPr marL="0" indent="0" algn="ctr">
              <a:buNone/>
              <a:defRPr sz="1000">
                <a:solidFill>
                  <a:schemeClr val="bg1"/>
                </a:solidFill>
                <a:latin typeface="Gill Sans MT" panose="020B0502020104020203" pitchFamily="34" charset="0"/>
              </a:defRPr>
            </a:lvl1pPr>
          </a:lstStyle>
          <a:p>
            <a:endParaRPr lang="en-US" dirty="0"/>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Tree>
    <p:extLst>
      <p:ext uri="{BB962C8B-B14F-4D97-AF65-F5344CB8AC3E}">
        <p14:creationId xmlns:p14="http://schemas.microsoft.com/office/powerpoint/2010/main" val="3658626640"/>
      </p:ext>
    </p:extLst>
  </p:cSld>
  <p:clrMapOvr>
    <a:masterClrMapping/>
  </p:clrMapOvr>
  <p:extLst>
    <p:ext uri="{DCECCB84-F9BA-43D5-87BE-67443E8EF086}">
      <p15:sldGuideLst xmlns:p15="http://schemas.microsoft.com/office/powerpoint/2012/main">
        <p15:guide id="1" orient="horz" pos="890">
          <p15:clr>
            <a:srgbClr val="FBAE40"/>
          </p15:clr>
        </p15:guide>
        <p15:guide id="2" pos="737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dirty="0"/>
          </a:p>
        </p:txBody>
      </p:sp>
      <p:sp>
        <p:nvSpPr>
          <p:cNvPr id="3" name="Footer Placeholder 2"/>
          <p:cNvSpPr>
            <a:spLocks noGrp="1"/>
          </p:cNvSpPr>
          <p:nvPr>
            <p:ph type="ftr" sz="quarter" idx="11"/>
          </p:nvPr>
        </p:nvSpPr>
        <p:spPr>
          <a:xfrm>
            <a:off x="4176185" y="6453189"/>
            <a:ext cx="3839633" cy="268287"/>
          </a:xfrm>
          <a:prstGeom prst="rect">
            <a:avLst/>
          </a:prstGeom>
        </p:spPr>
        <p:txBody>
          <a:bodyPr/>
          <a:lstStyle>
            <a:lvl1pPr>
              <a:defRPr>
                <a:latin typeface="Arial" charset="0"/>
                <a:cs typeface="Arial" charset="0"/>
              </a:defRPr>
            </a:lvl1pPr>
          </a:lstStyle>
          <a:p>
            <a:pPr>
              <a:defRPr/>
            </a:pPr>
            <a:endParaRPr lang="en-ZA" dirty="0"/>
          </a:p>
        </p:txBody>
      </p:sp>
      <p:sp>
        <p:nvSpPr>
          <p:cNvPr id="4" name="Slide Number Placeholder 3"/>
          <p:cNvSpPr>
            <a:spLocks noGrp="1"/>
          </p:cNvSpPr>
          <p:nvPr>
            <p:ph type="sldNum" sz="quarter" idx="12"/>
          </p:nvPr>
        </p:nvSpPr>
        <p:spPr/>
        <p:txBody>
          <a:bodyPr/>
          <a:lstStyle>
            <a:lvl1pPr>
              <a:defRPr/>
            </a:lvl1pPr>
          </a:lstStyle>
          <a:p>
            <a:fld id="{AB9922F7-35F7-4338-9374-40309F973755}" type="slidenum">
              <a:rPr lang="en-ZA" altLang="en-US"/>
              <a:pPr/>
              <a:t>‹#›</a:t>
            </a:fld>
            <a:endParaRPr lang="en-ZA" altLang="en-US" dirty="0"/>
          </a:p>
        </p:txBody>
      </p:sp>
    </p:spTree>
    <p:extLst>
      <p:ext uri="{BB962C8B-B14F-4D97-AF65-F5344CB8AC3E}">
        <p14:creationId xmlns:p14="http://schemas.microsoft.com/office/powerpoint/2010/main" val="1791119277"/>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DFF4CC-8DC4-7B7A-39C5-262F5C87F5B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 y="4144544"/>
            <a:ext cx="12191995" cy="2464129"/>
          </a:xfrm>
          <a:prstGeom prst="rect">
            <a:avLst/>
          </a:prstGeom>
        </p:spPr>
      </p:pic>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9755643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7" name="Objec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5" name="Rectangle 64"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618049" y="1404737"/>
            <a:ext cx="7117690" cy="676275"/>
          </a:xfrm>
          <a:prstGeom prst="rect">
            <a:avLst/>
          </a:prstGeom>
        </p:spPr>
        <p:txBody>
          <a:bodyPr anchor="b">
            <a:normAutofit/>
          </a:bodyPr>
          <a:lstStyle>
            <a:lvl1pPr algn="r">
              <a:defRPr sz="2800">
                <a:solidFill>
                  <a:schemeClr val="tx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618050" y="2924226"/>
            <a:ext cx="7117689"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618049" y="3527025"/>
            <a:ext cx="7117690" cy="327025"/>
          </a:xfrm>
          <a:prstGeom prst="rect">
            <a:avLst/>
          </a:prstGeom>
        </p:spPr>
        <p:txBody>
          <a:bodyPr>
            <a:noAutofit/>
          </a:bodyPr>
          <a:lstStyle>
            <a:lvl1pPr marL="0" indent="0" algn="r">
              <a:buNone/>
              <a:defRPr sz="1800">
                <a:solidFill>
                  <a:schemeClr val="tx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sp>
        <p:nvSpPr>
          <p:cNvPr id="107" name="Rectangle 106">
            <a:extLst>
              <a:ext uri="{FF2B5EF4-FFF2-40B4-BE49-F238E27FC236}">
                <a16:creationId xmlns:a16="http://schemas.microsoft.com/office/drawing/2014/main" id="{70F73F9A-6527-43E5-9BDC-E6533EDAECC6}"/>
              </a:ext>
            </a:extLst>
          </p:cNvPr>
          <p:cNvSpPr/>
          <p:nvPr/>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B025F6DC-490B-FE96-3826-453FA05719BC}"/>
              </a:ext>
            </a:extLst>
          </p:cNvPr>
          <p:cNvSpPr/>
          <p:nvPr/>
        </p:nvSpPr>
        <p:spPr>
          <a:xfrm>
            <a:off x="504232" y="3817647"/>
            <a:ext cx="1533524" cy="15166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a:extLst>
              <a:ext uri="{FF2B5EF4-FFF2-40B4-BE49-F238E27FC236}">
                <a16:creationId xmlns:a16="http://schemas.microsoft.com/office/drawing/2014/main" id="{DBCADFDE-56B9-04C2-BCE2-05120032D0AE}"/>
              </a:ext>
            </a:extLst>
          </p:cNvPr>
          <p:cNvPicPr>
            <a:picLocks noChangeAspect="1"/>
          </p:cNvPicPr>
          <p:nvPr/>
        </p:nvPicPr>
        <p:blipFill>
          <a:blip r:embed="rId7"/>
          <a:stretch>
            <a:fillRect/>
          </a:stretch>
        </p:blipFill>
        <p:spPr>
          <a:xfrm>
            <a:off x="504232" y="1784299"/>
            <a:ext cx="3937000" cy="3568700"/>
          </a:xfrm>
          <a:prstGeom prst="rect">
            <a:avLst/>
          </a:prstGeom>
        </p:spPr>
      </p:pic>
      <p:sp>
        <p:nvSpPr>
          <p:cNvPr id="9" name="Picture Placeholder 4">
            <a:extLst>
              <a:ext uri="{FF2B5EF4-FFF2-40B4-BE49-F238E27FC236}">
                <a16:creationId xmlns:a16="http://schemas.microsoft.com/office/drawing/2014/main" id="{46C2D1BC-19FC-6DDD-3EE5-86D738105E53}"/>
              </a:ext>
            </a:extLst>
          </p:cNvPr>
          <p:cNvSpPr>
            <a:spLocks noGrp="1"/>
          </p:cNvSpPr>
          <p:nvPr>
            <p:ph type="pic" sz="quarter" idx="13" hasCustomPrompt="1"/>
          </p:nvPr>
        </p:nvSpPr>
        <p:spPr>
          <a:xfrm>
            <a:off x="1000139" y="1921224"/>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no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 name="Oval 9">
            <a:extLst>
              <a:ext uri="{FF2B5EF4-FFF2-40B4-BE49-F238E27FC236}">
                <a16:creationId xmlns:a16="http://schemas.microsoft.com/office/drawing/2014/main" id="{D96E0838-0F9B-EF5D-E73C-CAF299B03244}"/>
              </a:ext>
            </a:extLst>
          </p:cNvPr>
          <p:cNvSpPr/>
          <p:nvPr/>
        </p:nvSpPr>
        <p:spPr>
          <a:xfrm>
            <a:off x="329249" y="3610137"/>
            <a:ext cx="2044699" cy="204469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101">
            <a:extLst>
              <a:ext uri="{FF2B5EF4-FFF2-40B4-BE49-F238E27FC236}">
                <a16:creationId xmlns:a16="http://schemas.microsoft.com/office/drawing/2014/main" id="{71ABA184-90EF-886D-01F7-8ED79E7BB0CC}"/>
              </a:ext>
            </a:extLst>
          </p:cNvPr>
          <p:cNvSpPr>
            <a:spLocks noGrp="1"/>
          </p:cNvSpPr>
          <p:nvPr>
            <p:ph type="pic" sz="quarter" idx="14" hasCustomPrompt="1"/>
          </p:nvPr>
        </p:nvSpPr>
        <p:spPr>
          <a:xfrm>
            <a:off x="406138" y="3684749"/>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pic>
        <p:nvPicPr>
          <p:cNvPr id="12" name="Picture 11">
            <a:extLst>
              <a:ext uri="{FF2B5EF4-FFF2-40B4-BE49-F238E27FC236}">
                <a16:creationId xmlns:a16="http://schemas.microsoft.com/office/drawing/2014/main" id="{81417B6E-DCAF-E329-82FA-A9666987E521}"/>
              </a:ext>
            </a:extLst>
          </p:cNvPr>
          <p:cNvPicPr>
            <a:picLocks noChangeAspect="1"/>
          </p:cNvPicPr>
          <p:nvPr/>
        </p:nvPicPr>
        <p:blipFill>
          <a:blip r:embed="rId8"/>
          <a:stretch>
            <a:fillRect/>
          </a:stretch>
        </p:blipFill>
        <p:spPr>
          <a:xfrm>
            <a:off x="113202" y="3610137"/>
            <a:ext cx="2260600" cy="2044700"/>
          </a:xfrm>
          <a:prstGeom prst="rect">
            <a:avLst/>
          </a:prstGeom>
        </p:spPr>
      </p:pic>
    </p:spTree>
    <p:extLst>
      <p:ext uri="{BB962C8B-B14F-4D97-AF65-F5344CB8AC3E}">
        <p14:creationId xmlns:p14="http://schemas.microsoft.com/office/powerpoint/2010/main" val="5539127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12597060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tx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081043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1129277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tx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80038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nclusion Chapter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F7C3906-7D26-F847-D210-DC8F472D4016}"/>
              </a:ext>
            </a:extLst>
          </p:cNvPr>
          <p:cNvPicPr>
            <a:picLocks noChangeAspect="1"/>
          </p:cNvPicPr>
          <p:nvPr/>
        </p:nvPicPr>
        <p:blipFill>
          <a:blip r:embed="rId4"/>
          <a:stretch>
            <a:fillRect/>
          </a:stretch>
        </p:blipFill>
        <p:spPr>
          <a:xfrm>
            <a:off x="847291" y="1463747"/>
            <a:ext cx="3937000" cy="3568700"/>
          </a:xfrm>
          <a:prstGeom prst="rect">
            <a:avLst/>
          </a:prstGeom>
        </p:spPr>
      </p:pic>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no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 name="Oval 9">
            <a:extLst>
              <a:ext uri="{FF2B5EF4-FFF2-40B4-BE49-F238E27FC236}">
                <a16:creationId xmlns:a16="http://schemas.microsoft.com/office/drawing/2014/main" id="{35DBF5CF-E6CC-1A85-FDB1-B49B23179B88}"/>
              </a:ext>
            </a:extLst>
          </p:cNvPr>
          <p:cNvSpPr/>
          <p:nvPr/>
        </p:nvSpPr>
        <p:spPr>
          <a:xfrm>
            <a:off x="672308" y="3289585"/>
            <a:ext cx="2044699" cy="204469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21457666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7" name="Objec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5" name="Rectangle 64"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tx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p:nvSpPr>
        <p:spPr>
          <a:xfrm>
            <a:off x="0" y="6593974"/>
            <a:ext cx="12192000" cy="264026"/>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pic>
        <p:nvPicPr>
          <p:cNvPr id="9" name="Picture 8">
            <a:extLst>
              <a:ext uri="{FF2B5EF4-FFF2-40B4-BE49-F238E27FC236}">
                <a16:creationId xmlns:a16="http://schemas.microsoft.com/office/drawing/2014/main" id="{83438781-E333-E871-DE61-8750EF6EEC4A}"/>
              </a:ext>
            </a:extLst>
          </p:cNvPr>
          <p:cNvPicPr>
            <a:picLocks noChangeAspect="1"/>
          </p:cNvPicPr>
          <p:nvPr/>
        </p:nvPicPr>
        <p:blipFill>
          <a:blip r:embed="rId7"/>
          <a:stretch>
            <a:fillRect/>
          </a:stretch>
        </p:blipFill>
        <p:spPr>
          <a:xfrm>
            <a:off x="456261" y="3289585"/>
            <a:ext cx="2260600" cy="2044700"/>
          </a:xfrm>
          <a:prstGeom prst="rect">
            <a:avLst/>
          </a:prstGeom>
        </p:spPr>
      </p:pic>
    </p:spTree>
    <p:extLst>
      <p:ext uri="{BB962C8B-B14F-4D97-AF65-F5344CB8AC3E}">
        <p14:creationId xmlns:p14="http://schemas.microsoft.com/office/powerpoint/2010/main" val="15100857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31526676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5792642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32005976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40248288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992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2906718"/>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636275D2-3A16-902D-B5FD-73D5A5FF5F9D}"/>
              </a:ext>
            </a:extLst>
          </p:cNvPr>
          <p:cNvSpPr>
            <a:spLocks noGrp="1"/>
          </p:cNvSpPr>
          <p:nvPr>
            <p:ph type="dt" sz="half" idx="10"/>
          </p:nvPr>
        </p:nvSpPr>
        <p:spPr/>
        <p:txBody>
          <a:bodyPr/>
          <a:lstStyle>
            <a:lvl1pPr>
              <a:defRPr/>
            </a:lvl1pPr>
          </a:lstStyle>
          <a:p>
            <a:pPr>
              <a:defRPr/>
            </a:pPr>
            <a:endParaRPr lang="en-ZA" dirty="0"/>
          </a:p>
        </p:txBody>
      </p:sp>
      <p:sp>
        <p:nvSpPr>
          <p:cNvPr id="5" name="Footer Placeholder 4">
            <a:extLst>
              <a:ext uri="{FF2B5EF4-FFF2-40B4-BE49-F238E27FC236}">
                <a16:creationId xmlns:a16="http://schemas.microsoft.com/office/drawing/2014/main" id="{44FA49EB-24B3-496B-9D9B-233B719FF889}"/>
              </a:ext>
            </a:extLst>
          </p:cNvPr>
          <p:cNvSpPr>
            <a:spLocks noGrp="1"/>
          </p:cNvSpPr>
          <p:nvPr>
            <p:ph type="ftr" sz="quarter" idx="11"/>
          </p:nvPr>
        </p:nvSpPr>
        <p:spPr>
          <a:xfrm>
            <a:off x="4176185" y="6453189"/>
            <a:ext cx="3839633" cy="268287"/>
          </a:xfrm>
          <a:prstGeom prst="rect">
            <a:avLst/>
          </a:prstGeom>
        </p:spPr>
        <p:txBody>
          <a:bodyPr/>
          <a:lstStyle>
            <a:lvl1pPr>
              <a:defRPr>
                <a:latin typeface="Arial" charset="0"/>
                <a:ea typeface="+mn-ea"/>
                <a:cs typeface="Arial" charset="0"/>
              </a:defRPr>
            </a:lvl1pPr>
          </a:lstStyle>
          <a:p>
            <a:pPr>
              <a:defRPr/>
            </a:pPr>
            <a:endParaRPr lang="en-ZA" dirty="0"/>
          </a:p>
        </p:txBody>
      </p:sp>
      <p:sp>
        <p:nvSpPr>
          <p:cNvPr id="6" name="Slide Number Placeholder 5">
            <a:extLst>
              <a:ext uri="{FF2B5EF4-FFF2-40B4-BE49-F238E27FC236}">
                <a16:creationId xmlns:a16="http://schemas.microsoft.com/office/drawing/2014/main" id="{38013AB4-6AAF-9860-E256-B9C05C3AEBB7}"/>
              </a:ext>
            </a:extLst>
          </p:cNvPr>
          <p:cNvSpPr>
            <a:spLocks noGrp="1"/>
          </p:cNvSpPr>
          <p:nvPr>
            <p:ph type="sldNum" sz="quarter" idx="12"/>
          </p:nvPr>
        </p:nvSpPr>
        <p:spPr/>
        <p:txBody>
          <a:bodyPr/>
          <a:lstStyle>
            <a:lvl1pPr>
              <a:defRPr/>
            </a:lvl1pPr>
          </a:lstStyle>
          <a:p>
            <a:fld id="{2469E77F-88B0-41D2-9AF6-BE936409A6D3}" type="slidenum">
              <a:rPr lang="en-ZA" altLang="en-US"/>
              <a:pPr/>
              <a:t>‹#›</a:t>
            </a:fld>
            <a:endParaRPr lang="en-ZA" altLang="en-US" dirty="0"/>
          </a:p>
        </p:txBody>
      </p:sp>
    </p:spTree>
    <p:extLst>
      <p:ext uri="{BB962C8B-B14F-4D97-AF65-F5344CB8AC3E}">
        <p14:creationId xmlns:p14="http://schemas.microsoft.com/office/powerpoint/2010/main" val="2022869764"/>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5" y="4118011"/>
            <a:ext cx="12191985"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6721462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5"/>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58059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5" y="4118011"/>
            <a:ext cx="12191985"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6440335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5"/>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9796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973915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08421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14811198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638120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38183998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5"/>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36928322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50">
            <a:extLst>
              <a:ext uri="{FF2B5EF4-FFF2-40B4-BE49-F238E27FC236}">
                <a16:creationId xmlns:a16="http://schemas.microsoft.com/office/drawing/2014/main" id="{9DFF8A50-6632-14FF-68C6-C268A4EAFDF7}"/>
              </a:ext>
            </a:extLst>
          </p:cNvPr>
          <p:cNvGrpSpPr>
            <a:grpSpLocks/>
          </p:cNvGrpSpPr>
          <p:nvPr userDrawn="1"/>
        </p:nvGrpSpPr>
        <p:grpSpPr bwMode="auto">
          <a:xfrm>
            <a:off x="-6350" y="0"/>
            <a:ext cx="12198351" cy="6858000"/>
            <a:chOff x="-3" y="0"/>
            <a:chExt cx="5763" cy="4320"/>
          </a:xfrm>
        </p:grpSpPr>
        <p:pic>
          <p:nvPicPr>
            <p:cNvPr id="3" name="Picture 148" descr="logo small">
              <a:extLst>
                <a:ext uri="{FF2B5EF4-FFF2-40B4-BE49-F238E27FC236}">
                  <a16:creationId xmlns:a16="http://schemas.microsoft.com/office/drawing/2014/main" id="{83CCBBC0-6204-E391-32C5-4CEAD3F53FE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91">
              <a:extLst>
                <a:ext uri="{FF2B5EF4-FFF2-40B4-BE49-F238E27FC236}">
                  <a16:creationId xmlns:a16="http://schemas.microsoft.com/office/drawing/2014/main" id="{984666D8-87C3-1FC3-579B-4D4C81D83909}"/>
                </a:ext>
              </a:extLst>
            </p:cNvPr>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pic>
          <p:nvPicPr>
            <p:cNvPr id="5" name="Picture 23" descr="dd">
              <a:extLst>
                <a:ext uri="{FF2B5EF4-FFF2-40B4-BE49-F238E27FC236}">
                  <a16:creationId xmlns:a16="http://schemas.microsoft.com/office/drawing/2014/main" id="{D3079BC0-62AB-2101-9337-3F5584ADF43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101">
              <a:extLst>
                <a:ext uri="{FF2B5EF4-FFF2-40B4-BE49-F238E27FC236}">
                  <a16:creationId xmlns:a16="http://schemas.microsoft.com/office/drawing/2014/main" id="{B41CDC06-5F0C-0381-D400-9BFCB97BB903}"/>
                </a:ext>
              </a:extLst>
            </p:cNvPr>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7" name="Oval 102" descr="coolers">
              <a:extLst>
                <a:ext uri="{FF2B5EF4-FFF2-40B4-BE49-F238E27FC236}">
                  <a16:creationId xmlns:a16="http://schemas.microsoft.com/office/drawing/2014/main" id="{DEC45EB8-47D8-0B11-F32A-9E7071943452}"/>
                </a:ext>
              </a:extLst>
            </p:cNvPr>
            <p:cNvSpPr>
              <a:spLocks noChangeArrowheads="1"/>
            </p:cNvSpPr>
            <p:nvPr userDrawn="1"/>
          </p:nvSpPr>
          <p:spPr bwMode="auto">
            <a:xfrm>
              <a:off x="275" y="858"/>
              <a:ext cx="1362" cy="1369"/>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8" name="Oval 103">
              <a:extLst>
                <a:ext uri="{FF2B5EF4-FFF2-40B4-BE49-F238E27FC236}">
                  <a16:creationId xmlns:a16="http://schemas.microsoft.com/office/drawing/2014/main" id="{D77A8A44-B3B2-6D34-9DDB-3A57A55269D7}"/>
                </a:ext>
              </a:extLst>
            </p:cNvPr>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9" name="Oval 104">
              <a:extLst>
                <a:ext uri="{FF2B5EF4-FFF2-40B4-BE49-F238E27FC236}">
                  <a16:creationId xmlns:a16="http://schemas.microsoft.com/office/drawing/2014/main" id="{180E70CB-165E-CC03-7B6B-07C889B95AA6}"/>
                </a:ext>
              </a:extLst>
            </p:cNvPr>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10" name="Oval 105">
              <a:extLst>
                <a:ext uri="{FF2B5EF4-FFF2-40B4-BE49-F238E27FC236}">
                  <a16:creationId xmlns:a16="http://schemas.microsoft.com/office/drawing/2014/main" id="{4EA50C71-6971-BBBE-D68C-A16DF1E1312E}"/>
                </a:ext>
              </a:extLst>
            </p:cNvPr>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11" name="Oval 106">
              <a:extLst>
                <a:ext uri="{FF2B5EF4-FFF2-40B4-BE49-F238E27FC236}">
                  <a16:creationId xmlns:a16="http://schemas.microsoft.com/office/drawing/2014/main" id="{95C7251D-C72A-1491-4F23-8692555EBD9B}"/>
                </a:ext>
              </a:extLst>
            </p:cNvPr>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12" name="Oval 107">
              <a:extLst>
                <a:ext uri="{FF2B5EF4-FFF2-40B4-BE49-F238E27FC236}">
                  <a16:creationId xmlns:a16="http://schemas.microsoft.com/office/drawing/2014/main" id="{23F081AE-EF6E-690C-1CFD-45FA72F91C29}"/>
                </a:ext>
              </a:extLst>
            </p:cNvPr>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13" name="Oval 108">
              <a:extLst>
                <a:ext uri="{FF2B5EF4-FFF2-40B4-BE49-F238E27FC236}">
                  <a16:creationId xmlns:a16="http://schemas.microsoft.com/office/drawing/2014/main" id="{254AD968-80C1-94FE-21C0-7E2BCC84CA9B}"/>
                </a:ext>
              </a:extLst>
            </p:cNvPr>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14" name="Oval 109">
              <a:extLst>
                <a:ext uri="{FF2B5EF4-FFF2-40B4-BE49-F238E27FC236}">
                  <a16:creationId xmlns:a16="http://schemas.microsoft.com/office/drawing/2014/main" id="{1B4636AC-37F6-9B8A-EEB9-5707F5C1450E}"/>
                </a:ext>
              </a:extLst>
            </p:cNvPr>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15" name="Oval 110">
              <a:extLst>
                <a:ext uri="{FF2B5EF4-FFF2-40B4-BE49-F238E27FC236}">
                  <a16:creationId xmlns:a16="http://schemas.microsoft.com/office/drawing/2014/main" id="{6367FF12-EF9B-5D2E-4E5D-8FBC71C8493E}"/>
                </a:ext>
              </a:extLst>
            </p:cNvPr>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16" name="Oval 111">
              <a:extLst>
                <a:ext uri="{FF2B5EF4-FFF2-40B4-BE49-F238E27FC236}">
                  <a16:creationId xmlns:a16="http://schemas.microsoft.com/office/drawing/2014/main" id="{91D02B9C-5396-DBAB-52F1-7F0D76894F59}"/>
                </a:ext>
              </a:extLst>
            </p:cNvPr>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17" name="Oval 112">
              <a:extLst>
                <a:ext uri="{FF2B5EF4-FFF2-40B4-BE49-F238E27FC236}">
                  <a16:creationId xmlns:a16="http://schemas.microsoft.com/office/drawing/2014/main" id="{134B5A01-EF9F-C3AB-2E9D-E3E0CB301A1D}"/>
                </a:ext>
              </a:extLst>
            </p:cNvPr>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18" name="Oval 113">
              <a:extLst>
                <a:ext uri="{FF2B5EF4-FFF2-40B4-BE49-F238E27FC236}">
                  <a16:creationId xmlns:a16="http://schemas.microsoft.com/office/drawing/2014/main" id="{CFFC4D14-5BF4-5703-3B42-425DDBEB6087}"/>
                </a:ext>
              </a:extLst>
            </p:cNvPr>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19" name="Oval 114">
              <a:extLst>
                <a:ext uri="{FF2B5EF4-FFF2-40B4-BE49-F238E27FC236}">
                  <a16:creationId xmlns:a16="http://schemas.microsoft.com/office/drawing/2014/main" id="{E07D236E-385F-2AD5-8FFC-6115F3CBBBD8}"/>
                </a:ext>
              </a:extLst>
            </p:cNvPr>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20" name="Oval 115">
              <a:extLst>
                <a:ext uri="{FF2B5EF4-FFF2-40B4-BE49-F238E27FC236}">
                  <a16:creationId xmlns:a16="http://schemas.microsoft.com/office/drawing/2014/main" id="{DC929E39-F283-F400-482D-290BE63483EF}"/>
                </a:ext>
              </a:extLst>
            </p:cNvPr>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21" name="Oval 116">
              <a:extLst>
                <a:ext uri="{FF2B5EF4-FFF2-40B4-BE49-F238E27FC236}">
                  <a16:creationId xmlns:a16="http://schemas.microsoft.com/office/drawing/2014/main" id="{3B6EA453-40F0-CE04-AB99-46B16699AA8C}"/>
                </a:ext>
              </a:extLst>
            </p:cNvPr>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22" name="Oval 117">
              <a:extLst>
                <a:ext uri="{FF2B5EF4-FFF2-40B4-BE49-F238E27FC236}">
                  <a16:creationId xmlns:a16="http://schemas.microsoft.com/office/drawing/2014/main" id="{0780E3D4-C08D-B249-6DE0-1AB9A1CC8837}"/>
                </a:ext>
              </a:extLst>
            </p:cNvPr>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23" name="Oval 118" descr="face">
              <a:extLst>
                <a:ext uri="{FF2B5EF4-FFF2-40B4-BE49-F238E27FC236}">
                  <a16:creationId xmlns:a16="http://schemas.microsoft.com/office/drawing/2014/main" id="{EAC10F5A-9BCD-BDFF-3F6E-69DA8170344A}"/>
                </a:ext>
              </a:extLst>
            </p:cNvPr>
            <p:cNvSpPr>
              <a:spLocks noChangeArrowheads="1"/>
            </p:cNvSpPr>
            <p:nvPr userDrawn="1"/>
          </p:nvSpPr>
          <p:spPr bwMode="auto">
            <a:xfrm>
              <a:off x="633" y="445"/>
              <a:ext cx="700" cy="701"/>
            </a:xfrm>
            <a:prstGeom prst="ellipse">
              <a:avLst/>
            </a:prstGeom>
            <a:blipFill dpi="0" rotWithShape="1">
              <a:blip r:embed="rId5">
                <a:lum contrast="6000"/>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24" name="Oval 119">
              <a:extLst>
                <a:ext uri="{FF2B5EF4-FFF2-40B4-BE49-F238E27FC236}">
                  <a16:creationId xmlns:a16="http://schemas.microsoft.com/office/drawing/2014/main" id="{B7D560C1-2664-43AA-6A1B-3F1516CF857F}"/>
                </a:ext>
              </a:extLst>
            </p:cNvPr>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25" name="Oval 120">
              <a:extLst>
                <a:ext uri="{FF2B5EF4-FFF2-40B4-BE49-F238E27FC236}">
                  <a16:creationId xmlns:a16="http://schemas.microsoft.com/office/drawing/2014/main" id="{DBCC2D66-798A-61C5-8A09-FD62D38DE02E}"/>
                </a:ext>
              </a:extLst>
            </p:cNvPr>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26" name="Oval 121">
              <a:extLst>
                <a:ext uri="{FF2B5EF4-FFF2-40B4-BE49-F238E27FC236}">
                  <a16:creationId xmlns:a16="http://schemas.microsoft.com/office/drawing/2014/main" id="{31B46C9D-3C0D-9889-C17E-9ACF7A041869}"/>
                </a:ext>
              </a:extLst>
            </p:cNvPr>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27" name="Oval 122">
              <a:extLst>
                <a:ext uri="{FF2B5EF4-FFF2-40B4-BE49-F238E27FC236}">
                  <a16:creationId xmlns:a16="http://schemas.microsoft.com/office/drawing/2014/main" id="{39E620DA-058C-7DE5-0D2E-C7C33728FDF3}"/>
                </a:ext>
              </a:extLst>
            </p:cNvPr>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28" name="Oval 123">
              <a:extLst>
                <a:ext uri="{FF2B5EF4-FFF2-40B4-BE49-F238E27FC236}">
                  <a16:creationId xmlns:a16="http://schemas.microsoft.com/office/drawing/2014/main" id="{C16841F0-EC3E-5003-9649-B32AB50FC8C4}"/>
                </a:ext>
              </a:extLst>
            </p:cNvPr>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29" name="Oval 124">
              <a:extLst>
                <a:ext uri="{FF2B5EF4-FFF2-40B4-BE49-F238E27FC236}">
                  <a16:creationId xmlns:a16="http://schemas.microsoft.com/office/drawing/2014/main" id="{F8FD7846-C1F0-1CD0-60BD-BF7E8296A007}"/>
                </a:ext>
              </a:extLst>
            </p:cNvPr>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30" name="Oval 125">
              <a:extLst>
                <a:ext uri="{FF2B5EF4-FFF2-40B4-BE49-F238E27FC236}">
                  <a16:creationId xmlns:a16="http://schemas.microsoft.com/office/drawing/2014/main" id="{27D3D1CF-8241-989B-2DB9-24D516E75427}"/>
                </a:ext>
              </a:extLst>
            </p:cNvPr>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31" name="Oval 126">
              <a:extLst>
                <a:ext uri="{FF2B5EF4-FFF2-40B4-BE49-F238E27FC236}">
                  <a16:creationId xmlns:a16="http://schemas.microsoft.com/office/drawing/2014/main" id="{0A20224E-9E7B-E83C-9378-A8E21C6DAFBC}"/>
                </a:ext>
              </a:extLst>
            </p:cNvPr>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32" name="Oval 127">
              <a:extLst>
                <a:ext uri="{FF2B5EF4-FFF2-40B4-BE49-F238E27FC236}">
                  <a16:creationId xmlns:a16="http://schemas.microsoft.com/office/drawing/2014/main" id="{D5FEDEDC-B332-8821-F11D-B5BD81F4FD02}"/>
                </a:ext>
              </a:extLst>
            </p:cNvPr>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33" name="Oval 128" descr="new smal workers">
              <a:extLst>
                <a:ext uri="{FF2B5EF4-FFF2-40B4-BE49-F238E27FC236}">
                  <a16:creationId xmlns:a16="http://schemas.microsoft.com/office/drawing/2014/main" id="{B8137C90-2083-8B41-371B-70A929E5EA83}"/>
                </a:ext>
              </a:extLst>
            </p:cNvPr>
            <p:cNvSpPr>
              <a:spLocks noChangeArrowheads="1"/>
            </p:cNvSpPr>
            <p:nvPr userDrawn="1"/>
          </p:nvSpPr>
          <p:spPr bwMode="auto">
            <a:xfrm>
              <a:off x="304" y="2033"/>
              <a:ext cx="1135" cy="1143"/>
            </a:xfrm>
            <a:prstGeom prst="ellipse">
              <a:avLst/>
            </a:prstGeom>
            <a:blipFill dpi="0" rotWithShape="1">
              <a:blip r:embed="rId6" cstate="email">
                <a:lum contrast="12000"/>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34" name="Oval 129">
              <a:extLst>
                <a:ext uri="{FF2B5EF4-FFF2-40B4-BE49-F238E27FC236}">
                  <a16:creationId xmlns:a16="http://schemas.microsoft.com/office/drawing/2014/main" id="{3AAA66CE-CA24-126A-1B63-979A298C8B00}"/>
                </a:ext>
              </a:extLst>
            </p:cNvPr>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35" name="Oval 130">
              <a:extLst>
                <a:ext uri="{FF2B5EF4-FFF2-40B4-BE49-F238E27FC236}">
                  <a16:creationId xmlns:a16="http://schemas.microsoft.com/office/drawing/2014/main" id="{935FDE4A-4A1A-7708-9343-CEE673B193ED}"/>
                </a:ext>
              </a:extLst>
            </p:cNvPr>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36" name="Oval 131">
              <a:extLst>
                <a:ext uri="{FF2B5EF4-FFF2-40B4-BE49-F238E27FC236}">
                  <a16:creationId xmlns:a16="http://schemas.microsoft.com/office/drawing/2014/main" id="{57EA9155-F1AD-BD56-94B8-6B13C6B8788B}"/>
                </a:ext>
              </a:extLst>
            </p:cNvPr>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37" name="Oval 132">
              <a:extLst>
                <a:ext uri="{FF2B5EF4-FFF2-40B4-BE49-F238E27FC236}">
                  <a16:creationId xmlns:a16="http://schemas.microsoft.com/office/drawing/2014/main" id="{DFFD6980-2A0D-B292-BD86-51022F2DFAB7}"/>
                </a:ext>
              </a:extLst>
            </p:cNvPr>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38" name="Oval 133">
              <a:extLst>
                <a:ext uri="{FF2B5EF4-FFF2-40B4-BE49-F238E27FC236}">
                  <a16:creationId xmlns:a16="http://schemas.microsoft.com/office/drawing/2014/main" id="{7AA8EC18-EAB9-B29F-8D17-B1E943241DE1}"/>
                </a:ext>
              </a:extLst>
            </p:cNvPr>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39" name="Oval 134">
              <a:extLst>
                <a:ext uri="{FF2B5EF4-FFF2-40B4-BE49-F238E27FC236}">
                  <a16:creationId xmlns:a16="http://schemas.microsoft.com/office/drawing/2014/main" id="{813B5628-5F17-FC1D-3CC9-6A7603FA89A4}"/>
                </a:ext>
              </a:extLst>
            </p:cNvPr>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40" name="Oval 135">
              <a:extLst>
                <a:ext uri="{FF2B5EF4-FFF2-40B4-BE49-F238E27FC236}">
                  <a16:creationId xmlns:a16="http://schemas.microsoft.com/office/drawing/2014/main" id="{08F38132-6A63-CFAD-8500-D0E72604A166}"/>
                </a:ext>
              </a:extLst>
            </p:cNvPr>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41" name="Oval 136">
              <a:extLst>
                <a:ext uri="{FF2B5EF4-FFF2-40B4-BE49-F238E27FC236}">
                  <a16:creationId xmlns:a16="http://schemas.microsoft.com/office/drawing/2014/main" id="{79E16B5A-77BA-42CB-C6EB-C59AEA7757A8}"/>
                </a:ext>
              </a:extLst>
            </p:cNvPr>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42" name="Oval 137">
              <a:extLst>
                <a:ext uri="{FF2B5EF4-FFF2-40B4-BE49-F238E27FC236}">
                  <a16:creationId xmlns:a16="http://schemas.microsoft.com/office/drawing/2014/main" id="{65CE3196-D874-1737-4DFC-2427447AF6DE}"/>
                </a:ext>
              </a:extLst>
            </p:cNvPr>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43" name="Oval 138" descr="boom">
              <a:extLst>
                <a:ext uri="{FF2B5EF4-FFF2-40B4-BE49-F238E27FC236}">
                  <a16:creationId xmlns:a16="http://schemas.microsoft.com/office/drawing/2014/main" id="{9CDF2019-0A5B-C086-D7B8-EE56B941D829}"/>
                </a:ext>
              </a:extLst>
            </p:cNvPr>
            <p:cNvSpPr>
              <a:spLocks noChangeArrowheads="1"/>
            </p:cNvSpPr>
            <p:nvPr userDrawn="1"/>
          </p:nvSpPr>
          <p:spPr bwMode="auto">
            <a:xfrm>
              <a:off x="638" y="3018"/>
              <a:ext cx="949" cy="957"/>
            </a:xfrm>
            <a:prstGeom prst="ellipse">
              <a:avLst/>
            </a:prstGeom>
            <a:blipFill dpi="0" rotWithShape="1">
              <a:blip r:embed="rId7" cstate="email">
                <a:lum contrast="6000"/>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44" name="Oval 139">
              <a:extLst>
                <a:ext uri="{FF2B5EF4-FFF2-40B4-BE49-F238E27FC236}">
                  <a16:creationId xmlns:a16="http://schemas.microsoft.com/office/drawing/2014/main" id="{8F960962-7B98-12AE-FBFD-E3000F719B57}"/>
                </a:ext>
              </a:extLst>
            </p:cNvPr>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45" name="Oval 140">
              <a:extLst>
                <a:ext uri="{FF2B5EF4-FFF2-40B4-BE49-F238E27FC236}">
                  <a16:creationId xmlns:a16="http://schemas.microsoft.com/office/drawing/2014/main" id="{4E637F45-9897-BA1D-E49B-778A9175B286}"/>
                </a:ext>
              </a:extLst>
            </p:cNvPr>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sp>
          <p:nvSpPr>
            <p:cNvPr id="46" name="Oval 141">
              <a:extLst>
                <a:ext uri="{FF2B5EF4-FFF2-40B4-BE49-F238E27FC236}">
                  <a16:creationId xmlns:a16="http://schemas.microsoft.com/office/drawing/2014/main" id="{F6600267-82A8-AAAE-3AEC-F2E3EC31DFAB}"/>
                </a:ext>
              </a:extLst>
            </p:cNvPr>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ea typeface="+mn-ea"/>
              </a:endParaRPr>
            </a:p>
          </p:txBody>
        </p:sp>
      </p:grpSp>
      <p:sp>
        <p:nvSpPr>
          <p:cNvPr id="3075" name="Rectangle 3"/>
          <p:cNvSpPr>
            <a:spLocks noGrp="1" noChangeArrowheads="1"/>
          </p:cNvSpPr>
          <p:nvPr>
            <p:ph type="ctrTitle"/>
          </p:nvPr>
        </p:nvSpPr>
        <p:spPr>
          <a:xfrm>
            <a:off x="4078825" y="3271839"/>
            <a:ext cx="7393516" cy="676275"/>
          </a:xfrm>
        </p:spPr>
        <p:txBody>
          <a:bodyPr anchor="b"/>
          <a:lstStyle>
            <a:lvl1pPr>
              <a:defRPr>
                <a:solidFill>
                  <a:srgbClr val="003896"/>
                </a:solidFill>
              </a:defRPr>
            </a:lvl1pPr>
          </a:lstStyle>
          <a:p>
            <a:pPr lvl="0"/>
            <a:r>
              <a:rPr lang="en-US" noProof="0"/>
              <a:t>Click to edit Master title style</a:t>
            </a:r>
            <a:endParaRPr lang="en-ZA" noProof="0"/>
          </a:p>
        </p:txBody>
      </p:sp>
      <p:sp>
        <p:nvSpPr>
          <p:cNvPr id="3076" name="Rectangle 4"/>
          <p:cNvSpPr>
            <a:spLocks noGrp="1" noChangeArrowheads="1"/>
          </p:cNvSpPr>
          <p:nvPr>
            <p:ph type="subTitle" idx="1"/>
          </p:nvPr>
        </p:nvSpPr>
        <p:spPr>
          <a:xfrm>
            <a:off x="4078825" y="4092580"/>
            <a:ext cx="7393516" cy="2220913"/>
          </a:xfrm>
        </p:spPr>
        <p:txBody>
          <a:bodyPr/>
          <a:lstStyle>
            <a:lvl1pPr marL="0" indent="0">
              <a:buFontTx/>
              <a:buNone/>
              <a:defRPr sz="1800">
                <a:solidFill>
                  <a:srgbClr val="83725B"/>
                </a:solidFill>
              </a:defRPr>
            </a:lvl1pPr>
          </a:lstStyle>
          <a:p>
            <a:pPr lvl="0"/>
            <a:r>
              <a:rPr lang="en-US" noProof="0"/>
              <a:t>Click to edit Master subtitle style</a:t>
            </a:r>
            <a:endParaRPr lang="en-ZA" noProof="0"/>
          </a:p>
        </p:txBody>
      </p:sp>
    </p:spTree>
    <p:extLst>
      <p:ext uri="{BB962C8B-B14F-4D97-AF65-F5344CB8AC3E}">
        <p14:creationId xmlns:p14="http://schemas.microsoft.com/office/powerpoint/2010/main" val="3505420736"/>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EC0FD0FA-4A46-7E11-42FB-58A20335BADB}"/>
              </a:ext>
            </a:extLst>
          </p:cNvPr>
          <p:cNvSpPr>
            <a:spLocks noGrp="1"/>
          </p:cNvSpPr>
          <p:nvPr>
            <p:ph type="dt" sz="half" idx="10"/>
          </p:nvPr>
        </p:nvSpPr>
        <p:spPr/>
        <p:txBody>
          <a:bodyPr/>
          <a:lstStyle>
            <a:lvl1pPr>
              <a:defRPr/>
            </a:lvl1pPr>
          </a:lstStyle>
          <a:p>
            <a:pPr>
              <a:defRPr/>
            </a:pPr>
            <a:endParaRPr lang="en-ZA" dirty="0"/>
          </a:p>
        </p:txBody>
      </p:sp>
      <p:sp>
        <p:nvSpPr>
          <p:cNvPr id="5" name="Footer Placeholder 4">
            <a:extLst>
              <a:ext uri="{FF2B5EF4-FFF2-40B4-BE49-F238E27FC236}">
                <a16:creationId xmlns:a16="http://schemas.microsoft.com/office/drawing/2014/main" id="{BB00C249-4563-B227-1FEB-274697CE7305}"/>
              </a:ext>
            </a:extLst>
          </p:cNvPr>
          <p:cNvSpPr>
            <a:spLocks noGrp="1"/>
          </p:cNvSpPr>
          <p:nvPr>
            <p:ph type="ftr" sz="quarter" idx="11"/>
          </p:nvPr>
        </p:nvSpPr>
        <p:spPr>
          <a:xfrm>
            <a:off x="4176185" y="6453189"/>
            <a:ext cx="3839633" cy="268287"/>
          </a:xfrm>
          <a:prstGeom prst="rect">
            <a:avLst/>
          </a:prstGeom>
        </p:spPr>
        <p:txBody>
          <a:bodyPr/>
          <a:lstStyle>
            <a:lvl1pPr>
              <a:defRPr>
                <a:latin typeface="Arial" charset="0"/>
                <a:ea typeface="+mn-ea"/>
                <a:cs typeface="Arial" charset="0"/>
              </a:defRPr>
            </a:lvl1pPr>
          </a:lstStyle>
          <a:p>
            <a:pPr>
              <a:defRPr/>
            </a:pPr>
            <a:endParaRPr lang="en-ZA" dirty="0"/>
          </a:p>
        </p:txBody>
      </p:sp>
      <p:sp>
        <p:nvSpPr>
          <p:cNvPr id="6" name="Slide Number Placeholder 5">
            <a:extLst>
              <a:ext uri="{FF2B5EF4-FFF2-40B4-BE49-F238E27FC236}">
                <a16:creationId xmlns:a16="http://schemas.microsoft.com/office/drawing/2014/main" id="{3DF885E8-138E-FC72-8742-78E26D374F51}"/>
              </a:ext>
            </a:extLst>
          </p:cNvPr>
          <p:cNvSpPr>
            <a:spLocks noGrp="1"/>
          </p:cNvSpPr>
          <p:nvPr>
            <p:ph type="sldNum" sz="quarter" idx="12"/>
          </p:nvPr>
        </p:nvSpPr>
        <p:spPr/>
        <p:txBody>
          <a:bodyPr/>
          <a:lstStyle>
            <a:lvl1pPr>
              <a:defRPr/>
            </a:lvl1pPr>
          </a:lstStyle>
          <a:p>
            <a:fld id="{3E264050-AE82-4503-AC9C-003AA51269E9}" type="slidenum">
              <a:rPr lang="en-ZA" altLang="en-US"/>
              <a:pPr/>
              <a:t>‹#›</a:t>
            </a:fld>
            <a:endParaRPr lang="en-ZA" altLang="en-US" dirty="0"/>
          </a:p>
        </p:txBody>
      </p:sp>
    </p:spTree>
    <p:extLst>
      <p:ext uri="{BB962C8B-B14F-4D97-AF65-F5344CB8AC3E}">
        <p14:creationId xmlns:p14="http://schemas.microsoft.com/office/powerpoint/2010/main" val="3634722411"/>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2906718"/>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a:extLst>
              <a:ext uri="{FF2B5EF4-FFF2-40B4-BE49-F238E27FC236}">
                <a16:creationId xmlns:a16="http://schemas.microsoft.com/office/drawing/2014/main" id="{636275D2-3A16-902D-B5FD-73D5A5FF5F9D}"/>
              </a:ext>
            </a:extLst>
          </p:cNvPr>
          <p:cNvSpPr>
            <a:spLocks noGrp="1"/>
          </p:cNvSpPr>
          <p:nvPr>
            <p:ph type="dt" sz="half" idx="10"/>
          </p:nvPr>
        </p:nvSpPr>
        <p:spPr/>
        <p:txBody>
          <a:bodyPr/>
          <a:lstStyle>
            <a:lvl1pPr>
              <a:defRPr/>
            </a:lvl1pPr>
          </a:lstStyle>
          <a:p>
            <a:pPr>
              <a:defRPr/>
            </a:pPr>
            <a:endParaRPr lang="en-ZA" dirty="0"/>
          </a:p>
        </p:txBody>
      </p:sp>
      <p:sp>
        <p:nvSpPr>
          <p:cNvPr id="5" name="Footer Placeholder 4">
            <a:extLst>
              <a:ext uri="{FF2B5EF4-FFF2-40B4-BE49-F238E27FC236}">
                <a16:creationId xmlns:a16="http://schemas.microsoft.com/office/drawing/2014/main" id="{44FA49EB-24B3-496B-9D9B-233B719FF889}"/>
              </a:ext>
            </a:extLst>
          </p:cNvPr>
          <p:cNvSpPr>
            <a:spLocks noGrp="1"/>
          </p:cNvSpPr>
          <p:nvPr>
            <p:ph type="ftr" sz="quarter" idx="11"/>
          </p:nvPr>
        </p:nvSpPr>
        <p:spPr>
          <a:xfrm>
            <a:off x="4176185" y="6453189"/>
            <a:ext cx="3839633" cy="268287"/>
          </a:xfrm>
          <a:prstGeom prst="rect">
            <a:avLst/>
          </a:prstGeom>
        </p:spPr>
        <p:txBody>
          <a:bodyPr/>
          <a:lstStyle>
            <a:lvl1pPr>
              <a:defRPr>
                <a:latin typeface="Arial" charset="0"/>
                <a:ea typeface="+mn-ea"/>
                <a:cs typeface="Arial" charset="0"/>
              </a:defRPr>
            </a:lvl1pPr>
          </a:lstStyle>
          <a:p>
            <a:pPr>
              <a:defRPr/>
            </a:pPr>
            <a:endParaRPr lang="en-ZA" dirty="0"/>
          </a:p>
        </p:txBody>
      </p:sp>
      <p:sp>
        <p:nvSpPr>
          <p:cNvPr id="6" name="Slide Number Placeholder 5">
            <a:extLst>
              <a:ext uri="{FF2B5EF4-FFF2-40B4-BE49-F238E27FC236}">
                <a16:creationId xmlns:a16="http://schemas.microsoft.com/office/drawing/2014/main" id="{38013AB4-6AAF-9860-E256-B9C05C3AEBB7}"/>
              </a:ext>
            </a:extLst>
          </p:cNvPr>
          <p:cNvSpPr>
            <a:spLocks noGrp="1"/>
          </p:cNvSpPr>
          <p:nvPr>
            <p:ph type="sldNum" sz="quarter" idx="12"/>
          </p:nvPr>
        </p:nvSpPr>
        <p:spPr/>
        <p:txBody>
          <a:bodyPr/>
          <a:lstStyle>
            <a:lvl1pPr>
              <a:defRPr/>
            </a:lvl1pPr>
          </a:lstStyle>
          <a:p>
            <a:fld id="{2469E77F-88B0-41D2-9AF6-BE936409A6D3}" type="slidenum">
              <a:rPr lang="en-ZA" altLang="en-US"/>
              <a:pPr/>
              <a:t>‹#›</a:t>
            </a:fld>
            <a:endParaRPr lang="en-ZA" altLang="en-US" dirty="0"/>
          </a:p>
        </p:txBody>
      </p:sp>
    </p:spTree>
    <p:extLst>
      <p:ext uri="{BB962C8B-B14F-4D97-AF65-F5344CB8AC3E}">
        <p14:creationId xmlns:p14="http://schemas.microsoft.com/office/powerpoint/2010/main" val="467622841"/>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92"/>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9" y="1436692"/>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6A9E98B6-4728-45CD-09B8-598208F1F0D3}"/>
              </a:ext>
            </a:extLst>
          </p:cNvPr>
          <p:cNvSpPr>
            <a:spLocks noGrp="1"/>
          </p:cNvSpPr>
          <p:nvPr>
            <p:ph type="dt" sz="half" idx="10"/>
          </p:nvPr>
        </p:nvSpPr>
        <p:spPr/>
        <p:txBody>
          <a:bodyPr/>
          <a:lstStyle>
            <a:lvl1pPr>
              <a:defRPr/>
            </a:lvl1pPr>
          </a:lstStyle>
          <a:p>
            <a:pPr>
              <a:defRPr/>
            </a:pPr>
            <a:endParaRPr lang="en-ZA" dirty="0"/>
          </a:p>
        </p:txBody>
      </p:sp>
      <p:sp>
        <p:nvSpPr>
          <p:cNvPr id="6" name="Footer Placeholder 5">
            <a:extLst>
              <a:ext uri="{FF2B5EF4-FFF2-40B4-BE49-F238E27FC236}">
                <a16:creationId xmlns:a16="http://schemas.microsoft.com/office/drawing/2014/main" id="{0CE99779-BD43-67DE-9A51-898FE7B06746}"/>
              </a:ext>
            </a:extLst>
          </p:cNvPr>
          <p:cNvSpPr>
            <a:spLocks noGrp="1"/>
          </p:cNvSpPr>
          <p:nvPr>
            <p:ph type="ftr" sz="quarter" idx="11"/>
          </p:nvPr>
        </p:nvSpPr>
        <p:spPr>
          <a:xfrm>
            <a:off x="4176185" y="6453189"/>
            <a:ext cx="3839633" cy="268287"/>
          </a:xfrm>
          <a:prstGeom prst="rect">
            <a:avLst/>
          </a:prstGeom>
        </p:spPr>
        <p:txBody>
          <a:bodyPr/>
          <a:lstStyle>
            <a:lvl1pPr>
              <a:defRPr>
                <a:latin typeface="Arial" charset="0"/>
                <a:ea typeface="+mn-ea"/>
                <a:cs typeface="Arial" charset="0"/>
              </a:defRPr>
            </a:lvl1pPr>
          </a:lstStyle>
          <a:p>
            <a:pPr>
              <a:defRPr/>
            </a:pPr>
            <a:endParaRPr lang="en-ZA" dirty="0"/>
          </a:p>
        </p:txBody>
      </p:sp>
      <p:sp>
        <p:nvSpPr>
          <p:cNvPr id="7" name="Slide Number Placeholder 6">
            <a:extLst>
              <a:ext uri="{FF2B5EF4-FFF2-40B4-BE49-F238E27FC236}">
                <a16:creationId xmlns:a16="http://schemas.microsoft.com/office/drawing/2014/main" id="{ABF59BB3-BEB3-B91F-D9F4-79CE626FD866}"/>
              </a:ext>
            </a:extLst>
          </p:cNvPr>
          <p:cNvSpPr>
            <a:spLocks noGrp="1"/>
          </p:cNvSpPr>
          <p:nvPr>
            <p:ph type="sldNum" sz="quarter" idx="12"/>
          </p:nvPr>
        </p:nvSpPr>
        <p:spPr/>
        <p:txBody>
          <a:bodyPr/>
          <a:lstStyle>
            <a:lvl1pPr>
              <a:defRPr/>
            </a:lvl1pPr>
          </a:lstStyle>
          <a:p>
            <a:fld id="{09ECEBFA-CAF1-4F7C-A59D-87E8C2D4AD05}" type="slidenum">
              <a:rPr lang="en-ZA" altLang="en-US"/>
              <a:pPr/>
              <a:t>‹#›</a:t>
            </a:fld>
            <a:endParaRPr lang="en-ZA" altLang="en-US" dirty="0"/>
          </a:p>
        </p:txBody>
      </p:sp>
    </p:spTree>
    <p:extLst>
      <p:ext uri="{BB962C8B-B14F-4D97-AF65-F5344CB8AC3E}">
        <p14:creationId xmlns:p14="http://schemas.microsoft.com/office/powerpoint/2010/main" val="3699463396"/>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4"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4"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021450C5-7134-A4C0-D137-9B77583B7441}"/>
              </a:ext>
            </a:extLst>
          </p:cNvPr>
          <p:cNvSpPr>
            <a:spLocks noGrp="1"/>
          </p:cNvSpPr>
          <p:nvPr>
            <p:ph type="dt" sz="half" idx="10"/>
          </p:nvPr>
        </p:nvSpPr>
        <p:spPr/>
        <p:txBody>
          <a:bodyPr/>
          <a:lstStyle>
            <a:lvl1pPr>
              <a:defRPr/>
            </a:lvl1pPr>
          </a:lstStyle>
          <a:p>
            <a:pPr>
              <a:defRPr/>
            </a:pPr>
            <a:endParaRPr lang="en-ZA" dirty="0"/>
          </a:p>
        </p:txBody>
      </p:sp>
      <p:sp>
        <p:nvSpPr>
          <p:cNvPr id="8" name="Footer Placeholder 7">
            <a:extLst>
              <a:ext uri="{FF2B5EF4-FFF2-40B4-BE49-F238E27FC236}">
                <a16:creationId xmlns:a16="http://schemas.microsoft.com/office/drawing/2014/main" id="{AF40E246-6CD0-A18B-3F9D-37BEB3357973}"/>
              </a:ext>
            </a:extLst>
          </p:cNvPr>
          <p:cNvSpPr>
            <a:spLocks noGrp="1"/>
          </p:cNvSpPr>
          <p:nvPr>
            <p:ph type="ftr" sz="quarter" idx="11"/>
          </p:nvPr>
        </p:nvSpPr>
        <p:spPr>
          <a:xfrm>
            <a:off x="4176185" y="6453189"/>
            <a:ext cx="3839633" cy="268287"/>
          </a:xfrm>
          <a:prstGeom prst="rect">
            <a:avLst/>
          </a:prstGeom>
        </p:spPr>
        <p:txBody>
          <a:bodyPr/>
          <a:lstStyle>
            <a:lvl1pPr>
              <a:defRPr>
                <a:latin typeface="Arial" charset="0"/>
                <a:ea typeface="+mn-ea"/>
                <a:cs typeface="Arial" charset="0"/>
              </a:defRPr>
            </a:lvl1pPr>
          </a:lstStyle>
          <a:p>
            <a:pPr>
              <a:defRPr/>
            </a:pPr>
            <a:endParaRPr lang="en-ZA" dirty="0"/>
          </a:p>
        </p:txBody>
      </p:sp>
      <p:sp>
        <p:nvSpPr>
          <p:cNvPr id="9" name="Slide Number Placeholder 8">
            <a:extLst>
              <a:ext uri="{FF2B5EF4-FFF2-40B4-BE49-F238E27FC236}">
                <a16:creationId xmlns:a16="http://schemas.microsoft.com/office/drawing/2014/main" id="{14B804B8-B9F2-B8F2-48B7-3CAD419FCFC7}"/>
              </a:ext>
            </a:extLst>
          </p:cNvPr>
          <p:cNvSpPr>
            <a:spLocks noGrp="1"/>
          </p:cNvSpPr>
          <p:nvPr>
            <p:ph type="sldNum" sz="quarter" idx="12"/>
          </p:nvPr>
        </p:nvSpPr>
        <p:spPr/>
        <p:txBody>
          <a:bodyPr/>
          <a:lstStyle>
            <a:lvl1pPr>
              <a:defRPr/>
            </a:lvl1pPr>
          </a:lstStyle>
          <a:p>
            <a:fld id="{EDCE400B-A6A4-4A35-95C8-3F252001835A}" type="slidenum">
              <a:rPr lang="en-ZA" altLang="en-US"/>
              <a:pPr/>
              <a:t>‹#›</a:t>
            </a:fld>
            <a:endParaRPr lang="en-ZA" altLang="en-US" dirty="0"/>
          </a:p>
        </p:txBody>
      </p:sp>
    </p:spTree>
    <p:extLst>
      <p:ext uri="{BB962C8B-B14F-4D97-AF65-F5344CB8AC3E}">
        <p14:creationId xmlns:p14="http://schemas.microsoft.com/office/powerpoint/2010/main" val="195795060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92"/>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9" y="1436692"/>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6A9E98B6-4728-45CD-09B8-598208F1F0D3}"/>
              </a:ext>
            </a:extLst>
          </p:cNvPr>
          <p:cNvSpPr>
            <a:spLocks noGrp="1"/>
          </p:cNvSpPr>
          <p:nvPr>
            <p:ph type="dt" sz="half" idx="10"/>
          </p:nvPr>
        </p:nvSpPr>
        <p:spPr/>
        <p:txBody>
          <a:bodyPr/>
          <a:lstStyle>
            <a:lvl1pPr>
              <a:defRPr/>
            </a:lvl1pPr>
          </a:lstStyle>
          <a:p>
            <a:pPr>
              <a:defRPr/>
            </a:pPr>
            <a:endParaRPr lang="en-ZA" dirty="0"/>
          </a:p>
        </p:txBody>
      </p:sp>
      <p:sp>
        <p:nvSpPr>
          <p:cNvPr id="6" name="Footer Placeholder 5">
            <a:extLst>
              <a:ext uri="{FF2B5EF4-FFF2-40B4-BE49-F238E27FC236}">
                <a16:creationId xmlns:a16="http://schemas.microsoft.com/office/drawing/2014/main" id="{0CE99779-BD43-67DE-9A51-898FE7B06746}"/>
              </a:ext>
            </a:extLst>
          </p:cNvPr>
          <p:cNvSpPr>
            <a:spLocks noGrp="1"/>
          </p:cNvSpPr>
          <p:nvPr>
            <p:ph type="ftr" sz="quarter" idx="11"/>
          </p:nvPr>
        </p:nvSpPr>
        <p:spPr>
          <a:xfrm>
            <a:off x="4176185" y="6453189"/>
            <a:ext cx="3839633" cy="268287"/>
          </a:xfrm>
          <a:prstGeom prst="rect">
            <a:avLst/>
          </a:prstGeom>
        </p:spPr>
        <p:txBody>
          <a:bodyPr/>
          <a:lstStyle>
            <a:lvl1pPr>
              <a:defRPr>
                <a:latin typeface="Arial" charset="0"/>
                <a:ea typeface="+mn-ea"/>
                <a:cs typeface="Arial" charset="0"/>
              </a:defRPr>
            </a:lvl1pPr>
          </a:lstStyle>
          <a:p>
            <a:pPr>
              <a:defRPr/>
            </a:pPr>
            <a:endParaRPr lang="en-ZA" dirty="0"/>
          </a:p>
        </p:txBody>
      </p:sp>
      <p:sp>
        <p:nvSpPr>
          <p:cNvPr id="7" name="Slide Number Placeholder 6">
            <a:extLst>
              <a:ext uri="{FF2B5EF4-FFF2-40B4-BE49-F238E27FC236}">
                <a16:creationId xmlns:a16="http://schemas.microsoft.com/office/drawing/2014/main" id="{ABF59BB3-BEB3-B91F-D9F4-79CE626FD866}"/>
              </a:ext>
            </a:extLst>
          </p:cNvPr>
          <p:cNvSpPr>
            <a:spLocks noGrp="1"/>
          </p:cNvSpPr>
          <p:nvPr>
            <p:ph type="sldNum" sz="quarter" idx="12"/>
          </p:nvPr>
        </p:nvSpPr>
        <p:spPr/>
        <p:txBody>
          <a:bodyPr/>
          <a:lstStyle>
            <a:lvl1pPr>
              <a:defRPr/>
            </a:lvl1pPr>
          </a:lstStyle>
          <a:p>
            <a:fld id="{09ECEBFA-CAF1-4F7C-A59D-87E8C2D4AD05}" type="slidenum">
              <a:rPr lang="en-ZA" altLang="en-US"/>
              <a:pPr/>
              <a:t>‹#›</a:t>
            </a:fld>
            <a:endParaRPr lang="en-ZA" altLang="en-US" dirty="0"/>
          </a:p>
        </p:txBody>
      </p:sp>
    </p:spTree>
    <p:extLst>
      <p:ext uri="{BB962C8B-B14F-4D97-AF65-F5344CB8AC3E}">
        <p14:creationId xmlns:p14="http://schemas.microsoft.com/office/powerpoint/2010/main" val="1135442052"/>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7E959089-4C90-3641-356F-68944FD6726C}"/>
              </a:ext>
            </a:extLst>
          </p:cNvPr>
          <p:cNvSpPr>
            <a:spLocks noGrp="1"/>
          </p:cNvSpPr>
          <p:nvPr>
            <p:ph type="dt" sz="half" idx="10"/>
          </p:nvPr>
        </p:nvSpPr>
        <p:spPr/>
        <p:txBody>
          <a:bodyPr/>
          <a:lstStyle>
            <a:lvl1pPr>
              <a:defRPr/>
            </a:lvl1pPr>
          </a:lstStyle>
          <a:p>
            <a:pPr>
              <a:defRPr/>
            </a:pPr>
            <a:endParaRPr lang="en-ZA" dirty="0"/>
          </a:p>
        </p:txBody>
      </p:sp>
      <p:sp>
        <p:nvSpPr>
          <p:cNvPr id="4" name="Footer Placeholder 3">
            <a:extLst>
              <a:ext uri="{FF2B5EF4-FFF2-40B4-BE49-F238E27FC236}">
                <a16:creationId xmlns:a16="http://schemas.microsoft.com/office/drawing/2014/main" id="{04F0220C-12C0-5330-DBDE-B0D376827BBB}"/>
              </a:ext>
            </a:extLst>
          </p:cNvPr>
          <p:cNvSpPr>
            <a:spLocks noGrp="1"/>
          </p:cNvSpPr>
          <p:nvPr>
            <p:ph type="ftr" sz="quarter" idx="11"/>
          </p:nvPr>
        </p:nvSpPr>
        <p:spPr>
          <a:xfrm>
            <a:off x="4176185" y="6453189"/>
            <a:ext cx="3839633" cy="268287"/>
          </a:xfrm>
          <a:prstGeom prst="rect">
            <a:avLst/>
          </a:prstGeom>
        </p:spPr>
        <p:txBody>
          <a:bodyPr/>
          <a:lstStyle>
            <a:lvl1pPr>
              <a:defRPr>
                <a:latin typeface="Arial" charset="0"/>
                <a:ea typeface="+mn-ea"/>
                <a:cs typeface="Arial" charset="0"/>
              </a:defRPr>
            </a:lvl1pPr>
          </a:lstStyle>
          <a:p>
            <a:pPr>
              <a:defRPr/>
            </a:pPr>
            <a:endParaRPr lang="en-ZA" dirty="0"/>
          </a:p>
        </p:txBody>
      </p:sp>
      <p:sp>
        <p:nvSpPr>
          <p:cNvPr id="5" name="Slide Number Placeholder 4">
            <a:extLst>
              <a:ext uri="{FF2B5EF4-FFF2-40B4-BE49-F238E27FC236}">
                <a16:creationId xmlns:a16="http://schemas.microsoft.com/office/drawing/2014/main" id="{E5284CE5-984C-1333-BC22-A1E9B03E0E40}"/>
              </a:ext>
            </a:extLst>
          </p:cNvPr>
          <p:cNvSpPr>
            <a:spLocks noGrp="1"/>
          </p:cNvSpPr>
          <p:nvPr>
            <p:ph type="sldNum" sz="quarter" idx="12"/>
          </p:nvPr>
        </p:nvSpPr>
        <p:spPr/>
        <p:txBody>
          <a:bodyPr/>
          <a:lstStyle>
            <a:lvl1pPr>
              <a:defRPr/>
            </a:lvl1pPr>
          </a:lstStyle>
          <a:p>
            <a:fld id="{9FB605D7-2E27-4312-A47A-36920DCC952E}" type="slidenum">
              <a:rPr lang="en-ZA" altLang="en-US"/>
              <a:pPr/>
              <a:t>‹#›</a:t>
            </a:fld>
            <a:endParaRPr lang="en-ZA" altLang="en-US" dirty="0"/>
          </a:p>
        </p:txBody>
      </p:sp>
    </p:spTree>
    <p:extLst>
      <p:ext uri="{BB962C8B-B14F-4D97-AF65-F5344CB8AC3E}">
        <p14:creationId xmlns:p14="http://schemas.microsoft.com/office/powerpoint/2010/main" val="1792245682"/>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72E4B2-8ECB-16AF-9357-EA13E9A41DBC}"/>
              </a:ext>
            </a:extLst>
          </p:cNvPr>
          <p:cNvSpPr>
            <a:spLocks noGrp="1"/>
          </p:cNvSpPr>
          <p:nvPr>
            <p:ph type="dt" sz="half" idx="10"/>
          </p:nvPr>
        </p:nvSpPr>
        <p:spPr/>
        <p:txBody>
          <a:bodyPr/>
          <a:lstStyle>
            <a:lvl1pPr>
              <a:defRPr/>
            </a:lvl1pPr>
          </a:lstStyle>
          <a:p>
            <a:pPr>
              <a:defRPr/>
            </a:pPr>
            <a:endParaRPr lang="en-ZA" dirty="0"/>
          </a:p>
        </p:txBody>
      </p:sp>
      <p:sp>
        <p:nvSpPr>
          <p:cNvPr id="3" name="Footer Placeholder 2">
            <a:extLst>
              <a:ext uri="{FF2B5EF4-FFF2-40B4-BE49-F238E27FC236}">
                <a16:creationId xmlns:a16="http://schemas.microsoft.com/office/drawing/2014/main" id="{D3315959-9EAD-A3C4-826D-29B20526385A}"/>
              </a:ext>
            </a:extLst>
          </p:cNvPr>
          <p:cNvSpPr>
            <a:spLocks noGrp="1"/>
          </p:cNvSpPr>
          <p:nvPr>
            <p:ph type="ftr" sz="quarter" idx="11"/>
          </p:nvPr>
        </p:nvSpPr>
        <p:spPr>
          <a:xfrm>
            <a:off x="4176185" y="6453189"/>
            <a:ext cx="3839633" cy="268287"/>
          </a:xfrm>
          <a:prstGeom prst="rect">
            <a:avLst/>
          </a:prstGeom>
        </p:spPr>
        <p:txBody>
          <a:bodyPr/>
          <a:lstStyle>
            <a:lvl1pPr>
              <a:defRPr>
                <a:latin typeface="Arial" charset="0"/>
                <a:ea typeface="+mn-ea"/>
                <a:cs typeface="Arial" charset="0"/>
              </a:defRPr>
            </a:lvl1pPr>
          </a:lstStyle>
          <a:p>
            <a:pPr>
              <a:defRPr/>
            </a:pPr>
            <a:endParaRPr lang="en-ZA" dirty="0"/>
          </a:p>
        </p:txBody>
      </p:sp>
      <p:sp>
        <p:nvSpPr>
          <p:cNvPr id="4" name="Slide Number Placeholder 3">
            <a:extLst>
              <a:ext uri="{FF2B5EF4-FFF2-40B4-BE49-F238E27FC236}">
                <a16:creationId xmlns:a16="http://schemas.microsoft.com/office/drawing/2014/main" id="{197C941E-7C0D-0DC0-AF45-2B8A6C3AD735}"/>
              </a:ext>
            </a:extLst>
          </p:cNvPr>
          <p:cNvSpPr>
            <a:spLocks noGrp="1"/>
          </p:cNvSpPr>
          <p:nvPr>
            <p:ph type="sldNum" sz="quarter" idx="12"/>
          </p:nvPr>
        </p:nvSpPr>
        <p:spPr/>
        <p:txBody>
          <a:bodyPr/>
          <a:lstStyle>
            <a:lvl1pPr>
              <a:defRPr/>
            </a:lvl1pPr>
          </a:lstStyle>
          <a:p>
            <a:fld id="{4D7DD9F1-5B36-45D9-9F56-3E3FAD77A2F5}" type="slidenum">
              <a:rPr lang="en-ZA" altLang="en-US"/>
              <a:pPr/>
              <a:t>‹#›</a:t>
            </a:fld>
            <a:endParaRPr lang="en-ZA" altLang="en-US" dirty="0"/>
          </a:p>
        </p:txBody>
      </p:sp>
    </p:spTree>
    <p:extLst>
      <p:ext uri="{BB962C8B-B14F-4D97-AF65-F5344CB8AC3E}">
        <p14:creationId xmlns:p14="http://schemas.microsoft.com/office/powerpoint/2010/main" val="234790056"/>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0"/>
            <a:ext cx="401108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9" y="273055"/>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7"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8ED002DC-B30C-9D73-D597-7950BF321B25}"/>
              </a:ext>
            </a:extLst>
          </p:cNvPr>
          <p:cNvSpPr>
            <a:spLocks noGrp="1"/>
          </p:cNvSpPr>
          <p:nvPr>
            <p:ph type="dt" sz="half" idx="10"/>
          </p:nvPr>
        </p:nvSpPr>
        <p:spPr/>
        <p:txBody>
          <a:bodyPr/>
          <a:lstStyle>
            <a:lvl1pPr>
              <a:defRPr/>
            </a:lvl1pPr>
          </a:lstStyle>
          <a:p>
            <a:pPr>
              <a:defRPr/>
            </a:pPr>
            <a:endParaRPr lang="en-ZA" dirty="0"/>
          </a:p>
        </p:txBody>
      </p:sp>
      <p:sp>
        <p:nvSpPr>
          <p:cNvPr id="6" name="Footer Placeholder 5">
            <a:extLst>
              <a:ext uri="{FF2B5EF4-FFF2-40B4-BE49-F238E27FC236}">
                <a16:creationId xmlns:a16="http://schemas.microsoft.com/office/drawing/2014/main" id="{4A75C6AC-DC24-CFE2-42DB-23B02B6D6E24}"/>
              </a:ext>
            </a:extLst>
          </p:cNvPr>
          <p:cNvSpPr>
            <a:spLocks noGrp="1"/>
          </p:cNvSpPr>
          <p:nvPr>
            <p:ph type="ftr" sz="quarter" idx="11"/>
          </p:nvPr>
        </p:nvSpPr>
        <p:spPr>
          <a:xfrm>
            <a:off x="4176185" y="6453189"/>
            <a:ext cx="3839633" cy="268287"/>
          </a:xfrm>
          <a:prstGeom prst="rect">
            <a:avLst/>
          </a:prstGeom>
        </p:spPr>
        <p:txBody>
          <a:bodyPr/>
          <a:lstStyle>
            <a:lvl1pPr>
              <a:defRPr>
                <a:latin typeface="Arial" charset="0"/>
                <a:ea typeface="+mn-ea"/>
                <a:cs typeface="Arial" charset="0"/>
              </a:defRPr>
            </a:lvl1pPr>
          </a:lstStyle>
          <a:p>
            <a:pPr>
              <a:defRPr/>
            </a:pPr>
            <a:endParaRPr lang="en-ZA" dirty="0"/>
          </a:p>
        </p:txBody>
      </p:sp>
      <p:sp>
        <p:nvSpPr>
          <p:cNvPr id="7" name="Slide Number Placeholder 6">
            <a:extLst>
              <a:ext uri="{FF2B5EF4-FFF2-40B4-BE49-F238E27FC236}">
                <a16:creationId xmlns:a16="http://schemas.microsoft.com/office/drawing/2014/main" id="{3DFD51DD-1A14-A0B4-AD1B-7B5E121E7FC5}"/>
              </a:ext>
            </a:extLst>
          </p:cNvPr>
          <p:cNvSpPr>
            <a:spLocks noGrp="1"/>
          </p:cNvSpPr>
          <p:nvPr>
            <p:ph type="sldNum" sz="quarter" idx="12"/>
          </p:nvPr>
        </p:nvSpPr>
        <p:spPr/>
        <p:txBody>
          <a:bodyPr/>
          <a:lstStyle>
            <a:lvl1pPr>
              <a:defRPr/>
            </a:lvl1pPr>
          </a:lstStyle>
          <a:p>
            <a:fld id="{279C3F80-7A1B-4520-B9BC-FB198C7E3C84}" type="slidenum">
              <a:rPr lang="en-ZA" altLang="en-US"/>
              <a:pPr/>
              <a:t>‹#›</a:t>
            </a:fld>
            <a:endParaRPr lang="en-ZA" altLang="en-US" dirty="0"/>
          </a:p>
        </p:txBody>
      </p:sp>
    </p:spTree>
    <p:extLst>
      <p:ext uri="{BB962C8B-B14F-4D97-AF65-F5344CB8AC3E}">
        <p14:creationId xmlns:p14="http://schemas.microsoft.com/office/powerpoint/2010/main" val="4227961275"/>
      </p:ext>
    </p:extLst>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ZA" noProof="0" dirty="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4E39D25C-692E-58EF-72B3-5D8EBC736F9C}"/>
              </a:ext>
            </a:extLst>
          </p:cNvPr>
          <p:cNvSpPr>
            <a:spLocks noGrp="1"/>
          </p:cNvSpPr>
          <p:nvPr>
            <p:ph type="dt" sz="half" idx="10"/>
          </p:nvPr>
        </p:nvSpPr>
        <p:spPr/>
        <p:txBody>
          <a:bodyPr/>
          <a:lstStyle>
            <a:lvl1pPr>
              <a:defRPr/>
            </a:lvl1pPr>
          </a:lstStyle>
          <a:p>
            <a:pPr>
              <a:defRPr/>
            </a:pPr>
            <a:endParaRPr lang="en-ZA" dirty="0"/>
          </a:p>
        </p:txBody>
      </p:sp>
      <p:sp>
        <p:nvSpPr>
          <p:cNvPr id="6" name="Footer Placeholder 5">
            <a:extLst>
              <a:ext uri="{FF2B5EF4-FFF2-40B4-BE49-F238E27FC236}">
                <a16:creationId xmlns:a16="http://schemas.microsoft.com/office/drawing/2014/main" id="{9027493C-46C1-9935-0072-D78F8AE14B7A}"/>
              </a:ext>
            </a:extLst>
          </p:cNvPr>
          <p:cNvSpPr>
            <a:spLocks noGrp="1"/>
          </p:cNvSpPr>
          <p:nvPr>
            <p:ph type="ftr" sz="quarter" idx="11"/>
          </p:nvPr>
        </p:nvSpPr>
        <p:spPr>
          <a:xfrm>
            <a:off x="4176185" y="6453189"/>
            <a:ext cx="3839633" cy="268287"/>
          </a:xfrm>
          <a:prstGeom prst="rect">
            <a:avLst/>
          </a:prstGeom>
        </p:spPr>
        <p:txBody>
          <a:bodyPr/>
          <a:lstStyle>
            <a:lvl1pPr>
              <a:defRPr>
                <a:latin typeface="Arial" charset="0"/>
                <a:ea typeface="+mn-ea"/>
                <a:cs typeface="Arial" charset="0"/>
              </a:defRPr>
            </a:lvl1pPr>
          </a:lstStyle>
          <a:p>
            <a:pPr>
              <a:defRPr/>
            </a:pPr>
            <a:endParaRPr lang="en-ZA" dirty="0"/>
          </a:p>
        </p:txBody>
      </p:sp>
      <p:sp>
        <p:nvSpPr>
          <p:cNvPr id="7" name="Slide Number Placeholder 6">
            <a:extLst>
              <a:ext uri="{FF2B5EF4-FFF2-40B4-BE49-F238E27FC236}">
                <a16:creationId xmlns:a16="http://schemas.microsoft.com/office/drawing/2014/main" id="{E04327EA-BE20-4EE2-10F7-69B2BBA64FC5}"/>
              </a:ext>
            </a:extLst>
          </p:cNvPr>
          <p:cNvSpPr>
            <a:spLocks noGrp="1"/>
          </p:cNvSpPr>
          <p:nvPr>
            <p:ph type="sldNum" sz="quarter" idx="12"/>
          </p:nvPr>
        </p:nvSpPr>
        <p:spPr/>
        <p:txBody>
          <a:bodyPr/>
          <a:lstStyle>
            <a:lvl1pPr>
              <a:defRPr/>
            </a:lvl1pPr>
          </a:lstStyle>
          <a:p>
            <a:fld id="{6CA7F58A-80BD-45EA-BCDD-14F5F87F0583}" type="slidenum">
              <a:rPr lang="en-ZA" altLang="en-US"/>
              <a:pPr/>
              <a:t>‹#›</a:t>
            </a:fld>
            <a:endParaRPr lang="en-ZA" altLang="en-US" dirty="0"/>
          </a:p>
        </p:txBody>
      </p:sp>
    </p:spTree>
    <p:extLst>
      <p:ext uri="{BB962C8B-B14F-4D97-AF65-F5344CB8AC3E}">
        <p14:creationId xmlns:p14="http://schemas.microsoft.com/office/powerpoint/2010/main" val="39012739"/>
      </p:ext>
    </p:extLst>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4853748C-46F1-B186-1C34-3196FFEBA2E4}"/>
              </a:ext>
            </a:extLst>
          </p:cNvPr>
          <p:cNvSpPr>
            <a:spLocks noGrp="1"/>
          </p:cNvSpPr>
          <p:nvPr>
            <p:ph type="dt" sz="half" idx="10"/>
          </p:nvPr>
        </p:nvSpPr>
        <p:spPr/>
        <p:txBody>
          <a:bodyPr/>
          <a:lstStyle>
            <a:lvl1pPr>
              <a:defRPr/>
            </a:lvl1pPr>
          </a:lstStyle>
          <a:p>
            <a:pPr>
              <a:defRPr/>
            </a:pPr>
            <a:endParaRPr lang="en-ZA" dirty="0"/>
          </a:p>
        </p:txBody>
      </p:sp>
      <p:sp>
        <p:nvSpPr>
          <p:cNvPr id="5" name="Footer Placeholder 4">
            <a:extLst>
              <a:ext uri="{FF2B5EF4-FFF2-40B4-BE49-F238E27FC236}">
                <a16:creationId xmlns:a16="http://schemas.microsoft.com/office/drawing/2014/main" id="{9B20B70C-7F54-801C-53F8-B1C6BC6B2EDF}"/>
              </a:ext>
            </a:extLst>
          </p:cNvPr>
          <p:cNvSpPr>
            <a:spLocks noGrp="1"/>
          </p:cNvSpPr>
          <p:nvPr>
            <p:ph type="ftr" sz="quarter" idx="11"/>
          </p:nvPr>
        </p:nvSpPr>
        <p:spPr>
          <a:xfrm>
            <a:off x="4176185" y="6453189"/>
            <a:ext cx="3839633" cy="268287"/>
          </a:xfrm>
          <a:prstGeom prst="rect">
            <a:avLst/>
          </a:prstGeom>
        </p:spPr>
        <p:txBody>
          <a:bodyPr/>
          <a:lstStyle>
            <a:lvl1pPr>
              <a:defRPr>
                <a:latin typeface="Arial" charset="0"/>
                <a:ea typeface="+mn-ea"/>
                <a:cs typeface="Arial" charset="0"/>
              </a:defRPr>
            </a:lvl1pPr>
          </a:lstStyle>
          <a:p>
            <a:pPr>
              <a:defRPr/>
            </a:pPr>
            <a:endParaRPr lang="en-ZA" dirty="0"/>
          </a:p>
        </p:txBody>
      </p:sp>
      <p:sp>
        <p:nvSpPr>
          <p:cNvPr id="6" name="Slide Number Placeholder 5">
            <a:extLst>
              <a:ext uri="{FF2B5EF4-FFF2-40B4-BE49-F238E27FC236}">
                <a16:creationId xmlns:a16="http://schemas.microsoft.com/office/drawing/2014/main" id="{CABAD607-3483-FBBF-3C71-17486B771FE8}"/>
              </a:ext>
            </a:extLst>
          </p:cNvPr>
          <p:cNvSpPr>
            <a:spLocks noGrp="1"/>
          </p:cNvSpPr>
          <p:nvPr>
            <p:ph type="sldNum" sz="quarter" idx="12"/>
          </p:nvPr>
        </p:nvSpPr>
        <p:spPr/>
        <p:txBody>
          <a:bodyPr/>
          <a:lstStyle>
            <a:lvl1pPr>
              <a:defRPr/>
            </a:lvl1pPr>
          </a:lstStyle>
          <a:p>
            <a:fld id="{C61E0615-6958-45AA-96BD-C08C524396B7}" type="slidenum">
              <a:rPr lang="en-ZA" altLang="en-US"/>
              <a:pPr/>
              <a:t>‹#›</a:t>
            </a:fld>
            <a:endParaRPr lang="en-ZA" altLang="en-US" dirty="0"/>
          </a:p>
        </p:txBody>
      </p:sp>
    </p:spTree>
    <p:extLst>
      <p:ext uri="{BB962C8B-B14F-4D97-AF65-F5344CB8AC3E}">
        <p14:creationId xmlns:p14="http://schemas.microsoft.com/office/powerpoint/2010/main" val="2947049243"/>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1975" y="166689"/>
            <a:ext cx="2791884"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582084" y="166689"/>
            <a:ext cx="8176683" cy="63150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F5DA7C2A-C937-B7E6-0B1F-8A26C53A8DF5}"/>
              </a:ext>
            </a:extLst>
          </p:cNvPr>
          <p:cNvSpPr>
            <a:spLocks noGrp="1"/>
          </p:cNvSpPr>
          <p:nvPr>
            <p:ph type="dt" sz="half" idx="10"/>
          </p:nvPr>
        </p:nvSpPr>
        <p:spPr/>
        <p:txBody>
          <a:bodyPr/>
          <a:lstStyle>
            <a:lvl1pPr>
              <a:defRPr/>
            </a:lvl1pPr>
          </a:lstStyle>
          <a:p>
            <a:pPr>
              <a:defRPr/>
            </a:pPr>
            <a:endParaRPr lang="en-ZA" dirty="0"/>
          </a:p>
        </p:txBody>
      </p:sp>
      <p:sp>
        <p:nvSpPr>
          <p:cNvPr id="5" name="Footer Placeholder 4">
            <a:extLst>
              <a:ext uri="{FF2B5EF4-FFF2-40B4-BE49-F238E27FC236}">
                <a16:creationId xmlns:a16="http://schemas.microsoft.com/office/drawing/2014/main" id="{5935F13D-8DA2-77D2-C8D1-99121C2E8122}"/>
              </a:ext>
            </a:extLst>
          </p:cNvPr>
          <p:cNvSpPr>
            <a:spLocks noGrp="1"/>
          </p:cNvSpPr>
          <p:nvPr>
            <p:ph type="ftr" sz="quarter" idx="11"/>
          </p:nvPr>
        </p:nvSpPr>
        <p:spPr>
          <a:xfrm>
            <a:off x="4176185" y="6453189"/>
            <a:ext cx="3839633" cy="268287"/>
          </a:xfrm>
          <a:prstGeom prst="rect">
            <a:avLst/>
          </a:prstGeom>
        </p:spPr>
        <p:txBody>
          <a:bodyPr/>
          <a:lstStyle>
            <a:lvl1pPr>
              <a:defRPr>
                <a:latin typeface="Arial" charset="0"/>
                <a:ea typeface="+mn-ea"/>
                <a:cs typeface="Arial" charset="0"/>
              </a:defRPr>
            </a:lvl1pPr>
          </a:lstStyle>
          <a:p>
            <a:pPr>
              <a:defRPr/>
            </a:pPr>
            <a:endParaRPr lang="en-ZA" dirty="0"/>
          </a:p>
        </p:txBody>
      </p:sp>
      <p:sp>
        <p:nvSpPr>
          <p:cNvPr id="6" name="Slide Number Placeholder 5">
            <a:extLst>
              <a:ext uri="{FF2B5EF4-FFF2-40B4-BE49-F238E27FC236}">
                <a16:creationId xmlns:a16="http://schemas.microsoft.com/office/drawing/2014/main" id="{DE14388F-0342-D6BD-11F4-9964C742DFDB}"/>
              </a:ext>
            </a:extLst>
          </p:cNvPr>
          <p:cNvSpPr>
            <a:spLocks noGrp="1"/>
          </p:cNvSpPr>
          <p:nvPr>
            <p:ph type="sldNum" sz="quarter" idx="12"/>
          </p:nvPr>
        </p:nvSpPr>
        <p:spPr/>
        <p:txBody>
          <a:bodyPr/>
          <a:lstStyle>
            <a:lvl1pPr>
              <a:defRPr/>
            </a:lvl1pPr>
          </a:lstStyle>
          <a:p>
            <a:fld id="{930648C7-1BE0-4B37-98A4-F1048D0547F3}" type="slidenum">
              <a:rPr lang="en-ZA" altLang="en-US"/>
              <a:pPr/>
              <a:t>‹#›</a:t>
            </a:fld>
            <a:endParaRPr lang="en-ZA" altLang="en-US" dirty="0"/>
          </a:p>
        </p:txBody>
      </p:sp>
    </p:spTree>
    <p:extLst>
      <p:ext uri="{BB962C8B-B14F-4D97-AF65-F5344CB8AC3E}">
        <p14:creationId xmlns:p14="http://schemas.microsoft.com/office/powerpoint/2010/main" val="35820280"/>
      </p:ext>
    </p:extLst>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82093" y="166689"/>
            <a:ext cx="11171767" cy="6315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a:extLst>
              <a:ext uri="{FF2B5EF4-FFF2-40B4-BE49-F238E27FC236}">
                <a16:creationId xmlns:a16="http://schemas.microsoft.com/office/drawing/2014/main" id="{AB174EA9-A6FC-9788-4711-401D09236B34}"/>
              </a:ext>
            </a:extLst>
          </p:cNvPr>
          <p:cNvSpPr>
            <a:spLocks noGrp="1"/>
          </p:cNvSpPr>
          <p:nvPr>
            <p:ph type="dt" sz="half" idx="10"/>
          </p:nvPr>
        </p:nvSpPr>
        <p:spPr/>
        <p:txBody>
          <a:bodyPr/>
          <a:lstStyle>
            <a:lvl1pPr>
              <a:defRPr/>
            </a:lvl1pPr>
          </a:lstStyle>
          <a:p>
            <a:pPr>
              <a:defRPr/>
            </a:pPr>
            <a:endParaRPr lang="en-ZA" dirty="0"/>
          </a:p>
        </p:txBody>
      </p:sp>
      <p:sp>
        <p:nvSpPr>
          <p:cNvPr id="4" name="Slide Number Placeholder 4">
            <a:extLst>
              <a:ext uri="{FF2B5EF4-FFF2-40B4-BE49-F238E27FC236}">
                <a16:creationId xmlns:a16="http://schemas.microsoft.com/office/drawing/2014/main" id="{BC356E77-88B3-2977-C7F8-D3FDFBD0AF42}"/>
              </a:ext>
            </a:extLst>
          </p:cNvPr>
          <p:cNvSpPr>
            <a:spLocks noGrp="1"/>
          </p:cNvSpPr>
          <p:nvPr>
            <p:ph type="sldNum" sz="quarter" idx="11"/>
          </p:nvPr>
        </p:nvSpPr>
        <p:spPr>
          <a:xfrm>
            <a:off x="5135034" y="6453189"/>
            <a:ext cx="1344084" cy="268287"/>
          </a:xfrm>
        </p:spPr>
        <p:txBody>
          <a:bodyPr/>
          <a:lstStyle>
            <a:lvl1pPr>
              <a:defRPr/>
            </a:lvl1pPr>
          </a:lstStyle>
          <a:p>
            <a:fld id="{229F82CB-046C-4850-8152-08788592566A}" type="slidenum">
              <a:rPr lang="en-ZA" altLang="en-US"/>
              <a:pPr/>
              <a:t>‹#›</a:t>
            </a:fld>
            <a:endParaRPr lang="en-ZA" altLang="en-US" dirty="0"/>
          </a:p>
        </p:txBody>
      </p:sp>
    </p:spTree>
    <p:extLst>
      <p:ext uri="{BB962C8B-B14F-4D97-AF65-F5344CB8AC3E}">
        <p14:creationId xmlns:p14="http://schemas.microsoft.com/office/powerpoint/2010/main" val="1802543186"/>
      </p:ext>
    </p:extLst>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898960678"/>
              </p:ext>
            </p:extLst>
          </p:nvPr>
        </p:nvGraphicFramePr>
        <p:xfrm>
          <a:off x="1591"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91"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3"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18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6"/>
            <a:ext cx="10791424" cy="365125"/>
          </a:xfrm>
          <a:prstGeom prst="rect">
            <a:avLst/>
          </a:prstGeom>
        </p:spPr>
        <p:txBody>
          <a:bodyPr vert="horz" lIns="91440" tIns="45720" rIns="91440" bIns="4572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6" y="6356356"/>
            <a:ext cx="347729" cy="365125"/>
          </a:xfrm>
          <a:prstGeom prst="rect">
            <a:avLst/>
          </a:prstGeom>
        </p:spPr>
        <p:txBody>
          <a:bodyPr vert="horz" lIns="91440" tIns="45720" rIns="91440" bIns="4572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1392561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3874559546"/>
              </p:ext>
            </p:extLst>
          </p:nvPr>
        </p:nvGraphicFramePr>
        <p:xfrm>
          <a:off x="1591"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91"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3"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18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6"/>
            <a:ext cx="10791424" cy="365125"/>
          </a:xfrm>
          <a:prstGeom prst="rect">
            <a:avLst/>
          </a:prstGeom>
        </p:spPr>
        <p:txBody>
          <a:bodyPr vert="horz" lIns="91440" tIns="45720" rIns="91440" bIns="4572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6" y="6356356"/>
            <a:ext cx="347729" cy="365125"/>
          </a:xfrm>
          <a:prstGeom prst="rect">
            <a:avLst/>
          </a:prstGeom>
        </p:spPr>
        <p:txBody>
          <a:bodyPr vert="horz" lIns="91440" tIns="45720" rIns="91440" bIns="4572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5" name="Rectangle 4">
            <a:extLst>
              <a:ext uri="{FF2B5EF4-FFF2-40B4-BE49-F238E27FC236}">
                <a16:creationId xmlns:a16="http://schemas.microsoft.com/office/drawing/2014/main" id="{EC9B38AF-EA04-ACB9-D5AB-47553AED7D53}"/>
              </a:ext>
            </a:extLst>
          </p:cNvPr>
          <p:cNvSpPr/>
          <p:nvPr userDrawn="1"/>
        </p:nvSpPr>
        <p:spPr>
          <a:xfrm>
            <a:off x="3179" y="5805264"/>
            <a:ext cx="12188822" cy="551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5855699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and Text">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11242A7B-0D21-4450-BC2F-1C44D0C01441}"/>
              </a:ext>
            </a:extLst>
          </p:cNvPr>
          <p:cNvGraphicFramePr>
            <a:graphicFrameLocks noChangeAspect="1"/>
          </p:cNvGraphicFramePr>
          <p:nvPr>
            <p:custDataLst>
              <p:tags r:id="rId1"/>
            </p:custDataLst>
          </p:nvPr>
        </p:nvGraphicFramePr>
        <p:xfrm>
          <a:off x="1" y="0"/>
          <a:ext cx="211667" cy="158750"/>
        </p:xfrm>
        <a:graphic>
          <a:graphicData uri="http://schemas.openxmlformats.org/presentationml/2006/ole">
            <mc:AlternateContent xmlns:mc="http://schemas.openxmlformats.org/markup-compatibility/2006">
              <mc:Choice xmlns:v="urn:schemas-microsoft-com:vml" Requires="v">
                <p:oleObj name="think-cell Slide" r:id="rId29" imgW="360" imgH="360" progId="TCLayout.ActiveDocument.1">
                  <p:embed/>
                </p:oleObj>
              </mc:Choice>
              <mc:Fallback>
                <p:oleObj name="think-cell Slide" r:id="rId29" imgW="360" imgH="360" progId="TCLayout.ActiveDocument.1">
                  <p:embed/>
                  <p:pic>
                    <p:nvPicPr>
                      <p:cNvPr id="4" name="Object 2" hidden="1">
                        <a:extLst>
                          <a:ext uri="{FF2B5EF4-FFF2-40B4-BE49-F238E27FC236}">
                            <a16:creationId xmlns:a16="http://schemas.microsoft.com/office/drawing/2014/main" id="{11242A7B-0D21-4450-BC2F-1C44D0C01441}"/>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 y="0"/>
                        <a:ext cx="211667"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 name="Picture 142">
            <a:extLst>
              <a:ext uri="{FF2B5EF4-FFF2-40B4-BE49-F238E27FC236}">
                <a16:creationId xmlns:a16="http://schemas.microsoft.com/office/drawing/2014/main" id="{EAD8EDFC-B823-48B6-AB51-C954DF20D930}"/>
              </a:ext>
            </a:extLst>
          </p:cNvPr>
          <p:cNvPicPr preferRelativeResize="0">
            <a:picLocks noChangeArrowheads="1"/>
          </p:cNvPicPr>
          <p:nvPr>
            <p:custDataLst>
              <p:tags r:id="rId2"/>
            </p:custDataLst>
          </p:nvPr>
        </p:nvPicPr>
        <p:blipFill>
          <a:blip r:embed="rId31">
            <a:extLst>
              <a:ext uri="{28A0092B-C50C-407E-A947-70E740481C1C}">
                <a14:useLocalDpi xmlns:a14="http://schemas.microsoft.com/office/drawing/2010/main" val="0"/>
              </a:ext>
            </a:extLst>
          </a:blip>
          <a:srcRect/>
          <a:stretch>
            <a:fillRect/>
          </a:stretch>
        </p:blipFill>
        <p:spPr bwMode="ltGray">
          <a:xfrm>
            <a:off x="2" y="0"/>
            <a:ext cx="101219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7" name="Picture 140">
            <a:extLst>
              <a:ext uri="{FF2B5EF4-FFF2-40B4-BE49-F238E27FC236}">
                <a16:creationId xmlns:a16="http://schemas.microsoft.com/office/drawing/2014/main" id="{76ED40AB-DCA4-4E9E-918A-D447086DEE42}"/>
              </a:ext>
            </a:extLst>
          </p:cNvPr>
          <p:cNvPicPr preferRelativeResize="0">
            <a:picLocks noChangeArrowheads="1"/>
          </p:cNvPicPr>
          <p:nvPr>
            <p:custDataLst>
              <p:tags r:id="rId3"/>
            </p:custDataLst>
          </p:nvPr>
        </p:nvPicPr>
        <p:blipFill>
          <a:blip r:embed="rId32">
            <a:extLst>
              <a:ext uri="{28A0092B-C50C-407E-A947-70E740481C1C}">
                <a14:useLocalDpi xmlns:a14="http://schemas.microsoft.com/office/drawing/2010/main" val="0"/>
              </a:ext>
            </a:extLst>
          </a:blip>
          <a:srcRect/>
          <a:stretch>
            <a:fillRect/>
          </a:stretch>
        </p:blipFill>
        <p:spPr bwMode="auto">
          <a:xfrm>
            <a:off x="10217151" y="341313"/>
            <a:ext cx="1564216"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8" name="McK 1. On-page tracker" hidden="1">
            <a:extLst>
              <a:ext uri="{FF2B5EF4-FFF2-40B4-BE49-F238E27FC236}">
                <a16:creationId xmlns:a16="http://schemas.microsoft.com/office/drawing/2014/main" id="{A1C177A5-03F9-4448-96F4-18D163DD6099}"/>
              </a:ext>
            </a:extLst>
          </p:cNvPr>
          <p:cNvSpPr>
            <a:spLocks noChangeArrowheads="1"/>
          </p:cNvSpPr>
          <p:nvPr>
            <p:custDataLst>
              <p:tags r:id="rId4"/>
            </p:custDataLst>
          </p:nvPr>
        </p:nvSpPr>
        <p:spPr bwMode="white">
          <a:xfrm>
            <a:off x="162985" y="26990"/>
            <a:ext cx="644407" cy="161583"/>
          </a:xfrm>
          <a:prstGeom prst="rect">
            <a:avLst/>
          </a:prstGeom>
          <a:noFill/>
          <a:ln>
            <a:noFill/>
          </a:ln>
          <a:effectLst/>
        </p:spPr>
        <p:txBody>
          <a:bodyPr wrap="none" lIns="0" tIns="0" rIns="0" bIns="0">
            <a:spAutoFit/>
          </a:bodyPr>
          <a:lstStyle>
            <a:lvl1pPr defTabSz="933450" eaLnBrk="0" hangingPunct="0">
              <a:defRPr sz="900">
                <a:solidFill>
                  <a:schemeClr val="tx1"/>
                </a:solidFill>
                <a:latin typeface="Arial" charset="0"/>
                <a:cs typeface="Arial" charset="0"/>
              </a:defRPr>
            </a:lvl1pPr>
            <a:lvl2pPr marL="466725" defTabSz="933450" eaLnBrk="0" hangingPunct="0">
              <a:defRPr sz="900">
                <a:solidFill>
                  <a:schemeClr val="tx1"/>
                </a:solidFill>
                <a:latin typeface="Arial" charset="0"/>
                <a:cs typeface="Arial" charset="0"/>
              </a:defRPr>
            </a:lvl2pPr>
            <a:lvl3pPr marL="933450" defTabSz="933450" eaLnBrk="0" hangingPunct="0">
              <a:defRPr sz="900">
                <a:solidFill>
                  <a:schemeClr val="tx1"/>
                </a:solidFill>
                <a:latin typeface="Arial" charset="0"/>
                <a:cs typeface="Arial" charset="0"/>
              </a:defRPr>
            </a:lvl3pPr>
            <a:lvl4pPr marL="1400175" defTabSz="933450" eaLnBrk="0" hangingPunct="0">
              <a:defRPr sz="900">
                <a:solidFill>
                  <a:schemeClr val="tx1"/>
                </a:solidFill>
                <a:latin typeface="Arial" charset="0"/>
                <a:cs typeface="Arial" charset="0"/>
              </a:defRPr>
            </a:lvl4pPr>
            <a:lvl5pPr marL="1865313" defTabSz="933450" eaLnBrk="0" hangingPunct="0">
              <a:defRPr sz="900">
                <a:solidFill>
                  <a:schemeClr val="tx1"/>
                </a:solidFill>
                <a:latin typeface="Arial" charset="0"/>
                <a:cs typeface="Arial" charset="0"/>
              </a:defRPr>
            </a:lvl5pPr>
            <a:lvl6pPr marL="2322513" defTabSz="933450" eaLnBrk="0" fontAlgn="base" hangingPunct="0">
              <a:spcBef>
                <a:spcPct val="0"/>
              </a:spcBef>
              <a:spcAft>
                <a:spcPct val="0"/>
              </a:spcAft>
              <a:defRPr sz="900">
                <a:solidFill>
                  <a:schemeClr val="tx1"/>
                </a:solidFill>
                <a:latin typeface="Arial" charset="0"/>
                <a:cs typeface="Arial" charset="0"/>
              </a:defRPr>
            </a:lvl6pPr>
            <a:lvl7pPr marL="2779713" defTabSz="933450" eaLnBrk="0" fontAlgn="base" hangingPunct="0">
              <a:spcBef>
                <a:spcPct val="0"/>
              </a:spcBef>
              <a:spcAft>
                <a:spcPct val="0"/>
              </a:spcAft>
              <a:defRPr sz="900">
                <a:solidFill>
                  <a:schemeClr val="tx1"/>
                </a:solidFill>
                <a:latin typeface="Arial" charset="0"/>
                <a:cs typeface="Arial" charset="0"/>
              </a:defRPr>
            </a:lvl7pPr>
            <a:lvl8pPr marL="3236913" defTabSz="933450" eaLnBrk="0" fontAlgn="base" hangingPunct="0">
              <a:spcBef>
                <a:spcPct val="0"/>
              </a:spcBef>
              <a:spcAft>
                <a:spcPct val="0"/>
              </a:spcAft>
              <a:defRPr sz="900">
                <a:solidFill>
                  <a:schemeClr val="tx1"/>
                </a:solidFill>
                <a:latin typeface="Arial" charset="0"/>
                <a:cs typeface="Arial" charset="0"/>
              </a:defRPr>
            </a:lvl8pPr>
            <a:lvl9pPr marL="3694113" defTabSz="933450" eaLnBrk="0" fontAlgn="base" hangingPunct="0">
              <a:spcBef>
                <a:spcPct val="0"/>
              </a:spcBef>
              <a:spcAft>
                <a:spcPct val="0"/>
              </a:spcAft>
              <a:defRPr sz="900">
                <a:solidFill>
                  <a:schemeClr val="tx1"/>
                </a:solidFill>
                <a:latin typeface="Arial" charset="0"/>
                <a:cs typeface="Arial" charset="0"/>
              </a:defRPr>
            </a:lvl9pPr>
          </a:lstStyle>
          <a:p>
            <a:pPr eaLnBrk="1" hangingPunct="1">
              <a:defRPr/>
            </a:pPr>
            <a:r>
              <a:rPr lang="en-US" sz="1050" dirty="0">
                <a:solidFill>
                  <a:srgbClr val="FFFFFF"/>
                </a:solidFill>
              </a:rPr>
              <a:t>TRACKER</a:t>
            </a:r>
          </a:p>
        </p:txBody>
      </p:sp>
      <p:sp>
        <p:nvSpPr>
          <p:cNvPr id="9" name="McK 3. Unit of measure" hidden="1">
            <a:extLst>
              <a:ext uri="{FF2B5EF4-FFF2-40B4-BE49-F238E27FC236}">
                <a16:creationId xmlns:a16="http://schemas.microsoft.com/office/drawing/2014/main" id="{3A8BD9AE-AD09-4E21-8005-7AD3B63A1E27}"/>
              </a:ext>
            </a:extLst>
          </p:cNvPr>
          <p:cNvSpPr txBox="1">
            <a:spLocks noChangeArrowheads="1"/>
          </p:cNvSpPr>
          <p:nvPr>
            <p:custDataLst>
              <p:tags r:id="rId5"/>
            </p:custDataLst>
          </p:nvPr>
        </p:nvSpPr>
        <p:spPr bwMode="auto">
          <a:xfrm>
            <a:off x="192620" y="1011240"/>
            <a:ext cx="4972049" cy="161583"/>
          </a:xfrm>
          <a:prstGeom prst="rect">
            <a:avLst/>
          </a:prstGeom>
          <a:noFill/>
          <a:ln>
            <a:noFill/>
          </a:ln>
          <a:effectLst/>
        </p:spPr>
        <p:txBody>
          <a:bodyPr lIns="0" tIns="0" rIns="0" bIns="0">
            <a:spAutoFit/>
          </a:bodyPr>
          <a:lstStyle>
            <a:lvl1pPr defTabSz="912813" eaLnBrk="0" hangingPunct="0">
              <a:defRPr sz="900">
                <a:solidFill>
                  <a:schemeClr val="tx1"/>
                </a:solidFill>
                <a:latin typeface="Arial" charset="0"/>
                <a:cs typeface="Arial" charset="0"/>
              </a:defRPr>
            </a:lvl1pPr>
            <a:lvl2pPr defTabSz="912813" eaLnBrk="0" hangingPunct="0">
              <a:defRPr sz="900">
                <a:solidFill>
                  <a:schemeClr val="tx1"/>
                </a:solidFill>
                <a:latin typeface="Arial" charset="0"/>
                <a:cs typeface="Arial" charset="0"/>
              </a:defRPr>
            </a:lvl2pPr>
            <a:lvl3pPr marL="912813" defTabSz="912813" eaLnBrk="0" hangingPunct="0">
              <a:defRPr sz="900">
                <a:solidFill>
                  <a:schemeClr val="tx1"/>
                </a:solidFill>
                <a:latin typeface="Arial" charset="0"/>
                <a:cs typeface="Arial" charset="0"/>
              </a:defRPr>
            </a:lvl3pPr>
            <a:lvl4pPr defTabSz="912813" eaLnBrk="0" hangingPunct="0">
              <a:defRPr sz="900">
                <a:solidFill>
                  <a:schemeClr val="tx1"/>
                </a:solidFill>
                <a:latin typeface="Arial" charset="0"/>
                <a:cs typeface="Arial" charset="0"/>
              </a:defRPr>
            </a:lvl4pPr>
            <a:lvl5pPr defTabSz="912813" eaLnBrk="0" hangingPunct="0">
              <a:defRPr sz="900">
                <a:solidFill>
                  <a:schemeClr val="tx1"/>
                </a:solidFill>
                <a:latin typeface="Arial" charset="0"/>
                <a:cs typeface="Arial" charset="0"/>
              </a:defRPr>
            </a:lvl5pPr>
            <a:lvl6pPr defTabSz="912813" eaLnBrk="0" fontAlgn="base" hangingPunct="0">
              <a:spcBef>
                <a:spcPct val="0"/>
              </a:spcBef>
              <a:spcAft>
                <a:spcPct val="0"/>
              </a:spcAft>
              <a:defRPr sz="900">
                <a:solidFill>
                  <a:schemeClr val="tx1"/>
                </a:solidFill>
                <a:latin typeface="Arial" charset="0"/>
                <a:cs typeface="Arial" charset="0"/>
              </a:defRPr>
            </a:lvl6pPr>
            <a:lvl7pPr defTabSz="912813" eaLnBrk="0" fontAlgn="base" hangingPunct="0">
              <a:spcBef>
                <a:spcPct val="0"/>
              </a:spcBef>
              <a:spcAft>
                <a:spcPct val="0"/>
              </a:spcAft>
              <a:defRPr sz="900">
                <a:solidFill>
                  <a:schemeClr val="tx1"/>
                </a:solidFill>
                <a:latin typeface="Arial" charset="0"/>
                <a:cs typeface="Arial" charset="0"/>
              </a:defRPr>
            </a:lvl7pPr>
            <a:lvl8pPr defTabSz="912813" eaLnBrk="0" fontAlgn="base" hangingPunct="0">
              <a:spcBef>
                <a:spcPct val="0"/>
              </a:spcBef>
              <a:spcAft>
                <a:spcPct val="0"/>
              </a:spcAft>
              <a:defRPr sz="900">
                <a:solidFill>
                  <a:schemeClr val="tx1"/>
                </a:solidFill>
                <a:latin typeface="Arial" charset="0"/>
                <a:cs typeface="Arial" charset="0"/>
              </a:defRPr>
            </a:lvl8pPr>
            <a:lvl9pPr defTabSz="912813" eaLnBrk="0" fontAlgn="base" hangingPunct="0">
              <a:spcBef>
                <a:spcPct val="0"/>
              </a:spcBef>
              <a:spcAft>
                <a:spcPct val="0"/>
              </a:spcAft>
              <a:defRPr sz="900">
                <a:solidFill>
                  <a:schemeClr val="tx1"/>
                </a:solidFill>
                <a:latin typeface="Arial" charset="0"/>
                <a:cs typeface="Arial" charset="0"/>
              </a:defRPr>
            </a:lvl9pPr>
          </a:lstStyle>
          <a:p>
            <a:pPr eaLnBrk="1" hangingPunct="1">
              <a:defRPr/>
            </a:pPr>
            <a:r>
              <a:rPr lang="en-US" sz="1050" dirty="0">
                <a:solidFill>
                  <a:srgbClr val="808080"/>
                </a:solidFill>
              </a:rPr>
              <a:t>Unit of measure</a:t>
            </a:r>
          </a:p>
        </p:txBody>
      </p:sp>
      <p:grpSp>
        <p:nvGrpSpPr>
          <p:cNvPr id="10" name="McK Slide Elements">
            <a:extLst>
              <a:ext uri="{FF2B5EF4-FFF2-40B4-BE49-F238E27FC236}">
                <a16:creationId xmlns:a16="http://schemas.microsoft.com/office/drawing/2014/main" id="{384979E5-0920-4457-B5B1-1B69FB88EA7D}"/>
              </a:ext>
            </a:extLst>
          </p:cNvPr>
          <p:cNvGrpSpPr>
            <a:grpSpLocks/>
          </p:cNvGrpSpPr>
          <p:nvPr/>
        </p:nvGrpSpPr>
        <p:grpSpPr bwMode="auto">
          <a:xfrm>
            <a:off x="162986" y="6332546"/>
            <a:ext cx="11366500" cy="388938"/>
            <a:chOff x="77" y="3989"/>
            <a:chExt cx="5370" cy="245"/>
          </a:xfrm>
        </p:grpSpPr>
        <p:sp>
          <p:nvSpPr>
            <p:cNvPr id="11" name="McK 4. Footnote" hidden="1">
              <a:extLst>
                <a:ext uri="{FF2B5EF4-FFF2-40B4-BE49-F238E27FC236}">
                  <a16:creationId xmlns:a16="http://schemas.microsoft.com/office/drawing/2014/main" id="{3A2EE393-C039-47A3-8376-C9A3E09E6F7D}"/>
                </a:ext>
              </a:extLst>
            </p:cNvPr>
            <p:cNvSpPr txBox="1">
              <a:spLocks noChangeArrowheads="1"/>
            </p:cNvSpPr>
            <p:nvPr userDrawn="1"/>
          </p:nvSpPr>
          <p:spPr bwMode="auto">
            <a:xfrm>
              <a:off x="77" y="3989"/>
              <a:ext cx="5370" cy="73"/>
            </a:xfrm>
            <a:prstGeom prst="rect">
              <a:avLst/>
            </a:prstGeom>
            <a:noFill/>
            <a:ln>
              <a:noFill/>
            </a:ln>
            <a:effectLst/>
          </p:spPr>
          <p:txBody>
            <a:bodyPr lIns="0" tIns="0" rIns="0" bIns="0" anchor="b">
              <a:spAutoFit/>
            </a:bodyPr>
            <a:lstStyle>
              <a:lvl1pPr marL="106363" indent="-106363" defTabSz="912813" eaLnBrk="0" hangingPunct="0">
                <a:defRPr sz="900">
                  <a:solidFill>
                    <a:schemeClr val="tx1"/>
                  </a:solidFill>
                  <a:latin typeface="Arial" charset="0"/>
                  <a:cs typeface="Arial" charset="0"/>
                </a:defRPr>
              </a:lvl1pPr>
              <a:lvl2pPr marL="1052513" defTabSz="912813" eaLnBrk="0" hangingPunct="0">
                <a:defRPr sz="900">
                  <a:solidFill>
                    <a:schemeClr val="tx1"/>
                  </a:solidFill>
                  <a:latin typeface="Arial" charset="0"/>
                  <a:cs typeface="Arial" charset="0"/>
                </a:defRPr>
              </a:lvl2pPr>
              <a:lvl3pPr marL="1243013" defTabSz="912813" eaLnBrk="0" hangingPunct="0">
                <a:defRPr sz="900">
                  <a:solidFill>
                    <a:schemeClr val="tx1"/>
                  </a:solidFill>
                  <a:latin typeface="Arial" charset="0"/>
                  <a:cs typeface="Arial" charset="0"/>
                </a:defRPr>
              </a:lvl3pPr>
              <a:lvl4pPr marL="1433513" defTabSz="912813" eaLnBrk="0" hangingPunct="0">
                <a:defRPr sz="900">
                  <a:solidFill>
                    <a:schemeClr val="tx1"/>
                  </a:solidFill>
                  <a:latin typeface="Arial" charset="0"/>
                  <a:cs typeface="Arial" charset="0"/>
                </a:defRPr>
              </a:lvl4pPr>
              <a:lvl5pPr defTabSz="912813" eaLnBrk="0" hangingPunct="0">
                <a:defRPr sz="900">
                  <a:solidFill>
                    <a:schemeClr val="tx1"/>
                  </a:solidFill>
                  <a:latin typeface="Arial" charset="0"/>
                  <a:cs typeface="Arial" charset="0"/>
                </a:defRPr>
              </a:lvl5pPr>
              <a:lvl6pPr defTabSz="912813" eaLnBrk="0" fontAlgn="base" hangingPunct="0">
                <a:spcBef>
                  <a:spcPct val="0"/>
                </a:spcBef>
                <a:spcAft>
                  <a:spcPct val="0"/>
                </a:spcAft>
                <a:defRPr sz="900">
                  <a:solidFill>
                    <a:schemeClr val="tx1"/>
                  </a:solidFill>
                  <a:latin typeface="Arial" charset="0"/>
                  <a:cs typeface="Arial" charset="0"/>
                </a:defRPr>
              </a:lvl6pPr>
              <a:lvl7pPr defTabSz="912813" eaLnBrk="0" fontAlgn="base" hangingPunct="0">
                <a:spcBef>
                  <a:spcPct val="0"/>
                </a:spcBef>
                <a:spcAft>
                  <a:spcPct val="0"/>
                </a:spcAft>
                <a:defRPr sz="900">
                  <a:solidFill>
                    <a:schemeClr val="tx1"/>
                  </a:solidFill>
                  <a:latin typeface="Arial" charset="0"/>
                  <a:cs typeface="Arial" charset="0"/>
                </a:defRPr>
              </a:lvl7pPr>
              <a:lvl8pPr defTabSz="912813" eaLnBrk="0" fontAlgn="base" hangingPunct="0">
                <a:spcBef>
                  <a:spcPct val="0"/>
                </a:spcBef>
                <a:spcAft>
                  <a:spcPct val="0"/>
                </a:spcAft>
                <a:defRPr sz="900">
                  <a:solidFill>
                    <a:schemeClr val="tx1"/>
                  </a:solidFill>
                  <a:latin typeface="Arial" charset="0"/>
                  <a:cs typeface="Arial" charset="0"/>
                </a:defRPr>
              </a:lvl8pPr>
              <a:lvl9pPr defTabSz="912813" eaLnBrk="0" fontAlgn="base" hangingPunct="0">
                <a:spcBef>
                  <a:spcPct val="0"/>
                </a:spcBef>
                <a:spcAft>
                  <a:spcPct val="0"/>
                </a:spcAft>
                <a:defRPr sz="900">
                  <a:solidFill>
                    <a:schemeClr val="tx1"/>
                  </a:solidFill>
                  <a:latin typeface="Arial" charset="0"/>
                  <a:cs typeface="Arial" charset="0"/>
                </a:defRPr>
              </a:lvl9pPr>
            </a:lstStyle>
            <a:p>
              <a:pPr eaLnBrk="1" hangingPunct="1">
                <a:defRPr/>
              </a:pPr>
              <a:r>
                <a:rPr lang="en-US" sz="750" dirty="0">
                  <a:solidFill>
                    <a:srgbClr val="003896"/>
                  </a:solidFill>
                </a:rPr>
                <a:t>1 Footnote</a:t>
              </a:r>
            </a:p>
          </p:txBody>
        </p:sp>
        <p:sp>
          <p:nvSpPr>
            <p:cNvPr id="12" name="McK 5. Source" hidden="1">
              <a:extLst>
                <a:ext uri="{FF2B5EF4-FFF2-40B4-BE49-F238E27FC236}">
                  <a16:creationId xmlns:a16="http://schemas.microsoft.com/office/drawing/2014/main" id="{1286118D-6549-488F-98B3-BC5CE24F2C25}"/>
                </a:ext>
              </a:extLst>
            </p:cNvPr>
            <p:cNvSpPr>
              <a:spLocks noChangeArrowheads="1"/>
            </p:cNvSpPr>
            <p:nvPr userDrawn="1"/>
          </p:nvSpPr>
          <p:spPr bwMode="auto">
            <a:xfrm>
              <a:off x="77" y="4161"/>
              <a:ext cx="5370" cy="73"/>
            </a:xfrm>
            <a:prstGeom prst="rect">
              <a:avLst/>
            </a:prstGeom>
            <a:noFill/>
            <a:ln>
              <a:noFill/>
            </a:ln>
            <a:effectLst/>
          </p:spPr>
          <p:txBody>
            <a:bodyPr lIns="0" tIns="0" rIns="0" bIns="0" anchor="b">
              <a:spAutoFit/>
            </a:bodyPr>
            <a:lstStyle>
              <a:lvl1pPr marL="471488" indent="-471488" defTabSz="912813" eaLnBrk="0" hangingPunct="0">
                <a:tabLst>
                  <a:tab pos="476250" algn="l"/>
                </a:tabLst>
                <a:defRPr sz="900">
                  <a:solidFill>
                    <a:schemeClr val="tx1"/>
                  </a:solidFill>
                  <a:latin typeface="Arial" charset="0"/>
                  <a:cs typeface="Arial" charset="0"/>
                </a:defRPr>
              </a:lvl1pPr>
              <a:lvl2pPr marL="801688" indent="-146050" defTabSz="912813" eaLnBrk="0" hangingPunct="0">
                <a:tabLst>
                  <a:tab pos="476250" algn="l"/>
                </a:tabLst>
                <a:defRPr sz="900">
                  <a:solidFill>
                    <a:schemeClr val="tx1"/>
                  </a:solidFill>
                  <a:latin typeface="Arial" charset="0"/>
                  <a:cs typeface="Arial" charset="0"/>
                </a:defRPr>
              </a:lvl2pPr>
              <a:lvl3pPr marL="955675" indent="-152400" defTabSz="912813" eaLnBrk="0" hangingPunct="0">
                <a:tabLst>
                  <a:tab pos="476250" algn="l"/>
                </a:tabLst>
                <a:defRPr sz="900">
                  <a:solidFill>
                    <a:schemeClr val="tx1"/>
                  </a:solidFill>
                  <a:latin typeface="Arial" charset="0"/>
                  <a:cs typeface="Arial" charset="0"/>
                </a:defRPr>
              </a:lvl3pPr>
              <a:lvl4pPr marL="1095375" indent="-138113" defTabSz="912813" eaLnBrk="0" hangingPunct="0">
                <a:tabLst>
                  <a:tab pos="476250" algn="l"/>
                </a:tabLst>
                <a:defRPr sz="900">
                  <a:solidFill>
                    <a:schemeClr val="tx1"/>
                  </a:solidFill>
                  <a:latin typeface="Arial" charset="0"/>
                  <a:cs typeface="Arial" charset="0"/>
                </a:defRPr>
              </a:lvl4pPr>
              <a:lvl5pPr marL="1249363" indent="-152400" defTabSz="912813" eaLnBrk="0" hangingPunct="0">
                <a:tabLst>
                  <a:tab pos="476250" algn="l"/>
                </a:tabLst>
                <a:defRPr sz="900">
                  <a:solidFill>
                    <a:schemeClr val="tx1"/>
                  </a:solidFill>
                  <a:latin typeface="Arial" charset="0"/>
                  <a:cs typeface="Arial" charset="0"/>
                </a:defRPr>
              </a:lvl5pPr>
              <a:lvl6pPr marL="1706563" indent="-152400" defTabSz="912813" eaLnBrk="0" fontAlgn="base" hangingPunct="0">
                <a:spcBef>
                  <a:spcPct val="0"/>
                </a:spcBef>
                <a:spcAft>
                  <a:spcPct val="0"/>
                </a:spcAft>
                <a:tabLst>
                  <a:tab pos="476250" algn="l"/>
                </a:tabLst>
                <a:defRPr sz="900">
                  <a:solidFill>
                    <a:schemeClr val="tx1"/>
                  </a:solidFill>
                  <a:latin typeface="Arial" charset="0"/>
                  <a:cs typeface="Arial" charset="0"/>
                </a:defRPr>
              </a:lvl6pPr>
              <a:lvl7pPr marL="2163763" indent="-152400" defTabSz="912813" eaLnBrk="0" fontAlgn="base" hangingPunct="0">
                <a:spcBef>
                  <a:spcPct val="0"/>
                </a:spcBef>
                <a:spcAft>
                  <a:spcPct val="0"/>
                </a:spcAft>
                <a:tabLst>
                  <a:tab pos="476250" algn="l"/>
                </a:tabLst>
                <a:defRPr sz="900">
                  <a:solidFill>
                    <a:schemeClr val="tx1"/>
                  </a:solidFill>
                  <a:latin typeface="Arial" charset="0"/>
                  <a:cs typeface="Arial" charset="0"/>
                </a:defRPr>
              </a:lvl7pPr>
              <a:lvl8pPr marL="2620963" indent="-152400" defTabSz="912813" eaLnBrk="0" fontAlgn="base" hangingPunct="0">
                <a:spcBef>
                  <a:spcPct val="0"/>
                </a:spcBef>
                <a:spcAft>
                  <a:spcPct val="0"/>
                </a:spcAft>
                <a:tabLst>
                  <a:tab pos="476250" algn="l"/>
                </a:tabLst>
                <a:defRPr sz="900">
                  <a:solidFill>
                    <a:schemeClr val="tx1"/>
                  </a:solidFill>
                  <a:latin typeface="Arial" charset="0"/>
                  <a:cs typeface="Arial" charset="0"/>
                </a:defRPr>
              </a:lvl8pPr>
              <a:lvl9pPr marL="3078163" indent="-152400" defTabSz="912813" eaLnBrk="0" fontAlgn="base" hangingPunct="0">
                <a:spcBef>
                  <a:spcPct val="0"/>
                </a:spcBef>
                <a:spcAft>
                  <a:spcPct val="0"/>
                </a:spcAft>
                <a:tabLst>
                  <a:tab pos="476250" algn="l"/>
                </a:tabLst>
                <a:defRPr sz="900">
                  <a:solidFill>
                    <a:schemeClr val="tx1"/>
                  </a:solidFill>
                  <a:latin typeface="Arial" charset="0"/>
                  <a:cs typeface="Arial" charset="0"/>
                </a:defRPr>
              </a:lvl9pPr>
            </a:lstStyle>
            <a:p>
              <a:pPr eaLnBrk="1" hangingPunct="1">
                <a:defRPr/>
              </a:pPr>
              <a:r>
                <a:rPr lang="en-US" sz="750" dirty="0">
                  <a:solidFill>
                    <a:srgbClr val="003896"/>
                  </a:solidFill>
                </a:rPr>
                <a:t>Source: Source</a:t>
              </a:r>
            </a:p>
          </p:txBody>
        </p:sp>
      </p:grpSp>
      <p:grpSp>
        <p:nvGrpSpPr>
          <p:cNvPr id="13" name="ACET" hidden="1">
            <a:extLst>
              <a:ext uri="{FF2B5EF4-FFF2-40B4-BE49-F238E27FC236}">
                <a16:creationId xmlns:a16="http://schemas.microsoft.com/office/drawing/2014/main" id="{FF29CB6E-EB38-4C25-AB68-085DDD68F5DF}"/>
              </a:ext>
            </a:extLst>
          </p:cNvPr>
          <p:cNvGrpSpPr>
            <a:grpSpLocks/>
          </p:cNvGrpSpPr>
          <p:nvPr>
            <p:custDataLst>
              <p:tags r:id="rId6"/>
            </p:custDataLst>
          </p:nvPr>
        </p:nvGrpSpPr>
        <p:grpSpPr bwMode="auto">
          <a:xfrm>
            <a:off x="2711452" y="1983828"/>
            <a:ext cx="5799667" cy="387898"/>
            <a:chOff x="915" y="791"/>
            <a:chExt cx="2686" cy="239"/>
          </a:xfrm>
        </p:grpSpPr>
        <p:cxnSp>
          <p:nvCxnSpPr>
            <p:cNvPr id="14" name="AutoShape 12" hidden="1">
              <a:extLst>
                <a:ext uri="{FF2B5EF4-FFF2-40B4-BE49-F238E27FC236}">
                  <a16:creationId xmlns:a16="http://schemas.microsoft.com/office/drawing/2014/main" id="{D76EED48-043D-4E28-B7EB-374A264A3E03}"/>
                </a:ext>
              </a:extLst>
            </p:cNvPr>
            <p:cNvCxnSpPr>
              <a:cxnSpLocks noChangeShapeType="1"/>
            </p:cNvCxnSpPr>
            <p:nvPr/>
          </p:nvCxnSpPr>
          <p:spPr bwMode="auto">
            <a:xfrm>
              <a:off x="915" y="103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AutoShape 13" hidden="1">
              <a:extLst>
                <a:ext uri="{FF2B5EF4-FFF2-40B4-BE49-F238E27FC236}">
                  <a16:creationId xmlns:a16="http://schemas.microsoft.com/office/drawing/2014/main" id="{EBBD32BD-8D0A-491E-84F6-C73CD72CBDE8}"/>
                </a:ext>
              </a:extLst>
            </p:cNvPr>
            <p:cNvSpPr>
              <a:spLocks noChangeArrowheads="1"/>
            </p:cNvSpPr>
            <p:nvPr/>
          </p:nvSpPr>
          <p:spPr bwMode="auto">
            <a:xfrm>
              <a:off x="915" y="791"/>
              <a:ext cx="2686" cy="239"/>
            </a:xfrm>
            <a:prstGeom prst="leftRightArrow">
              <a:avLst>
                <a:gd name="adj1" fmla="val 100000"/>
                <a:gd name="adj2" fmla="val 0"/>
              </a:avLst>
            </a:prstGeom>
            <a:noFill/>
            <a:ln>
              <a:noFill/>
            </a:ln>
            <a:effectLst/>
          </p:spPr>
          <p:txBody>
            <a:bodyPr lIns="0" tIns="0" rIns="0" bIns="18659" anchor="b">
              <a:spAutoFit/>
            </a:bodyPr>
            <a:lstStyle>
              <a:lvl1pPr defTabSz="933450" eaLnBrk="0" hangingPunct="0">
                <a:defRPr sz="900">
                  <a:solidFill>
                    <a:schemeClr val="tx1"/>
                  </a:solidFill>
                  <a:latin typeface="Arial" charset="0"/>
                  <a:cs typeface="Arial" charset="0"/>
                </a:defRPr>
              </a:lvl1pPr>
              <a:lvl2pPr marL="466725" defTabSz="933450" eaLnBrk="0" hangingPunct="0">
                <a:defRPr sz="900">
                  <a:solidFill>
                    <a:schemeClr val="tx1"/>
                  </a:solidFill>
                  <a:latin typeface="Arial" charset="0"/>
                  <a:cs typeface="Arial" charset="0"/>
                </a:defRPr>
              </a:lvl2pPr>
              <a:lvl3pPr marL="933450" defTabSz="933450" eaLnBrk="0" hangingPunct="0">
                <a:defRPr sz="900">
                  <a:solidFill>
                    <a:schemeClr val="tx1"/>
                  </a:solidFill>
                  <a:latin typeface="Arial" charset="0"/>
                  <a:cs typeface="Arial" charset="0"/>
                </a:defRPr>
              </a:lvl3pPr>
              <a:lvl4pPr marL="1400175" defTabSz="933450" eaLnBrk="0" hangingPunct="0">
                <a:defRPr sz="900">
                  <a:solidFill>
                    <a:schemeClr val="tx1"/>
                  </a:solidFill>
                  <a:latin typeface="Arial" charset="0"/>
                  <a:cs typeface="Arial" charset="0"/>
                </a:defRPr>
              </a:lvl4pPr>
              <a:lvl5pPr marL="1865313" defTabSz="933450" eaLnBrk="0" hangingPunct="0">
                <a:defRPr sz="900">
                  <a:solidFill>
                    <a:schemeClr val="tx1"/>
                  </a:solidFill>
                  <a:latin typeface="Arial" charset="0"/>
                  <a:cs typeface="Arial" charset="0"/>
                </a:defRPr>
              </a:lvl5pPr>
              <a:lvl6pPr marL="2322513" defTabSz="933450" eaLnBrk="0" fontAlgn="base" hangingPunct="0">
                <a:spcBef>
                  <a:spcPct val="0"/>
                </a:spcBef>
                <a:spcAft>
                  <a:spcPct val="0"/>
                </a:spcAft>
                <a:defRPr sz="900">
                  <a:solidFill>
                    <a:schemeClr val="tx1"/>
                  </a:solidFill>
                  <a:latin typeface="Arial" charset="0"/>
                  <a:cs typeface="Arial" charset="0"/>
                </a:defRPr>
              </a:lvl6pPr>
              <a:lvl7pPr marL="2779713" defTabSz="933450" eaLnBrk="0" fontAlgn="base" hangingPunct="0">
                <a:spcBef>
                  <a:spcPct val="0"/>
                </a:spcBef>
                <a:spcAft>
                  <a:spcPct val="0"/>
                </a:spcAft>
                <a:defRPr sz="900">
                  <a:solidFill>
                    <a:schemeClr val="tx1"/>
                  </a:solidFill>
                  <a:latin typeface="Arial" charset="0"/>
                  <a:cs typeface="Arial" charset="0"/>
                </a:defRPr>
              </a:lvl7pPr>
              <a:lvl8pPr marL="3236913" defTabSz="933450" eaLnBrk="0" fontAlgn="base" hangingPunct="0">
                <a:spcBef>
                  <a:spcPct val="0"/>
                </a:spcBef>
                <a:spcAft>
                  <a:spcPct val="0"/>
                </a:spcAft>
                <a:defRPr sz="900">
                  <a:solidFill>
                    <a:schemeClr val="tx1"/>
                  </a:solidFill>
                  <a:latin typeface="Arial" charset="0"/>
                  <a:cs typeface="Arial" charset="0"/>
                </a:defRPr>
              </a:lvl8pPr>
              <a:lvl9pPr marL="3694113" defTabSz="933450" eaLnBrk="0" fontAlgn="base" hangingPunct="0">
                <a:spcBef>
                  <a:spcPct val="0"/>
                </a:spcBef>
                <a:spcAft>
                  <a:spcPct val="0"/>
                </a:spcAft>
                <a:defRPr sz="900">
                  <a:solidFill>
                    <a:schemeClr val="tx1"/>
                  </a:solidFill>
                  <a:latin typeface="Arial" charset="0"/>
                  <a:cs typeface="Arial" charset="0"/>
                </a:defRPr>
              </a:lvl9pPr>
            </a:lstStyle>
            <a:p>
              <a:pPr eaLnBrk="1" hangingPunct="1">
                <a:defRPr/>
              </a:pPr>
              <a:r>
                <a:rPr lang="en-US" sz="1200" b="1" dirty="0">
                  <a:solidFill>
                    <a:srgbClr val="003896"/>
                  </a:solidFill>
                </a:rPr>
                <a:t>Title</a:t>
              </a:r>
            </a:p>
            <a:p>
              <a:pPr eaLnBrk="1" hangingPunct="1">
                <a:defRPr/>
              </a:pPr>
              <a:r>
                <a:rPr lang="en-US" sz="1200" dirty="0">
                  <a:solidFill>
                    <a:srgbClr val="808080"/>
                  </a:solidFill>
                </a:rPr>
                <a:t>Unit of measure</a:t>
              </a:r>
            </a:p>
          </p:txBody>
        </p:sp>
      </p:grpSp>
      <p:sp>
        <p:nvSpPr>
          <p:cNvPr id="16" name="Working Draft" hidden="1">
            <a:extLst>
              <a:ext uri="{FF2B5EF4-FFF2-40B4-BE49-F238E27FC236}">
                <a16:creationId xmlns:a16="http://schemas.microsoft.com/office/drawing/2014/main" id="{EBA9D940-0200-4BBA-A6BB-30A9402ED4BD}"/>
              </a:ext>
            </a:extLst>
          </p:cNvPr>
          <p:cNvSpPr txBox="1">
            <a:spLocks noChangeArrowheads="1"/>
          </p:cNvSpPr>
          <p:nvPr>
            <p:custDataLst>
              <p:tags r:id="rId7"/>
            </p:custDataLst>
          </p:nvPr>
        </p:nvSpPr>
        <p:spPr bwMode="auto">
          <a:xfrm rot="5400000">
            <a:off x="11281338" y="1944988"/>
            <a:ext cx="1635063" cy="69250"/>
          </a:xfrm>
          <a:prstGeom prst="rect">
            <a:avLst/>
          </a:prstGeom>
          <a:noFill/>
          <a:ln>
            <a:noFill/>
          </a:ln>
          <a:effectLst/>
        </p:spPr>
        <p:txBody>
          <a:bodyPr wrap="none" lIns="0" tIns="0" rIns="0" bIns="0">
            <a:spAutoFit/>
          </a:bodyPr>
          <a:lstStyle>
            <a:lvl1pPr defTabSz="933450" eaLnBrk="0" hangingPunct="0">
              <a:defRPr sz="900">
                <a:solidFill>
                  <a:schemeClr val="tx1"/>
                </a:solidFill>
                <a:latin typeface="Arial" charset="0"/>
                <a:cs typeface="Arial" charset="0"/>
              </a:defRPr>
            </a:lvl1pPr>
            <a:lvl2pPr marL="466725" defTabSz="933450" eaLnBrk="0" hangingPunct="0">
              <a:defRPr sz="900">
                <a:solidFill>
                  <a:schemeClr val="tx1"/>
                </a:solidFill>
                <a:latin typeface="Arial" charset="0"/>
                <a:cs typeface="Arial" charset="0"/>
              </a:defRPr>
            </a:lvl2pPr>
            <a:lvl3pPr marL="933450" defTabSz="933450" eaLnBrk="0" hangingPunct="0">
              <a:defRPr sz="900">
                <a:solidFill>
                  <a:schemeClr val="tx1"/>
                </a:solidFill>
                <a:latin typeface="Arial" charset="0"/>
                <a:cs typeface="Arial" charset="0"/>
              </a:defRPr>
            </a:lvl3pPr>
            <a:lvl4pPr marL="1400175" defTabSz="933450" eaLnBrk="0" hangingPunct="0">
              <a:defRPr sz="900">
                <a:solidFill>
                  <a:schemeClr val="tx1"/>
                </a:solidFill>
                <a:latin typeface="Arial" charset="0"/>
                <a:cs typeface="Arial" charset="0"/>
              </a:defRPr>
            </a:lvl4pPr>
            <a:lvl5pPr marL="1865313" defTabSz="933450" eaLnBrk="0" hangingPunct="0">
              <a:defRPr sz="900">
                <a:solidFill>
                  <a:schemeClr val="tx1"/>
                </a:solidFill>
                <a:latin typeface="Arial" charset="0"/>
                <a:cs typeface="Arial" charset="0"/>
              </a:defRPr>
            </a:lvl5pPr>
            <a:lvl6pPr marL="2322513" defTabSz="933450" eaLnBrk="0" fontAlgn="base" hangingPunct="0">
              <a:spcBef>
                <a:spcPct val="0"/>
              </a:spcBef>
              <a:spcAft>
                <a:spcPct val="0"/>
              </a:spcAft>
              <a:defRPr sz="900">
                <a:solidFill>
                  <a:schemeClr val="tx1"/>
                </a:solidFill>
                <a:latin typeface="Arial" charset="0"/>
                <a:cs typeface="Arial" charset="0"/>
              </a:defRPr>
            </a:lvl6pPr>
            <a:lvl7pPr marL="2779713" defTabSz="933450" eaLnBrk="0" fontAlgn="base" hangingPunct="0">
              <a:spcBef>
                <a:spcPct val="0"/>
              </a:spcBef>
              <a:spcAft>
                <a:spcPct val="0"/>
              </a:spcAft>
              <a:defRPr sz="900">
                <a:solidFill>
                  <a:schemeClr val="tx1"/>
                </a:solidFill>
                <a:latin typeface="Arial" charset="0"/>
                <a:cs typeface="Arial" charset="0"/>
              </a:defRPr>
            </a:lvl7pPr>
            <a:lvl8pPr marL="3236913" defTabSz="933450" eaLnBrk="0" fontAlgn="base" hangingPunct="0">
              <a:spcBef>
                <a:spcPct val="0"/>
              </a:spcBef>
              <a:spcAft>
                <a:spcPct val="0"/>
              </a:spcAft>
              <a:defRPr sz="900">
                <a:solidFill>
                  <a:schemeClr val="tx1"/>
                </a:solidFill>
                <a:latin typeface="Arial" charset="0"/>
                <a:cs typeface="Arial" charset="0"/>
              </a:defRPr>
            </a:lvl8pPr>
            <a:lvl9pPr marL="3694113" defTabSz="933450" eaLnBrk="0" fontAlgn="base" hangingPunct="0">
              <a:spcBef>
                <a:spcPct val="0"/>
              </a:spcBef>
              <a:spcAft>
                <a:spcPct val="0"/>
              </a:spcAft>
              <a:defRPr sz="900">
                <a:solidFill>
                  <a:schemeClr val="tx1"/>
                </a:solidFill>
                <a:latin typeface="Arial" charset="0"/>
                <a:cs typeface="Arial" charset="0"/>
              </a:defRPr>
            </a:lvl9pPr>
          </a:lstStyle>
          <a:p>
            <a:pPr eaLnBrk="1" hangingPunct="1">
              <a:defRPr/>
            </a:pPr>
            <a:r>
              <a:rPr lang="en-US" sz="450" dirty="0">
                <a:solidFill>
                  <a:srgbClr val="003896"/>
                </a:solidFill>
              </a:rPr>
              <a:t>Last Modified 2013/12/05 12:08 PM South Africa Standard Time</a:t>
            </a:r>
            <a:endParaRPr lang="en-US" sz="1200" dirty="0">
              <a:solidFill>
                <a:srgbClr val="003896"/>
              </a:solidFill>
            </a:endParaRPr>
          </a:p>
        </p:txBody>
      </p:sp>
      <p:sp>
        <p:nvSpPr>
          <p:cNvPr id="17" name="Printed" hidden="1">
            <a:extLst>
              <a:ext uri="{FF2B5EF4-FFF2-40B4-BE49-F238E27FC236}">
                <a16:creationId xmlns:a16="http://schemas.microsoft.com/office/drawing/2014/main" id="{73FB71D5-E46F-4A63-B8CB-116828B57733}"/>
              </a:ext>
            </a:extLst>
          </p:cNvPr>
          <p:cNvSpPr txBox="1">
            <a:spLocks noChangeArrowheads="1"/>
          </p:cNvSpPr>
          <p:nvPr>
            <p:custDataLst>
              <p:tags r:id="rId8"/>
            </p:custDataLst>
          </p:nvPr>
        </p:nvSpPr>
        <p:spPr bwMode="auto">
          <a:xfrm rot="5400000">
            <a:off x="11361488" y="5100144"/>
            <a:ext cx="1474763" cy="69250"/>
          </a:xfrm>
          <a:prstGeom prst="rect">
            <a:avLst/>
          </a:prstGeom>
          <a:noFill/>
          <a:ln>
            <a:noFill/>
          </a:ln>
          <a:effectLst/>
        </p:spPr>
        <p:txBody>
          <a:bodyPr wrap="none" lIns="0" tIns="0" rIns="0" bIns="0">
            <a:spAutoFit/>
          </a:bodyPr>
          <a:lstStyle>
            <a:lvl1pPr defTabSz="933450" eaLnBrk="0" hangingPunct="0">
              <a:defRPr sz="900">
                <a:solidFill>
                  <a:schemeClr val="tx1"/>
                </a:solidFill>
                <a:latin typeface="Arial" charset="0"/>
                <a:cs typeface="Arial" charset="0"/>
              </a:defRPr>
            </a:lvl1pPr>
            <a:lvl2pPr marL="466725" defTabSz="933450" eaLnBrk="0" hangingPunct="0">
              <a:defRPr sz="900">
                <a:solidFill>
                  <a:schemeClr val="tx1"/>
                </a:solidFill>
                <a:latin typeface="Arial" charset="0"/>
                <a:cs typeface="Arial" charset="0"/>
              </a:defRPr>
            </a:lvl2pPr>
            <a:lvl3pPr marL="933450" defTabSz="933450" eaLnBrk="0" hangingPunct="0">
              <a:defRPr sz="900">
                <a:solidFill>
                  <a:schemeClr val="tx1"/>
                </a:solidFill>
                <a:latin typeface="Arial" charset="0"/>
                <a:cs typeface="Arial" charset="0"/>
              </a:defRPr>
            </a:lvl3pPr>
            <a:lvl4pPr marL="1400175" defTabSz="933450" eaLnBrk="0" hangingPunct="0">
              <a:defRPr sz="900">
                <a:solidFill>
                  <a:schemeClr val="tx1"/>
                </a:solidFill>
                <a:latin typeface="Arial" charset="0"/>
                <a:cs typeface="Arial" charset="0"/>
              </a:defRPr>
            </a:lvl4pPr>
            <a:lvl5pPr marL="1865313" defTabSz="933450" eaLnBrk="0" hangingPunct="0">
              <a:defRPr sz="900">
                <a:solidFill>
                  <a:schemeClr val="tx1"/>
                </a:solidFill>
                <a:latin typeface="Arial" charset="0"/>
                <a:cs typeface="Arial" charset="0"/>
              </a:defRPr>
            </a:lvl5pPr>
            <a:lvl6pPr marL="2322513" defTabSz="933450" eaLnBrk="0" fontAlgn="base" hangingPunct="0">
              <a:spcBef>
                <a:spcPct val="0"/>
              </a:spcBef>
              <a:spcAft>
                <a:spcPct val="0"/>
              </a:spcAft>
              <a:defRPr sz="900">
                <a:solidFill>
                  <a:schemeClr val="tx1"/>
                </a:solidFill>
                <a:latin typeface="Arial" charset="0"/>
                <a:cs typeface="Arial" charset="0"/>
              </a:defRPr>
            </a:lvl6pPr>
            <a:lvl7pPr marL="2779713" defTabSz="933450" eaLnBrk="0" fontAlgn="base" hangingPunct="0">
              <a:spcBef>
                <a:spcPct val="0"/>
              </a:spcBef>
              <a:spcAft>
                <a:spcPct val="0"/>
              </a:spcAft>
              <a:defRPr sz="900">
                <a:solidFill>
                  <a:schemeClr val="tx1"/>
                </a:solidFill>
                <a:latin typeface="Arial" charset="0"/>
                <a:cs typeface="Arial" charset="0"/>
              </a:defRPr>
            </a:lvl7pPr>
            <a:lvl8pPr marL="3236913" defTabSz="933450" eaLnBrk="0" fontAlgn="base" hangingPunct="0">
              <a:spcBef>
                <a:spcPct val="0"/>
              </a:spcBef>
              <a:spcAft>
                <a:spcPct val="0"/>
              </a:spcAft>
              <a:defRPr sz="900">
                <a:solidFill>
                  <a:schemeClr val="tx1"/>
                </a:solidFill>
                <a:latin typeface="Arial" charset="0"/>
                <a:cs typeface="Arial" charset="0"/>
              </a:defRPr>
            </a:lvl8pPr>
            <a:lvl9pPr marL="3694113" defTabSz="933450" eaLnBrk="0" fontAlgn="base" hangingPunct="0">
              <a:spcBef>
                <a:spcPct val="0"/>
              </a:spcBef>
              <a:spcAft>
                <a:spcPct val="0"/>
              </a:spcAft>
              <a:defRPr sz="900">
                <a:solidFill>
                  <a:schemeClr val="tx1"/>
                </a:solidFill>
                <a:latin typeface="Arial" charset="0"/>
                <a:cs typeface="Arial" charset="0"/>
              </a:defRPr>
            </a:lvl9pPr>
          </a:lstStyle>
          <a:p>
            <a:pPr eaLnBrk="1" hangingPunct="1">
              <a:defRPr/>
            </a:pPr>
            <a:r>
              <a:rPr lang="en-US" sz="450" dirty="0">
                <a:solidFill>
                  <a:srgbClr val="003896"/>
                </a:solidFill>
              </a:rPr>
              <a:t>Printed 2013/11/15 07:58 AM South Africa Standard Time</a:t>
            </a:r>
            <a:endParaRPr lang="en-US" sz="1200" dirty="0">
              <a:solidFill>
                <a:srgbClr val="003896"/>
              </a:solidFill>
            </a:endParaRPr>
          </a:p>
        </p:txBody>
      </p:sp>
      <p:grpSp>
        <p:nvGrpSpPr>
          <p:cNvPr id="18" name="LegendBoxes" hidden="1">
            <a:extLst>
              <a:ext uri="{FF2B5EF4-FFF2-40B4-BE49-F238E27FC236}">
                <a16:creationId xmlns:a16="http://schemas.microsoft.com/office/drawing/2014/main" id="{41F3B4AC-4D49-400C-906A-46F59A6F30DE}"/>
              </a:ext>
            </a:extLst>
          </p:cNvPr>
          <p:cNvGrpSpPr>
            <a:grpSpLocks/>
          </p:cNvGrpSpPr>
          <p:nvPr>
            <p:custDataLst>
              <p:tags r:id="rId9"/>
            </p:custDataLst>
          </p:nvPr>
        </p:nvGrpSpPr>
        <p:grpSpPr bwMode="auto">
          <a:xfrm>
            <a:off x="10657412" y="1052516"/>
            <a:ext cx="787398" cy="966787"/>
            <a:chOff x="3394" y="519"/>
            <a:chExt cx="372" cy="609"/>
          </a:xfrm>
        </p:grpSpPr>
        <p:sp>
          <p:nvSpPr>
            <p:cNvPr id="19" name="LegendRectangle1" hidden="1">
              <a:extLst>
                <a:ext uri="{FF2B5EF4-FFF2-40B4-BE49-F238E27FC236}">
                  <a16:creationId xmlns:a16="http://schemas.microsoft.com/office/drawing/2014/main" id="{938A1DA4-B8D3-4083-BAAB-884339E55A44}"/>
                </a:ext>
              </a:extLst>
            </p:cNvPr>
            <p:cNvSpPr>
              <a:spLocks noChangeArrowheads="1"/>
            </p:cNvSpPr>
            <p:nvPr userDrawn="1"/>
          </p:nvSpPr>
          <p:spPr bwMode="auto">
            <a:xfrm>
              <a:off x="3394" y="526"/>
              <a:ext cx="104" cy="101"/>
            </a:xfrm>
            <a:prstGeom prst="rect">
              <a:avLst/>
            </a:prstGeom>
            <a:solidFill>
              <a:schemeClr val="accent1"/>
            </a:solidFill>
            <a:ln w="9525">
              <a:solidFill>
                <a:schemeClr val="tx1"/>
              </a:solidFill>
              <a:miter lim="800000"/>
              <a:headEnd/>
              <a:tailEnd/>
            </a:ln>
            <a:effectLst/>
          </p:spPr>
          <p:txBody>
            <a:bodyPr wrap="none"/>
            <a:lstStyle/>
            <a:p>
              <a:pPr eaLnBrk="1" hangingPunct="1">
                <a:defRPr/>
              </a:pPr>
              <a:endParaRPr lang="en-US" sz="675" dirty="0">
                <a:solidFill>
                  <a:srgbClr val="003896"/>
                </a:solidFill>
                <a:effectLst>
                  <a:outerShdw blurRad="38100" dist="38100" dir="2700000" algn="tl">
                    <a:srgbClr val="000000">
                      <a:alpha val="43137"/>
                    </a:srgbClr>
                  </a:outerShdw>
                </a:effectLst>
                <a:latin typeface="Arial"/>
                <a:cs typeface="Arial"/>
              </a:endParaRPr>
            </a:p>
          </p:txBody>
        </p:sp>
        <p:sp>
          <p:nvSpPr>
            <p:cNvPr id="20" name="LegendRectangle2" hidden="1">
              <a:extLst>
                <a:ext uri="{FF2B5EF4-FFF2-40B4-BE49-F238E27FC236}">
                  <a16:creationId xmlns:a16="http://schemas.microsoft.com/office/drawing/2014/main" id="{8CF60760-8234-4F5B-947C-C078833F5120}"/>
                </a:ext>
              </a:extLst>
            </p:cNvPr>
            <p:cNvSpPr>
              <a:spLocks noChangeArrowheads="1"/>
            </p:cNvSpPr>
            <p:nvPr userDrawn="1"/>
          </p:nvSpPr>
          <p:spPr bwMode="auto">
            <a:xfrm>
              <a:off x="3394" y="693"/>
              <a:ext cx="104" cy="101"/>
            </a:xfrm>
            <a:prstGeom prst="rect">
              <a:avLst/>
            </a:prstGeom>
            <a:solidFill>
              <a:schemeClr val="accent2"/>
            </a:solidFill>
            <a:ln w="9525">
              <a:solidFill>
                <a:schemeClr val="tx1"/>
              </a:solidFill>
              <a:miter lim="800000"/>
              <a:headEnd/>
              <a:tailEnd/>
            </a:ln>
            <a:effectLst/>
          </p:spPr>
          <p:txBody>
            <a:bodyPr wrap="none"/>
            <a:lstStyle/>
            <a:p>
              <a:pPr eaLnBrk="1" hangingPunct="1">
                <a:defRPr/>
              </a:pPr>
              <a:endParaRPr lang="en-US" sz="675" dirty="0">
                <a:solidFill>
                  <a:srgbClr val="003896"/>
                </a:solidFill>
                <a:effectLst>
                  <a:outerShdw blurRad="38100" dist="38100" dir="2700000" algn="tl">
                    <a:srgbClr val="000000">
                      <a:alpha val="43137"/>
                    </a:srgbClr>
                  </a:outerShdw>
                </a:effectLst>
                <a:latin typeface="Arial"/>
                <a:cs typeface="Arial"/>
              </a:endParaRPr>
            </a:p>
          </p:txBody>
        </p:sp>
        <p:sp>
          <p:nvSpPr>
            <p:cNvPr id="21" name="LegendRectangle3" hidden="1">
              <a:extLst>
                <a:ext uri="{FF2B5EF4-FFF2-40B4-BE49-F238E27FC236}">
                  <a16:creationId xmlns:a16="http://schemas.microsoft.com/office/drawing/2014/main" id="{7BC9FF21-ACF5-456C-BA4E-B59CE77A77AB}"/>
                </a:ext>
              </a:extLst>
            </p:cNvPr>
            <p:cNvSpPr>
              <a:spLocks noChangeArrowheads="1"/>
            </p:cNvSpPr>
            <p:nvPr userDrawn="1"/>
          </p:nvSpPr>
          <p:spPr bwMode="auto">
            <a:xfrm>
              <a:off x="3394" y="860"/>
              <a:ext cx="104" cy="101"/>
            </a:xfrm>
            <a:prstGeom prst="rect">
              <a:avLst/>
            </a:prstGeom>
            <a:solidFill>
              <a:schemeClr val="hlink"/>
            </a:solidFill>
            <a:ln w="9525">
              <a:solidFill>
                <a:schemeClr val="tx1"/>
              </a:solidFill>
              <a:miter lim="800000"/>
              <a:headEnd/>
              <a:tailEnd/>
            </a:ln>
            <a:effectLst/>
          </p:spPr>
          <p:txBody>
            <a:bodyPr wrap="none"/>
            <a:lstStyle/>
            <a:p>
              <a:pPr eaLnBrk="1" hangingPunct="1">
                <a:defRPr/>
              </a:pPr>
              <a:endParaRPr lang="en-US" sz="675" dirty="0">
                <a:solidFill>
                  <a:srgbClr val="003896"/>
                </a:solidFill>
                <a:effectLst>
                  <a:outerShdw blurRad="38100" dist="38100" dir="2700000" algn="tl">
                    <a:srgbClr val="000000">
                      <a:alpha val="43137"/>
                    </a:srgbClr>
                  </a:outerShdw>
                </a:effectLst>
                <a:latin typeface="Arial"/>
                <a:cs typeface="Arial"/>
              </a:endParaRPr>
            </a:p>
          </p:txBody>
        </p:sp>
        <p:sp>
          <p:nvSpPr>
            <p:cNvPr id="22" name="LegendRectangle4" hidden="1">
              <a:extLst>
                <a:ext uri="{FF2B5EF4-FFF2-40B4-BE49-F238E27FC236}">
                  <a16:creationId xmlns:a16="http://schemas.microsoft.com/office/drawing/2014/main" id="{33EB210F-05C9-43C1-95D4-27E6435A128C}"/>
                </a:ext>
              </a:extLst>
            </p:cNvPr>
            <p:cNvSpPr>
              <a:spLocks noChangeArrowheads="1"/>
            </p:cNvSpPr>
            <p:nvPr userDrawn="1"/>
          </p:nvSpPr>
          <p:spPr bwMode="auto">
            <a:xfrm>
              <a:off x="3394" y="1027"/>
              <a:ext cx="104" cy="101"/>
            </a:xfrm>
            <a:prstGeom prst="rect">
              <a:avLst/>
            </a:prstGeom>
            <a:solidFill>
              <a:schemeClr val="folHlink"/>
            </a:solidFill>
            <a:ln w="9525">
              <a:solidFill>
                <a:schemeClr val="tx1"/>
              </a:solidFill>
              <a:miter lim="800000"/>
              <a:headEnd/>
              <a:tailEnd/>
            </a:ln>
            <a:effectLst/>
          </p:spPr>
          <p:txBody>
            <a:bodyPr wrap="none"/>
            <a:lstStyle/>
            <a:p>
              <a:pPr eaLnBrk="1" hangingPunct="1">
                <a:defRPr/>
              </a:pPr>
              <a:endParaRPr lang="en-US" sz="675" dirty="0">
                <a:solidFill>
                  <a:srgbClr val="003896"/>
                </a:solidFill>
                <a:effectLst>
                  <a:outerShdw blurRad="38100" dist="38100" dir="2700000" algn="tl">
                    <a:srgbClr val="000000">
                      <a:alpha val="43137"/>
                    </a:srgbClr>
                  </a:outerShdw>
                </a:effectLst>
                <a:latin typeface="Arial"/>
                <a:cs typeface="Arial"/>
              </a:endParaRPr>
            </a:p>
          </p:txBody>
        </p:sp>
        <p:sp>
          <p:nvSpPr>
            <p:cNvPr id="23" name="Legend1" hidden="1">
              <a:extLst>
                <a:ext uri="{FF2B5EF4-FFF2-40B4-BE49-F238E27FC236}">
                  <a16:creationId xmlns:a16="http://schemas.microsoft.com/office/drawing/2014/main" id="{61B78C73-C4F8-4C6B-AD7C-A7457FC25850}"/>
                </a:ext>
              </a:extLst>
            </p:cNvPr>
            <p:cNvSpPr>
              <a:spLocks noChangeArrowheads="1"/>
            </p:cNvSpPr>
            <p:nvPr userDrawn="1"/>
          </p:nvSpPr>
          <p:spPr bwMode="auto">
            <a:xfrm>
              <a:off x="3554" y="519"/>
              <a:ext cx="212" cy="87"/>
            </a:xfrm>
            <a:prstGeom prst="rect">
              <a:avLst/>
            </a:prstGeom>
            <a:noFill/>
            <a:ln>
              <a:noFill/>
            </a:ln>
            <a:effec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900" dirty="0">
                  <a:solidFill>
                    <a:srgbClr val="003896"/>
                  </a:solidFill>
                </a:rPr>
                <a:t>Legend1</a:t>
              </a:r>
            </a:p>
          </p:txBody>
        </p:sp>
        <p:sp>
          <p:nvSpPr>
            <p:cNvPr id="24" name="Legend2" hidden="1">
              <a:extLst>
                <a:ext uri="{FF2B5EF4-FFF2-40B4-BE49-F238E27FC236}">
                  <a16:creationId xmlns:a16="http://schemas.microsoft.com/office/drawing/2014/main" id="{19F38B64-3753-42AD-B1AD-00C1FF9F0544}"/>
                </a:ext>
              </a:extLst>
            </p:cNvPr>
            <p:cNvSpPr>
              <a:spLocks noChangeArrowheads="1"/>
            </p:cNvSpPr>
            <p:nvPr userDrawn="1"/>
          </p:nvSpPr>
          <p:spPr bwMode="auto">
            <a:xfrm>
              <a:off x="3554" y="684"/>
              <a:ext cx="212" cy="87"/>
            </a:xfrm>
            <a:prstGeom prst="rect">
              <a:avLst/>
            </a:prstGeom>
            <a:noFill/>
            <a:ln>
              <a:noFill/>
            </a:ln>
            <a:effec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900" dirty="0">
                  <a:solidFill>
                    <a:srgbClr val="003896"/>
                  </a:solidFill>
                </a:rPr>
                <a:t>Legend2</a:t>
              </a:r>
            </a:p>
          </p:txBody>
        </p:sp>
        <p:sp>
          <p:nvSpPr>
            <p:cNvPr id="25" name="Legend3" hidden="1">
              <a:extLst>
                <a:ext uri="{FF2B5EF4-FFF2-40B4-BE49-F238E27FC236}">
                  <a16:creationId xmlns:a16="http://schemas.microsoft.com/office/drawing/2014/main" id="{7C994CA9-8108-4A32-9843-6432F55F34AE}"/>
                </a:ext>
              </a:extLst>
            </p:cNvPr>
            <p:cNvSpPr>
              <a:spLocks noChangeArrowheads="1"/>
            </p:cNvSpPr>
            <p:nvPr userDrawn="1"/>
          </p:nvSpPr>
          <p:spPr bwMode="auto">
            <a:xfrm>
              <a:off x="3554" y="849"/>
              <a:ext cx="212" cy="87"/>
            </a:xfrm>
            <a:prstGeom prst="rect">
              <a:avLst/>
            </a:prstGeom>
            <a:noFill/>
            <a:ln>
              <a:noFill/>
            </a:ln>
            <a:effec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900" dirty="0">
                  <a:solidFill>
                    <a:srgbClr val="003896"/>
                  </a:solidFill>
                </a:rPr>
                <a:t>Legend3</a:t>
              </a:r>
            </a:p>
          </p:txBody>
        </p:sp>
        <p:sp>
          <p:nvSpPr>
            <p:cNvPr id="26" name="Legend4" hidden="1">
              <a:extLst>
                <a:ext uri="{FF2B5EF4-FFF2-40B4-BE49-F238E27FC236}">
                  <a16:creationId xmlns:a16="http://schemas.microsoft.com/office/drawing/2014/main" id="{66CDB035-224A-4F29-A151-6FA6835DA279}"/>
                </a:ext>
              </a:extLst>
            </p:cNvPr>
            <p:cNvSpPr>
              <a:spLocks noChangeArrowheads="1"/>
            </p:cNvSpPr>
            <p:nvPr userDrawn="1"/>
          </p:nvSpPr>
          <p:spPr bwMode="auto">
            <a:xfrm>
              <a:off x="3554" y="1019"/>
              <a:ext cx="212" cy="87"/>
            </a:xfrm>
            <a:prstGeom prst="rect">
              <a:avLst/>
            </a:prstGeom>
            <a:noFill/>
            <a:ln>
              <a:noFill/>
            </a:ln>
            <a:effec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900" dirty="0">
                  <a:solidFill>
                    <a:srgbClr val="003896"/>
                  </a:solidFill>
                </a:rPr>
                <a:t>Legend4</a:t>
              </a:r>
            </a:p>
          </p:txBody>
        </p:sp>
      </p:grpSp>
      <p:grpSp>
        <p:nvGrpSpPr>
          <p:cNvPr id="27" name="LegendLines" hidden="1">
            <a:extLst>
              <a:ext uri="{FF2B5EF4-FFF2-40B4-BE49-F238E27FC236}">
                <a16:creationId xmlns:a16="http://schemas.microsoft.com/office/drawing/2014/main" id="{2FB2109C-8B82-4A8F-A662-62EA78D92E31}"/>
              </a:ext>
            </a:extLst>
          </p:cNvPr>
          <p:cNvGrpSpPr>
            <a:grpSpLocks/>
          </p:cNvGrpSpPr>
          <p:nvPr>
            <p:custDataLst>
              <p:tags r:id="rId10"/>
            </p:custDataLst>
          </p:nvPr>
        </p:nvGrpSpPr>
        <p:grpSpPr bwMode="auto">
          <a:xfrm>
            <a:off x="10234082" y="1052515"/>
            <a:ext cx="1210732" cy="661987"/>
            <a:chOff x="2411" y="2750"/>
            <a:chExt cx="572" cy="417"/>
          </a:xfrm>
        </p:grpSpPr>
        <p:sp>
          <p:nvSpPr>
            <p:cNvPr id="28" name="LineLegend1" hidden="1">
              <a:extLst>
                <a:ext uri="{FF2B5EF4-FFF2-40B4-BE49-F238E27FC236}">
                  <a16:creationId xmlns:a16="http://schemas.microsoft.com/office/drawing/2014/main" id="{83EE5765-07C5-4CF0-AD99-F7A7A57B48A1}"/>
                </a:ext>
              </a:extLst>
            </p:cNvPr>
            <p:cNvSpPr>
              <a:spLocks noChangeShapeType="1"/>
            </p:cNvSpPr>
            <p:nvPr/>
          </p:nvSpPr>
          <p:spPr bwMode="auto">
            <a:xfrm>
              <a:off x="2411" y="2807"/>
              <a:ext cx="288" cy="0"/>
            </a:xfrm>
            <a:prstGeom prst="line">
              <a:avLst/>
            </a:prstGeom>
            <a:noFill/>
            <a:ln w="28575">
              <a:solidFill>
                <a:schemeClr val="tx1"/>
              </a:solidFill>
              <a:round/>
              <a:headEnd/>
              <a:tailEnd/>
            </a:ln>
            <a:effectLst/>
          </p:spPr>
          <p:txBody>
            <a:bodyPr/>
            <a:lstStyle/>
            <a:p>
              <a:pPr eaLnBrk="1" hangingPunct="1">
                <a:defRPr/>
              </a:pPr>
              <a:endParaRPr lang="en-US" sz="675" dirty="0">
                <a:solidFill>
                  <a:srgbClr val="003896"/>
                </a:solidFill>
                <a:effectLst>
                  <a:outerShdw blurRad="38100" dist="38100" dir="2700000" algn="tl">
                    <a:srgbClr val="000000">
                      <a:alpha val="43137"/>
                    </a:srgbClr>
                  </a:outerShdw>
                </a:effectLst>
                <a:latin typeface="Arial"/>
                <a:cs typeface="Arial"/>
              </a:endParaRPr>
            </a:p>
          </p:txBody>
        </p:sp>
        <p:sp>
          <p:nvSpPr>
            <p:cNvPr id="29" name="LineLegend2" hidden="1">
              <a:extLst>
                <a:ext uri="{FF2B5EF4-FFF2-40B4-BE49-F238E27FC236}">
                  <a16:creationId xmlns:a16="http://schemas.microsoft.com/office/drawing/2014/main" id="{C5D7A759-E719-48F6-BB2F-819448804E6A}"/>
                </a:ext>
              </a:extLst>
            </p:cNvPr>
            <p:cNvSpPr>
              <a:spLocks noChangeShapeType="1"/>
            </p:cNvSpPr>
            <p:nvPr/>
          </p:nvSpPr>
          <p:spPr bwMode="auto">
            <a:xfrm>
              <a:off x="2411" y="2972"/>
              <a:ext cx="288" cy="0"/>
            </a:xfrm>
            <a:prstGeom prst="line">
              <a:avLst/>
            </a:prstGeom>
            <a:noFill/>
            <a:ln w="28575">
              <a:solidFill>
                <a:schemeClr val="tx1"/>
              </a:solidFill>
              <a:prstDash val="dash"/>
              <a:round/>
              <a:headEnd/>
              <a:tailEnd/>
            </a:ln>
            <a:effectLst/>
          </p:spPr>
          <p:txBody>
            <a:bodyPr/>
            <a:lstStyle/>
            <a:p>
              <a:pPr eaLnBrk="1" hangingPunct="1">
                <a:defRPr/>
              </a:pPr>
              <a:endParaRPr lang="en-US" sz="675" dirty="0">
                <a:solidFill>
                  <a:srgbClr val="003896"/>
                </a:solidFill>
                <a:effectLst>
                  <a:outerShdw blurRad="38100" dist="38100" dir="2700000" algn="tl">
                    <a:srgbClr val="000000">
                      <a:alpha val="43137"/>
                    </a:srgbClr>
                  </a:outerShdw>
                </a:effectLst>
                <a:latin typeface="Arial"/>
                <a:cs typeface="Arial"/>
              </a:endParaRPr>
            </a:p>
          </p:txBody>
        </p:sp>
        <p:sp>
          <p:nvSpPr>
            <p:cNvPr id="30" name="LineLegend3" hidden="1">
              <a:extLst>
                <a:ext uri="{FF2B5EF4-FFF2-40B4-BE49-F238E27FC236}">
                  <a16:creationId xmlns:a16="http://schemas.microsoft.com/office/drawing/2014/main" id="{3536AD52-C365-4238-B825-4DD12D438C27}"/>
                </a:ext>
              </a:extLst>
            </p:cNvPr>
            <p:cNvSpPr>
              <a:spLocks noChangeShapeType="1"/>
            </p:cNvSpPr>
            <p:nvPr/>
          </p:nvSpPr>
          <p:spPr bwMode="auto">
            <a:xfrm>
              <a:off x="2411" y="3137"/>
              <a:ext cx="288" cy="0"/>
            </a:xfrm>
            <a:prstGeom prst="line">
              <a:avLst/>
            </a:prstGeom>
            <a:noFill/>
            <a:ln w="28575">
              <a:solidFill>
                <a:schemeClr val="tx1"/>
              </a:solidFill>
              <a:prstDash val="sysDot"/>
              <a:round/>
              <a:headEnd/>
              <a:tailEnd/>
            </a:ln>
            <a:effectLst/>
          </p:spPr>
          <p:txBody>
            <a:bodyPr/>
            <a:lstStyle/>
            <a:p>
              <a:pPr eaLnBrk="1" hangingPunct="1">
                <a:defRPr/>
              </a:pPr>
              <a:endParaRPr lang="en-US" sz="675" dirty="0">
                <a:solidFill>
                  <a:srgbClr val="003896"/>
                </a:solidFill>
                <a:effectLst>
                  <a:outerShdw blurRad="38100" dist="38100" dir="2700000" algn="tl">
                    <a:srgbClr val="000000">
                      <a:alpha val="43137"/>
                    </a:srgbClr>
                  </a:outerShdw>
                </a:effectLst>
                <a:latin typeface="Arial"/>
                <a:cs typeface="Arial"/>
              </a:endParaRPr>
            </a:p>
          </p:txBody>
        </p:sp>
        <p:sp>
          <p:nvSpPr>
            <p:cNvPr id="31" name="Legend1" hidden="1">
              <a:extLst>
                <a:ext uri="{FF2B5EF4-FFF2-40B4-BE49-F238E27FC236}">
                  <a16:creationId xmlns:a16="http://schemas.microsoft.com/office/drawing/2014/main" id="{18310CBB-604B-49CB-A75A-02073466B5AF}"/>
                </a:ext>
              </a:extLst>
            </p:cNvPr>
            <p:cNvSpPr>
              <a:spLocks noChangeArrowheads="1"/>
            </p:cNvSpPr>
            <p:nvPr userDrawn="1"/>
          </p:nvSpPr>
          <p:spPr bwMode="auto">
            <a:xfrm>
              <a:off x="2771" y="2750"/>
              <a:ext cx="212" cy="87"/>
            </a:xfrm>
            <a:prstGeom prst="rect">
              <a:avLst/>
            </a:prstGeom>
            <a:noFill/>
            <a:ln>
              <a:noFill/>
            </a:ln>
            <a:effec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900" dirty="0">
                  <a:solidFill>
                    <a:srgbClr val="003896"/>
                  </a:solidFill>
                </a:rPr>
                <a:t>Legend1</a:t>
              </a:r>
            </a:p>
          </p:txBody>
        </p:sp>
        <p:sp>
          <p:nvSpPr>
            <p:cNvPr id="32" name="Legend2" hidden="1">
              <a:extLst>
                <a:ext uri="{FF2B5EF4-FFF2-40B4-BE49-F238E27FC236}">
                  <a16:creationId xmlns:a16="http://schemas.microsoft.com/office/drawing/2014/main" id="{D6FA6629-659F-4B92-976D-6E95C228C8A2}"/>
                </a:ext>
              </a:extLst>
            </p:cNvPr>
            <p:cNvSpPr>
              <a:spLocks noChangeArrowheads="1"/>
            </p:cNvSpPr>
            <p:nvPr userDrawn="1"/>
          </p:nvSpPr>
          <p:spPr bwMode="auto">
            <a:xfrm>
              <a:off x="2771" y="2915"/>
              <a:ext cx="212" cy="87"/>
            </a:xfrm>
            <a:prstGeom prst="rect">
              <a:avLst/>
            </a:prstGeom>
            <a:noFill/>
            <a:ln>
              <a:noFill/>
            </a:ln>
            <a:effec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900" dirty="0">
                  <a:solidFill>
                    <a:srgbClr val="003896"/>
                  </a:solidFill>
                </a:rPr>
                <a:t>Legend2</a:t>
              </a:r>
            </a:p>
          </p:txBody>
        </p:sp>
        <p:sp>
          <p:nvSpPr>
            <p:cNvPr id="33" name="Legend3" hidden="1">
              <a:extLst>
                <a:ext uri="{FF2B5EF4-FFF2-40B4-BE49-F238E27FC236}">
                  <a16:creationId xmlns:a16="http://schemas.microsoft.com/office/drawing/2014/main" id="{5DA1F21D-F3FE-4839-AC4D-03AE80F52B3E}"/>
                </a:ext>
              </a:extLst>
            </p:cNvPr>
            <p:cNvSpPr>
              <a:spLocks noChangeArrowheads="1"/>
            </p:cNvSpPr>
            <p:nvPr userDrawn="1"/>
          </p:nvSpPr>
          <p:spPr bwMode="auto">
            <a:xfrm>
              <a:off x="2771" y="3080"/>
              <a:ext cx="212" cy="87"/>
            </a:xfrm>
            <a:prstGeom prst="rect">
              <a:avLst/>
            </a:prstGeom>
            <a:noFill/>
            <a:ln>
              <a:noFill/>
            </a:ln>
            <a:effec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900" dirty="0">
                  <a:solidFill>
                    <a:srgbClr val="003896"/>
                  </a:solidFill>
                </a:rPr>
                <a:t>Legend3</a:t>
              </a:r>
            </a:p>
          </p:txBody>
        </p:sp>
      </p:grpSp>
      <p:grpSp>
        <p:nvGrpSpPr>
          <p:cNvPr id="34" name="LegendMoons" hidden="1">
            <a:extLst>
              <a:ext uri="{FF2B5EF4-FFF2-40B4-BE49-F238E27FC236}">
                <a16:creationId xmlns:a16="http://schemas.microsoft.com/office/drawing/2014/main" id="{BD915E32-DA40-4C72-9023-E58F727DCE13}"/>
              </a:ext>
            </a:extLst>
          </p:cNvPr>
          <p:cNvGrpSpPr>
            <a:grpSpLocks/>
          </p:cNvGrpSpPr>
          <p:nvPr>
            <p:custDataLst>
              <p:tags r:id="rId11"/>
            </p:custDataLst>
          </p:nvPr>
        </p:nvGrpSpPr>
        <p:grpSpPr bwMode="auto">
          <a:xfrm>
            <a:off x="10636258" y="1052513"/>
            <a:ext cx="808568" cy="1230312"/>
            <a:chOff x="4965" y="484"/>
            <a:chExt cx="382" cy="775"/>
          </a:xfrm>
        </p:grpSpPr>
        <p:grpSp>
          <p:nvGrpSpPr>
            <p:cNvPr id="35" name="MoonLegend1" hidden="1">
              <a:extLst>
                <a:ext uri="{FF2B5EF4-FFF2-40B4-BE49-F238E27FC236}">
                  <a16:creationId xmlns:a16="http://schemas.microsoft.com/office/drawing/2014/main" id="{8146BFB7-619A-47F8-80DF-B356C539140D}"/>
                </a:ext>
              </a:extLst>
            </p:cNvPr>
            <p:cNvGrpSpPr>
              <a:grpSpLocks noChangeAspect="1"/>
            </p:cNvGrpSpPr>
            <p:nvPr userDrawn="1">
              <p:custDataLst>
                <p:tags r:id="rId13"/>
              </p:custDataLst>
            </p:nvPr>
          </p:nvGrpSpPr>
          <p:grpSpPr bwMode="auto">
            <a:xfrm>
              <a:off x="4965" y="486"/>
              <a:ext cx="112" cy="112"/>
              <a:chOff x="4533" y="183"/>
              <a:chExt cx="144" cy="144"/>
            </a:xfrm>
          </p:grpSpPr>
          <p:sp>
            <p:nvSpPr>
              <p:cNvPr id="53" name="Oval 36" hidden="1">
                <a:extLst>
                  <a:ext uri="{FF2B5EF4-FFF2-40B4-BE49-F238E27FC236}">
                    <a16:creationId xmlns:a16="http://schemas.microsoft.com/office/drawing/2014/main" id="{7991C66C-695E-48AB-8044-6CD4221BDF2A}"/>
                  </a:ext>
                </a:extLst>
              </p:cNvPr>
              <p:cNvSpPr>
                <a:spLocks noChangeAspect="1" noChangeArrowheads="1"/>
              </p:cNvSpPr>
              <p:nvPr>
                <p:custDataLst>
                  <p:tags r:id="rId26"/>
                </p:custDataLst>
              </p:nvPr>
            </p:nvSpPr>
            <p:spPr bwMode="blackWhite">
              <a:xfrm>
                <a:off x="4533" y="183"/>
                <a:ext cx="144" cy="144"/>
              </a:xfrm>
              <a:prstGeom prst="ellipse">
                <a:avLst/>
              </a:prstGeom>
              <a:solidFill>
                <a:schemeClr val="accent1"/>
              </a:solidFill>
              <a:ln w="9525">
                <a:solidFill>
                  <a:schemeClr val="tx1"/>
                </a:solidFill>
                <a:round/>
                <a:headEnd/>
                <a:tailEnd/>
              </a:ln>
              <a:effectLst/>
            </p:spPr>
            <p:txBody>
              <a:bodyPr wrap="none"/>
              <a:lstStyle/>
              <a:p>
                <a:pPr eaLnBrk="1" hangingPunct="1">
                  <a:defRPr/>
                </a:pPr>
                <a:endParaRPr lang="en-US" sz="675" dirty="0">
                  <a:solidFill>
                    <a:srgbClr val="003896"/>
                  </a:solidFill>
                  <a:effectLst>
                    <a:outerShdw blurRad="38100" dist="38100" dir="2700000" algn="tl">
                      <a:srgbClr val="000000">
                        <a:alpha val="43137"/>
                      </a:srgbClr>
                    </a:outerShdw>
                  </a:effectLst>
                  <a:latin typeface="Arial"/>
                  <a:cs typeface="Arial"/>
                </a:endParaRPr>
              </a:p>
            </p:txBody>
          </p:sp>
          <p:sp>
            <p:nvSpPr>
              <p:cNvPr id="54" name="Arc 37" hidden="1">
                <a:extLst>
                  <a:ext uri="{FF2B5EF4-FFF2-40B4-BE49-F238E27FC236}">
                    <a16:creationId xmlns:a16="http://schemas.microsoft.com/office/drawing/2014/main" id="{4FA4CCD2-B453-4729-901D-7AF3A96AA987}"/>
                  </a:ext>
                </a:extLst>
              </p:cNvPr>
              <p:cNvSpPr>
                <a:spLocks noChangeAspect="1"/>
              </p:cNvSpPr>
              <p:nvPr>
                <p:custDataLst>
                  <p:tags r:id="rId27"/>
                </p:custDataLst>
              </p:nvPr>
            </p:nvSpPr>
            <p:spPr bwMode="black">
              <a:xfrm>
                <a:off x="4533" y="183"/>
                <a:ext cx="144" cy="144"/>
              </a:xfrm>
              <a:custGeom>
                <a:avLst/>
                <a:gdLst>
                  <a:gd name="G0" fmla="+- 21600 0 0"/>
                  <a:gd name="G1" fmla="+- 21600 0 0"/>
                  <a:gd name="G2" fmla="+- 21600 0 0"/>
                  <a:gd name="T0" fmla="*/ 21600 w 43200"/>
                  <a:gd name="T1" fmla="*/ 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path>
                  <a:path w="43200" h="43200" stroke="0" extrusionOk="0">
                    <a:moveTo>
                      <a:pt x="21599" y="0"/>
                    </a:moveTo>
                    <a:lnTo>
                      <a:pt x="21600" y="21600"/>
                    </a:lnTo>
                    <a:close/>
                  </a:path>
                </a:pathLst>
              </a:custGeom>
              <a:solidFill>
                <a:schemeClr val="folHlink"/>
              </a:solidFill>
              <a:ln w="9525">
                <a:solidFill>
                  <a:schemeClr val="tx1"/>
                </a:solidFill>
                <a:round/>
                <a:headEnd/>
                <a:tailEnd/>
              </a:ln>
              <a:effectLst/>
            </p:spPr>
            <p:txBody>
              <a:bodyPr wrap="none"/>
              <a:lstStyle/>
              <a:p>
                <a:pPr eaLnBrk="1" hangingPunct="1">
                  <a:defRPr/>
                </a:pPr>
                <a:endParaRPr lang="en-US" sz="675" dirty="0">
                  <a:solidFill>
                    <a:srgbClr val="003896"/>
                  </a:solidFill>
                  <a:effectLst>
                    <a:outerShdw blurRad="38100" dist="38100" dir="2700000" algn="tl">
                      <a:srgbClr val="000000">
                        <a:alpha val="43137"/>
                      </a:srgbClr>
                    </a:outerShdw>
                  </a:effectLst>
                  <a:latin typeface="Arial"/>
                  <a:cs typeface="Arial"/>
                </a:endParaRPr>
              </a:p>
            </p:txBody>
          </p:sp>
        </p:grpSp>
        <p:grpSp>
          <p:nvGrpSpPr>
            <p:cNvPr id="36" name="MoonLegend2" hidden="1">
              <a:extLst>
                <a:ext uri="{FF2B5EF4-FFF2-40B4-BE49-F238E27FC236}">
                  <a16:creationId xmlns:a16="http://schemas.microsoft.com/office/drawing/2014/main" id="{95E4AE6B-8719-4340-8534-D03870A413CB}"/>
                </a:ext>
              </a:extLst>
            </p:cNvPr>
            <p:cNvGrpSpPr>
              <a:grpSpLocks noChangeAspect="1"/>
            </p:cNvGrpSpPr>
            <p:nvPr userDrawn="1">
              <p:custDataLst>
                <p:tags r:id="rId14"/>
              </p:custDataLst>
            </p:nvPr>
          </p:nvGrpSpPr>
          <p:grpSpPr bwMode="auto">
            <a:xfrm>
              <a:off x="4965" y="650"/>
              <a:ext cx="112" cy="112"/>
              <a:chOff x="1694" y="2044"/>
              <a:chExt cx="160" cy="160"/>
            </a:xfrm>
          </p:grpSpPr>
          <p:sp>
            <p:nvSpPr>
              <p:cNvPr id="51" name="Oval 39" hidden="1">
                <a:extLst>
                  <a:ext uri="{FF2B5EF4-FFF2-40B4-BE49-F238E27FC236}">
                    <a16:creationId xmlns:a16="http://schemas.microsoft.com/office/drawing/2014/main" id="{D66C7818-7761-4F0A-BF36-071C0D72863B}"/>
                  </a:ext>
                </a:extLst>
              </p:cNvPr>
              <p:cNvSpPr>
                <a:spLocks noChangeAspect="1" noChangeArrowheads="1"/>
              </p:cNvSpPr>
              <p:nvPr>
                <p:custDataLst>
                  <p:tags r:id="rId24"/>
                </p:custDataLst>
              </p:nvPr>
            </p:nvSpPr>
            <p:spPr bwMode="blackWhite">
              <a:xfrm>
                <a:off x="1694" y="2044"/>
                <a:ext cx="160" cy="160"/>
              </a:xfrm>
              <a:prstGeom prst="ellipse">
                <a:avLst/>
              </a:prstGeom>
              <a:solidFill>
                <a:schemeClr val="accent1"/>
              </a:solidFill>
              <a:ln w="9525">
                <a:solidFill>
                  <a:schemeClr val="tx1"/>
                </a:solidFill>
                <a:round/>
                <a:headEnd/>
                <a:tailEnd/>
              </a:ln>
              <a:effectLst/>
            </p:spPr>
            <p:txBody>
              <a:bodyPr wrap="none"/>
              <a:lstStyle/>
              <a:p>
                <a:pPr eaLnBrk="1" hangingPunct="1">
                  <a:defRPr/>
                </a:pPr>
                <a:endParaRPr lang="en-US" sz="675" dirty="0">
                  <a:solidFill>
                    <a:srgbClr val="003896"/>
                  </a:solidFill>
                  <a:effectLst>
                    <a:outerShdw blurRad="38100" dist="38100" dir="2700000" algn="tl">
                      <a:srgbClr val="000000">
                        <a:alpha val="43137"/>
                      </a:srgbClr>
                    </a:outerShdw>
                  </a:effectLst>
                  <a:latin typeface="Arial"/>
                  <a:cs typeface="Arial"/>
                </a:endParaRPr>
              </a:p>
            </p:txBody>
          </p:sp>
          <p:sp>
            <p:nvSpPr>
              <p:cNvPr id="52" name="Arc 40" hidden="1">
                <a:extLst>
                  <a:ext uri="{FF2B5EF4-FFF2-40B4-BE49-F238E27FC236}">
                    <a16:creationId xmlns:a16="http://schemas.microsoft.com/office/drawing/2014/main" id="{76CA6869-B9F7-4A30-A164-BD7E1409F962}"/>
                  </a:ext>
                </a:extLst>
              </p:cNvPr>
              <p:cNvSpPr>
                <a:spLocks noChangeAspect="1"/>
              </p:cNvSpPr>
              <p:nvPr>
                <p:custDataLst>
                  <p:tags r:id="rId25"/>
                </p:custDataLst>
              </p:nvPr>
            </p:nvSpPr>
            <p:spPr bwMode="black">
              <a:xfrm>
                <a:off x="1774" y="2044"/>
                <a:ext cx="80" cy="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folHlink"/>
              </a:solidFill>
              <a:ln w="9525">
                <a:solidFill>
                  <a:schemeClr val="tx1"/>
                </a:solidFill>
                <a:round/>
                <a:headEnd/>
                <a:tailEnd/>
              </a:ln>
              <a:effectLst/>
            </p:spPr>
            <p:txBody>
              <a:bodyPr wrap="none"/>
              <a:lstStyle/>
              <a:p>
                <a:pPr eaLnBrk="1" hangingPunct="1">
                  <a:defRPr/>
                </a:pPr>
                <a:endParaRPr lang="en-US" sz="675" dirty="0">
                  <a:solidFill>
                    <a:srgbClr val="003896"/>
                  </a:solidFill>
                  <a:effectLst>
                    <a:outerShdw blurRad="38100" dist="38100" dir="2700000" algn="tl">
                      <a:srgbClr val="000000">
                        <a:alpha val="43137"/>
                      </a:srgbClr>
                    </a:outerShdw>
                  </a:effectLst>
                  <a:latin typeface="Arial"/>
                  <a:cs typeface="Arial"/>
                </a:endParaRPr>
              </a:p>
            </p:txBody>
          </p:sp>
        </p:grpSp>
        <p:grpSp>
          <p:nvGrpSpPr>
            <p:cNvPr id="37" name="MoonLegend3" hidden="1">
              <a:extLst>
                <a:ext uri="{FF2B5EF4-FFF2-40B4-BE49-F238E27FC236}">
                  <a16:creationId xmlns:a16="http://schemas.microsoft.com/office/drawing/2014/main" id="{9643F900-7669-4A51-BEB1-F0D35D615A56}"/>
                </a:ext>
              </a:extLst>
            </p:cNvPr>
            <p:cNvGrpSpPr>
              <a:grpSpLocks noChangeAspect="1"/>
            </p:cNvGrpSpPr>
            <p:nvPr userDrawn="1">
              <p:custDataLst>
                <p:tags r:id="rId15"/>
              </p:custDataLst>
            </p:nvPr>
          </p:nvGrpSpPr>
          <p:grpSpPr bwMode="auto">
            <a:xfrm>
              <a:off x="4965" y="815"/>
              <a:ext cx="112" cy="112"/>
              <a:chOff x="4495" y="897"/>
              <a:chExt cx="160" cy="160"/>
            </a:xfrm>
          </p:grpSpPr>
          <p:sp>
            <p:nvSpPr>
              <p:cNvPr id="49" name="Oval 42" hidden="1">
                <a:extLst>
                  <a:ext uri="{FF2B5EF4-FFF2-40B4-BE49-F238E27FC236}">
                    <a16:creationId xmlns:a16="http://schemas.microsoft.com/office/drawing/2014/main" id="{F7BBBB85-D2FC-4A02-86C5-D516608E72AB}"/>
                  </a:ext>
                </a:extLst>
              </p:cNvPr>
              <p:cNvSpPr>
                <a:spLocks noChangeAspect="1" noChangeArrowheads="1"/>
              </p:cNvSpPr>
              <p:nvPr>
                <p:custDataLst>
                  <p:tags r:id="rId22"/>
                </p:custDataLst>
              </p:nvPr>
            </p:nvSpPr>
            <p:spPr bwMode="blackWhite">
              <a:xfrm>
                <a:off x="4495" y="897"/>
                <a:ext cx="160" cy="160"/>
              </a:xfrm>
              <a:prstGeom prst="ellipse">
                <a:avLst/>
              </a:prstGeom>
              <a:solidFill>
                <a:schemeClr val="accent1"/>
              </a:solidFill>
              <a:ln w="9525">
                <a:solidFill>
                  <a:schemeClr val="tx1"/>
                </a:solidFill>
                <a:round/>
                <a:headEnd/>
                <a:tailEnd/>
              </a:ln>
              <a:effectLst/>
            </p:spPr>
            <p:txBody>
              <a:bodyPr wrap="none"/>
              <a:lstStyle/>
              <a:p>
                <a:pPr eaLnBrk="1" hangingPunct="1">
                  <a:defRPr/>
                </a:pPr>
                <a:endParaRPr lang="en-US" sz="675" dirty="0">
                  <a:solidFill>
                    <a:srgbClr val="003896"/>
                  </a:solidFill>
                  <a:effectLst>
                    <a:outerShdw blurRad="38100" dist="38100" dir="2700000" algn="tl">
                      <a:srgbClr val="000000">
                        <a:alpha val="43137"/>
                      </a:srgbClr>
                    </a:outerShdw>
                  </a:effectLst>
                  <a:latin typeface="Arial"/>
                  <a:cs typeface="Arial"/>
                </a:endParaRPr>
              </a:p>
            </p:txBody>
          </p:sp>
          <p:sp>
            <p:nvSpPr>
              <p:cNvPr id="50" name="Arc 43" hidden="1">
                <a:extLst>
                  <a:ext uri="{FF2B5EF4-FFF2-40B4-BE49-F238E27FC236}">
                    <a16:creationId xmlns:a16="http://schemas.microsoft.com/office/drawing/2014/main" id="{879F774D-D24E-4D19-84B8-C955ECDC3FFA}"/>
                  </a:ext>
                </a:extLst>
              </p:cNvPr>
              <p:cNvSpPr>
                <a:spLocks noChangeAspect="1"/>
              </p:cNvSpPr>
              <p:nvPr>
                <p:custDataLst>
                  <p:tags r:id="rId23"/>
                </p:custDataLst>
              </p:nvPr>
            </p:nvSpPr>
            <p:spPr bwMode="black">
              <a:xfrm>
                <a:off x="4575" y="897"/>
                <a:ext cx="80" cy="160"/>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chemeClr val="folHlink"/>
              </a:solidFill>
              <a:ln w="9525">
                <a:solidFill>
                  <a:schemeClr val="tx1"/>
                </a:solidFill>
                <a:round/>
                <a:headEnd/>
                <a:tailEnd/>
              </a:ln>
              <a:effectLst/>
            </p:spPr>
            <p:txBody>
              <a:bodyPr wrap="none"/>
              <a:lstStyle/>
              <a:p>
                <a:pPr eaLnBrk="1" hangingPunct="1">
                  <a:defRPr/>
                </a:pPr>
                <a:endParaRPr lang="en-US" sz="675" dirty="0">
                  <a:solidFill>
                    <a:srgbClr val="003896"/>
                  </a:solidFill>
                  <a:effectLst>
                    <a:outerShdw blurRad="38100" dist="38100" dir="2700000" algn="tl">
                      <a:srgbClr val="000000">
                        <a:alpha val="43137"/>
                      </a:srgbClr>
                    </a:outerShdw>
                  </a:effectLst>
                  <a:latin typeface="Arial"/>
                  <a:cs typeface="Arial"/>
                </a:endParaRPr>
              </a:p>
            </p:txBody>
          </p:sp>
        </p:grpSp>
        <p:grpSp>
          <p:nvGrpSpPr>
            <p:cNvPr id="38" name="MoonLegend4" hidden="1">
              <a:extLst>
                <a:ext uri="{FF2B5EF4-FFF2-40B4-BE49-F238E27FC236}">
                  <a16:creationId xmlns:a16="http://schemas.microsoft.com/office/drawing/2014/main" id="{E4011441-46BE-4E3A-8AF5-3904B79BDBD2}"/>
                </a:ext>
              </a:extLst>
            </p:cNvPr>
            <p:cNvGrpSpPr>
              <a:grpSpLocks noChangeAspect="1"/>
            </p:cNvGrpSpPr>
            <p:nvPr userDrawn="1">
              <p:custDataLst>
                <p:tags r:id="rId16"/>
              </p:custDataLst>
            </p:nvPr>
          </p:nvGrpSpPr>
          <p:grpSpPr bwMode="auto">
            <a:xfrm>
              <a:off x="4965" y="982"/>
              <a:ext cx="112" cy="112"/>
              <a:chOff x="4495" y="1198"/>
              <a:chExt cx="160" cy="160"/>
            </a:xfrm>
          </p:grpSpPr>
          <p:sp>
            <p:nvSpPr>
              <p:cNvPr id="47" name="Oval 45" hidden="1">
                <a:extLst>
                  <a:ext uri="{FF2B5EF4-FFF2-40B4-BE49-F238E27FC236}">
                    <a16:creationId xmlns:a16="http://schemas.microsoft.com/office/drawing/2014/main" id="{2AB0004D-1D40-41AD-B027-73A2B5C86E26}"/>
                  </a:ext>
                </a:extLst>
              </p:cNvPr>
              <p:cNvSpPr>
                <a:spLocks noChangeAspect="1" noChangeArrowheads="1"/>
              </p:cNvSpPr>
              <p:nvPr>
                <p:custDataLst>
                  <p:tags r:id="rId20"/>
                </p:custDataLst>
              </p:nvPr>
            </p:nvSpPr>
            <p:spPr bwMode="blackWhite">
              <a:xfrm>
                <a:off x="4495" y="1198"/>
                <a:ext cx="160" cy="160"/>
              </a:xfrm>
              <a:prstGeom prst="ellipse">
                <a:avLst/>
              </a:prstGeom>
              <a:solidFill>
                <a:schemeClr val="accent1"/>
              </a:solidFill>
              <a:ln w="9525">
                <a:solidFill>
                  <a:schemeClr val="tx1"/>
                </a:solidFill>
                <a:round/>
                <a:headEnd/>
                <a:tailEnd/>
              </a:ln>
              <a:effectLst/>
            </p:spPr>
            <p:txBody>
              <a:bodyPr wrap="none"/>
              <a:lstStyle/>
              <a:p>
                <a:pPr eaLnBrk="1" hangingPunct="1">
                  <a:defRPr/>
                </a:pPr>
                <a:endParaRPr lang="en-US" sz="675" dirty="0">
                  <a:solidFill>
                    <a:srgbClr val="003896"/>
                  </a:solidFill>
                  <a:effectLst>
                    <a:outerShdw blurRad="38100" dist="38100" dir="2700000" algn="tl">
                      <a:srgbClr val="000000">
                        <a:alpha val="43137"/>
                      </a:srgbClr>
                    </a:outerShdw>
                  </a:effectLst>
                  <a:latin typeface="Arial"/>
                  <a:cs typeface="Arial"/>
                </a:endParaRPr>
              </a:p>
            </p:txBody>
          </p:sp>
          <p:sp>
            <p:nvSpPr>
              <p:cNvPr id="48" name="Arc 46" hidden="1">
                <a:extLst>
                  <a:ext uri="{FF2B5EF4-FFF2-40B4-BE49-F238E27FC236}">
                    <a16:creationId xmlns:a16="http://schemas.microsoft.com/office/drawing/2014/main" id="{D80E230D-6711-4157-9362-A0F457D9D5C3}"/>
                  </a:ext>
                </a:extLst>
              </p:cNvPr>
              <p:cNvSpPr>
                <a:spLocks noChangeAspect="1"/>
              </p:cNvSpPr>
              <p:nvPr>
                <p:custDataLst>
                  <p:tags r:id="rId21"/>
                </p:custDataLst>
              </p:nvPr>
            </p:nvSpPr>
            <p:spPr bwMode="black">
              <a:xfrm>
                <a:off x="4495" y="1198"/>
                <a:ext cx="160" cy="160"/>
              </a:xfrm>
              <a:custGeom>
                <a:avLst/>
                <a:gdLst>
                  <a:gd name="G0" fmla="+- 21600 0 0"/>
                  <a:gd name="G1" fmla="+- 21600 0 0"/>
                  <a:gd name="G2" fmla="+- 21600 0 0"/>
                  <a:gd name="T0" fmla="*/ 21600 w 43200"/>
                  <a:gd name="T1" fmla="*/ 0 h 43200"/>
                  <a:gd name="T2" fmla="*/ 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solidFill>
                <a:schemeClr val="folHlink"/>
              </a:solidFill>
              <a:ln w="9525">
                <a:solidFill>
                  <a:schemeClr val="tx1"/>
                </a:solidFill>
                <a:round/>
                <a:headEnd/>
                <a:tailEnd/>
              </a:ln>
              <a:effectLst/>
            </p:spPr>
            <p:txBody>
              <a:bodyPr wrap="none"/>
              <a:lstStyle/>
              <a:p>
                <a:pPr eaLnBrk="1" hangingPunct="1">
                  <a:defRPr/>
                </a:pPr>
                <a:endParaRPr lang="en-US" sz="675" dirty="0">
                  <a:solidFill>
                    <a:srgbClr val="003896"/>
                  </a:solidFill>
                  <a:effectLst>
                    <a:outerShdw blurRad="38100" dist="38100" dir="2700000" algn="tl">
                      <a:srgbClr val="000000">
                        <a:alpha val="43137"/>
                      </a:srgbClr>
                    </a:outerShdw>
                  </a:effectLst>
                  <a:latin typeface="Arial"/>
                  <a:cs typeface="Arial"/>
                </a:endParaRPr>
              </a:p>
            </p:txBody>
          </p:sp>
        </p:grpSp>
        <p:grpSp>
          <p:nvGrpSpPr>
            <p:cNvPr id="39" name="MoonLegend5" hidden="1">
              <a:extLst>
                <a:ext uri="{FF2B5EF4-FFF2-40B4-BE49-F238E27FC236}">
                  <a16:creationId xmlns:a16="http://schemas.microsoft.com/office/drawing/2014/main" id="{2FD16A1F-45BD-4426-8161-0E3B3D4E5A67}"/>
                </a:ext>
              </a:extLst>
            </p:cNvPr>
            <p:cNvGrpSpPr>
              <a:grpSpLocks noChangeAspect="1"/>
            </p:cNvGrpSpPr>
            <p:nvPr userDrawn="1">
              <p:custDataLst>
                <p:tags r:id="rId17"/>
              </p:custDataLst>
            </p:nvPr>
          </p:nvGrpSpPr>
          <p:grpSpPr bwMode="auto">
            <a:xfrm>
              <a:off x="4965" y="1147"/>
              <a:ext cx="112" cy="112"/>
              <a:chOff x="4495" y="1440"/>
              <a:chExt cx="160" cy="160"/>
            </a:xfrm>
          </p:grpSpPr>
          <p:sp>
            <p:nvSpPr>
              <p:cNvPr id="45" name="Oval 48" hidden="1">
                <a:extLst>
                  <a:ext uri="{FF2B5EF4-FFF2-40B4-BE49-F238E27FC236}">
                    <a16:creationId xmlns:a16="http://schemas.microsoft.com/office/drawing/2014/main" id="{3589A8AC-E8A3-45F0-9C2C-635F0E10308B}"/>
                  </a:ext>
                </a:extLst>
              </p:cNvPr>
              <p:cNvSpPr>
                <a:spLocks noChangeAspect="1" noChangeArrowheads="1"/>
              </p:cNvSpPr>
              <p:nvPr>
                <p:custDataLst>
                  <p:tags r:id="rId18"/>
                </p:custDataLst>
              </p:nvPr>
            </p:nvSpPr>
            <p:spPr bwMode="blackWhite">
              <a:xfrm>
                <a:off x="4495" y="1440"/>
                <a:ext cx="160" cy="160"/>
              </a:xfrm>
              <a:prstGeom prst="ellipse">
                <a:avLst/>
              </a:prstGeom>
              <a:solidFill>
                <a:schemeClr val="accent1"/>
              </a:solidFill>
              <a:ln w="9525">
                <a:solidFill>
                  <a:schemeClr val="tx1"/>
                </a:solidFill>
                <a:round/>
                <a:headEnd/>
                <a:tailEnd/>
              </a:ln>
              <a:effectLst/>
            </p:spPr>
            <p:txBody>
              <a:bodyPr wrap="none"/>
              <a:lstStyle/>
              <a:p>
                <a:pPr eaLnBrk="1" hangingPunct="1">
                  <a:defRPr/>
                </a:pPr>
                <a:endParaRPr lang="en-US" sz="675" dirty="0">
                  <a:solidFill>
                    <a:srgbClr val="003896"/>
                  </a:solidFill>
                  <a:effectLst>
                    <a:outerShdw blurRad="38100" dist="38100" dir="2700000" algn="tl">
                      <a:srgbClr val="000000">
                        <a:alpha val="43137"/>
                      </a:srgbClr>
                    </a:outerShdw>
                  </a:effectLst>
                  <a:latin typeface="Arial"/>
                  <a:cs typeface="Arial"/>
                </a:endParaRPr>
              </a:p>
            </p:txBody>
          </p:sp>
          <p:sp>
            <p:nvSpPr>
              <p:cNvPr id="46" name="Oval 49" hidden="1">
                <a:extLst>
                  <a:ext uri="{FF2B5EF4-FFF2-40B4-BE49-F238E27FC236}">
                    <a16:creationId xmlns:a16="http://schemas.microsoft.com/office/drawing/2014/main" id="{A1C1B2A5-3F50-47FA-B451-F5466B561967}"/>
                  </a:ext>
                </a:extLst>
              </p:cNvPr>
              <p:cNvSpPr>
                <a:spLocks noChangeAspect="1" noChangeArrowheads="1"/>
              </p:cNvSpPr>
              <p:nvPr>
                <p:custDataLst>
                  <p:tags r:id="rId19"/>
                </p:custDataLst>
              </p:nvPr>
            </p:nvSpPr>
            <p:spPr bwMode="black">
              <a:xfrm>
                <a:off x="4495" y="1440"/>
                <a:ext cx="160" cy="160"/>
              </a:xfrm>
              <a:prstGeom prst="ellipse">
                <a:avLst/>
              </a:prstGeom>
              <a:solidFill>
                <a:schemeClr val="folHlink"/>
              </a:solidFill>
              <a:ln w="9525">
                <a:solidFill>
                  <a:schemeClr val="tx1"/>
                </a:solidFill>
                <a:round/>
                <a:headEnd/>
                <a:tailEnd/>
              </a:ln>
              <a:effectLst/>
            </p:spPr>
            <p:txBody>
              <a:bodyPr wrap="none"/>
              <a:lstStyle/>
              <a:p>
                <a:pPr eaLnBrk="1" hangingPunct="1">
                  <a:defRPr/>
                </a:pPr>
                <a:endParaRPr lang="en-US" sz="675" dirty="0">
                  <a:solidFill>
                    <a:srgbClr val="003896"/>
                  </a:solidFill>
                  <a:effectLst>
                    <a:outerShdw blurRad="38100" dist="38100" dir="2700000" algn="tl">
                      <a:srgbClr val="000000">
                        <a:alpha val="43137"/>
                      </a:srgbClr>
                    </a:outerShdw>
                  </a:effectLst>
                  <a:latin typeface="Arial"/>
                  <a:cs typeface="Arial"/>
                </a:endParaRPr>
              </a:p>
            </p:txBody>
          </p:sp>
        </p:grpSp>
        <p:sp>
          <p:nvSpPr>
            <p:cNvPr id="40" name="Legend1" hidden="1">
              <a:extLst>
                <a:ext uri="{FF2B5EF4-FFF2-40B4-BE49-F238E27FC236}">
                  <a16:creationId xmlns:a16="http://schemas.microsoft.com/office/drawing/2014/main" id="{9F51EDBC-BEF3-4413-8C1F-FEF5507AEA75}"/>
                </a:ext>
              </a:extLst>
            </p:cNvPr>
            <p:cNvSpPr>
              <a:spLocks noChangeArrowheads="1"/>
            </p:cNvSpPr>
            <p:nvPr userDrawn="1"/>
          </p:nvSpPr>
          <p:spPr bwMode="auto">
            <a:xfrm>
              <a:off x="5135" y="484"/>
              <a:ext cx="212" cy="87"/>
            </a:xfrm>
            <a:prstGeom prst="rect">
              <a:avLst/>
            </a:prstGeom>
            <a:noFill/>
            <a:ln>
              <a:noFill/>
            </a:ln>
            <a:effec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900" dirty="0">
                  <a:solidFill>
                    <a:srgbClr val="003896"/>
                  </a:solidFill>
                </a:rPr>
                <a:t>Legend1</a:t>
              </a:r>
            </a:p>
          </p:txBody>
        </p:sp>
        <p:sp>
          <p:nvSpPr>
            <p:cNvPr id="41" name="Legend2" hidden="1">
              <a:extLst>
                <a:ext uri="{FF2B5EF4-FFF2-40B4-BE49-F238E27FC236}">
                  <a16:creationId xmlns:a16="http://schemas.microsoft.com/office/drawing/2014/main" id="{A2035CF6-6B6E-43AF-A8EF-71EFBDEC99B6}"/>
                </a:ext>
              </a:extLst>
            </p:cNvPr>
            <p:cNvSpPr>
              <a:spLocks noChangeArrowheads="1"/>
            </p:cNvSpPr>
            <p:nvPr userDrawn="1"/>
          </p:nvSpPr>
          <p:spPr bwMode="auto">
            <a:xfrm>
              <a:off x="5135" y="649"/>
              <a:ext cx="212" cy="87"/>
            </a:xfrm>
            <a:prstGeom prst="rect">
              <a:avLst/>
            </a:prstGeom>
            <a:noFill/>
            <a:ln>
              <a:noFill/>
            </a:ln>
            <a:effec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900" dirty="0">
                  <a:solidFill>
                    <a:srgbClr val="003896"/>
                  </a:solidFill>
                </a:rPr>
                <a:t>Legend2</a:t>
              </a:r>
            </a:p>
          </p:txBody>
        </p:sp>
        <p:sp>
          <p:nvSpPr>
            <p:cNvPr id="42" name="Legend3" hidden="1">
              <a:extLst>
                <a:ext uri="{FF2B5EF4-FFF2-40B4-BE49-F238E27FC236}">
                  <a16:creationId xmlns:a16="http://schemas.microsoft.com/office/drawing/2014/main" id="{77D183C7-265A-4791-B27D-D6A0531470F0}"/>
                </a:ext>
              </a:extLst>
            </p:cNvPr>
            <p:cNvSpPr>
              <a:spLocks noChangeArrowheads="1"/>
            </p:cNvSpPr>
            <p:nvPr userDrawn="1"/>
          </p:nvSpPr>
          <p:spPr bwMode="auto">
            <a:xfrm>
              <a:off x="5135" y="814"/>
              <a:ext cx="212" cy="87"/>
            </a:xfrm>
            <a:prstGeom prst="rect">
              <a:avLst/>
            </a:prstGeom>
            <a:noFill/>
            <a:ln>
              <a:noFill/>
            </a:ln>
            <a:effec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900" dirty="0">
                  <a:solidFill>
                    <a:srgbClr val="003896"/>
                  </a:solidFill>
                </a:rPr>
                <a:t>Legend3</a:t>
              </a:r>
            </a:p>
          </p:txBody>
        </p:sp>
        <p:sp>
          <p:nvSpPr>
            <p:cNvPr id="43" name="Legend4" hidden="1">
              <a:extLst>
                <a:ext uri="{FF2B5EF4-FFF2-40B4-BE49-F238E27FC236}">
                  <a16:creationId xmlns:a16="http://schemas.microsoft.com/office/drawing/2014/main" id="{7DBF165F-85BA-4F90-B0A9-9A74546A0F79}"/>
                </a:ext>
              </a:extLst>
            </p:cNvPr>
            <p:cNvSpPr>
              <a:spLocks noChangeArrowheads="1"/>
            </p:cNvSpPr>
            <p:nvPr userDrawn="1"/>
          </p:nvSpPr>
          <p:spPr bwMode="auto">
            <a:xfrm>
              <a:off x="5135" y="981"/>
              <a:ext cx="212" cy="87"/>
            </a:xfrm>
            <a:prstGeom prst="rect">
              <a:avLst/>
            </a:prstGeom>
            <a:noFill/>
            <a:ln>
              <a:noFill/>
            </a:ln>
            <a:effec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900" dirty="0">
                  <a:solidFill>
                    <a:srgbClr val="003896"/>
                  </a:solidFill>
                </a:rPr>
                <a:t>Legend4</a:t>
              </a:r>
            </a:p>
          </p:txBody>
        </p:sp>
        <p:sp>
          <p:nvSpPr>
            <p:cNvPr id="44" name="Legend5" hidden="1">
              <a:extLst>
                <a:ext uri="{FF2B5EF4-FFF2-40B4-BE49-F238E27FC236}">
                  <a16:creationId xmlns:a16="http://schemas.microsoft.com/office/drawing/2014/main" id="{B1D53914-2F78-454F-A372-1183D403473A}"/>
                </a:ext>
              </a:extLst>
            </p:cNvPr>
            <p:cNvSpPr>
              <a:spLocks noChangeArrowheads="1"/>
            </p:cNvSpPr>
            <p:nvPr userDrawn="1"/>
          </p:nvSpPr>
          <p:spPr bwMode="auto">
            <a:xfrm>
              <a:off x="5135" y="1146"/>
              <a:ext cx="212" cy="87"/>
            </a:xfrm>
            <a:prstGeom prst="rect">
              <a:avLst/>
            </a:prstGeom>
            <a:noFill/>
            <a:ln>
              <a:noFill/>
            </a:ln>
            <a:effec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900" dirty="0">
                  <a:solidFill>
                    <a:srgbClr val="003896"/>
                  </a:solidFill>
                </a:rPr>
                <a:t>Legend5</a:t>
              </a:r>
            </a:p>
          </p:txBody>
        </p:sp>
      </p:grpSp>
      <p:grpSp>
        <p:nvGrpSpPr>
          <p:cNvPr id="55" name="Sticker" hidden="1">
            <a:extLst>
              <a:ext uri="{FF2B5EF4-FFF2-40B4-BE49-F238E27FC236}">
                <a16:creationId xmlns:a16="http://schemas.microsoft.com/office/drawing/2014/main" id="{E7533745-5ADF-4DD4-89C4-934942D05F5A}"/>
              </a:ext>
            </a:extLst>
          </p:cNvPr>
          <p:cNvGrpSpPr>
            <a:grpSpLocks/>
          </p:cNvGrpSpPr>
          <p:nvPr>
            <p:custDataLst>
              <p:tags r:id="rId12"/>
            </p:custDataLst>
          </p:nvPr>
        </p:nvGrpSpPr>
        <p:grpSpPr bwMode="auto">
          <a:xfrm>
            <a:off x="10322986" y="1052514"/>
            <a:ext cx="1458383" cy="209550"/>
            <a:chOff x="4817" y="376"/>
            <a:chExt cx="689" cy="132"/>
          </a:xfrm>
        </p:grpSpPr>
        <p:cxnSp>
          <p:nvCxnSpPr>
            <p:cNvPr id="56" name="AutoShape 56" hidden="1">
              <a:extLst>
                <a:ext uri="{FF2B5EF4-FFF2-40B4-BE49-F238E27FC236}">
                  <a16:creationId xmlns:a16="http://schemas.microsoft.com/office/drawing/2014/main" id="{E2BECE6F-571F-48F7-B5C9-FFFE183B9998}"/>
                </a:ext>
              </a:extLst>
            </p:cNvPr>
            <p:cNvCxnSpPr>
              <a:cxnSpLocks noChangeShapeType="1"/>
            </p:cNvCxnSpPr>
            <p:nvPr userDrawn="1"/>
          </p:nvCxnSpPr>
          <p:spPr bwMode="auto">
            <a:xfrm>
              <a:off x="4817" y="508"/>
              <a:ext cx="689" cy="0"/>
            </a:xfrm>
            <a:prstGeom prst="straightConnector1">
              <a:avLst/>
            </a:prstGeom>
            <a:noFill/>
            <a:ln w="254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7" name="AutoShape 57" hidden="1">
              <a:extLst>
                <a:ext uri="{FF2B5EF4-FFF2-40B4-BE49-F238E27FC236}">
                  <a16:creationId xmlns:a16="http://schemas.microsoft.com/office/drawing/2014/main" id="{9A86187F-3D60-4AF8-8091-E66A0C603FB5}"/>
                </a:ext>
              </a:extLst>
            </p:cNvPr>
            <p:cNvSpPr>
              <a:spLocks noChangeArrowheads="1"/>
            </p:cNvSpPr>
            <p:nvPr userDrawn="1"/>
          </p:nvSpPr>
          <p:spPr bwMode="auto">
            <a:xfrm>
              <a:off x="5111" y="376"/>
              <a:ext cx="395" cy="105"/>
            </a:xfrm>
            <a:prstGeom prst="leftRightArrow">
              <a:avLst>
                <a:gd name="adj1" fmla="val 100000"/>
                <a:gd name="adj2" fmla="val 0"/>
              </a:avLst>
            </a:prstGeom>
            <a:noFill/>
            <a:ln>
              <a:noFill/>
            </a:ln>
            <a:effectLst/>
          </p:spPr>
          <p:txBody>
            <a:bodyPr wrap="none" lIns="27432" tIns="0" rIns="0" bIns="27432">
              <a:spAutoFit/>
            </a:bodyPr>
            <a:lstStyle>
              <a:lvl1pPr defTabSz="895350" eaLnBrk="0" hangingPunct="0">
                <a:defRPr sz="900">
                  <a:solidFill>
                    <a:schemeClr val="tx1"/>
                  </a:solidFill>
                  <a:latin typeface="Arial" charset="0"/>
                  <a:cs typeface="Arial" charset="0"/>
                </a:defRPr>
              </a:lvl1pPr>
              <a:lvl2pPr marL="193675" indent="-192088" defTabSz="895350" eaLnBrk="0" hangingPunct="0">
                <a:defRPr sz="900">
                  <a:solidFill>
                    <a:schemeClr val="tx1"/>
                  </a:solidFill>
                  <a:latin typeface="Arial" charset="0"/>
                  <a:cs typeface="Arial" charset="0"/>
                </a:defRPr>
              </a:lvl2pPr>
              <a:lvl3pPr marL="457200" indent="-261938" defTabSz="895350" eaLnBrk="0" hangingPunct="0">
                <a:defRPr sz="900">
                  <a:solidFill>
                    <a:schemeClr val="tx1"/>
                  </a:solidFill>
                  <a:latin typeface="Arial" charset="0"/>
                  <a:cs typeface="Arial" charset="0"/>
                </a:defRPr>
              </a:lvl3pPr>
              <a:lvl4pPr marL="614363" indent="-155575" defTabSz="895350" eaLnBrk="0" hangingPunct="0">
                <a:defRPr sz="900">
                  <a:solidFill>
                    <a:schemeClr val="tx1"/>
                  </a:solidFill>
                  <a:latin typeface="Arial" charset="0"/>
                  <a:cs typeface="Arial" charset="0"/>
                </a:defRPr>
              </a:lvl4pPr>
              <a:lvl5pPr marL="746125" indent="-130175" defTabSz="895350" eaLnBrk="0" hangingPunct="0">
                <a:defRPr sz="900">
                  <a:solidFill>
                    <a:schemeClr val="tx1"/>
                  </a:solidFill>
                  <a:latin typeface="Arial" charset="0"/>
                  <a:cs typeface="Arial" charset="0"/>
                </a:defRPr>
              </a:lvl5pPr>
              <a:lvl6pPr marL="1203325" indent="-130175" defTabSz="895350" eaLnBrk="0" fontAlgn="base" hangingPunct="0">
                <a:spcBef>
                  <a:spcPct val="0"/>
                </a:spcBef>
                <a:spcAft>
                  <a:spcPct val="0"/>
                </a:spcAft>
                <a:defRPr sz="900">
                  <a:solidFill>
                    <a:schemeClr val="tx1"/>
                  </a:solidFill>
                  <a:latin typeface="Arial" charset="0"/>
                  <a:cs typeface="Arial" charset="0"/>
                </a:defRPr>
              </a:lvl6pPr>
              <a:lvl7pPr marL="1660525" indent="-130175" defTabSz="895350" eaLnBrk="0" fontAlgn="base" hangingPunct="0">
                <a:spcBef>
                  <a:spcPct val="0"/>
                </a:spcBef>
                <a:spcAft>
                  <a:spcPct val="0"/>
                </a:spcAft>
                <a:defRPr sz="900">
                  <a:solidFill>
                    <a:schemeClr val="tx1"/>
                  </a:solidFill>
                  <a:latin typeface="Arial" charset="0"/>
                  <a:cs typeface="Arial" charset="0"/>
                </a:defRPr>
              </a:lvl7pPr>
              <a:lvl8pPr marL="2117725" indent="-130175" defTabSz="895350" eaLnBrk="0" fontAlgn="base" hangingPunct="0">
                <a:spcBef>
                  <a:spcPct val="0"/>
                </a:spcBef>
                <a:spcAft>
                  <a:spcPct val="0"/>
                </a:spcAft>
                <a:defRPr sz="900">
                  <a:solidFill>
                    <a:schemeClr val="tx1"/>
                  </a:solidFill>
                  <a:latin typeface="Arial" charset="0"/>
                  <a:cs typeface="Arial" charset="0"/>
                </a:defRPr>
              </a:lvl8pPr>
              <a:lvl9pPr marL="2574925" indent="-130175" defTabSz="895350" eaLnBrk="0" fontAlgn="base" hangingPunct="0">
                <a:spcBef>
                  <a:spcPct val="0"/>
                </a:spcBef>
                <a:spcAft>
                  <a:spcPct val="0"/>
                </a:spcAft>
                <a:defRPr sz="900">
                  <a:solidFill>
                    <a:schemeClr val="tx1"/>
                  </a:solidFill>
                  <a:latin typeface="Arial" charset="0"/>
                  <a:cs typeface="Arial" charset="0"/>
                </a:defRPr>
              </a:lvl9pPr>
            </a:lstStyle>
            <a:p>
              <a:pPr algn="r" eaLnBrk="1" hangingPunct="1">
                <a:buClr>
                  <a:srgbClr val="83725B"/>
                </a:buClr>
                <a:defRPr/>
              </a:pPr>
              <a:r>
                <a:rPr lang="en-US" sz="900" dirty="0">
                  <a:solidFill>
                    <a:srgbClr val="808080"/>
                  </a:solidFill>
                </a:rPr>
                <a:t>ILLUSTRATIVE</a:t>
              </a:r>
            </a:p>
          </p:txBody>
        </p:sp>
        <p:cxnSp>
          <p:nvCxnSpPr>
            <p:cNvPr id="58" name="AutoShape 58" hidden="1">
              <a:extLst>
                <a:ext uri="{FF2B5EF4-FFF2-40B4-BE49-F238E27FC236}">
                  <a16:creationId xmlns:a16="http://schemas.microsoft.com/office/drawing/2014/main" id="{1B146F0C-55E9-4578-A56A-ACEAD11DB9CE}"/>
                </a:ext>
              </a:extLst>
            </p:cNvPr>
            <p:cNvCxnSpPr>
              <a:cxnSpLocks noChangeShapeType="1"/>
            </p:cNvCxnSpPr>
            <p:nvPr userDrawn="1"/>
          </p:nvCxnSpPr>
          <p:spPr bwMode="auto">
            <a:xfrm>
              <a:off x="4817" y="376"/>
              <a:ext cx="0" cy="132"/>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5" name="Text Placeholder 4"/>
          <p:cNvSpPr>
            <a:spLocks noGrp="1"/>
          </p:cNvSpPr>
          <p:nvPr>
            <p:ph type="body" sz="quarter" idx="10"/>
          </p:nvPr>
        </p:nvSpPr>
        <p:spPr>
          <a:xfrm>
            <a:off x="266700" y="1589091"/>
            <a:ext cx="11497733" cy="42529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180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4"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4"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021450C5-7134-A4C0-D137-9B77583B7441}"/>
              </a:ext>
            </a:extLst>
          </p:cNvPr>
          <p:cNvSpPr>
            <a:spLocks noGrp="1"/>
          </p:cNvSpPr>
          <p:nvPr>
            <p:ph type="dt" sz="half" idx="10"/>
          </p:nvPr>
        </p:nvSpPr>
        <p:spPr/>
        <p:txBody>
          <a:bodyPr/>
          <a:lstStyle>
            <a:lvl1pPr>
              <a:defRPr/>
            </a:lvl1pPr>
          </a:lstStyle>
          <a:p>
            <a:pPr>
              <a:defRPr/>
            </a:pPr>
            <a:endParaRPr lang="en-ZA" dirty="0"/>
          </a:p>
        </p:txBody>
      </p:sp>
      <p:sp>
        <p:nvSpPr>
          <p:cNvPr id="8" name="Footer Placeholder 7">
            <a:extLst>
              <a:ext uri="{FF2B5EF4-FFF2-40B4-BE49-F238E27FC236}">
                <a16:creationId xmlns:a16="http://schemas.microsoft.com/office/drawing/2014/main" id="{AF40E246-6CD0-A18B-3F9D-37BEB3357973}"/>
              </a:ext>
            </a:extLst>
          </p:cNvPr>
          <p:cNvSpPr>
            <a:spLocks noGrp="1"/>
          </p:cNvSpPr>
          <p:nvPr>
            <p:ph type="ftr" sz="quarter" idx="11"/>
          </p:nvPr>
        </p:nvSpPr>
        <p:spPr>
          <a:xfrm>
            <a:off x="4176185" y="6453189"/>
            <a:ext cx="3839633" cy="268287"/>
          </a:xfrm>
          <a:prstGeom prst="rect">
            <a:avLst/>
          </a:prstGeom>
        </p:spPr>
        <p:txBody>
          <a:bodyPr/>
          <a:lstStyle>
            <a:lvl1pPr>
              <a:defRPr>
                <a:latin typeface="Arial" charset="0"/>
                <a:ea typeface="+mn-ea"/>
                <a:cs typeface="Arial" charset="0"/>
              </a:defRPr>
            </a:lvl1pPr>
          </a:lstStyle>
          <a:p>
            <a:pPr>
              <a:defRPr/>
            </a:pPr>
            <a:endParaRPr lang="en-ZA" dirty="0"/>
          </a:p>
        </p:txBody>
      </p:sp>
      <p:sp>
        <p:nvSpPr>
          <p:cNvPr id="9" name="Slide Number Placeholder 8">
            <a:extLst>
              <a:ext uri="{FF2B5EF4-FFF2-40B4-BE49-F238E27FC236}">
                <a16:creationId xmlns:a16="http://schemas.microsoft.com/office/drawing/2014/main" id="{14B804B8-B9F2-B8F2-48B7-3CAD419FCFC7}"/>
              </a:ext>
            </a:extLst>
          </p:cNvPr>
          <p:cNvSpPr>
            <a:spLocks noGrp="1"/>
          </p:cNvSpPr>
          <p:nvPr>
            <p:ph type="sldNum" sz="quarter" idx="12"/>
          </p:nvPr>
        </p:nvSpPr>
        <p:spPr/>
        <p:txBody>
          <a:bodyPr/>
          <a:lstStyle>
            <a:lvl1pPr>
              <a:defRPr/>
            </a:lvl1pPr>
          </a:lstStyle>
          <a:p>
            <a:fld id="{EDCE400B-A6A4-4A35-95C8-3F252001835A}" type="slidenum">
              <a:rPr lang="en-ZA" altLang="en-US"/>
              <a:pPr/>
              <a:t>‹#›</a:t>
            </a:fld>
            <a:endParaRPr lang="en-ZA" altLang="en-US" dirty="0"/>
          </a:p>
        </p:txBody>
      </p:sp>
    </p:spTree>
    <p:extLst>
      <p:ext uri="{BB962C8B-B14F-4D97-AF65-F5344CB8AC3E}">
        <p14:creationId xmlns:p14="http://schemas.microsoft.com/office/powerpoint/2010/main" val="684369268"/>
      </p:ext>
    </p:extLst>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15437971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2908725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50">
            <a:extLst>
              <a:ext uri="{FF2B5EF4-FFF2-40B4-BE49-F238E27FC236}">
                <a16:creationId xmlns:a16="http://schemas.microsoft.com/office/drawing/2014/main" id="{A47F4859-F2F9-A4CC-6B86-A2A9A9053E6D}"/>
              </a:ext>
            </a:extLst>
          </p:cNvPr>
          <p:cNvGrpSpPr>
            <a:grpSpLocks/>
          </p:cNvGrpSpPr>
          <p:nvPr userDrawn="1"/>
        </p:nvGrpSpPr>
        <p:grpSpPr bwMode="auto">
          <a:xfrm>
            <a:off x="-6350" y="0"/>
            <a:ext cx="12198351" cy="6858000"/>
            <a:chOff x="-3" y="0"/>
            <a:chExt cx="5763" cy="4320"/>
          </a:xfrm>
        </p:grpSpPr>
        <p:pic>
          <p:nvPicPr>
            <p:cNvPr id="3" name="Picture 148" descr="logo small">
              <a:extLst>
                <a:ext uri="{FF2B5EF4-FFF2-40B4-BE49-F238E27FC236}">
                  <a16:creationId xmlns:a16="http://schemas.microsoft.com/office/drawing/2014/main" id="{988F4433-8A53-47DD-A9BA-7E14692502B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91">
              <a:extLst>
                <a:ext uri="{FF2B5EF4-FFF2-40B4-BE49-F238E27FC236}">
                  <a16:creationId xmlns:a16="http://schemas.microsoft.com/office/drawing/2014/main" id="{BDE1EB7E-ED53-0F2F-1AA4-B8E82816BE71}"/>
                </a:ext>
              </a:extLst>
            </p:cNvPr>
            <p:cNvSpPr>
              <a:spLocks noChangeArrowheads="1"/>
            </p:cNvSpPr>
            <p:nvPr userDrawn="1"/>
          </p:nvSpPr>
          <p:spPr bwMode="auto">
            <a:xfrm>
              <a:off x="-3" y="0"/>
              <a:ext cx="5763" cy="4320"/>
            </a:xfrm>
            <a:prstGeom prst="rect">
              <a:avLst/>
            </a:prstGeom>
            <a:no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p>
          </p:txBody>
        </p:sp>
        <p:pic>
          <p:nvPicPr>
            <p:cNvPr id="5" name="Picture 23" descr="dd">
              <a:extLst>
                <a:ext uri="{FF2B5EF4-FFF2-40B4-BE49-F238E27FC236}">
                  <a16:creationId xmlns:a16="http://schemas.microsoft.com/office/drawing/2014/main" id="{15333313-14E7-EF12-C084-C13D03DCC4B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101">
              <a:extLst>
                <a:ext uri="{FF2B5EF4-FFF2-40B4-BE49-F238E27FC236}">
                  <a16:creationId xmlns:a16="http://schemas.microsoft.com/office/drawing/2014/main" id="{2B3E1897-4610-C7AE-134F-E9A52F19A0F5}"/>
                </a:ext>
              </a:extLst>
            </p:cNvPr>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p>
          </p:txBody>
        </p:sp>
        <p:sp>
          <p:nvSpPr>
            <p:cNvPr id="7" name="Oval 102" descr="coolers">
              <a:extLst>
                <a:ext uri="{FF2B5EF4-FFF2-40B4-BE49-F238E27FC236}">
                  <a16:creationId xmlns:a16="http://schemas.microsoft.com/office/drawing/2014/main" id="{EE4B879F-D8B8-4C60-D63D-6FA92BFC796C}"/>
                </a:ext>
              </a:extLst>
            </p:cNvPr>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p>
          </p:txBody>
        </p:sp>
        <p:sp>
          <p:nvSpPr>
            <p:cNvPr id="8" name="Oval 103">
              <a:extLst>
                <a:ext uri="{FF2B5EF4-FFF2-40B4-BE49-F238E27FC236}">
                  <a16:creationId xmlns:a16="http://schemas.microsoft.com/office/drawing/2014/main" id="{D80806F6-52EF-31FA-B8D6-9514BA789C35}"/>
                </a:ext>
              </a:extLst>
            </p:cNvPr>
            <p:cNvSpPr>
              <a:spLocks noChangeArrowheads="1"/>
            </p:cNvSpPr>
            <p:nvPr userDrawn="1"/>
          </p:nvSpPr>
          <p:spPr bwMode="auto">
            <a:xfrm>
              <a:off x="217" y="772"/>
              <a:ext cx="1486" cy="1494"/>
            </a:xfrm>
            <a:prstGeom prst="ellipse">
              <a:avLst/>
            </a:prstGeom>
            <a:no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p>
          </p:txBody>
        </p:sp>
        <p:sp>
          <p:nvSpPr>
            <p:cNvPr id="9" name="Oval 104">
              <a:extLst>
                <a:ext uri="{FF2B5EF4-FFF2-40B4-BE49-F238E27FC236}">
                  <a16:creationId xmlns:a16="http://schemas.microsoft.com/office/drawing/2014/main" id="{D699F1EE-89C7-7F63-B142-A7BB014F582C}"/>
                </a:ext>
              </a:extLst>
            </p:cNvPr>
            <p:cNvSpPr>
              <a:spLocks noChangeArrowheads="1"/>
            </p:cNvSpPr>
            <p:nvPr userDrawn="1"/>
          </p:nvSpPr>
          <p:spPr bwMode="auto">
            <a:xfrm>
              <a:off x="162" y="772"/>
              <a:ext cx="1487" cy="1494"/>
            </a:xfrm>
            <a:prstGeom prst="ellipse">
              <a:avLst/>
            </a:prstGeom>
            <a:no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p>
          </p:txBody>
        </p:sp>
        <p:sp>
          <p:nvSpPr>
            <p:cNvPr id="10" name="Oval 105">
              <a:extLst>
                <a:ext uri="{FF2B5EF4-FFF2-40B4-BE49-F238E27FC236}">
                  <a16:creationId xmlns:a16="http://schemas.microsoft.com/office/drawing/2014/main" id="{FC495284-873E-A37F-DC47-522C2DC9456E}"/>
                </a:ext>
              </a:extLst>
            </p:cNvPr>
            <p:cNvSpPr>
              <a:spLocks noChangeArrowheads="1"/>
            </p:cNvSpPr>
            <p:nvPr userDrawn="1"/>
          </p:nvSpPr>
          <p:spPr bwMode="auto">
            <a:xfrm>
              <a:off x="240" y="803"/>
              <a:ext cx="1486" cy="1494"/>
            </a:xfrm>
            <a:prstGeom prst="ellipse">
              <a:avLst/>
            </a:prstGeom>
            <a:no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p>
          </p:txBody>
        </p:sp>
        <p:sp>
          <p:nvSpPr>
            <p:cNvPr id="11" name="Oval 106">
              <a:extLst>
                <a:ext uri="{FF2B5EF4-FFF2-40B4-BE49-F238E27FC236}">
                  <a16:creationId xmlns:a16="http://schemas.microsoft.com/office/drawing/2014/main" id="{FA03EEC0-423E-837E-4024-FD80759EAF6D}"/>
                </a:ext>
              </a:extLst>
            </p:cNvPr>
            <p:cNvSpPr>
              <a:spLocks noChangeArrowheads="1"/>
            </p:cNvSpPr>
            <p:nvPr userDrawn="1"/>
          </p:nvSpPr>
          <p:spPr bwMode="auto">
            <a:xfrm>
              <a:off x="194" y="757"/>
              <a:ext cx="1486" cy="1486"/>
            </a:xfrm>
            <a:prstGeom prst="ellipse">
              <a:avLst/>
            </a:prstGeom>
            <a:no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p>
          </p:txBody>
        </p:sp>
        <p:sp>
          <p:nvSpPr>
            <p:cNvPr id="12" name="Oval 107">
              <a:extLst>
                <a:ext uri="{FF2B5EF4-FFF2-40B4-BE49-F238E27FC236}">
                  <a16:creationId xmlns:a16="http://schemas.microsoft.com/office/drawing/2014/main" id="{7ADD9F94-A594-A516-F2B8-7818B8E6C3F6}"/>
                </a:ext>
              </a:extLst>
            </p:cNvPr>
            <p:cNvSpPr>
              <a:spLocks noChangeArrowheads="1"/>
            </p:cNvSpPr>
            <p:nvPr userDrawn="1"/>
          </p:nvSpPr>
          <p:spPr bwMode="auto">
            <a:xfrm>
              <a:off x="279" y="834"/>
              <a:ext cx="1486" cy="1494"/>
            </a:xfrm>
            <a:prstGeom prst="ellipse">
              <a:avLst/>
            </a:prstGeom>
            <a:no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p>
          </p:txBody>
        </p:sp>
        <p:sp>
          <p:nvSpPr>
            <p:cNvPr id="13" name="Oval 108">
              <a:extLst>
                <a:ext uri="{FF2B5EF4-FFF2-40B4-BE49-F238E27FC236}">
                  <a16:creationId xmlns:a16="http://schemas.microsoft.com/office/drawing/2014/main" id="{4FD92879-B416-819F-F05E-B698DE382029}"/>
                </a:ext>
              </a:extLst>
            </p:cNvPr>
            <p:cNvSpPr>
              <a:spLocks noChangeArrowheads="1"/>
            </p:cNvSpPr>
            <p:nvPr userDrawn="1"/>
          </p:nvSpPr>
          <p:spPr bwMode="auto">
            <a:xfrm>
              <a:off x="108" y="834"/>
              <a:ext cx="1486" cy="1494"/>
            </a:xfrm>
            <a:prstGeom prst="ellipse">
              <a:avLst/>
            </a:prstGeom>
            <a:no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p>
          </p:txBody>
        </p:sp>
        <p:sp>
          <p:nvSpPr>
            <p:cNvPr id="14" name="Oval 109">
              <a:extLst>
                <a:ext uri="{FF2B5EF4-FFF2-40B4-BE49-F238E27FC236}">
                  <a16:creationId xmlns:a16="http://schemas.microsoft.com/office/drawing/2014/main" id="{B2D4E2DA-366C-F56F-26AA-39C111F3BBFB}"/>
                </a:ext>
              </a:extLst>
            </p:cNvPr>
            <p:cNvSpPr>
              <a:spLocks noChangeArrowheads="1"/>
            </p:cNvSpPr>
            <p:nvPr userDrawn="1"/>
          </p:nvSpPr>
          <p:spPr bwMode="auto">
            <a:xfrm>
              <a:off x="287" y="757"/>
              <a:ext cx="1486" cy="1486"/>
            </a:xfrm>
            <a:prstGeom prst="ellipse">
              <a:avLst/>
            </a:prstGeom>
            <a:no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p>
          </p:txBody>
        </p:sp>
        <p:sp>
          <p:nvSpPr>
            <p:cNvPr id="15" name="Oval 110">
              <a:extLst>
                <a:ext uri="{FF2B5EF4-FFF2-40B4-BE49-F238E27FC236}">
                  <a16:creationId xmlns:a16="http://schemas.microsoft.com/office/drawing/2014/main" id="{23AB10D6-8706-980A-B4E2-2E13E7B429D7}"/>
                </a:ext>
              </a:extLst>
            </p:cNvPr>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p>
          </p:txBody>
        </p:sp>
        <p:sp>
          <p:nvSpPr>
            <p:cNvPr id="16" name="Oval 111">
              <a:extLst>
                <a:ext uri="{FF2B5EF4-FFF2-40B4-BE49-F238E27FC236}">
                  <a16:creationId xmlns:a16="http://schemas.microsoft.com/office/drawing/2014/main" id="{9487C400-80AC-5A40-4702-1A324B995726}"/>
                </a:ext>
              </a:extLst>
            </p:cNvPr>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p>
          </p:txBody>
        </p:sp>
        <p:sp>
          <p:nvSpPr>
            <p:cNvPr id="17" name="Oval 112">
              <a:extLst>
                <a:ext uri="{FF2B5EF4-FFF2-40B4-BE49-F238E27FC236}">
                  <a16:creationId xmlns:a16="http://schemas.microsoft.com/office/drawing/2014/main" id="{982B1C4B-8B72-A4BF-3F46-0A01D50E34BF}"/>
                </a:ext>
              </a:extLst>
            </p:cNvPr>
            <p:cNvSpPr>
              <a:spLocks noChangeArrowheads="1"/>
            </p:cNvSpPr>
            <p:nvPr userDrawn="1"/>
          </p:nvSpPr>
          <p:spPr bwMode="auto">
            <a:xfrm>
              <a:off x="598" y="399"/>
              <a:ext cx="770" cy="770"/>
            </a:xfrm>
            <a:prstGeom prst="ellipse">
              <a:avLst/>
            </a:prstGeom>
            <a:no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p>
          </p:txBody>
        </p:sp>
        <p:sp>
          <p:nvSpPr>
            <p:cNvPr id="18" name="Oval 113">
              <a:extLst>
                <a:ext uri="{FF2B5EF4-FFF2-40B4-BE49-F238E27FC236}">
                  <a16:creationId xmlns:a16="http://schemas.microsoft.com/office/drawing/2014/main" id="{3A069C1D-01DB-F359-957C-69D1AEDD9D9A}"/>
                </a:ext>
              </a:extLst>
            </p:cNvPr>
            <p:cNvSpPr>
              <a:spLocks noChangeArrowheads="1"/>
            </p:cNvSpPr>
            <p:nvPr userDrawn="1"/>
          </p:nvSpPr>
          <p:spPr bwMode="auto">
            <a:xfrm>
              <a:off x="575" y="399"/>
              <a:ext cx="762" cy="770"/>
            </a:xfrm>
            <a:prstGeom prst="ellipse">
              <a:avLst/>
            </a:prstGeom>
            <a:no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p>
          </p:txBody>
        </p:sp>
        <p:sp>
          <p:nvSpPr>
            <p:cNvPr id="19" name="Oval 114">
              <a:extLst>
                <a:ext uri="{FF2B5EF4-FFF2-40B4-BE49-F238E27FC236}">
                  <a16:creationId xmlns:a16="http://schemas.microsoft.com/office/drawing/2014/main" id="{8E4CEF95-95C9-050C-39B4-4F48D4B086C5}"/>
                </a:ext>
              </a:extLst>
            </p:cNvPr>
            <p:cNvSpPr>
              <a:spLocks noChangeArrowheads="1"/>
            </p:cNvSpPr>
            <p:nvPr userDrawn="1"/>
          </p:nvSpPr>
          <p:spPr bwMode="auto">
            <a:xfrm>
              <a:off x="614" y="414"/>
              <a:ext cx="770" cy="771"/>
            </a:xfrm>
            <a:prstGeom prst="ellipse">
              <a:avLst/>
            </a:prstGeom>
            <a:no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p>
          </p:txBody>
        </p:sp>
        <p:sp>
          <p:nvSpPr>
            <p:cNvPr id="20" name="Oval 115">
              <a:extLst>
                <a:ext uri="{FF2B5EF4-FFF2-40B4-BE49-F238E27FC236}">
                  <a16:creationId xmlns:a16="http://schemas.microsoft.com/office/drawing/2014/main" id="{1E7C5C12-91E3-794C-C73A-034A28935C20}"/>
                </a:ext>
              </a:extLst>
            </p:cNvPr>
            <p:cNvSpPr>
              <a:spLocks noChangeArrowheads="1"/>
            </p:cNvSpPr>
            <p:nvPr userDrawn="1"/>
          </p:nvSpPr>
          <p:spPr bwMode="auto">
            <a:xfrm>
              <a:off x="590" y="391"/>
              <a:ext cx="763" cy="770"/>
            </a:xfrm>
            <a:prstGeom prst="ellipse">
              <a:avLst/>
            </a:prstGeom>
            <a:no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p>
          </p:txBody>
        </p:sp>
        <p:sp>
          <p:nvSpPr>
            <p:cNvPr id="21" name="Oval 116">
              <a:extLst>
                <a:ext uri="{FF2B5EF4-FFF2-40B4-BE49-F238E27FC236}">
                  <a16:creationId xmlns:a16="http://schemas.microsoft.com/office/drawing/2014/main" id="{4F2F36FA-1AC3-11AE-56EF-5497D6ACFDFA}"/>
                </a:ext>
              </a:extLst>
            </p:cNvPr>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p>
          </p:txBody>
        </p:sp>
        <p:sp>
          <p:nvSpPr>
            <p:cNvPr id="22" name="Oval 117">
              <a:extLst>
                <a:ext uri="{FF2B5EF4-FFF2-40B4-BE49-F238E27FC236}">
                  <a16:creationId xmlns:a16="http://schemas.microsoft.com/office/drawing/2014/main" id="{0995F8F8-4D3F-C835-94B3-B9915E937D90}"/>
                </a:ext>
              </a:extLst>
            </p:cNvPr>
            <p:cNvSpPr>
              <a:spLocks noChangeArrowheads="1"/>
            </p:cNvSpPr>
            <p:nvPr userDrawn="1"/>
          </p:nvSpPr>
          <p:spPr bwMode="auto">
            <a:xfrm>
              <a:off x="637" y="445"/>
              <a:ext cx="693" cy="693"/>
            </a:xfrm>
            <a:prstGeom prst="ellipse">
              <a:avLst/>
            </a:prstGeom>
            <a:noFill/>
            <a:ln w="0">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p>
          </p:txBody>
        </p:sp>
        <p:sp>
          <p:nvSpPr>
            <p:cNvPr id="23" name="Oval 118" descr="face">
              <a:extLst>
                <a:ext uri="{FF2B5EF4-FFF2-40B4-BE49-F238E27FC236}">
                  <a16:creationId xmlns:a16="http://schemas.microsoft.com/office/drawing/2014/main" id="{A00A0A39-CC97-3872-F48B-746808D6A1F3}"/>
                </a:ext>
              </a:extLst>
            </p:cNvPr>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p>
          </p:txBody>
        </p:sp>
        <p:sp>
          <p:nvSpPr>
            <p:cNvPr id="24" name="Oval 119">
              <a:extLst>
                <a:ext uri="{FF2B5EF4-FFF2-40B4-BE49-F238E27FC236}">
                  <a16:creationId xmlns:a16="http://schemas.microsoft.com/office/drawing/2014/main" id="{4C5494E7-BBBC-B389-B29A-16B54EE1D2AA}"/>
                </a:ext>
              </a:extLst>
            </p:cNvPr>
            <p:cNvSpPr>
              <a:spLocks noChangeArrowheads="1"/>
            </p:cNvSpPr>
            <p:nvPr userDrawn="1"/>
          </p:nvSpPr>
          <p:spPr bwMode="auto">
            <a:xfrm>
              <a:off x="637" y="391"/>
              <a:ext cx="770" cy="770"/>
            </a:xfrm>
            <a:prstGeom prst="ellipse">
              <a:avLst/>
            </a:prstGeom>
            <a:no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p>
          </p:txBody>
        </p:sp>
        <p:sp>
          <p:nvSpPr>
            <p:cNvPr id="25" name="Oval 120">
              <a:extLst>
                <a:ext uri="{FF2B5EF4-FFF2-40B4-BE49-F238E27FC236}">
                  <a16:creationId xmlns:a16="http://schemas.microsoft.com/office/drawing/2014/main" id="{48B95DBB-4C5F-49F2-460E-E853CD648417}"/>
                </a:ext>
              </a:extLst>
            </p:cNvPr>
            <p:cNvSpPr>
              <a:spLocks noChangeArrowheads="1"/>
            </p:cNvSpPr>
            <p:nvPr userDrawn="1"/>
          </p:nvSpPr>
          <p:spPr bwMode="auto">
            <a:xfrm>
              <a:off x="544" y="438"/>
              <a:ext cx="770" cy="762"/>
            </a:xfrm>
            <a:prstGeom prst="ellipse">
              <a:avLst/>
            </a:prstGeom>
            <a:no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p>
          </p:txBody>
        </p:sp>
        <p:sp>
          <p:nvSpPr>
            <p:cNvPr id="26" name="Oval 121">
              <a:extLst>
                <a:ext uri="{FF2B5EF4-FFF2-40B4-BE49-F238E27FC236}">
                  <a16:creationId xmlns:a16="http://schemas.microsoft.com/office/drawing/2014/main" id="{9D220353-609E-FA52-3468-A1A1658E53F7}"/>
                </a:ext>
              </a:extLst>
            </p:cNvPr>
            <p:cNvSpPr>
              <a:spLocks noChangeArrowheads="1"/>
            </p:cNvSpPr>
            <p:nvPr userDrawn="1"/>
          </p:nvSpPr>
          <p:spPr bwMode="auto">
            <a:xfrm>
              <a:off x="637" y="438"/>
              <a:ext cx="763" cy="762"/>
            </a:xfrm>
            <a:prstGeom prst="ellipse">
              <a:avLst/>
            </a:prstGeom>
            <a:no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p>
          </p:txBody>
        </p:sp>
        <p:sp>
          <p:nvSpPr>
            <p:cNvPr id="27" name="Oval 122">
              <a:extLst>
                <a:ext uri="{FF2B5EF4-FFF2-40B4-BE49-F238E27FC236}">
                  <a16:creationId xmlns:a16="http://schemas.microsoft.com/office/drawing/2014/main" id="{49EE4A3F-ACF5-4909-859F-3279DB28BA87}"/>
                </a:ext>
              </a:extLst>
            </p:cNvPr>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p>
          </p:txBody>
        </p:sp>
        <p:sp>
          <p:nvSpPr>
            <p:cNvPr id="28" name="Oval 123">
              <a:extLst>
                <a:ext uri="{FF2B5EF4-FFF2-40B4-BE49-F238E27FC236}">
                  <a16:creationId xmlns:a16="http://schemas.microsoft.com/office/drawing/2014/main" id="{B16EC093-3426-5212-B771-6E2DBCDAD3C6}"/>
                </a:ext>
              </a:extLst>
            </p:cNvPr>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p>
          </p:txBody>
        </p:sp>
        <p:sp>
          <p:nvSpPr>
            <p:cNvPr id="29" name="Oval 124">
              <a:extLst>
                <a:ext uri="{FF2B5EF4-FFF2-40B4-BE49-F238E27FC236}">
                  <a16:creationId xmlns:a16="http://schemas.microsoft.com/office/drawing/2014/main" id="{D3C6471D-C363-06AC-99D6-AB20A3DC27A6}"/>
                </a:ext>
              </a:extLst>
            </p:cNvPr>
            <p:cNvSpPr>
              <a:spLocks noChangeArrowheads="1"/>
            </p:cNvSpPr>
            <p:nvPr userDrawn="1"/>
          </p:nvSpPr>
          <p:spPr bwMode="auto">
            <a:xfrm>
              <a:off x="248" y="1963"/>
              <a:ext cx="1245" cy="1244"/>
            </a:xfrm>
            <a:prstGeom prst="ellipse">
              <a:avLst/>
            </a:prstGeom>
            <a:no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p>
          </p:txBody>
        </p:sp>
        <p:sp>
          <p:nvSpPr>
            <p:cNvPr id="30" name="Oval 125">
              <a:extLst>
                <a:ext uri="{FF2B5EF4-FFF2-40B4-BE49-F238E27FC236}">
                  <a16:creationId xmlns:a16="http://schemas.microsoft.com/office/drawing/2014/main" id="{A0BCE81D-F129-8146-B289-B0C527F6FDEF}"/>
                </a:ext>
              </a:extLst>
            </p:cNvPr>
            <p:cNvSpPr>
              <a:spLocks noChangeArrowheads="1"/>
            </p:cNvSpPr>
            <p:nvPr userDrawn="1"/>
          </p:nvSpPr>
          <p:spPr bwMode="auto">
            <a:xfrm>
              <a:off x="209" y="1963"/>
              <a:ext cx="1237" cy="1244"/>
            </a:xfrm>
            <a:prstGeom prst="ellipse">
              <a:avLst/>
            </a:prstGeom>
            <a:no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p>
          </p:txBody>
        </p:sp>
        <p:sp>
          <p:nvSpPr>
            <p:cNvPr id="31" name="Oval 126">
              <a:extLst>
                <a:ext uri="{FF2B5EF4-FFF2-40B4-BE49-F238E27FC236}">
                  <a16:creationId xmlns:a16="http://schemas.microsoft.com/office/drawing/2014/main" id="{A7FD60EE-9989-73BC-2EBF-EC9574B79567}"/>
                </a:ext>
              </a:extLst>
            </p:cNvPr>
            <p:cNvSpPr>
              <a:spLocks noChangeArrowheads="1"/>
            </p:cNvSpPr>
            <p:nvPr userDrawn="1"/>
          </p:nvSpPr>
          <p:spPr bwMode="auto">
            <a:xfrm>
              <a:off x="271" y="1986"/>
              <a:ext cx="1245" cy="1245"/>
            </a:xfrm>
            <a:prstGeom prst="ellipse">
              <a:avLst/>
            </a:prstGeom>
            <a:no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p>
          </p:txBody>
        </p:sp>
        <p:sp>
          <p:nvSpPr>
            <p:cNvPr id="32" name="Oval 127">
              <a:extLst>
                <a:ext uri="{FF2B5EF4-FFF2-40B4-BE49-F238E27FC236}">
                  <a16:creationId xmlns:a16="http://schemas.microsoft.com/office/drawing/2014/main" id="{A30B20C9-CDE6-8B0D-FEC3-6B4F133BE362}"/>
                </a:ext>
              </a:extLst>
            </p:cNvPr>
            <p:cNvSpPr>
              <a:spLocks noChangeArrowheads="1"/>
            </p:cNvSpPr>
            <p:nvPr userDrawn="1"/>
          </p:nvSpPr>
          <p:spPr bwMode="auto">
            <a:xfrm>
              <a:off x="232" y="1947"/>
              <a:ext cx="1245" cy="1245"/>
            </a:xfrm>
            <a:prstGeom prst="ellipse">
              <a:avLst/>
            </a:prstGeom>
            <a:no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p>
          </p:txBody>
        </p:sp>
        <p:sp>
          <p:nvSpPr>
            <p:cNvPr id="33" name="Oval 128" descr="new smal workers">
              <a:extLst>
                <a:ext uri="{FF2B5EF4-FFF2-40B4-BE49-F238E27FC236}">
                  <a16:creationId xmlns:a16="http://schemas.microsoft.com/office/drawing/2014/main" id="{A4072D3C-5EF0-93E9-A3B7-5037DAF1BCBB}"/>
                </a:ext>
              </a:extLst>
            </p:cNvPr>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p>
          </p:txBody>
        </p:sp>
        <p:sp>
          <p:nvSpPr>
            <p:cNvPr id="34" name="Oval 129">
              <a:extLst>
                <a:ext uri="{FF2B5EF4-FFF2-40B4-BE49-F238E27FC236}">
                  <a16:creationId xmlns:a16="http://schemas.microsoft.com/office/drawing/2014/main" id="{3E900E73-EC2E-7DAE-76B7-BE50CDAE70EE}"/>
                </a:ext>
              </a:extLst>
            </p:cNvPr>
            <p:cNvSpPr>
              <a:spLocks noChangeArrowheads="1"/>
            </p:cNvSpPr>
            <p:nvPr userDrawn="1"/>
          </p:nvSpPr>
          <p:spPr bwMode="auto">
            <a:xfrm>
              <a:off x="162" y="2017"/>
              <a:ext cx="1238" cy="1245"/>
            </a:xfrm>
            <a:prstGeom prst="ellipse">
              <a:avLst/>
            </a:prstGeom>
            <a:no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p>
          </p:txBody>
        </p:sp>
        <p:sp>
          <p:nvSpPr>
            <p:cNvPr id="35" name="Oval 130">
              <a:extLst>
                <a:ext uri="{FF2B5EF4-FFF2-40B4-BE49-F238E27FC236}">
                  <a16:creationId xmlns:a16="http://schemas.microsoft.com/office/drawing/2014/main" id="{D8E11EC8-7286-240C-3F21-A548982076C7}"/>
                </a:ext>
              </a:extLst>
            </p:cNvPr>
            <p:cNvSpPr>
              <a:spLocks noChangeArrowheads="1"/>
            </p:cNvSpPr>
            <p:nvPr userDrawn="1"/>
          </p:nvSpPr>
          <p:spPr bwMode="auto">
            <a:xfrm>
              <a:off x="310" y="1947"/>
              <a:ext cx="1245" cy="1245"/>
            </a:xfrm>
            <a:prstGeom prst="ellipse">
              <a:avLst/>
            </a:prstGeom>
            <a:no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p>
          </p:txBody>
        </p:sp>
        <p:sp>
          <p:nvSpPr>
            <p:cNvPr id="36" name="Oval 131">
              <a:extLst>
                <a:ext uri="{FF2B5EF4-FFF2-40B4-BE49-F238E27FC236}">
                  <a16:creationId xmlns:a16="http://schemas.microsoft.com/office/drawing/2014/main" id="{08F2F3A9-3F3C-1339-0A2E-E7D1A91F0DEE}"/>
                </a:ext>
              </a:extLst>
            </p:cNvPr>
            <p:cNvSpPr>
              <a:spLocks noChangeArrowheads="1"/>
            </p:cNvSpPr>
            <p:nvPr userDrawn="1"/>
          </p:nvSpPr>
          <p:spPr bwMode="auto">
            <a:xfrm>
              <a:off x="303" y="2017"/>
              <a:ext cx="1244" cy="1245"/>
            </a:xfrm>
            <a:prstGeom prst="ellipse">
              <a:avLst/>
            </a:prstGeom>
            <a:no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p>
          </p:txBody>
        </p:sp>
        <p:sp>
          <p:nvSpPr>
            <p:cNvPr id="37" name="Oval 132">
              <a:extLst>
                <a:ext uri="{FF2B5EF4-FFF2-40B4-BE49-F238E27FC236}">
                  <a16:creationId xmlns:a16="http://schemas.microsoft.com/office/drawing/2014/main" id="{53D5C2B3-47E9-A270-843F-62D249F336C4}"/>
                </a:ext>
              </a:extLst>
            </p:cNvPr>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p>
          </p:txBody>
        </p:sp>
        <p:sp>
          <p:nvSpPr>
            <p:cNvPr id="38" name="Oval 133">
              <a:extLst>
                <a:ext uri="{FF2B5EF4-FFF2-40B4-BE49-F238E27FC236}">
                  <a16:creationId xmlns:a16="http://schemas.microsoft.com/office/drawing/2014/main" id="{C2E3501D-A5F1-C5F0-6342-DFE0D2EB2521}"/>
                </a:ext>
              </a:extLst>
            </p:cNvPr>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p>
          </p:txBody>
        </p:sp>
        <p:sp>
          <p:nvSpPr>
            <p:cNvPr id="39" name="Oval 134">
              <a:extLst>
                <a:ext uri="{FF2B5EF4-FFF2-40B4-BE49-F238E27FC236}">
                  <a16:creationId xmlns:a16="http://schemas.microsoft.com/office/drawing/2014/main" id="{58FEA649-833B-6E03-095A-7C6296EFDEA5}"/>
                </a:ext>
              </a:extLst>
            </p:cNvPr>
            <p:cNvSpPr>
              <a:spLocks noChangeArrowheads="1"/>
            </p:cNvSpPr>
            <p:nvPr userDrawn="1"/>
          </p:nvSpPr>
          <p:spPr bwMode="auto">
            <a:xfrm>
              <a:off x="598" y="2959"/>
              <a:ext cx="1035" cy="1034"/>
            </a:xfrm>
            <a:prstGeom prst="ellipse">
              <a:avLst/>
            </a:prstGeom>
            <a:no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p>
          </p:txBody>
        </p:sp>
        <p:sp>
          <p:nvSpPr>
            <p:cNvPr id="40" name="Oval 135">
              <a:extLst>
                <a:ext uri="{FF2B5EF4-FFF2-40B4-BE49-F238E27FC236}">
                  <a16:creationId xmlns:a16="http://schemas.microsoft.com/office/drawing/2014/main" id="{AEF78F69-639D-215D-9534-A79962147776}"/>
                </a:ext>
              </a:extLst>
            </p:cNvPr>
            <p:cNvSpPr>
              <a:spLocks noChangeArrowheads="1"/>
            </p:cNvSpPr>
            <p:nvPr userDrawn="1"/>
          </p:nvSpPr>
          <p:spPr bwMode="auto">
            <a:xfrm>
              <a:off x="567" y="2959"/>
              <a:ext cx="1027" cy="1034"/>
            </a:xfrm>
            <a:prstGeom prst="ellipse">
              <a:avLst/>
            </a:prstGeom>
            <a:no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p>
          </p:txBody>
        </p:sp>
        <p:sp>
          <p:nvSpPr>
            <p:cNvPr id="41" name="Oval 136">
              <a:extLst>
                <a:ext uri="{FF2B5EF4-FFF2-40B4-BE49-F238E27FC236}">
                  <a16:creationId xmlns:a16="http://schemas.microsoft.com/office/drawing/2014/main" id="{C7534E08-E0E6-0948-F13B-E828950B2313}"/>
                </a:ext>
              </a:extLst>
            </p:cNvPr>
            <p:cNvSpPr>
              <a:spLocks noChangeArrowheads="1"/>
            </p:cNvSpPr>
            <p:nvPr userDrawn="1"/>
          </p:nvSpPr>
          <p:spPr bwMode="auto">
            <a:xfrm>
              <a:off x="622" y="2982"/>
              <a:ext cx="1027" cy="1035"/>
            </a:xfrm>
            <a:prstGeom prst="ellipse">
              <a:avLst/>
            </a:prstGeom>
            <a:no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p>
          </p:txBody>
        </p:sp>
        <p:sp>
          <p:nvSpPr>
            <p:cNvPr id="42" name="Oval 137">
              <a:extLst>
                <a:ext uri="{FF2B5EF4-FFF2-40B4-BE49-F238E27FC236}">
                  <a16:creationId xmlns:a16="http://schemas.microsoft.com/office/drawing/2014/main" id="{0D18DCA0-77FB-D009-0214-9D24D256E030}"/>
                </a:ext>
              </a:extLst>
            </p:cNvPr>
            <p:cNvSpPr>
              <a:spLocks noChangeArrowheads="1"/>
            </p:cNvSpPr>
            <p:nvPr userDrawn="1"/>
          </p:nvSpPr>
          <p:spPr bwMode="auto">
            <a:xfrm>
              <a:off x="583" y="2951"/>
              <a:ext cx="1034" cy="1035"/>
            </a:xfrm>
            <a:prstGeom prst="ellipse">
              <a:avLst/>
            </a:prstGeom>
            <a:no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p>
          </p:txBody>
        </p:sp>
        <p:sp>
          <p:nvSpPr>
            <p:cNvPr id="43" name="Oval 138" descr="boom">
              <a:extLst>
                <a:ext uri="{FF2B5EF4-FFF2-40B4-BE49-F238E27FC236}">
                  <a16:creationId xmlns:a16="http://schemas.microsoft.com/office/drawing/2014/main" id="{5F3FC8C0-BCEB-B693-27B3-5FB73D38E701}"/>
                </a:ext>
              </a:extLst>
            </p:cNvPr>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p>
          </p:txBody>
        </p:sp>
        <p:sp>
          <p:nvSpPr>
            <p:cNvPr id="44" name="Oval 139">
              <a:extLst>
                <a:ext uri="{FF2B5EF4-FFF2-40B4-BE49-F238E27FC236}">
                  <a16:creationId xmlns:a16="http://schemas.microsoft.com/office/drawing/2014/main" id="{0B28540F-97AA-3084-F221-DCCDECF621B7}"/>
                </a:ext>
              </a:extLst>
            </p:cNvPr>
            <p:cNvSpPr>
              <a:spLocks noChangeArrowheads="1"/>
            </p:cNvSpPr>
            <p:nvPr userDrawn="1"/>
          </p:nvSpPr>
          <p:spPr bwMode="auto">
            <a:xfrm>
              <a:off x="528" y="3005"/>
              <a:ext cx="1027" cy="1035"/>
            </a:xfrm>
            <a:prstGeom prst="ellipse">
              <a:avLst/>
            </a:prstGeom>
            <a:no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p>
          </p:txBody>
        </p:sp>
        <p:sp>
          <p:nvSpPr>
            <p:cNvPr id="45" name="Oval 140">
              <a:extLst>
                <a:ext uri="{FF2B5EF4-FFF2-40B4-BE49-F238E27FC236}">
                  <a16:creationId xmlns:a16="http://schemas.microsoft.com/office/drawing/2014/main" id="{B12F8A08-CDFF-8D89-4D48-4D6A07BB47EB}"/>
                </a:ext>
              </a:extLst>
            </p:cNvPr>
            <p:cNvSpPr>
              <a:spLocks noChangeArrowheads="1"/>
            </p:cNvSpPr>
            <p:nvPr userDrawn="1"/>
          </p:nvSpPr>
          <p:spPr bwMode="auto">
            <a:xfrm>
              <a:off x="645" y="3005"/>
              <a:ext cx="1035" cy="1035"/>
            </a:xfrm>
            <a:prstGeom prst="ellipse">
              <a:avLst/>
            </a:prstGeom>
            <a:no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p>
          </p:txBody>
        </p:sp>
        <p:sp>
          <p:nvSpPr>
            <p:cNvPr id="46" name="Oval 141">
              <a:extLst>
                <a:ext uri="{FF2B5EF4-FFF2-40B4-BE49-F238E27FC236}">
                  <a16:creationId xmlns:a16="http://schemas.microsoft.com/office/drawing/2014/main" id="{0065591B-A0F6-5B16-D78E-C6543953076F}"/>
                </a:ext>
              </a:extLst>
            </p:cNvPr>
            <p:cNvSpPr>
              <a:spLocks noChangeArrowheads="1"/>
            </p:cNvSpPr>
            <p:nvPr userDrawn="1"/>
          </p:nvSpPr>
          <p:spPr bwMode="auto">
            <a:xfrm>
              <a:off x="653" y="2951"/>
              <a:ext cx="1027" cy="1035"/>
            </a:xfrm>
            <a:prstGeom prst="ellipse">
              <a:avLst/>
            </a:prstGeom>
            <a:no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p>
          </p:txBody>
        </p:sp>
      </p:grpSp>
      <p:sp>
        <p:nvSpPr>
          <p:cNvPr id="3075" name="Rectangle 3"/>
          <p:cNvSpPr>
            <a:spLocks noGrp="1" noChangeArrowheads="1"/>
          </p:cNvSpPr>
          <p:nvPr>
            <p:ph type="ctrTitle"/>
          </p:nvPr>
        </p:nvSpPr>
        <p:spPr>
          <a:xfrm>
            <a:off x="4078818" y="3271839"/>
            <a:ext cx="7393516"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4078818" y="4092576"/>
            <a:ext cx="7393516"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534802637"/>
      </p:ext>
    </p:extLst>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22DB156-0DCA-3DB4-3F6E-81DCB6A246C5}"/>
              </a:ext>
            </a:extLst>
          </p:cNvPr>
          <p:cNvSpPr>
            <a:spLocks noGrp="1"/>
          </p:cNvSpPr>
          <p:nvPr>
            <p:ph type="dt" sz="half" idx="10"/>
          </p:nvPr>
        </p:nvSpPr>
        <p:spPr/>
        <p:txBody>
          <a:bodyPr/>
          <a:lstStyle>
            <a:lvl1pPr>
              <a:defRPr/>
            </a:lvl1pPr>
          </a:lstStyle>
          <a:p>
            <a:pPr>
              <a:defRPr/>
            </a:pPr>
            <a:endParaRPr lang="en-ZA"/>
          </a:p>
        </p:txBody>
      </p:sp>
      <p:sp>
        <p:nvSpPr>
          <p:cNvPr id="5" name="Footer Placeholder 4">
            <a:extLst>
              <a:ext uri="{FF2B5EF4-FFF2-40B4-BE49-F238E27FC236}">
                <a16:creationId xmlns:a16="http://schemas.microsoft.com/office/drawing/2014/main" id="{B46519DC-13C8-670E-2E4A-E7BB0D283CB0}"/>
              </a:ext>
            </a:extLst>
          </p:cNvPr>
          <p:cNvSpPr>
            <a:spLocks noGrp="1"/>
          </p:cNvSpPr>
          <p:nvPr>
            <p:ph type="ftr" sz="quarter" idx="11"/>
          </p:nvPr>
        </p:nvSpPr>
        <p:spPr>
          <a:xfrm>
            <a:off x="4176185" y="6453189"/>
            <a:ext cx="3839633" cy="268287"/>
          </a:xfrm>
          <a:prstGeom prst="rect">
            <a:avLst/>
          </a:prstGeom>
        </p:spPr>
        <p:txBody>
          <a:bodyPr/>
          <a:lstStyle>
            <a:lvl1pPr eaLnBrk="1" hangingPunct="1">
              <a:defRPr>
                <a:latin typeface="Arial" charset="0"/>
                <a:cs typeface="Arial" charset="0"/>
              </a:defRPr>
            </a:lvl1pPr>
          </a:lstStyle>
          <a:p>
            <a:pPr>
              <a:defRPr/>
            </a:pPr>
            <a:endParaRPr lang="en-ZA"/>
          </a:p>
        </p:txBody>
      </p:sp>
      <p:sp>
        <p:nvSpPr>
          <p:cNvPr id="6" name="Slide Number Placeholder 5">
            <a:extLst>
              <a:ext uri="{FF2B5EF4-FFF2-40B4-BE49-F238E27FC236}">
                <a16:creationId xmlns:a16="http://schemas.microsoft.com/office/drawing/2014/main" id="{0A85F1BA-A7D2-1659-7ED3-7A864114F77C}"/>
              </a:ext>
            </a:extLst>
          </p:cNvPr>
          <p:cNvSpPr>
            <a:spLocks noGrp="1"/>
          </p:cNvSpPr>
          <p:nvPr>
            <p:ph type="sldNum" sz="quarter" idx="12"/>
          </p:nvPr>
        </p:nvSpPr>
        <p:spPr/>
        <p:txBody>
          <a:bodyPr/>
          <a:lstStyle>
            <a:lvl1pPr>
              <a:defRPr/>
            </a:lvl1pPr>
          </a:lstStyle>
          <a:p>
            <a:pPr>
              <a:defRPr/>
            </a:pPr>
            <a:fld id="{FB42F7DF-F91E-46B8-9D77-9CD9F93FE193}" type="slidenum">
              <a:rPr lang="en-ZA" altLang="en-US"/>
              <a:pPr>
                <a:defRPr/>
              </a:pPr>
              <a:t>‹#›</a:t>
            </a:fld>
            <a:endParaRPr lang="en-ZA" altLang="en-US"/>
          </a:p>
        </p:txBody>
      </p:sp>
    </p:spTree>
    <p:extLst>
      <p:ext uri="{BB962C8B-B14F-4D97-AF65-F5344CB8AC3E}">
        <p14:creationId xmlns:p14="http://schemas.microsoft.com/office/powerpoint/2010/main" val="3293837785"/>
      </p:ext>
    </p:extLst>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2C1C9BC6-B6E1-2E99-F25B-5EA250B383C5}"/>
              </a:ext>
            </a:extLst>
          </p:cNvPr>
          <p:cNvSpPr>
            <a:spLocks noGrp="1"/>
          </p:cNvSpPr>
          <p:nvPr>
            <p:ph type="dt" sz="half" idx="10"/>
          </p:nvPr>
        </p:nvSpPr>
        <p:spPr/>
        <p:txBody>
          <a:bodyPr/>
          <a:lstStyle>
            <a:lvl1pPr>
              <a:defRPr/>
            </a:lvl1pPr>
          </a:lstStyle>
          <a:p>
            <a:pPr>
              <a:defRPr/>
            </a:pPr>
            <a:endParaRPr lang="en-ZA"/>
          </a:p>
        </p:txBody>
      </p:sp>
      <p:sp>
        <p:nvSpPr>
          <p:cNvPr id="5" name="Footer Placeholder 4">
            <a:extLst>
              <a:ext uri="{FF2B5EF4-FFF2-40B4-BE49-F238E27FC236}">
                <a16:creationId xmlns:a16="http://schemas.microsoft.com/office/drawing/2014/main" id="{929EBFED-5440-C35D-9C8D-1376B807B150}"/>
              </a:ext>
            </a:extLst>
          </p:cNvPr>
          <p:cNvSpPr>
            <a:spLocks noGrp="1"/>
          </p:cNvSpPr>
          <p:nvPr>
            <p:ph type="ftr" sz="quarter" idx="11"/>
          </p:nvPr>
        </p:nvSpPr>
        <p:spPr>
          <a:xfrm>
            <a:off x="4176185" y="6453189"/>
            <a:ext cx="3839633" cy="268287"/>
          </a:xfrm>
          <a:prstGeom prst="rect">
            <a:avLst/>
          </a:prstGeom>
        </p:spPr>
        <p:txBody>
          <a:bodyPr/>
          <a:lstStyle>
            <a:lvl1pPr eaLnBrk="1" hangingPunct="1">
              <a:defRPr>
                <a:latin typeface="Arial" charset="0"/>
                <a:cs typeface="Arial" charset="0"/>
              </a:defRPr>
            </a:lvl1pPr>
          </a:lstStyle>
          <a:p>
            <a:pPr>
              <a:defRPr/>
            </a:pPr>
            <a:endParaRPr lang="en-ZA"/>
          </a:p>
        </p:txBody>
      </p:sp>
      <p:sp>
        <p:nvSpPr>
          <p:cNvPr id="6" name="Slide Number Placeholder 5">
            <a:extLst>
              <a:ext uri="{FF2B5EF4-FFF2-40B4-BE49-F238E27FC236}">
                <a16:creationId xmlns:a16="http://schemas.microsoft.com/office/drawing/2014/main" id="{669764D3-D57B-F4E9-548D-9DEA9B231CBB}"/>
              </a:ext>
            </a:extLst>
          </p:cNvPr>
          <p:cNvSpPr>
            <a:spLocks noGrp="1"/>
          </p:cNvSpPr>
          <p:nvPr>
            <p:ph type="sldNum" sz="quarter" idx="12"/>
          </p:nvPr>
        </p:nvSpPr>
        <p:spPr/>
        <p:txBody>
          <a:bodyPr/>
          <a:lstStyle>
            <a:lvl1pPr>
              <a:defRPr/>
            </a:lvl1pPr>
          </a:lstStyle>
          <a:p>
            <a:pPr>
              <a:defRPr/>
            </a:pPr>
            <a:fld id="{0E872B59-9FAB-4C3F-880C-7E63B9587756}" type="slidenum">
              <a:rPr lang="en-ZA" altLang="en-US"/>
              <a:pPr>
                <a:defRPr/>
              </a:pPr>
              <a:t>‹#›</a:t>
            </a:fld>
            <a:endParaRPr lang="en-ZA" altLang="en-US"/>
          </a:p>
        </p:txBody>
      </p:sp>
    </p:spTree>
    <p:extLst>
      <p:ext uri="{BB962C8B-B14F-4D97-AF65-F5344CB8AC3E}">
        <p14:creationId xmlns:p14="http://schemas.microsoft.com/office/powerpoint/2010/main" val="3251766038"/>
      </p:ext>
    </p:extLst>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8CB3D272-D645-5B84-0207-19910E80049D}"/>
              </a:ext>
            </a:extLst>
          </p:cNvPr>
          <p:cNvSpPr>
            <a:spLocks noGrp="1"/>
          </p:cNvSpPr>
          <p:nvPr>
            <p:ph type="dt" sz="half" idx="10"/>
          </p:nvPr>
        </p:nvSpPr>
        <p:spPr/>
        <p:txBody>
          <a:bodyPr/>
          <a:lstStyle>
            <a:lvl1pPr>
              <a:defRPr/>
            </a:lvl1pPr>
          </a:lstStyle>
          <a:p>
            <a:pPr>
              <a:defRPr/>
            </a:pPr>
            <a:endParaRPr lang="en-ZA"/>
          </a:p>
        </p:txBody>
      </p:sp>
      <p:sp>
        <p:nvSpPr>
          <p:cNvPr id="6" name="Footer Placeholder 5">
            <a:extLst>
              <a:ext uri="{FF2B5EF4-FFF2-40B4-BE49-F238E27FC236}">
                <a16:creationId xmlns:a16="http://schemas.microsoft.com/office/drawing/2014/main" id="{8049DF40-DD66-0572-FCC8-8269A0FD63B1}"/>
              </a:ext>
            </a:extLst>
          </p:cNvPr>
          <p:cNvSpPr>
            <a:spLocks noGrp="1"/>
          </p:cNvSpPr>
          <p:nvPr>
            <p:ph type="ftr" sz="quarter" idx="11"/>
          </p:nvPr>
        </p:nvSpPr>
        <p:spPr>
          <a:xfrm>
            <a:off x="4176185" y="6453189"/>
            <a:ext cx="3839633" cy="268287"/>
          </a:xfrm>
          <a:prstGeom prst="rect">
            <a:avLst/>
          </a:prstGeom>
        </p:spPr>
        <p:txBody>
          <a:bodyPr/>
          <a:lstStyle>
            <a:lvl1pPr eaLnBrk="1" hangingPunct="1">
              <a:defRPr>
                <a:latin typeface="Arial" charset="0"/>
                <a:cs typeface="Arial" charset="0"/>
              </a:defRPr>
            </a:lvl1pPr>
          </a:lstStyle>
          <a:p>
            <a:pPr>
              <a:defRPr/>
            </a:pPr>
            <a:endParaRPr lang="en-ZA"/>
          </a:p>
        </p:txBody>
      </p:sp>
      <p:sp>
        <p:nvSpPr>
          <p:cNvPr id="7" name="Slide Number Placeholder 6">
            <a:extLst>
              <a:ext uri="{FF2B5EF4-FFF2-40B4-BE49-F238E27FC236}">
                <a16:creationId xmlns:a16="http://schemas.microsoft.com/office/drawing/2014/main" id="{46E71371-4128-009B-4718-5A93847A768C}"/>
              </a:ext>
            </a:extLst>
          </p:cNvPr>
          <p:cNvSpPr>
            <a:spLocks noGrp="1"/>
          </p:cNvSpPr>
          <p:nvPr>
            <p:ph type="sldNum" sz="quarter" idx="12"/>
          </p:nvPr>
        </p:nvSpPr>
        <p:spPr/>
        <p:txBody>
          <a:bodyPr/>
          <a:lstStyle>
            <a:lvl1pPr>
              <a:defRPr/>
            </a:lvl1pPr>
          </a:lstStyle>
          <a:p>
            <a:pPr>
              <a:defRPr/>
            </a:pPr>
            <a:fld id="{012CB58B-C152-433A-82FF-70ED7D62DB64}" type="slidenum">
              <a:rPr lang="en-ZA" altLang="en-US"/>
              <a:pPr>
                <a:defRPr/>
              </a:pPr>
              <a:t>‹#›</a:t>
            </a:fld>
            <a:endParaRPr lang="en-ZA" altLang="en-US"/>
          </a:p>
        </p:txBody>
      </p:sp>
    </p:spTree>
    <p:extLst>
      <p:ext uri="{BB962C8B-B14F-4D97-AF65-F5344CB8AC3E}">
        <p14:creationId xmlns:p14="http://schemas.microsoft.com/office/powerpoint/2010/main" val="3554251031"/>
      </p:ext>
    </p:extLst>
  </p:cSld>
  <p:clrMapOvr>
    <a:masterClrMapping/>
  </p:clrMapOvr>
  <p:transition spd="slow">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2756F684-D97C-012A-FC11-1C4F7EB46196}"/>
              </a:ext>
            </a:extLst>
          </p:cNvPr>
          <p:cNvSpPr>
            <a:spLocks noGrp="1"/>
          </p:cNvSpPr>
          <p:nvPr>
            <p:ph type="dt" sz="half" idx="10"/>
          </p:nvPr>
        </p:nvSpPr>
        <p:spPr/>
        <p:txBody>
          <a:bodyPr/>
          <a:lstStyle>
            <a:lvl1pPr>
              <a:defRPr/>
            </a:lvl1pPr>
          </a:lstStyle>
          <a:p>
            <a:pPr>
              <a:defRPr/>
            </a:pPr>
            <a:endParaRPr lang="en-ZA"/>
          </a:p>
        </p:txBody>
      </p:sp>
      <p:sp>
        <p:nvSpPr>
          <p:cNvPr id="8" name="Footer Placeholder 7">
            <a:extLst>
              <a:ext uri="{FF2B5EF4-FFF2-40B4-BE49-F238E27FC236}">
                <a16:creationId xmlns:a16="http://schemas.microsoft.com/office/drawing/2014/main" id="{CBD6751F-00B3-74F8-430B-1743D5C14AF2}"/>
              </a:ext>
            </a:extLst>
          </p:cNvPr>
          <p:cNvSpPr>
            <a:spLocks noGrp="1"/>
          </p:cNvSpPr>
          <p:nvPr>
            <p:ph type="ftr" sz="quarter" idx="11"/>
          </p:nvPr>
        </p:nvSpPr>
        <p:spPr>
          <a:xfrm>
            <a:off x="4176185" y="6453189"/>
            <a:ext cx="3839633" cy="268287"/>
          </a:xfrm>
          <a:prstGeom prst="rect">
            <a:avLst/>
          </a:prstGeom>
        </p:spPr>
        <p:txBody>
          <a:bodyPr/>
          <a:lstStyle>
            <a:lvl1pPr eaLnBrk="1" hangingPunct="1">
              <a:defRPr>
                <a:latin typeface="Arial" charset="0"/>
                <a:cs typeface="Arial" charset="0"/>
              </a:defRPr>
            </a:lvl1pPr>
          </a:lstStyle>
          <a:p>
            <a:pPr>
              <a:defRPr/>
            </a:pPr>
            <a:endParaRPr lang="en-ZA"/>
          </a:p>
        </p:txBody>
      </p:sp>
      <p:sp>
        <p:nvSpPr>
          <p:cNvPr id="9" name="Slide Number Placeholder 8">
            <a:extLst>
              <a:ext uri="{FF2B5EF4-FFF2-40B4-BE49-F238E27FC236}">
                <a16:creationId xmlns:a16="http://schemas.microsoft.com/office/drawing/2014/main" id="{29797DAF-F0BC-0F2F-4C01-536ACE6B1A69}"/>
              </a:ext>
            </a:extLst>
          </p:cNvPr>
          <p:cNvSpPr>
            <a:spLocks noGrp="1"/>
          </p:cNvSpPr>
          <p:nvPr>
            <p:ph type="sldNum" sz="quarter" idx="12"/>
          </p:nvPr>
        </p:nvSpPr>
        <p:spPr/>
        <p:txBody>
          <a:bodyPr/>
          <a:lstStyle>
            <a:lvl1pPr>
              <a:defRPr/>
            </a:lvl1pPr>
          </a:lstStyle>
          <a:p>
            <a:pPr>
              <a:defRPr/>
            </a:pPr>
            <a:fld id="{DF1A3A1C-C868-426D-9360-8006D36AB802}" type="slidenum">
              <a:rPr lang="en-ZA" altLang="en-US"/>
              <a:pPr>
                <a:defRPr/>
              </a:pPr>
              <a:t>‹#›</a:t>
            </a:fld>
            <a:endParaRPr lang="en-ZA" altLang="en-US"/>
          </a:p>
        </p:txBody>
      </p:sp>
    </p:spTree>
    <p:extLst>
      <p:ext uri="{BB962C8B-B14F-4D97-AF65-F5344CB8AC3E}">
        <p14:creationId xmlns:p14="http://schemas.microsoft.com/office/powerpoint/2010/main" val="2597402217"/>
      </p:ext>
    </p:extLst>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456491C-265F-AD61-8376-64584FE03B7D}"/>
              </a:ext>
            </a:extLst>
          </p:cNvPr>
          <p:cNvSpPr>
            <a:spLocks noGrp="1"/>
          </p:cNvSpPr>
          <p:nvPr>
            <p:ph type="dt" sz="half" idx="10"/>
          </p:nvPr>
        </p:nvSpPr>
        <p:spPr/>
        <p:txBody>
          <a:bodyPr/>
          <a:lstStyle>
            <a:lvl1pPr>
              <a:defRPr/>
            </a:lvl1pPr>
          </a:lstStyle>
          <a:p>
            <a:pPr>
              <a:defRPr/>
            </a:pPr>
            <a:endParaRPr lang="en-ZA"/>
          </a:p>
        </p:txBody>
      </p:sp>
      <p:sp>
        <p:nvSpPr>
          <p:cNvPr id="4" name="Footer Placeholder 3">
            <a:extLst>
              <a:ext uri="{FF2B5EF4-FFF2-40B4-BE49-F238E27FC236}">
                <a16:creationId xmlns:a16="http://schemas.microsoft.com/office/drawing/2014/main" id="{2F36BFC6-2221-2B82-4DB8-5196C390BD7D}"/>
              </a:ext>
            </a:extLst>
          </p:cNvPr>
          <p:cNvSpPr>
            <a:spLocks noGrp="1"/>
          </p:cNvSpPr>
          <p:nvPr>
            <p:ph type="ftr" sz="quarter" idx="11"/>
          </p:nvPr>
        </p:nvSpPr>
        <p:spPr>
          <a:xfrm>
            <a:off x="4176185" y="6453189"/>
            <a:ext cx="3839633" cy="268287"/>
          </a:xfrm>
          <a:prstGeom prst="rect">
            <a:avLst/>
          </a:prstGeom>
        </p:spPr>
        <p:txBody>
          <a:bodyPr/>
          <a:lstStyle>
            <a:lvl1pPr eaLnBrk="1" hangingPunct="1">
              <a:defRPr>
                <a:latin typeface="Arial" charset="0"/>
                <a:cs typeface="Arial" charset="0"/>
              </a:defRPr>
            </a:lvl1pPr>
          </a:lstStyle>
          <a:p>
            <a:pPr>
              <a:defRPr/>
            </a:pPr>
            <a:endParaRPr lang="en-ZA"/>
          </a:p>
        </p:txBody>
      </p:sp>
      <p:sp>
        <p:nvSpPr>
          <p:cNvPr id="5" name="Slide Number Placeholder 4">
            <a:extLst>
              <a:ext uri="{FF2B5EF4-FFF2-40B4-BE49-F238E27FC236}">
                <a16:creationId xmlns:a16="http://schemas.microsoft.com/office/drawing/2014/main" id="{EFF08634-5435-25CF-3270-A43DB6D99A72}"/>
              </a:ext>
            </a:extLst>
          </p:cNvPr>
          <p:cNvSpPr>
            <a:spLocks noGrp="1"/>
          </p:cNvSpPr>
          <p:nvPr>
            <p:ph type="sldNum" sz="quarter" idx="12"/>
          </p:nvPr>
        </p:nvSpPr>
        <p:spPr/>
        <p:txBody>
          <a:bodyPr/>
          <a:lstStyle>
            <a:lvl1pPr>
              <a:defRPr/>
            </a:lvl1pPr>
          </a:lstStyle>
          <a:p>
            <a:pPr>
              <a:defRPr/>
            </a:pPr>
            <a:fld id="{90DEDB22-7BD4-4B18-8232-3AC428868858}" type="slidenum">
              <a:rPr lang="en-ZA" altLang="en-US"/>
              <a:pPr>
                <a:defRPr/>
              </a:pPr>
              <a:t>‹#›</a:t>
            </a:fld>
            <a:endParaRPr lang="en-ZA" altLang="en-US"/>
          </a:p>
        </p:txBody>
      </p:sp>
    </p:spTree>
    <p:extLst>
      <p:ext uri="{BB962C8B-B14F-4D97-AF65-F5344CB8AC3E}">
        <p14:creationId xmlns:p14="http://schemas.microsoft.com/office/powerpoint/2010/main" val="1238360438"/>
      </p:ext>
    </p:extLst>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E7A531-CB0A-FBDE-757D-690B57CE35FA}"/>
              </a:ext>
            </a:extLst>
          </p:cNvPr>
          <p:cNvSpPr>
            <a:spLocks noGrp="1"/>
          </p:cNvSpPr>
          <p:nvPr>
            <p:ph type="dt" sz="half" idx="10"/>
          </p:nvPr>
        </p:nvSpPr>
        <p:spPr/>
        <p:txBody>
          <a:bodyPr/>
          <a:lstStyle>
            <a:lvl1pPr>
              <a:defRPr/>
            </a:lvl1pPr>
          </a:lstStyle>
          <a:p>
            <a:pPr>
              <a:defRPr/>
            </a:pPr>
            <a:endParaRPr lang="en-ZA"/>
          </a:p>
        </p:txBody>
      </p:sp>
      <p:sp>
        <p:nvSpPr>
          <p:cNvPr id="3" name="Footer Placeholder 2">
            <a:extLst>
              <a:ext uri="{FF2B5EF4-FFF2-40B4-BE49-F238E27FC236}">
                <a16:creationId xmlns:a16="http://schemas.microsoft.com/office/drawing/2014/main" id="{C209E7A0-8164-E2E9-6D2B-B5EADE4E08B7}"/>
              </a:ext>
            </a:extLst>
          </p:cNvPr>
          <p:cNvSpPr>
            <a:spLocks noGrp="1"/>
          </p:cNvSpPr>
          <p:nvPr>
            <p:ph type="ftr" sz="quarter" idx="11"/>
          </p:nvPr>
        </p:nvSpPr>
        <p:spPr>
          <a:xfrm>
            <a:off x="4176185" y="6453189"/>
            <a:ext cx="3839633" cy="268287"/>
          </a:xfrm>
          <a:prstGeom prst="rect">
            <a:avLst/>
          </a:prstGeom>
        </p:spPr>
        <p:txBody>
          <a:bodyPr/>
          <a:lstStyle>
            <a:lvl1pPr eaLnBrk="1" hangingPunct="1">
              <a:defRPr>
                <a:latin typeface="Arial" charset="0"/>
                <a:cs typeface="Arial" charset="0"/>
              </a:defRPr>
            </a:lvl1pPr>
          </a:lstStyle>
          <a:p>
            <a:pPr>
              <a:defRPr/>
            </a:pPr>
            <a:endParaRPr lang="en-ZA"/>
          </a:p>
        </p:txBody>
      </p:sp>
      <p:sp>
        <p:nvSpPr>
          <p:cNvPr id="4" name="Slide Number Placeholder 3">
            <a:extLst>
              <a:ext uri="{FF2B5EF4-FFF2-40B4-BE49-F238E27FC236}">
                <a16:creationId xmlns:a16="http://schemas.microsoft.com/office/drawing/2014/main" id="{C43496D6-F37B-B3C7-6E66-4F0F57CC8B12}"/>
              </a:ext>
            </a:extLst>
          </p:cNvPr>
          <p:cNvSpPr>
            <a:spLocks noGrp="1"/>
          </p:cNvSpPr>
          <p:nvPr>
            <p:ph type="sldNum" sz="quarter" idx="12"/>
          </p:nvPr>
        </p:nvSpPr>
        <p:spPr/>
        <p:txBody>
          <a:bodyPr/>
          <a:lstStyle>
            <a:lvl1pPr>
              <a:defRPr/>
            </a:lvl1pPr>
          </a:lstStyle>
          <a:p>
            <a:pPr>
              <a:defRPr/>
            </a:pPr>
            <a:fld id="{E2C375BA-5924-420C-8E3D-3955589AA4B7}" type="slidenum">
              <a:rPr lang="en-ZA" altLang="en-US"/>
              <a:pPr>
                <a:defRPr/>
              </a:pPr>
              <a:t>‹#›</a:t>
            </a:fld>
            <a:endParaRPr lang="en-ZA" altLang="en-US"/>
          </a:p>
        </p:txBody>
      </p:sp>
    </p:spTree>
    <p:extLst>
      <p:ext uri="{BB962C8B-B14F-4D97-AF65-F5344CB8AC3E}">
        <p14:creationId xmlns:p14="http://schemas.microsoft.com/office/powerpoint/2010/main" val="3517031796"/>
      </p:ext>
    </p:extLst>
  </p:cSld>
  <p:clrMapOvr>
    <a:masterClrMapping/>
  </p:clrMapOvr>
  <p:transition spd="slow">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BD5CA5F2-B946-63CB-54D3-B92E4E2474BF}"/>
              </a:ext>
            </a:extLst>
          </p:cNvPr>
          <p:cNvSpPr>
            <a:spLocks noGrp="1"/>
          </p:cNvSpPr>
          <p:nvPr>
            <p:ph type="dt" sz="half" idx="10"/>
          </p:nvPr>
        </p:nvSpPr>
        <p:spPr/>
        <p:txBody>
          <a:bodyPr/>
          <a:lstStyle>
            <a:lvl1pPr>
              <a:defRPr/>
            </a:lvl1pPr>
          </a:lstStyle>
          <a:p>
            <a:pPr>
              <a:defRPr/>
            </a:pPr>
            <a:endParaRPr lang="en-ZA"/>
          </a:p>
        </p:txBody>
      </p:sp>
      <p:sp>
        <p:nvSpPr>
          <p:cNvPr id="6" name="Footer Placeholder 5">
            <a:extLst>
              <a:ext uri="{FF2B5EF4-FFF2-40B4-BE49-F238E27FC236}">
                <a16:creationId xmlns:a16="http://schemas.microsoft.com/office/drawing/2014/main" id="{1220A345-0675-B61B-1DC5-0B7D242DD2B9}"/>
              </a:ext>
            </a:extLst>
          </p:cNvPr>
          <p:cNvSpPr>
            <a:spLocks noGrp="1"/>
          </p:cNvSpPr>
          <p:nvPr>
            <p:ph type="ftr" sz="quarter" idx="11"/>
          </p:nvPr>
        </p:nvSpPr>
        <p:spPr>
          <a:xfrm>
            <a:off x="4176185" y="6453189"/>
            <a:ext cx="3839633" cy="268287"/>
          </a:xfrm>
          <a:prstGeom prst="rect">
            <a:avLst/>
          </a:prstGeom>
        </p:spPr>
        <p:txBody>
          <a:bodyPr/>
          <a:lstStyle>
            <a:lvl1pPr eaLnBrk="1" hangingPunct="1">
              <a:defRPr>
                <a:latin typeface="Arial" charset="0"/>
                <a:cs typeface="Arial" charset="0"/>
              </a:defRPr>
            </a:lvl1pPr>
          </a:lstStyle>
          <a:p>
            <a:pPr>
              <a:defRPr/>
            </a:pPr>
            <a:endParaRPr lang="en-ZA"/>
          </a:p>
        </p:txBody>
      </p:sp>
      <p:sp>
        <p:nvSpPr>
          <p:cNvPr id="7" name="Slide Number Placeholder 6">
            <a:extLst>
              <a:ext uri="{FF2B5EF4-FFF2-40B4-BE49-F238E27FC236}">
                <a16:creationId xmlns:a16="http://schemas.microsoft.com/office/drawing/2014/main" id="{27322094-74EF-34B2-3042-F349DC8BF800}"/>
              </a:ext>
            </a:extLst>
          </p:cNvPr>
          <p:cNvSpPr>
            <a:spLocks noGrp="1"/>
          </p:cNvSpPr>
          <p:nvPr>
            <p:ph type="sldNum" sz="quarter" idx="12"/>
          </p:nvPr>
        </p:nvSpPr>
        <p:spPr/>
        <p:txBody>
          <a:bodyPr/>
          <a:lstStyle>
            <a:lvl1pPr>
              <a:defRPr/>
            </a:lvl1pPr>
          </a:lstStyle>
          <a:p>
            <a:pPr>
              <a:defRPr/>
            </a:pPr>
            <a:fld id="{F3D85957-1F88-4BE4-B500-C900B5A893EE}" type="slidenum">
              <a:rPr lang="en-ZA" altLang="en-US"/>
              <a:pPr>
                <a:defRPr/>
              </a:pPr>
              <a:t>‹#›</a:t>
            </a:fld>
            <a:endParaRPr lang="en-ZA" altLang="en-US"/>
          </a:p>
        </p:txBody>
      </p:sp>
    </p:spTree>
    <p:extLst>
      <p:ext uri="{BB962C8B-B14F-4D97-AF65-F5344CB8AC3E}">
        <p14:creationId xmlns:p14="http://schemas.microsoft.com/office/powerpoint/2010/main" val="1727694241"/>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7E959089-4C90-3641-356F-68944FD6726C}"/>
              </a:ext>
            </a:extLst>
          </p:cNvPr>
          <p:cNvSpPr>
            <a:spLocks noGrp="1"/>
          </p:cNvSpPr>
          <p:nvPr>
            <p:ph type="dt" sz="half" idx="10"/>
          </p:nvPr>
        </p:nvSpPr>
        <p:spPr/>
        <p:txBody>
          <a:bodyPr/>
          <a:lstStyle>
            <a:lvl1pPr>
              <a:defRPr/>
            </a:lvl1pPr>
          </a:lstStyle>
          <a:p>
            <a:pPr>
              <a:defRPr/>
            </a:pPr>
            <a:endParaRPr lang="en-ZA" dirty="0"/>
          </a:p>
        </p:txBody>
      </p:sp>
      <p:sp>
        <p:nvSpPr>
          <p:cNvPr id="4" name="Footer Placeholder 3">
            <a:extLst>
              <a:ext uri="{FF2B5EF4-FFF2-40B4-BE49-F238E27FC236}">
                <a16:creationId xmlns:a16="http://schemas.microsoft.com/office/drawing/2014/main" id="{04F0220C-12C0-5330-DBDE-B0D376827BBB}"/>
              </a:ext>
            </a:extLst>
          </p:cNvPr>
          <p:cNvSpPr>
            <a:spLocks noGrp="1"/>
          </p:cNvSpPr>
          <p:nvPr>
            <p:ph type="ftr" sz="quarter" idx="11"/>
          </p:nvPr>
        </p:nvSpPr>
        <p:spPr>
          <a:xfrm>
            <a:off x="4176185" y="6453189"/>
            <a:ext cx="3839633" cy="268287"/>
          </a:xfrm>
          <a:prstGeom prst="rect">
            <a:avLst/>
          </a:prstGeom>
        </p:spPr>
        <p:txBody>
          <a:bodyPr/>
          <a:lstStyle>
            <a:lvl1pPr>
              <a:defRPr>
                <a:latin typeface="Arial" charset="0"/>
                <a:ea typeface="+mn-ea"/>
                <a:cs typeface="Arial" charset="0"/>
              </a:defRPr>
            </a:lvl1pPr>
          </a:lstStyle>
          <a:p>
            <a:pPr>
              <a:defRPr/>
            </a:pPr>
            <a:endParaRPr lang="en-ZA" dirty="0"/>
          </a:p>
        </p:txBody>
      </p:sp>
      <p:sp>
        <p:nvSpPr>
          <p:cNvPr id="5" name="Slide Number Placeholder 4">
            <a:extLst>
              <a:ext uri="{FF2B5EF4-FFF2-40B4-BE49-F238E27FC236}">
                <a16:creationId xmlns:a16="http://schemas.microsoft.com/office/drawing/2014/main" id="{E5284CE5-984C-1333-BC22-A1E9B03E0E40}"/>
              </a:ext>
            </a:extLst>
          </p:cNvPr>
          <p:cNvSpPr>
            <a:spLocks noGrp="1"/>
          </p:cNvSpPr>
          <p:nvPr>
            <p:ph type="sldNum" sz="quarter" idx="12"/>
          </p:nvPr>
        </p:nvSpPr>
        <p:spPr/>
        <p:txBody>
          <a:bodyPr/>
          <a:lstStyle>
            <a:lvl1pPr>
              <a:defRPr/>
            </a:lvl1pPr>
          </a:lstStyle>
          <a:p>
            <a:fld id="{9FB605D7-2E27-4312-A47A-36920DCC952E}" type="slidenum">
              <a:rPr lang="en-ZA" altLang="en-US"/>
              <a:pPr/>
              <a:t>‹#›</a:t>
            </a:fld>
            <a:endParaRPr lang="en-ZA" altLang="en-US" dirty="0"/>
          </a:p>
        </p:txBody>
      </p:sp>
    </p:spTree>
    <p:extLst>
      <p:ext uri="{BB962C8B-B14F-4D97-AF65-F5344CB8AC3E}">
        <p14:creationId xmlns:p14="http://schemas.microsoft.com/office/powerpoint/2010/main" val="630810291"/>
      </p:ext>
    </p:extLst>
  </p:cSld>
  <p:clrMapOvr>
    <a:masterClrMapping/>
  </p:clrMapOvr>
  <p:transition spd="slow">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D89FBDDD-A4E9-D53C-3F46-69A1EC2BABFE}"/>
              </a:ext>
            </a:extLst>
          </p:cNvPr>
          <p:cNvSpPr>
            <a:spLocks noGrp="1"/>
          </p:cNvSpPr>
          <p:nvPr>
            <p:ph type="dt" sz="half" idx="10"/>
          </p:nvPr>
        </p:nvSpPr>
        <p:spPr/>
        <p:txBody>
          <a:bodyPr/>
          <a:lstStyle>
            <a:lvl1pPr>
              <a:defRPr/>
            </a:lvl1pPr>
          </a:lstStyle>
          <a:p>
            <a:pPr>
              <a:defRPr/>
            </a:pPr>
            <a:endParaRPr lang="en-ZA"/>
          </a:p>
        </p:txBody>
      </p:sp>
      <p:sp>
        <p:nvSpPr>
          <p:cNvPr id="6" name="Footer Placeholder 5">
            <a:extLst>
              <a:ext uri="{FF2B5EF4-FFF2-40B4-BE49-F238E27FC236}">
                <a16:creationId xmlns:a16="http://schemas.microsoft.com/office/drawing/2014/main" id="{2CDD42DA-586E-D87D-AF17-92C1DCDD28BC}"/>
              </a:ext>
            </a:extLst>
          </p:cNvPr>
          <p:cNvSpPr>
            <a:spLocks noGrp="1"/>
          </p:cNvSpPr>
          <p:nvPr>
            <p:ph type="ftr" sz="quarter" idx="11"/>
          </p:nvPr>
        </p:nvSpPr>
        <p:spPr>
          <a:xfrm>
            <a:off x="4176185" y="6453189"/>
            <a:ext cx="3839633" cy="268287"/>
          </a:xfrm>
          <a:prstGeom prst="rect">
            <a:avLst/>
          </a:prstGeom>
        </p:spPr>
        <p:txBody>
          <a:bodyPr/>
          <a:lstStyle>
            <a:lvl1pPr eaLnBrk="1" hangingPunct="1">
              <a:defRPr>
                <a:latin typeface="Arial" charset="0"/>
                <a:cs typeface="Arial" charset="0"/>
              </a:defRPr>
            </a:lvl1pPr>
          </a:lstStyle>
          <a:p>
            <a:pPr>
              <a:defRPr/>
            </a:pPr>
            <a:endParaRPr lang="en-ZA"/>
          </a:p>
        </p:txBody>
      </p:sp>
      <p:sp>
        <p:nvSpPr>
          <p:cNvPr id="7" name="Slide Number Placeholder 6">
            <a:extLst>
              <a:ext uri="{FF2B5EF4-FFF2-40B4-BE49-F238E27FC236}">
                <a16:creationId xmlns:a16="http://schemas.microsoft.com/office/drawing/2014/main" id="{55B13F97-B99D-29CE-C66C-CD6CDED5B5AC}"/>
              </a:ext>
            </a:extLst>
          </p:cNvPr>
          <p:cNvSpPr>
            <a:spLocks noGrp="1"/>
          </p:cNvSpPr>
          <p:nvPr>
            <p:ph type="sldNum" sz="quarter" idx="12"/>
          </p:nvPr>
        </p:nvSpPr>
        <p:spPr/>
        <p:txBody>
          <a:bodyPr/>
          <a:lstStyle>
            <a:lvl1pPr>
              <a:defRPr/>
            </a:lvl1pPr>
          </a:lstStyle>
          <a:p>
            <a:pPr>
              <a:defRPr/>
            </a:pPr>
            <a:fld id="{98C1493C-5262-4AED-A197-8B2E424DC0C2}" type="slidenum">
              <a:rPr lang="en-ZA" altLang="en-US"/>
              <a:pPr>
                <a:defRPr/>
              </a:pPr>
              <a:t>‹#›</a:t>
            </a:fld>
            <a:endParaRPr lang="en-ZA" altLang="en-US"/>
          </a:p>
        </p:txBody>
      </p:sp>
    </p:spTree>
    <p:extLst>
      <p:ext uri="{BB962C8B-B14F-4D97-AF65-F5344CB8AC3E}">
        <p14:creationId xmlns:p14="http://schemas.microsoft.com/office/powerpoint/2010/main" val="3695359255"/>
      </p:ext>
    </p:extLst>
  </p:cSld>
  <p:clrMapOvr>
    <a:masterClrMapping/>
  </p:clrMapOvr>
  <p:transitio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F71A1BD-3AF7-D35A-866E-B8E45CD54280}"/>
              </a:ext>
            </a:extLst>
          </p:cNvPr>
          <p:cNvSpPr>
            <a:spLocks noGrp="1"/>
          </p:cNvSpPr>
          <p:nvPr>
            <p:ph type="dt" sz="half" idx="10"/>
          </p:nvPr>
        </p:nvSpPr>
        <p:spPr/>
        <p:txBody>
          <a:bodyPr/>
          <a:lstStyle>
            <a:lvl1pPr>
              <a:defRPr/>
            </a:lvl1pPr>
          </a:lstStyle>
          <a:p>
            <a:pPr>
              <a:defRPr/>
            </a:pPr>
            <a:endParaRPr lang="en-ZA"/>
          </a:p>
        </p:txBody>
      </p:sp>
      <p:sp>
        <p:nvSpPr>
          <p:cNvPr id="5" name="Footer Placeholder 4">
            <a:extLst>
              <a:ext uri="{FF2B5EF4-FFF2-40B4-BE49-F238E27FC236}">
                <a16:creationId xmlns:a16="http://schemas.microsoft.com/office/drawing/2014/main" id="{91DE19FB-583F-A141-2BD6-DC45E46EE040}"/>
              </a:ext>
            </a:extLst>
          </p:cNvPr>
          <p:cNvSpPr>
            <a:spLocks noGrp="1"/>
          </p:cNvSpPr>
          <p:nvPr>
            <p:ph type="ftr" sz="quarter" idx="11"/>
          </p:nvPr>
        </p:nvSpPr>
        <p:spPr>
          <a:xfrm>
            <a:off x="4176185" y="6453189"/>
            <a:ext cx="3839633" cy="268287"/>
          </a:xfrm>
          <a:prstGeom prst="rect">
            <a:avLst/>
          </a:prstGeom>
        </p:spPr>
        <p:txBody>
          <a:bodyPr/>
          <a:lstStyle>
            <a:lvl1pPr eaLnBrk="1" hangingPunct="1">
              <a:defRPr>
                <a:latin typeface="Arial" charset="0"/>
                <a:cs typeface="Arial" charset="0"/>
              </a:defRPr>
            </a:lvl1pPr>
          </a:lstStyle>
          <a:p>
            <a:pPr>
              <a:defRPr/>
            </a:pPr>
            <a:endParaRPr lang="en-ZA"/>
          </a:p>
        </p:txBody>
      </p:sp>
      <p:sp>
        <p:nvSpPr>
          <p:cNvPr id="6" name="Slide Number Placeholder 5">
            <a:extLst>
              <a:ext uri="{FF2B5EF4-FFF2-40B4-BE49-F238E27FC236}">
                <a16:creationId xmlns:a16="http://schemas.microsoft.com/office/drawing/2014/main" id="{66A70C6F-F63C-BEE9-0C47-91491AE4C9F2}"/>
              </a:ext>
            </a:extLst>
          </p:cNvPr>
          <p:cNvSpPr>
            <a:spLocks noGrp="1"/>
          </p:cNvSpPr>
          <p:nvPr>
            <p:ph type="sldNum" sz="quarter" idx="12"/>
          </p:nvPr>
        </p:nvSpPr>
        <p:spPr/>
        <p:txBody>
          <a:bodyPr/>
          <a:lstStyle>
            <a:lvl1pPr>
              <a:defRPr/>
            </a:lvl1pPr>
          </a:lstStyle>
          <a:p>
            <a:pPr>
              <a:defRPr/>
            </a:pPr>
            <a:fld id="{D10DF13B-9C82-4920-A50C-6BEC87A9F289}" type="slidenum">
              <a:rPr lang="en-ZA" altLang="en-US"/>
              <a:pPr>
                <a:defRPr/>
              </a:pPr>
              <a:t>‹#›</a:t>
            </a:fld>
            <a:endParaRPr lang="en-ZA" altLang="en-US"/>
          </a:p>
        </p:txBody>
      </p:sp>
    </p:spTree>
    <p:extLst>
      <p:ext uri="{BB962C8B-B14F-4D97-AF65-F5344CB8AC3E}">
        <p14:creationId xmlns:p14="http://schemas.microsoft.com/office/powerpoint/2010/main" val="3290457920"/>
      </p:ext>
    </p:extLst>
  </p:cSld>
  <p:clrMapOvr>
    <a:masterClrMapping/>
  </p:clrMapOvr>
  <p:transition spd="slow">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1967" y="166689"/>
            <a:ext cx="2791884"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582084" y="166689"/>
            <a:ext cx="8176683"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6A3D995-04F5-5B5D-35B9-47191F5D7C26}"/>
              </a:ext>
            </a:extLst>
          </p:cNvPr>
          <p:cNvSpPr>
            <a:spLocks noGrp="1"/>
          </p:cNvSpPr>
          <p:nvPr>
            <p:ph type="dt" sz="half" idx="10"/>
          </p:nvPr>
        </p:nvSpPr>
        <p:spPr/>
        <p:txBody>
          <a:bodyPr/>
          <a:lstStyle>
            <a:lvl1pPr>
              <a:defRPr/>
            </a:lvl1pPr>
          </a:lstStyle>
          <a:p>
            <a:pPr>
              <a:defRPr/>
            </a:pPr>
            <a:endParaRPr lang="en-ZA"/>
          </a:p>
        </p:txBody>
      </p:sp>
      <p:sp>
        <p:nvSpPr>
          <p:cNvPr id="5" name="Footer Placeholder 4">
            <a:extLst>
              <a:ext uri="{FF2B5EF4-FFF2-40B4-BE49-F238E27FC236}">
                <a16:creationId xmlns:a16="http://schemas.microsoft.com/office/drawing/2014/main" id="{C32450B0-8C4A-144E-CF66-6AA016C7362A}"/>
              </a:ext>
            </a:extLst>
          </p:cNvPr>
          <p:cNvSpPr>
            <a:spLocks noGrp="1"/>
          </p:cNvSpPr>
          <p:nvPr>
            <p:ph type="ftr" sz="quarter" idx="11"/>
          </p:nvPr>
        </p:nvSpPr>
        <p:spPr>
          <a:xfrm>
            <a:off x="4176185" y="6453189"/>
            <a:ext cx="3839633" cy="268287"/>
          </a:xfrm>
          <a:prstGeom prst="rect">
            <a:avLst/>
          </a:prstGeom>
        </p:spPr>
        <p:txBody>
          <a:bodyPr/>
          <a:lstStyle>
            <a:lvl1pPr eaLnBrk="1" hangingPunct="1">
              <a:defRPr>
                <a:latin typeface="Arial" charset="0"/>
                <a:cs typeface="Arial" charset="0"/>
              </a:defRPr>
            </a:lvl1pPr>
          </a:lstStyle>
          <a:p>
            <a:pPr>
              <a:defRPr/>
            </a:pPr>
            <a:endParaRPr lang="en-ZA"/>
          </a:p>
        </p:txBody>
      </p:sp>
      <p:sp>
        <p:nvSpPr>
          <p:cNvPr id="6" name="Slide Number Placeholder 5">
            <a:extLst>
              <a:ext uri="{FF2B5EF4-FFF2-40B4-BE49-F238E27FC236}">
                <a16:creationId xmlns:a16="http://schemas.microsoft.com/office/drawing/2014/main" id="{9DABA0B7-B0AE-863A-8E4F-5DC76714F834}"/>
              </a:ext>
            </a:extLst>
          </p:cNvPr>
          <p:cNvSpPr>
            <a:spLocks noGrp="1"/>
          </p:cNvSpPr>
          <p:nvPr>
            <p:ph type="sldNum" sz="quarter" idx="12"/>
          </p:nvPr>
        </p:nvSpPr>
        <p:spPr/>
        <p:txBody>
          <a:bodyPr/>
          <a:lstStyle>
            <a:lvl1pPr>
              <a:defRPr/>
            </a:lvl1pPr>
          </a:lstStyle>
          <a:p>
            <a:pPr>
              <a:defRPr/>
            </a:pPr>
            <a:fld id="{29C0034A-2F31-4B13-B3D5-065E64578677}" type="slidenum">
              <a:rPr lang="en-ZA" altLang="en-US"/>
              <a:pPr>
                <a:defRPr/>
              </a:pPr>
              <a:t>‹#›</a:t>
            </a:fld>
            <a:endParaRPr lang="en-ZA" altLang="en-US"/>
          </a:p>
        </p:txBody>
      </p:sp>
    </p:spTree>
    <p:extLst>
      <p:ext uri="{BB962C8B-B14F-4D97-AF65-F5344CB8AC3E}">
        <p14:creationId xmlns:p14="http://schemas.microsoft.com/office/powerpoint/2010/main" val="236792462"/>
      </p:ext>
    </p:extLst>
  </p:cSld>
  <p:clrMapOvr>
    <a:masterClrMapping/>
  </p:clrMapOvr>
  <p:transition spd="slow">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82085" y="166689"/>
            <a:ext cx="11171767"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a:extLst>
              <a:ext uri="{FF2B5EF4-FFF2-40B4-BE49-F238E27FC236}">
                <a16:creationId xmlns:a16="http://schemas.microsoft.com/office/drawing/2014/main" id="{732EC9B5-3DFD-19FE-9328-AA94366783D1}"/>
              </a:ext>
            </a:extLst>
          </p:cNvPr>
          <p:cNvSpPr>
            <a:spLocks noGrp="1"/>
          </p:cNvSpPr>
          <p:nvPr>
            <p:ph type="dt" sz="half" idx="10"/>
          </p:nvPr>
        </p:nvSpPr>
        <p:spPr/>
        <p:txBody>
          <a:bodyPr/>
          <a:lstStyle>
            <a:lvl1pPr>
              <a:defRPr/>
            </a:lvl1pPr>
          </a:lstStyle>
          <a:p>
            <a:pPr>
              <a:defRPr/>
            </a:pPr>
            <a:endParaRPr lang="en-ZA"/>
          </a:p>
        </p:txBody>
      </p:sp>
      <p:sp>
        <p:nvSpPr>
          <p:cNvPr id="4" name="Slide Number Placeholder 4">
            <a:extLst>
              <a:ext uri="{FF2B5EF4-FFF2-40B4-BE49-F238E27FC236}">
                <a16:creationId xmlns:a16="http://schemas.microsoft.com/office/drawing/2014/main" id="{7B0B9894-FBEE-439F-7969-C86E90126322}"/>
              </a:ext>
            </a:extLst>
          </p:cNvPr>
          <p:cNvSpPr>
            <a:spLocks noGrp="1"/>
          </p:cNvSpPr>
          <p:nvPr>
            <p:ph type="sldNum" sz="quarter" idx="11"/>
          </p:nvPr>
        </p:nvSpPr>
        <p:spPr>
          <a:xfrm>
            <a:off x="5135034" y="6453189"/>
            <a:ext cx="1344084" cy="268287"/>
          </a:xfrm>
        </p:spPr>
        <p:txBody>
          <a:bodyPr/>
          <a:lstStyle>
            <a:lvl1pPr>
              <a:defRPr/>
            </a:lvl1pPr>
          </a:lstStyle>
          <a:p>
            <a:pPr>
              <a:defRPr/>
            </a:pPr>
            <a:fld id="{B1AB6B87-1831-42CD-99AE-D26CBB7B6A0C}" type="slidenum">
              <a:rPr lang="en-ZA" altLang="en-US"/>
              <a:pPr>
                <a:defRPr/>
              </a:pPr>
              <a:t>‹#›</a:t>
            </a:fld>
            <a:endParaRPr lang="en-ZA" altLang="en-US"/>
          </a:p>
        </p:txBody>
      </p:sp>
    </p:spTree>
    <p:extLst>
      <p:ext uri="{BB962C8B-B14F-4D97-AF65-F5344CB8AC3E}">
        <p14:creationId xmlns:p14="http://schemas.microsoft.com/office/powerpoint/2010/main" val="101419933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72E4B2-8ECB-16AF-9357-EA13E9A41DBC}"/>
              </a:ext>
            </a:extLst>
          </p:cNvPr>
          <p:cNvSpPr>
            <a:spLocks noGrp="1"/>
          </p:cNvSpPr>
          <p:nvPr>
            <p:ph type="dt" sz="half" idx="10"/>
          </p:nvPr>
        </p:nvSpPr>
        <p:spPr/>
        <p:txBody>
          <a:bodyPr/>
          <a:lstStyle>
            <a:lvl1pPr>
              <a:defRPr/>
            </a:lvl1pPr>
          </a:lstStyle>
          <a:p>
            <a:pPr>
              <a:defRPr/>
            </a:pPr>
            <a:endParaRPr lang="en-ZA" dirty="0"/>
          </a:p>
        </p:txBody>
      </p:sp>
      <p:sp>
        <p:nvSpPr>
          <p:cNvPr id="3" name="Footer Placeholder 2">
            <a:extLst>
              <a:ext uri="{FF2B5EF4-FFF2-40B4-BE49-F238E27FC236}">
                <a16:creationId xmlns:a16="http://schemas.microsoft.com/office/drawing/2014/main" id="{D3315959-9EAD-A3C4-826D-29B20526385A}"/>
              </a:ext>
            </a:extLst>
          </p:cNvPr>
          <p:cNvSpPr>
            <a:spLocks noGrp="1"/>
          </p:cNvSpPr>
          <p:nvPr>
            <p:ph type="ftr" sz="quarter" idx="11"/>
          </p:nvPr>
        </p:nvSpPr>
        <p:spPr>
          <a:xfrm>
            <a:off x="4176185" y="6453189"/>
            <a:ext cx="3839633" cy="268287"/>
          </a:xfrm>
          <a:prstGeom prst="rect">
            <a:avLst/>
          </a:prstGeom>
        </p:spPr>
        <p:txBody>
          <a:bodyPr/>
          <a:lstStyle>
            <a:lvl1pPr>
              <a:defRPr>
                <a:latin typeface="Arial" charset="0"/>
                <a:ea typeface="+mn-ea"/>
                <a:cs typeface="Arial" charset="0"/>
              </a:defRPr>
            </a:lvl1pPr>
          </a:lstStyle>
          <a:p>
            <a:pPr>
              <a:defRPr/>
            </a:pPr>
            <a:endParaRPr lang="en-ZA" dirty="0"/>
          </a:p>
        </p:txBody>
      </p:sp>
      <p:sp>
        <p:nvSpPr>
          <p:cNvPr id="4" name="Slide Number Placeholder 3">
            <a:extLst>
              <a:ext uri="{FF2B5EF4-FFF2-40B4-BE49-F238E27FC236}">
                <a16:creationId xmlns:a16="http://schemas.microsoft.com/office/drawing/2014/main" id="{197C941E-7C0D-0DC0-AF45-2B8A6C3AD735}"/>
              </a:ext>
            </a:extLst>
          </p:cNvPr>
          <p:cNvSpPr>
            <a:spLocks noGrp="1"/>
          </p:cNvSpPr>
          <p:nvPr>
            <p:ph type="sldNum" sz="quarter" idx="12"/>
          </p:nvPr>
        </p:nvSpPr>
        <p:spPr/>
        <p:txBody>
          <a:bodyPr/>
          <a:lstStyle>
            <a:lvl1pPr>
              <a:defRPr/>
            </a:lvl1pPr>
          </a:lstStyle>
          <a:p>
            <a:fld id="{4D7DD9F1-5B36-45D9-9F56-3E3FAD77A2F5}" type="slidenum">
              <a:rPr lang="en-ZA" altLang="en-US"/>
              <a:pPr/>
              <a:t>‹#›</a:t>
            </a:fld>
            <a:endParaRPr lang="en-ZA" altLang="en-US" dirty="0"/>
          </a:p>
        </p:txBody>
      </p:sp>
    </p:spTree>
    <p:extLst>
      <p:ext uri="{BB962C8B-B14F-4D97-AF65-F5344CB8AC3E}">
        <p14:creationId xmlns:p14="http://schemas.microsoft.com/office/powerpoint/2010/main" val="340880963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1.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tags" Target="../tags/tag3.xml"/><Relationship Id="rId4" Type="http://schemas.openxmlformats.org/officeDocument/2006/relationships/tags" Target="../tags/tag2.xml"/><Relationship Id="rId9" Type="http://schemas.openxmlformats.org/officeDocument/2006/relationships/image" Target="../media/image3.em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10.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image" Target="../media/image5.jpeg"/><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image" Target="../media/image4.jpe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69.xml"/><Relationship Id="rId7" Type="http://schemas.openxmlformats.org/officeDocument/2006/relationships/oleObject" Target="../embeddings/oleObject4.bin"/><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tags" Target="../tags/tag92.xml"/><Relationship Id="rId5" Type="http://schemas.openxmlformats.org/officeDocument/2006/relationships/tags" Target="../tags/tag91.xml"/><Relationship Id="rId10" Type="http://schemas.openxmlformats.org/officeDocument/2006/relationships/image" Target="../media/image3.emf"/><Relationship Id="rId4" Type="http://schemas.openxmlformats.org/officeDocument/2006/relationships/theme" Target="../theme/theme11.xml"/><Relationship Id="rId9" Type="http://schemas.openxmlformats.org/officeDocument/2006/relationships/image" Target="../media/image2.emf"/></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12.xml"/><Relationship Id="rId7" Type="http://schemas.openxmlformats.org/officeDocument/2006/relationships/image" Target="../media/image1.emf"/><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oleObject" Target="../embeddings/oleObject1.bin"/><Relationship Id="rId5" Type="http://schemas.openxmlformats.org/officeDocument/2006/relationships/tags" Target="../tags/tag125.xml"/><Relationship Id="rId4" Type="http://schemas.openxmlformats.org/officeDocument/2006/relationships/tags" Target="../tags/tag124.xml"/><Relationship Id="rId9" Type="http://schemas.openxmlformats.org/officeDocument/2006/relationships/image" Target="../media/image3.emf"/></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13.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image" Target="../media/image5.jpeg"/><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19.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5.jpe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7.xml"/><Relationship Id="rId7" Type="http://schemas.openxmlformats.org/officeDocument/2006/relationships/oleObject" Target="../embeddings/oleObject4.bin"/><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ags" Target="../tags/tag9.xml"/><Relationship Id="rId5" Type="http://schemas.openxmlformats.org/officeDocument/2006/relationships/tags" Target="../tags/tag8.xml"/><Relationship Id="rId10" Type="http://schemas.openxmlformats.org/officeDocument/2006/relationships/image" Target="../media/image3.emf"/><Relationship Id="rId4" Type="http://schemas.openxmlformats.org/officeDocument/2006/relationships/theme" Target="../theme/theme3.xml"/><Relationship Id="rId9"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41.xml"/><Relationship Id="rId3" Type="http://schemas.openxmlformats.org/officeDocument/2006/relationships/slideLayout" Target="../slideLayouts/slideLayout20.xml"/><Relationship Id="rId7" Type="http://schemas.openxmlformats.org/officeDocument/2006/relationships/theme" Target="../theme/theme4.xml"/><Relationship Id="rId12" Type="http://schemas.openxmlformats.org/officeDocument/2006/relationships/image" Target="../media/image1.emf"/><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oleObject" Target="../embeddings/oleObject7.bin"/><Relationship Id="rId5" Type="http://schemas.openxmlformats.org/officeDocument/2006/relationships/slideLayout" Target="../slideLayouts/slideLayout22.xml"/><Relationship Id="rId10" Type="http://schemas.openxmlformats.org/officeDocument/2006/relationships/image" Target="../media/image15.emf"/><Relationship Id="rId4" Type="http://schemas.openxmlformats.org/officeDocument/2006/relationships/slideLayout" Target="../slideLayouts/slideLayout21.xml"/><Relationship Id="rId9" Type="http://schemas.openxmlformats.org/officeDocument/2006/relationships/tags" Target="../tags/tag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5.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19.jpeg"/><Relationship Id="rId2" Type="http://schemas.openxmlformats.org/officeDocument/2006/relationships/slideLayout" Target="../slideLayouts/slideLayout25.xml"/><Relationship Id="rId16" Type="http://schemas.openxmlformats.org/officeDocument/2006/relationships/theme" Target="../theme/theme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41.xml"/><Relationship Id="rId7" Type="http://schemas.openxmlformats.org/officeDocument/2006/relationships/tags" Target="../tags/tag5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ags" Target="../tags/tag53.xml"/><Relationship Id="rId11" Type="http://schemas.openxmlformats.org/officeDocument/2006/relationships/image" Target="../media/image3.emf"/><Relationship Id="rId5" Type="http://schemas.openxmlformats.org/officeDocument/2006/relationships/theme" Target="../theme/theme6.xml"/><Relationship Id="rId10" Type="http://schemas.openxmlformats.org/officeDocument/2006/relationships/image" Target="../media/image2.emf"/><Relationship Id="rId4" Type="http://schemas.openxmlformats.org/officeDocument/2006/relationships/slideLayout" Target="../slideLayouts/slideLayout42.xml"/><Relationship Id="rId9"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oleObject" Target="../embeddings/oleObject1.bin"/><Relationship Id="rId3" Type="http://schemas.openxmlformats.org/officeDocument/2006/relationships/slideLayout" Target="../slideLayouts/slideLayout45.xml"/><Relationship Id="rId7" Type="http://schemas.openxmlformats.org/officeDocument/2006/relationships/tags" Target="../tags/tag62.xml"/><Relationship Id="rId12" Type="http://schemas.openxmlformats.org/officeDocument/2006/relationships/image" Target="../media/image1.emf"/><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tags" Target="../tags/tag61.xml"/><Relationship Id="rId11" Type="http://schemas.openxmlformats.org/officeDocument/2006/relationships/oleObject" Target="../embeddings/oleObject7.bin"/><Relationship Id="rId5" Type="http://schemas.openxmlformats.org/officeDocument/2006/relationships/theme" Target="../theme/theme7.xml"/><Relationship Id="rId15" Type="http://schemas.openxmlformats.org/officeDocument/2006/relationships/image" Target="../media/image3.emf"/><Relationship Id="rId10" Type="http://schemas.openxmlformats.org/officeDocument/2006/relationships/image" Target="../media/image15.emf"/><Relationship Id="rId4" Type="http://schemas.openxmlformats.org/officeDocument/2006/relationships/slideLayout" Target="../slideLayouts/slideLayout46.xml"/><Relationship Id="rId9" Type="http://schemas.openxmlformats.org/officeDocument/2006/relationships/tags" Target="../tags/tag64.xml"/><Relationship Id="rId14" Type="http://schemas.openxmlformats.org/officeDocument/2006/relationships/image" Target="../media/image2.emf"/></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49.xml"/><Relationship Id="rId7" Type="http://schemas.openxmlformats.org/officeDocument/2006/relationships/oleObject" Target="../embeddings/oleObject1.bin"/><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tags" Target="../tags/tag74.xml"/><Relationship Id="rId5" Type="http://schemas.openxmlformats.org/officeDocument/2006/relationships/tags" Target="../tags/tag73.xml"/><Relationship Id="rId10" Type="http://schemas.openxmlformats.org/officeDocument/2006/relationships/image" Target="../media/image3.emf"/><Relationship Id="rId4" Type="http://schemas.openxmlformats.org/officeDocument/2006/relationships/theme" Target="../theme/theme8.xml"/><Relationship Id="rId9" Type="http://schemas.openxmlformats.org/officeDocument/2006/relationships/image" Target="../media/image2.emf"/></Relationships>
</file>

<file path=ppt/slideMasters/_rels/slideMaster9.xml.rels><?xml version="1.0" encoding="UTF-8" standalone="yes"?>
<Relationships xmlns="http://schemas.openxmlformats.org/package/2006/relationships"><Relationship Id="rId8" Type="http://schemas.openxmlformats.org/officeDocument/2006/relationships/tags" Target="../tags/tag80.xml"/><Relationship Id="rId3" Type="http://schemas.openxmlformats.org/officeDocument/2006/relationships/slideLayout" Target="../slideLayouts/slideLayout52.xml"/><Relationship Id="rId7" Type="http://schemas.openxmlformats.org/officeDocument/2006/relationships/tags" Target="../tags/tag79.xml"/><Relationship Id="rId12" Type="http://schemas.openxmlformats.org/officeDocument/2006/relationships/image" Target="../media/image3.emf"/><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theme" Target="../theme/theme9.xml"/><Relationship Id="rId11" Type="http://schemas.openxmlformats.org/officeDocument/2006/relationships/image" Target="../media/image2.emf"/><Relationship Id="rId5" Type="http://schemas.openxmlformats.org/officeDocument/2006/relationships/slideLayout" Target="../slideLayouts/slideLayout54.xml"/><Relationship Id="rId10" Type="http://schemas.openxmlformats.org/officeDocument/2006/relationships/image" Target="../media/image1.emf"/><Relationship Id="rId4" Type="http://schemas.openxmlformats.org/officeDocument/2006/relationships/slideLayout" Target="../slideLayouts/slideLayout53.xml"/><Relationship Id="rId9" Type="http://schemas.openxmlformats.org/officeDocument/2006/relationships/oleObject" Target="../embeddings/oleObject7.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3" descr="logo small">
            <a:extLst>
              <a:ext uri="{FF2B5EF4-FFF2-40B4-BE49-F238E27FC236}">
                <a16:creationId xmlns:a16="http://schemas.microsoft.com/office/drawing/2014/main" id="{94A0C1F6-6869-068B-CBD4-217FE66F32C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217151" y="341313"/>
            <a:ext cx="1564216"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7" descr="topsolid">
            <a:extLst>
              <a:ext uri="{FF2B5EF4-FFF2-40B4-BE49-F238E27FC236}">
                <a16:creationId xmlns:a16="http://schemas.microsoft.com/office/drawing/2014/main" id="{2D1B12A0-4D75-843E-034A-185B216F3AB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 y="0"/>
            <a:ext cx="101219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a:extLst>
              <a:ext uri="{FF2B5EF4-FFF2-40B4-BE49-F238E27FC236}">
                <a16:creationId xmlns:a16="http://schemas.microsoft.com/office/drawing/2014/main" id="{ABF7658D-0FE1-0953-B195-242A851E2D50}"/>
              </a:ext>
            </a:extLst>
          </p:cNvPr>
          <p:cNvSpPr>
            <a:spLocks noGrp="1" noChangeArrowheads="1"/>
          </p:cNvSpPr>
          <p:nvPr>
            <p:ph type="title"/>
          </p:nvPr>
        </p:nvSpPr>
        <p:spPr bwMode="auto">
          <a:xfrm>
            <a:off x="582084" y="166688"/>
            <a:ext cx="8693149"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ZA"/>
          </a:p>
        </p:txBody>
      </p:sp>
      <p:sp>
        <p:nvSpPr>
          <p:cNvPr id="1029" name="Rectangle 3">
            <a:extLst>
              <a:ext uri="{FF2B5EF4-FFF2-40B4-BE49-F238E27FC236}">
                <a16:creationId xmlns:a16="http://schemas.microsoft.com/office/drawing/2014/main" id="{74F139B7-12C2-AAFF-C4F8-D7E96F84B145}"/>
              </a:ext>
            </a:extLst>
          </p:cNvPr>
          <p:cNvSpPr>
            <a:spLocks noGrp="1" noChangeArrowheads="1"/>
          </p:cNvSpPr>
          <p:nvPr>
            <p:ph type="body" idx="1"/>
          </p:nvPr>
        </p:nvSpPr>
        <p:spPr bwMode="auto">
          <a:xfrm>
            <a:off x="582085" y="1436689"/>
            <a:ext cx="11171767"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061" name="Rectangle 37">
            <a:extLst>
              <a:ext uri="{FF2B5EF4-FFF2-40B4-BE49-F238E27FC236}">
                <a16:creationId xmlns:a16="http://schemas.microsoft.com/office/drawing/2014/main" id="{C4620478-F1C2-3475-2D72-85D41F8411FA}"/>
              </a:ext>
            </a:extLst>
          </p:cNvPr>
          <p:cNvSpPr>
            <a:spLocks noGrp="1" noChangeArrowheads="1"/>
          </p:cNvSpPr>
          <p:nvPr>
            <p:ph type="dt" sz="half" idx="2"/>
          </p:nvPr>
        </p:nvSpPr>
        <p:spPr bwMode="auto">
          <a:xfrm>
            <a:off x="609601" y="6453189"/>
            <a:ext cx="2317751"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latin typeface="Arial" charset="0"/>
                <a:ea typeface="+mn-ea"/>
                <a:cs typeface="Arial" charset="0"/>
              </a:defRPr>
            </a:lvl1pPr>
          </a:lstStyle>
          <a:p>
            <a:pPr>
              <a:defRPr/>
            </a:pPr>
            <a:endParaRPr lang="en-ZA" dirty="0"/>
          </a:p>
        </p:txBody>
      </p:sp>
      <p:sp>
        <p:nvSpPr>
          <p:cNvPr id="1063" name="Rectangle 39">
            <a:extLst>
              <a:ext uri="{FF2B5EF4-FFF2-40B4-BE49-F238E27FC236}">
                <a16:creationId xmlns:a16="http://schemas.microsoft.com/office/drawing/2014/main" id="{438BFC52-B4C2-C247-9B86-06B1E3D31A0E}"/>
              </a:ext>
            </a:extLst>
          </p:cNvPr>
          <p:cNvSpPr>
            <a:spLocks noGrp="1" noChangeArrowheads="1"/>
          </p:cNvSpPr>
          <p:nvPr>
            <p:ph type="sldNum" sz="quarter" idx="4"/>
          </p:nvPr>
        </p:nvSpPr>
        <p:spPr bwMode="auto">
          <a:xfrm>
            <a:off x="5232400" y="6453189"/>
            <a:ext cx="124671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fld id="{695B3825-2185-47BB-987D-8C50C1F51A64}" type="slidenum">
              <a:rPr lang="en-ZA" altLang="en-US"/>
              <a:pPr/>
              <a:t>‹#›</a:t>
            </a:fld>
            <a:endParaRPr lang="en-ZA" altLang="en-US" dirty="0"/>
          </a:p>
        </p:txBody>
      </p:sp>
    </p:spTree>
    <p:extLst>
      <p:ext uri="{BB962C8B-B14F-4D97-AF65-F5344CB8AC3E}">
        <p14:creationId xmlns:p14="http://schemas.microsoft.com/office/powerpoint/2010/main" val="37885916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transition spd="slow">
    <p:fade/>
  </p:transition>
  <p:hf hdr="0" ftr="0"/>
  <p:txStyles>
    <p:titleStyle>
      <a:lvl1pPr algn="l" rtl="0" eaLnBrk="1" fontAlgn="base" hangingPunct="1">
        <a:lnSpc>
          <a:spcPct val="85000"/>
        </a:lnSpc>
        <a:spcBef>
          <a:spcPct val="0"/>
        </a:spcBef>
        <a:spcAft>
          <a:spcPct val="0"/>
        </a:spcAft>
        <a:defRPr sz="2400">
          <a:solidFill>
            <a:schemeClr val="bg1"/>
          </a:solidFill>
          <a:latin typeface="+mj-lt"/>
          <a:ea typeface="MS PGothic" pitchFamily="34" charset="-128"/>
          <a:cs typeface="+mj-cs"/>
        </a:defRPr>
      </a:lvl1pPr>
      <a:lvl2pPr algn="l" rtl="0" eaLnBrk="1" fontAlgn="base" hangingPunct="1">
        <a:lnSpc>
          <a:spcPct val="85000"/>
        </a:lnSpc>
        <a:spcBef>
          <a:spcPct val="0"/>
        </a:spcBef>
        <a:spcAft>
          <a:spcPct val="0"/>
        </a:spcAft>
        <a:defRPr sz="2400">
          <a:solidFill>
            <a:schemeClr val="bg1"/>
          </a:solidFill>
          <a:latin typeface="Arial" charset="0"/>
          <a:ea typeface="MS PGothic" pitchFamily="34" charset="-128"/>
          <a:cs typeface="Arial" charset="0"/>
        </a:defRPr>
      </a:lvl2pPr>
      <a:lvl3pPr algn="l" rtl="0" eaLnBrk="1" fontAlgn="base" hangingPunct="1">
        <a:lnSpc>
          <a:spcPct val="85000"/>
        </a:lnSpc>
        <a:spcBef>
          <a:spcPct val="0"/>
        </a:spcBef>
        <a:spcAft>
          <a:spcPct val="0"/>
        </a:spcAft>
        <a:defRPr sz="2400">
          <a:solidFill>
            <a:schemeClr val="bg1"/>
          </a:solidFill>
          <a:latin typeface="Arial" charset="0"/>
          <a:ea typeface="MS PGothic" pitchFamily="34" charset="-128"/>
          <a:cs typeface="Arial" charset="0"/>
        </a:defRPr>
      </a:lvl3pPr>
      <a:lvl4pPr algn="l" rtl="0" eaLnBrk="1" fontAlgn="base" hangingPunct="1">
        <a:lnSpc>
          <a:spcPct val="85000"/>
        </a:lnSpc>
        <a:spcBef>
          <a:spcPct val="0"/>
        </a:spcBef>
        <a:spcAft>
          <a:spcPct val="0"/>
        </a:spcAft>
        <a:defRPr sz="2400">
          <a:solidFill>
            <a:schemeClr val="bg1"/>
          </a:solidFill>
          <a:latin typeface="Arial" charset="0"/>
          <a:ea typeface="MS PGothic" pitchFamily="34" charset="-128"/>
          <a:cs typeface="Arial" charset="0"/>
        </a:defRPr>
      </a:lvl4pPr>
      <a:lvl5pPr algn="l" rtl="0" eaLnBrk="1" fontAlgn="base" hangingPunct="1">
        <a:lnSpc>
          <a:spcPct val="85000"/>
        </a:lnSpc>
        <a:spcBef>
          <a:spcPct val="0"/>
        </a:spcBef>
        <a:spcAft>
          <a:spcPct val="0"/>
        </a:spcAft>
        <a:defRPr sz="2400">
          <a:solidFill>
            <a:schemeClr val="bg1"/>
          </a:solidFill>
          <a:latin typeface="Arial" charset="0"/>
          <a:ea typeface="MS PGothic" pitchFamily="34" charset="-128"/>
          <a:cs typeface="Arial" charset="0"/>
        </a:defRPr>
      </a:lvl5pPr>
      <a:lvl6pPr marL="457200" algn="l" rtl="0" eaLnBrk="1" fontAlgn="base" hangingPunct="1">
        <a:lnSpc>
          <a:spcPct val="85000"/>
        </a:lnSpc>
        <a:spcBef>
          <a:spcPct val="0"/>
        </a:spcBef>
        <a:spcAft>
          <a:spcPct val="0"/>
        </a:spcAft>
        <a:defRPr sz="2400">
          <a:solidFill>
            <a:schemeClr val="bg1"/>
          </a:solidFill>
          <a:latin typeface="Arial" charset="0"/>
          <a:cs typeface="Arial" charset="0"/>
        </a:defRPr>
      </a:lvl6pPr>
      <a:lvl7pPr marL="914400" algn="l" rtl="0" eaLnBrk="1" fontAlgn="base" hangingPunct="1">
        <a:lnSpc>
          <a:spcPct val="85000"/>
        </a:lnSpc>
        <a:spcBef>
          <a:spcPct val="0"/>
        </a:spcBef>
        <a:spcAft>
          <a:spcPct val="0"/>
        </a:spcAft>
        <a:defRPr sz="2400">
          <a:solidFill>
            <a:schemeClr val="bg1"/>
          </a:solidFill>
          <a:latin typeface="Arial" charset="0"/>
          <a:cs typeface="Arial" charset="0"/>
        </a:defRPr>
      </a:lvl7pPr>
      <a:lvl8pPr marL="1371600" algn="l" rtl="0" eaLnBrk="1" fontAlgn="base" hangingPunct="1">
        <a:lnSpc>
          <a:spcPct val="85000"/>
        </a:lnSpc>
        <a:spcBef>
          <a:spcPct val="0"/>
        </a:spcBef>
        <a:spcAft>
          <a:spcPct val="0"/>
        </a:spcAft>
        <a:defRPr sz="2400">
          <a:solidFill>
            <a:schemeClr val="bg1"/>
          </a:solidFill>
          <a:latin typeface="Arial" charset="0"/>
          <a:cs typeface="Arial" charset="0"/>
        </a:defRPr>
      </a:lvl8pPr>
      <a:lvl9pPr marL="1828800" algn="l" rtl="0" eaLnBrk="1" fontAlgn="base" hangingPunct="1">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1" fontAlgn="base" hangingPunct="1">
        <a:lnSpc>
          <a:spcPct val="90000"/>
        </a:lnSpc>
        <a:spcBef>
          <a:spcPct val="100000"/>
        </a:spcBef>
        <a:spcAft>
          <a:spcPct val="0"/>
        </a:spcAft>
        <a:buClr>
          <a:srgbClr val="8C7F6D"/>
        </a:buClr>
        <a:buChar char="•"/>
        <a:defRPr sz="2000">
          <a:solidFill>
            <a:srgbClr val="003896"/>
          </a:solidFill>
          <a:latin typeface="+mn-lt"/>
          <a:ea typeface="MS PGothic" pitchFamily="34" charset="-128"/>
          <a:cs typeface="+mn-cs"/>
        </a:defRPr>
      </a:lvl1pPr>
      <a:lvl2pPr marL="717550" indent="-271463" algn="l" rtl="0" eaLnBrk="1" fontAlgn="base" hangingPunct="1">
        <a:lnSpc>
          <a:spcPct val="90000"/>
        </a:lnSpc>
        <a:spcBef>
          <a:spcPct val="100000"/>
        </a:spcBef>
        <a:spcAft>
          <a:spcPct val="0"/>
        </a:spcAft>
        <a:buClr>
          <a:srgbClr val="8C7F6D"/>
        </a:buClr>
        <a:buChar char="•"/>
        <a:defRPr>
          <a:solidFill>
            <a:srgbClr val="003896"/>
          </a:solidFill>
          <a:latin typeface="+mn-lt"/>
          <a:ea typeface="Arial" charset="0"/>
          <a:cs typeface="+mn-cs"/>
        </a:defRPr>
      </a:lvl2pPr>
      <a:lvl3pPr marL="1076325" indent="-179388" algn="l" rtl="0" eaLnBrk="1" fontAlgn="base" hangingPunct="1">
        <a:lnSpc>
          <a:spcPct val="90000"/>
        </a:lnSpc>
        <a:spcBef>
          <a:spcPct val="100000"/>
        </a:spcBef>
        <a:spcAft>
          <a:spcPct val="0"/>
        </a:spcAft>
        <a:buClr>
          <a:srgbClr val="8C7F6D"/>
        </a:buClr>
        <a:buChar char="•"/>
        <a:defRPr sz="1600">
          <a:solidFill>
            <a:srgbClr val="003896"/>
          </a:solidFill>
          <a:latin typeface="+mn-lt"/>
          <a:ea typeface="Arial" charset="0"/>
          <a:cs typeface="+mn-cs"/>
        </a:defRPr>
      </a:lvl3pPr>
      <a:lvl4pPr marL="1435100" indent="-179388" algn="l" rtl="0" eaLnBrk="1" fontAlgn="base" hangingPunct="1">
        <a:lnSpc>
          <a:spcPct val="90000"/>
        </a:lnSpc>
        <a:spcBef>
          <a:spcPct val="100000"/>
        </a:spcBef>
        <a:spcAft>
          <a:spcPct val="0"/>
        </a:spcAft>
        <a:buClr>
          <a:srgbClr val="8C7F6D"/>
        </a:buClr>
        <a:buChar char="•"/>
        <a:defRPr sz="1400">
          <a:solidFill>
            <a:srgbClr val="003896"/>
          </a:solidFill>
          <a:latin typeface="+mn-lt"/>
          <a:ea typeface="Arial" charset="0"/>
          <a:cs typeface="+mn-cs"/>
        </a:defRPr>
      </a:lvl4pPr>
      <a:lvl5pPr marL="17938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ea typeface="Arial" charset="0"/>
          <a:cs typeface="+mn-cs"/>
        </a:defRPr>
      </a:lvl5pPr>
      <a:lvl6pPr marL="22510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aphicFrame>
        <p:nvGraphicFramePr>
          <p:cNvPr id="11" name="Object 10" hidden="1"/>
          <p:cNvGraphicFramePr>
            <a:graphicFrameLocks noChangeAspect="1"/>
          </p:cNvGraphicFramePr>
          <p:nvPr>
            <p:custDataLst>
              <p:tags r:id="rId5"/>
            </p:custDataLst>
            <p:extLst>
              <p:ext uri="{D42A27DB-BD31-4B8C-83A1-F6EECF244321}">
                <p14:modId xmlns:p14="http://schemas.microsoft.com/office/powerpoint/2010/main" val="2595462282"/>
              </p:ext>
            </p:extLst>
          </p:nvPr>
        </p:nvGraphicFramePr>
        <p:xfrm>
          <a:off x="1591" y="1588"/>
          <a:ext cx="1588" cy="1588"/>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11" name="Object 10" hidden="1"/>
                      <p:cNvPicPr/>
                      <p:nvPr/>
                    </p:nvPicPr>
                    <p:blipFill>
                      <a:blip r:embed="rId8"/>
                      <a:stretch>
                        <a:fillRect/>
                      </a:stretch>
                    </p:blipFill>
                    <p:spPr>
                      <a:xfrm>
                        <a:off x="1591" y="1588"/>
                        <a:ext cx="1588" cy="1588"/>
                      </a:xfrm>
                      <a:prstGeom prst="rect">
                        <a:avLst/>
                      </a:prstGeom>
                    </p:spPr>
                  </p:pic>
                </p:oleObj>
              </mc:Fallback>
            </mc:AlternateContent>
          </a:graphicData>
        </a:graphic>
      </p:graphicFrame>
      <p:sp>
        <p:nvSpPr>
          <p:cNvPr id="10" name="Rectangle 9" hidden="1"/>
          <p:cNvSpPr/>
          <p:nvPr>
            <p:custDataLst>
              <p:tags r:id="rId6"/>
            </p:custDataLst>
          </p:nvPr>
        </p:nvSpPr>
        <p:spPr>
          <a:xfrm>
            <a:off x="3"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18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6"/>
            <a:ext cx="10791424" cy="365125"/>
          </a:xfrm>
          <a:prstGeom prst="rect">
            <a:avLst/>
          </a:prstGeom>
        </p:spPr>
        <p:txBody>
          <a:bodyPr vert="horz" lIns="91440" tIns="45720" rIns="91440" bIns="4572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6" y="6356356"/>
            <a:ext cx="347729" cy="365125"/>
          </a:xfrm>
          <a:prstGeom prst="rect">
            <a:avLst/>
          </a:prstGeom>
        </p:spPr>
        <p:txBody>
          <a:bodyPr vert="horz" lIns="91440" tIns="45720" rIns="91440" bIns="4572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5" y="205769"/>
            <a:ext cx="9511777" cy="666000"/>
          </a:xfrm>
          <a:prstGeom prst="rect">
            <a:avLst/>
          </a:prstGeom>
        </p:spPr>
        <p:txBody>
          <a:bodyPr vert="horz" lIns="91440" tIns="45720" rIns="91440" bIns="45720" rtlCol="0" anchor="ctr">
            <a:noAutofit/>
          </a:bodyPr>
          <a:lstStyle/>
          <a:p>
            <a:r>
              <a:rPr lang="en-US" noProof="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p:nvPicPr>
        <p:blipFill>
          <a:blip r:embed="rId9"/>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p:nvPicPr>
        <p:blipFill>
          <a:blip r:embed="rId10"/>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p:nvSpPr>
        <p:spPr>
          <a:xfrm>
            <a:off x="0" y="6176969"/>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65147038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Lst>
  <p:txStyles>
    <p:titleStyle>
      <a:lvl1pPr algn="l" defTabSz="685800" rtl="0" eaLnBrk="1" latinLnBrk="0" hangingPunct="1">
        <a:lnSpc>
          <a:spcPct val="90000"/>
        </a:lnSpc>
        <a:spcBef>
          <a:spcPct val="0"/>
        </a:spcBef>
        <a:buNone/>
        <a:defRPr sz="180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panose="05000000000000000000" pitchFamily="2" charset="2"/>
        <a:buChar char="§"/>
        <a:defRPr sz="1050" kern="1200">
          <a:solidFill>
            <a:srgbClr val="1D3E88"/>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rgbClr val="1D3E88"/>
        </a:buClr>
        <a:buFont typeface="Calibri" panose="020F0502020204030204" pitchFamily="34" charset="0"/>
        <a:buChar char="-"/>
        <a:defRPr sz="1050" kern="1200">
          <a:solidFill>
            <a:srgbClr val="1D3E88"/>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050" kern="1200">
          <a:solidFill>
            <a:srgbClr val="1D3E88"/>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Courier New" panose="02070309020205020404" pitchFamily="49" charset="0"/>
        <a:buChar char="o"/>
        <a:defRPr sz="1050" kern="1200">
          <a:solidFill>
            <a:srgbClr val="1D3E88"/>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Wingdings" panose="05000000000000000000" pitchFamily="2" charset="2"/>
        <a:buChar char="Ø"/>
        <a:defRPr sz="1050" kern="1200">
          <a:solidFill>
            <a:srgbClr val="1D3E88"/>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Object 10" hidden="1"/>
          <p:cNvGraphicFramePr>
            <a:graphicFrameLocks noChangeAspect="1"/>
          </p:cNvGraphicFramePr>
          <p:nvPr userDrawn="1">
            <p:custDataLst>
              <p:tags r:id="rId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7118449"/>
      </p:ext>
    </p:extLst>
  </p:cSld>
  <p:clrMap bg1="lt1" tx1="dk1" bg2="lt2" tx2="dk2" accent1="accent1" accent2="accent2" accent3="accent3" accent4="accent4" accent5="accent5" accent6="accent6" hlink="hlink" folHlink="folHlink"/>
  <p:sldLayoutIdLst>
    <p:sldLayoutId id="2147483746" r:id="rId1"/>
    <p:sldLayoutId id="2147483747"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3" descr="logo small">
            <a:extLst>
              <a:ext uri="{FF2B5EF4-FFF2-40B4-BE49-F238E27FC236}">
                <a16:creationId xmlns:a16="http://schemas.microsoft.com/office/drawing/2014/main" id="{F68E927F-4722-24B3-0999-5B45069CCF4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217151" y="341313"/>
            <a:ext cx="1564216"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7" descr="topsolid">
            <a:extLst>
              <a:ext uri="{FF2B5EF4-FFF2-40B4-BE49-F238E27FC236}">
                <a16:creationId xmlns:a16="http://schemas.microsoft.com/office/drawing/2014/main" id="{E0ED4E3D-EAA8-4750-94E6-19EC0E9078A3}"/>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 y="0"/>
            <a:ext cx="101219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a:extLst>
              <a:ext uri="{FF2B5EF4-FFF2-40B4-BE49-F238E27FC236}">
                <a16:creationId xmlns:a16="http://schemas.microsoft.com/office/drawing/2014/main" id="{1CC76A76-6F6A-2996-6F7C-E465E714531B}"/>
              </a:ext>
            </a:extLst>
          </p:cNvPr>
          <p:cNvSpPr>
            <a:spLocks noGrp="1" noChangeArrowheads="1"/>
          </p:cNvSpPr>
          <p:nvPr>
            <p:ph type="title"/>
          </p:nvPr>
        </p:nvSpPr>
        <p:spPr bwMode="auto">
          <a:xfrm>
            <a:off x="582084" y="166688"/>
            <a:ext cx="8693149"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1029" name="Rectangle 3">
            <a:extLst>
              <a:ext uri="{FF2B5EF4-FFF2-40B4-BE49-F238E27FC236}">
                <a16:creationId xmlns:a16="http://schemas.microsoft.com/office/drawing/2014/main" id="{939E102D-FFB5-CE20-BCFA-54CF0E72BAF3}"/>
              </a:ext>
            </a:extLst>
          </p:cNvPr>
          <p:cNvSpPr>
            <a:spLocks noGrp="1" noChangeArrowheads="1"/>
          </p:cNvSpPr>
          <p:nvPr>
            <p:ph type="body" idx="1"/>
          </p:nvPr>
        </p:nvSpPr>
        <p:spPr bwMode="auto">
          <a:xfrm>
            <a:off x="582085" y="1436689"/>
            <a:ext cx="11171767"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a:extLst>
              <a:ext uri="{FF2B5EF4-FFF2-40B4-BE49-F238E27FC236}">
                <a16:creationId xmlns:a16="http://schemas.microsoft.com/office/drawing/2014/main" id="{A7D0EE8B-5733-22FA-753E-3ABAD48A3CFA}"/>
              </a:ext>
            </a:extLst>
          </p:cNvPr>
          <p:cNvSpPr>
            <a:spLocks noGrp="1" noChangeArrowheads="1"/>
          </p:cNvSpPr>
          <p:nvPr>
            <p:ph type="dt" sz="half" idx="2"/>
          </p:nvPr>
        </p:nvSpPr>
        <p:spPr bwMode="auto">
          <a:xfrm>
            <a:off x="609601" y="6453189"/>
            <a:ext cx="2317751" cy="268287"/>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000">
                <a:solidFill>
                  <a:srgbClr val="83725B"/>
                </a:solidFill>
                <a:latin typeface="Arial" charset="0"/>
                <a:cs typeface="Arial" charset="0"/>
              </a:defRPr>
            </a:lvl1pPr>
          </a:lstStyle>
          <a:p>
            <a:pPr>
              <a:defRPr/>
            </a:pPr>
            <a:endParaRPr lang="en-ZA"/>
          </a:p>
        </p:txBody>
      </p:sp>
      <p:sp>
        <p:nvSpPr>
          <p:cNvPr id="1063" name="Rectangle 39">
            <a:extLst>
              <a:ext uri="{FF2B5EF4-FFF2-40B4-BE49-F238E27FC236}">
                <a16:creationId xmlns:a16="http://schemas.microsoft.com/office/drawing/2014/main" id="{86982177-A075-45E6-D2B5-F9F76C5B67B4}"/>
              </a:ext>
            </a:extLst>
          </p:cNvPr>
          <p:cNvSpPr>
            <a:spLocks noGrp="1" noChangeArrowheads="1"/>
          </p:cNvSpPr>
          <p:nvPr>
            <p:ph type="sldNum" sz="quarter" idx="4"/>
          </p:nvPr>
        </p:nvSpPr>
        <p:spPr bwMode="auto">
          <a:xfrm>
            <a:off x="5232400" y="6453189"/>
            <a:ext cx="1246717" cy="2682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000">
                <a:solidFill>
                  <a:srgbClr val="83725B"/>
                </a:solidFill>
              </a:defRPr>
            </a:lvl1pPr>
          </a:lstStyle>
          <a:p>
            <a:pPr>
              <a:defRPr/>
            </a:pPr>
            <a:fld id="{7655D03E-6CE1-42E0-861D-E22F477881CE}" type="slidenum">
              <a:rPr lang="en-ZA" altLang="en-US"/>
              <a:pPr>
                <a:defRPr/>
              </a:pPr>
              <a:t>‹#›</a:t>
            </a:fld>
            <a:endParaRPr lang="en-ZA" altLang="en-US"/>
          </a:p>
        </p:txBody>
      </p:sp>
    </p:spTree>
    <p:extLst>
      <p:ext uri="{BB962C8B-B14F-4D97-AF65-F5344CB8AC3E}">
        <p14:creationId xmlns:p14="http://schemas.microsoft.com/office/powerpoint/2010/main" val="3271796418"/>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3" descr="logo small">
            <a:extLst>
              <a:ext uri="{FF2B5EF4-FFF2-40B4-BE49-F238E27FC236}">
                <a16:creationId xmlns:a16="http://schemas.microsoft.com/office/drawing/2014/main" id="{94A0C1F6-6869-068B-CBD4-217FE66F32C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217151" y="341313"/>
            <a:ext cx="1564216"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7" descr="topsolid">
            <a:extLst>
              <a:ext uri="{FF2B5EF4-FFF2-40B4-BE49-F238E27FC236}">
                <a16:creationId xmlns:a16="http://schemas.microsoft.com/office/drawing/2014/main" id="{2D1B12A0-4D75-843E-034A-185B216F3AB3}"/>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 y="0"/>
            <a:ext cx="101219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a:extLst>
              <a:ext uri="{FF2B5EF4-FFF2-40B4-BE49-F238E27FC236}">
                <a16:creationId xmlns:a16="http://schemas.microsoft.com/office/drawing/2014/main" id="{ABF7658D-0FE1-0953-B195-242A851E2D50}"/>
              </a:ext>
            </a:extLst>
          </p:cNvPr>
          <p:cNvSpPr>
            <a:spLocks noGrp="1" noChangeArrowheads="1"/>
          </p:cNvSpPr>
          <p:nvPr>
            <p:ph type="title"/>
          </p:nvPr>
        </p:nvSpPr>
        <p:spPr bwMode="auto">
          <a:xfrm>
            <a:off x="582084" y="166688"/>
            <a:ext cx="8693149"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ZA"/>
              <a:t>Click to edit Master title style</a:t>
            </a:r>
          </a:p>
        </p:txBody>
      </p:sp>
      <p:sp>
        <p:nvSpPr>
          <p:cNvPr id="1029" name="Rectangle 3">
            <a:extLst>
              <a:ext uri="{FF2B5EF4-FFF2-40B4-BE49-F238E27FC236}">
                <a16:creationId xmlns:a16="http://schemas.microsoft.com/office/drawing/2014/main" id="{74F139B7-12C2-AAFF-C4F8-D7E96F84B145}"/>
              </a:ext>
            </a:extLst>
          </p:cNvPr>
          <p:cNvSpPr>
            <a:spLocks noGrp="1" noChangeArrowheads="1"/>
          </p:cNvSpPr>
          <p:nvPr>
            <p:ph type="body" idx="1"/>
          </p:nvPr>
        </p:nvSpPr>
        <p:spPr bwMode="auto">
          <a:xfrm>
            <a:off x="582085" y="1436689"/>
            <a:ext cx="11171767"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p>
        </p:txBody>
      </p:sp>
      <p:sp>
        <p:nvSpPr>
          <p:cNvPr id="1061" name="Rectangle 37">
            <a:extLst>
              <a:ext uri="{FF2B5EF4-FFF2-40B4-BE49-F238E27FC236}">
                <a16:creationId xmlns:a16="http://schemas.microsoft.com/office/drawing/2014/main" id="{C4620478-F1C2-3475-2D72-85D41F8411FA}"/>
              </a:ext>
            </a:extLst>
          </p:cNvPr>
          <p:cNvSpPr>
            <a:spLocks noGrp="1" noChangeArrowheads="1"/>
          </p:cNvSpPr>
          <p:nvPr>
            <p:ph type="dt" sz="half" idx="2"/>
          </p:nvPr>
        </p:nvSpPr>
        <p:spPr bwMode="auto">
          <a:xfrm>
            <a:off x="609601" y="6453189"/>
            <a:ext cx="2317751"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latin typeface="Arial" charset="0"/>
                <a:ea typeface="+mn-ea"/>
                <a:cs typeface="Arial" charset="0"/>
              </a:defRPr>
            </a:lvl1pPr>
          </a:lstStyle>
          <a:p>
            <a:pPr>
              <a:defRPr/>
            </a:pPr>
            <a:endParaRPr lang="en-ZA" dirty="0"/>
          </a:p>
        </p:txBody>
      </p:sp>
      <p:sp>
        <p:nvSpPr>
          <p:cNvPr id="1063" name="Rectangle 39">
            <a:extLst>
              <a:ext uri="{FF2B5EF4-FFF2-40B4-BE49-F238E27FC236}">
                <a16:creationId xmlns:a16="http://schemas.microsoft.com/office/drawing/2014/main" id="{438BFC52-B4C2-C247-9B86-06B1E3D31A0E}"/>
              </a:ext>
            </a:extLst>
          </p:cNvPr>
          <p:cNvSpPr>
            <a:spLocks noGrp="1" noChangeArrowheads="1"/>
          </p:cNvSpPr>
          <p:nvPr>
            <p:ph type="sldNum" sz="quarter" idx="4"/>
          </p:nvPr>
        </p:nvSpPr>
        <p:spPr bwMode="auto">
          <a:xfrm>
            <a:off x="5232400" y="6453189"/>
            <a:ext cx="124671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fld id="{695B3825-2185-47BB-987D-8C50C1F51A64}" type="slidenum">
              <a:rPr lang="en-ZA" altLang="en-US"/>
              <a:pPr/>
              <a:t>‹#›</a:t>
            </a:fld>
            <a:endParaRPr lang="en-ZA" altLang="en-US" dirty="0"/>
          </a:p>
        </p:txBody>
      </p:sp>
    </p:spTree>
    <p:extLst>
      <p:ext uri="{BB962C8B-B14F-4D97-AF65-F5344CB8AC3E}">
        <p14:creationId xmlns:p14="http://schemas.microsoft.com/office/powerpoint/2010/main" val="166201832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400">
          <a:solidFill>
            <a:schemeClr val="bg1"/>
          </a:solidFill>
          <a:latin typeface="Arial" charset="0"/>
          <a:ea typeface="MS PGothic" pitchFamily="34" charset="-128"/>
          <a:cs typeface="Arial" charset="0"/>
        </a:defRPr>
      </a:lvl2pPr>
      <a:lvl3pPr algn="l" rtl="0" eaLnBrk="0" fontAlgn="base" hangingPunct="0">
        <a:lnSpc>
          <a:spcPct val="85000"/>
        </a:lnSpc>
        <a:spcBef>
          <a:spcPct val="0"/>
        </a:spcBef>
        <a:spcAft>
          <a:spcPct val="0"/>
        </a:spcAft>
        <a:defRPr sz="2400">
          <a:solidFill>
            <a:schemeClr val="bg1"/>
          </a:solidFill>
          <a:latin typeface="Arial" charset="0"/>
          <a:ea typeface="MS PGothic" pitchFamily="34" charset="-128"/>
          <a:cs typeface="Arial" charset="0"/>
        </a:defRPr>
      </a:lvl3pPr>
      <a:lvl4pPr algn="l" rtl="0" eaLnBrk="0" fontAlgn="base" hangingPunct="0">
        <a:lnSpc>
          <a:spcPct val="85000"/>
        </a:lnSpc>
        <a:spcBef>
          <a:spcPct val="0"/>
        </a:spcBef>
        <a:spcAft>
          <a:spcPct val="0"/>
        </a:spcAft>
        <a:defRPr sz="2400">
          <a:solidFill>
            <a:schemeClr val="bg1"/>
          </a:solidFill>
          <a:latin typeface="Arial" charset="0"/>
          <a:ea typeface="MS PGothic" pitchFamily="34" charset="-128"/>
          <a:cs typeface="Arial" charset="0"/>
        </a:defRPr>
      </a:lvl4pPr>
      <a:lvl5pPr algn="l" rtl="0" eaLnBrk="0" fontAlgn="base" hangingPunct="0">
        <a:lnSpc>
          <a:spcPct val="85000"/>
        </a:lnSpc>
        <a:spcBef>
          <a:spcPct val="0"/>
        </a:spcBef>
        <a:spcAft>
          <a:spcPct val="0"/>
        </a:spcAft>
        <a:defRPr sz="2400">
          <a:solidFill>
            <a:schemeClr val="bg1"/>
          </a:solidFill>
          <a:latin typeface="Arial" charset="0"/>
          <a:ea typeface="MS PGothic" pitchFamily="34" charset="-128"/>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S PGothic" pitchFamily="34" charset="-128"/>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ea typeface="Arial" charset="0"/>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ea typeface="Arial" charset="0"/>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ea typeface="Arial" charset="0"/>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aphicFrame>
        <p:nvGraphicFramePr>
          <p:cNvPr id="11" name="Object 10" hidden="1"/>
          <p:cNvGraphicFramePr>
            <a:graphicFrameLocks noChangeAspect="1"/>
          </p:cNvGraphicFramePr>
          <p:nvPr userDrawn="1">
            <p:custDataLst>
              <p:tags r:id="rId5"/>
            </p:custDataLst>
            <p:extLst>
              <p:ext uri="{D42A27DB-BD31-4B8C-83A1-F6EECF244321}">
                <p14:modId xmlns:p14="http://schemas.microsoft.com/office/powerpoint/2010/main" val="4101830346"/>
              </p:ext>
            </p:extLst>
          </p:nvPr>
        </p:nvGraphicFramePr>
        <p:xfrm>
          <a:off x="1591" y="1588"/>
          <a:ext cx="1588" cy="1588"/>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11" name="Object 10" hidden="1"/>
                      <p:cNvPicPr/>
                      <p:nvPr/>
                    </p:nvPicPr>
                    <p:blipFill>
                      <a:blip r:embed="rId8"/>
                      <a:stretch>
                        <a:fillRect/>
                      </a:stretch>
                    </p:blipFill>
                    <p:spPr>
                      <a:xfrm>
                        <a:off x="1591" y="1588"/>
                        <a:ext cx="1588" cy="1588"/>
                      </a:xfrm>
                      <a:prstGeom prst="rect">
                        <a:avLst/>
                      </a:prstGeom>
                    </p:spPr>
                  </p:pic>
                </p:oleObj>
              </mc:Fallback>
            </mc:AlternateContent>
          </a:graphicData>
        </a:graphic>
      </p:graphicFrame>
      <p:sp>
        <p:nvSpPr>
          <p:cNvPr id="10" name="Rectangle 9" hidden="1"/>
          <p:cNvSpPr/>
          <p:nvPr userDrawn="1">
            <p:custDataLst>
              <p:tags r:id="rId6"/>
            </p:custDataLst>
          </p:nvPr>
        </p:nvSpPr>
        <p:spPr>
          <a:xfrm>
            <a:off x="3"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18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6"/>
            <a:ext cx="10791424" cy="365125"/>
          </a:xfrm>
          <a:prstGeom prst="rect">
            <a:avLst/>
          </a:prstGeom>
        </p:spPr>
        <p:txBody>
          <a:bodyPr vert="horz" lIns="91440" tIns="45720" rIns="91440" bIns="4572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6" y="6356356"/>
            <a:ext cx="347729" cy="365125"/>
          </a:xfrm>
          <a:prstGeom prst="rect">
            <a:avLst/>
          </a:prstGeom>
        </p:spPr>
        <p:txBody>
          <a:bodyPr vert="horz" lIns="91440" tIns="45720" rIns="91440" bIns="4572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5"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9"/>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10"/>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9"/>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13103663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l" defTabSz="685800" rtl="0" eaLnBrk="1" latinLnBrk="0" hangingPunct="1">
        <a:lnSpc>
          <a:spcPct val="90000"/>
        </a:lnSpc>
        <a:spcBef>
          <a:spcPct val="0"/>
        </a:spcBef>
        <a:buNone/>
        <a:defRPr sz="180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panose="05000000000000000000" pitchFamily="2" charset="2"/>
        <a:buChar char="§"/>
        <a:defRPr sz="1050" kern="1200">
          <a:solidFill>
            <a:srgbClr val="1D3E88"/>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rgbClr val="1D3E88"/>
        </a:buClr>
        <a:buFont typeface="Calibri" panose="020F0502020204030204" pitchFamily="34" charset="0"/>
        <a:buChar char="-"/>
        <a:defRPr sz="1050" kern="1200">
          <a:solidFill>
            <a:srgbClr val="1D3E88"/>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050" kern="1200">
          <a:solidFill>
            <a:srgbClr val="1D3E88"/>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Courier New" panose="02070309020205020404" pitchFamily="49" charset="0"/>
        <a:buChar char="o"/>
        <a:defRPr sz="1050" kern="1200">
          <a:solidFill>
            <a:srgbClr val="1D3E88"/>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Wingdings" panose="05000000000000000000" pitchFamily="2" charset="2"/>
        <a:buChar char="Ø"/>
        <a:defRPr sz="1050" kern="1200">
          <a:solidFill>
            <a:srgbClr val="1D3E88"/>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5D409B-C5D1-2BAD-D8D1-643632A66522}"/>
              </a:ext>
            </a:extLst>
          </p:cNvPr>
          <p:cNvPicPr>
            <a:picLocks noChangeAspect="1"/>
          </p:cNvPicPr>
          <p:nvPr userDrawn="1"/>
        </p:nvPicPr>
        <p:blipFill>
          <a:blip r:embed="rId10"/>
          <a:stretch>
            <a:fillRect/>
          </a:stretch>
        </p:blipFill>
        <p:spPr>
          <a:xfrm>
            <a:off x="9815492" y="531812"/>
            <a:ext cx="1841500" cy="381000"/>
          </a:xfrm>
          <a:prstGeom prst="rect">
            <a:avLst/>
          </a:prstGeom>
        </p:spPr>
      </p:pic>
      <p:graphicFrame>
        <p:nvGraphicFramePr>
          <p:cNvPr id="11" name="Object 10" hidden="1"/>
          <p:cNvGraphicFramePr>
            <a:graphicFrameLocks noChangeAspect="1"/>
          </p:cNvGraphicFramePr>
          <p:nvPr userDrawn="1">
            <p:custDataLst>
              <p:tags r:id="rId8"/>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11" name="Object 10" hidden="1"/>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Tree>
    <p:extLst>
      <p:ext uri="{BB962C8B-B14F-4D97-AF65-F5344CB8AC3E}">
        <p14:creationId xmlns:p14="http://schemas.microsoft.com/office/powerpoint/2010/main" val="159538592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749" r:id="rId5"/>
    <p:sldLayoutId id="2147483750" r:id="rId6"/>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3" descr="logo small"/>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0217152" y="341313"/>
            <a:ext cx="1564216"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 y="0"/>
            <a:ext cx="10121899"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582085" y="166688"/>
            <a:ext cx="8693148"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1029" name="Rectangle 3"/>
          <p:cNvSpPr>
            <a:spLocks noGrp="1" noChangeArrowheads="1"/>
          </p:cNvSpPr>
          <p:nvPr>
            <p:ph type="body" idx="1"/>
          </p:nvPr>
        </p:nvSpPr>
        <p:spPr bwMode="auto">
          <a:xfrm>
            <a:off x="582085" y="1436690"/>
            <a:ext cx="11171767"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609602" y="6453190"/>
            <a:ext cx="2317751"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999">
                <a:solidFill>
                  <a:srgbClr val="83725B"/>
                </a:solidFill>
                <a:latin typeface="Arial" charset="0"/>
                <a:cs typeface="Arial" charset="0"/>
              </a:defRPr>
            </a:lvl1pPr>
          </a:lstStyle>
          <a:p>
            <a:pPr>
              <a:defRPr/>
            </a:pPr>
            <a:endParaRPr lang="en-ZA" dirty="0"/>
          </a:p>
        </p:txBody>
      </p:sp>
      <p:sp>
        <p:nvSpPr>
          <p:cNvPr id="1063" name="Rectangle 39"/>
          <p:cNvSpPr>
            <a:spLocks noGrp="1" noChangeArrowheads="1"/>
          </p:cNvSpPr>
          <p:nvPr>
            <p:ph type="sldNum" sz="quarter" idx="4"/>
          </p:nvPr>
        </p:nvSpPr>
        <p:spPr bwMode="auto">
          <a:xfrm>
            <a:off x="5232402" y="6453190"/>
            <a:ext cx="124671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999">
                <a:solidFill>
                  <a:srgbClr val="83725B"/>
                </a:solidFill>
              </a:defRPr>
            </a:lvl1pPr>
          </a:lstStyle>
          <a:p>
            <a:fld id="{7C46D95A-B05D-4782-B5B5-54130A17E582}" type="slidenum">
              <a:rPr lang="en-ZA" altLang="en-US"/>
              <a:pPr/>
              <a:t>‹#›</a:t>
            </a:fld>
            <a:endParaRPr lang="en-ZA" altLang="en-US" dirty="0"/>
          </a:p>
        </p:txBody>
      </p:sp>
    </p:spTree>
    <p:extLst>
      <p:ext uri="{BB962C8B-B14F-4D97-AF65-F5344CB8AC3E}">
        <p14:creationId xmlns:p14="http://schemas.microsoft.com/office/powerpoint/2010/main" val="63581231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044" algn="l" rtl="0" fontAlgn="base">
        <a:lnSpc>
          <a:spcPct val="85000"/>
        </a:lnSpc>
        <a:spcBef>
          <a:spcPct val="0"/>
        </a:spcBef>
        <a:spcAft>
          <a:spcPct val="0"/>
        </a:spcAft>
        <a:defRPr sz="2400">
          <a:solidFill>
            <a:schemeClr val="bg1"/>
          </a:solidFill>
          <a:latin typeface="Arial" charset="0"/>
          <a:cs typeface="Arial" charset="0"/>
        </a:defRPr>
      </a:lvl6pPr>
      <a:lvl7pPr marL="914089" algn="l" rtl="0" fontAlgn="base">
        <a:lnSpc>
          <a:spcPct val="85000"/>
        </a:lnSpc>
        <a:spcBef>
          <a:spcPct val="0"/>
        </a:spcBef>
        <a:spcAft>
          <a:spcPct val="0"/>
        </a:spcAft>
        <a:defRPr sz="2400">
          <a:solidFill>
            <a:schemeClr val="bg1"/>
          </a:solidFill>
          <a:latin typeface="Arial" charset="0"/>
          <a:cs typeface="Arial" charset="0"/>
        </a:defRPr>
      </a:lvl7pPr>
      <a:lvl8pPr marL="1371132" algn="l" rtl="0" fontAlgn="base">
        <a:lnSpc>
          <a:spcPct val="85000"/>
        </a:lnSpc>
        <a:spcBef>
          <a:spcPct val="0"/>
        </a:spcBef>
        <a:spcAft>
          <a:spcPct val="0"/>
        </a:spcAft>
        <a:defRPr sz="2400">
          <a:solidFill>
            <a:schemeClr val="bg1"/>
          </a:solidFill>
          <a:latin typeface="Arial" charset="0"/>
          <a:cs typeface="Arial" charset="0"/>
        </a:defRPr>
      </a:lvl8pPr>
      <a:lvl9pPr marL="1828177"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609" indent="-266609"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305" indent="-271371"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5958" indent="-179327"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4611" indent="-179327"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263" indent="-179327"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0307" indent="-179327"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7352" indent="-179327"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4396" indent="-179327"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1440" indent="-179327"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089" rtl="0" eaLnBrk="1" latinLnBrk="0" hangingPunct="1">
        <a:defRPr sz="1800" kern="1200">
          <a:solidFill>
            <a:schemeClr val="tx1"/>
          </a:solidFill>
          <a:latin typeface="+mn-lt"/>
          <a:ea typeface="+mn-ea"/>
          <a:cs typeface="+mn-cs"/>
        </a:defRPr>
      </a:lvl1pPr>
      <a:lvl2pPr marL="457044" algn="l" defTabSz="914089" rtl="0" eaLnBrk="1" latinLnBrk="0" hangingPunct="1">
        <a:defRPr sz="1800" kern="1200">
          <a:solidFill>
            <a:schemeClr val="tx1"/>
          </a:solidFill>
          <a:latin typeface="+mn-lt"/>
          <a:ea typeface="+mn-ea"/>
          <a:cs typeface="+mn-cs"/>
        </a:defRPr>
      </a:lvl2pPr>
      <a:lvl3pPr marL="914089" algn="l" defTabSz="914089" rtl="0" eaLnBrk="1" latinLnBrk="0" hangingPunct="1">
        <a:defRPr sz="1800" kern="1200">
          <a:solidFill>
            <a:schemeClr val="tx1"/>
          </a:solidFill>
          <a:latin typeface="+mn-lt"/>
          <a:ea typeface="+mn-ea"/>
          <a:cs typeface="+mn-cs"/>
        </a:defRPr>
      </a:lvl3pPr>
      <a:lvl4pPr marL="1371132" algn="l" defTabSz="914089" rtl="0" eaLnBrk="1" latinLnBrk="0" hangingPunct="1">
        <a:defRPr sz="1800" kern="1200">
          <a:solidFill>
            <a:schemeClr val="tx1"/>
          </a:solidFill>
          <a:latin typeface="+mn-lt"/>
          <a:ea typeface="+mn-ea"/>
          <a:cs typeface="+mn-cs"/>
        </a:defRPr>
      </a:lvl4pPr>
      <a:lvl5pPr marL="1828177" algn="l" defTabSz="914089" rtl="0" eaLnBrk="1" latinLnBrk="0" hangingPunct="1">
        <a:defRPr sz="1800" kern="1200">
          <a:solidFill>
            <a:schemeClr val="tx1"/>
          </a:solidFill>
          <a:latin typeface="+mn-lt"/>
          <a:ea typeface="+mn-ea"/>
          <a:cs typeface="+mn-cs"/>
        </a:defRPr>
      </a:lvl5pPr>
      <a:lvl6pPr marL="2285221" algn="l" defTabSz="914089" rtl="0" eaLnBrk="1" latinLnBrk="0" hangingPunct="1">
        <a:defRPr sz="1800" kern="1200">
          <a:solidFill>
            <a:schemeClr val="tx1"/>
          </a:solidFill>
          <a:latin typeface="+mn-lt"/>
          <a:ea typeface="+mn-ea"/>
          <a:cs typeface="+mn-cs"/>
        </a:defRPr>
      </a:lvl6pPr>
      <a:lvl7pPr marL="2742265" algn="l" defTabSz="914089" rtl="0" eaLnBrk="1" latinLnBrk="0" hangingPunct="1">
        <a:defRPr sz="1800" kern="1200">
          <a:solidFill>
            <a:schemeClr val="tx1"/>
          </a:solidFill>
          <a:latin typeface="+mn-lt"/>
          <a:ea typeface="+mn-ea"/>
          <a:cs typeface="+mn-cs"/>
        </a:defRPr>
      </a:lvl7pPr>
      <a:lvl8pPr marL="3199309" algn="l" defTabSz="914089" rtl="0" eaLnBrk="1" latinLnBrk="0" hangingPunct="1">
        <a:defRPr sz="1800" kern="1200">
          <a:solidFill>
            <a:schemeClr val="tx1"/>
          </a:solidFill>
          <a:latin typeface="+mn-lt"/>
          <a:ea typeface="+mn-ea"/>
          <a:cs typeface="+mn-cs"/>
        </a:defRPr>
      </a:lvl8pPr>
      <a:lvl9pPr marL="3656353" algn="l" defTabSz="91408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aphicFrame>
        <p:nvGraphicFramePr>
          <p:cNvPr id="11" name="Object 10" hidden="1"/>
          <p:cNvGraphicFramePr>
            <a:graphicFrameLocks noChangeAspect="1"/>
          </p:cNvGraphicFramePr>
          <p:nvPr userDrawn="1">
            <p:custDataLst>
              <p:tags r:id="rId6"/>
            </p:custDataLst>
            <p:extLst>
              <p:ext uri="{D42A27DB-BD31-4B8C-83A1-F6EECF244321}">
                <p14:modId xmlns:p14="http://schemas.microsoft.com/office/powerpoint/2010/main" val="3272767211"/>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8" imgW="270" imgH="270" progId="TCLayout.ActiveDocument.1">
                  <p:embed/>
                </p:oleObj>
              </mc:Choice>
              <mc:Fallback>
                <p:oleObj name="think-cell Slide" r:id="rId8" imgW="270" imgH="270" progId="TCLayout.ActiveDocument.1">
                  <p:embed/>
                  <p:pic>
                    <p:nvPicPr>
                      <p:cNvPr id="11" name="Object 10" hidden="1"/>
                      <p:cNvPicPr/>
                      <p:nvPr/>
                    </p:nvPicPr>
                    <p:blipFill>
                      <a:blip r:embed="rId9"/>
                      <a:stretch>
                        <a:fillRect/>
                      </a:stretch>
                    </p:blipFill>
                    <p:spPr>
                      <a:xfrm>
                        <a:off x="1589" y="1588"/>
                        <a:ext cx="1588" cy="1588"/>
                      </a:xfrm>
                      <a:prstGeom prst="rect">
                        <a:avLst/>
                      </a:prstGeom>
                    </p:spPr>
                  </p:pic>
                </p:oleObj>
              </mc:Fallback>
            </mc:AlternateContent>
          </a:graphicData>
        </a:graphic>
      </p:graphicFrame>
      <p:sp>
        <p:nvSpPr>
          <p:cNvPr id="10" name="Rectangle 9" hidden="1"/>
          <p:cNvSpPr/>
          <p:nvPr userDrawn="1">
            <p:custDataLst>
              <p:tags r:id="rId7"/>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18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a:t>Edit Master text styles</a:t>
            </a:r>
          </a:p>
          <a:p>
            <a:pPr lvl="1"/>
            <a:r>
              <a:rPr lang="en-ZA"/>
              <a:t>Second level</a:t>
            </a:r>
          </a:p>
          <a:p>
            <a:pPr lvl="2"/>
            <a:r>
              <a:rPr lang="en-ZA"/>
              <a:t>Third level</a:t>
            </a:r>
          </a:p>
          <a:p>
            <a:pPr lvl="3"/>
            <a:r>
              <a:rPr lang="en-ZA"/>
              <a:t>Fourth level</a:t>
            </a:r>
          </a:p>
          <a:p>
            <a:pPr lvl="4"/>
            <a:r>
              <a:rPr lang="en-ZA"/>
              <a:t>Fifth level</a:t>
            </a:r>
          </a:p>
        </p:txBody>
      </p:sp>
      <p:sp>
        <p:nvSpPr>
          <p:cNvPr id="5" name="Footer Placeholder 4"/>
          <p:cNvSpPr>
            <a:spLocks noGrp="1"/>
          </p:cNvSpPr>
          <p:nvPr>
            <p:ph type="ftr" sz="quarter" idx="3"/>
          </p:nvPr>
        </p:nvSpPr>
        <p:spPr>
          <a:xfrm>
            <a:off x="361680" y="6356352"/>
            <a:ext cx="10791424" cy="365125"/>
          </a:xfrm>
          <a:prstGeom prst="rect">
            <a:avLst/>
          </a:prstGeom>
        </p:spPr>
        <p:txBody>
          <a:bodyPr vert="horz" lIns="91440" tIns="45720" rIns="91440" bIns="4572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4" y="6356352"/>
            <a:ext cx="347729" cy="365125"/>
          </a:xfrm>
          <a:prstGeom prst="rect">
            <a:avLst/>
          </a:prstGeom>
        </p:spPr>
        <p:txBody>
          <a:bodyPr vert="horz" lIns="91440" tIns="45720" rIns="91440" bIns="4572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2" y="205769"/>
            <a:ext cx="9511777" cy="666000"/>
          </a:xfrm>
          <a:prstGeom prst="rect">
            <a:avLst/>
          </a:prstGeom>
        </p:spPr>
        <p:txBody>
          <a:bodyPr vert="horz" lIns="91440" tIns="45720" rIns="91440" bIns="45720" rtlCol="0" anchor="ctr">
            <a:noAutofit/>
          </a:bodyPr>
          <a:lstStyle/>
          <a:p>
            <a:r>
              <a:rPr lang="en-US" noProof="0"/>
              <a:t>Click to edit Master title style</a:t>
            </a:r>
            <a:endParaRPr lang="en-ZA" noProof="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10"/>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11"/>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5"/>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35052462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hf hdr="0" ftr="0"/>
  <p:txStyles>
    <p:titleStyle>
      <a:lvl1pPr algn="l" defTabSz="685800" rtl="0" eaLnBrk="1" latinLnBrk="0" hangingPunct="1">
        <a:lnSpc>
          <a:spcPct val="90000"/>
        </a:lnSpc>
        <a:spcBef>
          <a:spcPct val="0"/>
        </a:spcBef>
        <a:buNone/>
        <a:defRPr sz="180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panose="05000000000000000000" pitchFamily="2" charset="2"/>
        <a:buChar char="§"/>
        <a:defRPr sz="1050" kern="1200">
          <a:solidFill>
            <a:srgbClr val="1D3E88"/>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rgbClr val="1D3E88"/>
        </a:buClr>
        <a:buFont typeface="Calibri" panose="020F0502020204030204" pitchFamily="34" charset="0"/>
        <a:buChar char="-"/>
        <a:defRPr sz="1050" kern="1200">
          <a:solidFill>
            <a:srgbClr val="1D3E88"/>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050" kern="1200">
          <a:solidFill>
            <a:srgbClr val="1D3E88"/>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Courier New" panose="02070309020205020404" pitchFamily="49" charset="0"/>
        <a:buChar char="o"/>
        <a:defRPr sz="1050" kern="1200">
          <a:solidFill>
            <a:srgbClr val="1D3E88"/>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Wingdings" panose="05000000000000000000" pitchFamily="2" charset="2"/>
        <a:buChar char="Ø"/>
        <a:defRPr sz="1050" kern="1200">
          <a:solidFill>
            <a:srgbClr val="1D3E88"/>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5D409B-C5D1-2BAD-D8D1-643632A66522}"/>
              </a:ext>
            </a:extLst>
          </p:cNvPr>
          <p:cNvPicPr>
            <a:picLocks noChangeAspect="1"/>
          </p:cNvPicPr>
          <p:nvPr/>
        </p:nvPicPr>
        <p:blipFill>
          <a:blip r:embed="rId10"/>
          <a:stretch>
            <a:fillRect/>
          </a:stretch>
        </p:blipFill>
        <p:spPr>
          <a:xfrm>
            <a:off x="9815492" y="531812"/>
            <a:ext cx="1841500" cy="381000"/>
          </a:xfrm>
          <a:prstGeom prst="rect">
            <a:avLst/>
          </a:prstGeom>
        </p:spPr>
      </p:pic>
      <p:graphicFrame>
        <p:nvGraphicFramePr>
          <p:cNvPr id="11" name="Object 10" hidden="1"/>
          <p:cNvGraphicFramePr>
            <a:graphicFrameLocks noChangeAspect="1"/>
          </p:cNvGraphicFramePr>
          <p:nvPr>
            <p:custDataLst>
              <p:tags r:id="rId6"/>
            </p:custDataLst>
            <p:extLst>
              <p:ext uri="{D42A27DB-BD31-4B8C-83A1-F6EECF244321}">
                <p14:modId xmlns:p14="http://schemas.microsoft.com/office/powerpoint/2010/main" val="23132253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11" name="Object 10" hidden="1"/>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p:custDataLst>
              <p:tags r:id="rId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5" name="Rectangle 4">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Object 5" hidden="1"/>
          <p:cNvGraphicFramePr>
            <a:graphicFrameLocks noChangeAspect="1"/>
          </p:cNvGraphicFramePr>
          <p:nvPr userDrawn="1">
            <p:custDataLst>
              <p:tags r:id="rId8"/>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270" imgH="270" progId="TCLayout.ActiveDocument.1">
                  <p:embed/>
                </p:oleObj>
              </mc:Choice>
              <mc:Fallback>
                <p:oleObj name="think-cell Slide" r:id="rId13" imgW="270" imgH="270" progId="TCLayout.ActiveDocument.1">
                  <p:embed/>
                  <p:pic>
                    <p:nvPicPr>
                      <p:cNvPr id="6" name="Object 5" hidden="1"/>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pic>
        <p:nvPicPr>
          <p:cNvPr id="8" name="Picture 7">
            <a:extLst>
              <a:ext uri="{FF2B5EF4-FFF2-40B4-BE49-F238E27FC236}">
                <a16:creationId xmlns:a16="http://schemas.microsoft.com/office/drawing/2014/main" id="{2A1EFD3B-809C-B8A0-4D86-16532E5E7488}"/>
              </a:ext>
            </a:extLst>
          </p:cNvPr>
          <p:cNvPicPr>
            <a:picLocks noChangeAspect="1"/>
          </p:cNvPicPr>
          <p:nvPr userDrawn="1"/>
        </p:nvPicPr>
        <p:blipFill>
          <a:blip r:embed="rId14"/>
          <a:stretch>
            <a:fillRect/>
          </a:stretch>
        </p:blipFill>
        <p:spPr>
          <a:xfrm>
            <a:off x="10441904" y="312737"/>
            <a:ext cx="1422400" cy="368300"/>
          </a:xfrm>
          <a:prstGeom prst="rect">
            <a:avLst/>
          </a:prstGeom>
        </p:spPr>
      </p:pic>
      <p:pic>
        <p:nvPicPr>
          <p:cNvPr id="9" name="Picture 8">
            <a:extLst>
              <a:ext uri="{FF2B5EF4-FFF2-40B4-BE49-F238E27FC236}">
                <a16:creationId xmlns:a16="http://schemas.microsoft.com/office/drawing/2014/main" id="{39A3506A-6DD2-E9D5-DD05-B23171DA1339}"/>
              </a:ext>
            </a:extLst>
          </p:cNvPr>
          <p:cNvPicPr>
            <a:picLocks noChangeAspect="1"/>
          </p:cNvPicPr>
          <p:nvPr userDrawn="1"/>
        </p:nvPicPr>
        <p:blipFill>
          <a:blip r:embed="rId15"/>
          <a:stretch>
            <a:fillRect/>
          </a:stretch>
        </p:blipFill>
        <p:spPr>
          <a:xfrm>
            <a:off x="10037031" y="318311"/>
            <a:ext cx="241300" cy="368300"/>
          </a:xfrm>
          <a:prstGeom prst="rect">
            <a:avLst/>
          </a:prstGeom>
        </p:spPr>
      </p:pic>
      <p:sp>
        <p:nvSpPr>
          <p:cNvPr id="12" name="Rectangle 11">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141479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Lst>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Object 10" hidden="1"/>
          <p:cNvGraphicFramePr>
            <a:graphicFrameLocks noChangeAspect="1"/>
          </p:cNvGraphicFramePr>
          <p:nvPr>
            <p:custDataLst>
              <p:tags r:id="rId5"/>
            </p:custDataLst>
            <p:extLst>
              <p:ext uri="{D42A27DB-BD31-4B8C-83A1-F6EECF244321}">
                <p14:modId xmlns:p14="http://schemas.microsoft.com/office/powerpoint/2010/main" val="23808002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11" name="Object 10"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0" name="Rectangle 9" hidden="1"/>
          <p:cNvSpPr/>
          <p:nvPr>
            <p:custDataLst>
              <p:tags r:id="rId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p:nvPicPr>
        <p:blipFill>
          <a:blip r:embed="rId9"/>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p:nvPicPr>
        <p:blipFill>
          <a:blip r:embed="rId10"/>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6695340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7"/>
            </p:custDataLst>
            <p:extLst>
              <p:ext uri="{D42A27DB-BD31-4B8C-83A1-F6EECF244321}">
                <p14:modId xmlns:p14="http://schemas.microsoft.com/office/powerpoint/2010/main" val="18925095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270" imgH="270" progId="TCLayout.ActiveDocument.1">
                  <p:embed/>
                </p:oleObj>
              </mc:Choice>
              <mc:Fallback>
                <p:oleObj name="think-cell Slide" r:id="rId9" imgW="270" imgH="270" progId="TCLayout.ActiveDocument.1">
                  <p:embed/>
                  <p:pic>
                    <p:nvPicPr>
                      <p:cNvPr id="11" name="Object 10"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10" name="Rectangle 9" hidden="1"/>
          <p:cNvSpPr/>
          <p:nvPr>
            <p:custDataLst>
              <p:tags r:id="rId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p:nvPicPr>
        <p:blipFill>
          <a:blip r:embed="rId11"/>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p:nvPicPr>
        <p:blipFill>
          <a:blip r:embed="rId12"/>
          <a:stretch>
            <a:fillRect/>
          </a:stretch>
        </p:blipFill>
        <p:spPr>
          <a:xfrm>
            <a:off x="9829719" y="550086"/>
            <a:ext cx="241300" cy="368300"/>
          </a:xfrm>
          <a:prstGeom prst="rect">
            <a:avLst/>
          </a:prstGeom>
        </p:spPr>
      </p:pic>
    </p:spTree>
    <p:extLst>
      <p:ext uri="{BB962C8B-B14F-4D97-AF65-F5344CB8AC3E}">
        <p14:creationId xmlns:p14="http://schemas.microsoft.com/office/powerpoint/2010/main" val="376081874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34.jpeg"/><Relationship Id="rId4" Type="http://schemas.openxmlformats.org/officeDocument/2006/relationships/image" Target="../media/image3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opentextcs.eskom.co.za/otcs/cs.exe/app/nodes/1116705" TargetMode="External"/><Relationship Id="rId2" Type="http://schemas.openxmlformats.org/officeDocument/2006/relationships/hyperlink" Target="https://opentextcs.eskom.co.za/otcs/cs.exe/app/nodes/443315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68F32-5D9A-7E62-7332-83C1BAB851C7}"/>
              </a:ext>
            </a:extLst>
          </p:cNvPr>
          <p:cNvSpPr>
            <a:spLocks noGrp="1"/>
          </p:cNvSpPr>
          <p:nvPr>
            <p:ph type="ctrTitle"/>
          </p:nvPr>
        </p:nvSpPr>
        <p:spPr>
          <a:xfrm>
            <a:off x="4326197" y="1849004"/>
            <a:ext cx="7701393" cy="676275"/>
          </a:xfrm>
        </p:spPr>
        <p:txBody>
          <a:bodyPr>
            <a:normAutofit fontScale="90000"/>
          </a:bodyPr>
          <a:lstStyle/>
          <a:p>
            <a:pPr algn="ctr"/>
            <a:r>
              <a:rPr kumimoji="0" lang="en-US" sz="2800" b="1" i="0" u="none" strike="noStrike" kern="1200" cap="none" spc="0" normalizeH="0" baseline="0" noProof="0" dirty="0">
                <a:ln>
                  <a:noFill/>
                </a:ln>
                <a:effectLst/>
                <a:uLnTx/>
                <a:uFillTx/>
                <a:latin typeface="Arial" panose="020B0604020202020204"/>
                <a:ea typeface="+mj-ea"/>
                <a:cs typeface="Arial" panose="020B0604020202020204" pitchFamily="34" charset="0"/>
              </a:rPr>
              <a:t>Life-saving Rules Standard </a:t>
            </a:r>
            <a:r>
              <a:rPr kumimoji="0" lang="en-GB" sz="28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240-62196227 </a:t>
            </a:r>
            <a:r>
              <a:rPr kumimoji="0" lang="en-US" sz="2800" b="1" i="0" u="none" strike="noStrike" kern="1200" cap="none" spc="0" normalizeH="0" baseline="0" noProof="0" dirty="0">
                <a:ln>
                  <a:noFill/>
                </a:ln>
                <a:effectLst/>
                <a:uLnTx/>
                <a:uFillTx/>
                <a:latin typeface="Arial" panose="020B0604020202020204"/>
                <a:ea typeface="+mj-ea"/>
                <a:cs typeface="Arial" panose="020B0604020202020204" pitchFamily="34" charset="0"/>
              </a:rPr>
              <a:t>(Rev7)</a:t>
            </a:r>
            <a:endParaRPr lang="en-US" b="1" dirty="0">
              <a:latin typeface="Gill Sans MT" panose="020B0502020104020203" pitchFamily="34" charset="0"/>
            </a:endParaRPr>
          </a:p>
        </p:txBody>
      </p:sp>
      <p:sp>
        <p:nvSpPr>
          <p:cNvPr id="3" name="Subtitle 2">
            <a:extLst>
              <a:ext uri="{FF2B5EF4-FFF2-40B4-BE49-F238E27FC236}">
                <a16:creationId xmlns:a16="http://schemas.microsoft.com/office/drawing/2014/main" id="{339F0741-F225-079A-D845-22A0857EAB68}"/>
              </a:ext>
            </a:extLst>
          </p:cNvPr>
          <p:cNvSpPr>
            <a:spLocks noGrp="1"/>
          </p:cNvSpPr>
          <p:nvPr>
            <p:ph type="subTitle" idx="1"/>
          </p:nvPr>
        </p:nvSpPr>
        <p:spPr>
          <a:xfrm>
            <a:off x="4618050" y="3146966"/>
            <a:ext cx="7117689" cy="365126"/>
          </a:xfrm>
        </p:spPr>
        <p:txBody>
          <a:bodyPr/>
          <a:lstStyle/>
          <a:p>
            <a:r>
              <a:rPr lang="en-US" sz="1800" dirty="0">
                <a:latin typeface="Gill Sans MT" panose="020B0502020104020203" pitchFamily="34" charset="0"/>
              </a:rPr>
              <a:t>Compiled by: Kgosi Modiole</a:t>
            </a:r>
          </a:p>
        </p:txBody>
      </p:sp>
      <p:sp>
        <p:nvSpPr>
          <p:cNvPr id="4" name="Text Placeholder 3">
            <a:extLst>
              <a:ext uri="{FF2B5EF4-FFF2-40B4-BE49-F238E27FC236}">
                <a16:creationId xmlns:a16="http://schemas.microsoft.com/office/drawing/2014/main" id="{F6E78377-626F-54F0-86C4-B596E7A8A97A}"/>
              </a:ext>
            </a:extLst>
          </p:cNvPr>
          <p:cNvSpPr>
            <a:spLocks noGrp="1"/>
          </p:cNvSpPr>
          <p:nvPr>
            <p:ph type="body" sz="quarter" idx="10"/>
          </p:nvPr>
        </p:nvSpPr>
        <p:spPr/>
        <p:txBody>
          <a:bodyPr/>
          <a:lstStyle/>
          <a:p>
            <a:r>
              <a:rPr lang="en-US" b="1" dirty="0">
                <a:latin typeface="Gill Sans MT" panose="020B0502020104020203" pitchFamily="34" charset="0"/>
              </a:rPr>
              <a:t>Date: March 2025</a:t>
            </a:r>
          </a:p>
        </p:txBody>
      </p:sp>
      <p:sp>
        <p:nvSpPr>
          <p:cNvPr id="5" name="TextBox 4"/>
          <p:cNvSpPr txBox="1"/>
          <p:nvPr/>
        </p:nvSpPr>
        <p:spPr>
          <a:xfrm>
            <a:off x="6190594" y="2710909"/>
            <a:ext cx="5805787" cy="369332"/>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spAutoFit/>
          </a:bodyPr>
          <a:lstStyle/>
          <a:p>
            <a:pPr marL="0" marR="0" lvl="0" indent="0" algn="r" defTabSz="914400" rtl="0" eaLnBrk="1" fontAlgn="auto" latinLnBrk="0" hangingPunct="1">
              <a:lnSpc>
                <a:spcPct val="90000"/>
              </a:lnSpc>
              <a:spcBef>
                <a:spcPts val="1000"/>
              </a:spcBef>
              <a:spcAft>
                <a:spcPts val="0"/>
              </a:spcAft>
              <a:buClr>
                <a:srgbClr val="FFFFFF">
                  <a:lumMod val="50000"/>
                </a:srgbClr>
              </a:buClr>
              <a:buSzTx/>
              <a:buFontTx/>
              <a:buNone/>
              <a:tabLst/>
              <a:defRPr/>
            </a:pPr>
            <a:r>
              <a:rPr lang="en-US" sz="1400" b="1" i="1" dirty="0">
                <a:latin typeface="Gill Sans MT" panose="020B0502020104020203" pitchFamily="34" charset="0"/>
                <a:ea typeface="Calibri" panose="020F0502020204030204" pitchFamily="34" charset="0"/>
              </a:rPr>
              <a:t> </a:t>
            </a:r>
            <a:r>
              <a:rPr kumimoji="0" lang="en-US" sz="2000" b="1" i="0" u="none" strike="noStrike" kern="1200" cap="none" spc="0" normalizeH="0" baseline="0" noProof="0" dirty="0">
                <a:ln>
                  <a:noFill/>
                </a:ln>
                <a:solidFill>
                  <a:srgbClr val="83725B"/>
                </a:solidFill>
                <a:effectLst/>
                <a:uLnTx/>
                <a:uFillTx/>
                <a:latin typeface="Arial" panose="020B0604020202020204"/>
                <a:ea typeface="+mn-ea"/>
                <a:cs typeface="Arial" panose="020B0604020202020204" pitchFamily="34" charset="0"/>
              </a:rPr>
              <a:t>Division: Risk and Sustainability</a:t>
            </a:r>
            <a:endParaRPr lang="en-ZA" sz="1600" b="1" i="1" dirty="0">
              <a:latin typeface="Gill Sans MT" panose="020B0502020104020203" pitchFamily="34" charset="0"/>
            </a:endParaRPr>
          </a:p>
        </p:txBody>
      </p:sp>
      <p:pic>
        <p:nvPicPr>
          <p:cNvPr id="11" name="Picture Placeholder 10" descr="A group of workers standing next to a truck&#10;&#10;Description automatically generated">
            <a:extLst>
              <a:ext uri="{FF2B5EF4-FFF2-40B4-BE49-F238E27FC236}">
                <a16:creationId xmlns:a16="http://schemas.microsoft.com/office/drawing/2014/main" id="{35F21BC5-0E15-92E1-FA53-B64E07F0E7F0}"/>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6619" r="16619"/>
          <a:stretch>
            <a:fillRect/>
          </a:stretch>
        </p:blipFill>
        <p:spPr/>
      </p:pic>
      <p:pic>
        <p:nvPicPr>
          <p:cNvPr id="8" name="Picture 7">
            <a:extLst>
              <a:ext uri="{FF2B5EF4-FFF2-40B4-BE49-F238E27FC236}">
                <a16:creationId xmlns:a16="http://schemas.microsoft.com/office/drawing/2014/main" id="{0FB2665F-E024-BA6E-C199-9F7034E5479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808" y="4274997"/>
            <a:ext cx="1721485" cy="646330"/>
          </a:xfrm>
          <a:prstGeom prst="flowChartTerminator">
            <a:avLst/>
          </a:prstGeom>
          <a:blipFill>
            <a:blip r:embed="rId5"/>
            <a:tile tx="0" ty="0" sx="100000" sy="100000" flip="none" algn="tl"/>
          </a:blipFill>
          <a:ln>
            <a:noFill/>
          </a:ln>
        </p:spPr>
      </p:pic>
    </p:spTree>
    <p:extLst>
      <p:ext uri="{BB962C8B-B14F-4D97-AF65-F5344CB8AC3E}">
        <p14:creationId xmlns:p14="http://schemas.microsoft.com/office/powerpoint/2010/main" val="186862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DE175-DE62-13C3-DF06-24BA09F3EA75}"/>
              </a:ext>
            </a:extLst>
          </p:cNvPr>
          <p:cNvSpPr>
            <a:spLocks noGrp="1"/>
          </p:cNvSpPr>
          <p:nvPr>
            <p:ph type="title"/>
          </p:nvPr>
        </p:nvSpPr>
        <p:spPr/>
        <p:txBody>
          <a:bodyPr/>
          <a:lstStyle/>
          <a:p>
            <a:r>
              <a:rPr kumimoji="0" lang="en-ZA" sz="2400" b="0" i="0" u="none" strike="noStrike" kern="0" cap="none" spc="0" normalizeH="0" baseline="0" noProof="0" dirty="0">
                <a:ln>
                  <a:noFill/>
                </a:ln>
                <a:solidFill>
                  <a:srgbClr val="FFFFFF"/>
                </a:solidFill>
                <a:effectLst/>
                <a:uLnTx/>
                <a:uFillTx/>
                <a:latin typeface="Arial"/>
                <a:ea typeface="+mj-ea"/>
                <a:cs typeface="Arial"/>
              </a:rPr>
              <a:t>Eskom Life-Saving Rules</a:t>
            </a:r>
            <a:endParaRPr lang="en-ZA" dirty="0"/>
          </a:p>
        </p:txBody>
      </p:sp>
      <p:sp>
        <p:nvSpPr>
          <p:cNvPr id="3" name="Content Placeholder 2">
            <a:extLst>
              <a:ext uri="{FF2B5EF4-FFF2-40B4-BE49-F238E27FC236}">
                <a16:creationId xmlns:a16="http://schemas.microsoft.com/office/drawing/2014/main" id="{1D25DC1C-60B5-308B-60B1-50E9791CFB9C}"/>
              </a:ext>
            </a:extLst>
          </p:cNvPr>
          <p:cNvSpPr>
            <a:spLocks noGrp="1"/>
          </p:cNvSpPr>
          <p:nvPr>
            <p:ph idx="1"/>
          </p:nvPr>
        </p:nvSpPr>
        <p:spPr>
          <a:xfrm>
            <a:off x="178904" y="1023730"/>
            <a:ext cx="11767931" cy="5168348"/>
          </a:xfrm>
        </p:spPr>
        <p:txBody>
          <a:bodyPr>
            <a:normAutofit fontScale="92500" lnSpcReduction="10000"/>
          </a:bodyPr>
          <a:lstStyle/>
          <a:p>
            <a:pPr marL="0" marR="0" lvl="0" indent="0" algn="just" defTabSz="914400" rtl="0" eaLnBrk="0" fontAlgn="base" latinLnBrk="0" hangingPunct="0">
              <a:lnSpc>
                <a:spcPct val="90000"/>
              </a:lnSpc>
              <a:spcBef>
                <a:spcPts val="600"/>
              </a:spcBef>
              <a:spcAft>
                <a:spcPts val="600"/>
              </a:spcAft>
              <a:buClr>
                <a:srgbClr val="8C7F6D"/>
              </a:buClr>
              <a:buSzTx/>
              <a:buFontTx/>
              <a:buNone/>
              <a:tabLst/>
              <a:defRPr/>
            </a:pPr>
            <a:r>
              <a:rPr kumimoji="0" lang="en-US" sz="1800" b="1" i="0" u="none" strike="noStrike" kern="0" cap="none" spc="0" normalizeH="0" baseline="0" noProof="0" dirty="0">
                <a:ln>
                  <a:noFill/>
                </a:ln>
                <a:solidFill>
                  <a:srgbClr val="003896"/>
                </a:solidFill>
                <a:effectLst/>
                <a:uLnTx/>
                <a:uFillTx/>
                <a:latin typeface="Arial"/>
                <a:ea typeface="+mn-ea"/>
                <a:cs typeface="Arial"/>
              </a:rPr>
              <a:t>RULE 1: OPEN, ISOLATE, TEST, EARTH AND </a:t>
            </a:r>
            <a:r>
              <a:rPr kumimoji="0" lang="en-US" sz="1800" b="1" i="0" u="none" strike="noStrike" kern="0" cap="none" spc="0" normalizeH="0" baseline="0" noProof="0" dirty="0">
                <a:ln>
                  <a:noFill/>
                </a:ln>
                <a:solidFill>
                  <a:srgbClr val="FF0000"/>
                </a:solidFill>
                <a:effectLst/>
                <a:uLnTx/>
                <a:uFillTx/>
                <a:latin typeface="Arial"/>
                <a:ea typeface="+mn-ea"/>
                <a:cs typeface="Arial"/>
              </a:rPr>
              <a:t>CREATE AN EQUIPOTENTIAL ZONE BEFORE TOUCH </a:t>
            </a:r>
          </a:p>
          <a:p>
            <a:pPr marL="0" marR="0" lvl="0" indent="0" algn="just" defTabSz="914400" rtl="0" eaLnBrk="0" fontAlgn="base" latinLnBrk="0" hangingPunct="0">
              <a:lnSpc>
                <a:spcPct val="90000"/>
              </a:lnSpc>
              <a:spcBef>
                <a:spcPts val="1200"/>
              </a:spcBef>
              <a:spcAft>
                <a:spcPts val="1200"/>
              </a:spcAft>
              <a:buClr>
                <a:srgbClr val="8C7F6D"/>
              </a:buClr>
              <a:buSzTx/>
              <a:buFontTx/>
              <a:buNone/>
              <a:tabLst>
                <a:tab pos="252095" algn="l"/>
                <a:tab pos="504190" algn="l"/>
                <a:tab pos="756285" algn="l"/>
                <a:tab pos="1007745" algn="l"/>
                <a:tab pos="1259840" algn="l"/>
                <a:tab pos="1511935" algn="l"/>
                <a:tab pos="1764030" algn="l"/>
                <a:tab pos="2016125" algn="l"/>
                <a:tab pos="2268220" algn="l"/>
                <a:tab pos="2771775" algn="l"/>
                <a:tab pos="252095" algn="l"/>
                <a:tab pos="504190"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Lst>
              <a:defRPr/>
            </a:pPr>
            <a:r>
              <a:rPr kumimoji="0" lang="en-GB" sz="18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To ensure a safe electrical work environment, no person may work/operate on, around or near any electrical network, line or apparatus, electrically connected to the power system and/or electrically charged and/or not electrically charged unless:</a:t>
            </a:r>
            <a:endParaRPr kumimoji="0" lang="en-ZA" sz="18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endParaRPr>
          </a:p>
          <a:p>
            <a:pPr marL="342900" marR="0" lvl="0" indent="-342900" algn="just" defTabSz="914400" rtl="0" eaLnBrk="0" fontAlgn="base" latinLnBrk="0" hangingPunct="0">
              <a:lnSpc>
                <a:spcPct val="90000"/>
              </a:lnSpc>
              <a:spcBef>
                <a:spcPts val="600"/>
              </a:spcBef>
              <a:spcAft>
                <a:spcPts val="600"/>
              </a:spcAft>
              <a:buClr>
                <a:srgbClr val="8C7F6D"/>
              </a:buClr>
              <a:buSzTx/>
              <a:buFont typeface="+mj-lt"/>
              <a:buAutoNum type="alphaLcParenR"/>
              <a:tabLst>
                <a:tab pos="252095" algn="l"/>
                <a:tab pos="504190" algn="l"/>
                <a:tab pos="756285" algn="l"/>
                <a:tab pos="1007745" algn="l"/>
                <a:tab pos="1259840" algn="l"/>
                <a:tab pos="1511935" algn="l"/>
                <a:tab pos="1764030" algn="l"/>
                <a:tab pos="2016125" algn="l"/>
                <a:tab pos="2268220" algn="l"/>
                <a:tab pos="2771775" algn="l"/>
                <a:tab pos="252095" algn="l"/>
                <a:tab pos="504190"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Lst>
              <a:defRPr/>
            </a:pPr>
            <a:r>
              <a:rPr kumimoji="0" lang="en-US" sz="18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He/she is trained and </a:t>
            </a:r>
            <a:r>
              <a:rPr kumimoji="0" lang="en-US" sz="1800" b="0" i="0" u="none" strike="noStrike" kern="0" cap="none" spc="0" normalizeH="0" baseline="0" noProof="0" dirty="0" err="1">
                <a:ln>
                  <a:noFill/>
                </a:ln>
                <a:solidFill>
                  <a:srgbClr val="003896"/>
                </a:solidFill>
                <a:effectLst/>
                <a:uLnTx/>
                <a:uFillTx/>
                <a:latin typeface="Arial" panose="020B0604020202020204" pitchFamily="34" charset="0"/>
                <a:ea typeface="Times New Roman" panose="02020603050405020304" pitchFamily="18" charset="0"/>
                <a:cs typeface="Arial"/>
              </a:rPr>
              <a:t>authorised</a:t>
            </a:r>
            <a:r>
              <a:rPr kumimoji="0" lang="en-US" sz="18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 as competent for the task to be done; </a:t>
            </a:r>
          </a:p>
          <a:p>
            <a:pPr marL="342900" marR="0" lvl="0" indent="-342900" algn="just" defTabSz="914400" rtl="0" eaLnBrk="0" fontAlgn="base" latinLnBrk="0" hangingPunct="0">
              <a:lnSpc>
                <a:spcPct val="90000"/>
              </a:lnSpc>
              <a:spcBef>
                <a:spcPts val="600"/>
              </a:spcBef>
              <a:spcAft>
                <a:spcPts val="600"/>
              </a:spcAft>
              <a:buClr>
                <a:srgbClr val="8C7F6D"/>
              </a:buClr>
              <a:buSzTx/>
              <a:buFont typeface="+mj-lt"/>
              <a:buAutoNum type="alphaLcParenR"/>
              <a:tabLst>
                <a:tab pos="252095" algn="l"/>
                <a:tab pos="504190" algn="l"/>
                <a:tab pos="756285" algn="l"/>
                <a:tab pos="1007745" algn="l"/>
                <a:tab pos="1259840" algn="l"/>
                <a:tab pos="1511935" algn="l"/>
                <a:tab pos="1764030" algn="l"/>
                <a:tab pos="2016125" algn="l"/>
                <a:tab pos="2268220" algn="l"/>
                <a:tab pos="2771775" algn="l"/>
                <a:tab pos="252095" algn="l"/>
                <a:tab pos="504190"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Lst>
              <a:defRPr/>
            </a:pPr>
            <a:r>
              <a:rPr kumimoji="0" lang="en-US" sz="18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There is a valid permit to work </a:t>
            </a:r>
            <a:r>
              <a:rPr kumimoji="0" lang="en-US" sz="1800" b="0" i="0" u="none"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a:rPr>
              <a:t>where required and they are being supervised by a competent person</a:t>
            </a:r>
            <a:r>
              <a:rPr kumimoji="0" lang="en-US" sz="18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a:t>
            </a:r>
          </a:p>
          <a:p>
            <a:pPr marL="342900" marR="0" lvl="0" indent="-342900" algn="just" defTabSz="914400" rtl="0" eaLnBrk="0" fontAlgn="base" latinLnBrk="0" hangingPunct="0">
              <a:lnSpc>
                <a:spcPct val="90000"/>
              </a:lnSpc>
              <a:spcBef>
                <a:spcPts val="600"/>
              </a:spcBef>
              <a:spcAft>
                <a:spcPts val="600"/>
              </a:spcAft>
              <a:buClr>
                <a:srgbClr val="8C7F6D"/>
              </a:buClr>
              <a:buSzTx/>
              <a:buFont typeface="+mj-lt"/>
              <a:buAutoNum type="alphaLcParenR"/>
              <a:tabLst>
                <a:tab pos="252095" algn="l"/>
                <a:tab pos="504190" algn="l"/>
                <a:tab pos="756285" algn="l"/>
                <a:tab pos="1007745" algn="l"/>
                <a:tab pos="1259840" algn="l"/>
                <a:tab pos="1511935" algn="l"/>
                <a:tab pos="1764030" algn="l"/>
                <a:tab pos="2016125" algn="l"/>
                <a:tab pos="2268220" algn="l"/>
                <a:tab pos="2771775" algn="l"/>
                <a:tab pos="252095" algn="l"/>
                <a:tab pos="504190"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Lst>
              <a:defRPr/>
            </a:pPr>
            <a:r>
              <a:rPr kumimoji="0" lang="en-US" sz="18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A pre-task risk assessment to identify all risks and hazards has been conducted before any work commences; </a:t>
            </a:r>
          </a:p>
          <a:p>
            <a:pPr marL="342900" marR="0" lvl="0" indent="-342900" algn="just" defTabSz="914400" rtl="0" eaLnBrk="0" fontAlgn="base" latinLnBrk="0" hangingPunct="0">
              <a:lnSpc>
                <a:spcPct val="90000"/>
              </a:lnSpc>
              <a:spcBef>
                <a:spcPts val="600"/>
              </a:spcBef>
              <a:spcAft>
                <a:spcPts val="600"/>
              </a:spcAft>
              <a:buClr>
                <a:srgbClr val="8C7F6D"/>
              </a:buClr>
              <a:buSzTx/>
              <a:buFont typeface="+mj-lt"/>
              <a:buAutoNum type="alphaLcParenR"/>
              <a:tabLst>
                <a:tab pos="252095" algn="l"/>
                <a:tab pos="504190" algn="l"/>
                <a:tab pos="756285" algn="l"/>
                <a:tab pos="1007745" algn="l"/>
                <a:tab pos="1259840" algn="l"/>
                <a:tab pos="1511935" algn="l"/>
                <a:tab pos="1764030" algn="l"/>
                <a:tab pos="2016125" algn="l"/>
                <a:tab pos="2268220" algn="l"/>
                <a:tab pos="2771775" algn="l"/>
                <a:tab pos="252095" algn="l"/>
                <a:tab pos="504190"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Lst>
              <a:defRPr/>
            </a:pPr>
            <a:r>
              <a:rPr kumimoji="0" lang="en-US" sz="18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He/she follows the requirements on OPEN, ISOLATE, TEST, EARTH, AND </a:t>
            </a:r>
            <a:r>
              <a:rPr kumimoji="0" lang="en-US" sz="1800" b="0" i="0" u="none"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a:rPr>
              <a:t>CREATE AN EQUIPOTENTIAL ZONE BEFORE TOUCH</a:t>
            </a:r>
            <a:r>
              <a:rPr kumimoji="0" lang="en-US" sz="18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 based on applicable/related standards, procedures and outcome of risk assessment fit for the type of work or task to be performed;</a:t>
            </a:r>
          </a:p>
          <a:p>
            <a:pPr marL="342900" marR="0" lvl="0" indent="-342900" algn="just" defTabSz="914400" rtl="0" eaLnBrk="0" fontAlgn="base" latinLnBrk="0" hangingPunct="0">
              <a:lnSpc>
                <a:spcPct val="90000"/>
              </a:lnSpc>
              <a:spcBef>
                <a:spcPts val="600"/>
              </a:spcBef>
              <a:spcAft>
                <a:spcPts val="600"/>
              </a:spcAft>
              <a:buClr>
                <a:srgbClr val="8C7F6D"/>
              </a:buClr>
              <a:buSzTx/>
              <a:buFont typeface="+mj-lt"/>
              <a:buAutoNum type="alphaLcParenR"/>
              <a:tabLst>
                <a:tab pos="252095" algn="l"/>
                <a:tab pos="504190" algn="l"/>
                <a:tab pos="756285" algn="l"/>
                <a:tab pos="1007745" algn="l"/>
                <a:tab pos="1259840" algn="l"/>
                <a:tab pos="1511935" algn="l"/>
                <a:tab pos="1764030" algn="l"/>
                <a:tab pos="2016125" algn="l"/>
                <a:tab pos="2268220" algn="l"/>
                <a:tab pos="2771775" algn="l"/>
                <a:tab pos="252095" algn="l"/>
                <a:tab pos="504190"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Lst>
              <a:defRPr/>
            </a:pPr>
            <a:r>
              <a:rPr kumimoji="0" lang="en-US" sz="1800" b="0" i="0" u="none"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a:rPr>
              <a:t>The work area shall be within the equipotential zone, with the working earth visible at all times.</a:t>
            </a:r>
          </a:p>
          <a:p>
            <a:pPr marL="342900" marR="0" lvl="0" indent="-342900" algn="just" defTabSz="914400" rtl="0" eaLnBrk="0" fontAlgn="base" latinLnBrk="0" hangingPunct="0">
              <a:lnSpc>
                <a:spcPct val="90000"/>
              </a:lnSpc>
              <a:spcBef>
                <a:spcPts val="600"/>
              </a:spcBef>
              <a:spcAft>
                <a:spcPts val="600"/>
              </a:spcAft>
              <a:buClr>
                <a:srgbClr val="8C7F6D"/>
              </a:buClr>
              <a:buSzTx/>
              <a:buFont typeface="+mj-lt"/>
              <a:buAutoNum type="alphaLcParenR"/>
              <a:tabLst>
                <a:tab pos="252095" algn="l"/>
                <a:tab pos="504190" algn="l"/>
                <a:tab pos="756285" algn="l"/>
                <a:tab pos="1007745" algn="l"/>
                <a:tab pos="1259840" algn="l"/>
                <a:tab pos="1511935" algn="l"/>
                <a:tab pos="1764030" algn="l"/>
                <a:tab pos="2016125" algn="l"/>
                <a:tab pos="2268220" algn="l"/>
                <a:tab pos="2771775" algn="l"/>
                <a:tab pos="252095" algn="l"/>
                <a:tab pos="504190"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Lst>
              <a:defRPr/>
            </a:pPr>
            <a:r>
              <a:rPr kumimoji="0" lang="en-US" sz="18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The </a:t>
            </a:r>
            <a:r>
              <a:rPr kumimoji="0" lang="en-US" sz="1800" b="0" i="0" u="none" strike="noStrike" kern="0" cap="none" spc="0" normalizeH="0" baseline="0" noProof="0" dirty="0" err="1">
                <a:ln>
                  <a:noFill/>
                </a:ln>
                <a:solidFill>
                  <a:srgbClr val="003896"/>
                </a:solidFill>
                <a:effectLst/>
                <a:uLnTx/>
                <a:uFillTx/>
                <a:latin typeface="Arial" panose="020B0604020202020204" pitchFamily="34" charset="0"/>
                <a:ea typeface="Times New Roman" panose="02020603050405020304" pitchFamily="18" charset="0"/>
                <a:cs typeface="Arial"/>
              </a:rPr>
              <a:t>authorised</a:t>
            </a:r>
            <a:r>
              <a:rPr kumimoji="0" lang="en-US" sz="18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 person has physically shown all team members that the apparatus is safe to work on;</a:t>
            </a:r>
          </a:p>
          <a:p>
            <a:pPr marL="342900" marR="0" lvl="0" indent="-342900" algn="just" defTabSz="914400" rtl="0" eaLnBrk="0" fontAlgn="base" latinLnBrk="0" hangingPunct="0">
              <a:lnSpc>
                <a:spcPct val="90000"/>
              </a:lnSpc>
              <a:spcBef>
                <a:spcPts val="600"/>
              </a:spcBef>
              <a:spcAft>
                <a:spcPts val="600"/>
              </a:spcAft>
              <a:buClr>
                <a:srgbClr val="8C7F6D"/>
              </a:buClr>
              <a:buSzTx/>
              <a:buFont typeface="+mj-lt"/>
              <a:buAutoNum type="alphaLcParenR"/>
              <a:tabLst>
                <a:tab pos="252095" algn="l"/>
                <a:tab pos="504190" algn="l"/>
                <a:tab pos="756285" algn="l"/>
                <a:tab pos="1007745" algn="l"/>
                <a:tab pos="1259840" algn="l"/>
                <a:tab pos="1511935" algn="l"/>
                <a:tab pos="1764030" algn="l"/>
                <a:tab pos="2016125" algn="l"/>
                <a:tab pos="2268220" algn="l"/>
                <a:tab pos="2771775" algn="l"/>
                <a:tab pos="252095" algn="l"/>
                <a:tab pos="504190"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Lst>
              <a:defRPr/>
            </a:pPr>
            <a:r>
              <a:rPr kumimoji="0" lang="en-US" sz="18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He/she makes the specific electrical environment safe before performing the work; and</a:t>
            </a:r>
          </a:p>
          <a:p>
            <a:pPr marL="342900" marR="0" lvl="0" indent="-342900" algn="just" defTabSz="914400" rtl="0" eaLnBrk="0" fontAlgn="base" latinLnBrk="0" hangingPunct="0">
              <a:lnSpc>
                <a:spcPct val="90000"/>
              </a:lnSpc>
              <a:spcBef>
                <a:spcPts val="600"/>
              </a:spcBef>
              <a:spcAft>
                <a:spcPts val="600"/>
              </a:spcAft>
              <a:buClr>
                <a:srgbClr val="8C7F6D"/>
              </a:buClr>
              <a:buSzTx/>
              <a:buFont typeface="+mj-lt"/>
              <a:buAutoNum type="alphaLcParenR"/>
              <a:tabLst>
                <a:tab pos="252095" algn="l"/>
                <a:tab pos="504190" algn="l"/>
                <a:tab pos="756285" algn="l"/>
                <a:tab pos="1007745" algn="l"/>
                <a:tab pos="1259840" algn="l"/>
                <a:tab pos="1511935" algn="l"/>
                <a:tab pos="1764030" algn="l"/>
                <a:tab pos="2016125" algn="l"/>
                <a:tab pos="2268220" algn="l"/>
                <a:tab pos="2771775" algn="l"/>
                <a:tab pos="252095" algn="l"/>
                <a:tab pos="504190"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Lst>
              <a:defRPr/>
            </a:pPr>
            <a:r>
              <a:rPr kumimoji="0" lang="en-US" sz="18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All the appropriate PPE (including face shield and insulated gloves for  low voltage work) are worn.</a:t>
            </a:r>
          </a:p>
          <a:p>
            <a:pPr marL="0" marR="0" lvl="0" indent="0" algn="just" defTabSz="914400" rtl="0" eaLnBrk="0" fontAlgn="base" latinLnBrk="0" hangingPunct="0">
              <a:lnSpc>
                <a:spcPct val="90000"/>
              </a:lnSpc>
              <a:spcBef>
                <a:spcPts val="600"/>
              </a:spcBef>
              <a:spcAft>
                <a:spcPts val="600"/>
              </a:spcAft>
              <a:buClr>
                <a:srgbClr val="8C7F6D"/>
              </a:buClr>
              <a:buSzTx/>
              <a:buFontTx/>
              <a:buNone/>
              <a:tabLst>
                <a:tab pos="252095" algn="l"/>
                <a:tab pos="504190" algn="l"/>
                <a:tab pos="756285" algn="l"/>
                <a:tab pos="1007745" algn="l"/>
                <a:tab pos="1259840" algn="l"/>
                <a:tab pos="1511935" algn="l"/>
                <a:tab pos="1764030" algn="l"/>
                <a:tab pos="2016125" algn="l"/>
                <a:tab pos="2268220" algn="l"/>
                <a:tab pos="2771775" algn="l"/>
                <a:tab pos="252095" algn="l"/>
                <a:tab pos="504190"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Lst>
              <a:defRPr/>
            </a:pPr>
            <a:r>
              <a:rPr kumimoji="0" lang="en-GB" sz="1800" b="1"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Note:</a:t>
            </a:r>
            <a:r>
              <a:rPr kumimoji="0" lang="en-GB" sz="18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 </a:t>
            </a:r>
            <a:r>
              <a:rPr kumimoji="0" lang="en-GB" sz="1800" b="0" i="0" u="none"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a:rPr>
              <a:t>The equipotential zone is only applicable for work being done on medium and high voltage apparatus.</a:t>
            </a:r>
            <a:endParaRPr kumimoji="0" lang="en-ZA" sz="1800" b="0" i="0" u="none"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a:endParaRPr>
          </a:p>
          <a:p>
            <a:endParaRPr lang="en-ZA" dirty="0"/>
          </a:p>
        </p:txBody>
      </p:sp>
    </p:spTree>
    <p:extLst>
      <p:ext uri="{BB962C8B-B14F-4D97-AF65-F5344CB8AC3E}">
        <p14:creationId xmlns:p14="http://schemas.microsoft.com/office/powerpoint/2010/main" val="2358634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8C88E-10B7-2041-2F64-1775FD7001B5}"/>
              </a:ext>
            </a:extLst>
          </p:cNvPr>
          <p:cNvSpPr>
            <a:spLocks noGrp="1"/>
          </p:cNvSpPr>
          <p:nvPr>
            <p:ph type="title"/>
          </p:nvPr>
        </p:nvSpPr>
        <p:spPr/>
        <p:txBody>
          <a:bodyPr/>
          <a:lstStyle/>
          <a:p>
            <a:r>
              <a:rPr kumimoji="0" lang="en-ZA" sz="2400" b="0" i="0" u="none" strike="noStrike" kern="0" cap="none" spc="0" normalizeH="0" baseline="0" noProof="0" dirty="0">
                <a:ln>
                  <a:noFill/>
                </a:ln>
                <a:solidFill>
                  <a:srgbClr val="FFFFFF"/>
                </a:solidFill>
                <a:effectLst/>
                <a:uLnTx/>
                <a:uFillTx/>
                <a:latin typeface="Arial"/>
                <a:ea typeface="+mj-ea"/>
                <a:cs typeface="Arial"/>
              </a:rPr>
              <a:t>Eskom Life-Saving Rules</a:t>
            </a:r>
            <a:endParaRPr lang="en-ZA" dirty="0"/>
          </a:p>
        </p:txBody>
      </p:sp>
      <p:sp>
        <p:nvSpPr>
          <p:cNvPr id="3" name="Content Placeholder 2">
            <a:extLst>
              <a:ext uri="{FF2B5EF4-FFF2-40B4-BE49-F238E27FC236}">
                <a16:creationId xmlns:a16="http://schemas.microsoft.com/office/drawing/2014/main" id="{18CCCFAD-6EF2-9D47-5653-A4E9F1046EC8}"/>
              </a:ext>
            </a:extLst>
          </p:cNvPr>
          <p:cNvSpPr>
            <a:spLocks noGrp="1"/>
          </p:cNvSpPr>
          <p:nvPr>
            <p:ph idx="1"/>
          </p:nvPr>
        </p:nvSpPr>
        <p:spPr>
          <a:xfrm>
            <a:off x="168965" y="1033670"/>
            <a:ext cx="11867322" cy="5048845"/>
          </a:xfrm>
        </p:spPr>
        <p:txBody>
          <a:bodyPr>
            <a:normAutofit fontScale="92500" lnSpcReduction="20000"/>
          </a:bodyPr>
          <a:lstStyle/>
          <a:p>
            <a:pPr marL="0" marR="0" lvl="0" indent="0" algn="just" defTabSz="914400" rtl="0" eaLnBrk="0" fontAlgn="base" latinLnBrk="0" hangingPunct="0">
              <a:lnSpc>
                <a:spcPct val="90000"/>
              </a:lnSpc>
              <a:spcBef>
                <a:spcPts val="0"/>
              </a:spcBef>
              <a:spcAft>
                <a:spcPts val="1200"/>
              </a:spcAft>
              <a:buClr>
                <a:srgbClr val="8C7F6D"/>
              </a:buClr>
              <a:buSzTx/>
              <a:buFontTx/>
              <a:buNone/>
              <a:tabLst/>
              <a:defRPr/>
            </a:pPr>
            <a:r>
              <a:rPr kumimoji="0" lang="en-US" sz="1900" b="1" i="0" u="none" strike="noStrike" kern="0" cap="none" spc="0" normalizeH="0" baseline="0" noProof="0" dirty="0">
                <a:ln>
                  <a:noFill/>
                </a:ln>
                <a:solidFill>
                  <a:srgbClr val="003896"/>
                </a:solidFill>
                <a:effectLst/>
                <a:uLnTx/>
                <a:uFillTx/>
                <a:latin typeface="Arial"/>
                <a:ea typeface="+mn-ea"/>
                <a:cs typeface="Arial"/>
              </a:rPr>
              <a:t>RULE 2: HOOK UP AT </a:t>
            </a:r>
            <a:r>
              <a:rPr kumimoji="0" lang="en-US" sz="1900" b="1" i="0" u="none" strike="noStrike" kern="0" cap="none" spc="0" normalizeH="0" baseline="0" noProof="0" dirty="0">
                <a:ln>
                  <a:noFill/>
                </a:ln>
                <a:solidFill>
                  <a:srgbClr val="FF0000"/>
                </a:solidFill>
                <a:effectLst/>
                <a:uLnTx/>
                <a:uFillTx/>
                <a:latin typeface="Arial"/>
                <a:ea typeface="+mn-ea"/>
                <a:cs typeface="Arial"/>
              </a:rPr>
              <a:t>HEIGHT</a:t>
            </a:r>
          </a:p>
          <a:p>
            <a:pPr marL="0" marR="0" lvl="0" indent="0" algn="just" defTabSz="914400" rtl="0" eaLnBrk="0" fontAlgn="base" latinLnBrk="0" hangingPunct="0">
              <a:lnSpc>
                <a:spcPct val="90000"/>
              </a:lnSpc>
              <a:spcBef>
                <a:spcPts val="0"/>
              </a:spcBef>
              <a:spcAft>
                <a:spcPts val="1200"/>
              </a:spcAft>
              <a:buClr>
                <a:srgbClr val="8C7F6D"/>
              </a:buClr>
              <a:buSzTx/>
              <a:buFontTx/>
              <a:buNone/>
              <a:tabLst>
                <a:tab pos="252095" algn="l"/>
                <a:tab pos="504190" algn="l"/>
                <a:tab pos="756285" algn="l"/>
                <a:tab pos="1007745" algn="l"/>
                <a:tab pos="1259840" algn="l"/>
                <a:tab pos="1511935" algn="l"/>
                <a:tab pos="1764030" algn="l"/>
                <a:tab pos="2016125" algn="l"/>
                <a:tab pos="2268220" algn="l"/>
                <a:tab pos="2771775" algn="l"/>
                <a:tab pos="252095" algn="l"/>
                <a:tab pos="504190"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Lst>
              <a:defRPr/>
            </a:pPr>
            <a:r>
              <a:rPr kumimoji="0" lang="en-GB" sz="19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Working at height is a significant part of work in Eskom Holdings and is regarded as a high-risk activity, as a result, all precautions must be taken to prevent incidents while working at height. </a:t>
            </a:r>
            <a:endParaRPr kumimoji="0" lang="en-ZA" sz="19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endParaRPr>
          </a:p>
          <a:p>
            <a:pPr marL="0" marR="0" lvl="0" indent="0" algn="just" defTabSz="914400" rtl="0" eaLnBrk="0" fontAlgn="base" latinLnBrk="0" hangingPunct="0">
              <a:lnSpc>
                <a:spcPct val="90000"/>
              </a:lnSpc>
              <a:spcBef>
                <a:spcPts val="0"/>
              </a:spcBef>
              <a:spcAft>
                <a:spcPts val="1200"/>
              </a:spcAft>
              <a:buClr>
                <a:srgbClr val="8C7F6D"/>
              </a:buClr>
              <a:buSzTx/>
              <a:buFontTx/>
              <a:buNone/>
              <a:tabLst>
                <a:tab pos="252095" algn="l"/>
                <a:tab pos="504190" algn="l"/>
                <a:tab pos="756285" algn="l"/>
                <a:tab pos="1007745" algn="l"/>
                <a:tab pos="1259840" algn="l"/>
                <a:tab pos="1511935" algn="l"/>
                <a:tab pos="1764030" algn="l"/>
                <a:tab pos="2016125" algn="l"/>
                <a:tab pos="2268220" algn="l"/>
                <a:tab pos="2771775" algn="l"/>
                <a:tab pos="252095" algn="l"/>
                <a:tab pos="504190"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Lst>
              <a:defRPr/>
            </a:pPr>
            <a:r>
              <a:rPr kumimoji="0" lang="en-GB" sz="19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Wherever reasonably practicable, preference must be given to the performance of work at ground level as opposed to work in an elevated position. Where work in an elevated position is necessary, the requirements in this document </a:t>
            </a:r>
            <a:r>
              <a:rPr kumimoji="0" lang="en-GB" sz="1900" b="0" i="0" u="none"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a:rPr>
              <a:t>and all other Eskom requirements pertaining to working from height </a:t>
            </a:r>
            <a:r>
              <a:rPr kumimoji="0" lang="en-GB" sz="1900" b="0" i="0" u="none" strike="noStrike" kern="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a:rPr>
              <a:t>shall apply</a:t>
            </a:r>
            <a:r>
              <a:rPr kumimoji="0" lang="en-GB" sz="19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 </a:t>
            </a:r>
            <a:endParaRPr kumimoji="0" lang="en-ZA" sz="19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endParaRPr>
          </a:p>
          <a:p>
            <a:pPr marL="0" marR="0" lvl="0" indent="0" algn="just" defTabSz="914400" rtl="0" eaLnBrk="0" fontAlgn="base" latinLnBrk="0" hangingPunct="0">
              <a:lnSpc>
                <a:spcPct val="90000"/>
              </a:lnSpc>
              <a:spcBef>
                <a:spcPts val="0"/>
              </a:spcBef>
              <a:spcAft>
                <a:spcPts val="1200"/>
              </a:spcAft>
              <a:buClr>
                <a:srgbClr val="8C7F6D"/>
              </a:buClr>
              <a:buSzTx/>
              <a:buFontTx/>
              <a:buNone/>
              <a:tabLst>
                <a:tab pos="252095" algn="l"/>
                <a:tab pos="504190" algn="l"/>
                <a:tab pos="756285" algn="l"/>
                <a:tab pos="1007745" algn="l"/>
                <a:tab pos="1259840" algn="l"/>
                <a:tab pos="1511935" algn="l"/>
                <a:tab pos="1764030" algn="l"/>
                <a:tab pos="2016125" algn="l"/>
                <a:tab pos="2268220" algn="l"/>
                <a:tab pos="2771775" algn="l"/>
                <a:tab pos="252095" algn="l"/>
                <a:tab pos="504190"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Lst>
              <a:defRPr/>
            </a:pPr>
            <a:r>
              <a:rPr kumimoji="0" lang="en-GB" sz="19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No person may work at height where there is a risk of falling unless:</a:t>
            </a:r>
            <a:endParaRPr kumimoji="0" lang="en-ZA" sz="19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endParaRPr>
          </a:p>
          <a:p>
            <a:pPr marL="342900" marR="0" lvl="0" indent="-342900" algn="just" defTabSz="914400" rtl="0" eaLnBrk="0" fontAlgn="base" latinLnBrk="0" hangingPunct="0">
              <a:lnSpc>
                <a:spcPct val="90000"/>
              </a:lnSpc>
              <a:spcBef>
                <a:spcPts val="0"/>
              </a:spcBef>
              <a:spcAft>
                <a:spcPts val="1200"/>
              </a:spcAft>
              <a:buClr>
                <a:srgbClr val="8C7F6D"/>
              </a:buClr>
              <a:buSzTx/>
              <a:buFont typeface="+mj-lt"/>
              <a:buAutoNum type="alphaLcParenR"/>
              <a:tabLst>
                <a:tab pos="252095" algn="l"/>
                <a:tab pos="504190" algn="l"/>
                <a:tab pos="756285" algn="l"/>
                <a:tab pos="1007745" algn="l"/>
                <a:tab pos="1259840" algn="l"/>
                <a:tab pos="1511935" algn="l"/>
                <a:tab pos="1764030" algn="l"/>
                <a:tab pos="2016125" algn="l"/>
                <a:tab pos="2268220" algn="l"/>
                <a:tab pos="2771775" algn="l"/>
                <a:tab pos="252095" algn="l"/>
                <a:tab pos="504190"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Lst>
              <a:defRPr/>
            </a:pPr>
            <a:r>
              <a:rPr kumimoji="0" lang="en-GB" sz="1900" b="0" i="0" u="none"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a:rPr>
              <a:t>A Fall Protection Plan has been developed by a trained fall protection plan developer and communicated to all employees working at height based on the scope of work/task</a:t>
            </a:r>
            <a:r>
              <a:rPr kumimoji="0" lang="en-GB" sz="19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 </a:t>
            </a:r>
            <a:endParaRPr kumimoji="0" lang="en-ZA" sz="19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endParaRPr>
          </a:p>
          <a:p>
            <a:pPr marL="342900" marR="0" lvl="0" indent="-342900" algn="just" defTabSz="914400" rtl="0" eaLnBrk="0" fontAlgn="base" latinLnBrk="0" hangingPunct="0">
              <a:lnSpc>
                <a:spcPct val="90000"/>
              </a:lnSpc>
              <a:spcBef>
                <a:spcPts val="0"/>
              </a:spcBef>
              <a:spcAft>
                <a:spcPts val="1200"/>
              </a:spcAft>
              <a:buClr>
                <a:srgbClr val="8C7F6D"/>
              </a:buClr>
              <a:buSzTx/>
              <a:buFont typeface="+mj-lt"/>
              <a:buAutoNum type="alphaLcParenR"/>
              <a:tabLst>
                <a:tab pos="252095" algn="l"/>
                <a:tab pos="504190" algn="l"/>
                <a:tab pos="756285" algn="l"/>
                <a:tab pos="1007745" algn="l"/>
                <a:tab pos="1259840" algn="l"/>
                <a:tab pos="1511935" algn="l"/>
                <a:tab pos="1764030" algn="l"/>
                <a:tab pos="2016125" algn="l"/>
                <a:tab pos="2268220" algn="l"/>
                <a:tab pos="2771775" algn="l"/>
                <a:tab pos="252095" algn="l"/>
                <a:tab pos="504190"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Lst>
              <a:defRPr/>
            </a:pPr>
            <a:r>
              <a:rPr kumimoji="0" lang="en-GB" sz="19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He/she is medically fit to work at height; </a:t>
            </a:r>
            <a:endParaRPr kumimoji="0" lang="en-ZA" sz="19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endParaRPr>
          </a:p>
          <a:p>
            <a:pPr marL="342900" marR="0" lvl="0" indent="-342900" algn="just" defTabSz="914400" rtl="0" eaLnBrk="0" fontAlgn="base" latinLnBrk="0" hangingPunct="0">
              <a:lnSpc>
                <a:spcPct val="90000"/>
              </a:lnSpc>
              <a:spcBef>
                <a:spcPts val="0"/>
              </a:spcBef>
              <a:spcAft>
                <a:spcPts val="1200"/>
              </a:spcAft>
              <a:buClr>
                <a:srgbClr val="8C7F6D"/>
              </a:buClr>
              <a:buSzTx/>
              <a:buFont typeface="+mj-lt"/>
              <a:buAutoNum type="alphaLcParenR"/>
              <a:tabLst>
                <a:tab pos="252095" algn="l"/>
                <a:tab pos="504190" algn="l"/>
                <a:tab pos="756285" algn="l"/>
                <a:tab pos="1007745" algn="l"/>
                <a:tab pos="1259840" algn="l"/>
                <a:tab pos="1511935" algn="l"/>
                <a:tab pos="1764030" algn="l"/>
                <a:tab pos="2016125" algn="l"/>
                <a:tab pos="2268220" algn="l"/>
                <a:tab pos="2771775" algn="l"/>
                <a:tab pos="252095" algn="l"/>
                <a:tab pos="504190"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Lst>
              <a:defRPr/>
            </a:pPr>
            <a:r>
              <a:rPr kumimoji="0" lang="en-GB" sz="1900" b="0" i="0" u="none"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a:rPr>
              <a:t>He/she is trained in accordance with Eskom’s requirements for working at height;</a:t>
            </a:r>
            <a:r>
              <a:rPr kumimoji="0" lang="en-GB" sz="19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 </a:t>
            </a:r>
            <a:endParaRPr kumimoji="0" lang="en-ZA" sz="19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endParaRPr>
          </a:p>
          <a:p>
            <a:pPr marL="342900" marR="0" lvl="0" indent="-342900" algn="just" defTabSz="914400" rtl="0" eaLnBrk="0" fontAlgn="base" latinLnBrk="0" hangingPunct="0">
              <a:lnSpc>
                <a:spcPct val="90000"/>
              </a:lnSpc>
              <a:spcBef>
                <a:spcPts val="0"/>
              </a:spcBef>
              <a:spcAft>
                <a:spcPts val="1200"/>
              </a:spcAft>
              <a:buClr>
                <a:srgbClr val="8C7F6D"/>
              </a:buClr>
              <a:buSzTx/>
              <a:buFont typeface="+mj-lt"/>
              <a:buAutoNum type="alphaLcParenR"/>
              <a:tabLst>
                <a:tab pos="252095" algn="l"/>
                <a:tab pos="504190" algn="l"/>
                <a:tab pos="756285" algn="l"/>
                <a:tab pos="1007745" algn="l"/>
                <a:tab pos="1259840" algn="l"/>
                <a:tab pos="1511935" algn="l"/>
                <a:tab pos="1764030" algn="l"/>
                <a:tab pos="2016125" algn="l"/>
                <a:tab pos="2268220" algn="l"/>
                <a:tab pos="2771775" algn="l"/>
                <a:tab pos="252095" algn="l"/>
                <a:tab pos="504190"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Lst>
              <a:defRPr/>
            </a:pPr>
            <a:r>
              <a:rPr kumimoji="0" lang="en-GB" sz="1900" b="0" i="0" u="none"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a:rPr>
              <a:t>A pre-task-specific work at height risk assessment to identify all risks and hazards has been conducted and communicated to all participants before commencing any work of this nature;</a:t>
            </a:r>
            <a:endParaRPr kumimoji="0" lang="en-ZA" sz="1900" b="0" i="0" u="none"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a:endParaRPr>
          </a:p>
          <a:p>
            <a:pPr marL="342900" marR="0" lvl="0" indent="-342900" algn="just" defTabSz="914400" rtl="0" eaLnBrk="0" fontAlgn="base" latinLnBrk="0" hangingPunct="0">
              <a:lnSpc>
                <a:spcPct val="90000"/>
              </a:lnSpc>
              <a:spcBef>
                <a:spcPts val="0"/>
              </a:spcBef>
              <a:spcAft>
                <a:spcPts val="1200"/>
              </a:spcAft>
              <a:buClr>
                <a:srgbClr val="8C7F6D"/>
              </a:buClr>
              <a:buSzTx/>
              <a:buFont typeface="+mj-lt"/>
              <a:buAutoNum type="alphaLcParenR"/>
              <a:tabLst>
                <a:tab pos="252095" algn="l"/>
                <a:tab pos="504190" algn="l"/>
                <a:tab pos="756285" algn="l"/>
                <a:tab pos="1007745" algn="l"/>
                <a:tab pos="1259840" algn="l"/>
                <a:tab pos="1511935" algn="l"/>
                <a:tab pos="1764030" algn="l"/>
                <a:tab pos="2016125" algn="l"/>
                <a:tab pos="2268220" algn="l"/>
                <a:tab pos="2771775" algn="l"/>
                <a:tab pos="252095" algn="l"/>
                <a:tab pos="504190"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Lst>
              <a:defRPr/>
            </a:pPr>
            <a:r>
              <a:rPr kumimoji="0" lang="en-GB" sz="1900" b="0" i="0" u="none"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a:rPr>
              <a:t>He/she appropriately conducts work as determined by the risk assessment;</a:t>
            </a:r>
            <a:endParaRPr kumimoji="0" lang="en-ZA" sz="1900" b="0" i="0" u="none"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a:endParaRPr>
          </a:p>
          <a:p>
            <a:pPr marL="342900" marR="0" lvl="0" indent="-342900" algn="just" defTabSz="914400" rtl="0" eaLnBrk="0" fontAlgn="base" latinLnBrk="0" hangingPunct="0">
              <a:lnSpc>
                <a:spcPct val="90000"/>
              </a:lnSpc>
              <a:spcBef>
                <a:spcPts val="0"/>
              </a:spcBef>
              <a:spcAft>
                <a:spcPts val="1200"/>
              </a:spcAft>
              <a:buClr>
                <a:srgbClr val="8C7F6D"/>
              </a:buClr>
              <a:buSzTx/>
              <a:buFont typeface="+mj-lt"/>
              <a:buAutoNum type="alphaLcParenR"/>
              <a:tabLst>
                <a:tab pos="252095" algn="l"/>
                <a:tab pos="504190" algn="l"/>
                <a:tab pos="756285" algn="l"/>
                <a:tab pos="1007745" algn="l"/>
                <a:tab pos="1259840" algn="l"/>
                <a:tab pos="1511935" algn="l"/>
                <a:tab pos="1764030" algn="l"/>
                <a:tab pos="2016125" algn="l"/>
                <a:tab pos="2268220" algn="l"/>
                <a:tab pos="2771775" algn="l"/>
                <a:tab pos="252095" algn="l"/>
                <a:tab pos="504190"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Lst>
              <a:defRPr/>
            </a:pPr>
            <a:r>
              <a:rPr kumimoji="0" lang="en-GB" sz="19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He/she is appropriately secured during ascending and descending </a:t>
            </a:r>
            <a:r>
              <a:rPr kumimoji="0" lang="en-GB" sz="1900" b="0" i="0" u="none"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a:rPr>
              <a:t>where applicable</a:t>
            </a:r>
            <a:r>
              <a:rPr kumimoji="0" lang="en-GB" sz="19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 and</a:t>
            </a:r>
            <a:endParaRPr kumimoji="0" lang="en-ZA" sz="19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endParaRPr>
          </a:p>
          <a:p>
            <a:pPr marL="342900" marR="0" lvl="0" indent="-342900" algn="just" defTabSz="914400" rtl="0" eaLnBrk="0" fontAlgn="base" latinLnBrk="0" hangingPunct="0">
              <a:lnSpc>
                <a:spcPct val="90000"/>
              </a:lnSpc>
              <a:spcBef>
                <a:spcPts val="0"/>
              </a:spcBef>
              <a:spcAft>
                <a:spcPts val="1200"/>
              </a:spcAft>
              <a:buClr>
                <a:srgbClr val="8C7F6D"/>
              </a:buClr>
              <a:buSzTx/>
              <a:buFont typeface="+mj-lt"/>
              <a:buAutoNum type="alphaLcParenR"/>
              <a:tabLst>
                <a:tab pos="252095" algn="l"/>
                <a:tab pos="504190" algn="l"/>
                <a:tab pos="756285" algn="l"/>
                <a:tab pos="1007745" algn="l"/>
                <a:tab pos="1259840" algn="l"/>
                <a:tab pos="1511935" algn="l"/>
                <a:tab pos="1764030" algn="l"/>
                <a:tab pos="2016125" algn="l"/>
                <a:tab pos="2268220" algn="l"/>
                <a:tab pos="2771775" algn="l"/>
                <a:tab pos="252095" algn="l"/>
                <a:tab pos="504190"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Lst>
              <a:defRPr/>
            </a:pPr>
            <a:r>
              <a:rPr kumimoji="0" lang="en-GB" sz="19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He/she is using an Eskom-approved fall arrest system where applicable.</a:t>
            </a:r>
            <a:endParaRPr kumimoji="0" lang="en-ZA" sz="1900" b="0" i="0" u="none" strike="noStrike" kern="0" cap="none" spc="0" normalizeH="0" baseline="0" noProof="0" dirty="0">
              <a:ln>
                <a:noFill/>
              </a:ln>
              <a:solidFill>
                <a:srgbClr val="003896"/>
              </a:solidFill>
              <a:effectLst/>
              <a:uLnTx/>
              <a:uFillTx/>
              <a:latin typeface="Arial"/>
              <a:ea typeface="+mn-ea"/>
              <a:cs typeface="Arial"/>
            </a:endParaRPr>
          </a:p>
          <a:p>
            <a:endParaRPr lang="en-ZA" dirty="0"/>
          </a:p>
        </p:txBody>
      </p:sp>
    </p:spTree>
    <p:extLst>
      <p:ext uri="{BB962C8B-B14F-4D97-AF65-F5344CB8AC3E}">
        <p14:creationId xmlns:p14="http://schemas.microsoft.com/office/powerpoint/2010/main" val="3877017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0B985-4AE9-C528-EC7B-56007D80EAB1}"/>
              </a:ext>
            </a:extLst>
          </p:cNvPr>
          <p:cNvSpPr>
            <a:spLocks noGrp="1"/>
          </p:cNvSpPr>
          <p:nvPr>
            <p:ph type="title"/>
          </p:nvPr>
        </p:nvSpPr>
        <p:spPr/>
        <p:txBody>
          <a:bodyPr/>
          <a:lstStyle/>
          <a:p>
            <a:r>
              <a:rPr kumimoji="0" lang="en-ZA" sz="2400" b="0" i="0" u="none" strike="noStrike" kern="0" cap="none" spc="0" normalizeH="0" baseline="0" noProof="0" dirty="0">
                <a:ln>
                  <a:noFill/>
                </a:ln>
                <a:solidFill>
                  <a:srgbClr val="FFFFFF"/>
                </a:solidFill>
                <a:effectLst/>
                <a:uLnTx/>
                <a:uFillTx/>
                <a:latin typeface="Arial"/>
                <a:ea typeface="+mj-ea"/>
                <a:cs typeface="Arial"/>
              </a:rPr>
              <a:t>Eskom Life-Saving Rules</a:t>
            </a:r>
            <a:endParaRPr lang="en-ZA" dirty="0"/>
          </a:p>
        </p:txBody>
      </p:sp>
      <p:sp>
        <p:nvSpPr>
          <p:cNvPr id="3" name="Content Placeholder 2">
            <a:extLst>
              <a:ext uri="{FF2B5EF4-FFF2-40B4-BE49-F238E27FC236}">
                <a16:creationId xmlns:a16="http://schemas.microsoft.com/office/drawing/2014/main" id="{50007553-F0E9-7168-8F21-04AD2F926145}"/>
              </a:ext>
            </a:extLst>
          </p:cNvPr>
          <p:cNvSpPr>
            <a:spLocks noGrp="1"/>
          </p:cNvSpPr>
          <p:nvPr>
            <p:ph idx="1"/>
          </p:nvPr>
        </p:nvSpPr>
        <p:spPr>
          <a:xfrm>
            <a:off x="130454" y="1086859"/>
            <a:ext cx="11935422" cy="4859022"/>
          </a:xfrm>
        </p:spPr>
        <p:txBody>
          <a:bodyPr/>
          <a:lstStyle/>
          <a:p>
            <a:pPr marL="0" marR="0" lvl="0" indent="0" algn="just" defTabSz="914400" rtl="0" eaLnBrk="0" fontAlgn="base" latinLnBrk="0" hangingPunct="0">
              <a:lnSpc>
                <a:spcPct val="90000"/>
              </a:lnSpc>
              <a:spcBef>
                <a:spcPts val="600"/>
              </a:spcBef>
              <a:spcAft>
                <a:spcPts val="600"/>
              </a:spcAft>
              <a:buClr>
                <a:srgbClr val="8C7F6D"/>
              </a:buClr>
              <a:buSzTx/>
              <a:buFontTx/>
              <a:buNone/>
              <a:tabLst/>
              <a:defRPr/>
            </a:pPr>
            <a:r>
              <a:rPr kumimoji="0" lang="en-US" sz="2000" b="1" i="0" u="none" strike="noStrike" kern="0" cap="none" spc="0" normalizeH="0" baseline="0" noProof="0" dirty="0">
                <a:ln>
                  <a:noFill/>
                </a:ln>
                <a:solidFill>
                  <a:srgbClr val="003896"/>
                </a:solidFill>
                <a:effectLst/>
                <a:uLnTx/>
                <a:uFillTx/>
                <a:latin typeface="Arial"/>
                <a:ea typeface="+mn-ea"/>
                <a:cs typeface="Arial"/>
              </a:rPr>
              <a:t>RULE 3: BUCKLE UP</a:t>
            </a:r>
          </a:p>
          <a:p>
            <a:pPr marL="0" marR="0" lvl="0" indent="0" algn="just" defTabSz="914400" rtl="0" eaLnBrk="0" fontAlgn="base" latinLnBrk="0" hangingPunct="0">
              <a:lnSpc>
                <a:spcPct val="90000"/>
              </a:lnSpc>
              <a:spcBef>
                <a:spcPts val="600"/>
              </a:spcBef>
              <a:spcAft>
                <a:spcPts val="600"/>
              </a:spcAft>
              <a:buClr>
                <a:srgbClr val="8C7F6D"/>
              </a:buClr>
              <a:buSzTx/>
              <a:buFontTx/>
              <a:buNone/>
              <a:tabLst/>
              <a:defRPr/>
            </a:pPr>
            <a:r>
              <a:rPr kumimoji="0" lang="en-US" sz="2000" b="0" i="0" u="none" strike="noStrike" kern="0" cap="none" spc="0" normalizeH="0" baseline="0" noProof="0" dirty="0">
                <a:ln>
                  <a:noFill/>
                </a:ln>
                <a:solidFill>
                  <a:srgbClr val="003896"/>
                </a:solidFill>
                <a:effectLst/>
                <a:uLnTx/>
                <a:uFillTx/>
                <a:latin typeface="Arial"/>
                <a:ea typeface="+mn-ea"/>
                <a:cs typeface="Arial"/>
              </a:rPr>
              <a:t>Where required, the proper wearing of seat belts for any driver, operator and passenger is mandatory in all vehicles/equipment when driving and/or travelling for Eskom business purposes. The driver is obligated to ensure that he/she as well as all passengers are properly seated and wearing their seatbelts at all times while being transported in the vehicle, as per Eskom specifications.</a:t>
            </a:r>
          </a:p>
          <a:p>
            <a:pPr marL="0" marR="0" lvl="0" indent="0" algn="just" defTabSz="914400" rtl="0" eaLnBrk="0" fontAlgn="base" latinLnBrk="0" hangingPunct="0">
              <a:lnSpc>
                <a:spcPct val="90000"/>
              </a:lnSpc>
              <a:spcBef>
                <a:spcPts val="600"/>
              </a:spcBef>
              <a:spcAft>
                <a:spcPts val="600"/>
              </a:spcAft>
              <a:buClr>
                <a:srgbClr val="8C7F6D"/>
              </a:buClr>
              <a:buSzTx/>
              <a:buFontTx/>
              <a:buNone/>
              <a:tabLst/>
              <a:defRPr/>
            </a:pPr>
            <a:r>
              <a:rPr kumimoji="0" lang="en-US" sz="2000" b="0" i="0" u="none" strike="noStrike" kern="0" cap="none" spc="0" normalizeH="0" baseline="0" noProof="0" dirty="0">
                <a:ln>
                  <a:noFill/>
                </a:ln>
                <a:solidFill>
                  <a:srgbClr val="003896"/>
                </a:solidFill>
                <a:effectLst/>
                <a:uLnTx/>
                <a:uFillTx/>
                <a:latin typeface="Arial"/>
                <a:ea typeface="+mn-ea"/>
                <a:cs typeface="Arial"/>
              </a:rPr>
              <a:t>Note: This rule is applicable on any road or parking lot, irrespective of the speed, and when the vehicle moves in a forward or backward direction.</a:t>
            </a:r>
          </a:p>
          <a:p>
            <a:endParaRPr lang="en-ZA" dirty="0"/>
          </a:p>
        </p:txBody>
      </p:sp>
    </p:spTree>
    <p:extLst>
      <p:ext uri="{BB962C8B-B14F-4D97-AF65-F5344CB8AC3E}">
        <p14:creationId xmlns:p14="http://schemas.microsoft.com/office/powerpoint/2010/main" val="2197658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2656E-4114-8ACF-9DE8-3CA808F6E780}"/>
              </a:ext>
            </a:extLst>
          </p:cNvPr>
          <p:cNvSpPr>
            <a:spLocks noGrp="1"/>
          </p:cNvSpPr>
          <p:nvPr>
            <p:ph type="title"/>
          </p:nvPr>
        </p:nvSpPr>
        <p:spPr/>
        <p:txBody>
          <a:bodyPr/>
          <a:lstStyle/>
          <a:p>
            <a:r>
              <a:rPr kumimoji="0" lang="en-ZA" sz="2400" b="0" i="0" u="none" strike="noStrike" kern="0" cap="none" spc="0" normalizeH="0" baseline="0" noProof="0" dirty="0">
                <a:ln>
                  <a:noFill/>
                </a:ln>
                <a:solidFill>
                  <a:srgbClr val="FFFFFF"/>
                </a:solidFill>
                <a:effectLst/>
                <a:uLnTx/>
                <a:uFillTx/>
                <a:latin typeface="Arial"/>
                <a:ea typeface="+mj-ea"/>
                <a:cs typeface="Arial"/>
              </a:rPr>
              <a:t>Eskom Life-Saving Rules</a:t>
            </a:r>
            <a:endParaRPr lang="en-ZA" dirty="0"/>
          </a:p>
        </p:txBody>
      </p:sp>
      <p:sp>
        <p:nvSpPr>
          <p:cNvPr id="3" name="Content Placeholder 2">
            <a:extLst>
              <a:ext uri="{FF2B5EF4-FFF2-40B4-BE49-F238E27FC236}">
                <a16:creationId xmlns:a16="http://schemas.microsoft.com/office/drawing/2014/main" id="{B7F69141-B9B6-4DA7-5467-64609706564B}"/>
              </a:ext>
            </a:extLst>
          </p:cNvPr>
          <p:cNvSpPr>
            <a:spLocks noGrp="1"/>
          </p:cNvSpPr>
          <p:nvPr>
            <p:ph idx="1"/>
          </p:nvPr>
        </p:nvSpPr>
        <p:spPr>
          <a:xfrm>
            <a:off x="119943" y="1076349"/>
            <a:ext cx="11893381" cy="4859022"/>
          </a:xfrm>
        </p:spPr>
        <p:txBody>
          <a:bodyPr/>
          <a:lstStyle/>
          <a:p>
            <a:pPr marL="0" marR="0" lvl="0" indent="0" algn="just" defTabSz="914400" rtl="0" eaLnBrk="0" fontAlgn="base" latinLnBrk="0" hangingPunct="0">
              <a:lnSpc>
                <a:spcPct val="90000"/>
              </a:lnSpc>
              <a:spcBef>
                <a:spcPct val="100000"/>
              </a:spcBef>
              <a:spcAft>
                <a:spcPct val="0"/>
              </a:spcAft>
              <a:buClr>
                <a:srgbClr val="8C7F6D"/>
              </a:buClr>
              <a:buSzTx/>
              <a:buFontTx/>
              <a:buNone/>
              <a:tabLst/>
              <a:defRPr/>
            </a:pPr>
            <a:r>
              <a:rPr kumimoji="0" lang="en-US" sz="2000" b="1" i="0" u="none" strike="noStrike" kern="0" cap="none" spc="0" normalizeH="0" baseline="0" noProof="0" dirty="0">
                <a:ln>
                  <a:noFill/>
                </a:ln>
                <a:solidFill>
                  <a:srgbClr val="003896"/>
                </a:solidFill>
                <a:effectLst/>
                <a:uLnTx/>
                <a:uFillTx/>
                <a:latin typeface="Arial"/>
                <a:ea typeface="+mn-ea"/>
                <a:cs typeface="Arial"/>
              </a:rPr>
              <a:t>RULE 4: BE SOBER </a:t>
            </a:r>
          </a:p>
          <a:p>
            <a:pPr marL="0" marR="0" lvl="0" indent="0" algn="just" defTabSz="914400" rtl="0" eaLnBrk="0" fontAlgn="base" latinLnBrk="0" hangingPunct="0">
              <a:lnSpc>
                <a:spcPct val="90000"/>
              </a:lnSpc>
              <a:spcBef>
                <a:spcPct val="100000"/>
              </a:spcBef>
              <a:spcAft>
                <a:spcPct val="0"/>
              </a:spcAft>
              <a:buClr>
                <a:srgbClr val="8C7F6D"/>
              </a:buClr>
              <a:buSzTx/>
              <a:buFontTx/>
              <a:buNone/>
              <a:tabLst/>
              <a:defRPr/>
            </a:pPr>
            <a:r>
              <a:rPr kumimoji="0" lang="en-US" sz="2000" b="0" i="0" u="none" strike="noStrike" kern="0" cap="none" spc="0" normalizeH="0" baseline="0" noProof="0" dirty="0">
                <a:ln>
                  <a:noFill/>
                </a:ln>
                <a:solidFill>
                  <a:srgbClr val="003896"/>
                </a:solidFill>
                <a:effectLst/>
                <a:uLnTx/>
                <a:uFillTx/>
                <a:latin typeface="Arial"/>
                <a:ea typeface="+mn-ea"/>
                <a:cs typeface="Arial"/>
              </a:rPr>
              <a:t>No person who is under the influence or who appears to be under the influence of intoxicating liquor or drugs will be permitted to enter or remain on an Eskom site conduct Eskom business or drive/operate a vehicle/equipment for Eskom business purposes.</a:t>
            </a:r>
          </a:p>
          <a:p>
            <a:pPr marL="0" marR="0" lvl="0" indent="0" algn="just" defTabSz="914400" rtl="0" eaLnBrk="0" fontAlgn="base" latinLnBrk="0" hangingPunct="0">
              <a:lnSpc>
                <a:spcPct val="90000"/>
              </a:lnSpc>
              <a:spcBef>
                <a:spcPct val="100000"/>
              </a:spcBef>
              <a:spcAft>
                <a:spcPct val="0"/>
              </a:spcAft>
              <a:buClr>
                <a:srgbClr val="8C7F6D"/>
              </a:buClr>
              <a:buSzTx/>
              <a:buFontTx/>
              <a:buNone/>
              <a:tabLst/>
              <a:defRPr/>
            </a:pPr>
            <a:r>
              <a:rPr kumimoji="0" lang="en-US" sz="2000" b="0" i="0" u="none" strike="noStrike" kern="0" cap="none" spc="0" normalizeH="0" baseline="0" noProof="0" dirty="0">
                <a:ln>
                  <a:noFill/>
                </a:ln>
                <a:solidFill>
                  <a:srgbClr val="003896"/>
                </a:solidFill>
                <a:effectLst/>
                <a:uLnTx/>
                <a:uFillTx/>
                <a:latin typeface="Arial"/>
                <a:ea typeface="+mn-ea"/>
                <a:cs typeface="Arial"/>
              </a:rPr>
              <a:t>This includes any level of alcohol or the presence of any drugs, controlled substances, and/or illegal substances in the body that impairs or could impair mental and physical functioning, irrespective of when the substance was used. </a:t>
            </a:r>
          </a:p>
          <a:p>
            <a:endParaRPr lang="en-ZA" dirty="0"/>
          </a:p>
        </p:txBody>
      </p:sp>
    </p:spTree>
    <p:extLst>
      <p:ext uri="{BB962C8B-B14F-4D97-AF65-F5344CB8AC3E}">
        <p14:creationId xmlns:p14="http://schemas.microsoft.com/office/powerpoint/2010/main" val="3117783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E70D9-04D9-6749-6CBC-15FB07FE058D}"/>
              </a:ext>
            </a:extLst>
          </p:cNvPr>
          <p:cNvSpPr>
            <a:spLocks noGrp="1"/>
          </p:cNvSpPr>
          <p:nvPr>
            <p:ph type="title"/>
          </p:nvPr>
        </p:nvSpPr>
        <p:spPr/>
        <p:txBody>
          <a:bodyPr/>
          <a:lstStyle/>
          <a:p>
            <a:r>
              <a:rPr kumimoji="0" lang="en-ZA" sz="2400" b="0" i="0" u="none" strike="noStrike" kern="0" cap="none" spc="0" normalizeH="0" baseline="0" noProof="0" dirty="0">
                <a:ln>
                  <a:noFill/>
                </a:ln>
                <a:solidFill>
                  <a:srgbClr val="FFFFFF"/>
                </a:solidFill>
                <a:effectLst/>
                <a:uLnTx/>
                <a:uFillTx/>
                <a:latin typeface="Arial"/>
                <a:ea typeface="+mj-ea"/>
                <a:cs typeface="Arial"/>
              </a:rPr>
              <a:t>Eskom Life-Saving Rules</a:t>
            </a:r>
            <a:endParaRPr lang="en-ZA" dirty="0"/>
          </a:p>
        </p:txBody>
      </p:sp>
      <p:sp>
        <p:nvSpPr>
          <p:cNvPr id="3" name="Content Placeholder 2">
            <a:extLst>
              <a:ext uri="{FF2B5EF4-FFF2-40B4-BE49-F238E27FC236}">
                <a16:creationId xmlns:a16="http://schemas.microsoft.com/office/drawing/2014/main" id="{E8E802EE-1D9D-7CFE-86F7-E9C4B986C6A1}"/>
              </a:ext>
            </a:extLst>
          </p:cNvPr>
          <p:cNvSpPr>
            <a:spLocks noGrp="1"/>
          </p:cNvSpPr>
          <p:nvPr>
            <p:ph idx="1"/>
          </p:nvPr>
        </p:nvSpPr>
        <p:spPr>
          <a:xfrm>
            <a:off x="178905" y="1053548"/>
            <a:ext cx="11807686" cy="5028967"/>
          </a:xfrm>
        </p:spPr>
        <p:txBody>
          <a:bodyPr>
            <a:normAutofit lnSpcReduction="10000"/>
          </a:bodyPr>
          <a:lstStyle/>
          <a:p>
            <a:pPr marL="0" marR="0" lvl="0" indent="0" algn="just" defTabSz="914400" rtl="0" eaLnBrk="0" fontAlgn="base" latinLnBrk="0" hangingPunct="0">
              <a:lnSpc>
                <a:spcPct val="90000"/>
              </a:lnSpc>
              <a:spcBef>
                <a:spcPts val="600"/>
              </a:spcBef>
              <a:spcAft>
                <a:spcPts val="600"/>
              </a:spcAft>
              <a:buClr>
                <a:srgbClr val="8C7F6D"/>
              </a:buClr>
              <a:buSzTx/>
              <a:buFontTx/>
              <a:buNone/>
              <a:tabLst/>
              <a:defRPr/>
            </a:pPr>
            <a:r>
              <a:rPr kumimoji="0" lang="en-US" sz="2000" b="1" i="0" u="none" strike="noStrike" kern="0" cap="none" spc="0" normalizeH="0" baseline="0" noProof="0" dirty="0">
                <a:ln>
                  <a:noFill/>
                </a:ln>
                <a:solidFill>
                  <a:srgbClr val="003896"/>
                </a:solidFill>
                <a:effectLst/>
                <a:uLnTx/>
                <a:uFillTx/>
                <a:latin typeface="Arial"/>
                <a:ea typeface="+mn-ea"/>
                <a:cs typeface="Arial"/>
              </a:rPr>
              <a:t>RULE 5: ENSURE THAT YOU HAVE A PERMIT TO WORK</a:t>
            </a:r>
          </a:p>
          <a:p>
            <a:pPr marL="0" marR="0" lvl="0" indent="0" algn="just" defTabSz="914400" rtl="0" eaLnBrk="0" fontAlgn="base" latinLnBrk="0" hangingPunct="0">
              <a:lnSpc>
                <a:spcPct val="90000"/>
              </a:lnSpc>
              <a:spcBef>
                <a:spcPts val="1200"/>
              </a:spcBef>
              <a:spcAft>
                <a:spcPts val="1200"/>
              </a:spcAft>
              <a:buClr>
                <a:srgbClr val="8C7F6D"/>
              </a:buClr>
              <a:buSzTx/>
              <a:buFontTx/>
              <a:buNone/>
              <a:tabLst>
                <a:tab pos="252095" algn="l"/>
                <a:tab pos="504190" algn="l"/>
                <a:tab pos="756285" algn="l"/>
                <a:tab pos="1007745" algn="l"/>
                <a:tab pos="1259840" algn="l"/>
                <a:tab pos="1511935" algn="l"/>
                <a:tab pos="1764030" algn="l"/>
                <a:tab pos="2016125" algn="l"/>
                <a:tab pos="2268220" algn="l"/>
                <a:tab pos="2771775" algn="l"/>
                <a:tab pos="252095" algn="l"/>
                <a:tab pos="504190"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Lst>
              <a:defRPr/>
            </a:pPr>
            <a:r>
              <a:rPr kumimoji="0" lang="en-GB" sz="20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No person shall work without the required Permit to Work (PTW), which is governed </a:t>
            </a:r>
            <a:r>
              <a:rPr kumimoji="0" lang="en-GB" sz="2000" b="0" i="0" u="none"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a:rPr>
              <a:t>by but not limited to:</a:t>
            </a:r>
            <a:endParaRPr kumimoji="0" lang="en-ZA" sz="2000" b="0" i="0" u="none"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a:endParaRPr>
          </a:p>
          <a:p>
            <a:pPr marL="342900" marR="0" lvl="0" indent="-342900" algn="just" defTabSz="914400" rtl="0" eaLnBrk="0" fontAlgn="base" latinLnBrk="0" hangingPunct="0">
              <a:lnSpc>
                <a:spcPct val="90000"/>
              </a:lnSpc>
              <a:spcBef>
                <a:spcPts val="600"/>
              </a:spcBef>
              <a:spcAft>
                <a:spcPts val="600"/>
              </a:spcAft>
              <a:buClr>
                <a:srgbClr val="8C7F6D"/>
              </a:buClr>
              <a:buSzTx/>
              <a:buFont typeface="+mj-lt"/>
              <a:buAutoNum type="alphaLcParenR"/>
              <a:tabLst>
                <a:tab pos="252095" algn="l"/>
                <a:tab pos="504190" algn="l"/>
                <a:tab pos="756285" algn="l"/>
                <a:tab pos="1007745" algn="l"/>
                <a:tab pos="1259840" algn="l"/>
                <a:tab pos="1511935" algn="l"/>
                <a:tab pos="1764030" algn="l"/>
                <a:tab pos="2016125" algn="l"/>
                <a:tab pos="2268220" algn="l"/>
                <a:tab pos="2771775" algn="l"/>
                <a:tab pos="252095" algn="l"/>
                <a:tab pos="504190"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Lst>
              <a:defRPr/>
            </a:pPr>
            <a:r>
              <a:rPr kumimoji="0" lang="en-GB" sz="20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Plant Safety Regulations; or</a:t>
            </a:r>
            <a:endParaRPr kumimoji="0" lang="en-ZA" sz="20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endParaRPr>
          </a:p>
          <a:p>
            <a:pPr marL="342900" marR="0" lvl="0" indent="-342900" algn="just" defTabSz="914400" rtl="0" eaLnBrk="0" fontAlgn="base" latinLnBrk="0" hangingPunct="0">
              <a:lnSpc>
                <a:spcPct val="90000"/>
              </a:lnSpc>
              <a:spcBef>
                <a:spcPts val="600"/>
              </a:spcBef>
              <a:spcAft>
                <a:spcPts val="600"/>
              </a:spcAft>
              <a:buClr>
                <a:srgbClr val="8C7F6D"/>
              </a:buClr>
              <a:buSzTx/>
              <a:buFont typeface="+mj-lt"/>
              <a:buAutoNum type="alphaLcParenR"/>
              <a:tabLst>
                <a:tab pos="252095" algn="l"/>
                <a:tab pos="504190" algn="l"/>
                <a:tab pos="756285" algn="l"/>
                <a:tab pos="1007745" algn="l"/>
                <a:tab pos="1259840" algn="l"/>
                <a:tab pos="1511935" algn="l"/>
                <a:tab pos="1764030" algn="l"/>
                <a:tab pos="2016125" algn="l"/>
                <a:tab pos="2268220" algn="l"/>
                <a:tab pos="2771775" algn="l"/>
                <a:tab pos="252095" algn="l"/>
                <a:tab pos="504190"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Lst>
              <a:defRPr/>
            </a:pPr>
            <a:r>
              <a:rPr kumimoji="0" lang="en-GB" sz="20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Operating Regulations for High Voltage Systems (ORHVS) </a:t>
            </a:r>
            <a:r>
              <a:rPr kumimoji="0" lang="en-GB" sz="2000" b="0" i="0" u="none"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a:rPr>
              <a:t>(handover or permit)</a:t>
            </a:r>
            <a:r>
              <a:rPr kumimoji="0" lang="en-GB" sz="20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 or</a:t>
            </a:r>
            <a:endParaRPr kumimoji="0" lang="en-ZA" sz="20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endParaRPr>
          </a:p>
          <a:p>
            <a:pPr marL="342900" marR="0" lvl="0" indent="-342900" algn="just" defTabSz="914400" rtl="0" eaLnBrk="0" fontAlgn="base" latinLnBrk="0" hangingPunct="0">
              <a:lnSpc>
                <a:spcPct val="90000"/>
              </a:lnSpc>
              <a:spcBef>
                <a:spcPts val="600"/>
              </a:spcBef>
              <a:spcAft>
                <a:spcPts val="600"/>
              </a:spcAft>
              <a:buClr>
                <a:srgbClr val="8C7F6D"/>
              </a:buClr>
              <a:buSzTx/>
              <a:buFont typeface="+mj-lt"/>
              <a:buAutoNum type="alphaLcParenR"/>
              <a:tabLst>
                <a:tab pos="252095" algn="l"/>
                <a:tab pos="504190" algn="l"/>
                <a:tab pos="756285" algn="l"/>
                <a:tab pos="1007745" algn="l"/>
                <a:tab pos="1259840" algn="l"/>
                <a:tab pos="1511935" algn="l"/>
                <a:tab pos="1764030" algn="l"/>
                <a:tab pos="2016125" algn="l"/>
                <a:tab pos="2268220" algn="l"/>
                <a:tab pos="2771775" algn="l"/>
                <a:tab pos="252095" algn="l"/>
                <a:tab pos="504190"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Lst>
              <a:defRPr/>
            </a:pPr>
            <a:r>
              <a:rPr kumimoji="0" lang="en-GB" sz="2000" b="0" i="0" u="none"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a:rPr>
              <a:t>Low Voltage Operating Regulations; or</a:t>
            </a:r>
            <a:r>
              <a:rPr kumimoji="0" lang="en-GB" sz="20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 </a:t>
            </a:r>
            <a:endParaRPr kumimoji="0" lang="en-ZA" sz="20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endParaRPr>
          </a:p>
          <a:p>
            <a:pPr marL="342900" marR="0" lvl="0" indent="-342900" algn="just" defTabSz="914400" rtl="0" eaLnBrk="0" fontAlgn="base" latinLnBrk="0" hangingPunct="0">
              <a:lnSpc>
                <a:spcPct val="90000"/>
              </a:lnSpc>
              <a:spcBef>
                <a:spcPts val="600"/>
              </a:spcBef>
              <a:spcAft>
                <a:spcPts val="600"/>
              </a:spcAft>
              <a:buClr>
                <a:srgbClr val="8C7F6D"/>
              </a:buClr>
              <a:buSzTx/>
              <a:buFont typeface="+mj-lt"/>
              <a:buAutoNum type="alphaLcParenR"/>
              <a:tabLst>
                <a:tab pos="252095" algn="l"/>
                <a:tab pos="504190" algn="l"/>
                <a:tab pos="756285" algn="l"/>
                <a:tab pos="1007745" algn="l"/>
                <a:tab pos="1259840" algn="l"/>
                <a:tab pos="1511935" algn="l"/>
                <a:tab pos="1764030" algn="l"/>
                <a:tab pos="2016125" algn="l"/>
                <a:tab pos="2268220" algn="l"/>
                <a:tab pos="2771775" algn="l"/>
                <a:tab pos="252095" algn="l"/>
                <a:tab pos="504190"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Lst>
              <a:defRPr/>
            </a:pPr>
            <a:r>
              <a:rPr kumimoji="0" lang="en-GB" sz="2000" b="0" i="0" u="none"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a:rPr>
              <a:t>Any other activity where a permit is required, for example, driver and statutory permits.</a:t>
            </a:r>
            <a:endParaRPr kumimoji="0" lang="en-ZA" sz="2000" b="0" i="0" u="none"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a:endParaRPr>
          </a:p>
          <a:p>
            <a:pPr marL="266700" marR="0" lvl="0" indent="-266700" algn="just" defTabSz="914400" rtl="0" eaLnBrk="0" fontAlgn="base" latinLnBrk="0" hangingPunct="0">
              <a:lnSpc>
                <a:spcPct val="90000"/>
              </a:lnSpc>
              <a:spcBef>
                <a:spcPts val="1200"/>
              </a:spcBef>
              <a:spcAft>
                <a:spcPts val="1200"/>
              </a:spcAft>
              <a:buClr>
                <a:srgbClr val="8C7F6D"/>
              </a:buClr>
              <a:buSzTx/>
              <a:buFontTx/>
              <a:buChar char="•"/>
              <a:tabLst>
                <a:tab pos="252095" algn="l"/>
                <a:tab pos="504190" algn="l"/>
                <a:tab pos="756285" algn="l"/>
                <a:tab pos="1007745" algn="l"/>
                <a:tab pos="1259840" algn="l"/>
                <a:tab pos="1511935" algn="l"/>
                <a:tab pos="1764030" algn="l"/>
                <a:tab pos="2016125" algn="l"/>
                <a:tab pos="2268220" algn="l"/>
                <a:tab pos="2771775" algn="l"/>
                <a:tab pos="252095" algn="l"/>
                <a:tab pos="504190"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Lst>
              <a:defRPr/>
            </a:pPr>
            <a:r>
              <a:rPr kumimoji="0" lang="en-GB" sz="20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No </a:t>
            </a:r>
            <a:r>
              <a:rPr kumimoji="0" lang="en-GB" sz="2000" b="0" i="0" u="none"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a:rPr>
              <a:t>apparatus</a:t>
            </a:r>
            <a:r>
              <a:rPr kumimoji="0" lang="en-GB" sz="20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 is to be returned to service without the cancellation of all permits on that plant in accordance with procedure, unless permission is granted for a particular plant to be returned to service with permits still open, like in the case of redundant systems. </a:t>
            </a:r>
            <a:endParaRPr kumimoji="0" lang="en-ZA" sz="20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endParaRPr>
          </a:p>
          <a:p>
            <a:pPr marL="0" marR="0" lvl="0" indent="0" algn="just" defTabSz="914400" rtl="0" eaLnBrk="0" fontAlgn="base" latinLnBrk="0" hangingPunct="0">
              <a:lnSpc>
                <a:spcPct val="90000"/>
              </a:lnSpc>
              <a:spcBef>
                <a:spcPct val="100000"/>
              </a:spcBef>
              <a:spcAft>
                <a:spcPts val="600"/>
              </a:spcAft>
              <a:buClr>
                <a:srgbClr val="8C7F6D"/>
              </a:buClr>
              <a:buSzTx/>
              <a:buFontTx/>
              <a:buNone/>
              <a:tabLst>
                <a:tab pos="252095" algn="l"/>
                <a:tab pos="504190" algn="l"/>
                <a:tab pos="756285" algn="l"/>
                <a:tab pos="1007745" algn="l"/>
                <a:tab pos="1259840" algn="l"/>
                <a:tab pos="1511935" algn="l"/>
                <a:tab pos="1764030" algn="l"/>
                <a:tab pos="2016125" algn="l"/>
                <a:tab pos="2268220" algn="l"/>
                <a:tab pos="2771775" algn="l"/>
              </a:tabLst>
              <a:defRPr/>
            </a:pPr>
            <a:r>
              <a:rPr kumimoji="0" lang="en-GB" sz="2000" b="1"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NOTE:</a:t>
            </a:r>
            <a:r>
              <a:rPr kumimoji="0" lang="en-GB" sz="20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 In the case of live work, a “</a:t>
            </a:r>
            <a:r>
              <a:rPr kumimoji="0" lang="en-GB" sz="2000" b="0" i="0" u="none"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a:rPr>
              <a:t>L</a:t>
            </a:r>
            <a:r>
              <a:rPr kumimoji="0" lang="en-GB" sz="20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ive </a:t>
            </a:r>
            <a:r>
              <a:rPr kumimoji="0" lang="en-GB" sz="2000" b="0" i="0" u="none"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a:rPr>
              <a:t>W</a:t>
            </a:r>
            <a:r>
              <a:rPr kumimoji="0" lang="en-GB" sz="20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ork </a:t>
            </a:r>
            <a:r>
              <a:rPr kumimoji="0" lang="en-GB" sz="2000" b="0" i="0" u="none"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a:rPr>
              <a:t>D</a:t>
            </a:r>
            <a:r>
              <a:rPr kumimoji="0" lang="en-GB" sz="20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eclaration </a:t>
            </a:r>
            <a:r>
              <a:rPr kumimoji="0" lang="en-GB" sz="2000" b="0" i="0" u="none"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a:rPr>
              <a:t>F</a:t>
            </a:r>
            <a:r>
              <a:rPr kumimoji="0" lang="en-GB" sz="20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orm” is to be completed by the authorised person, who is the person responsible for the safe execution of work according to relevant standards and procedures. </a:t>
            </a:r>
            <a:endParaRPr kumimoji="0" lang="en-ZA" sz="20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endParaRPr>
          </a:p>
          <a:p>
            <a:endParaRPr lang="en-ZA" dirty="0"/>
          </a:p>
        </p:txBody>
      </p:sp>
    </p:spTree>
    <p:extLst>
      <p:ext uri="{BB962C8B-B14F-4D97-AF65-F5344CB8AC3E}">
        <p14:creationId xmlns:p14="http://schemas.microsoft.com/office/powerpoint/2010/main" val="1154419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3F4D2-D482-DEB3-F712-AC13D1FB317E}"/>
              </a:ext>
            </a:extLst>
          </p:cNvPr>
          <p:cNvSpPr>
            <a:spLocks noGrp="1"/>
          </p:cNvSpPr>
          <p:nvPr>
            <p:ph type="title"/>
          </p:nvPr>
        </p:nvSpPr>
        <p:spPr/>
        <p:txBody>
          <a:bodyPr/>
          <a:lstStyle/>
          <a:p>
            <a:r>
              <a:rPr kumimoji="0" lang="en-ZA" sz="2400" b="0" i="0" u="none" strike="noStrike" kern="0" cap="none" spc="0" normalizeH="0" baseline="0" noProof="0" dirty="0">
                <a:ln>
                  <a:noFill/>
                </a:ln>
                <a:solidFill>
                  <a:srgbClr val="FFFFFF"/>
                </a:solidFill>
                <a:effectLst/>
                <a:uLnTx/>
                <a:uFillTx/>
                <a:latin typeface="Arial"/>
                <a:ea typeface="+mj-ea"/>
                <a:cs typeface="Arial"/>
              </a:rPr>
              <a:t>Eskom Life-Saving Rules</a:t>
            </a:r>
            <a:endParaRPr lang="en-ZA" dirty="0"/>
          </a:p>
        </p:txBody>
      </p:sp>
      <p:sp>
        <p:nvSpPr>
          <p:cNvPr id="3" name="Content Placeholder 2">
            <a:extLst>
              <a:ext uri="{FF2B5EF4-FFF2-40B4-BE49-F238E27FC236}">
                <a16:creationId xmlns:a16="http://schemas.microsoft.com/office/drawing/2014/main" id="{8628E729-8B6C-F01B-BBBD-44B989602331}"/>
              </a:ext>
            </a:extLst>
          </p:cNvPr>
          <p:cNvSpPr>
            <a:spLocks noGrp="1"/>
          </p:cNvSpPr>
          <p:nvPr>
            <p:ph idx="1"/>
          </p:nvPr>
        </p:nvSpPr>
        <p:spPr>
          <a:xfrm>
            <a:off x="183004" y="1086858"/>
            <a:ext cx="11851341" cy="4859022"/>
          </a:xfrm>
        </p:spPr>
        <p:txBody>
          <a:bodyPr/>
          <a:lstStyle/>
          <a:p>
            <a:pPr marL="0" marR="0" lvl="0" indent="0" algn="just" defTabSz="914400" rtl="0" eaLnBrk="0" fontAlgn="base" latinLnBrk="0" hangingPunct="0">
              <a:lnSpc>
                <a:spcPct val="90000"/>
              </a:lnSpc>
              <a:spcBef>
                <a:spcPct val="100000"/>
              </a:spcBef>
              <a:spcAft>
                <a:spcPct val="0"/>
              </a:spcAft>
              <a:buClr>
                <a:srgbClr val="8C7F6D"/>
              </a:buClr>
              <a:buSzTx/>
              <a:buFontTx/>
              <a:buNone/>
              <a:tabLst/>
              <a:defRPr/>
            </a:pPr>
            <a:r>
              <a:rPr kumimoji="0" lang="en-US" sz="2000" b="1" i="0" u="none" strike="noStrike" kern="0" cap="none" spc="0" normalizeH="0" baseline="0" noProof="0" dirty="0">
                <a:ln>
                  <a:noFill/>
                </a:ln>
                <a:solidFill>
                  <a:srgbClr val="FF0000"/>
                </a:solidFill>
                <a:effectLst/>
                <a:uLnTx/>
                <a:uFillTx/>
                <a:latin typeface="Arial"/>
                <a:ea typeface="+mn-ea"/>
                <a:cs typeface="Arial"/>
              </a:rPr>
              <a:t>RULE 6: ENSURE SAFE LIVE WORKING</a:t>
            </a:r>
          </a:p>
          <a:p>
            <a:pPr marL="0" marR="0" lvl="0" indent="0" algn="just" defTabSz="914400" rtl="0" eaLnBrk="0" fontAlgn="base" latinLnBrk="0" hangingPunct="0">
              <a:lnSpc>
                <a:spcPct val="90000"/>
              </a:lnSpc>
              <a:spcBef>
                <a:spcPts val="1800"/>
              </a:spcBef>
              <a:spcAft>
                <a:spcPts val="1000"/>
              </a:spcAft>
              <a:buClr>
                <a:srgbClr val="8C7F6D"/>
              </a:buClr>
              <a:buSzTx/>
              <a:buFontTx/>
              <a:buNone/>
              <a:tabLst>
                <a:tab pos="504190" algn="l"/>
                <a:tab pos="575945" algn="l"/>
                <a:tab pos="647700" algn="l"/>
              </a:tabLst>
              <a:defRPr/>
            </a:pPr>
            <a:r>
              <a:rPr kumimoji="0" lang="en-GB" sz="2000" b="1" i="0" u="none" strike="noStrike" kern="0" cap="none" spc="0" normalizeH="0" baseline="0" noProof="0" dirty="0">
                <a:ln>
                  <a:noFill/>
                </a:ln>
                <a:solidFill>
                  <a:srgbClr val="FF0000"/>
                </a:solidFill>
                <a:effectLst/>
                <a:uLnTx/>
                <a:uFillTx/>
                <a:latin typeface="Arial" panose="020B0604020202020204" pitchFamily="34" charset="0"/>
                <a:ea typeface="+mn-ea"/>
                <a:cs typeface="Arial"/>
              </a:rPr>
              <a:t>To ensure safe live work, each live worker shall:</a:t>
            </a:r>
            <a:endParaRPr kumimoji="0" lang="en-ZA" sz="2000" b="1" i="0" u="none" strike="noStrike" kern="0" cap="none" spc="0" normalizeH="0" baseline="0" noProof="0" dirty="0">
              <a:ln>
                <a:noFill/>
              </a:ln>
              <a:solidFill>
                <a:srgbClr val="FF0000"/>
              </a:solidFill>
              <a:effectLst/>
              <a:uLnTx/>
              <a:uFillTx/>
              <a:latin typeface="Arial" panose="020B0604020202020204" pitchFamily="34" charset="0"/>
              <a:ea typeface="+mn-ea"/>
              <a:cs typeface="Arial"/>
            </a:endParaRPr>
          </a:p>
          <a:p>
            <a:pPr marL="342900" marR="0" lvl="0" indent="-342900" algn="just" defTabSz="914400" rtl="0" eaLnBrk="0" fontAlgn="base" latinLnBrk="0" hangingPunct="0">
              <a:lnSpc>
                <a:spcPct val="90000"/>
              </a:lnSpc>
              <a:spcBef>
                <a:spcPts val="600"/>
              </a:spcBef>
              <a:spcAft>
                <a:spcPts val="600"/>
              </a:spcAft>
              <a:buClr>
                <a:srgbClr val="8C7F6D"/>
              </a:buClr>
              <a:buSzTx/>
              <a:buFont typeface="+mj-lt"/>
              <a:buAutoNum type="alphaLcParenR"/>
              <a:tabLst>
                <a:tab pos="252095" algn="l"/>
                <a:tab pos="504190" algn="l"/>
                <a:tab pos="756285" algn="l"/>
                <a:tab pos="1007745" algn="l"/>
                <a:tab pos="1259840" algn="l"/>
                <a:tab pos="1511935" algn="l"/>
                <a:tab pos="1764030" algn="l"/>
                <a:tab pos="2016125" algn="l"/>
                <a:tab pos="2268220" algn="l"/>
                <a:tab pos="2771775" algn="l"/>
                <a:tab pos="252095" algn="l"/>
                <a:tab pos="504190"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Lst>
              <a:defRPr/>
            </a:pPr>
            <a:r>
              <a:rPr kumimoji="0" lang="en-GB" sz="2000" b="0" i="0" u="none"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a:rPr>
              <a:t>Ensure all live work basic principles are adhered to, as outlined (for the method being used) in the High Voltage Live Working Standard for the respective division.</a:t>
            </a:r>
            <a:endParaRPr kumimoji="0" lang="en-ZA" sz="2000" b="0" i="0" u="none"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a:endParaRPr>
          </a:p>
          <a:p>
            <a:pPr marL="342900" marR="0" lvl="0" indent="-342900" algn="just" defTabSz="914400" rtl="0" eaLnBrk="0" fontAlgn="base" latinLnBrk="0" hangingPunct="0">
              <a:lnSpc>
                <a:spcPct val="90000"/>
              </a:lnSpc>
              <a:spcBef>
                <a:spcPts val="600"/>
              </a:spcBef>
              <a:spcAft>
                <a:spcPts val="600"/>
              </a:spcAft>
              <a:buClr>
                <a:srgbClr val="8C7F6D"/>
              </a:buClr>
              <a:buSzTx/>
              <a:buFont typeface="+mj-lt"/>
              <a:buAutoNum type="alphaLcParenR"/>
              <a:tabLst>
                <a:tab pos="252095" algn="l"/>
                <a:tab pos="504190" algn="l"/>
                <a:tab pos="756285" algn="l"/>
                <a:tab pos="1007745" algn="l"/>
                <a:tab pos="1259840" algn="l"/>
                <a:tab pos="1511935" algn="l"/>
                <a:tab pos="1764030" algn="l"/>
                <a:tab pos="2016125" algn="l"/>
                <a:tab pos="2268220" algn="l"/>
                <a:tab pos="2771775" algn="l"/>
                <a:tab pos="252095" algn="l"/>
                <a:tab pos="504190"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Lst>
              <a:defRPr/>
            </a:pPr>
            <a:r>
              <a:rPr kumimoji="0" lang="en-GB" sz="2000" b="0" i="0" u="none"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a:rPr>
              <a:t>Observe and maintain the minimum approach distance (MAD).</a:t>
            </a:r>
            <a:endParaRPr kumimoji="0" lang="en-ZA" sz="2000" b="0" i="0" u="none"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a:endParaRPr>
          </a:p>
          <a:p>
            <a:pPr marL="342900" marR="0" lvl="0" indent="-342900" algn="just" defTabSz="914400" rtl="0" eaLnBrk="0" fontAlgn="base" latinLnBrk="0" hangingPunct="0">
              <a:lnSpc>
                <a:spcPct val="90000"/>
              </a:lnSpc>
              <a:spcBef>
                <a:spcPts val="600"/>
              </a:spcBef>
              <a:spcAft>
                <a:spcPts val="600"/>
              </a:spcAft>
              <a:buClr>
                <a:srgbClr val="8C7F6D"/>
              </a:buClr>
              <a:buSzTx/>
              <a:buFont typeface="+mj-lt"/>
              <a:buAutoNum type="alphaLcParenR"/>
              <a:tabLst>
                <a:tab pos="252095" algn="l"/>
                <a:tab pos="504190" algn="l"/>
                <a:tab pos="756285" algn="l"/>
                <a:tab pos="1007745" algn="l"/>
                <a:tab pos="1259840" algn="l"/>
                <a:tab pos="1511935" algn="l"/>
                <a:tab pos="1764030" algn="l"/>
                <a:tab pos="2016125" algn="l"/>
                <a:tab pos="2268220" algn="l"/>
                <a:tab pos="2771775" algn="l"/>
                <a:tab pos="252095" algn="l"/>
                <a:tab pos="504190"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Lst>
              <a:defRPr/>
            </a:pPr>
            <a:r>
              <a:rPr kumimoji="0" lang="en-GB" sz="2000" b="0" i="0" u="none"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a:rPr>
              <a:t>Only perform live work (never mix live and dead work on the same site at the same time – Refer to ORHVS Section 7 and 5 handouts respectively). </a:t>
            </a:r>
            <a:endParaRPr kumimoji="0" lang="en-ZA" sz="2000" b="0" i="0" u="none"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a:endParaRPr>
          </a:p>
          <a:p>
            <a:pPr marL="342900" marR="0" lvl="0" indent="-342900" algn="just" defTabSz="914400" rtl="0" eaLnBrk="0" fontAlgn="base" latinLnBrk="0" hangingPunct="0">
              <a:lnSpc>
                <a:spcPct val="90000"/>
              </a:lnSpc>
              <a:spcBef>
                <a:spcPts val="600"/>
              </a:spcBef>
              <a:spcAft>
                <a:spcPts val="600"/>
              </a:spcAft>
              <a:buClr>
                <a:srgbClr val="8C7F6D"/>
              </a:buClr>
              <a:buSzTx/>
              <a:buFont typeface="+mj-lt"/>
              <a:buAutoNum type="alphaLcParenR"/>
              <a:tabLst>
                <a:tab pos="252095" algn="l"/>
                <a:tab pos="504190" algn="l"/>
                <a:tab pos="756285" algn="l"/>
                <a:tab pos="1007745" algn="l"/>
                <a:tab pos="1259840" algn="l"/>
                <a:tab pos="1511935" algn="l"/>
                <a:tab pos="1764030" algn="l"/>
                <a:tab pos="2016125" algn="l"/>
                <a:tab pos="2268220" algn="l"/>
                <a:tab pos="2771775" algn="l"/>
                <a:tab pos="252095" algn="l"/>
                <a:tab pos="504190"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Lst>
              <a:defRPr/>
            </a:pPr>
            <a:r>
              <a:rPr kumimoji="0" lang="en-GB" sz="2000" b="0" i="0" u="none"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a:rPr>
              <a:t>Perform tasks they are authorised for and only undertake tasks that are documented in the respective Task Manual (TM). Only work on one potential (voltage) at a time.</a:t>
            </a:r>
            <a:endParaRPr kumimoji="0" lang="en-ZA" sz="2000" b="0" i="0" u="none"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a:endParaRPr>
          </a:p>
          <a:p>
            <a:endParaRPr lang="en-ZA" dirty="0"/>
          </a:p>
        </p:txBody>
      </p:sp>
    </p:spTree>
    <p:extLst>
      <p:ext uri="{BB962C8B-B14F-4D97-AF65-F5344CB8AC3E}">
        <p14:creationId xmlns:p14="http://schemas.microsoft.com/office/powerpoint/2010/main" val="3606574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E05CF-9D8C-A7FD-8469-77C75F6388D4}"/>
              </a:ext>
            </a:extLst>
          </p:cNvPr>
          <p:cNvSpPr>
            <a:spLocks noGrp="1"/>
          </p:cNvSpPr>
          <p:nvPr>
            <p:ph type="title"/>
          </p:nvPr>
        </p:nvSpPr>
        <p:spPr/>
        <p:txBody>
          <a:bodyPr/>
          <a:lstStyle/>
          <a:p>
            <a:r>
              <a:rPr kumimoji="0" lang="en-US" sz="2400" b="0" i="0" u="none" strike="noStrike" kern="0" cap="none" spc="0" normalizeH="0" baseline="0" noProof="0" dirty="0">
                <a:ln>
                  <a:noFill/>
                </a:ln>
                <a:solidFill>
                  <a:srgbClr val="FFFFFF"/>
                </a:solidFill>
                <a:effectLst/>
                <a:uLnTx/>
                <a:uFillTx/>
                <a:latin typeface="Arial"/>
                <a:ea typeface="+mj-ea"/>
                <a:cs typeface="Arial"/>
              </a:rPr>
              <a:t>Consequences of Violating a Life-Saving Rule</a:t>
            </a:r>
            <a:endParaRPr lang="en-ZA" dirty="0"/>
          </a:p>
        </p:txBody>
      </p:sp>
      <p:sp>
        <p:nvSpPr>
          <p:cNvPr id="3" name="Content Placeholder 2">
            <a:extLst>
              <a:ext uri="{FF2B5EF4-FFF2-40B4-BE49-F238E27FC236}">
                <a16:creationId xmlns:a16="http://schemas.microsoft.com/office/drawing/2014/main" id="{2E336D8A-9AB6-BFE0-30EF-4298D2CE90F7}"/>
              </a:ext>
            </a:extLst>
          </p:cNvPr>
          <p:cNvSpPr>
            <a:spLocks noGrp="1"/>
          </p:cNvSpPr>
          <p:nvPr>
            <p:ph idx="1"/>
          </p:nvPr>
        </p:nvSpPr>
        <p:spPr>
          <a:xfrm>
            <a:off x="161985" y="1128900"/>
            <a:ext cx="11903891" cy="4859022"/>
          </a:xfrm>
        </p:spPr>
        <p:txBody>
          <a:bodyPr/>
          <a:lstStyle/>
          <a:p>
            <a:pPr marL="0" marR="0" lvl="0" indent="0" algn="just" defTabSz="914400" rtl="0" eaLnBrk="0" fontAlgn="base" latinLnBrk="0" hangingPunct="0">
              <a:lnSpc>
                <a:spcPct val="90000"/>
              </a:lnSpc>
              <a:spcBef>
                <a:spcPct val="100000"/>
              </a:spcBef>
              <a:spcAft>
                <a:spcPct val="0"/>
              </a:spcAft>
              <a:buClr>
                <a:srgbClr val="8C7F6D"/>
              </a:buClr>
              <a:buSzTx/>
              <a:buFontTx/>
              <a:buNone/>
              <a:tabLst/>
              <a:defRPr/>
            </a:pPr>
            <a:r>
              <a:rPr kumimoji="0" lang="en-US" sz="2000" b="0" i="0" u="none" strike="noStrike" kern="0" cap="none" spc="0" normalizeH="0" baseline="0" noProof="0" dirty="0">
                <a:ln>
                  <a:noFill/>
                </a:ln>
                <a:solidFill>
                  <a:srgbClr val="003896"/>
                </a:solidFill>
                <a:effectLst/>
                <a:uLnTx/>
                <a:uFillTx/>
                <a:latin typeface="Arial"/>
                <a:ea typeface="+mn-ea"/>
                <a:cs typeface="Arial"/>
              </a:rPr>
              <a:t>In terms of general health and safety in Eskom, if any of the Life-Saving Rules are violated, it will be treated as serious misconduct, and result in a disciplinary process in accordance with the Eskom Disciplinary Code and Procedure. </a:t>
            </a:r>
          </a:p>
          <a:p>
            <a:pPr marL="0" marR="0" lvl="0" indent="0" algn="just" defTabSz="914400" rtl="0" eaLnBrk="0" fontAlgn="base" latinLnBrk="0" hangingPunct="0">
              <a:lnSpc>
                <a:spcPct val="90000"/>
              </a:lnSpc>
              <a:spcBef>
                <a:spcPct val="100000"/>
              </a:spcBef>
              <a:spcAft>
                <a:spcPct val="0"/>
              </a:spcAft>
              <a:buClr>
                <a:srgbClr val="8C7F6D"/>
              </a:buClr>
              <a:buSzTx/>
              <a:buFontTx/>
              <a:buNone/>
              <a:tabLst/>
              <a:defRPr/>
            </a:pPr>
            <a:r>
              <a:rPr kumimoji="0" lang="en-US" sz="2000" b="0" i="0" u="none" strike="noStrike" kern="0" cap="none" spc="0" normalizeH="0" baseline="0" noProof="0" dirty="0">
                <a:ln>
                  <a:noFill/>
                </a:ln>
                <a:solidFill>
                  <a:srgbClr val="003896"/>
                </a:solidFill>
                <a:effectLst/>
                <a:uLnTx/>
                <a:uFillTx/>
                <a:latin typeface="Arial"/>
                <a:ea typeface="+mn-ea"/>
                <a:cs typeface="Arial"/>
              </a:rPr>
              <a:t>It must be highlighted that Eskom takes a ZERO TOLERANCE stance to violation of these rules.</a:t>
            </a:r>
          </a:p>
          <a:p>
            <a:pPr marL="0" marR="0" lvl="0" indent="0" algn="just" defTabSz="914400" rtl="0" eaLnBrk="0" fontAlgn="base" latinLnBrk="0" hangingPunct="0">
              <a:lnSpc>
                <a:spcPct val="90000"/>
              </a:lnSpc>
              <a:spcBef>
                <a:spcPct val="100000"/>
              </a:spcBef>
              <a:spcAft>
                <a:spcPct val="0"/>
              </a:spcAft>
              <a:buClr>
                <a:srgbClr val="8C7F6D"/>
              </a:buClr>
              <a:buSzTx/>
              <a:buFontTx/>
              <a:buNone/>
              <a:tabLst/>
              <a:defRPr/>
            </a:pPr>
            <a:r>
              <a:rPr kumimoji="0" lang="en-US" sz="2000" b="0" i="0" u="none" strike="noStrike" kern="0" cap="none" spc="0" normalizeH="0" baseline="0" noProof="0" dirty="0">
                <a:ln>
                  <a:noFill/>
                </a:ln>
                <a:solidFill>
                  <a:srgbClr val="003896"/>
                </a:solidFill>
                <a:effectLst/>
                <a:uLnTx/>
                <a:uFillTx/>
                <a:latin typeface="Arial"/>
                <a:ea typeface="+mn-ea"/>
                <a:cs typeface="Arial"/>
              </a:rPr>
              <a:t>Depending on the circumstances, Eskom reserves the right, where a contractor manager/supervisor allows the violation of a Life-Saving Rule, to suspend the contractor’s activities while determining an appropriate sanction. </a:t>
            </a:r>
          </a:p>
          <a:p>
            <a:pPr marL="0" marR="0" lvl="0" indent="0" algn="just" defTabSz="914400" rtl="0" eaLnBrk="0" fontAlgn="base" latinLnBrk="0" hangingPunct="0">
              <a:lnSpc>
                <a:spcPct val="90000"/>
              </a:lnSpc>
              <a:spcBef>
                <a:spcPct val="100000"/>
              </a:spcBef>
              <a:spcAft>
                <a:spcPct val="0"/>
              </a:spcAft>
              <a:buClr>
                <a:srgbClr val="8C7F6D"/>
              </a:buClr>
              <a:buSzTx/>
              <a:buFontTx/>
              <a:buNone/>
              <a:tabLst/>
              <a:defRPr/>
            </a:pPr>
            <a:r>
              <a:rPr kumimoji="0" lang="en-US" sz="2000" b="0" i="0" u="none" strike="noStrike" kern="0" cap="none" spc="0" normalizeH="0" baseline="0" noProof="0" dirty="0">
                <a:ln>
                  <a:noFill/>
                </a:ln>
                <a:solidFill>
                  <a:srgbClr val="003896"/>
                </a:solidFill>
                <a:effectLst/>
                <a:uLnTx/>
                <a:uFillTx/>
                <a:latin typeface="Arial"/>
                <a:ea typeface="+mn-ea"/>
                <a:cs typeface="Arial"/>
              </a:rPr>
              <a:t>Where a contractor employee allegedly violates a Life-Saving Rule, the contractor shall immediately remove the employee from the site and initiate the disciplinary process. The contractor shall investigate any violation of a Life-Saving Rule and initiate the disciplinary process within five (5) working days of the violation. The contractor shall furnish Eskom with a copy of the sanction after the disciplinary process. </a:t>
            </a:r>
          </a:p>
          <a:p>
            <a:endParaRPr lang="en-ZA" dirty="0"/>
          </a:p>
        </p:txBody>
      </p:sp>
    </p:spTree>
    <p:extLst>
      <p:ext uri="{BB962C8B-B14F-4D97-AF65-F5344CB8AC3E}">
        <p14:creationId xmlns:p14="http://schemas.microsoft.com/office/powerpoint/2010/main" val="2641660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C4BA3-9F82-1AE2-3A27-ADCB44EE528D}"/>
              </a:ext>
            </a:extLst>
          </p:cNvPr>
          <p:cNvSpPr>
            <a:spLocks noGrp="1"/>
          </p:cNvSpPr>
          <p:nvPr>
            <p:ph type="title"/>
          </p:nvPr>
        </p:nvSpPr>
        <p:spPr/>
        <p:txBody>
          <a:bodyPr/>
          <a:lstStyle/>
          <a:p>
            <a:r>
              <a:rPr lang="en-US" dirty="0"/>
              <a:t>Related/ Supporting Documents</a:t>
            </a:r>
            <a:endParaRPr lang="en-ZA" dirty="0"/>
          </a:p>
        </p:txBody>
      </p:sp>
      <p:sp>
        <p:nvSpPr>
          <p:cNvPr id="3" name="Content Placeholder 2">
            <a:extLst>
              <a:ext uri="{FF2B5EF4-FFF2-40B4-BE49-F238E27FC236}">
                <a16:creationId xmlns:a16="http://schemas.microsoft.com/office/drawing/2014/main" id="{431867B8-EEFD-6C80-A26D-FC5F51CCDD1D}"/>
              </a:ext>
            </a:extLst>
          </p:cNvPr>
          <p:cNvSpPr>
            <a:spLocks noGrp="1"/>
          </p:cNvSpPr>
          <p:nvPr>
            <p:ph idx="1"/>
          </p:nvPr>
        </p:nvSpPr>
        <p:spPr>
          <a:xfrm>
            <a:off x="119943" y="1076348"/>
            <a:ext cx="11851340" cy="4859022"/>
          </a:xfrm>
        </p:spPr>
        <p:txBody>
          <a:bodyPr/>
          <a:lstStyle/>
          <a:p>
            <a:pPr marL="457200">
              <a:lnSpc>
                <a:spcPct val="115000"/>
              </a:lnSpc>
              <a:spcBef>
                <a:spcPts val="600"/>
              </a:spcBef>
              <a:spcAft>
                <a:spcPts val="600"/>
              </a:spcAft>
            </a:pP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p>
            <a:pPr marL="357188" indent="-357188" algn="just">
              <a:lnSpc>
                <a:spcPct val="115000"/>
              </a:lnSpc>
              <a:spcBef>
                <a:spcPts val="600"/>
              </a:spcBef>
              <a:spcAft>
                <a:spcPts val="1200"/>
              </a:spcAft>
            </a:pPr>
            <a:r>
              <a:rPr lang="en-ZA" sz="1800" b="1" dirty="0">
                <a:effectLst/>
                <a:latin typeface="Arial" panose="020B0604020202020204" pitchFamily="34" charset="0"/>
                <a:ea typeface="Calibri" panose="020F0502020204030204" pitchFamily="34" charset="0"/>
                <a:cs typeface="Times New Roman" panose="02020603050405020304" pitchFamily="18" charset="0"/>
              </a:rPr>
              <a:t>Life-saving Rules Acknowledgement Form Rev3 (240–63942960)</a:t>
            </a:r>
          </a:p>
          <a:p>
            <a:pPr indent="0" algn="just">
              <a:lnSpc>
                <a:spcPct val="115000"/>
              </a:lnSpc>
              <a:spcBef>
                <a:spcPts val="600"/>
              </a:spcBef>
              <a:spcAft>
                <a:spcPts val="600"/>
              </a:spcAft>
              <a:buNone/>
            </a:pPr>
            <a:r>
              <a:rPr lang="en-ZA" sz="1800" b="1" dirty="0">
                <a:ea typeface="Calibri" panose="020F0502020204030204" pitchFamily="34" charset="0"/>
                <a:cs typeface="Times New Roman" panose="02020603050405020304" pitchFamily="18" charset="0"/>
              </a:rPr>
              <a:t> 	</a:t>
            </a:r>
            <a:r>
              <a:rPr lang="en-ZA" sz="1800" dirty="0">
                <a:effectLst/>
                <a:latin typeface="Arial" panose="020B0604020202020204" pitchFamily="34" charset="0"/>
                <a:ea typeface="Calibri" panose="020F0502020204030204" pitchFamily="34" charset="0"/>
                <a:cs typeface="Times New Roman" panose="02020603050405020304" pitchFamily="18" charset="0"/>
              </a:rPr>
              <a:t> </a:t>
            </a:r>
            <a:r>
              <a:rPr lang="en-ZA" sz="1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https://opentextcs.eskom.co.za/otcs/cs.exe/app/nodes/4433154</a:t>
            </a:r>
            <a:r>
              <a:rPr lang="en-ZA" sz="1800" dirty="0">
                <a:effectLst/>
                <a:latin typeface="Arial" panose="020B0604020202020204" pitchFamily="34" charset="0"/>
                <a:ea typeface="Calibri" panose="020F0502020204030204" pitchFamily="34"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57188" indent="-357188" algn="just"/>
            <a:r>
              <a:rPr lang="en-ZA" sz="1800" b="1" dirty="0">
                <a:effectLst/>
                <a:latin typeface="Arial" panose="020B0604020202020204" pitchFamily="34" charset="0"/>
                <a:ea typeface="Calibri" panose="020F0502020204030204" pitchFamily="34" charset="0"/>
                <a:cs typeface="Times New Roman" panose="02020603050405020304" pitchFamily="18" charset="0"/>
              </a:rPr>
              <a:t>Life-saving Rules Leadership Overview Questionnaire Rev2 (240-102079637)</a:t>
            </a:r>
          </a:p>
          <a:p>
            <a:pPr marL="0" indent="0" algn="just">
              <a:buNone/>
            </a:pPr>
            <a:endParaRPr lang="en-ZA" sz="1800" b="1" dirty="0">
              <a:effectLst/>
              <a:latin typeface="Arial" panose="020B0604020202020204" pitchFamily="34" charset="0"/>
              <a:ea typeface="Calibri" panose="020F0502020204030204" pitchFamily="34" charset="0"/>
              <a:cs typeface="Times New Roman" panose="02020603050405020304" pitchFamily="18" charset="0"/>
            </a:endParaRPr>
          </a:p>
          <a:p>
            <a:pPr marL="457200" lvl="1" indent="530225" algn="just">
              <a:buNone/>
            </a:pPr>
            <a:r>
              <a:rPr lang="en-ZA" sz="1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https://opentextcs.eskom.co.za/otcs/cs.exe/app/nodes/1116705</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ZA" dirty="0"/>
          </a:p>
        </p:txBody>
      </p:sp>
    </p:spTree>
    <p:extLst>
      <p:ext uri="{BB962C8B-B14F-4D97-AF65-F5344CB8AC3E}">
        <p14:creationId xmlns:p14="http://schemas.microsoft.com/office/powerpoint/2010/main" val="3641736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67562-5EE2-A72E-7E88-2AD1CB3DA2FB}"/>
              </a:ext>
            </a:extLst>
          </p:cNvPr>
          <p:cNvSpPr>
            <a:spLocks noGrp="1"/>
          </p:cNvSpPr>
          <p:nvPr>
            <p:ph type="title"/>
          </p:nvPr>
        </p:nvSpPr>
        <p:spPr/>
        <p:txBody>
          <a:bodyPr/>
          <a:lstStyle/>
          <a:p>
            <a:r>
              <a:rPr kumimoji="0" lang="en-US" sz="2400" b="0" i="0" u="none" strike="noStrike" kern="0" cap="none" spc="0" normalizeH="0" baseline="0" noProof="0" dirty="0">
                <a:ln>
                  <a:noFill/>
                </a:ln>
                <a:solidFill>
                  <a:srgbClr val="FFFFFF"/>
                </a:solidFill>
                <a:effectLst/>
                <a:uLnTx/>
                <a:uFillTx/>
                <a:latin typeface="Arial"/>
                <a:ea typeface="+mj-ea"/>
                <a:cs typeface="Arial"/>
              </a:rPr>
              <a:t>Introduction</a:t>
            </a:r>
            <a:endParaRPr lang="en-ZA" dirty="0"/>
          </a:p>
        </p:txBody>
      </p:sp>
      <p:sp>
        <p:nvSpPr>
          <p:cNvPr id="3" name="Content Placeholder 2">
            <a:extLst>
              <a:ext uri="{FF2B5EF4-FFF2-40B4-BE49-F238E27FC236}">
                <a16:creationId xmlns:a16="http://schemas.microsoft.com/office/drawing/2014/main" id="{90F7FE5B-D1D2-DB8C-F174-E864DCEA1EBE}"/>
              </a:ext>
            </a:extLst>
          </p:cNvPr>
          <p:cNvSpPr>
            <a:spLocks noGrp="1"/>
          </p:cNvSpPr>
          <p:nvPr>
            <p:ph idx="1"/>
          </p:nvPr>
        </p:nvSpPr>
        <p:spPr>
          <a:xfrm>
            <a:off x="115615" y="1153919"/>
            <a:ext cx="11918730" cy="4859022"/>
          </a:xfrm>
        </p:spPr>
        <p:txBody>
          <a:bodyPr>
            <a:normAutofit fontScale="92500" lnSpcReduction="10000"/>
          </a:bodyPr>
          <a:lstStyle/>
          <a:p>
            <a:pPr marL="0" marR="0" lvl="0" indent="0" algn="just" defTabSz="914400" rtl="0" eaLnBrk="0" fontAlgn="base" latinLnBrk="0" hangingPunct="0">
              <a:lnSpc>
                <a:spcPct val="90000"/>
              </a:lnSpc>
              <a:spcBef>
                <a:spcPct val="100000"/>
              </a:spcBef>
              <a:spcAft>
                <a:spcPct val="0"/>
              </a:spcAft>
              <a:buClr>
                <a:srgbClr val="8C7F6D"/>
              </a:buClr>
              <a:buSzTx/>
              <a:buFontTx/>
              <a:buNone/>
              <a:tabLst/>
              <a:defRPr/>
            </a:pPr>
            <a:r>
              <a:rPr kumimoji="0" lang="en-US" sz="2000" b="0" i="0" u="none" strike="noStrike" kern="0" cap="none" spc="0" normalizeH="0" baseline="0" noProof="0" dirty="0">
                <a:ln>
                  <a:noFill/>
                </a:ln>
                <a:solidFill>
                  <a:srgbClr val="003896"/>
                </a:solidFill>
                <a:effectLst/>
                <a:uLnTx/>
                <a:uFillTx/>
                <a:latin typeface="Arial"/>
                <a:ea typeface="+mn-ea"/>
                <a:cs typeface="Arial"/>
              </a:rPr>
              <a:t>Eskom and its subsidiaries will conduct business with respect and </a:t>
            </a:r>
            <a:r>
              <a:rPr kumimoji="0" lang="en-US" sz="2000" b="0" i="0" u="none" strike="noStrike" kern="0" cap="none" spc="0" normalizeH="0" baseline="0" noProof="0" dirty="0">
                <a:ln>
                  <a:noFill/>
                </a:ln>
                <a:solidFill>
                  <a:srgbClr val="FF0000"/>
                </a:solidFill>
                <a:effectLst/>
                <a:uLnTx/>
                <a:uFillTx/>
                <a:latin typeface="Arial"/>
                <a:ea typeface="+mn-ea"/>
                <a:cs typeface="Arial"/>
              </a:rPr>
              <a:t>duty of </a:t>
            </a:r>
            <a:r>
              <a:rPr kumimoji="0" lang="en-US" sz="2000" b="0" i="0" u="none" strike="noStrike" kern="0" cap="none" spc="0" normalizeH="0" baseline="0" noProof="0" dirty="0">
                <a:ln>
                  <a:noFill/>
                </a:ln>
                <a:solidFill>
                  <a:srgbClr val="003896"/>
                </a:solidFill>
                <a:effectLst/>
                <a:uLnTx/>
                <a:uFillTx/>
                <a:latin typeface="Arial"/>
                <a:ea typeface="+mn-ea"/>
                <a:cs typeface="Arial"/>
              </a:rPr>
              <a:t>care for people to ensure that no operating condition or urgency of service endangers the life of anyone or causes injury, </a:t>
            </a:r>
            <a:r>
              <a:rPr kumimoji="0" lang="en-US" sz="2000" b="0" i="0" u="none" strike="noStrike" kern="0" cap="none" spc="0" normalizeH="0" baseline="0" noProof="0" dirty="0">
                <a:ln>
                  <a:noFill/>
                </a:ln>
                <a:solidFill>
                  <a:srgbClr val="FF0000"/>
                </a:solidFill>
                <a:effectLst/>
                <a:uLnTx/>
                <a:uFillTx/>
                <a:latin typeface="Arial"/>
                <a:ea typeface="+mn-ea"/>
                <a:cs typeface="Arial"/>
              </a:rPr>
              <a:t>ill-health</a:t>
            </a:r>
            <a:r>
              <a:rPr kumimoji="0" lang="en-US" sz="2000" b="0" i="0" u="none" strike="noStrike" kern="0" cap="none" spc="0" normalizeH="0" baseline="0" noProof="0" dirty="0">
                <a:ln>
                  <a:noFill/>
                </a:ln>
                <a:solidFill>
                  <a:srgbClr val="003896"/>
                </a:solidFill>
                <a:effectLst/>
                <a:uLnTx/>
                <a:uFillTx/>
                <a:latin typeface="Arial"/>
                <a:ea typeface="+mn-ea"/>
                <a:cs typeface="Arial"/>
              </a:rPr>
              <a:t> or damage to the environment. Eskom is committed to preventing all work-related injuries </a:t>
            </a:r>
            <a:r>
              <a:rPr kumimoji="0" lang="en-US" sz="2000" b="0" i="0" u="none" strike="noStrike" kern="0" cap="none" spc="0" normalizeH="0" baseline="0" noProof="0" dirty="0">
                <a:ln>
                  <a:noFill/>
                </a:ln>
                <a:solidFill>
                  <a:srgbClr val="FF0000"/>
                </a:solidFill>
                <a:effectLst/>
                <a:uLnTx/>
                <a:uFillTx/>
                <a:latin typeface="Arial"/>
                <a:ea typeface="+mn-ea"/>
                <a:cs typeface="Arial"/>
              </a:rPr>
              <a:t>and ill-health</a:t>
            </a:r>
            <a:r>
              <a:rPr kumimoji="0" lang="en-US" sz="2000" b="0" i="0" u="none" strike="noStrike" kern="0" cap="none" spc="0" normalizeH="0" baseline="0" noProof="0" dirty="0">
                <a:ln>
                  <a:noFill/>
                </a:ln>
                <a:solidFill>
                  <a:srgbClr val="003896"/>
                </a:solidFill>
                <a:effectLst/>
                <a:uLnTx/>
                <a:uFillTx/>
                <a:latin typeface="Arial"/>
                <a:ea typeface="+mn-ea"/>
                <a:cs typeface="Arial"/>
              </a:rPr>
              <a:t>. In fulfilling this commitment to protect people, the environment and property, management will provide and maintain a safe and healthy work environment, in accordance with industry standards and compliance with legislative requirements.</a:t>
            </a:r>
          </a:p>
          <a:p>
            <a:pPr marL="0" marR="0" lvl="0" indent="0" algn="just" defTabSz="914400" rtl="0" eaLnBrk="0" fontAlgn="base" latinLnBrk="0" hangingPunct="0">
              <a:lnSpc>
                <a:spcPct val="90000"/>
              </a:lnSpc>
              <a:spcBef>
                <a:spcPct val="100000"/>
              </a:spcBef>
              <a:spcAft>
                <a:spcPct val="0"/>
              </a:spcAft>
              <a:buClr>
                <a:srgbClr val="8C7F6D"/>
              </a:buClr>
              <a:buSzTx/>
              <a:buFontTx/>
              <a:buNone/>
              <a:tabLst/>
              <a:defRPr/>
            </a:pPr>
            <a:r>
              <a:rPr kumimoji="0" lang="en-US" sz="2000" b="0" i="0" u="none" strike="noStrike" kern="0" cap="none" spc="0" normalizeH="0" baseline="0" noProof="0" dirty="0">
                <a:ln>
                  <a:noFill/>
                </a:ln>
                <a:solidFill>
                  <a:srgbClr val="003896"/>
                </a:solidFill>
                <a:effectLst/>
                <a:uLnTx/>
                <a:uFillTx/>
                <a:latin typeface="Arial"/>
                <a:ea typeface="+mn-ea"/>
                <a:cs typeface="Arial"/>
              </a:rPr>
              <a:t>At-risk </a:t>
            </a:r>
            <a:r>
              <a:rPr kumimoji="0" lang="en-US" sz="2000" b="0" i="0" u="none" strike="noStrike" kern="0" cap="none" spc="0" normalizeH="0" baseline="0" noProof="0" dirty="0" err="1">
                <a:ln>
                  <a:noFill/>
                </a:ln>
                <a:solidFill>
                  <a:srgbClr val="003896"/>
                </a:solidFill>
                <a:effectLst/>
                <a:uLnTx/>
                <a:uFillTx/>
                <a:latin typeface="Arial"/>
                <a:ea typeface="+mn-ea"/>
                <a:cs typeface="Arial"/>
              </a:rPr>
              <a:t>behaviour</a:t>
            </a:r>
            <a:r>
              <a:rPr kumimoji="0" lang="en-US" sz="2000" b="0" i="0" u="none" strike="noStrike" kern="0" cap="none" spc="0" normalizeH="0" baseline="0" noProof="0" dirty="0">
                <a:ln>
                  <a:noFill/>
                </a:ln>
                <a:solidFill>
                  <a:srgbClr val="003896"/>
                </a:solidFill>
                <a:effectLst/>
                <a:uLnTx/>
                <a:uFillTx/>
                <a:latin typeface="Arial"/>
                <a:ea typeface="+mn-ea"/>
                <a:cs typeface="Arial"/>
              </a:rPr>
              <a:t> leads to incidents. Life-saving Rules are safety rules created to enforce zero tolerance for serious at-risk </a:t>
            </a:r>
            <a:r>
              <a:rPr kumimoji="0" lang="en-US" sz="2000" b="0" i="0" u="none" strike="noStrike" kern="0" cap="none" spc="0" normalizeH="0" baseline="0" noProof="0" dirty="0" err="1">
                <a:ln>
                  <a:noFill/>
                </a:ln>
                <a:solidFill>
                  <a:srgbClr val="003896"/>
                </a:solidFill>
                <a:effectLst/>
                <a:uLnTx/>
                <a:uFillTx/>
                <a:latin typeface="Arial"/>
                <a:ea typeface="+mn-ea"/>
                <a:cs typeface="Arial"/>
              </a:rPr>
              <a:t>behaviours</a:t>
            </a:r>
            <a:r>
              <a:rPr kumimoji="0" lang="en-US" sz="2000" b="0" i="0" u="none" strike="noStrike" kern="0" cap="none" spc="0" normalizeH="0" baseline="0" noProof="0" dirty="0">
                <a:ln>
                  <a:noFill/>
                </a:ln>
                <a:solidFill>
                  <a:srgbClr val="003896"/>
                </a:solidFill>
                <a:effectLst/>
                <a:uLnTx/>
                <a:uFillTx/>
                <a:latin typeface="Arial"/>
                <a:ea typeface="+mn-ea"/>
                <a:cs typeface="Arial"/>
              </a:rPr>
              <a:t>. These rules have been determined in terms of the consequences of the </a:t>
            </a:r>
            <a:r>
              <a:rPr kumimoji="0" lang="en-US" sz="2000" b="0" i="0" u="none" strike="noStrike" kern="0" cap="none" spc="0" normalizeH="0" baseline="0" noProof="0" dirty="0" err="1">
                <a:ln>
                  <a:noFill/>
                </a:ln>
                <a:solidFill>
                  <a:srgbClr val="003896"/>
                </a:solidFill>
                <a:effectLst/>
                <a:uLnTx/>
                <a:uFillTx/>
                <a:latin typeface="Arial"/>
                <a:ea typeface="+mn-ea"/>
                <a:cs typeface="Arial"/>
              </a:rPr>
              <a:t>behaviours</a:t>
            </a:r>
            <a:r>
              <a:rPr kumimoji="0" lang="en-US" sz="2000" b="0" i="0" u="none" strike="noStrike" kern="0" cap="none" spc="0" normalizeH="0" baseline="0" noProof="0" dirty="0">
                <a:ln>
                  <a:noFill/>
                </a:ln>
                <a:solidFill>
                  <a:srgbClr val="003896"/>
                </a:solidFill>
                <a:effectLst/>
                <a:uLnTx/>
                <a:uFillTx/>
                <a:latin typeface="Arial"/>
                <a:ea typeface="+mn-ea"/>
                <a:cs typeface="Arial"/>
              </a:rPr>
              <a:t> they describe, that is, a particular set of </a:t>
            </a:r>
            <a:r>
              <a:rPr kumimoji="0" lang="en-US" sz="2000" b="0" i="0" u="none" strike="noStrike" kern="0" cap="none" spc="0" normalizeH="0" baseline="0" noProof="0" dirty="0" err="1">
                <a:ln>
                  <a:noFill/>
                </a:ln>
                <a:solidFill>
                  <a:srgbClr val="003896"/>
                </a:solidFill>
                <a:effectLst/>
                <a:uLnTx/>
                <a:uFillTx/>
                <a:latin typeface="Arial"/>
                <a:ea typeface="+mn-ea"/>
                <a:cs typeface="Arial"/>
              </a:rPr>
              <a:t>behaviours</a:t>
            </a:r>
            <a:r>
              <a:rPr kumimoji="0" lang="en-US" sz="2000" b="0" i="0" u="none" strike="noStrike" kern="0" cap="none" spc="0" normalizeH="0" baseline="0" noProof="0" dirty="0">
                <a:ln>
                  <a:noFill/>
                </a:ln>
                <a:solidFill>
                  <a:srgbClr val="003896"/>
                </a:solidFill>
                <a:effectLst/>
                <a:uLnTx/>
                <a:uFillTx/>
                <a:latin typeface="Arial"/>
                <a:ea typeface="+mn-ea"/>
                <a:cs typeface="Arial"/>
              </a:rPr>
              <a:t> or actions with a high probability of causing disabilities or fatalities when performed. </a:t>
            </a:r>
          </a:p>
          <a:p>
            <a:pPr marL="0" marR="0" lvl="0" indent="0" algn="just" defTabSz="914400" rtl="0" eaLnBrk="0" fontAlgn="base" latinLnBrk="0" hangingPunct="0">
              <a:lnSpc>
                <a:spcPct val="90000"/>
              </a:lnSpc>
              <a:spcBef>
                <a:spcPct val="100000"/>
              </a:spcBef>
              <a:spcAft>
                <a:spcPct val="0"/>
              </a:spcAft>
              <a:buClr>
                <a:srgbClr val="8C7F6D"/>
              </a:buClr>
              <a:buSzTx/>
              <a:buFontTx/>
              <a:buNone/>
              <a:tabLst/>
              <a:defRPr/>
            </a:pPr>
            <a:r>
              <a:rPr kumimoji="0" lang="en-US" sz="2000" b="0" i="0" u="none" strike="noStrike" kern="0" cap="none" spc="0" normalizeH="0" baseline="0" noProof="0" dirty="0">
                <a:ln>
                  <a:noFill/>
                </a:ln>
                <a:solidFill>
                  <a:srgbClr val="003896"/>
                </a:solidFill>
                <a:effectLst/>
                <a:uLnTx/>
                <a:uFillTx/>
                <a:latin typeface="Arial"/>
                <a:ea typeface="+mn-ea"/>
                <a:cs typeface="Arial"/>
              </a:rPr>
              <a:t>The Eskom Life-Saving Rules complement our existing </a:t>
            </a:r>
            <a:r>
              <a:rPr kumimoji="0" lang="en-US" sz="2000" b="0" i="0" u="none" strike="noStrike" kern="0" cap="none" spc="0" normalizeH="0" baseline="0" noProof="0" dirty="0">
                <a:ln>
                  <a:noFill/>
                </a:ln>
                <a:solidFill>
                  <a:srgbClr val="FF0000"/>
                </a:solidFill>
                <a:effectLst/>
                <a:uLnTx/>
                <a:uFillTx/>
                <a:latin typeface="Arial"/>
                <a:ea typeface="+mn-ea"/>
                <a:cs typeface="Arial"/>
              </a:rPr>
              <a:t>health and </a:t>
            </a:r>
            <a:r>
              <a:rPr kumimoji="0" lang="en-US" sz="2000" b="0" i="0" u="none" strike="noStrike" kern="0" cap="none" spc="0" normalizeH="0" baseline="0" noProof="0" dirty="0">
                <a:ln>
                  <a:noFill/>
                </a:ln>
                <a:solidFill>
                  <a:srgbClr val="003896"/>
                </a:solidFill>
                <a:effectLst/>
                <a:uLnTx/>
                <a:uFillTx/>
                <a:latin typeface="Arial"/>
                <a:ea typeface="+mn-ea"/>
                <a:cs typeface="Arial"/>
              </a:rPr>
              <a:t>safety best practices and are safety rules to be followed at all locations.</a:t>
            </a:r>
          </a:p>
          <a:p>
            <a:pPr marL="0" marR="0" lvl="0" indent="0" algn="just" defTabSz="914400" rtl="0" eaLnBrk="0" fontAlgn="base" latinLnBrk="0" hangingPunct="0">
              <a:lnSpc>
                <a:spcPct val="90000"/>
              </a:lnSpc>
              <a:spcBef>
                <a:spcPct val="100000"/>
              </a:spcBef>
              <a:spcAft>
                <a:spcPct val="0"/>
              </a:spcAft>
              <a:buClr>
                <a:srgbClr val="8C7F6D"/>
              </a:buClr>
              <a:buSzTx/>
              <a:buFontTx/>
              <a:buNone/>
              <a:tabLst/>
              <a:defRPr/>
            </a:pPr>
            <a:r>
              <a:rPr kumimoji="0" lang="en-US" sz="2000" b="0" i="0" u="none" strike="noStrike" kern="0" cap="none" spc="0" normalizeH="0" baseline="0" noProof="0" dirty="0">
                <a:ln>
                  <a:noFill/>
                </a:ln>
                <a:solidFill>
                  <a:srgbClr val="003896"/>
                </a:solidFill>
                <a:effectLst/>
                <a:uLnTx/>
                <a:uFillTx/>
                <a:latin typeface="Arial"/>
                <a:ea typeface="+mn-ea"/>
                <a:cs typeface="Arial"/>
              </a:rPr>
              <a:t>The Life-Saving Rules apply to all Eskom employees, agents, consultants, and contractors. Visitors to Eskom should also respect and adhere to these rules as applicable and could be instructed to leave the Eskom premises with immediate effect should they refuse to do so.</a:t>
            </a:r>
          </a:p>
          <a:p>
            <a:endParaRPr lang="en-ZA" dirty="0"/>
          </a:p>
          <a:p>
            <a:endParaRPr lang="en-ZA" dirty="0"/>
          </a:p>
        </p:txBody>
      </p:sp>
      <p:sp>
        <p:nvSpPr>
          <p:cNvPr id="4" name="TextBox 3">
            <a:extLst>
              <a:ext uri="{FF2B5EF4-FFF2-40B4-BE49-F238E27FC236}">
                <a16:creationId xmlns:a16="http://schemas.microsoft.com/office/drawing/2014/main" id="{F0B1A616-A31E-3906-66E8-AF6C890BA0B7}"/>
              </a:ext>
            </a:extLst>
          </p:cNvPr>
          <p:cNvSpPr txBox="1"/>
          <p:nvPr/>
        </p:nvSpPr>
        <p:spPr>
          <a:xfrm>
            <a:off x="115614" y="6354359"/>
            <a:ext cx="9322676" cy="307777"/>
          </a:xfrm>
          <a:prstGeom prst="rect">
            <a:avLst/>
          </a:prstGeom>
          <a:noFill/>
        </p:spPr>
        <p:txBody>
          <a:bodyPr wrap="square" rtlCol="0">
            <a:spAutoFit/>
          </a:bodyPr>
          <a:lstStyle/>
          <a:p>
            <a:pPr>
              <a:buClr>
                <a:schemeClr val="bg1">
                  <a:lumMod val="50000"/>
                </a:schemeClr>
              </a:buClr>
            </a:pPr>
            <a:r>
              <a:rPr lang="en-US" sz="1400" b="1" i="1" dirty="0">
                <a:solidFill>
                  <a:srgbClr val="FF0000"/>
                </a:solidFill>
              </a:rPr>
              <a:t>* </a:t>
            </a:r>
            <a:r>
              <a:rPr lang="en-US" sz="1400" b="1" i="1" dirty="0">
                <a:solidFill>
                  <a:schemeClr val="tx1">
                    <a:lumMod val="75000"/>
                  </a:schemeClr>
                </a:solidFill>
              </a:rPr>
              <a:t>Note: </a:t>
            </a:r>
            <a:r>
              <a:rPr lang="en-US" sz="1400" b="1" i="1" dirty="0">
                <a:solidFill>
                  <a:srgbClr val="FF0000"/>
                </a:solidFill>
              </a:rPr>
              <a:t>All “red font” indicates changes from revision 6 to revision 7</a:t>
            </a:r>
          </a:p>
        </p:txBody>
      </p:sp>
    </p:spTree>
    <p:extLst>
      <p:ext uri="{BB962C8B-B14F-4D97-AF65-F5344CB8AC3E}">
        <p14:creationId xmlns:p14="http://schemas.microsoft.com/office/powerpoint/2010/main" val="4046964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AEF95-AE72-4701-7730-065A26F7C8AB}"/>
              </a:ext>
            </a:extLst>
          </p:cNvPr>
          <p:cNvSpPr>
            <a:spLocks noGrp="1"/>
          </p:cNvSpPr>
          <p:nvPr>
            <p:ph type="title"/>
          </p:nvPr>
        </p:nvSpPr>
        <p:spPr/>
        <p:txBody>
          <a:bodyPr/>
          <a:lstStyle/>
          <a:p>
            <a:r>
              <a:rPr kumimoji="0" lang="en-US" sz="2400" b="0" i="0" u="none" strike="noStrike" kern="0" cap="none" spc="0" normalizeH="0" baseline="0" noProof="0" dirty="0">
                <a:ln>
                  <a:noFill/>
                </a:ln>
                <a:solidFill>
                  <a:srgbClr val="FFFFFF"/>
                </a:solidFill>
                <a:effectLst/>
                <a:uLnTx/>
                <a:uFillTx/>
                <a:latin typeface="Arial"/>
                <a:ea typeface="+mj-ea"/>
                <a:cs typeface="Arial"/>
              </a:rPr>
              <a:t>Scope &amp; Purpose</a:t>
            </a:r>
            <a:endParaRPr lang="en-ZA" dirty="0"/>
          </a:p>
        </p:txBody>
      </p:sp>
      <p:sp>
        <p:nvSpPr>
          <p:cNvPr id="3" name="Content Placeholder 2">
            <a:extLst>
              <a:ext uri="{FF2B5EF4-FFF2-40B4-BE49-F238E27FC236}">
                <a16:creationId xmlns:a16="http://schemas.microsoft.com/office/drawing/2014/main" id="{46B38E33-7D91-4F1A-9E52-3CE13937CB1F}"/>
              </a:ext>
            </a:extLst>
          </p:cNvPr>
          <p:cNvSpPr>
            <a:spLocks noGrp="1"/>
          </p:cNvSpPr>
          <p:nvPr>
            <p:ph idx="1"/>
          </p:nvPr>
        </p:nvSpPr>
        <p:spPr>
          <a:xfrm>
            <a:off x="183931" y="1128900"/>
            <a:ext cx="11824138" cy="4859022"/>
          </a:xfrm>
        </p:spPr>
        <p:txBody>
          <a:bodyPr/>
          <a:lstStyle/>
          <a:p>
            <a:pPr marL="0" marR="0" lvl="0" indent="0" algn="just" defTabSz="914400" rtl="0" eaLnBrk="0" fontAlgn="base" latinLnBrk="0" hangingPunct="0">
              <a:lnSpc>
                <a:spcPct val="90000"/>
              </a:lnSpc>
              <a:spcBef>
                <a:spcPct val="100000"/>
              </a:spcBef>
              <a:spcAft>
                <a:spcPct val="0"/>
              </a:spcAft>
              <a:buClr>
                <a:srgbClr val="8C7F6D"/>
              </a:buClr>
              <a:buSzTx/>
              <a:buFontTx/>
              <a:buNone/>
              <a:tabLst/>
              <a:defRPr/>
            </a:pPr>
            <a:r>
              <a:rPr kumimoji="0" lang="en-US" sz="2000" b="1" i="0" u="none" strike="noStrike" kern="0" cap="none" spc="0" normalizeH="0" baseline="0" noProof="0" dirty="0">
                <a:ln>
                  <a:noFill/>
                </a:ln>
                <a:solidFill>
                  <a:srgbClr val="003896"/>
                </a:solidFill>
                <a:effectLst/>
                <a:uLnTx/>
                <a:uFillTx/>
                <a:latin typeface="Arial"/>
                <a:ea typeface="+mn-ea"/>
                <a:cs typeface="Arial"/>
              </a:rPr>
              <a:t>Scope:</a:t>
            </a:r>
          </a:p>
          <a:p>
            <a:pPr marL="0" marR="0" lvl="0" indent="0" algn="just" defTabSz="914400" rtl="0" eaLnBrk="0" fontAlgn="base" latinLnBrk="0" hangingPunct="0">
              <a:lnSpc>
                <a:spcPct val="90000"/>
              </a:lnSpc>
              <a:spcBef>
                <a:spcPct val="100000"/>
              </a:spcBef>
              <a:spcAft>
                <a:spcPct val="0"/>
              </a:spcAft>
              <a:buClr>
                <a:srgbClr val="8C7F6D"/>
              </a:buClr>
              <a:buSzTx/>
              <a:buFontTx/>
              <a:buNone/>
              <a:tabLst/>
              <a:defRPr/>
            </a:pPr>
            <a:r>
              <a:rPr kumimoji="0" lang="en-US" sz="2000" b="0" i="0" u="none" strike="noStrike" kern="0" cap="none" spc="0" normalizeH="0" baseline="0" noProof="0" dirty="0">
                <a:ln>
                  <a:noFill/>
                </a:ln>
                <a:solidFill>
                  <a:srgbClr val="003896"/>
                </a:solidFill>
                <a:effectLst/>
                <a:uLnTx/>
                <a:uFillTx/>
                <a:latin typeface="Arial"/>
                <a:ea typeface="+mn-ea"/>
                <a:cs typeface="Arial"/>
              </a:rPr>
              <a:t>This standard shall apply at all Eskom sites to promote a safe working environment for all Eskom employees, agents, consultants, and contractors. Visitors to Eskom should also respect and adhere to these rules, as applicable.</a:t>
            </a:r>
          </a:p>
          <a:p>
            <a:pPr marL="0" marR="0" lvl="0" indent="0" algn="just" defTabSz="914400" rtl="0" eaLnBrk="0" fontAlgn="base" latinLnBrk="0" hangingPunct="0">
              <a:lnSpc>
                <a:spcPct val="90000"/>
              </a:lnSpc>
              <a:spcBef>
                <a:spcPct val="100000"/>
              </a:spcBef>
              <a:spcAft>
                <a:spcPct val="0"/>
              </a:spcAft>
              <a:buClr>
                <a:srgbClr val="8C7F6D"/>
              </a:buClr>
              <a:buSzTx/>
              <a:buFontTx/>
              <a:buNone/>
              <a:tabLst/>
              <a:defRPr/>
            </a:pPr>
            <a:endParaRPr kumimoji="0" lang="en-US" sz="2000" b="1" i="0" u="none" strike="noStrike" kern="0" cap="none" spc="0" normalizeH="0" baseline="0" noProof="0" dirty="0">
              <a:ln>
                <a:noFill/>
              </a:ln>
              <a:solidFill>
                <a:srgbClr val="003896"/>
              </a:solidFill>
              <a:effectLst/>
              <a:uLnTx/>
              <a:uFillTx/>
              <a:latin typeface="Arial"/>
              <a:ea typeface="+mn-ea"/>
              <a:cs typeface="Arial"/>
            </a:endParaRPr>
          </a:p>
          <a:p>
            <a:pPr marL="0" marR="0" lvl="0" indent="0" algn="just" defTabSz="914400" rtl="0" eaLnBrk="0" fontAlgn="base" latinLnBrk="0" hangingPunct="0">
              <a:lnSpc>
                <a:spcPct val="90000"/>
              </a:lnSpc>
              <a:spcBef>
                <a:spcPct val="100000"/>
              </a:spcBef>
              <a:spcAft>
                <a:spcPct val="0"/>
              </a:spcAft>
              <a:buClr>
                <a:srgbClr val="8C7F6D"/>
              </a:buClr>
              <a:buSzTx/>
              <a:buFontTx/>
              <a:buNone/>
              <a:tabLst/>
              <a:defRPr/>
            </a:pPr>
            <a:r>
              <a:rPr kumimoji="0" lang="en-US" sz="2000" b="1" i="0" u="none" strike="noStrike" kern="0" cap="none" spc="0" normalizeH="0" baseline="0" noProof="0" dirty="0">
                <a:ln>
                  <a:noFill/>
                </a:ln>
                <a:solidFill>
                  <a:srgbClr val="003896"/>
                </a:solidFill>
                <a:effectLst/>
                <a:uLnTx/>
                <a:uFillTx/>
                <a:latin typeface="Arial"/>
                <a:ea typeface="+mn-ea"/>
                <a:cs typeface="Arial"/>
              </a:rPr>
              <a:t>Purpose:</a:t>
            </a:r>
          </a:p>
          <a:p>
            <a:pPr marL="0" marR="0" lvl="0" indent="0" algn="just" defTabSz="914400" rtl="0" eaLnBrk="0" fontAlgn="base" latinLnBrk="0" hangingPunct="0">
              <a:lnSpc>
                <a:spcPct val="90000"/>
              </a:lnSpc>
              <a:spcBef>
                <a:spcPct val="100000"/>
              </a:spcBef>
              <a:spcAft>
                <a:spcPct val="0"/>
              </a:spcAft>
              <a:buClr>
                <a:srgbClr val="8C7F6D"/>
              </a:buClr>
              <a:buSzTx/>
              <a:buFontTx/>
              <a:buNone/>
              <a:tabLst/>
              <a:defRPr/>
            </a:pPr>
            <a:r>
              <a:rPr kumimoji="0" lang="en-US" sz="2000" b="0" i="0" u="none" strike="noStrike" kern="0" cap="none" spc="0" normalizeH="0" baseline="0" noProof="0" dirty="0">
                <a:ln>
                  <a:noFill/>
                </a:ln>
                <a:solidFill>
                  <a:srgbClr val="003896"/>
                </a:solidFill>
                <a:effectLst/>
                <a:uLnTx/>
                <a:uFillTx/>
                <a:latin typeface="Arial"/>
                <a:ea typeface="+mn-ea"/>
                <a:cs typeface="Arial"/>
              </a:rPr>
              <a:t>This standard clarifies the </a:t>
            </a:r>
            <a:r>
              <a:rPr kumimoji="0" lang="en-US" sz="2000" b="0" i="0" u="none" strike="noStrike" kern="0" cap="none" spc="0" normalizeH="0" baseline="0" noProof="0" dirty="0">
                <a:ln>
                  <a:noFill/>
                </a:ln>
                <a:solidFill>
                  <a:srgbClr val="FF0000"/>
                </a:solidFill>
                <a:effectLst/>
                <a:uLnTx/>
                <a:uFillTx/>
                <a:latin typeface="Arial"/>
                <a:ea typeface="+mn-ea"/>
                <a:cs typeface="Arial"/>
              </a:rPr>
              <a:t>six</a:t>
            </a:r>
            <a:r>
              <a:rPr kumimoji="0" lang="en-US" sz="2000" b="0" i="0" u="none" strike="noStrike" kern="0" cap="none" spc="0" normalizeH="0" baseline="0" noProof="0" dirty="0">
                <a:ln>
                  <a:noFill/>
                </a:ln>
                <a:solidFill>
                  <a:srgbClr val="003896"/>
                </a:solidFill>
                <a:effectLst/>
                <a:uLnTx/>
                <a:uFillTx/>
                <a:latin typeface="Arial"/>
                <a:ea typeface="+mn-ea"/>
                <a:cs typeface="Arial"/>
              </a:rPr>
              <a:t> most prominent causes of serious injuries, and fatalities within Eskom, and Eskom’s intention to enforce “ZERO TOLERANCE” concerning non-adherence to these rules, due to the potential consequences of serious injury or fatality at the workplace.</a:t>
            </a:r>
            <a:endParaRPr kumimoji="0" lang="en-ZA" sz="2000" b="0" i="0" u="none" strike="noStrike" kern="0" cap="none" spc="0" normalizeH="0" baseline="0" noProof="0" dirty="0">
              <a:ln>
                <a:noFill/>
              </a:ln>
              <a:solidFill>
                <a:srgbClr val="003896"/>
              </a:solidFill>
              <a:effectLst/>
              <a:uLnTx/>
              <a:uFillTx/>
              <a:latin typeface="Arial"/>
              <a:ea typeface="+mn-ea"/>
              <a:cs typeface="Arial"/>
            </a:endParaRPr>
          </a:p>
          <a:p>
            <a:endParaRPr lang="en-ZA" dirty="0"/>
          </a:p>
        </p:txBody>
      </p:sp>
    </p:spTree>
    <p:extLst>
      <p:ext uri="{BB962C8B-B14F-4D97-AF65-F5344CB8AC3E}">
        <p14:creationId xmlns:p14="http://schemas.microsoft.com/office/powerpoint/2010/main" val="1642344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88569-6B8F-50B1-B342-43B3F53B6417}"/>
              </a:ext>
            </a:extLst>
          </p:cNvPr>
          <p:cNvSpPr>
            <a:spLocks noGrp="1"/>
          </p:cNvSpPr>
          <p:nvPr>
            <p:ph type="title"/>
          </p:nvPr>
        </p:nvSpPr>
        <p:spPr/>
        <p:txBody>
          <a:bodyPr/>
          <a:lstStyle/>
          <a:p>
            <a:r>
              <a:rPr kumimoji="0" lang="en-US" sz="2400" b="0" i="0" u="none" strike="noStrike" kern="0" cap="none" spc="0" normalizeH="0" baseline="0" noProof="0" dirty="0">
                <a:ln>
                  <a:noFill/>
                </a:ln>
                <a:solidFill>
                  <a:srgbClr val="FFFFFF"/>
                </a:solidFill>
                <a:effectLst/>
                <a:uLnTx/>
                <a:uFillTx/>
                <a:latin typeface="Arial"/>
                <a:ea typeface="+mj-ea"/>
                <a:cs typeface="Arial"/>
              </a:rPr>
              <a:t>Applicability and Effective date</a:t>
            </a:r>
            <a:endParaRPr lang="en-ZA" dirty="0"/>
          </a:p>
        </p:txBody>
      </p:sp>
      <p:sp>
        <p:nvSpPr>
          <p:cNvPr id="3" name="Content Placeholder 2">
            <a:extLst>
              <a:ext uri="{FF2B5EF4-FFF2-40B4-BE49-F238E27FC236}">
                <a16:creationId xmlns:a16="http://schemas.microsoft.com/office/drawing/2014/main" id="{C23828BC-7B4C-C0B0-2930-8E35F0A3D48C}"/>
              </a:ext>
            </a:extLst>
          </p:cNvPr>
          <p:cNvSpPr>
            <a:spLocks noGrp="1"/>
          </p:cNvSpPr>
          <p:nvPr>
            <p:ph idx="1"/>
          </p:nvPr>
        </p:nvSpPr>
        <p:spPr>
          <a:xfrm>
            <a:off x="115615" y="1342762"/>
            <a:ext cx="11824138" cy="4101597"/>
          </a:xfrm>
        </p:spPr>
        <p:txBody>
          <a:bodyPr>
            <a:normAutofit/>
          </a:bodyPr>
          <a:lstStyle/>
          <a:p>
            <a:pPr marL="0" marR="0" lvl="0" indent="0" algn="just" defTabSz="914400" rtl="0" eaLnBrk="0" fontAlgn="base" latinLnBrk="0" hangingPunct="0">
              <a:lnSpc>
                <a:spcPct val="90000"/>
              </a:lnSpc>
              <a:spcBef>
                <a:spcPts val="600"/>
              </a:spcBef>
              <a:spcAft>
                <a:spcPts val="600"/>
              </a:spcAft>
              <a:buClr>
                <a:srgbClr val="8C7F6D"/>
              </a:buClr>
              <a:buSzTx/>
              <a:buNone/>
              <a:tabLst/>
              <a:defRPr/>
            </a:pPr>
            <a:r>
              <a:rPr kumimoji="0" lang="en-US" sz="2400" b="1" i="0" u="none" strike="noStrike" kern="0" cap="none" spc="0" normalizeH="0" baseline="0" noProof="0" dirty="0">
                <a:ln>
                  <a:noFill/>
                </a:ln>
                <a:solidFill>
                  <a:schemeClr val="tx1"/>
                </a:solidFill>
                <a:effectLst/>
                <a:uLnTx/>
                <a:uFillTx/>
                <a:latin typeface="Arial"/>
                <a:ea typeface="+mj-ea"/>
                <a:cs typeface="Arial"/>
              </a:rPr>
              <a:t>Applicability</a:t>
            </a:r>
            <a:endParaRPr kumimoji="0" lang="en-US" sz="2000" b="1" i="0" u="none" strike="noStrike" kern="0" cap="none" spc="0" normalizeH="0" baseline="0" noProof="0" dirty="0">
              <a:ln>
                <a:noFill/>
              </a:ln>
              <a:solidFill>
                <a:schemeClr val="tx1"/>
              </a:solidFill>
              <a:effectLst/>
              <a:uLnTx/>
              <a:uFillTx/>
              <a:latin typeface="Arial"/>
              <a:ea typeface="+mn-ea"/>
              <a:cs typeface="Arial"/>
            </a:endParaRPr>
          </a:p>
          <a:p>
            <a:pPr marL="0" marR="0" lvl="0" indent="0" algn="just" defTabSz="914400" rtl="0" eaLnBrk="0" fontAlgn="base" latinLnBrk="0" hangingPunct="0">
              <a:lnSpc>
                <a:spcPct val="90000"/>
              </a:lnSpc>
              <a:spcBef>
                <a:spcPts val="600"/>
              </a:spcBef>
              <a:spcAft>
                <a:spcPts val="600"/>
              </a:spcAft>
              <a:buClr>
                <a:srgbClr val="8C7F6D"/>
              </a:buClr>
              <a:buSzTx/>
              <a:buNone/>
              <a:tabLst/>
              <a:defRPr/>
            </a:pPr>
            <a:r>
              <a:rPr kumimoji="0" lang="en-US" sz="2000" b="0" i="0" u="none" strike="noStrike" kern="0" cap="none" spc="0" normalizeH="0" baseline="0" noProof="0" dirty="0">
                <a:ln>
                  <a:noFill/>
                </a:ln>
                <a:solidFill>
                  <a:srgbClr val="003896"/>
                </a:solidFill>
                <a:effectLst/>
                <a:uLnTx/>
                <a:uFillTx/>
                <a:latin typeface="Arial"/>
                <a:ea typeface="+mn-ea"/>
                <a:cs typeface="Arial"/>
              </a:rPr>
              <a:t>This standard shall apply throughout Eskom Holdings SOC Limited, its divisions, subsidiaries, and entities wherein Eskom has a controlling interest and/or Eskom contractors unless specifically exempted by </a:t>
            </a:r>
            <a:r>
              <a:rPr kumimoji="0" lang="en-US" sz="2000" b="0" i="0" u="none" strike="noStrike" kern="0" cap="none" spc="0" normalizeH="0" baseline="0" noProof="0" dirty="0">
                <a:ln>
                  <a:noFill/>
                </a:ln>
                <a:solidFill>
                  <a:srgbClr val="FF0000"/>
                </a:solidFill>
                <a:effectLst/>
                <a:uLnTx/>
                <a:uFillTx/>
                <a:latin typeface="Arial"/>
                <a:ea typeface="+mn-ea"/>
                <a:cs typeface="Arial"/>
              </a:rPr>
              <a:t>Risk and</a:t>
            </a:r>
            <a:r>
              <a:rPr kumimoji="0" lang="en-US" sz="2000" b="0" i="0" u="none" strike="noStrike" kern="0" cap="none" spc="0" normalizeH="0" baseline="0" noProof="0" dirty="0">
                <a:ln>
                  <a:noFill/>
                </a:ln>
                <a:solidFill>
                  <a:srgbClr val="003896"/>
                </a:solidFill>
                <a:effectLst/>
                <a:uLnTx/>
                <a:uFillTx/>
                <a:latin typeface="Arial"/>
                <a:ea typeface="+mn-ea"/>
                <a:cs typeface="Arial"/>
              </a:rPr>
              <a:t> Sustainability, where the business transacted may be completely different to the core business of Eskom.</a:t>
            </a:r>
          </a:p>
          <a:p>
            <a:pPr marL="0" indent="0">
              <a:spcBef>
                <a:spcPts val="600"/>
              </a:spcBef>
              <a:spcAft>
                <a:spcPts val="600"/>
              </a:spcAft>
              <a:buFontTx/>
              <a:buNone/>
            </a:pPr>
            <a:endParaRPr kumimoji="0" lang="en-US" sz="2800" b="1" i="0" u="none" strike="noStrike" kern="0" cap="none" spc="0" normalizeH="0" baseline="0" noProof="0" dirty="0">
              <a:ln>
                <a:noFill/>
              </a:ln>
              <a:solidFill>
                <a:schemeClr val="tx1"/>
              </a:solidFill>
              <a:effectLst/>
              <a:uLnTx/>
              <a:uFillTx/>
              <a:latin typeface="Arial"/>
              <a:ea typeface="+mj-ea"/>
              <a:cs typeface="Arial"/>
            </a:endParaRPr>
          </a:p>
          <a:p>
            <a:pPr marL="0" indent="0">
              <a:spcBef>
                <a:spcPts val="600"/>
              </a:spcBef>
              <a:spcAft>
                <a:spcPts val="600"/>
              </a:spcAft>
              <a:buFontTx/>
              <a:buNone/>
            </a:pPr>
            <a:endParaRPr kumimoji="0" lang="en-US" sz="2800" b="1" i="0" u="none" strike="noStrike" kern="0" cap="none" spc="0" normalizeH="0" baseline="0" noProof="0" dirty="0">
              <a:ln>
                <a:noFill/>
              </a:ln>
              <a:solidFill>
                <a:schemeClr val="tx1"/>
              </a:solidFill>
              <a:effectLst/>
              <a:uLnTx/>
              <a:uFillTx/>
              <a:latin typeface="Arial"/>
              <a:ea typeface="+mj-ea"/>
              <a:cs typeface="Arial"/>
            </a:endParaRPr>
          </a:p>
          <a:p>
            <a:pPr marL="0" indent="0" algn="just" eaLnBrk="0" fontAlgn="base" hangingPunct="0">
              <a:spcBef>
                <a:spcPts val="600"/>
              </a:spcBef>
              <a:spcAft>
                <a:spcPts val="600"/>
              </a:spcAft>
              <a:buClr>
                <a:srgbClr val="8C7F6D"/>
              </a:buClr>
              <a:buNone/>
              <a:defRPr/>
            </a:pPr>
            <a:r>
              <a:rPr lang="en-US" sz="2400" b="1" kern="0" dirty="0">
                <a:solidFill>
                  <a:schemeClr val="tx1"/>
                </a:solidFill>
                <a:latin typeface="Arial"/>
                <a:ea typeface="+mj-ea"/>
                <a:cs typeface="Arial"/>
              </a:rPr>
              <a:t>Effective date</a:t>
            </a:r>
          </a:p>
          <a:p>
            <a:pPr marL="0" indent="0">
              <a:spcBef>
                <a:spcPts val="600"/>
              </a:spcBef>
              <a:spcAft>
                <a:spcPts val="600"/>
              </a:spcAft>
              <a:buFontTx/>
              <a:buNone/>
            </a:pPr>
            <a:r>
              <a:rPr lang="en-US" sz="2000" kern="0" dirty="0">
                <a:solidFill>
                  <a:srgbClr val="003896"/>
                </a:solidFill>
                <a:latin typeface="Arial"/>
                <a:cs typeface="Arial"/>
              </a:rPr>
              <a:t>This procedure is effective from the date of </a:t>
            </a:r>
            <a:r>
              <a:rPr lang="en-US" sz="2000" kern="0" dirty="0" err="1">
                <a:solidFill>
                  <a:srgbClr val="003896"/>
                </a:solidFill>
                <a:latin typeface="Arial"/>
                <a:cs typeface="Arial"/>
              </a:rPr>
              <a:t>authorisation</a:t>
            </a:r>
            <a:r>
              <a:rPr lang="en-US" sz="2000" kern="0" dirty="0">
                <a:solidFill>
                  <a:srgbClr val="003896"/>
                </a:solidFill>
                <a:latin typeface="Arial"/>
                <a:cs typeface="Arial"/>
              </a:rPr>
              <a:t>. 17 February 2025</a:t>
            </a:r>
          </a:p>
          <a:p>
            <a:pPr marL="457200" marR="0" lvl="0" indent="-457200" algn="just" defTabSz="914400" rtl="0" eaLnBrk="0" fontAlgn="base" latinLnBrk="0" hangingPunct="0">
              <a:lnSpc>
                <a:spcPct val="90000"/>
              </a:lnSpc>
              <a:spcBef>
                <a:spcPts val="600"/>
              </a:spcBef>
              <a:spcAft>
                <a:spcPts val="600"/>
              </a:spcAft>
              <a:buClr>
                <a:srgbClr val="8C7F6D"/>
              </a:buClr>
              <a:buSzTx/>
              <a:buFont typeface="+mj-lt"/>
              <a:buAutoNum type="alphaLcParenR"/>
              <a:tabLst/>
              <a:defRPr/>
            </a:pPr>
            <a:endParaRPr kumimoji="0" lang="en-US" sz="2000" b="0" i="0" u="none" strike="noStrike" kern="0" cap="none" spc="0" normalizeH="0" baseline="0" noProof="0" dirty="0">
              <a:ln>
                <a:noFill/>
              </a:ln>
              <a:solidFill>
                <a:srgbClr val="003896"/>
              </a:solidFill>
              <a:effectLst/>
              <a:uLnTx/>
              <a:uFillTx/>
              <a:latin typeface="Arial"/>
              <a:ea typeface="+mn-ea"/>
              <a:cs typeface="Arial"/>
            </a:endParaRPr>
          </a:p>
          <a:p>
            <a:pPr marL="0" marR="0" lvl="0" indent="0" algn="just" defTabSz="914400" rtl="0" eaLnBrk="0" fontAlgn="base" latinLnBrk="0" hangingPunct="0">
              <a:lnSpc>
                <a:spcPct val="90000"/>
              </a:lnSpc>
              <a:spcBef>
                <a:spcPts val="600"/>
              </a:spcBef>
              <a:spcAft>
                <a:spcPts val="600"/>
              </a:spcAft>
              <a:buClr>
                <a:srgbClr val="8C7F6D"/>
              </a:buClr>
              <a:buSzTx/>
              <a:buNone/>
              <a:tabLst/>
              <a:defRPr/>
            </a:pPr>
            <a:endParaRPr lang="en-US" sz="2000" kern="0" dirty="0">
              <a:solidFill>
                <a:srgbClr val="003896"/>
              </a:solidFill>
              <a:latin typeface="Arial"/>
              <a:cs typeface="Arial"/>
            </a:endParaRPr>
          </a:p>
          <a:p>
            <a:pPr marL="0" marR="0" lvl="0" indent="0" algn="just" defTabSz="914400" rtl="0" eaLnBrk="0" fontAlgn="base" latinLnBrk="0" hangingPunct="0">
              <a:lnSpc>
                <a:spcPct val="90000"/>
              </a:lnSpc>
              <a:spcBef>
                <a:spcPts val="600"/>
              </a:spcBef>
              <a:spcAft>
                <a:spcPts val="600"/>
              </a:spcAft>
              <a:buClr>
                <a:srgbClr val="8C7F6D"/>
              </a:buClr>
              <a:buSzTx/>
              <a:buNone/>
              <a:tabLst/>
              <a:defRPr/>
            </a:pPr>
            <a:endParaRPr kumimoji="0" lang="en-US" sz="2000" b="0" i="0" u="none" strike="noStrike" kern="0" cap="none" spc="0" normalizeH="0" baseline="0" noProof="0" dirty="0">
              <a:ln>
                <a:noFill/>
              </a:ln>
              <a:solidFill>
                <a:srgbClr val="003896"/>
              </a:solidFill>
              <a:effectLst/>
              <a:uLnTx/>
              <a:uFillTx/>
              <a:latin typeface="Arial"/>
              <a:ea typeface="+mn-ea"/>
              <a:cs typeface="Arial"/>
            </a:endParaRPr>
          </a:p>
          <a:p>
            <a:endParaRPr lang="en-ZA" dirty="0"/>
          </a:p>
        </p:txBody>
      </p:sp>
    </p:spTree>
    <p:extLst>
      <p:ext uri="{BB962C8B-B14F-4D97-AF65-F5344CB8AC3E}">
        <p14:creationId xmlns:p14="http://schemas.microsoft.com/office/powerpoint/2010/main" val="1360168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64943-B865-2C90-A28E-FB041A72BFCD}"/>
              </a:ext>
            </a:extLst>
          </p:cNvPr>
          <p:cNvSpPr>
            <a:spLocks noGrp="1"/>
          </p:cNvSpPr>
          <p:nvPr>
            <p:ph type="title"/>
          </p:nvPr>
        </p:nvSpPr>
        <p:spPr/>
        <p:txBody>
          <a:bodyPr/>
          <a:lstStyle/>
          <a:p>
            <a:r>
              <a:rPr kumimoji="0" lang="en-US" sz="2400" b="0" i="0" u="none" strike="noStrike" kern="0" cap="none" spc="0" normalizeH="0" baseline="0" noProof="0" dirty="0">
                <a:ln>
                  <a:noFill/>
                </a:ln>
                <a:solidFill>
                  <a:srgbClr val="FFFFFF"/>
                </a:solidFill>
                <a:effectLst/>
                <a:uLnTx/>
                <a:uFillTx/>
                <a:latin typeface="Arial"/>
                <a:ea typeface="+mj-ea"/>
                <a:cs typeface="Arial"/>
              </a:rPr>
              <a:t>Key definitions added or amended</a:t>
            </a:r>
            <a:endParaRPr lang="en-ZA" dirty="0"/>
          </a:p>
        </p:txBody>
      </p:sp>
      <p:graphicFrame>
        <p:nvGraphicFramePr>
          <p:cNvPr id="6" name="Content Placeholder 5">
            <a:extLst>
              <a:ext uri="{FF2B5EF4-FFF2-40B4-BE49-F238E27FC236}">
                <a16:creationId xmlns:a16="http://schemas.microsoft.com/office/drawing/2014/main" id="{3F2774F6-7D6A-B1CF-64CC-8B0D76F079B4}"/>
              </a:ext>
            </a:extLst>
          </p:cNvPr>
          <p:cNvGraphicFramePr>
            <a:graphicFrameLocks noGrp="1"/>
          </p:cNvGraphicFramePr>
          <p:nvPr>
            <p:ph idx="1"/>
            <p:extLst>
              <p:ext uri="{D42A27DB-BD31-4B8C-83A1-F6EECF244321}">
                <p14:modId xmlns:p14="http://schemas.microsoft.com/office/powerpoint/2010/main" val="1321524632"/>
              </p:ext>
            </p:extLst>
          </p:nvPr>
        </p:nvGraphicFramePr>
        <p:xfrm>
          <a:off x="89451" y="1015241"/>
          <a:ext cx="11976653" cy="4991926"/>
        </p:xfrm>
        <a:graphic>
          <a:graphicData uri="http://schemas.openxmlformats.org/drawingml/2006/table">
            <a:tbl>
              <a:tblPr firstRow="1" bandRow="1">
                <a:tableStyleId>{5C22544A-7EE6-4342-B048-85BDC9FD1C3A}</a:tableStyleId>
              </a:tblPr>
              <a:tblGrid>
                <a:gridCol w="2547054">
                  <a:extLst>
                    <a:ext uri="{9D8B030D-6E8A-4147-A177-3AD203B41FA5}">
                      <a16:colId xmlns:a16="http://schemas.microsoft.com/office/drawing/2014/main" val="1532003858"/>
                    </a:ext>
                  </a:extLst>
                </a:gridCol>
                <a:gridCol w="9429599">
                  <a:extLst>
                    <a:ext uri="{9D8B030D-6E8A-4147-A177-3AD203B41FA5}">
                      <a16:colId xmlns:a16="http://schemas.microsoft.com/office/drawing/2014/main" val="3727845170"/>
                    </a:ext>
                  </a:extLst>
                </a:gridCol>
              </a:tblGrid>
              <a:tr h="370840">
                <a:tc>
                  <a:txBody>
                    <a:bodyPr/>
                    <a:lstStyle/>
                    <a:p>
                      <a:r>
                        <a:rPr lang="en-US" dirty="0"/>
                        <a:t>Definition</a:t>
                      </a:r>
                      <a:endParaRPr lang="en-ZA" dirty="0"/>
                    </a:p>
                  </a:txBody>
                  <a:tcPr/>
                </a:tc>
                <a:tc>
                  <a:txBody>
                    <a:bodyPr/>
                    <a:lstStyle/>
                    <a:p>
                      <a:r>
                        <a:rPr lang="en-US" dirty="0"/>
                        <a:t>Explanation</a:t>
                      </a:r>
                      <a:endParaRPr lang="en-ZA" dirty="0"/>
                    </a:p>
                  </a:txBody>
                  <a:tcPr/>
                </a:tc>
                <a:extLst>
                  <a:ext uri="{0D108BD9-81ED-4DB2-BD59-A6C34878D82A}">
                    <a16:rowId xmlns:a16="http://schemas.microsoft.com/office/drawing/2014/main" val="318300914"/>
                  </a:ext>
                </a:extLst>
              </a:tr>
              <a:tr h="370840">
                <a:tc>
                  <a:txBody>
                    <a:bodyPr/>
                    <a:lstStyle/>
                    <a:p>
                      <a:pPr marL="252095" algn="ctr">
                        <a:spcBef>
                          <a:spcPts val="600"/>
                        </a:spcBef>
                        <a:spcAft>
                          <a:spcPts val="600"/>
                        </a:spcAft>
                        <a:tabLst>
                          <a:tab pos="252095" algn="l"/>
                          <a:tab pos="504190"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 pos="6047740" algn="l"/>
                        </a:tabLst>
                      </a:pPr>
                      <a:r>
                        <a:rPr lang="en-GB" sz="1500" b="1" dirty="0">
                          <a:effectLst/>
                          <a:latin typeface="Arial" panose="020B0604020202020204" pitchFamily="34" charset="0"/>
                          <a:ea typeface="Times New Roman" panose="02020603050405020304" pitchFamily="18" charset="0"/>
                        </a:rPr>
                        <a:t>Contractor</a:t>
                      </a:r>
                      <a:endParaRPr lang="en-ZA" sz="1500" dirty="0">
                        <a:effectLst/>
                        <a:latin typeface="Arial" panose="020B0604020202020204" pitchFamily="34" charset="0"/>
                        <a:ea typeface="Times New Roman" panose="02020603050405020304" pitchFamily="18" charset="0"/>
                      </a:endParaRPr>
                    </a:p>
                  </a:txBody>
                  <a:tcPr marL="68580" marR="68580" marT="0" marB="0"/>
                </a:tc>
                <a:tc>
                  <a:txBody>
                    <a:bodyPr/>
                    <a:lstStyle/>
                    <a:p>
                      <a:pPr algn="just">
                        <a:spcAft>
                          <a:spcPts val="600"/>
                        </a:spcAft>
                        <a:tabLst>
                          <a:tab pos="252095" algn="l"/>
                          <a:tab pos="504190" algn="l"/>
                          <a:tab pos="756285" algn="l"/>
                          <a:tab pos="1007745" algn="l"/>
                          <a:tab pos="1259840" algn="l"/>
                          <a:tab pos="1511935" algn="l"/>
                          <a:tab pos="1764030" algn="l"/>
                          <a:tab pos="2016125" algn="l"/>
                          <a:tab pos="2268220" algn="l"/>
                          <a:tab pos="2771775" algn="l"/>
                        </a:tabLst>
                      </a:pPr>
                      <a:r>
                        <a:rPr lang="en-US" sz="1500" dirty="0">
                          <a:solidFill>
                            <a:srgbClr val="FF0000"/>
                          </a:solidFill>
                          <a:effectLst/>
                          <a:latin typeface="Arial" panose="020B0604020202020204" pitchFamily="34" charset="0"/>
                          <a:ea typeface="Times New Roman" panose="02020603050405020304" pitchFamily="18" charset="0"/>
                        </a:rPr>
                        <a:t>(Also referred to as mandatory as per section 1 of the OHS Act): Any employer formally contracted (directly or indirectly) by Eskom and who performs work and supplies a service, product, equipment or material to advance Eskom’s business or other interests is classified as a contractor. This includes Eskom non-executive board members, personal contractors (that is, consultants) and third-party contractors (that is, vendors, suppliers, agents, joint ventures, principal contractors and subcontractors).</a:t>
                      </a:r>
                      <a:endParaRPr lang="en-ZA" sz="1500" dirty="0">
                        <a:solidFill>
                          <a:srgbClr val="FF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90122866"/>
                  </a:ext>
                </a:extLst>
              </a:tr>
              <a:tr h="370840">
                <a:tc>
                  <a:txBody>
                    <a:bodyPr/>
                    <a:lstStyle/>
                    <a:p>
                      <a:pPr algn="ctr">
                        <a:lnSpc>
                          <a:spcPct val="110000"/>
                        </a:lnSpc>
                        <a:spcBef>
                          <a:spcPts val="600"/>
                        </a:spcBef>
                        <a:spcAft>
                          <a:spcPts val="600"/>
                        </a:spcAft>
                        <a:tabLst>
                          <a:tab pos="252095" algn="l"/>
                          <a:tab pos="504190" algn="l"/>
                          <a:tab pos="756285" algn="l"/>
                          <a:tab pos="1007745" algn="l"/>
                          <a:tab pos="1259840" algn="l"/>
                          <a:tab pos="1511935" algn="l"/>
                          <a:tab pos="1764030" algn="l"/>
                          <a:tab pos="2016125" algn="l"/>
                          <a:tab pos="2268220" algn="l"/>
                          <a:tab pos="2771775" algn="l"/>
                          <a:tab pos="252095" algn="l"/>
                          <a:tab pos="504190"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Lst>
                      </a:pPr>
                      <a:r>
                        <a:rPr lang="en-GB" sz="1500" b="1" dirty="0">
                          <a:effectLst/>
                          <a:latin typeface="Arial" panose="020B0604020202020204" pitchFamily="34" charset="0"/>
                          <a:ea typeface="Times New Roman" panose="02020603050405020304" pitchFamily="18" charset="0"/>
                        </a:rPr>
                        <a:t>Equipotential zone</a:t>
                      </a:r>
                      <a:endParaRPr lang="en-ZA" sz="1500" dirty="0">
                        <a:effectLst/>
                        <a:latin typeface="Arial" panose="020B0604020202020204" pitchFamily="34" charset="0"/>
                        <a:ea typeface="Times New Roman" panose="02020603050405020304" pitchFamily="18" charset="0"/>
                      </a:endParaRPr>
                    </a:p>
                  </a:txBody>
                  <a:tcPr marL="68580" marR="68580" marT="0" marB="0"/>
                </a:tc>
                <a:tc>
                  <a:txBody>
                    <a:bodyPr/>
                    <a:lstStyle/>
                    <a:p>
                      <a:pPr algn="just">
                        <a:lnSpc>
                          <a:spcPct val="110000"/>
                        </a:lnSpc>
                        <a:spcAft>
                          <a:spcPts val="600"/>
                        </a:spcAft>
                        <a:tabLst>
                          <a:tab pos="252095" algn="l"/>
                          <a:tab pos="504190" algn="l"/>
                          <a:tab pos="756285" algn="l"/>
                          <a:tab pos="1007745" algn="l"/>
                          <a:tab pos="1259840" algn="l"/>
                          <a:tab pos="1511935" algn="l"/>
                          <a:tab pos="1764030" algn="l"/>
                          <a:tab pos="2016125" algn="l"/>
                          <a:tab pos="2268220" algn="l"/>
                          <a:tab pos="2771775" algn="l"/>
                        </a:tabLst>
                      </a:pPr>
                      <a:r>
                        <a:rPr lang="en-US" sz="1500" dirty="0">
                          <a:solidFill>
                            <a:srgbClr val="FF0000"/>
                          </a:solidFill>
                          <a:effectLst/>
                          <a:latin typeface="Arial" panose="020B0604020202020204" pitchFamily="34" charset="0"/>
                          <a:ea typeface="Times New Roman" panose="02020603050405020304" pitchFamily="18" charset="0"/>
                        </a:rPr>
                        <a:t>means a safe work area created to ensure that any two or more conducting parts that can be touched by a person simultaneously are bonded together by approved earthing leads to ensure a zone of equal potential between different parts of the working area.</a:t>
                      </a:r>
                      <a:endParaRPr lang="en-ZA" sz="1500" dirty="0">
                        <a:solidFill>
                          <a:srgbClr val="FF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61432459"/>
                  </a:ext>
                </a:extLst>
              </a:tr>
              <a:tr h="370840">
                <a:tc>
                  <a:txBody>
                    <a:bodyPr/>
                    <a:lstStyle/>
                    <a:p>
                      <a:pPr marL="252095" algn="ctr">
                        <a:spcBef>
                          <a:spcPts val="600"/>
                        </a:spcBef>
                        <a:spcAft>
                          <a:spcPts val="600"/>
                        </a:spcAft>
                        <a:tabLst>
                          <a:tab pos="252095" algn="l"/>
                          <a:tab pos="504190"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 pos="6047740" algn="l"/>
                        </a:tabLst>
                      </a:pPr>
                      <a:r>
                        <a:rPr lang="en-GB" sz="1500" b="1" dirty="0">
                          <a:effectLst/>
                          <a:latin typeface="Arial" panose="020B0604020202020204" pitchFamily="34" charset="0"/>
                          <a:ea typeface="Times New Roman" panose="02020603050405020304" pitchFamily="18" charset="0"/>
                        </a:rPr>
                        <a:t>Life-Saving Rule</a:t>
                      </a:r>
                      <a:endParaRPr lang="en-ZA" sz="1500" dirty="0">
                        <a:effectLst/>
                        <a:latin typeface="Arial" panose="020B0604020202020204" pitchFamily="34" charset="0"/>
                        <a:ea typeface="Times New Roman" panose="02020603050405020304" pitchFamily="18" charset="0"/>
                      </a:endParaRPr>
                    </a:p>
                  </a:txBody>
                  <a:tcPr marL="68580" marR="68580" marT="0" marB="0"/>
                </a:tc>
                <a:tc>
                  <a:txBody>
                    <a:bodyPr/>
                    <a:lstStyle/>
                    <a:p>
                      <a:pPr algn="just">
                        <a:spcAft>
                          <a:spcPts val="600"/>
                        </a:spcAft>
                        <a:tabLst>
                          <a:tab pos="252095" algn="l"/>
                          <a:tab pos="504190" algn="l"/>
                          <a:tab pos="756285" algn="l"/>
                          <a:tab pos="1007745" algn="l"/>
                          <a:tab pos="1259840" algn="l"/>
                          <a:tab pos="1511935" algn="l"/>
                          <a:tab pos="1764030" algn="l"/>
                          <a:tab pos="2016125" algn="l"/>
                          <a:tab pos="2268220" algn="l"/>
                          <a:tab pos="2771775" algn="l"/>
                        </a:tabLst>
                      </a:pPr>
                      <a:r>
                        <a:rPr lang="en-US" sz="1500" dirty="0">
                          <a:effectLst/>
                          <a:latin typeface="Arial" panose="020B0604020202020204" pitchFamily="34" charset="0"/>
                          <a:ea typeface="Times New Roman" panose="02020603050405020304" pitchFamily="18" charset="0"/>
                        </a:rPr>
                        <a:t>Rules that, if not adhered to, have the potential to cause serious harm to people. The consequences of a person knowingly and </a:t>
                      </a:r>
                      <a:r>
                        <a:rPr lang="en-US" sz="1500" dirty="0" err="1">
                          <a:effectLst/>
                          <a:latin typeface="Arial" panose="020B0604020202020204" pitchFamily="34" charset="0"/>
                          <a:ea typeface="Times New Roman" panose="02020603050405020304" pitchFamily="18" charset="0"/>
                        </a:rPr>
                        <a:t>wilfully</a:t>
                      </a:r>
                      <a:r>
                        <a:rPr lang="en-US" sz="1500" dirty="0">
                          <a:effectLst/>
                          <a:latin typeface="Arial" panose="020B0604020202020204" pitchFamily="34" charset="0"/>
                          <a:ea typeface="Times New Roman" panose="02020603050405020304" pitchFamily="18" charset="0"/>
                        </a:rPr>
                        <a:t> violating this rule will result in a disciplinary process in accordance with the Eskom Disciplinary Code and Procedure.</a:t>
                      </a:r>
                      <a:endParaRPr lang="en-ZA" sz="1500" dirty="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616514276"/>
                  </a:ext>
                </a:extLst>
              </a:tr>
              <a:tr h="370840">
                <a:tc>
                  <a:txBody>
                    <a:bodyPr/>
                    <a:lstStyle/>
                    <a:p>
                      <a:pPr marL="252095" algn="ctr">
                        <a:spcBef>
                          <a:spcPts val="600"/>
                        </a:spcBef>
                        <a:spcAft>
                          <a:spcPts val="600"/>
                        </a:spcAft>
                        <a:tabLst>
                          <a:tab pos="252095" algn="l"/>
                          <a:tab pos="504190"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 pos="6047740" algn="l"/>
                        </a:tabLst>
                      </a:pPr>
                      <a:r>
                        <a:rPr lang="en-GB" sz="1500" b="1" dirty="0">
                          <a:effectLst/>
                          <a:latin typeface="Arial" panose="020B0604020202020204" pitchFamily="34" charset="0"/>
                          <a:ea typeface="Times New Roman" panose="02020603050405020304" pitchFamily="18" charset="0"/>
                        </a:rPr>
                        <a:t>Visitors</a:t>
                      </a:r>
                      <a:endParaRPr lang="en-ZA" sz="1500" dirty="0">
                        <a:effectLst/>
                        <a:latin typeface="Arial" panose="020B0604020202020204" pitchFamily="34" charset="0"/>
                        <a:ea typeface="Times New Roman" panose="02020603050405020304" pitchFamily="18" charset="0"/>
                      </a:endParaRPr>
                    </a:p>
                  </a:txBody>
                  <a:tcPr marL="68580" marR="68580" marT="0" marB="0"/>
                </a:tc>
                <a:tc>
                  <a:txBody>
                    <a:bodyPr/>
                    <a:lstStyle/>
                    <a:p>
                      <a:pPr algn="just">
                        <a:spcAft>
                          <a:spcPts val="600"/>
                        </a:spcAft>
                        <a:tabLst>
                          <a:tab pos="252095" algn="l"/>
                          <a:tab pos="504190" algn="l"/>
                          <a:tab pos="756285" algn="l"/>
                          <a:tab pos="1007745" algn="l"/>
                          <a:tab pos="1259840" algn="l"/>
                          <a:tab pos="1511935" algn="l"/>
                          <a:tab pos="1764030" algn="l"/>
                          <a:tab pos="2016125" algn="l"/>
                          <a:tab pos="2268220" algn="l"/>
                          <a:tab pos="2771775" algn="l"/>
                        </a:tabLst>
                      </a:pPr>
                      <a:r>
                        <a:rPr lang="en-US" sz="1500" dirty="0">
                          <a:effectLst/>
                          <a:latin typeface="Arial" panose="020B0604020202020204" pitchFamily="34" charset="0"/>
                          <a:ea typeface="Times New Roman" panose="02020603050405020304" pitchFamily="18" charset="0"/>
                        </a:rPr>
                        <a:t>Any person </a:t>
                      </a:r>
                      <a:r>
                        <a:rPr lang="en-US" sz="1500" dirty="0">
                          <a:solidFill>
                            <a:srgbClr val="FF0000"/>
                          </a:solidFill>
                          <a:effectLst/>
                          <a:latin typeface="Arial" panose="020B0604020202020204" pitchFamily="34" charset="0"/>
                          <a:ea typeface="Times New Roman" panose="02020603050405020304" pitchFamily="18" charset="0"/>
                        </a:rPr>
                        <a:t>(including a minor)</a:t>
                      </a:r>
                      <a:r>
                        <a:rPr lang="en-US" sz="1500" dirty="0">
                          <a:effectLst/>
                          <a:latin typeface="Arial" panose="020B0604020202020204" pitchFamily="34" charset="0"/>
                          <a:ea typeface="Times New Roman" panose="02020603050405020304" pitchFamily="18" charset="0"/>
                        </a:rPr>
                        <a:t> who visits an Eskom site/office during working hours to attend a meeting or for any reason whatsoever. </a:t>
                      </a:r>
                      <a:endParaRPr lang="en-ZA" sz="1500" dirty="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87481399"/>
                  </a:ext>
                </a:extLst>
              </a:tr>
              <a:tr h="370840">
                <a:tc>
                  <a:txBody>
                    <a:bodyPr/>
                    <a:lstStyle/>
                    <a:p>
                      <a:pPr marL="252095" algn="ctr">
                        <a:spcBef>
                          <a:spcPts val="600"/>
                        </a:spcBef>
                        <a:spcAft>
                          <a:spcPts val="600"/>
                        </a:spcAft>
                        <a:tabLst>
                          <a:tab pos="252095" algn="l"/>
                          <a:tab pos="504190"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 pos="6047740" algn="l"/>
                        </a:tabLst>
                      </a:pPr>
                      <a:r>
                        <a:rPr lang="en-GB" sz="1500" b="1" kern="1200" dirty="0">
                          <a:solidFill>
                            <a:schemeClr val="dk1"/>
                          </a:solidFill>
                          <a:effectLst/>
                          <a:latin typeface="+mn-lt"/>
                          <a:ea typeface="+mn-ea"/>
                          <a:cs typeface="+mn-cs"/>
                        </a:rPr>
                        <a:t>Work at height</a:t>
                      </a:r>
                      <a:endParaRPr lang="en-ZA" sz="1500" b="1" dirty="0">
                        <a:effectLst/>
                        <a:latin typeface="Arial" panose="020B0604020202020204" pitchFamily="34" charset="0"/>
                        <a:ea typeface="Times New Roman" panose="02020603050405020304" pitchFamily="18" charset="0"/>
                      </a:endParaRPr>
                    </a:p>
                  </a:txBody>
                  <a:tcPr marL="68580" marR="68580" marT="0" marB="0"/>
                </a:tc>
                <a:tc>
                  <a:txBody>
                    <a:bodyPr/>
                    <a:lstStyle/>
                    <a:p>
                      <a:pPr algn="just">
                        <a:spcAft>
                          <a:spcPts val="600"/>
                        </a:spcAft>
                        <a:tabLst>
                          <a:tab pos="252095" algn="l"/>
                          <a:tab pos="504190" algn="l"/>
                          <a:tab pos="756285" algn="l"/>
                          <a:tab pos="1007745" algn="l"/>
                          <a:tab pos="1259840" algn="l"/>
                          <a:tab pos="1511935" algn="l"/>
                          <a:tab pos="1764030" algn="l"/>
                          <a:tab pos="2016125" algn="l"/>
                          <a:tab pos="2268220" algn="l"/>
                          <a:tab pos="2771775" algn="l"/>
                        </a:tabLst>
                      </a:pPr>
                      <a:r>
                        <a:rPr lang="en-US" sz="1500" dirty="0">
                          <a:effectLst/>
                          <a:latin typeface="Arial" panose="020B0604020202020204" pitchFamily="34" charset="0"/>
                          <a:ea typeface="Times New Roman" panose="02020603050405020304" pitchFamily="18" charset="0"/>
                        </a:rPr>
                        <a:t>This means any work performed above a stable work surface or where a person puts himself/herself in a position where he/she exposes himself/herself to a fall from or into. Work at height is, as a result, work in any place (except a staircase in a permanent workplace), including a place at, above or below ground level, where a person could be injured if he/she fell from that place. Access and egress that present a risk of fall can also be classified as work at height.</a:t>
                      </a:r>
                      <a:endParaRPr lang="en-ZA" sz="1500" dirty="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784695721"/>
                  </a:ext>
                </a:extLst>
              </a:tr>
              <a:tr h="370840">
                <a:tc>
                  <a:txBody>
                    <a:bodyPr/>
                    <a:lstStyle/>
                    <a:p>
                      <a:pPr marL="252095" algn="ctr">
                        <a:spcBef>
                          <a:spcPts val="600"/>
                        </a:spcBef>
                        <a:spcAft>
                          <a:spcPts val="600"/>
                        </a:spcAft>
                        <a:tabLst>
                          <a:tab pos="252095" algn="l"/>
                          <a:tab pos="504190"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 pos="6047740" algn="l"/>
                        </a:tabLst>
                      </a:pPr>
                      <a:r>
                        <a:rPr lang="en-ZA" sz="1500" b="1" dirty="0">
                          <a:effectLst/>
                          <a:latin typeface="Arial" panose="020B0604020202020204" pitchFamily="34" charset="0"/>
                          <a:ea typeface="Times New Roman" panose="02020603050405020304" pitchFamily="18" charset="0"/>
                        </a:rPr>
                        <a:t>Zero Tolerance</a:t>
                      </a:r>
                    </a:p>
                  </a:txBody>
                  <a:tcPr marL="68580" marR="68580" marT="0" marB="0"/>
                </a:tc>
                <a:tc>
                  <a:txBody>
                    <a:bodyPr/>
                    <a:lstStyle/>
                    <a:p>
                      <a:pPr algn="just">
                        <a:spcAft>
                          <a:spcPts val="600"/>
                        </a:spcAft>
                        <a:tabLst>
                          <a:tab pos="252095" algn="l"/>
                          <a:tab pos="504190" algn="l"/>
                          <a:tab pos="756285" algn="l"/>
                          <a:tab pos="1007745" algn="l"/>
                          <a:tab pos="1259840" algn="l"/>
                          <a:tab pos="1511935" algn="l"/>
                          <a:tab pos="1764030" algn="l"/>
                          <a:tab pos="2016125" algn="l"/>
                          <a:tab pos="2268220" algn="l"/>
                          <a:tab pos="2771775" algn="l"/>
                        </a:tabLst>
                      </a:pPr>
                      <a:r>
                        <a:rPr lang="en-US" sz="1500" dirty="0">
                          <a:effectLst/>
                          <a:latin typeface="Arial" panose="020B0604020202020204" pitchFamily="34" charset="0"/>
                          <a:ea typeface="Times New Roman" panose="02020603050405020304" pitchFamily="18" charset="0"/>
                        </a:rPr>
                        <a:t>The standard that provides for the imposition of severe consequences for a prescribed offence or </a:t>
                      </a:r>
                      <a:r>
                        <a:rPr lang="en-US" sz="1500" dirty="0" err="1">
                          <a:effectLst/>
                          <a:latin typeface="Arial" panose="020B0604020202020204" pitchFamily="34" charset="0"/>
                          <a:ea typeface="Times New Roman" panose="02020603050405020304" pitchFamily="18" charset="0"/>
                        </a:rPr>
                        <a:t>behaviour</a:t>
                      </a:r>
                      <a:r>
                        <a:rPr lang="en-US" sz="1500" dirty="0">
                          <a:effectLst/>
                          <a:latin typeface="Arial" panose="020B0604020202020204" pitchFamily="34" charset="0"/>
                          <a:ea typeface="Times New Roman" panose="02020603050405020304" pitchFamily="18" charset="0"/>
                        </a:rPr>
                        <a:t> without making exceptions for extenuating circumstances.</a:t>
                      </a:r>
                      <a:endParaRPr lang="en-ZA" sz="1500" dirty="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701327051"/>
                  </a:ext>
                </a:extLst>
              </a:tr>
            </a:tbl>
          </a:graphicData>
        </a:graphic>
      </p:graphicFrame>
    </p:spTree>
    <p:extLst>
      <p:ext uri="{BB962C8B-B14F-4D97-AF65-F5344CB8AC3E}">
        <p14:creationId xmlns:p14="http://schemas.microsoft.com/office/powerpoint/2010/main" val="663135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E74F6-230D-5F21-8E04-B953051431EB}"/>
              </a:ext>
            </a:extLst>
          </p:cNvPr>
          <p:cNvSpPr>
            <a:spLocks noGrp="1"/>
          </p:cNvSpPr>
          <p:nvPr>
            <p:ph type="title"/>
          </p:nvPr>
        </p:nvSpPr>
        <p:spPr/>
        <p:txBody>
          <a:bodyPr/>
          <a:lstStyle/>
          <a:p>
            <a:r>
              <a:rPr kumimoji="0" lang="en-US" altLang="en-US" sz="2400" b="0" i="0" u="none" strike="noStrike" kern="0" cap="none" spc="0" normalizeH="0" baseline="0" noProof="0" dirty="0">
                <a:ln>
                  <a:noFill/>
                </a:ln>
                <a:solidFill>
                  <a:srgbClr val="FFFFFF"/>
                </a:solidFill>
                <a:effectLst/>
                <a:uLnTx/>
                <a:uFillTx/>
                <a:latin typeface="Arial"/>
                <a:ea typeface="+mj-ea"/>
                <a:cs typeface="Arial"/>
              </a:rPr>
              <a:t>Roles and Responsibilities: </a:t>
            </a:r>
            <a:r>
              <a:rPr kumimoji="0" lang="en-US" altLang="en-US" sz="2400" b="0" i="0" u="none" strike="noStrike" kern="0" cap="none" spc="0" normalizeH="0" baseline="0" noProof="0" dirty="0">
                <a:ln>
                  <a:noFill/>
                </a:ln>
                <a:solidFill>
                  <a:srgbClr val="FF0000"/>
                </a:solidFill>
                <a:effectLst/>
                <a:uLnTx/>
                <a:uFillTx/>
                <a:latin typeface="Arial"/>
                <a:ea typeface="+mj-ea"/>
                <a:cs typeface="Arial"/>
              </a:rPr>
              <a:t>Risk and </a:t>
            </a:r>
            <a:r>
              <a:rPr kumimoji="0" lang="en-US" altLang="en-US" sz="2400" b="0" i="0" u="none" strike="noStrike" kern="0" cap="none" spc="0" normalizeH="0" baseline="0" noProof="0" dirty="0">
                <a:ln>
                  <a:noFill/>
                </a:ln>
                <a:solidFill>
                  <a:srgbClr val="FFFFFF"/>
                </a:solidFill>
                <a:effectLst/>
                <a:uLnTx/>
                <a:uFillTx/>
                <a:latin typeface="Arial"/>
                <a:ea typeface="+mj-ea"/>
                <a:cs typeface="Arial"/>
              </a:rPr>
              <a:t>Sustainability </a:t>
            </a:r>
            <a:r>
              <a:rPr kumimoji="0" lang="en-US" altLang="en-US" sz="2400" b="0" i="0" u="none" strike="noStrike" kern="0" cap="none" spc="0" normalizeH="0" baseline="0" noProof="0" dirty="0">
                <a:ln>
                  <a:noFill/>
                </a:ln>
                <a:solidFill>
                  <a:srgbClr val="FF0000"/>
                </a:solidFill>
                <a:effectLst/>
                <a:uLnTx/>
                <a:uFillTx/>
                <a:latin typeface="Arial"/>
                <a:ea typeface="+mj-ea"/>
                <a:cs typeface="Arial"/>
              </a:rPr>
              <a:t>OHS</a:t>
            </a:r>
            <a:r>
              <a:rPr kumimoji="0" lang="en-US" altLang="en-US" sz="2400" b="0" i="0" u="none" strike="noStrike" kern="0" cap="none" spc="0" normalizeH="0" baseline="0" noProof="0" dirty="0">
                <a:ln>
                  <a:noFill/>
                </a:ln>
                <a:solidFill>
                  <a:srgbClr val="FFFFFF"/>
                </a:solidFill>
                <a:effectLst/>
                <a:uLnTx/>
                <a:uFillTx/>
                <a:latin typeface="Arial"/>
                <a:ea typeface="+mj-ea"/>
                <a:cs typeface="Arial"/>
              </a:rPr>
              <a:t> Department </a:t>
            </a:r>
            <a:endParaRPr lang="en-ZA" dirty="0"/>
          </a:p>
        </p:txBody>
      </p:sp>
      <p:sp>
        <p:nvSpPr>
          <p:cNvPr id="3" name="Content Placeholder 2">
            <a:extLst>
              <a:ext uri="{FF2B5EF4-FFF2-40B4-BE49-F238E27FC236}">
                <a16:creationId xmlns:a16="http://schemas.microsoft.com/office/drawing/2014/main" id="{359460F8-3FD7-2082-5F50-405A8C645948}"/>
              </a:ext>
            </a:extLst>
          </p:cNvPr>
          <p:cNvSpPr>
            <a:spLocks noGrp="1"/>
          </p:cNvSpPr>
          <p:nvPr>
            <p:ph idx="1"/>
          </p:nvPr>
        </p:nvSpPr>
        <p:spPr>
          <a:xfrm>
            <a:off x="204026" y="1113672"/>
            <a:ext cx="11767257" cy="4630655"/>
          </a:xfrm>
        </p:spPr>
        <p:txBody>
          <a:bodyPr/>
          <a:lstStyle/>
          <a:p>
            <a:pPr marL="0" marR="0" lvl="0" indent="0" algn="just" defTabSz="914400" rtl="0" eaLnBrk="0" fontAlgn="base" latinLnBrk="0" hangingPunct="0">
              <a:lnSpc>
                <a:spcPct val="90000"/>
              </a:lnSpc>
              <a:spcBef>
                <a:spcPts val="600"/>
              </a:spcBef>
              <a:spcAft>
                <a:spcPts val="600"/>
              </a:spcAft>
              <a:buClr>
                <a:srgbClr val="8C7F6D"/>
              </a:buClr>
              <a:buSzTx/>
              <a:buNone/>
              <a:tabLst/>
              <a:defRPr/>
            </a:pPr>
            <a:r>
              <a:rPr kumimoji="0" lang="en-US" sz="2000" b="0" i="0" u="none" strike="noStrike" kern="0" cap="none" spc="0" normalizeH="0" baseline="0" noProof="0" dirty="0">
                <a:ln>
                  <a:noFill/>
                </a:ln>
                <a:solidFill>
                  <a:srgbClr val="003896"/>
                </a:solidFill>
                <a:effectLst/>
                <a:uLnTx/>
                <a:uFillTx/>
                <a:latin typeface="Arial"/>
                <a:ea typeface="+mn-ea"/>
                <a:cs typeface="Arial"/>
              </a:rPr>
              <a:t>The </a:t>
            </a:r>
            <a:r>
              <a:rPr kumimoji="0" lang="en-US" sz="2000" b="0" i="0" u="none" strike="noStrike" kern="0" cap="none" spc="0" normalizeH="0" baseline="0" noProof="0" dirty="0">
                <a:ln>
                  <a:noFill/>
                </a:ln>
                <a:solidFill>
                  <a:srgbClr val="FF0000"/>
                </a:solidFill>
                <a:effectLst/>
                <a:uLnTx/>
                <a:uFillTx/>
                <a:latin typeface="Arial"/>
                <a:ea typeface="+mn-ea"/>
                <a:cs typeface="Arial"/>
              </a:rPr>
              <a:t>Risk and </a:t>
            </a:r>
            <a:r>
              <a:rPr kumimoji="0" lang="en-US" sz="2000" b="0" i="0" u="none" strike="noStrike" kern="0" cap="none" spc="0" normalizeH="0" baseline="0" noProof="0" dirty="0">
                <a:ln>
                  <a:noFill/>
                </a:ln>
                <a:solidFill>
                  <a:srgbClr val="003896"/>
                </a:solidFill>
                <a:effectLst/>
                <a:uLnTx/>
                <a:uFillTx/>
                <a:latin typeface="Arial"/>
                <a:ea typeface="+mn-ea"/>
                <a:cs typeface="Arial"/>
              </a:rPr>
              <a:t>Sustainability </a:t>
            </a:r>
            <a:r>
              <a:rPr kumimoji="0" lang="en-US" sz="2000" b="0" i="0" u="none" strike="noStrike" kern="0" cap="none" spc="0" normalizeH="0" baseline="0" noProof="0" dirty="0">
                <a:ln>
                  <a:noFill/>
                </a:ln>
                <a:solidFill>
                  <a:srgbClr val="FF0000"/>
                </a:solidFill>
                <a:effectLst/>
                <a:uLnTx/>
                <a:uFillTx/>
                <a:latin typeface="Arial"/>
                <a:ea typeface="+mn-ea"/>
                <a:cs typeface="Arial"/>
              </a:rPr>
              <a:t>OHS</a:t>
            </a:r>
            <a:r>
              <a:rPr kumimoji="0" lang="en-US" sz="2000" b="0" i="0" u="none" strike="noStrike" kern="0" cap="none" spc="0" normalizeH="0" baseline="0" noProof="0" dirty="0">
                <a:ln>
                  <a:noFill/>
                </a:ln>
                <a:solidFill>
                  <a:srgbClr val="003896"/>
                </a:solidFill>
                <a:effectLst/>
                <a:uLnTx/>
                <a:uFillTx/>
                <a:latin typeface="Arial"/>
                <a:ea typeface="+mn-ea"/>
                <a:cs typeface="Arial"/>
              </a:rPr>
              <a:t> Department shall:</a:t>
            </a:r>
          </a:p>
          <a:p>
            <a:pPr marL="457200" marR="0" lvl="0" indent="-457200" algn="just" defTabSz="914400" rtl="0" eaLnBrk="0" fontAlgn="base" latinLnBrk="0" hangingPunct="0">
              <a:lnSpc>
                <a:spcPct val="90000"/>
              </a:lnSpc>
              <a:spcBef>
                <a:spcPts val="600"/>
              </a:spcBef>
              <a:spcAft>
                <a:spcPts val="600"/>
              </a:spcAft>
              <a:buClr>
                <a:srgbClr val="8C7F6D"/>
              </a:buClr>
              <a:buSzTx/>
              <a:buFont typeface="+mj-lt"/>
              <a:buAutoNum type="alphaLcParenR"/>
              <a:tabLst/>
              <a:defRPr/>
            </a:pPr>
            <a:r>
              <a:rPr kumimoji="0" lang="en-US" sz="2000" b="0" i="0" u="none" strike="noStrike" kern="0" cap="none" spc="0" normalizeH="0" baseline="0" noProof="0" dirty="0">
                <a:ln>
                  <a:noFill/>
                </a:ln>
                <a:solidFill>
                  <a:srgbClr val="003896"/>
                </a:solidFill>
                <a:effectLst/>
                <a:uLnTx/>
                <a:uFillTx/>
                <a:latin typeface="Arial"/>
                <a:ea typeface="+mn-ea"/>
                <a:cs typeface="Arial"/>
              </a:rPr>
              <a:t>Compile and review the Life-Saving Rules for Occupational Health and Safety;</a:t>
            </a:r>
          </a:p>
          <a:p>
            <a:pPr marL="457200" marR="0" lvl="0" indent="-457200" algn="just" defTabSz="914400" rtl="0" eaLnBrk="0" fontAlgn="base" latinLnBrk="0" hangingPunct="0">
              <a:lnSpc>
                <a:spcPct val="90000"/>
              </a:lnSpc>
              <a:spcBef>
                <a:spcPts val="600"/>
              </a:spcBef>
              <a:spcAft>
                <a:spcPts val="600"/>
              </a:spcAft>
              <a:buClr>
                <a:srgbClr val="8C7F6D"/>
              </a:buClr>
              <a:buSzTx/>
              <a:buFont typeface="+mj-lt"/>
              <a:buAutoNum type="alphaLcParenR"/>
              <a:tabLst/>
              <a:defRPr/>
            </a:pPr>
            <a:r>
              <a:rPr kumimoji="0" lang="en-US" sz="2000" b="0" i="0" u="none" strike="noStrike" kern="0" cap="none" spc="0" normalizeH="0" baseline="0" noProof="0" dirty="0">
                <a:ln>
                  <a:noFill/>
                </a:ln>
                <a:solidFill>
                  <a:srgbClr val="003896"/>
                </a:solidFill>
                <a:effectLst/>
                <a:uLnTx/>
                <a:uFillTx/>
                <a:latin typeface="Arial"/>
                <a:ea typeface="+mn-ea"/>
                <a:cs typeface="Arial"/>
              </a:rPr>
              <a:t>Develop awareness material;</a:t>
            </a:r>
          </a:p>
          <a:p>
            <a:pPr marL="457200" marR="0" lvl="0" indent="-457200" algn="just" defTabSz="914400" rtl="0" eaLnBrk="0" fontAlgn="base" latinLnBrk="0" hangingPunct="0">
              <a:lnSpc>
                <a:spcPct val="90000"/>
              </a:lnSpc>
              <a:spcBef>
                <a:spcPts val="600"/>
              </a:spcBef>
              <a:spcAft>
                <a:spcPts val="600"/>
              </a:spcAft>
              <a:buClr>
                <a:srgbClr val="8C7F6D"/>
              </a:buClr>
              <a:buSzTx/>
              <a:buFont typeface="+mj-lt"/>
              <a:buAutoNum type="alphaLcParenR"/>
              <a:tabLst/>
              <a:defRPr/>
            </a:pPr>
            <a:r>
              <a:rPr kumimoji="0" lang="en-US" sz="2000" b="0" i="0" u="none" strike="noStrike" kern="0" cap="none" spc="0" normalizeH="0" baseline="0" noProof="0" dirty="0">
                <a:ln>
                  <a:noFill/>
                </a:ln>
                <a:solidFill>
                  <a:srgbClr val="003896"/>
                </a:solidFill>
                <a:effectLst/>
                <a:uLnTx/>
                <a:uFillTx/>
                <a:latin typeface="Arial"/>
                <a:ea typeface="+mn-ea"/>
                <a:cs typeface="Arial"/>
              </a:rPr>
              <a:t>Ensure that the rules are communicated throughout the business; </a:t>
            </a:r>
          </a:p>
          <a:p>
            <a:pPr marL="457200" marR="0" lvl="0" indent="-457200" algn="just" defTabSz="914400" rtl="0" eaLnBrk="0" fontAlgn="base" latinLnBrk="0" hangingPunct="0">
              <a:lnSpc>
                <a:spcPct val="90000"/>
              </a:lnSpc>
              <a:spcBef>
                <a:spcPts val="600"/>
              </a:spcBef>
              <a:spcAft>
                <a:spcPts val="600"/>
              </a:spcAft>
              <a:buClr>
                <a:srgbClr val="8C7F6D"/>
              </a:buClr>
              <a:buSzTx/>
              <a:buFont typeface="+mj-lt"/>
              <a:buAutoNum type="alphaLcParenR"/>
              <a:tabLst/>
              <a:defRPr/>
            </a:pPr>
            <a:r>
              <a:rPr kumimoji="0" lang="en-US" sz="2000" b="0" i="0" u="none" strike="noStrike" kern="0" cap="none" spc="0" normalizeH="0" baseline="0" noProof="0" dirty="0">
                <a:ln>
                  <a:noFill/>
                </a:ln>
                <a:solidFill>
                  <a:srgbClr val="003896"/>
                </a:solidFill>
                <a:effectLst/>
                <a:uLnTx/>
                <a:uFillTx/>
                <a:latin typeface="Arial"/>
                <a:ea typeface="+mn-ea"/>
                <a:cs typeface="Arial"/>
              </a:rPr>
              <a:t>Ensure compliance is monitored; and</a:t>
            </a:r>
          </a:p>
          <a:p>
            <a:pPr marL="457200" marR="0" lvl="0" indent="-457200" algn="just" defTabSz="914400" rtl="0" eaLnBrk="0" fontAlgn="base" latinLnBrk="0" hangingPunct="0">
              <a:lnSpc>
                <a:spcPct val="90000"/>
              </a:lnSpc>
              <a:spcBef>
                <a:spcPts val="600"/>
              </a:spcBef>
              <a:spcAft>
                <a:spcPts val="600"/>
              </a:spcAft>
              <a:buClr>
                <a:srgbClr val="8C7F6D"/>
              </a:buClr>
              <a:buSzTx/>
              <a:buFont typeface="+mj-lt"/>
              <a:buAutoNum type="alphaLcParenR"/>
              <a:tabLst/>
              <a:defRPr/>
            </a:pPr>
            <a:r>
              <a:rPr kumimoji="0" lang="en-US" sz="2000" b="0" i="0" u="none" strike="noStrike" kern="0" cap="none" spc="0" normalizeH="0" baseline="0" noProof="0" dirty="0">
                <a:ln>
                  <a:noFill/>
                </a:ln>
                <a:solidFill>
                  <a:srgbClr val="FF0000"/>
                </a:solidFill>
                <a:effectLst/>
                <a:uLnTx/>
                <a:uFillTx/>
                <a:latin typeface="Arial"/>
                <a:ea typeface="+mn-ea"/>
                <a:cs typeface="Arial"/>
              </a:rPr>
              <a:t>Ensure that violations that are related to safety incidents are communicated to the </a:t>
            </a:r>
            <a:r>
              <a:rPr kumimoji="0" lang="en-US" sz="2000" b="0" i="0" u="none" strike="noStrike" kern="0" cap="none" spc="0" normalizeH="0" baseline="0" noProof="0" dirty="0" err="1">
                <a:ln>
                  <a:noFill/>
                </a:ln>
                <a:solidFill>
                  <a:srgbClr val="FF0000"/>
                </a:solidFill>
                <a:effectLst/>
                <a:uLnTx/>
                <a:uFillTx/>
                <a:latin typeface="Arial"/>
                <a:ea typeface="+mn-ea"/>
                <a:cs typeface="Arial"/>
              </a:rPr>
              <a:t>organisation</a:t>
            </a:r>
            <a:r>
              <a:rPr kumimoji="0" lang="en-US" sz="2000" b="0" i="0" u="none" strike="noStrike" kern="0" cap="none" spc="0" normalizeH="0" baseline="0" noProof="0" dirty="0">
                <a:ln>
                  <a:noFill/>
                </a:ln>
                <a:solidFill>
                  <a:srgbClr val="FF0000"/>
                </a:solidFill>
                <a:effectLst/>
                <a:uLnTx/>
                <a:uFillTx/>
                <a:latin typeface="Arial"/>
                <a:ea typeface="+mn-ea"/>
                <a:cs typeface="Arial"/>
              </a:rPr>
              <a:t>.</a:t>
            </a:r>
          </a:p>
          <a:p>
            <a:endParaRPr lang="en-ZA" dirty="0"/>
          </a:p>
        </p:txBody>
      </p:sp>
    </p:spTree>
    <p:extLst>
      <p:ext uri="{BB962C8B-B14F-4D97-AF65-F5344CB8AC3E}">
        <p14:creationId xmlns:p14="http://schemas.microsoft.com/office/powerpoint/2010/main" val="3649181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DD751-6050-07FF-FEF9-0294CA010BCF}"/>
              </a:ext>
            </a:extLst>
          </p:cNvPr>
          <p:cNvSpPr>
            <a:spLocks noGrp="1"/>
          </p:cNvSpPr>
          <p:nvPr>
            <p:ph type="title"/>
          </p:nvPr>
        </p:nvSpPr>
        <p:spPr/>
        <p:txBody>
          <a:bodyPr/>
          <a:lstStyle/>
          <a:p>
            <a:r>
              <a:rPr kumimoji="0" lang="en-US" altLang="en-US" sz="2400" b="0" i="0" u="none" strike="noStrike" kern="0" cap="none" spc="0" normalizeH="0" baseline="0" noProof="0" dirty="0">
                <a:ln>
                  <a:noFill/>
                </a:ln>
                <a:solidFill>
                  <a:srgbClr val="FFFFFF"/>
                </a:solidFill>
                <a:effectLst/>
                <a:uLnTx/>
                <a:uFillTx/>
                <a:latin typeface="Arial"/>
                <a:ea typeface="+mj-ea"/>
                <a:cs typeface="Arial"/>
              </a:rPr>
              <a:t>Roles and Responsibilities: All </a:t>
            </a:r>
            <a:r>
              <a:rPr kumimoji="0" lang="en-US" altLang="en-US" sz="2400" b="0" i="0" u="none" strike="noStrike" kern="0" cap="none" spc="0" normalizeH="0" baseline="0" noProof="0" dirty="0">
                <a:ln>
                  <a:noFill/>
                </a:ln>
                <a:effectLst/>
                <a:uLnTx/>
                <a:uFillTx/>
                <a:latin typeface="Arial"/>
                <a:ea typeface="+mj-ea"/>
                <a:cs typeface="Arial"/>
              </a:rPr>
              <a:t>Groups/Divisions</a:t>
            </a:r>
            <a:endParaRPr lang="en-ZA" dirty="0"/>
          </a:p>
        </p:txBody>
      </p:sp>
      <p:sp>
        <p:nvSpPr>
          <p:cNvPr id="3" name="Content Placeholder 2">
            <a:extLst>
              <a:ext uri="{FF2B5EF4-FFF2-40B4-BE49-F238E27FC236}">
                <a16:creationId xmlns:a16="http://schemas.microsoft.com/office/drawing/2014/main" id="{C24E7088-5EAA-77D5-06FE-0230B9891D3E}"/>
              </a:ext>
            </a:extLst>
          </p:cNvPr>
          <p:cNvSpPr>
            <a:spLocks noGrp="1"/>
          </p:cNvSpPr>
          <p:nvPr>
            <p:ph idx="1"/>
          </p:nvPr>
        </p:nvSpPr>
        <p:spPr>
          <a:xfrm>
            <a:off x="183005" y="1107879"/>
            <a:ext cx="11830319" cy="4859022"/>
          </a:xfrm>
        </p:spPr>
        <p:txBody>
          <a:bodyPr>
            <a:normAutofit lnSpcReduction="10000"/>
          </a:bodyPr>
          <a:lstStyle/>
          <a:p>
            <a:pPr marL="0" marR="0" lvl="0" indent="0" algn="just" defTabSz="914400" rtl="0" eaLnBrk="0" fontAlgn="base" latinLnBrk="0" hangingPunct="0">
              <a:lnSpc>
                <a:spcPct val="90000"/>
              </a:lnSpc>
              <a:spcBef>
                <a:spcPts val="600"/>
              </a:spcBef>
              <a:spcAft>
                <a:spcPts val="600"/>
              </a:spcAft>
              <a:buClr>
                <a:srgbClr val="8C7F6D"/>
              </a:buClr>
              <a:buSzTx/>
              <a:buNone/>
              <a:tabLst>
                <a:tab pos="252095" algn="l"/>
                <a:tab pos="504190" algn="l"/>
                <a:tab pos="756285" algn="l"/>
                <a:tab pos="1007745" algn="l"/>
                <a:tab pos="1259840" algn="l"/>
                <a:tab pos="1511935" algn="l"/>
                <a:tab pos="1764030" algn="l"/>
                <a:tab pos="2016125" algn="l"/>
                <a:tab pos="2268220" algn="l"/>
                <a:tab pos="2771775" algn="l"/>
                <a:tab pos="252095" algn="l"/>
                <a:tab pos="504190"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Lst>
              <a:defRPr/>
            </a:pPr>
            <a:r>
              <a:rPr kumimoji="0" lang="en-US" sz="20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The management at </a:t>
            </a:r>
            <a:r>
              <a:rPr kumimoji="0" lang="en-US" sz="2000" b="0" i="0" u="none"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a:rPr>
              <a:t>Group/Divisional </a:t>
            </a:r>
            <a:r>
              <a:rPr kumimoji="0" lang="en-US" sz="20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level shall be responsible for:</a:t>
            </a:r>
            <a:endParaRPr kumimoji="0" lang="en-GB" sz="20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endParaRPr>
          </a:p>
          <a:p>
            <a:pPr marL="342900" marR="0" lvl="0" indent="-342900" algn="just" defTabSz="914400" rtl="0" eaLnBrk="0" fontAlgn="base" latinLnBrk="0" hangingPunct="0">
              <a:lnSpc>
                <a:spcPct val="90000"/>
              </a:lnSpc>
              <a:spcBef>
                <a:spcPts val="600"/>
              </a:spcBef>
              <a:spcAft>
                <a:spcPts val="600"/>
              </a:spcAft>
              <a:buClr>
                <a:srgbClr val="8C7F6D"/>
              </a:buClr>
              <a:buSzTx/>
              <a:buFont typeface="+mj-lt"/>
              <a:buAutoNum type="alphaLcParenR"/>
              <a:tabLst>
                <a:tab pos="252095" algn="l"/>
                <a:tab pos="504190" algn="l"/>
                <a:tab pos="756285" algn="l"/>
                <a:tab pos="1007745" algn="l"/>
                <a:tab pos="1259840" algn="l"/>
                <a:tab pos="1511935" algn="l"/>
                <a:tab pos="1764030" algn="l"/>
                <a:tab pos="2016125" algn="l"/>
                <a:tab pos="2268220" algn="l"/>
                <a:tab pos="2771775" algn="l"/>
                <a:tab pos="252095" algn="l"/>
                <a:tab pos="504190"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Lst>
              <a:defRPr/>
            </a:pPr>
            <a:r>
              <a:rPr kumimoji="0" lang="en-GB" sz="20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Implementing the Eskom Life-Saving Rules in their </a:t>
            </a:r>
            <a:r>
              <a:rPr kumimoji="0" lang="en-GB" sz="2000" b="0" i="0" u="none"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a:rPr>
              <a:t>Groups/Divisions/Subsidiaries/ Clusters/Business Units.</a:t>
            </a:r>
            <a:endParaRPr kumimoji="0" lang="en-ZA" sz="2000" b="0" i="0" u="none"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a:endParaRPr>
          </a:p>
          <a:p>
            <a:pPr marL="342900" marR="0" lvl="0" indent="-342900" algn="just" defTabSz="914400" rtl="0" eaLnBrk="0" fontAlgn="base" latinLnBrk="0" hangingPunct="0">
              <a:lnSpc>
                <a:spcPct val="90000"/>
              </a:lnSpc>
              <a:spcBef>
                <a:spcPts val="600"/>
              </a:spcBef>
              <a:spcAft>
                <a:spcPts val="600"/>
              </a:spcAft>
              <a:buClr>
                <a:srgbClr val="8C7F6D"/>
              </a:buClr>
              <a:buSzTx/>
              <a:buFont typeface="+mj-lt"/>
              <a:buAutoNum type="alphaLcParenR"/>
              <a:tabLst>
                <a:tab pos="252095" algn="l"/>
                <a:tab pos="504190" algn="l"/>
                <a:tab pos="756285" algn="l"/>
                <a:tab pos="1007745" algn="l"/>
                <a:tab pos="1259840" algn="l"/>
                <a:tab pos="1511935" algn="l"/>
                <a:tab pos="1764030" algn="l"/>
                <a:tab pos="2016125" algn="l"/>
                <a:tab pos="2268220" algn="l"/>
                <a:tab pos="2771775" algn="l"/>
                <a:tab pos="252095" algn="l"/>
                <a:tab pos="504190"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Lst>
              <a:defRPr/>
            </a:pPr>
            <a:r>
              <a:rPr kumimoji="0" lang="en-GB" sz="20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Communicating to all their employees, contractors, contractor employees and visitors the importance of compliance with the Eskom Life-Saving Rules and the consequences of non-compliance therewith. This includes communicating Life-Saving Rules to all new employees and new contractors.</a:t>
            </a:r>
            <a:endParaRPr kumimoji="0" lang="en-ZA" sz="20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endParaRPr>
          </a:p>
          <a:p>
            <a:pPr marL="342900" marR="0" lvl="0" indent="-342900" algn="just" defTabSz="914400" rtl="0" eaLnBrk="0" fontAlgn="base" latinLnBrk="0" hangingPunct="0">
              <a:lnSpc>
                <a:spcPct val="90000"/>
              </a:lnSpc>
              <a:spcBef>
                <a:spcPts val="600"/>
              </a:spcBef>
              <a:spcAft>
                <a:spcPts val="600"/>
              </a:spcAft>
              <a:buClr>
                <a:srgbClr val="8C7F6D"/>
              </a:buClr>
              <a:buSzTx/>
              <a:buFont typeface="+mj-lt"/>
              <a:buAutoNum type="alphaLcParenR"/>
              <a:tabLst>
                <a:tab pos="252095" algn="l"/>
                <a:tab pos="504190" algn="l"/>
                <a:tab pos="756285" algn="l"/>
                <a:tab pos="1007745" algn="l"/>
                <a:tab pos="1259840" algn="l"/>
                <a:tab pos="1511935" algn="l"/>
                <a:tab pos="1764030" algn="l"/>
                <a:tab pos="2016125" algn="l"/>
                <a:tab pos="2268220" algn="l"/>
                <a:tab pos="2771775" algn="l"/>
                <a:tab pos="252095" algn="l"/>
                <a:tab pos="504190"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Lst>
              <a:defRPr/>
            </a:pPr>
            <a:r>
              <a:rPr kumimoji="0" lang="en-GB" sz="20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Ensuring that the awareness material is made available, distributed and displayed at all </a:t>
            </a:r>
            <a:r>
              <a:rPr kumimoji="0" lang="en-GB" sz="2000" b="0" i="0" u="none"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a:rPr>
              <a:t>workplaces</a:t>
            </a:r>
            <a:r>
              <a:rPr kumimoji="0" lang="en-GB" sz="20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a:t>
            </a:r>
            <a:endParaRPr kumimoji="0" lang="en-ZA" sz="20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endParaRPr>
          </a:p>
          <a:p>
            <a:pPr marL="342900" marR="0" lvl="0" indent="-342900" algn="just" defTabSz="914400" rtl="0" eaLnBrk="0" fontAlgn="base" latinLnBrk="0" hangingPunct="0">
              <a:lnSpc>
                <a:spcPct val="90000"/>
              </a:lnSpc>
              <a:spcBef>
                <a:spcPts val="600"/>
              </a:spcBef>
              <a:spcAft>
                <a:spcPts val="600"/>
              </a:spcAft>
              <a:buClr>
                <a:srgbClr val="8C7F6D"/>
              </a:buClr>
              <a:buSzTx/>
              <a:buFont typeface="+mj-lt"/>
              <a:buAutoNum type="alphaLcParenR"/>
              <a:tabLst>
                <a:tab pos="252095" algn="l"/>
                <a:tab pos="504190" algn="l"/>
                <a:tab pos="756285" algn="l"/>
                <a:tab pos="1007745" algn="l"/>
                <a:tab pos="1259840" algn="l"/>
                <a:tab pos="1511935" algn="l"/>
                <a:tab pos="1764030" algn="l"/>
                <a:tab pos="2016125" algn="l"/>
                <a:tab pos="2268220" algn="l"/>
                <a:tab pos="2771775" algn="l"/>
                <a:tab pos="252095" algn="l"/>
                <a:tab pos="504190"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Lst>
              <a:defRPr/>
            </a:pPr>
            <a:r>
              <a:rPr kumimoji="0" lang="en-GB" sz="20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Ensuring all employees sign confirmation that the rules have been discussed with them, that they understand the rules and the consequences of violating these rules and retain copies thereof.</a:t>
            </a:r>
            <a:endParaRPr kumimoji="0" lang="en-ZA" sz="20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endParaRPr>
          </a:p>
          <a:p>
            <a:pPr marL="342900" marR="0" lvl="0" indent="-342900" algn="just" defTabSz="914400" rtl="0" eaLnBrk="0" fontAlgn="base" latinLnBrk="0" hangingPunct="0">
              <a:lnSpc>
                <a:spcPct val="90000"/>
              </a:lnSpc>
              <a:spcBef>
                <a:spcPts val="600"/>
              </a:spcBef>
              <a:spcAft>
                <a:spcPts val="600"/>
              </a:spcAft>
              <a:buClr>
                <a:srgbClr val="8C7F6D"/>
              </a:buClr>
              <a:buSzTx/>
              <a:buFont typeface="+mj-lt"/>
              <a:buAutoNum type="alphaLcParenR"/>
              <a:tabLst>
                <a:tab pos="252095" algn="l"/>
                <a:tab pos="504190" algn="l"/>
                <a:tab pos="756285" algn="l"/>
                <a:tab pos="1007745" algn="l"/>
                <a:tab pos="1259840" algn="l"/>
                <a:tab pos="1511935" algn="l"/>
                <a:tab pos="1764030" algn="l"/>
                <a:tab pos="2016125" algn="l"/>
                <a:tab pos="2268220" algn="l"/>
                <a:tab pos="2771775" algn="l"/>
                <a:tab pos="252095" algn="l"/>
                <a:tab pos="504190"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Lst>
              <a:defRPr/>
            </a:pPr>
            <a:r>
              <a:rPr kumimoji="0" lang="en-GB" sz="20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Investigating any violation of a Life-Saving Rule and initiate the disciplinary process within five (5) working days.</a:t>
            </a:r>
            <a:endParaRPr kumimoji="0" lang="en-ZA" sz="20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endParaRPr>
          </a:p>
          <a:p>
            <a:pPr marL="457200" marR="0" lvl="0" indent="-457200" algn="just" defTabSz="914400" rtl="0" eaLnBrk="0" fontAlgn="base" latinLnBrk="0" hangingPunct="0">
              <a:lnSpc>
                <a:spcPct val="90000"/>
              </a:lnSpc>
              <a:spcBef>
                <a:spcPct val="100000"/>
              </a:spcBef>
              <a:spcAft>
                <a:spcPct val="0"/>
              </a:spcAft>
              <a:buClr>
                <a:srgbClr val="8C7F6D"/>
              </a:buClr>
              <a:buSzTx/>
              <a:buFont typeface="+mj-lt"/>
              <a:buAutoNum type="alphaLcParenR"/>
              <a:tabLst/>
              <a:defRPr/>
            </a:pPr>
            <a:r>
              <a:rPr kumimoji="0" lang="en-GB" sz="20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Ensuring consistency in the application of appropriate sanctions on employees, contractors and contractor employees.</a:t>
            </a:r>
            <a:endParaRPr kumimoji="0" lang="en-ZA" sz="2000" b="0" i="0" u="none" strike="noStrike" kern="0" cap="none" spc="0" normalizeH="0" baseline="0" noProof="0" dirty="0">
              <a:ln>
                <a:noFill/>
              </a:ln>
              <a:solidFill>
                <a:srgbClr val="003896"/>
              </a:solidFill>
              <a:effectLst/>
              <a:uLnTx/>
              <a:uFillTx/>
              <a:latin typeface="Arial"/>
              <a:ea typeface="+mn-ea"/>
              <a:cs typeface="Arial"/>
            </a:endParaRPr>
          </a:p>
          <a:p>
            <a:endParaRPr lang="en-ZA" dirty="0"/>
          </a:p>
        </p:txBody>
      </p:sp>
    </p:spTree>
    <p:extLst>
      <p:ext uri="{BB962C8B-B14F-4D97-AF65-F5344CB8AC3E}">
        <p14:creationId xmlns:p14="http://schemas.microsoft.com/office/powerpoint/2010/main" val="3987495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FC822-5D37-3E42-11A6-0886811C4B80}"/>
              </a:ext>
            </a:extLst>
          </p:cNvPr>
          <p:cNvSpPr>
            <a:spLocks noGrp="1"/>
          </p:cNvSpPr>
          <p:nvPr>
            <p:ph type="title"/>
          </p:nvPr>
        </p:nvSpPr>
        <p:spPr/>
        <p:txBody>
          <a:bodyPr/>
          <a:lstStyle/>
          <a:p>
            <a:r>
              <a:rPr kumimoji="0" lang="en-US" sz="2400" b="0" i="0" u="none" strike="noStrike" kern="0" cap="none" spc="0" normalizeH="0" baseline="0" noProof="0" dirty="0">
                <a:ln>
                  <a:noFill/>
                </a:ln>
                <a:solidFill>
                  <a:srgbClr val="FFFFFF"/>
                </a:solidFill>
                <a:effectLst/>
                <a:uLnTx/>
                <a:uFillTx/>
                <a:latin typeface="Arial"/>
                <a:ea typeface="+mj-ea"/>
                <a:cs typeface="Arial"/>
              </a:rPr>
              <a:t>Roles and Responsibilities: All employees (Eskom and contractors)</a:t>
            </a:r>
            <a:endParaRPr lang="en-ZA" dirty="0"/>
          </a:p>
        </p:txBody>
      </p:sp>
      <p:sp>
        <p:nvSpPr>
          <p:cNvPr id="4" name="Content Placeholder 2">
            <a:extLst>
              <a:ext uri="{FF2B5EF4-FFF2-40B4-BE49-F238E27FC236}">
                <a16:creationId xmlns:a16="http://schemas.microsoft.com/office/drawing/2014/main" id="{1155D1EC-931F-F0AE-A2F5-638F4DA22B82}"/>
              </a:ext>
            </a:extLst>
          </p:cNvPr>
          <p:cNvSpPr txBox="1">
            <a:spLocks/>
          </p:cNvSpPr>
          <p:nvPr/>
        </p:nvSpPr>
        <p:spPr>
          <a:xfrm>
            <a:off x="283779" y="1071094"/>
            <a:ext cx="11771586" cy="5035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eaLnBrk="0" fontAlgn="base" hangingPunct="0">
              <a:spcBef>
                <a:spcPts val="600"/>
              </a:spcBef>
              <a:spcAft>
                <a:spcPts val="600"/>
              </a:spcAft>
              <a:buClr>
                <a:srgbClr val="8C7F6D"/>
              </a:buClr>
              <a:buFont typeface="+mj-lt"/>
              <a:buAutoNum type="alphaLcParenR"/>
              <a:defRPr/>
            </a:pPr>
            <a:r>
              <a:rPr lang="en-US" sz="2000" kern="0" dirty="0">
                <a:solidFill>
                  <a:srgbClr val="003896"/>
                </a:solidFill>
                <a:latin typeface="Arial"/>
                <a:cs typeface="Arial"/>
              </a:rPr>
              <a:t>Always observe and adhere to the Life-Saving Rules.</a:t>
            </a:r>
          </a:p>
          <a:p>
            <a:pPr marL="457200" indent="-457200" eaLnBrk="0" fontAlgn="base" hangingPunct="0">
              <a:spcBef>
                <a:spcPts val="600"/>
              </a:spcBef>
              <a:spcAft>
                <a:spcPts val="600"/>
              </a:spcAft>
              <a:buClr>
                <a:srgbClr val="8C7F6D"/>
              </a:buClr>
              <a:buFont typeface="+mj-lt"/>
              <a:buAutoNum type="alphaLcParenR"/>
              <a:defRPr/>
            </a:pPr>
            <a:r>
              <a:rPr lang="en-US" sz="2000" kern="0" dirty="0">
                <a:solidFill>
                  <a:srgbClr val="FF0000"/>
                </a:solidFill>
                <a:latin typeface="Arial"/>
                <a:cs typeface="Arial"/>
              </a:rPr>
              <a:t>Ensure that you have the relevant training, competence and/or </a:t>
            </a:r>
            <a:r>
              <a:rPr lang="en-US" sz="2000" kern="0" dirty="0" err="1">
                <a:solidFill>
                  <a:srgbClr val="FF0000"/>
                </a:solidFill>
                <a:latin typeface="Arial"/>
                <a:cs typeface="Arial"/>
              </a:rPr>
              <a:t>authorisation</a:t>
            </a:r>
            <a:r>
              <a:rPr lang="en-US" sz="2000" kern="0" dirty="0">
                <a:solidFill>
                  <a:srgbClr val="FF0000"/>
                </a:solidFill>
                <a:latin typeface="Arial"/>
                <a:cs typeface="Arial"/>
              </a:rPr>
              <a:t> before undertaking any task.</a:t>
            </a:r>
          </a:p>
          <a:p>
            <a:pPr marL="457200" indent="-457200" eaLnBrk="0" fontAlgn="base" hangingPunct="0">
              <a:spcBef>
                <a:spcPts val="600"/>
              </a:spcBef>
              <a:spcAft>
                <a:spcPts val="600"/>
              </a:spcAft>
              <a:buClr>
                <a:srgbClr val="8C7F6D"/>
              </a:buClr>
              <a:buFont typeface="+mj-lt"/>
              <a:buAutoNum type="alphaLcParenR"/>
              <a:defRPr/>
            </a:pPr>
            <a:r>
              <a:rPr lang="en-US" sz="2000" kern="0" dirty="0">
                <a:solidFill>
                  <a:srgbClr val="003896"/>
                </a:solidFill>
                <a:latin typeface="Arial"/>
                <a:cs typeface="Arial"/>
              </a:rPr>
              <a:t>Avoid taking shortcuts when executing tasks. Always do the right thing even when no one is watching.</a:t>
            </a:r>
          </a:p>
          <a:p>
            <a:pPr marL="457200" indent="-457200" eaLnBrk="0" fontAlgn="base" hangingPunct="0">
              <a:spcBef>
                <a:spcPts val="600"/>
              </a:spcBef>
              <a:spcAft>
                <a:spcPts val="600"/>
              </a:spcAft>
              <a:buClr>
                <a:srgbClr val="8C7F6D"/>
              </a:buClr>
              <a:buFont typeface="+mj-lt"/>
              <a:buAutoNum type="alphaLcParenR"/>
              <a:defRPr/>
            </a:pPr>
            <a:r>
              <a:rPr lang="en-US" sz="2000" kern="0" dirty="0">
                <a:solidFill>
                  <a:srgbClr val="003896"/>
                </a:solidFill>
                <a:latin typeface="Arial"/>
                <a:cs typeface="Arial"/>
              </a:rPr>
              <a:t>Only perform work that you are </a:t>
            </a:r>
            <a:r>
              <a:rPr lang="en-US" sz="2000" kern="0" dirty="0" err="1">
                <a:solidFill>
                  <a:srgbClr val="003896"/>
                </a:solidFill>
                <a:latin typeface="Arial"/>
                <a:cs typeface="Arial"/>
              </a:rPr>
              <a:t>authorised</a:t>
            </a:r>
            <a:r>
              <a:rPr lang="en-US" sz="2000" kern="0" dirty="0">
                <a:solidFill>
                  <a:srgbClr val="003896"/>
                </a:solidFill>
                <a:latin typeface="Arial"/>
                <a:cs typeface="Arial"/>
              </a:rPr>
              <a:t> to do.</a:t>
            </a:r>
          </a:p>
          <a:p>
            <a:pPr marL="457200" indent="-457200" eaLnBrk="0" fontAlgn="base" hangingPunct="0">
              <a:spcBef>
                <a:spcPts val="600"/>
              </a:spcBef>
              <a:spcAft>
                <a:spcPts val="600"/>
              </a:spcAft>
              <a:buClr>
                <a:srgbClr val="8C7F6D"/>
              </a:buClr>
              <a:buFont typeface="+mj-lt"/>
              <a:buAutoNum type="alphaLcParenR"/>
              <a:defRPr/>
            </a:pPr>
            <a:r>
              <a:rPr lang="en-US" sz="2000" kern="0" dirty="0">
                <a:solidFill>
                  <a:srgbClr val="FF0000"/>
                </a:solidFill>
                <a:latin typeface="Arial"/>
                <a:cs typeface="Arial"/>
              </a:rPr>
              <a:t>Where the situation exists that there is a likelihood of a contravention of a Life-Saving Rule, you shall exercise the right to refuse to perform such work.</a:t>
            </a:r>
          </a:p>
          <a:p>
            <a:pPr marL="0" marR="0" lvl="0" indent="0" algn="l" defTabSz="914400" rtl="0" eaLnBrk="0" fontAlgn="base" latinLnBrk="0" hangingPunct="0">
              <a:lnSpc>
                <a:spcPct val="90000"/>
              </a:lnSpc>
              <a:spcBef>
                <a:spcPct val="100000"/>
              </a:spcBef>
              <a:spcAft>
                <a:spcPct val="0"/>
              </a:spcAft>
              <a:buClr>
                <a:srgbClr val="8C7F6D"/>
              </a:buClr>
              <a:buSzTx/>
              <a:buFontTx/>
              <a:buNone/>
              <a:tabLst/>
              <a:defRPr/>
            </a:pPr>
            <a:r>
              <a:rPr kumimoji="0" lang="en-ZA" sz="2400" b="1" i="0" u="none" strike="noStrike" kern="0" cap="none" spc="0" normalizeH="0" baseline="0" noProof="0" dirty="0">
                <a:ln>
                  <a:noFill/>
                </a:ln>
                <a:solidFill>
                  <a:srgbClr val="003896"/>
                </a:solidFill>
                <a:effectLst/>
                <a:uLnTx/>
                <a:uFillTx/>
                <a:latin typeface="Arial"/>
                <a:ea typeface="+mn-ea"/>
                <a:cs typeface="Arial"/>
              </a:rPr>
              <a:t>Process for monitoring</a:t>
            </a:r>
          </a:p>
          <a:p>
            <a:pPr marL="0" marR="0" lvl="0" indent="0" eaLnBrk="0" fontAlgn="base" hangingPunct="0">
              <a:spcBef>
                <a:spcPts val="600"/>
              </a:spcBef>
              <a:spcAft>
                <a:spcPts val="600"/>
              </a:spcAft>
              <a:buClr>
                <a:srgbClr val="8C7F6D"/>
              </a:buClr>
              <a:buSzTx/>
              <a:buNone/>
              <a:tabLst/>
              <a:defRPr/>
            </a:pPr>
            <a:r>
              <a:rPr lang="en-US" sz="2000" kern="0" dirty="0">
                <a:solidFill>
                  <a:srgbClr val="FF0000"/>
                </a:solidFill>
                <a:latin typeface="Arial"/>
                <a:cs typeface="Arial"/>
              </a:rPr>
              <a:t>Groups/Divisions shall be responsible for ensuring compliance with the standard through their annual audit and inspection plans. </a:t>
            </a:r>
            <a:endParaRPr lang="en-ZA" sz="2000" kern="0" dirty="0">
              <a:solidFill>
                <a:srgbClr val="FF0000"/>
              </a:solidFill>
              <a:latin typeface="Arial"/>
              <a:cs typeface="Arial"/>
            </a:endParaRPr>
          </a:p>
        </p:txBody>
      </p:sp>
    </p:spTree>
    <p:extLst>
      <p:ext uri="{BB962C8B-B14F-4D97-AF65-F5344CB8AC3E}">
        <p14:creationId xmlns:p14="http://schemas.microsoft.com/office/powerpoint/2010/main" val="2088072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65D7D-9BB2-832A-E991-3886AD9D8DC0}"/>
              </a:ext>
            </a:extLst>
          </p:cNvPr>
          <p:cNvSpPr>
            <a:spLocks noGrp="1"/>
          </p:cNvSpPr>
          <p:nvPr>
            <p:ph type="title"/>
          </p:nvPr>
        </p:nvSpPr>
        <p:spPr/>
        <p:txBody>
          <a:bodyPr/>
          <a:lstStyle/>
          <a:p>
            <a:r>
              <a:rPr kumimoji="0" lang="en-ZA" sz="2400" b="0" i="0" u="none" strike="noStrike" kern="0" cap="none" spc="0" normalizeH="0" baseline="0" noProof="0" dirty="0">
                <a:ln>
                  <a:noFill/>
                </a:ln>
                <a:solidFill>
                  <a:srgbClr val="FFFFFF"/>
                </a:solidFill>
                <a:effectLst/>
                <a:uLnTx/>
                <a:uFillTx/>
                <a:latin typeface="Arial"/>
                <a:ea typeface="+mj-ea"/>
                <a:cs typeface="Arial"/>
              </a:rPr>
              <a:t>Document content</a:t>
            </a:r>
            <a:endParaRPr lang="en-ZA" dirty="0"/>
          </a:p>
        </p:txBody>
      </p:sp>
      <p:sp>
        <p:nvSpPr>
          <p:cNvPr id="3" name="Content Placeholder 2">
            <a:extLst>
              <a:ext uri="{FF2B5EF4-FFF2-40B4-BE49-F238E27FC236}">
                <a16:creationId xmlns:a16="http://schemas.microsoft.com/office/drawing/2014/main" id="{D626325A-D7AC-F738-1276-CB11B0BB49C5}"/>
              </a:ext>
            </a:extLst>
          </p:cNvPr>
          <p:cNvSpPr>
            <a:spLocks noGrp="1"/>
          </p:cNvSpPr>
          <p:nvPr>
            <p:ph idx="1"/>
          </p:nvPr>
        </p:nvSpPr>
        <p:spPr/>
        <p:txBody>
          <a:bodyPr/>
          <a:lstStyle/>
          <a:p>
            <a:pPr marL="0" marR="0" lvl="0" indent="0" algn="just" defTabSz="914400" rtl="0" eaLnBrk="0" fontAlgn="base" latinLnBrk="0" hangingPunct="0">
              <a:lnSpc>
                <a:spcPct val="90000"/>
              </a:lnSpc>
              <a:spcBef>
                <a:spcPts val="600"/>
              </a:spcBef>
              <a:spcAft>
                <a:spcPts val="1000"/>
              </a:spcAft>
              <a:buClr>
                <a:srgbClr val="8C7F6D"/>
              </a:buClr>
              <a:buSzTx/>
              <a:buFontTx/>
              <a:buNone/>
              <a:tabLst>
                <a:tab pos="252095" algn="l"/>
                <a:tab pos="504190"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 pos="6047740" algn="l"/>
              </a:tabLst>
              <a:defRPr/>
            </a:pPr>
            <a:r>
              <a:rPr kumimoji="0" lang="en-GB" sz="20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Life-Saving Rules are safety rules that, if not adhered to, have the potential to cause serious harm to people. The consequences of a person knowingly and wilfully violating these rules will result in a disciplinary process in accordance with the Eskom Disciplinary Code and Procedure.</a:t>
            </a:r>
            <a:endParaRPr kumimoji="0" lang="en-ZA" sz="20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endParaRPr>
          </a:p>
          <a:p>
            <a:pPr marL="0" marR="0" lvl="0" indent="0" algn="just" defTabSz="914400" rtl="0" eaLnBrk="0" fontAlgn="base" latinLnBrk="0" hangingPunct="0">
              <a:lnSpc>
                <a:spcPct val="90000"/>
              </a:lnSpc>
              <a:spcBef>
                <a:spcPts val="600"/>
              </a:spcBef>
              <a:spcAft>
                <a:spcPts val="1000"/>
              </a:spcAft>
              <a:buClr>
                <a:srgbClr val="8C7F6D"/>
              </a:buClr>
              <a:buSzTx/>
              <a:buFontTx/>
              <a:buNone/>
              <a:tabLst>
                <a:tab pos="252095" algn="l"/>
                <a:tab pos="504190"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 pos="6047740" algn="l"/>
              </a:tabLst>
              <a:defRPr/>
            </a:pPr>
            <a:r>
              <a:rPr kumimoji="0" lang="en-GB" sz="20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The objective of this Standard is to clarify Eskom’s intention to enforce “ZERO TOLERANCE” with respect to behaviour resulting in serious risk to an individual at the workplace. </a:t>
            </a:r>
            <a:endParaRPr kumimoji="0" lang="en-ZA" sz="20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endParaRPr>
          </a:p>
          <a:p>
            <a:pPr marL="0" marR="0" lvl="0" indent="0" algn="just" defTabSz="914400" rtl="0" eaLnBrk="0" fontAlgn="base" latinLnBrk="0" hangingPunct="0">
              <a:lnSpc>
                <a:spcPct val="90000"/>
              </a:lnSpc>
              <a:spcBef>
                <a:spcPct val="100000"/>
              </a:spcBef>
              <a:spcAft>
                <a:spcPct val="0"/>
              </a:spcAft>
              <a:buClr>
                <a:srgbClr val="8C7F6D"/>
              </a:buClr>
              <a:buSzTx/>
              <a:buFontTx/>
              <a:buNone/>
              <a:tabLst/>
              <a:defRPr/>
            </a:pPr>
            <a:r>
              <a:rPr kumimoji="0" lang="en-GB" sz="20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It must be noted that the content of this standard does not detract from the requirements for safe behaviour for all other work-related activities or other </a:t>
            </a:r>
            <a:r>
              <a:rPr kumimoji="0" lang="en-GB" sz="2000" b="0" i="0" u="none"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a:rPr>
              <a:t>health and</a:t>
            </a:r>
            <a:r>
              <a:rPr kumimoji="0" lang="en-GB" sz="2000" b="0" i="0" u="none" strike="noStrike" kern="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cs typeface="Arial"/>
              </a:rPr>
              <a:t> safety requirements, but rather emphasises the importance thereof.</a:t>
            </a:r>
            <a:endParaRPr kumimoji="0" lang="en-US" sz="2000" b="0" i="0" u="none" strike="noStrike" kern="0" cap="none" spc="0" normalizeH="0" baseline="0" noProof="0" dirty="0">
              <a:ln>
                <a:noFill/>
              </a:ln>
              <a:solidFill>
                <a:srgbClr val="003896"/>
              </a:solidFill>
              <a:effectLst/>
              <a:uLnTx/>
              <a:uFillTx/>
              <a:latin typeface="Arial"/>
              <a:ea typeface="+mn-ea"/>
              <a:cs typeface="Arial"/>
            </a:endParaRPr>
          </a:p>
          <a:p>
            <a:endParaRPr lang="en-ZA" dirty="0"/>
          </a:p>
        </p:txBody>
      </p:sp>
    </p:spTree>
    <p:extLst>
      <p:ext uri="{BB962C8B-B14F-4D97-AF65-F5344CB8AC3E}">
        <p14:creationId xmlns:p14="http://schemas.microsoft.com/office/powerpoint/2010/main" val="1104270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zzwyNSiD.0uv2jDvvEqj5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ZxNa6W0Q30CdpEWyXl3qS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dJN6zLzZxkWVdrH4M83QG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dWM5oAhqLkeVmOn9auX.4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rT31jqmvi068ewiweQqCp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CXSv6HaXkk6k176u1oxAP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JIgVfTzo0UCZXJc4U8pzV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AE8P0GGBXES7k8_Y.HznN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SvPRDnPyqUKl697wcu5S_Q"/>
</p:tagLst>
</file>

<file path=ppt/tags/tag109.xml><?xml version="1.0" encoding="utf-8"?>
<p:tagLst xmlns:a="http://schemas.openxmlformats.org/drawingml/2006/main" xmlns:r="http://schemas.openxmlformats.org/officeDocument/2006/relationships" xmlns:p="http://schemas.openxmlformats.org/presentationml/2006/main">
  <p:tag name="NAME" val="Moon"/>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10.xml><?xml version="1.0" encoding="utf-8"?>
<p:tagLst xmlns:a="http://schemas.openxmlformats.org/drawingml/2006/main" xmlns:r="http://schemas.openxmlformats.org/officeDocument/2006/relationships" xmlns:p="http://schemas.openxmlformats.org/presentationml/2006/main">
  <p:tag name="NAME" val="Moon"/>
</p:tagLst>
</file>

<file path=ppt/tags/tag111.xml><?xml version="1.0" encoding="utf-8"?>
<p:tagLst xmlns:a="http://schemas.openxmlformats.org/drawingml/2006/main" xmlns:r="http://schemas.openxmlformats.org/officeDocument/2006/relationships" xmlns:p="http://schemas.openxmlformats.org/presentationml/2006/main">
  <p:tag name="NAME" val="Moon"/>
</p:tagLst>
</file>

<file path=ppt/tags/tag112.xml><?xml version="1.0" encoding="utf-8"?>
<p:tagLst xmlns:a="http://schemas.openxmlformats.org/drawingml/2006/main" xmlns:r="http://schemas.openxmlformats.org/officeDocument/2006/relationships" xmlns:p="http://schemas.openxmlformats.org/presentationml/2006/main">
  <p:tag name="NAME" val="Moon"/>
</p:tagLst>
</file>

<file path=ppt/tags/tag113.xml><?xml version="1.0" encoding="utf-8"?>
<p:tagLst xmlns:a="http://schemas.openxmlformats.org/drawingml/2006/main" xmlns:r="http://schemas.openxmlformats.org/officeDocument/2006/relationships" xmlns:p="http://schemas.openxmlformats.org/presentationml/2006/main">
  <p:tag name="NAME" val="Moon"/>
</p:tagLst>
</file>

<file path=ppt/tags/tag114.xml><?xml version="1.0" encoding="utf-8"?>
<p:tagLst xmlns:a="http://schemas.openxmlformats.org/drawingml/2006/main" xmlns:r="http://schemas.openxmlformats.org/officeDocument/2006/relationships" xmlns:p="http://schemas.openxmlformats.org/presentationml/2006/main">
  <p:tag name="NAME" val="MoonShape"/>
</p:tagLst>
</file>

<file path=ppt/tags/tag11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16.xml><?xml version="1.0" encoding="utf-8"?>
<p:tagLst xmlns:a="http://schemas.openxmlformats.org/drawingml/2006/main" xmlns:r="http://schemas.openxmlformats.org/officeDocument/2006/relationships" xmlns:p="http://schemas.openxmlformats.org/presentationml/2006/main">
  <p:tag name="NAME" val="MoonShape"/>
</p:tagLst>
</file>

<file path=ppt/tags/tag11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8.xml><?xml version="1.0" encoding="utf-8"?>
<p:tagLst xmlns:a="http://schemas.openxmlformats.org/drawingml/2006/main" xmlns:r="http://schemas.openxmlformats.org/officeDocument/2006/relationships" xmlns:p="http://schemas.openxmlformats.org/presentationml/2006/main">
  <p:tag name="NAME" val="MoonShape"/>
</p:tagLst>
</file>

<file path=ppt/tags/tag119.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NAME" val="MoonShape"/>
</p:tagLst>
</file>

<file path=ppt/tags/tag12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22.xml><?xml version="1.0" encoding="utf-8"?>
<p:tagLst xmlns:a="http://schemas.openxmlformats.org/drawingml/2006/main" xmlns:r="http://schemas.openxmlformats.org/officeDocument/2006/relationships" xmlns:p="http://schemas.openxmlformats.org/presentationml/2006/main">
  <p:tag name="NAME" val="MoonShape"/>
</p:tagLst>
</file>

<file path=ppt/tags/tag123.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sHTQ6aE1FUueBjeionU4y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t2FghYCecUSzDCQYPj5As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zzwyNSiD.0uv2jDvvEqj5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ZxNa6W0Q30CdpEWyXl3qS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dJN6zLzZxkWVdrH4M83QG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dWM5oAhqLkeVmOn9auX.4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rT31jqmvi068ewiweQqCp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CXSv6HaXkk6k176u1oxAP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JIgVfTzo0UCZXJc4U8pzV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AE8P0GGBXES7k8_Y.HznN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SvPRDnPyqUKl697wcu5S_Q"/>
</p:tagLst>
</file>

<file path=ppt/tags/tag26.xml><?xml version="1.0" encoding="utf-8"?>
<p:tagLst xmlns:a="http://schemas.openxmlformats.org/drawingml/2006/main" xmlns:r="http://schemas.openxmlformats.org/officeDocument/2006/relationships" xmlns:p="http://schemas.openxmlformats.org/presentationml/2006/main">
  <p:tag name="NAME" val="Moon"/>
</p:tagLst>
</file>

<file path=ppt/tags/tag27.xml><?xml version="1.0" encoding="utf-8"?>
<p:tagLst xmlns:a="http://schemas.openxmlformats.org/drawingml/2006/main" xmlns:r="http://schemas.openxmlformats.org/officeDocument/2006/relationships" xmlns:p="http://schemas.openxmlformats.org/presentationml/2006/main">
  <p:tag name="NAME" val="Moon"/>
</p:tagLst>
</file>

<file path=ppt/tags/tag28.xml><?xml version="1.0" encoding="utf-8"?>
<p:tagLst xmlns:a="http://schemas.openxmlformats.org/drawingml/2006/main" xmlns:r="http://schemas.openxmlformats.org/officeDocument/2006/relationships" xmlns:p="http://schemas.openxmlformats.org/presentationml/2006/main">
  <p:tag name="NAME" val="Moon"/>
</p:tagLst>
</file>

<file path=ppt/tags/tag29.xml><?xml version="1.0" encoding="utf-8"?>
<p:tagLst xmlns:a="http://schemas.openxmlformats.org/drawingml/2006/main" xmlns:r="http://schemas.openxmlformats.org/officeDocument/2006/relationships" xmlns:p="http://schemas.openxmlformats.org/presentationml/2006/main">
  <p:tag name="NAME" val="Moon"/>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30.xml><?xml version="1.0" encoding="utf-8"?>
<p:tagLst xmlns:a="http://schemas.openxmlformats.org/drawingml/2006/main" xmlns:r="http://schemas.openxmlformats.org/officeDocument/2006/relationships" xmlns:p="http://schemas.openxmlformats.org/presentationml/2006/main">
  <p:tag name="NAME" val="Moon"/>
</p:tagLst>
</file>

<file path=ppt/tags/tag31.xml><?xml version="1.0" encoding="utf-8"?>
<p:tagLst xmlns:a="http://schemas.openxmlformats.org/drawingml/2006/main" xmlns:r="http://schemas.openxmlformats.org/officeDocument/2006/relationships" xmlns:p="http://schemas.openxmlformats.org/presentationml/2006/main">
  <p:tag name="NAME" val="MoonShape"/>
</p:tagLst>
</file>

<file path=ppt/tags/tag3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3.xml><?xml version="1.0" encoding="utf-8"?>
<p:tagLst xmlns:a="http://schemas.openxmlformats.org/drawingml/2006/main" xmlns:r="http://schemas.openxmlformats.org/officeDocument/2006/relationships" xmlns:p="http://schemas.openxmlformats.org/presentationml/2006/main">
  <p:tag name="NAME" val="MoonShape"/>
</p:tagLst>
</file>

<file path=ppt/tags/tag3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5.xml><?xml version="1.0" encoding="utf-8"?>
<p:tagLst xmlns:a="http://schemas.openxmlformats.org/drawingml/2006/main" xmlns:r="http://schemas.openxmlformats.org/officeDocument/2006/relationships" xmlns:p="http://schemas.openxmlformats.org/presentationml/2006/main">
  <p:tag name="NAME" val="MoonShape"/>
</p:tagLst>
</file>

<file path=ppt/tags/tag36.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37.xml><?xml version="1.0" encoding="utf-8"?>
<p:tagLst xmlns:a="http://schemas.openxmlformats.org/drawingml/2006/main" xmlns:r="http://schemas.openxmlformats.org/officeDocument/2006/relationships" xmlns:p="http://schemas.openxmlformats.org/presentationml/2006/main">
  <p:tag name="NAME" val="MoonShape"/>
</p:tagLst>
</file>

<file path=ppt/tags/tag3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9.xml><?xml version="1.0" encoding="utf-8"?>
<p:tagLst xmlns:a="http://schemas.openxmlformats.org/drawingml/2006/main" xmlns:r="http://schemas.openxmlformats.org/officeDocument/2006/relationships" xmlns:p="http://schemas.openxmlformats.org/presentationml/2006/main">
  <p:tag name="NAME" val="MoonShap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sHTQ6aE1FUueBjeionU4y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t2FghYCecUSzDCQYPj5AsQ"/>
</p:tagLst>
</file>

<file path=ppt/theme/theme1.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10.xml><?xml version="1.0" encoding="utf-8"?>
<a:theme xmlns:a="http://schemas.openxmlformats.org/drawingml/2006/main" name="2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12.xml><?xml version="1.0" encoding="utf-8"?>
<a:theme xmlns:a="http://schemas.openxmlformats.org/drawingml/2006/main" name="2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13.xml><?xml version="1.0" encoding="utf-8"?>
<a:theme xmlns:a="http://schemas.openxmlformats.org/drawingml/2006/main" name="3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5.xml><?xml version="1.0" encoding="utf-8"?>
<a:theme xmlns:a="http://schemas.openxmlformats.org/drawingml/2006/main" name="1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7.xml><?xml version="1.0" encoding="utf-8"?>
<a:theme xmlns:a="http://schemas.openxmlformats.org/drawingml/2006/main" name="OHS Monthly Theme_Lessons Learned_September 2024 (003)">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8.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9.xml><?xml version="1.0" encoding="utf-8"?>
<a:theme xmlns:a="http://schemas.openxmlformats.org/drawingml/2006/main" name="2_Office Theme">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A76ED4FE60E74AB31C3DA5ABD6A92E" ma:contentTypeVersion="12" ma:contentTypeDescription="Create a new document." ma:contentTypeScope="" ma:versionID="f3bab8acd6baa88991a72aff0b7547bb">
  <xsd:schema xmlns:xsd="http://www.w3.org/2001/XMLSchema" xmlns:xs="http://www.w3.org/2001/XMLSchema" xmlns:p="http://schemas.microsoft.com/office/2006/metadata/properties" xmlns:ns2="ca2a5a73-32ac-4a3f-84fb-27ef866f1b3f" xmlns:ns3="1c215b47-9e11-44bf-8890-c0285433e146" targetNamespace="http://schemas.microsoft.com/office/2006/metadata/properties" ma:root="true" ma:fieldsID="f5273bd19c037d5aac6262e6480377a0" ns2:_="" ns3:_="">
    <xsd:import namespace="ca2a5a73-32ac-4a3f-84fb-27ef866f1b3f"/>
    <xsd:import namespace="1c215b47-9e11-44bf-8890-c0285433e14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2a5a73-32ac-4a3f-84fb-27ef866f1b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5fa3029-581b-4330-9c67-5ed5a891eaa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c215b47-9e11-44bf-8890-c0285433e14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66f1751-53fb-49cb-b161-09a40883408c}" ma:internalName="TaxCatchAll" ma:showField="CatchAllData" ma:web="1c215b47-9e11-44bf-8890-c0285433e1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a2a5a73-32ac-4a3f-84fb-27ef866f1b3f">
      <Terms xmlns="http://schemas.microsoft.com/office/infopath/2007/PartnerControls"/>
    </lcf76f155ced4ddcb4097134ff3c332f>
    <TaxCatchAll xmlns="1c215b47-9e11-44bf-8890-c0285433e14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074ADF-2DFF-4B4B-A953-A85D55E839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2a5a73-32ac-4a3f-84fb-27ef866f1b3f"/>
    <ds:schemaRef ds:uri="1c215b47-9e11-44bf-8890-c0285433e1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8BD29A-A5D4-4C02-980B-7A9FB71BF2C8}">
  <ds:schemaRefs>
    <ds:schemaRef ds:uri="b6d14060-dfcb-43c2-8ed7-ba951b26e441"/>
    <ds:schemaRef ds:uri="http://schemas.microsoft.com/office/2006/documentManagement/types"/>
    <ds:schemaRef ds:uri="http://purl.org/dc/dcmitype/"/>
    <ds:schemaRef ds:uri="http://purl.org/dc/elements/1.1/"/>
    <ds:schemaRef ds:uri="http://purl.org/dc/terms/"/>
    <ds:schemaRef ds:uri="http://schemas.microsoft.com/office/infopath/2007/PartnerControls"/>
    <ds:schemaRef ds:uri="http://schemas.microsoft.com/office/2006/metadata/properties"/>
    <ds:schemaRef ds:uri="49abce9b-52f3-480d-b546-a46d7b49d318"/>
    <ds:schemaRef ds:uri="http://schemas.openxmlformats.org/package/2006/metadata/core-properties"/>
    <ds:schemaRef ds:uri="http://www.w3.org/XML/1998/namespace"/>
    <ds:schemaRef ds:uri="ca2a5a73-32ac-4a3f-84fb-27ef866f1b3f"/>
    <ds:schemaRef ds:uri="1c215b47-9e11-44bf-8890-c0285433e146"/>
  </ds:schemaRefs>
</ds:datastoreItem>
</file>

<file path=customXml/itemProps3.xml><?xml version="1.0" encoding="utf-8"?>
<ds:datastoreItem xmlns:ds="http://schemas.openxmlformats.org/officeDocument/2006/customXml" ds:itemID="{DAE5EC1A-C6C1-465E-8D2A-39D31A75BF2D}">
  <ds:schemaRefs>
    <ds:schemaRef ds:uri="http://schemas.microsoft.com/sharepoint/v3/contenttype/forms"/>
  </ds:schemaRefs>
</ds:datastoreItem>
</file>

<file path=docMetadata/LabelInfo.xml><?xml version="1.0" encoding="utf-8"?>
<clbl:labelList xmlns:clbl="http://schemas.microsoft.com/office/2020/mipLabelMetadata">
  <clbl:label id="{93aedbdc-cc67-4652-aa12-d250a876ae79}" enabled="0" method="" siteId="{93aedbdc-cc67-4652-aa12-d250a876ae79}" removed="1"/>
</clbl:labelList>
</file>

<file path=docProps/app.xml><?xml version="1.0" encoding="utf-8"?>
<Properties xmlns="http://schemas.openxmlformats.org/officeDocument/2006/extended-properties" xmlns:vt="http://schemas.openxmlformats.org/officeDocument/2006/docPropsVTypes">
  <Template/>
  <TotalTime>41598</TotalTime>
  <Words>2470</Words>
  <Application>Microsoft Office PowerPoint</Application>
  <PresentationFormat>Widescreen</PresentationFormat>
  <Paragraphs>129</Paragraphs>
  <Slides>17</Slides>
  <Notes>1</Notes>
  <HiddenSlides>0</HiddenSlides>
  <MMClips>0</MMClips>
  <ScaleCrop>false</ScaleCrop>
  <HeadingPairs>
    <vt:vector size="8" baseType="variant">
      <vt:variant>
        <vt:lpstr>Fonts Used</vt:lpstr>
      </vt:variant>
      <vt:variant>
        <vt:i4>5</vt:i4>
      </vt:variant>
      <vt:variant>
        <vt:lpstr>Theme</vt:lpstr>
      </vt:variant>
      <vt:variant>
        <vt:i4>13</vt:i4>
      </vt:variant>
      <vt:variant>
        <vt:lpstr>Embedded OLE Servers</vt:lpstr>
      </vt:variant>
      <vt:variant>
        <vt:i4>1</vt:i4>
      </vt:variant>
      <vt:variant>
        <vt:lpstr>Slide Titles</vt:lpstr>
      </vt:variant>
      <vt:variant>
        <vt:i4>17</vt:i4>
      </vt:variant>
    </vt:vector>
  </HeadingPairs>
  <TitlesOfParts>
    <vt:vector size="36" baseType="lpstr">
      <vt:lpstr>Arial</vt:lpstr>
      <vt:lpstr>Calibri</vt:lpstr>
      <vt:lpstr>Courier New</vt:lpstr>
      <vt:lpstr>Gill Sans MT</vt:lpstr>
      <vt:lpstr>Wingdings</vt:lpstr>
      <vt:lpstr>Content Slide Master</vt:lpstr>
      <vt:lpstr>Default Design</vt:lpstr>
      <vt:lpstr>4_Content Slide Master</vt:lpstr>
      <vt:lpstr>Office Theme</vt:lpstr>
      <vt:lpstr>1_Default Design</vt:lpstr>
      <vt:lpstr>6_Content Slide Master</vt:lpstr>
      <vt:lpstr>OHS Monthly Theme_Lessons Learned_September 2024 (003)</vt:lpstr>
      <vt:lpstr>1_Content Slide Master</vt:lpstr>
      <vt:lpstr>2_Office Theme</vt:lpstr>
      <vt:lpstr>2_Default Design</vt:lpstr>
      <vt:lpstr>5_Content Slide Master</vt:lpstr>
      <vt:lpstr>2_Content Slide Master</vt:lpstr>
      <vt:lpstr>3_Default Design</vt:lpstr>
      <vt:lpstr>think-cell Slide</vt:lpstr>
      <vt:lpstr>Life-saving Rules Standard 240-62196227 (Rev7)</vt:lpstr>
      <vt:lpstr>Introduction</vt:lpstr>
      <vt:lpstr>Scope &amp; Purpose</vt:lpstr>
      <vt:lpstr>Applicability and Effective date</vt:lpstr>
      <vt:lpstr>Key definitions added or amended</vt:lpstr>
      <vt:lpstr>Roles and Responsibilities: Risk and Sustainability OHS Department </vt:lpstr>
      <vt:lpstr>Roles and Responsibilities: All Groups/Divisions</vt:lpstr>
      <vt:lpstr>Roles and Responsibilities: All employees (Eskom and contractors)</vt:lpstr>
      <vt:lpstr>Document content</vt:lpstr>
      <vt:lpstr>Eskom Life-Saving Rules</vt:lpstr>
      <vt:lpstr>Eskom Life-Saving Rules</vt:lpstr>
      <vt:lpstr>Eskom Life-Saving Rules</vt:lpstr>
      <vt:lpstr>Eskom Life-Saving Rules</vt:lpstr>
      <vt:lpstr>Eskom Life-Saving Rules</vt:lpstr>
      <vt:lpstr>Eskom Life-Saving Rules</vt:lpstr>
      <vt:lpstr>Consequences of Violating a Life-Saving Rule</vt:lpstr>
      <vt:lpstr>Related/ Supporting Documents</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Hanlie Smit</dc:creator>
  <cp:lastModifiedBy>Tagishi  Fenyane</cp:lastModifiedBy>
  <cp:revision>539</cp:revision>
  <dcterms:created xsi:type="dcterms:W3CDTF">2020-01-06T09:48:40Z</dcterms:created>
  <dcterms:modified xsi:type="dcterms:W3CDTF">2026-05-06T11:49:25Z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0x01010048A76ED4FE60E74AB31C3DA5ABD6A92E</vt:lpwstr>
  </property>
</Properties>
</file>