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heme/theme4.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2" r:id="rId5"/>
    <p:sldMasterId id="2147483727" r:id="rId6"/>
  </p:sldMasterIdLst>
  <p:notesMasterIdLst>
    <p:notesMasterId r:id="rId13"/>
  </p:notesMasterIdLst>
  <p:sldIdLst>
    <p:sldId id="308" r:id="rId7"/>
    <p:sldId id="2147483222" r:id="rId8"/>
    <p:sldId id="2147483223" r:id="rId9"/>
    <p:sldId id="2147483224" r:id="rId10"/>
    <p:sldId id="2147483225" r:id="rId11"/>
    <p:sldId id="2147483221" r:id="rId12"/>
  </p:sldIdLst>
  <p:sldSz cx="12192000" cy="6858000"/>
  <p:notesSz cx="6858000" cy="9144000"/>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B4004C-EA86-176F-B3D2-BEBA069F5769}" name="Stefanie Mpiyakhe" initials="SM" userId="S::stef@bravegroup.co.za::5232a352-55aa-490d-a92f-c050863fe62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B6AA"/>
    <a:srgbClr val="ACC3C3"/>
    <a:srgbClr val="E4BC7F"/>
    <a:srgbClr val="C2C382"/>
    <a:srgbClr val="CA9987"/>
    <a:srgbClr val="B49180"/>
    <a:srgbClr val="82A5A5"/>
    <a:srgbClr val="D69B40"/>
    <a:srgbClr val="A3A543"/>
    <a:srgbClr val="B06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6" autoAdjust="0"/>
    <p:restoredTop sz="94660"/>
  </p:normalViewPr>
  <p:slideViewPr>
    <p:cSldViewPr snapToGrid="0">
      <p:cViewPr varScale="1">
        <p:scale>
          <a:sx n="63" d="100"/>
          <a:sy n="63" d="100"/>
        </p:scale>
        <p:origin x="67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4.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FE79EC-29B1-4A54-B46B-ADFA5C0A41D5}" type="datetimeFigureOut">
              <a:rPr lang="en-ZA" smtClean="0"/>
              <a:t>2026/06/18</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CA291F-663B-47B1-87DD-51E5B01DA0AE}" type="slidenum">
              <a:rPr lang="en-ZA" smtClean="0"/>
              <a:t>‹#›</a:t>
            </a:fld>
            <a:endParaRPr lang="en-ZA" dirty="0"/>
          </a:p>
        </p:txBody>
      </p:sp>
    </p:spTree>
    <p:extLst>
      <p:ext uri="{BB962C8B-B14F-4D97-AF65-F5344CB8AC3E}">
        <p14:creationId xmlns:p14="http://schemas.microsoft.com/office/powerpoint/2010/main" val="2385645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slideMaster" Target="../slideMasters/slideMaster1.xml"/><Relationship Id="rId7" Type="http://schemas.openxmlformats.org/officeDocument/2006/relationships/image" Target="../media/image4.emf"/><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slideMaster" Target="../slideMasters/slideMaster3.xml"/><Relationship Id="rId7" Type="http://schemas.openxmlformats.org/officeDocument/2006/relationships/image" Target="../media/image4.emf"/><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8.png"/><Relationship Id="rId5" Type="http://schemas.openxmlformats.org/officeDocument/2006/relationships/image" Target="../media/image2.emf"/><Relationship Id="rId10" Type="http://schemas.openxmlformats.org/officeDocument/2006/relationships/image" Target="../media/image12.jpeg"/><Relationship Id="rId4" Type="http://schemas.openxmlformats.org/officeDocument/2006/relationships/oleObject" Target="../embeddings/oleObject2.bin"/><Relationship Id="rId9" Type="http://schemas.openxmlformats.org/officeDocument/2006/relationships/image" Target="../media/image5.emf"/></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13.jpeg"/><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slideMaster" Target="../slideMasters/slideMaster3.xml"/><Relationship Id="rId7" Type="http://schemas.openxmlformats.org/officeDocument/2006/relationships/image" Target="../media/image15.jpe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14.jpeg"/><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slideMaster" Target="../slideMasters/slideMaster3.xml"/><Relationship Id="rId7" Type="http://schemas.openxmlformats.org/officeDocument/2006/relationships/image" Target="../media/image2.emf"/><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oleObject" Target="../embeddings/oleObject2.bin"/><Relationship Id="rId5" Type="http://schemas.openxmlformats.org/officeDocument/2006/relationships/image" Target="../media/image17.jpeg"/><Relationship Id="rId4" Type="http://schemas.openxmlformats.org/officeDocument/2006/relationships/image" Target="../media/image4.emf"/><Relationship Id="rId9" Type="http://schemas.openxmlformats.org/officeDocument/2006/relationships/image" Target="../media/image18.jpe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Master" Target="../slideMasters/slideMaster3.xml"/><Relationship Id="rId7" Type="http://schemas.openxmlformats.org/officeDocument/2006/relationships/image" Target="../media/image5.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4.emf"/><Relationship Id="rId9" Type="http://schemas.openxmlformats.org/officeDocument/2006/relationships/image" Target="../media/image20.jpe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Master" Target="../slideMasters/slideMaster3.xml"/><Relationship Id="rId7" Type="http://schemas.openxmlformats.org/officeDocument/2006/relationships/image" Target="../media/image5.emf"/><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4.emf"/><Relationship Id="rId9" Type="http://schemas.openxmlformats.org/officeDocument/2006/relationships/image" Target="../media/image21.png"/></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2.emf"/><Relationship Id="rId4" Type="http://schemas.openxmlformats.org/officeDocument/2006/relationships/oleObject" Target="../embeddings/oleObject6.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emf"/><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2.emf"/><Relationship Id="rId4" Type="http://schemas.openxmlformats.org/officeDocument/2006/relationships/oleObject" Target="../embeddings/oleObject5.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2.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2.emf"/><Relationship Id="rId4" Type="http://schemas.openxmlformats.org/officeDocument/2006/relationships/oleObject" Target="../embeddings/oleObject6.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2.emf"/><Relationship Id="rId4" Type="http://schemas.openxmlformats.org/officeDocument/2006/relationships/oleObject" Target="../embeddings/oleObject5.bin"/></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slideMaster" Target="../slideMasters/slideMaster3.xml"/><Relationship Id="rId7" Type="http://schemas.openxmlformats.org/officeDocument/2006/relationships/image" Target="../media/image4.emf"/><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8.png"/><Relationship Id="rId5" Type="http://schemas.openxmlformats.org/officeDocument/2006/relationships/image" Target="../media/image2.emf"/><Relationship Id="rId10" Type="http://schemas.openxmlformats.org/officeDocument/2006/relationships/image" Target="../media/image10.jpeg"/><Relationship Id="rId4" Type="http://schemas.openxmlformats.org/officeDocument/2006/relationships/oleObject" Target="../embeddings/oleObject2.bin"/><Relationship Id="rId9" Type="http://schemas.openxmlformats.org/officeDocument/2006/relationships/image" Target="../media/image5.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DFF4CC-8DC4-7B7A-39C5-262F5C87F5B3}"/>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2" y="4144544"/>
            <a:ext cx="12191995" cy="2464129"/>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618049" y="1404737"/>
            <a:ext cx="7117690" cy="676275"/>
          </a:xfrm>
          <a:prstGeom prst="rect">
            <a:avLst/>
          </a:prstGeom>
        </p:spPr>
        <p:txBody>
          <a:bodyPr anchor="b">
            <a:normAutofit/>
          </a:bodyPr>
          <a:lstStyle>
            <a:lvl1pPr algn="r">
              <a:defRPr sz="2800">
                <a:solidFill>
                  <a:schemeClr val="tx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618050" y="2924226"/>
            <a:ext cx="7117689"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618049" y="3527025"/>
            <a:ext cx="7117690" cy="327025"/>
          </a:xfrm>
          <a:prstGeom prst="rect">
            <a:avLst/>
          </a:prstGeom>
        </p:spPr>
        <p:txBody>
          <a:bodyPr>
            <a:noAutofit/>
          </a:bodyPr>
          <a:lstStyle>
            <a:lvl1pPr marL="0" indent="0" algn="r">
              <a:buNone/>
              <a:defRPr sz="1800">
                <a:solidFill>
                  <a:schemeClr val="tx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sp>
        <p:nvSpPr>
          <p:cNvPr id="107" name="Rectangle 106">
            <a:extLst>
              <a:ext uri="{FF2B5EF4-FFF2-40B4-BE49-F238E27FC236}">
                <a16:creationId xmlns:a16="http://schemas.microsoft.com/office/drawing/2014/main" id="{70F73F9A-6527-43E5-9BDC-E6533EDAECC6}"/>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B025F6DC-490B-FE96-3826-453FA05719BC}"/>
              </a:ext>
            </a:extLst>
          </p:cNvPr>
          <p:cNvSpPr/>
          <p:nvPr userDrawn="1"/>
        </p:nvSpPr>
        <p:spPr>
          <a:xfrm>
            <a:off x="504232" y="3817647"/>
            <a:ext cx="1533524" cy="15166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DBCADFDE-56B9-04C2-BCE2-05120032D0AE}"/>
              </a:ext>
            </a:extLst>
          </p:cNvPr>
          <p:cNvPicPr>
            <a:picLocks noChangeAspect="1"/>
          </p:cNvPicPr>
          <p:nvPr userDrawn="1"/>
        </p:nvPicPr>
        <p:blipFill>
          <a:blip r:embed="rId7"/>
          <a:stretch>
            <a:fillRect/>
          </a:stretch>
        </p:blipFill>
        <p:spPr>
          <a:xfrm>
            <a:off x="504232" y="1784299"/>
            <a:ext cx="3937000" cy="3568700"/>
          </a:xfrm>
          <a:prstGeom prst="rect">
            <a:avLst/>
          </a:prstGeom>
        </p:spPr>
      </p:pic>
      <p:sp>
        <p:nvSpPr>
          <p:cNvPr id="9" name="Picture Placeholder 4">
            <a:extLst>
              <a:ext uri="{FF2B5EF4-FFF2-40B4-BE49-F238E27FC236}">
                <a16:creationId xmlns:a16="http://schemas.microsoft.com/office/drawing/2014/main" id="{46C2D1BC-19FC-6DDD-3EE5-86D738105E53}"/>
              </a:ext>
            </a:extLst>
          </p:cNvPr>
          <p:cNvSpPr>
            <a:spLocks noGrp="1"/>
          </p:cNvSpPr>
          <p:nvPr>
            <p:ph type="pic" sz="quarter" idx="13" hasCustomPrompt="1"/>
          </p:nvPr>
        </p:nvSpPr>
        <p:spPr>
          <a:xfrm>
            <a:off x="1000139" y="1921224"/>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 name="Oval 9">
            <a:extLst>
              <a:ext uri="{FF2B5EF4-FFF2-40B4-BE49-F238E27FC236}">
                <a16:creationId xmlns:a16="http://schemas.microsoft.com/office/drawing/2014/main" id="{D96E0838-0F9B-EF5D-E73C-CAF299B03244}"/>
              </a:ext>
            </a:extLst>
          </p:cNvPr>
          <p:cNvSpPr/>
          <p:nvPr userDrawn="1"/>
        </p:nvSpPr>
        <p:spPr>
          <a:xfrm>
            <a:off x="329249" y="3610137"/>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1">
            <a:extLst>
              <a:ext uri="{FF2B5EF4-FFF2-40B4-BE49-F238E27FC236}">
                <a16:creationId xmlns:a16="http://schemas.microsoft.com/office/drawing/2014/main" id="{71ABA184-90EF-886D-01F7-8ED79E7BB0CC}"/>
              </a:ext>
            </a:extLst>
          </p:cNvPr>
          <p:cNvSpPr>
            <a:spLocks noGrp="1"/>
          </p:cNvSpPr>
          <p:nvPr>
            <p:ph type="pic" sz="quarter" idx="14" hasCustomPrompt="1"/>
          </p:nvPr>
        </p:nvSpPr>
        <p:spPr>
          <a:xfrm>
            <a:off x="406138" y="3684749"/>
            <a:ext cx="1895476" cy="1895476"/>
          </a:xfrm>
          <a:prstGeom prst="ellipse">
            <a:avLst/>
          </a:prstGeom>
          <a:solidFill>
            <a:schemeClr val="accent2"/>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pic>
        <p:nvPicPr>
          <p:cNvPr id="12" name="Picture 11">
            <a:extLst>
              <a:ext uri="{FF2B5EF4-FFF2-40B4-BE49-F238E27FC236}">
                <a16:creationId xmlns:a16="http://schemas.microsoft.com/office/drawing/2014/main" id="{81417B6E-DCAF-E329-82FA-A9666987E521}"/>
              </a:ext>
            </a:extLst>
          </p:cNvPr>
          <p:cNvPicPr>
            <a:picLocks noChangeAspect="1"/>
          </p:cNvPicPr>
          <p:nvPr userDrawn="1"/>
        </p:nvPicPr>
        <p:blipFill>
          <a:blip r:embed="rId8"/>
          <a:stretch>
            <a:fillRect/>
          </a:stretch>
        </p:blipFill>
        <p:spPr>
          <a:xfrm>
            <a:off x="113202" y="3610137"/>
            <a:ext cx="2260600" cy="2044700"/>
          </a:xfrm>
          <a:prstGeom prst="rect">
            <a:avLst/>
          </a:prstGeom>
        </p:spPr>
      </p:pic>
    </p:spTree>
    <p:extLst>
      <p:ext uri="{BB962C8B-B14F-4D97-AF65-F5344CB8AC3E}">
        <p14:creationId xmlns:p14="http://schemas.microsoft.com/office/powerpoint/2010/main" val="2941499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618049" y="1541369"/>
            <a:ext cx="7117690" cy="676275"/>
          </a:xfrm>
          <a:prstGeom prst="rect">
            <a:avLst/>
          </a:prstGeom>
        </p:spPr>
        <p:txBody>
          <a:bodyPr anchor="b">
            <a:normAutofit/>
          </a:bodyPr>
          <a:lstStyle>
            <a:lvl1pPr algn="r">
              <a:lnSpc>
                <a:spcPct val="100000"/>
              </a:lnSpc>
              <a:spcBef>
                <a:spcPts val="200"/>
              </a:spcBef>
              <a:spcAft>
                <a:spcPts val="200"/>
              </a:spcAft>
              <a:defRPr sz="2800">
                <a:solidFill>
                  <a:schemeClr val="tx1"/>
                </a:solidFill>
                <a:latin typeface="+mj-lt"/>
                <a:cs typeface="Arial" panose="020B0604020202020204" pitchFamily="34" charset="0"/>
              </a:defRPr>
            </a:lvl1pPr>
          </a:lstStyle>
          <a:p>
            <a:r>
              <a:rPr lang="en-US" noProof="0"/>
              <a:t>Title of presentation</a:t>
            </a:r>
            <a:endParaRPr lang="en-ZA" noProof="0"/>
          </a:p>
        </p:txBody>
      </p:sp>
      <p:sp>
        <p:nvSpPr>
          <p:cNvPr id="64" name="Rectangle 4"/>
          <p:cNvSpPr>
            <a:spLocks noGrp="1" noChangeArrowheads="1"/>
          </p:cNvSpPr>
          <p:nvPr>
            <p:ph type="subTitle" idx="1" hasCustomPrompt="1"/>
          </p:nvPr>
        </p:nvSpPr>
        <p:spPr>
          <a:xfrm>
            <a:off x="4618050" y="3060858"/>
            <a:ext cx="7117689" cy="365126"/>
          </a:xfrm>
          <a:prstGeom prst="rect">
            <a:avLst/>
          </a:prstGeom>
        </p:spPr>
        <p:txBody>
          <a:bodyPr>
            <a:noAutofit/>
          </a:bodyPr>
          <a:lstStyle>
            <a:lvl1pPr marL="0" indent="0" algn="r">
              <a:lnSpc>
                <a:spcPct val="100000"/>
              </a:lnSpc>
              <a:spcBef>
                <a:spcPts val="200"/>
              </a:spcBef>
              <a:spcAft>
                <a:spcPts val="200"/>
              </a:spcAft>
              <a:buFontTx/>
              <a:buNone/>
              <a:defRPr sz="2000" b="1">
                <a:solidFill>
                  <a:srgbClr val="83725B"/>
                </a:solidFill>
                <a:latin typeface="+mj-lt"/>
                <a:cs typeface="Arial" panose="020B0604020202020204" pitchFamily="34" charset="0"/>
              </a:defRPr>
            </a:lvl1pPr>
          </a:lstStyle>
          <a:p>
            <a:r>
              <a:rPr lang="en-US" noProof="0"/>
              <a:t>Presented by:</a:t>
            </a:r>
            <a:endParaRPr lang="en-ZA" noProof="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618049" y="3663657"/>
            <a:ext cx="7117690" cy="327025"/>
          </a:xfrm>
          <a:prstGeom prst="rect">
            <a:avLst/>
          </a:prstGeom>
        </p:spPr>
        <p:txBody>
          <a:bodyPr>
            <a:noAutofit/>
          </a:bodyPr>
          <a:lstStyle>
            <a:lvl1pPr marL="0" indent="0" algn="r">
              <a:lnSpc>
                <a:spcPct val="100000"/>
              </a:lnSpc>
              <a:spcBef>
                <a:spcPts val="200"/>
              </a:spcBef>
              <a:spcAft>
                <a:spcPts val="200"/>
              </a:spcAft>
              <a:buNone/>
              <a:defRPr sz="1800">
                <a:solidFill>
                  <a:schemeClr val="tx1"/>
                </a:solidFill>
                <a:latin typeface="+mj-lt"/>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a:t>Date:</a:t>
            </a:r>
            <a:endParaRPr lang="en-US"/>
          </a:p>
        </p:txBody>
      </p:sp>
      <p:pic>
        <p:nvPicPr>
          <p:cNvPr id="2" name="Picture 1">
            <a:extLst>
              <a:ext uri="{FF2B5EF4-FFF2-40B4-BE49-F238E27FC236}">
                <a16:creationId xmlns:a16="http://schemas.microsoft.com/office/drawing/2014/main" id="{6EDFE70F-E9F2-B6C0-8D50-FCA6FE3BC737}"/>
              </a:ext>
            </a:extLst>
          </p:cNvPr>
          <p:cNvPicPr>
            <a:picLocks noChangeAspect="1"/>
          </p:cNvPicPr>
          <p:nvPr userDrawn="1"/>
        </p:nvPicPr>
        <p:blipFill rotWithShape="1">
          <a:blip r:embed="rId6" cstate="screen">
            <a:extLst>
              <a:ext uri="{28A0092B-C50C-407E-A947-70E740481C1C}">
                <a14:useLocalDpi xmlns:a14="http://schemas.microsoft.com/office/drawing/2010/main" val="0"/>
              </a:ext>
            </a:extLst>
          </a:blip>
          <a:srcRect/>
          <a:stretch/>
        </p:blipFill>
        <p:spPr>
          <a:xfrm>
            <a:off x="0" y="4450331"/>
            <a:ext cx="12192000" cy="2168772"/>
          </a:xfrm>
          <a:prstGeom prst="rect">
            <a:avLst/>
          </a:prstGeom>
        </p:spPr>
      </p:pic>
      <p:sp>
        <p:nvSpPr>
          <p:cNvPr id="6" name="Oval 5">
            <a:extLst>
              <a:ext uri="{FF2B5EF4-FFF2-40B4-BE49-F238E27FC236}">
                <a16:creationId xmlns:a16="http://schemas.microsoft.com/office/drawing/2014/main" id="{B025F6DC-490B-FE96-3826-453FA05719BC}"/>
              </a:ext>
            </a:extLst>
          </p:cNvPr>
          <p:cNvSpPr/>
          <p:nvPr userDrawn="1"/>
        </p:nvSpPr>
        <p:spPr>
          <a:xfrm>
            <a:off x="504232" y="3817647"/>
            <a:ext cx="1533524" cy="15166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latin typeface="+mj-lt"/>
            </a:endParaRPr>
          </a:p>
        </p:txBody>
      </p:sp>
      <p:pic>
        <p:nvPicPr>
          <p:cNvPr id="8" name="Picture 7">
            <a:extLst>
              <a:ext uri="{FF2B5EF4-FFF2-40B4-BE49-F238E27FC236}">
                <a16:creationId xmlns:a16="http://schemas.microsoft.com/office/drawing/2014/main" id="{DBCADFDE-56B9-04C2-BCE2-05120032D0AE}"/>
              </a:ext>
            </a:extLst>
          </p:cNvPr>
          <p:cNvPicPr>
            <a:picLocks noChangeAspect="1"/>
          </p:cNvPicPr>
          <p:nvPr userDrawn="1"/>
        </p:nvPicPr>
        <p:blipFill>
          <a:blip r:embed="rId7"/>
          <a:stretch>
            <a:fillRect/>
          </a:stretch>
        </p:blipFill>
        <p:spPr>
          <a:xfrm>
            <a:off x="504232" y="1784299"/>
            <a:ext cx="3937000" cy="3568700"/>
          </a:xfrm>
          <a:prstGeom prst="rect">
            <a:avLst/>
          </a:prstGeom>
        </p:spPr>
      </p:pic>
      <p:sp>
        <p:nvSpPr>
          <p:cNvPr id="9" name="Picture Placeholder 4">
            <a:extLst>
              <a:ext uri="{FF2B5EF4-FFF2-40B4-BE49-F238E27FC236}">
                <a16:creationId xmlns:a16="http://schemas.microsoft.com/office/drawing/2014/main" id="{46C2D1BC-19FC-6DDD-3EE5-86D738105E53}"/>
              </a:ext>
            </a:extLst>
          </p:cNvPr>
          <p:cNvSpPr>
            <a:spLocks noGrp="1"/>
          </p:cNvSpPr>
          <p:nvPr>
            <p:ph type="pic" sz="quarter" idx="13" hasCustomPrompt="1"/>
          </p:nvPr>
        </p:nvSpPr>
        <p:spPr>
          <a:xfrm>
            <a:off x="1000139" y="1921224"/>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blipFill dpi="0" rotWithShape="1">
            <a:blip r:embed="rId8">
              <a:extLst>
                <a:ext uri="{28A0092B-C50C-407E-A947-70E740481C1C}">
                  <a14:useLocalDpi xmlns:a14="http://schemas.microsoft.com/office/drawing/2010/main" val="0"/>
                </a:ext>
              </a:extLst>
            </a:blip>
            <a:srcRect/>
            <a:stretch>
              <a:fillRect/>
            </a:stretch>
          </a:blipFill>
          <a:ln>
            <a:noFill/>
          </a:ln>
        </p:spPr>
        <p:txBody>
          <a:bodyPr wrap="square" anchor="ctr">
            <a:noAutofit/>
          </a:bodyPr>
          <a:lstStyle>
            <a:lvl1pPr marL="0" indent="0" algn="ctr">
              <a:buNone/>
              <a:defRPr sz="2000">
                <a:solidFill>
                  <a:schemeClr val="bg1"/>
                </a:solidFill>
                <a:latin typeface="+mj-lt"/>
              </a:defRPr>
            </a:lvl1pPr>
          </a:lstStyle>
          <a:p>
            <a:r>
              <a:rPr lang="en-US"/>
              <a:t>Insert </a:t>
            </a:r>
            <a:br>
              <a:rPr lang="en-US"/>
            </a:br>
            <a:r>
              <a:rPr lang="en-US"/>
              <a:t>visual</a:t>
            </a:r>
          </a:p>
        </p:txBody>
      </p:sp>
      <p:sp>
        <p:nvSpPr>
          <p:cNvPr id="10" name="Oval 9">
            <a:extLst>
              <a:ext uri="{FF2B5EF4-FFF2-40B4-BE49-F238E27FC236}">
                <a16:creationId xmlns:a16="http://schemas.microsoft.com/office/drawing/2014/main" id="{D96E0838-0F9B-EF5D-E73C-CAF299B03244}"/>
              </a:ext>
            </a:extLst>
          </p:cNvPr>
          <p:cNvSpPr/>
          <p:nvPr userDrawn="1"/>
        </p:nvSpPr>
        <p:spPr>
          <a:xfrm>
            <a:off x="329249" y="3610137"/>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4" name="Picture 3">
            <a:extLst>
              <a:ext uri="{FF2B5EF4-FFF2-40B4-BE49-F238E27FC236}">
                <a16:creationId xmlns:a16="http://schemas.microsoft.com/office/drawing/2014/main" id="{3FAA28B5-6D88-0115-7804-7255C756AF0A}"/>
              </a:ext>
            </a:extLst>
          </p:cNvPr>
          <p:cNvPicPr>
            <a:picLocks noChangeAspect="1"/>
          </p:cNvPicPr>
          <p:nvPr userDrawn="1"/>
        </p:nvPicPr>
        <p:blipFill>
          <a:blip r:embed="rId9"/>
          <a:stretch>
            <a:fillRect/>
          </a:stretch>
        </p:blipFill>
        <p:spPr>
          <a:xfrm>
            <a:off x="83085" y="3628893"/>
            <a:ext cx="2260600" cy="2044700"/>
          </a:xfrm>
          <a:prstGeom prst="rect">
            <a:avLst/>
          </a:prstGeom>
          <a:noFill/>
        </p:spPr>
      </p:pic>
      <p:sp>
        <p:nvSpPr>
          <p:cNvPr id="11" name="Picture Placeholder 101">
            <a:extLst>
              <a:ext uri="{FF2B5EF4-FFF2-40B4-BE49-F238E27FC236}">
                <a16:creationId xmlns:a16="http://schemas.microsoft.com/office/drawing/2014/main" id="{71ABA184-90EF-886D-01F7-8ED79E7BB0CC}"/>
              </a:ext>
            </a:extLst>
          </p:cNvPr>
          <p:cNvSpPr>
            <a:spLocks noGrp="1"/>
          </p:cNvSpPr>
          <p:nvPr>
            <p:ph type="pic" sz="quarter" idx="14" hasCustomPrompt="1"/>
          </p:nvPr>
        </p:nvSpPr>
        <p:spPr>
          <a:xfrm>
            <a:off x="363010" y="3698163"/>
            <a:ext cx="1895476" cy="1895476"/>
          </a:xfrm>
          <a:prstGeom prst="ellipse">
            <a:avLst/>
          </a:prstGeom>
          <a:blipFill>
            <a:blip r:embed="rId10">
              <a:extLst>
                <a:ext uri="{28A0092B-C50C-407E-A947-70E740481C1C}">
                  <a14:useLocalDpi xmlns:a14="http://schemas.microsoft.com/office/drawing/2010/main" val="0"/>
                </a:ext>
              </a:extLst>
            </a:blip>
            <a:stretch>
              <a:fillRect/>
            </a:stretch>
          </a:blipFill>
          <a:ln>
            <a:solidFill>
              <a:schemeClr val="bg1"/>
            </a:solidFill>
          </a:ln>
        </p:spPr>
        <p:txBody>
          <a:bodyPr anchor="ctr"/>
          <a:lstStyle>
            <a:lvl1pPr marL="0" indent="0" algn="ctr">
              <a:buNone/>
              <a:defRPr sz="1800">
                <a:solidFill>
                  <a:schemeClr val="bg1"/>
                </a:solidFill>
                <a:latin typeface="+mj-lt"/>
              </a:defRPr>
            </a:lvl1pPr>
          </a:lstStyle>
          <a:p>
            <a:r>
              <a:rPr lang="en-US"/>
              <a:t>Insert visual</a:t>
            </a:r>
          </a:p>
        </p:txBody>
      </p:sp>
      <p:sp>
        <p:nvSpPr>
          <p:cNvPr id="5" name="Rectangle 4">
            <a:extLst>
              <a:ext uri="{FF2B5EF4-FFF2-40B4-BE49-F238E27FC236}">
                <a16:creationId xmlns:a16="http://schemas.microsoft.com/office/drawing/2014/main" id="{6D4B9D04-1E3E-B642-92CB-D46CB69548AB}"/>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62143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a:latin typeface="Arial" panose="020B0604020202020204" pitchFamily="34" charset="0"/>
              <a:ea typeface="+mj-ea"/>
              <a:cs typeface="+mj-cs"/>
              <a:sym typeface="Arial" panose="020B0604020202020204" pitchFamily="34" charset="0"/>
            </a:endParaRPr>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3825766"/>
            <a:ext cx="12192000" cy="2768709"/>
          </a:xfrm>
          <a:prstGeom prst="rect">
            <a:avLst/>
          </a:prstGeom>
          <a:blipFill>
            <a:blip r:embed="rId6" cstate="screen">
              <a:extLst>
                <a:ext uri="{28A0092B-C50C-407E-A947-70E740481C1C}">
                  <a14:useLocalDpi xmlns:a14="http://schemas.microsoft.com/office/drawing/2010/main" val="0"/>
                </a:ext>
              </a:extLst>
            </a:blip>
            <a:stretch>
              <a:fillRect/>
            </a:stretch>
          </a:blipFill>
        </p:spPr>
        <p:txBody>
          <a:bodyPr anchor="ctr"/>
          <a:lstStyle>
            <a:lvl1pPr marL="0" indent="0" algn="ctr">
              <a:buNone/>
              <a:defRPr sz="2400">
                <a:solidFill>
                  <a:schemeClr val="bg1"/>
                </a:solidFill>
                <a:latin typeface="+mj-lt"/>
              </a:defRPr>
            </a:lvl1pPr>
          </a:lstStyle>
          <a:p>
            <a:r>
              <a:rPr lang="en-US"/>
              <a:t>Insert </a:t>
            </a:r>
            <a:br>
              <a:rPr lang="en-US"/>
            </a:br>
            <a:r>
              <a:rPr lang="en-US"/>
              <a:t>visual</a:t>
            </a: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a:t>Divider Slide</a:t>
            </a:r>
            <a:endParaRPr lang="en-ZA" noProof="0"/>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62618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a:t>Divider Slide</a:t>
            </a:r>
            <a:endParaRPr lang="en-ZA" noProof="0"/>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3962400" y="4114808"/>
            <a:ext cx="4114800" cy="2451601"/>
          </a:xfrm>
          <a:prstGeom prst="rect">
            <a:avLst/>
          </a:prstGeom>
          <a:blipFill>
            <a:blip r:embed="rId6" cstate="screen">
              <a:extLst>
                <a:ext uri="{28A0092B-C50C-407E-A947-70E740481C1C}">
                  <a14:useLocalDpi xmlns:a14="http://schemas.microsoft.com/office/drawing/2010/main" val="0"/>
                </a:ext>
              </a:extLst>
            </a:blip>
            <a:stretch>
              <a:fillRect/>
            </a:stretch>
          </a:blipFill>
          <a:ln w="12700">
            <a:solidFill>
              <a:schemeClr val="tx2"/>
            </a:solidFill>
          </a:ln>
        </p:spPr>
        <p:txBody>
          <a:bodyPr anchor="ctr"/>
          <a:lstStyle>
            <a:lvl1pPr marL="0" indent="0" algn="ctr">
              <a:buNone/>
              <a:defRPr sz="2000">
                <a:solidFill>
                  <a:schemeClr val="bg1"/>
                </a:solidFill>
                <a:latin typeface="Gill Sans MT" panose="020B0502020104020203" pitchFamily="34" charset="0"/>
              </a:defRPr>
            </a:lvl1pPr>
          </a:lstStyle>
          <a:p>
            <a:r>
              <a:rPr lang="en-US"/>
              <a:t>Insert </a:t>
            </a:r>
            <a:br>
              <a:rPr lang="en-US"/>
            </a:br>
            <a:r>
              <a:rPr lang="en-US"/>
              <a:t>visual</a:t>
            </a:r>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8077200" y="4122494"/>
            <a:ext cx="4114800" cy="2451601"/>
          </a:xfrm>
          <a:prstGeom prst="rect">
            <a:avLst/>
          </a:prstGeom>
          <a:blipFill>
            <a:blip r:embed="rId7" cstate="screen">
              <a:extLst>
                <a:ext uri="{28A0092B-C50C-407E-A947-70E740481C1C}">
                  <a14:useLocalDpi xmlns:a14="http://schemas.microsoft.com/office/drawing/2010/main" val="0"/>
                </a:ext>
              </a:extLst>
            </a:blip>
            <a:stretch>
              <a:fillRect/>
            </a:stretch>
          </a:blipFill>
          <a:ln w="12700">
            <a:solidFill>
              <a:schemeClr val="bg1"/>
            </a:solidFill>
          </a:ln>
        </p:spPr>
        <p:txBody>
          <a:bodyPr anchor="ctr"/>
          <a:lstStyle>
            <a:lvl1pPr marL="0" indent="0" algn="ctr">
              <a:buNone/>
              <a:defRPr sz="2000">
                <a:solidFill>
                  <a:schemeClr val="bg1"/>
                </a:solidFill>
                <a:latin typeface="Gill Sans MT" panose="020B0502020104020203" pitchFamily="34" charset="0"/>
              </a:defRPr>
            </a:lvl1pPr>
          </a:lstStyle>
          <a:p>
            <a:r>
              <a:rPr lang="en-US"/>
              <a:t>Insert </a:t>
            </a:r>
            <a:br>
              <a:rPr lang="en-US"/>
            </a:br>
            <a:r>
              <a:rPr lang="en-US"/>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0" y="4122495"/>
            <a:ext cx="3962400" cy="2451601"/>
          </a:xfrm>
          <a:prstGeom prst="rect">
            <a:avLst/>
          </a:prstGeom>
          <a:blipFill dpi="0" rotWithShape="1">
            <a:blip r:embed="rId8" cstate="screen">
              <a:extLst>
                <a:ext uri="{28A0092B-C50C-407E-A947-70E740481C1C}">
                  <a14:useLocalDpi xmlns:a14="http://schemas.microsoft.com/office/drawing/2010/main" val="0"/>
                </a:ext>
              </a:extLst>
            </a:blip>
            <a:srcRect/>
            <a:stretch>
              <a:fillRect/>
            </a:stretch>
          </a:blipFill>
          <a:ln w="12700">
            <a:solidFill>
              <a:schemeClr val="bg1"/>
            </a:solidFill>
          </a:ln>
        </p:spPr>
        <p:txBody>
          <a:bodyPr anchor="ctr"/>
          <a:lstStyle>
            <a:lvl1pPr marL="0" indent="0" algn="ctr">
              <a:buNone/>
              <a:defRPr sz="2000">
                <a:solidFill>
                  <a:schemeClr val="bg1"/>
                </a:solidFill>
                <a:latin typeface="Gill Sans MT" panose="020B0502020104020203" pitchFamily="34" charset="0"/>
              </a:defRPr>
            </a:lvl1pPr>
          </a:lstStyle>
          <a:p>
            <a:r>
              <a:rPr lang="en-US"/>
              <a:t>Insert </a:t>
            </a:r>
            <a:br>
              <a:rPr lang="en-US"/>
            </a:br>
            <a:r>
              <a:rPr lang="en-US"/>
              <a:t>visual</a:t>
            </a:r>
          </a:p>
        </p:txBody>
      </p:sp>
    </p:spTree>
    <p:extLst>
      <p:ext uri="{BB962C8B-B14F-4D97-AF65-F5344CB8AC3E}">
        <p14:creationId xmlns:p14="http://schemas.microsoft.com/office/powerpoint/2010/main" val="674735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clusion Chapter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7C3906-7D26-F847-D210-DC8F472D4016}"/>
              </a:ext>
            </a:extLst>
          </p:cNvPr>
          <p:cNvPicPr>
            <a:picLocks noChangeAspect="1"/>
          </p:cNvPicPr>
          <p:nvPr userDrawn="1"/>
        </p:nvPicPr>
        <p:blipFill>
          <a:blip r:embed="rId4"/>
          <a:stretch>
            <a:fillRect/>
          </a:stretch>
        </p:blipFill>
        <p:spPr>
          <a:xfrm>
            <a:off x="847291" y="1463747"/>
            <a:ext cx="3937000" cy="3568700"/>
          </a:xfrm>
          <a:prstGeom prst="rect">
            <a:avLst/>
          </a:prstGeom>
        </p:spPr>
      </p:pic>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blipFill dpi="0" rotWithShape="1">
            <a:blip r:embed="rId5" cstate="print">
              <a:extLst>
                <a:ext uri="{28A0092B-C50C-407E-A947-70E740481C1C}">
                  <a14:useLocalDpi xmlns:a14="http://schemas.microsoft.com/office/drawing/2010/main" val="0"/>
                </a:ext>
              </a:extLst>
            </a:blip>
            <a:srcRect/>
            <a:stretch>
              <a:fillRect/>
            </a:stretch>
          </a:blipFill>
          <a:ln>
            <a:noFill/>
          </a:ln>
        </p:spPr>
        <p:txBody>
          <a:bodyPr wrap="square" anchor="ctr">
            <a:noAutofit/>
          </a:bodyPr>
          <a:lstStyle>
            <a:lvl1pPr marL="0" indent="0" algn="ctr">
              <a:buNone/>
              <a:defRPr sz="2400">
                <a:solidFill>
                  <a:schemeClr val="bg1"/>
                </a:solidFill>
                <a:latin typeface="+mj-lt"/>
              </a:defRPr>
            </a:lvl1pPr>
          </a:lstStyle>
          <a:p>
            <a:r>
              <a:rPr lang="en-US"/>
              <a:t>Insert </a:t>
            </a:r>
            <a:br>
              <a:rPr lang="en-US"/>
            </a:br>
            <a:r>
              <a:rPr lang="en-US"/>
              <a:t>visual</a:t>
            </a:r>
          </a:p>
        </p:txBody>
      </p:sp>
      <p:sp>
        <p:nvSpPr>
          <p:cNvPr id="10" name="Oval 9">
            <a:extLst>
              <a:ext uri="{FF2B5EF4-FFF2-40B4-BE49-F238E27FC236}">
                <a16:creationId xmlns:a16="http://schemas.microsoft.com/office/drawing/2014/main" id="{35DBF5CF-E6CC-1A85-FDB1-B49B23179B88}"/>
              </a:ext>
            </a:extLst>
          </p:cNvPr>
          <p:cNvSpPr/>
          <p:nvPr userDrawn="1"/>
        </p:nvSpPr>
        <p:spPr>
          <a:xfrm>
            <a:off x="672308" y="3289585"/>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a:t>Divider Slide</a:t>
            </a:r>
            <a:endParaRPr lang="en-ZA" noProof="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716426"/>
            <a:ext cx="12192000" cy="14157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3438781-E333-E871-DE61-8750EF6EEC4A}"/>
              </a:ext>
            </a:extLst>
          </p:cNvPr>
          <p:cNvPicPr>
            <a:picLocks noChangeAspect="1"/>
          </p:cNvPicPr>
          <p:nvPr userDrawn="1"/>
        </p:nvPicPr>
        <p:blipFill>
          <a:blip r:embed="rId8"/>
          <a:stretch>
            <a:fillRect/>
          </a:stretch>
        </p:blipFill>
        <p:spPr>
          <a:xfrm>
            <a:off x="456407" y="3284651"/>
            <a:ext cx="2260600" cy="2044700"/>
          </a:xfrm>
          <a:prstGeom prst="rect">
            <a:avLst/>
          </a:prstGeom>
          <a:noFill/>
        </p:spPr>
      </p:pic>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34751" y="3359263"/>
            <a:ext cx="1895476" cy="1895476"/>
          </a:xfrm>
          <a:prstGeom prst="ellipse">
            <a:avLst/>
          </a:prstGeom>
          <a:blipFill dpi="0" rotWithShape="1">
            <a:blip r:embed="rId9" cstate="print">
              <a:extLst>
                <a:ext uri="{28A0092B-C50C-407E-A947-70E740481C1C}">
                  <a14:useLocalDpi xmlns:a14="http://schemas.microsoft.com/office/drawing/2010/main" val="0"/>
                </a:ext>
              </a:extLst>
            </a:blip>
            <a:srcRect/>
            <a:stretch>
              <a:fillRect/>
            </a:stretch>
          </a:blipFill>
          <a:ln>
            <a:solidFill>
              <a:schemeClr val="tx2"/>
            </a:solidFill>
          </a:ln>
        </p:spPr>
        <p:txBody>
          <a:bodyPr anchor="ctr"/>
          <a:lstStyle>
            <a:lvl1pPr marL="0" indent="0" algn="ctr">
              <a:buNone/>
              <a:defRPr sz="2000">
                <a:solidFill>
                  <a:schemeClr val="bg1"/>
                </a:solidFill>
                <a:latin typeface="+mj-lt"/>
              </a:defRPr>
            </a:lvl1pPr>
          </a:lstStyle>
          <a:p>
            <a:r>
              <a:rPr lang="en-US"/>
              <a:t>Insert visual</a:t>
            </a:r>
          </a:p>
        </p:txBody>
      </p:sp>
      <p:sp>
        <p:nvSpPr>
          <p:cNvPr id="2" name="Slide Number Placeholder 5">
            <a:extLst>
              <a:ext uri="{FF2B5EF4-FFF2-40B4-BE49-F238E27FC236}">
                <a16:creationId xmlns:a16="http://schemas.microsoft.com/office/drawing/2014/main" id="{637F158C-4E6E-29D3-72FF-7FB4F49C3F25}"/>
              </a:ext>
            </a:extLst>
          </p:cNvPr>
          <p:cNvSpPr>
            <a:spLocks noGrp="1"/>
          </p:cNvSpPr>
          <p:nvPr>
            <p:ph type="sldNum" sz="quarter" idx="4"/>
          </p:nvPr>
        </p:nvSpPr>
        <p:spPr>
          <a:xfrm>
            <a:off x="11397802" y="6534733"/>
            <a:ext cx="347729" cy="155212"/>
          </a:xfrm>
          <a:prstGeom prst="rect">
            <a:avLst/>
          </a:prstGeom>
        </p:spPr>
        <p:txBody>
          <a:bodyPr vert="horz" lIns="91440" tIns="45720" rIns="91440" bIns="45720" rtlCol="0" anchor="ctr"/>
          <a:lstStyle>
            <a:lvl1pPr algn="r">
              <a:defRPr sz="1000">
                <a:solidFill>
                  <a:schemeClr val="tx1">
                    <a:tint val="75000"/>
                  </a:schemeClr>
                </a:solidFill>
                <a:latin typeface="Gill Sans MT" panose="020B0502020104020203" pitchFamily="34" charset="0"/>
                <a:cs typeface="Arial" panose="020B0604020202020204" pitchFamily="34" charset="0"/>
              </a:defRPr>
            </a:lvl1pPr>
          </a:lstStyle>
          <a:p>
            <a:fld id="{56B1497D-D85C-49F0-B0C9-9C5FED4EAE9E}" type="slidenum">
              <a:rPr lang="en-ZA" smtClean="0"/>
              <a:pPr/>
              <a:t>‹#›</a:t>
            </a:fld>
            <a:endParaRPr lang="en-ZA"/>
          </a:p>
        </p:txBody>
      </p:sp>
    </p:spTree>
    <p:extLst>
      <p:ext uri="{BB962C8B-B14F-4D97-AF65-F5344CB8AC3E}">
        <p14:creationId xmlns:p14="http://schemas.microsoft.com/office/powerpoint/2010/main" val="2358047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onclusion Chapter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7C3906-7D26-F847-D210-DC8F472D4016}"/>
              </a:ext>
            </a:extLst>
          </p:cNvPr>
          <p:cNvPicPr>
            <a:picLocks noChangeAspect="1"/>
          </p:cNvPicPr>
          <p:nvPr userDrawn="1"/>
        </p:nvPicPr>
        <p:blipFill>
          <a:blip r:embed="rId4"/>
          <a:stretch>
            <a:fillRect/>
          </a:stretch>
        </p:blipFill>
        <p:spPr>
          <a:xfrm>
            <a:off x="847291" y="1463747"/>
            <a:ext cx="3937000" cy="3568700"/>
          </a:xfrm>
          <a:prstGeom prst="rect">
            <a:avLst/>
          </a:prstGeom>
        </p:spPr>
      </p:pic>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txBody>
          <a:bodyPr wrap="square" anchor="ctr">
            <a:noAutofit/>
          </a:bodyPr>
          <a:lstStyle>
            <a:lvl1pPr marL="0" indent="0" algn="ctr">
              <a:buNone/>
              <a:defRPr sz="2400">
                <a:solidFill>
                  <a:schemeClr val="bg1"/>
                </a:solidFill>
                <a:latin typeface="+mj-lt"/>
              </a:defRPr>
            </a:lvl1pPr>
          </a:lstStyle>
          <a:p>
            <a:endParaRPr lang="en-US"/>
          </a:p>
        </p:txBody>
      </p:sp>
      <p:sp>
        <p:nvSpPr>
          <p:cNvPr id="10" name="Oval 9">
            <a:extLst>
              <a:ext uri="{FF2B5EF4-FFF2-40B4-BE49-F238E27FC236}">
                <a16:creationId xmlns:a16="http://schemas.microsoft.com/office/drawing/2014/main" id="{35DBF5CF-E6CC-1A85-FDB1-B49B23179B88}"/>
              </a:ext>
            </a:extLst>
          </p:cNvPr>
          <p:cNvSpPr/>
          <p:nvPr userDrawn="1"/>
        </p:nvSpPr>
        <p:spPr>
          <a:xfrm>
            <a:off x="672308" y="3289585"/>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45349" y="1752843"/>
            <a:ext cx="6343001" cy="3568699"/>
          </a:xfrm>
          <a:prstGeom prst="rect">
            <a:avLst/>
          </a:prstGeom>
        </p:spPr>
        <p:txBody>
          <a:bodyPr anchor="b">
            <a:noAutofit/>
          </a:bodyPr>
          <a:lstStyle>
            <a:lvl1pPr marL="0" marR="0" indent="0" algn="l" defTabSz="914400" rtl="0" eaLnBrk="1" fontAlgn="auto" latinLnBrk="0" hangingPunct="1">
              <a:lnSpc>
                <a:spcPct val="90000"/>
              </a:lnSpc>
              <a:spcBef>
                <a:spcPct val="0"/>
              </a:spcBef>
              <a:spcAft>
                <a:spcPts val="0"/>
              </a:spcAft>
              <a:buClrTx/>
              <a:buSzTx/>
              <a:buFontTx/>
              <a:buNone/>
              <a:tabLst/>
              <a:defRPr sz="2400">
                <a:solidFill>
                  <a:schemeClr val="tx1"/>
                </a:solidFill>
                <a:latin typeface="+mj-lt"/>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solidFill>
                  <a:schemeClr val="tx1"/>
                </a:solidFill>
                <a:latin typeface="Segoe Print" panose="02000600000000000000" pitchFamily="2" charset="0"/>
              </a:rPr>
              <a:t>Thank you</a:t>
            </a:r>
            <a:br>
              <a:rPr lang="en-US">
                <a:solidFill>
                  <a:schemeClr val="tx1"/>
                </a:solidFill>
                <a:latin typeface="Segoe Print" panose="02000600000000000000" pitchFamily="2" charset="0"/>
              </a:rPr>
            </a:br>
            <a:r>
              <a:rPr lang="en-US">
                <a:solidFill>
                  <a:schemeClr val="tx1"/>
                </a:solidFill>
                <a:latin typeface="Segoe Print" panose="02000600000000000000" pitchFamily="2" charset="0"/>
              </a:rPr>
              <a:t>Dankie</a:t>
            </a:r>
            <a:br>
              <a:rPr lang="en-US">
                <a:solidFill>
                  <a:schemeClr val="tx1"/>
                </a:solidFill>
                <a:latin typeface="Segoe Print" panose="02000600000000000000" pitchFamily="2" charset="0"/>
              </a:rPr>
            </a:br>
            <a:r>
              <a:rPr lang="en-US" err="1">
                <a:solidFill>
                  <a:schemeClr val="tx1"/>
                </a:solidFill>
                <a:latin typeface="Segoe Print" panose="02000600000000000000" pitchFamily="2" charset="0"/>
              </a:rPr>
              <a:t>Siyathokoza</a:t>
            </a:r>
            <a:r>
              <a:rPr lang="en-US">
                <a:solidFill>
                  <a:schemeClr val="tx1"/>
                </a:solidFill>
                <a:latin typeface="Segoe Print" panose="02000600000000000000" pitchFamily="2" charset="0"/>
              </a:rPr>
              <a:t> </a:t>
            </a:r>
            <a:br>
              <a:rPr lang="en-US">
                <a:solidFill>
                  <a:schemeClr val="tx1"/>
                </a:solidFill>
                <a:latin typeface="Segoe Print" panose="02000600000000000000" pitchFamily="2" charset="0"/>
              </a:rPr>
            </a:br>
            <a:r>
              <a:rPr lang="en-US">
                <a:solidFill>
                  <a:schemeClr val="tx1"/>
                </a:solidFill>
                <a:latin typeface="Segoe Print" panose="02000600000000000000" pitchFamily="2" charset="0"/>
              </a:rPr>
              <a:t>Re a </a:t>
            </a:r>
            <a:r>
              <a:rPr lang="en-US" err="1">
                <a:solidFill>
                  <a:schemeClr val="tx1"/>
                </a:solidFill>
                <a:latin typeface="Segoe Print" panose="02000600000000000000" pitchFamily="2" charset="0"/>
              </a:rPr>
              <a:t>leboha</a:t>
            </a:r>
            <a:r>
              <a:rPr lang="en-US">
                <a:solidFill>
                  <a:schemeClr val="tx1"/>
                </a:solidFill>
                <a:latin typeface="Segoe Print" panose="02000600000000000000" pitchFamily="2" charset="0"/>
              </a:rPr>
              <a:t> </a:t>
            </a:r>
            <a:br>
              <a:rPr lang="en-US">
                <a:solidFill>
                  <a:schemeClr val="tx1"/>
                </a:solidFill>
                <a:latin typeface="Segoe Print" panose="02000600000000000000" pitchFamily="2" charset="0"/>
              </a:rPr>
            </a:br>
            <a:r>
              <a:rPr lang="en-US">
                <a:solidFill>
                  <a:schemeClr val="tx1"/>
                </a:solidFill>
                <a:latin typeface="Segoe Print" panose="02000600000000000000" pitchFamily="2" charset="0"/>
              </a:rPr>
              <a:t>Re a </a:t>
            </a:r>
            <a:r>
              <a:rPr lang="en-US" err="1">
                <a:solidFill>
                  <a:schemeClr val="tx1"/>
                </a:solidFill>
                <a:latin typeface="Segoe Print" panose="02000600000000000000" pitchFamily="2" charset="0"/>
              </a:rPr>
              <a:t>leboga</a:t>
            </a:r>
            <a:r>
              <a:rPr lang="en-US">
                <a:solidFill>
                  <a:schemeClr val="tx1"/>
                </a:solidFill>
                <a:latin typeface="Segoe Print" panose="02000600000000000000" pitchFamily="2" charset="0"/>
              </a:rPr>
              <a:t> </a:t>
            </a:r>
            <a:br>
              <a:rPr lang="en-US">
                <a:solidFill>
                  <a:schemeClr val="tx1"/>
                </a:solidFill>
                <a:latin typeface="Segoe Print" panose="02000600000000000000" pitchFamily="2" charset="0"/>
              </a:rPr>
            </a:br>
            <a:r>
              <a:rPr lang="en-US">
                <a:solidFill>
                  <a:schemeClr val="tx1"/>
                </a:solidFill>
                <a:latin typeface="Segoe Print" panose="02000600000000000000" pitchFamily="2" charset="0"/>
              </a:rPr>
              <a:t>Siyabonga </a:t>
            </a:r>
            <a:br>
              <a:rPr lang="en-US">
                <a:solidFill>
                  <a:schemeClr val="tx1"/>
                </a:solidFill>
                <a:latin typeface="Segoe Print" panose="02000600000000000000" pitchFamily="2" charset="0"/>
              </a:rPr>
            </a:br>
            <a:r>
              <a:rPr lang="en-US" err="1">
                <a:solidFill>
                  <a:schemeClr val="tx1"/>
                </a:solidFill>
                <a:latin typeface="Segoe Print" panose="02000600000000000000" pitchFamily="2" charset="0"/>
              </a:rPr>
              <a:t>Inkomu</a:t>
            </a:r>
            <a:r>
              <a:rPr lang="en-US">
                <a:solidFill>
                  <a:schemeClr val="tx1"/>
                </a:solidFill>
                <a:latin typeface="Segoe Print" panose="02000600000000000000" pitchFamily="2" charset="0"/>
              </a:rPr>
              <a:t> </a:t>
            </a:r>
            <a:br>
              <a:rPr lang="en-US">
                <a:solidFill>
                  <a:schemeClr val="tx1"/>
                </a:solidFill>
                <a:latin typeface="Segoe Print" panose="02000600000000000000" pitchFamily="2" charset="0"/>
              </a:rPr>
            </a:br>
            <a:r>
              <a:rPr lang="en-US">
                <a:solidFill>
                  <a:schemeClr val="tx1"/>
                </a:solidFill>
                <a:latin typeface="Segoe Print" panose="02000600000000000000" pitchFamily="2" charset="0"/>
              </a:rPr>
              <a:t>Ro </a:t>
            </a:r>
            <a:r>
              <a:rPr lang="en-US" err="1">
                <a:solidFill>
                  <a:schemeClr val="tx1"/>
                </a:solidFill>
                <a:latin typeface="Segoe Print" panose="02000600000000000000" pitchFamily="2" charset="0"/>
              </a:rPr>
              <a:t>livhuwa</a:t>
            </a:r>
            <a:r>
              <a:rPr lang="en-US">
                <a:solidFill>
                  <a:schemeClr val="tx1"/>
                </a:solidFill>
                <a:latin typeface="Segoe Print" panose="02000600000000000000" pitchFamily="2" charset="0"/>
              </a:rPr>
              <a:t> </a:t>
            </a:r>
            <a:br>
              <a:rPr lang="en-US">
                <a:solidFill>
                  <a:schemeClr val="tx1"/>
                </a:solidFill>
                <a:latin typeface="Segoe Print" panose="02000600000000000000" pitchFamily="2" charset="0"/>
              </a:rPr>
            </a:br>
            <a:r>
              <a:rPr lang="en-US" err="1">
                <a:solidFill>
                  <a:schemeClr val="tx1"/>
                </a:solidFill>
                <a:latin typeface="Segoe Print" panose="02000600000000000000" pitchFamily="2" charset="0"/>
              </a:rPr>
              <a:t>Enkosi</a:t>
            </a:r>
            <a:r>
              <a:rPr lang="en-US">
                <a:solidFill>
                  <a:schemeClr val="tx1"/>
                </a:solidFill>
                <a:latin typeface="Segoe Print" panose="02000600000000000000" pitchFamily="2" charset="0"/>
              </a:rPr>
              <a:t> </a:t>
            </a:r>
            <a:br>
              <a:rPr lang="en-US">
                <a:solidFill>
                  <a:schemeClr val="tx1"/>
                </a:solidFill>
                <a:latin typeface="Segoe Print" panose="02000600000000000000" pitchFamily="2" charset="0"/>
              </a:rPr>
            </a:br>
            <a:r>
              <a:rPr lang="en-US">
                <a:solidFill>
                  <a:schemeClr val="tx1"/>
                </a:solidFill>
                <a:latin typeface="Segoe Print" panose="02000600000000000000" pitchFamily="2" charset="0"/>
              </a:rPr>
              <a:t>Siyabonga </a:t>
            </a:r>
            <a:endParaRPr lang="en-ZA" noProof="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716426"/>
            <a:ext cx="12192000" cy="14157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3438781-E333-E871-DE61-8750EF6EEC4A}"/>
              </a:ext>
            </a:extLst>
          </p:cNvPr>
          <p:cNvPicPr>
            <a:picLocks noChangeAspect="1"/>
          </p:cNvPicPr>
          <p:nvPr userDrawn="1"/>
        </p:nvPicPr>
        <p:blipFill>
          <a:blip r:embed="rId7"/>
          <a:stretch>
            <a:fillRect/>
          </a:stretch>
        </p:blipFill>
        <p:spPr>
          <a:xfrm>
            <a:off x="456407" y="3284651"/>
            <a:ext cx="2260600" cy="2044700"/>
          </a:xfrm>
          <a:prstGeom prst="rect">
            <a:avLst/>
          </a:prstGeom>
          <a:noFill/>
        </p:spPr>
      </p:pic>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p:nvPr>
        </p:nvSpPr>
        <p:spPr>
          <a:xfrm>
            <a:off x="734751" y="3359263"/>
            <a:ext cx="1895476" cy="1895476"/>
          </a:xfrm>
          <a:prstGeom prst="ellipse">
            <a:avLst/>
          </a:prstGeom>
          <a:solidFill>
            <a:schemeClr val="accent1"/>
          </a:solidFill>
          <a:ln>
            <a:solidFill>
              <a:schemeClr val="tx2"/>
            </a:solidFill>
          </a:ln>
        </p:spPr>
        <p:txBody>
          <a:bodyPr anchor="ctr"/>
          <a:lstStyle>
            <a:lvl1pPr marL="0" indent="0" algn="ctr">
              <a:buNone/>
              <a:defRPr sz="2000">
                <a:solidFill>
                  <a:schemeClr val="bg1"/>
                </a:solidFill>
                <a:latin typeface="+mj-lt"/>
              </a:defRPr>
            </a:lvl1pPr>
          </a:lstStyle>
          <a:p>
            <a:endParaRPr lang="en-US"/>
          </a:p>
        </p:txBody>
      </p:sp>
      <p:sp>
        <p:nvSpPr>
          <p:cNvPr id="2" name="Slide Number Placeholder 5">
            <a:extLst>
              <a:ext uri="{FF2B5EF4-FFF2-40B4-BE49-F238E27FC236}">
                <a16:creationId xmlns:a16="http://schemas.microsoft.com/office/drawing/2014/main" id="{637F158C-4E6E-29D3-72FF-7FB4F49C3F25}"/>
              </a:ext>
            </a:extLst>
          </p:cNvPr>
          <p:cNvSpPr>
            <a:spLocks noGrp="1"/>
          </p:cNvSpPr>
          <p:nvPr>
            <p:ph type="sldNum" sz="quarter" idx="4"/>
          </p:nvPr>
        </p:nvSpPr>
        <p:spPr>
          <a:xfrm>
            <a:off x="11354540" y="6391923"/>
            <a:ext cx="541538" cy="239996"/>
          </a:xfrm>
          <a:prstGeom prst="rect">
            <a:avLst/>
          </a:prstGeom>
        </p:spPr>
        <p:txBody>
          <a:bodyPr vert="horz" lIns="91440" tIns="45720" rIns="91440" bIns="45720" rtlCol="0" anchor="ctr"/>
          <a:lstStyle>
            <a:lvl1pPr algn="r">
              <a:defRPr sz="1000">
                <a:solidFill>
                  <a:schemeClr val="tx1">
                    <a:tint val="75000"/>
                  </a:schemeClr>
                </a:solidFill>
                <a:latin typeface="Gill Sans MT" panose="020B0502020104020203" pitchFamily="34" charset="0"/>
                <a:cs typeface="Arial" panose="020B0604020202020204" pitchFamily="34" charset="0"/>
              </a:defRPr>
            </a:lvl1pPr>
          </a:lstStyle>
          <a:p>
            <a:fld id="{56B1497D-D85C-49F0-B0C9-9C5FED4EAE9E}" type="slidenum">
              <a:rPr lang="en-ZA" smtClean="0"/>
              <a:pPr/>
              <a:t>‹#›</a:t>
            </a:fld>
            <a:endParaRPr lang="en-ZA"/>
          </a:p>
        </p:txBody>
      </p:sp>
      <p:sp>
        <p:nvSpPr>
          <p:cNvPr id="3" name="Title 7">
            <a:extLst>
              <a:ext uri="{FF2B5EF4-FFF2-40B4-BE49-F238E27FC236}">
                <a16:creationId xmlns:a16="http://schemas.microsoft.com/office/drawing/2014/main" id="{844FDE32-2652-DA7C-3350-B098E8912E68}"/>
              </a:ext>
            </a:extLst>
          </p:cNvPr>
          <p:cNvSpPr txBox="1">
            <a:spLocks/>
          </p:cNvSpPr>
          <p:nvPr userDrawn="1"/>
        </p:nvSpPr>
        <p:spPr>
          <a:xfrm>
            <a:off x="5491592" y="1754660"/>
            <a:ext cx="6343001" cy="3805882"/>
          </a:xfrm>
          <a:prstGeom prst="rect">
            <a:avLst/>
          </a:prstGeom>
        </p:spPr>
        <p:txBody>
          <a:bodyPr>
            <a:normAutofit fontScale="97500"/>
          </a:bodyPr>
          <a:lstStyle>
            <a:lvl1pPr algn="l" defTabSz="914400" rtl="0" eaLnBrk="1" latinLnBrk="0" hangingPunct="1">
              <a:lnSpc>
                <a:spcPct val="90000"/>
              </a:lnSpc>
              <a:spcBef>
                <a:spcPct val="0"/>
              </a:spcBef>
              <a:buNone/>
              <a:defRPr sz="2100" kern="1200">
                <a:solidFill>
                  <a:schemeClr val="bg1"/>
                </a:solidFill>
                <a:latin typeface="+mj-lt"/>
                <a:ea typeface="+mj-ea"/>
                <a:cs typeface="+mj-cs"/>
              </a:defRPr>
            </a:lvl1pPr>
          </a:lstStyle>
          <a:p>
            <a:endParaRPr lang="en-ZA">
              <a:solidFill>
                <a:schemeClr val="tx1"/>
              </a:solidFill>
            </a:endParaRPr>
          </a:p>
        </p:txBody>
      </p:sp>
      <p:sp>
        <p:nvSpPr>
          <p:cNvPr id="11" name="TextBox 10">
            <a:extLst>
              <a:ext uri="{FF2B5EF4-FFF2-40B4-BE49-F238E27FC236}">
                <a16:creationId xmlns:a16="http://schemas.microsoft.com/office/drawing/2014/main" id="{BB114F69-A74D-4F7D-10D3-2D787F4F4599}"/>
              </a:ext>
            </a:extLst>
          </p:cNvPr>
          <p:cNvSpPr txBox="1"/>
          <p:nvPr userDrawn="1"/>
        </p:nvSpPr>
        <p:spPr>
          <a:xfrm>
            <a:off x="-278296" y="1262270"/>
            <a:ext cx="473206" cy="307777"/>
          </a:xfrm>
          <a:prstGeom prst="rect">
            <a:avLst/>
          </a:prstGeom>
          <a:noFill/>
        </p:spPr>
        <p:txBody>
          <a:bodyPr wrap="none" rtlCol="0">
            <a:spAutoFit/>
          </a:bodyPr>
          <a:lstStyle/>
          <a:p>
            <a:pPr marL="285750" indent="-285750">
              <a:buClr>
                <a:schemeClr val="bg1">
                  <a:lumMod val="50000"/>
                </a:schemeClr>
              </a:buClr>
              <a:buFont typeface="Wingdings" panose="05000000000000000000" pitchFamily="2" charset="2"/>
              <a:buChar char="§"/>
            </a:pPr>
            <a:endParaRPr lang="en-US" sz="1400" err="1"/>
          </a:p>
        </p:txBody>
      </p:sp>
      <p:pic>
        <p:nvPicPr>
          <p:cNvPr id="12" name="Picture Placeholder 5" descr="A person with curly hair holding her hand to her mouth&#10;&#10;AI-generated content may be incorrect.">
            <a:extLst>
              <a:ext uri="{FF2B5EF4-FFF2-40B4-BE49-F238E27FC236}">
                <a16:creationId xmlns:a16="http://schemas.microsoft.com/office/drawing/2014/main" id="{3AEC7A05-6864-DF0D-692B-48E3ECB2E908}"/>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a:fillRect/>
          </a:stretch>
        </p:blipFill>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ln w="3175">
            <a:solidFill>
              <a:schemeClr val="tx1"/>
            </a:solidFill>
          </a:ln>
        </p:spPr>
      </p:pic>
      <p:sp>
        <p:nvSpPr>
          <p:cNvPr id="13" name="Picture Placeholder 8">
            <a:extLst>
              <a:ext uri="{FF2B5EF4-FFF2-40B4-BE49-F238E27FC236}">
                <a16:creationId xmlns:a16="http://schemas.microsoft.com/office/drawing/2014/main" id="{6887DA36-DC63-F71F-68A1-DEA9D114643C}"/>
              </a:ext>
            </a:extLst>
          </p:cNvPr>
          <p:cNvSpPr>
            <a:spLocks noGrp="1"/>
          </p:cNvSpPr>
          <p:nvPr>
            <p:ph type="pic" sz="quarter" idx="15"/>
          </p:nvPr>
        </p:nvSpPr>
        <p:spPr>
          <a:xfrm>
            <a:off x="734751" y="3359263"/>
            <a:ext cx="1895476" cy="1895476"/>
          </a:xfrm>
          <a:prstGeom prst="ellipse">
            <a:avLst/>
          </a:prstGeom>
          <a:blipFill dpi="0" rotWithShape="1">
            <a:blip r:embed="rId9">
              <a:extLst>
                <a:ext uri="{28A0092B-C50C-407E-A947-70E740481C1C}">
                  <a14:useLocalDpi xmlns:a14="http://schemas.microsoft.com/office/drawing/2010/main" val="0"/>
                </a:ext>
              </a:extLst>
            </a:blip>
            <a:srcRect/>
            <a:stretch>
              <a:fillRect/>
            </a:stretch>
          </a:blipFill>
          <a:ln>
            <a:solidFill>
              <a:schemeClr val="tx1"/>
            </a:solidFill>
          </a:ln>
        </p:spPr>
        <p:txBody>
          <a:bodyPr/>
          <a:lstStyle/>
          <a:p>
            <a:endParaRPr lang="en-ZA"/>
          </a:p>
        </p:txBody>
      </p:sp>
      <p:sp>
        <p:nvSpPr>
          <p:cNvPr id="14" name="TextBox 13">
            <a:extLst>
              <a:ext uri="{FF2B5EF4-FFF2-40B4-BE49-F238E27FC236}">
                <a16:creationId xmlns:a16="http://schemas.microsoft.com/office/drawing/2014/main" id="{845DC9CF-791A-1EB7-1207-1D567290A687}"/>
              </a:ext>
            </a:extLst>
          </p:cNvPr>
          <p:cNvSpPr txBox="1"/>
          <p:nvPr userDrawn="1"/>
        </p:nvSpPr>
        <p:spPr>
          <a:xfrm>
            <a:off x="7611739" y="5722985"/>
            <a:ext cx="4432329"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3896"/>
                </a:solidFill>
                <a:effectLst/>
                <a:uLnTx/>
                <a:uFillTx/>
                <a:ea typeface="+mn-ea"/>
                <a:cs typeface="+mn-cs"/>
              </a:rPr>
              <a:t>Eskom Holding SOC Ltd retains the copyright of the documents and/or designs published for Eskom. No part of this document or design may be reproduced in any manner or form or by any means without Eskom’s written consent. </a:t>
            </a:r>
            <a:r>
              <a:rPr kumimoji="0" lang="en-US" sz="800" b="0" i="0" u="none" strike="noStrike" kern="1200" cap="none" spc="0" normalizeH="0" baseline="0" noProof="0">
                <a:ln>
                  <a:noFill/>
                </a:ln>
                <a:solidFill>
                  <a:srgbClr val="003896"/>
                </a:solidFill>
                <a:effectLst/>
                <a:uLnTx/>
                <a:uFillTx/>
              </a:rPr>
              <a:t>Any</a:t>
            </a:r>
            <a:r>
              <a:rPr kumimoji="0" lang="en-US" sz="800" b="0" i="0" u="none" strike="noStrike" kern="1200" cap="none" spc="0" normalizeH="0" baseline="0" noProof="0">
                <a:ln>
                  <a:noFill/>
                </a:ln>
                <a:solidFill>
                  <a:srgbClr val="003896"/>
                </a:solidFill>
                <a:effectLst/>
                <a:uLnTx/>
                <a:uFillTx/>
                <a:ea typeface="+mn-ea"/>
                <a:cs typeface="+mn-cs"/>
              </a:rPr>
              <a:t> unauthorised reproduction of this copyright work in any form or by any means will constitute a copyright infringement and render the person or company liable under both civil and criminal law.</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3896"/>
                </a:solidFill>
                <a:effectLst/>
                <a:uLnTx/>
                <a:uFillTx/>
                <a:ea typeface="+mn-ea"/>
                <a:cs typeface="+mn-cs"/>
              </a:rPr>
              <a:t>©Eskom Holdings SOC Ltd</a:t>
            </a:r>
            <a:endParaRPr kumimoji="0" lang="en-US" sz="800" b="0" i="0" u="none" strike="noStrike" kern="1200" cap="none" spc="0" normalizeH="0" baseline="0" noProof="0">
              <a:ln>
                <a:noFill/>
              </a:ln>
              <a:solidFill>
                <a:srgbClr val="003896"/>
              </a:solidFill>
              <a:effectLst/>
              <a:uLnTx/>
              <a:uFillTx/>
              <a:ea typeface="+mn-ea"/>
              <a:cs typeface="+mn-cs"/>
            </a:endParaRPr>
          </a:p>
        </p:txBody>
      </p:sp>
    </p:spTree>
    <p:extLst>
      <p:ext uri="{BB962C8B-B14F-4D97-AF65-F5344CB8AC3E}">
        <p14:creationId xmlns:p14="http://schemas.microsoft.com/office/powerpoint/2010/main" val="22740341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Conclusion Chapter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7C3906-7D26-F847-D210-DC8F472D4016}"/>
              </a:ext>
            </a:extLst>
          </p:cNvPr>
          <p:cNvPicPr>
            <a:picLocks noChangeAspect="1"/>
          </p:cNvPicPr>
          <p:nvPr userDrawn="1"/>
        </p:nvPicPr>
        <p:blipFill>
          <a:blip r:embed="rId4"/>
          <a:stretch>
            <a:fillRect/>
          </a:stretch>
        </p:blipFill>
        <p:spPr>
          <a:xfrm>
            <a:off x="847291" y="1463747"/>
            <a:ext cx="3937000" cy="3568700"/>
          </a:xfrm>
          <a:prstGeom prst="rect">
            <a:avLst/>
          </a:prstGeom>
        </p:spPr>
      </p:pic>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txBody>
          <a:bodyPr wrap="square" anchor="ctr">
            <a:noAutofit/>
          </a:bodyPr>
          <a:lstStyle>
            <a:lvl1pPr marL="0" indent="0" algn="ctr">
              <a:buNone/>
              <a:defRPr sz="2400">
                <a:solidFill>
                  <a:schemeClr val="bg1"/>
                </a:solidFill>
                <a:latin typeface="+mj-lt"/>
              </a:defRPr>
            </a:lvl1pPr>
          </a:lstStyle>
          <a:p>
            <a:endParaRPr lang="en-US"/>
          </a:p>
        </p:txBody>
      </p:sp>
      <p:sp>
        <p:nvSpPr>
          <p:cNvPr id="10" name="Oval 9">
            <a:extLst>
              <a:ext uri="{FF2B5EF4-FFF2-40B4-BE49-F238E27FC236}">
                <a16:creationId xmlns:a16="http://schemas.microsoft.com/office/drawing/2014/main" id="{35DBF5CF-E6CC-1A85-FDB1-B49B23179B88}"/>
              </a:ext>
            </a:extLst>
          </p:cNvPr>
          <p:cNvSpPr/>
          <p:nvPr userDrawn="1"/>
        </p:nvSpPr>
        <p:spPr>
          <a:xfrm>
            <a:off x="672308" y="3289585"/>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592" y="1905243"/>
            <a:ext cx="6343001" cy="3568699"/>
          </a:xfrm>
          <a:prstGeom prst="rect">
            <a:avLst/>
          </a:prstGeom>
        </p:spPr>
        <p:txBody>
          <a:bodyPr anchor="b">
            <a:noAutofit/>
          </a:bodyPr>
          <a:lstStyle>
            <a:lvl1pPr marL="0" marR="0" indent="0" algn="l" defTabSz="914400" rtl="0" eaLnBrk="1" fontAlgn="auto" latinLnBrk="0" hangingPunct="1">
              <a:lnSpc>
                <a:spcPct val="90000"/>
              </a:lnSpc>
              <a:spcBef>
                <a:spcPct val="0"/>
              </a:spcBef>
              <a:spcAft>
                <a:spcPts val="0"/>
              </a:spcAft>
              <a:buClrTx/>
              <a:buSzTx/>
              <a:buFontTx/>
              <a:buNone/>
              <a:tabLst/>
              <a:defRPr sz="2400">
                <a:solidFill>
                  <a:schemeClr val="tx1"/>
                </a:solidFill>
                <a:latin typeface="+mj-lt"/>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solidFill>
                  <a:schemeClr val="tx1"/>
                </a:solidFill>
                <a:latin typeface="Segoe Print" panose="02000600000000000000" pitchFamily="2" charset="0"/>
              </a:rPr>
              <a:t>Thank you</a:t>
            </a:r>
            <a:br>
              <a:rPr lang="en-US">
                <a:solidFill>
                  <a:schemeClr val="tx1"/>
                </a:solidFill>
                <a:latin typeface="Segoe Print" panose="02000600000000000000" pitchFamily="2" charset="0"/>
              </a:rPr>
            </a:br>
            <a:r>
              <a:rPr lang="en-US">
                <a:solidFill>
                  <a:schemeClr val="tx1"/>
                </a:solidFill>
                <a:latin typeface="Segoe Print" panose="02000600000000000000" pitchFamily="2" charset="0"/>
              </a:rPr>
              <a:t>Dankie</a:t>
            </a:r>
            <a:br>
              <a:rPr lang="en-US">
                <a:solidFill>
                  <a:schemeClr val="tx1"/>
                </a:solidFill>
                <a:latin typeface="Segoe Print" panose="02000600000000000000" pitchFamily="2" charset="0"/>
              </a:rPr>
            </a:br>
            <a:r>
              <a:rPr lang="en-US" err="1">
                <a:solidFill>
                  <a:schemeClr val="tx1"/>
                </a:solidFill>
                <a:latin typeface="Segoe Print" panose="02000600000000000000" pitchFamily="2" charset="0"/>
              </a:rPr>
              <a:t>Siyathokoza</a:t>
            </a:r>
            <a:r>
              <a:rPr lang="en-US">
                <a:solidFill>
                  <a:schemeClr val="tx1"/>
                </a:solidFill>
                <a:latin typeface="Segoe Print" panose="02000600000000000000" pitchFamily="2" charset="0"/>
              </a:rPr>
              <a:t> </a:t>
            </a:r>
            <a:br>
              <a:rPr lang="en-US">
                <a:solidFill>
                  <a:schemeClr val="tx1"/>
                </a:solidFill>
                <a:latin typeface="Segoe Print" panose="02000600000000000000" pitchFamily="2" charset="0"/>
              </a:rPr>
            </a:br>
            <a:r>
              <a:rPr lang="en-US">
                <a:solidFill>
                  <a:schemeClr val="tx1"/>
                </a:solidFill>
                <a:latin typeface="Segoe Print" panose="02000600000000000000" pitchFamily="2" charset="0"/>
              </a:rPr>
              <a:t>Re a </a:t>
            </a:r>
            <a:r>
              <a:rPr lang="en-US" err="1">
                <a:solidFill>
                  <a:schemeClr val="tx1"/>
                </a:solidFill>
                <a:latin typeface="Segoe Print" panose="02000600000000000000" pitchFamily="2" charset="0"/>
              </a:rPr>
              <a:t>leboha</a:t>
            </a:r>
            <a:r>
              <a:rPr lang="en-US">
                <a:solidFill>
                  <a:schemeClr val="tx1"/>
                </a:solidFill>
                <a:latin typeface="Segoe Print" panose="02000600000000000000" pitchFamily="2" charset="0"/>
              </a:rPr>
              <a:t> </a:t>
            </a:r>
            <a:br>
              <a:rPr lang="en-US">
                <a:solidFill>
                  <a:schemeClr val="tx1"/>
                </a:solidFill>
                <a:latin typeface="Segoe Print" panose="02000600000000000000" pitchFamily="2" charset="0"/>
              </a:rPr>
            </a:br>
            <a:r>
              <a:rPr lang="en-US">
                <a:solidFill>
                  <a:schemeClr val="tx1"/>
                </a:solidFill>
                <a:latin typeface="Segoe Print" panose="02000600000000000000" pitchFamily="2" charset="0"/>
              </a:rPr>
              <a:t>Re a </a:t>
            </a:r>
            <a:r>
              <a:rPr lang="en-US" err="1">
                <a:solidFill>
                  <a:schemeClr val="tx1"/>
                </a:solidFill>
                <a:latin typeface="Segoe Print" panose="02000600000000000000" pitchFamily="2" charset="0"/>
              </a:rPr>
              <a:t>leboga</a:t>
            </a:r>
            <a:r>
              <a:rPr lang="en-US">
                <a:solidFill>
                  <a:schemeClr val="tx1"/>
                </a:solidFill>
                <a:latin typeface="Segoe Print" panose="02000600000000000000" pitchFamily="2" charset="0"/>
              </a:rPr>
              <a:t> </a:t>
            </a:r>
            <a:br>
              <a:rPr lang="en-US">
                <a:solidFill>
                  <a:schemeClr val="tx1"/>
                </a:solidFill>
                <a:latin typeface="Segoe Print" panose="02000600000000000000" pitchFamily="2" charset="0"/>
              </a:rPr>
            </a:br>
            <a:r>
              <a:rPr lang="en-US">
                <a:solidFill>
                  <a:schemeClr val="tx1"/>
                </a:solidFill>
                <a:latin typeface="Segoe Print" panose="02000600000000000000" pitchFamily="2" charset="0"/>
              </a:rPr>
              <a:t>Siyabonga </a:t>
            </a:r>
            <a:br>
              <a:rPr lang="en-US">
                <a:solidFill>
                  <a:schemeClr val="tx1"/>
                </a:solidFill>
                <a:latin typeface="Segoe Print" panose="02000600000000000000" pitchFamily="2" charset="0"/>
              </a:rPr>
            </a:br>
            <a:r>
              <a:rPr lang="en-US" err="1">
                <a:solidFill>
                  <a:schemeClr val="tx1"/>
                </a:solidFill>
                <a:latin typeface="Segoe Print" panose="02000600000000000000" pitchFamily="2" charset="0"/>
              </a:rPr>
              <a:t>Inkomu</a:t>
            </a:r>
            <a:r>
              <a:rPr lang="en-US">
                <a:solidFill>
                  <a:schemeClr val="tx1"/>
                </a:solidFill>
                <a:latin typeface="Segoe Print" panose="02000600000000000000" pitchFamily="2" charset="0"/>
              </a:rPr>
              <a:t> </a:t>
            </a:r>
            <a:br>
              <a:rPr lang="en-US">
                <a:solidFill>
                  <a:schemeClr val="tx1"/>
                </a:solidFill>
                <a:latin typeface="Segoe Print" panose="02000600000000000000" pitchFamily="2" charset="0"/>
              </a:rPr>
            </a:br>
            <a:r>
              <a:rPr lang="en-US">
                <a:solidFill>
                  <a:schemeClr val="tx1"/>
                </a:solidFill>
                <a:latin typeface="Segoe Print" panose="02000600000000000000" pitchFamily="2" charset="0"/>
              </a:rPr>
              <a:t>Ro </a:t>
            </a:r>
            <a:r>
              <a:rPr lang="en-US" err="1">
                <a:solidFill>
                  <a:schemeClr val="tx1"/>
                </a:solidFill>
                <a:latin typeface="Segoe Print" panose="02000600000000000000" pitchFamily="2" charset="0"/>
              </a:rPr>
              <a:t>livhuwa</a:t>
            </a:r>
            <a:r>
              <a:rPr lang="en-US">
                <a:solidFill>
                  <a:schemeClr val="tx1"/>
                </a:solidFill>
                <a:latin typeface="Segoe Print" panose="02000600000000000000" pitchFamily="2" charset="0"/>
              </a:rPr>
              <a:t> </a:t>
            </a:r>
            <a:br>
              <a:rPr lang="en-US">
                <a:solidFill>
                  <a:schemeClr val="tx1"/>
                </a:solidFill>
                <a:latin typeface="Segoe Print" panose="02000600000000000000" pitchFamily="2" charset="0"/>
              </a:rPr>
            </a:br>
            <a:r>
              <a:rPr lang="en-US" err="1">
                <a:solidFill>
                  <a:schemeClr val="tx1"/>
                </a:solidFill>
                <a:latin typeface="Segoe Print" panose="02000600000000000000" pitchFamily="2" charset="0"/>
              </a:rPr>
              <a:t>Enkosi</a:t>
            </a:r>
            <a:r>
              <a:rPr lang="en-US">
                <a:solidFill>
                  <a:schemeClr val="tx1"/>
                </a:solidFill>
                <a:latin typeface="Segoe Print" panose="02000600000000000000" pitchFamily="2" charset="0"/>
              </a:rPr>
              <a:t> </a:t>
            </a:r>
            <a:br>
              <a:rPr lang="en-US">
                <a:solidFill>
                  <a:schemeClr val="tx1"/>
                </a:solidFill>
                <a:latin typeface="Segoe Print" panose="02000600000000000000" pitchFamily="2" charset="0"/>
              </a:rPr>
            </a:br>
            <a:r>
              <a:rPr lang="en-US">
                <a:solidFill>
                  <a:schemeClr val="tx1"/>
                </a:solidFill>
                <a:latin typeface="Segoe Print" panose="02000600000000000000" pitchFamily="2" charset="0"/>
              </a:rPr>
              <a:t>Siyabonga </a:t>
            </a:r>
            <a:endParaRPr lang="en-ZA" noProof="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716426"/>
            <a:ext cx="12192000" cy="14157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3438781-E333-E871-DE61-8750EF6EEC4A}"/>
              </a:ext>
            </a:extLst>
          </p:cNvPr>
          <p:cNvPicPr>
            <a:picLocks noChangeAspect="1"/>
          </p:cNvPicPr>
          <p:nvPr userDrawn="1"/>
        </p:nvPicPr>
        <p:blipFill>
          <a:blip r:embed="rId7"/>
          <a:stretch>
            <a:fillRect/>
          </a:stretch>
        </p:blipFill>
        <p:spPr>
          <a:xfrm>
            <a:off x="456407" y="3284651"/>
            <a:ext cx="2260600" cy="2044700"/>
          </a:xfrm>
          <a:prstGeom prst="rect">
            <a:avLst/>
          </a:prstGeom>
          <a:noFill/>
        </p:spPr>
      </p:pic>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p:nvPr>
        </p:nvSpPr>
        <p:spPr>
          <a:xfrm>
            <a:off x="734751" y="3359263"/>
            <a:ext cx="1895476" cy="1895476"/>
          </a:xfrm>
          <a:prstGeom prst="ellipse">
            <a:avLst/>
          </a:prstGeom>
          <a:solidFill>
            <a:schemeClr val="accent1"/>
          </a:solidFill>
          <a:ln>
            <a:solidFill>
              <a:schemeClr val="tx2"/>
            </a:solidFill>
          </a:ln>
        </p:spPr>
        <p:txBody>
          <a:bodyPr anchor="ctr"/>
          <a:lstStyle>
            <a:lvl1pPr marL="0" indent="0" algn="ctr">
              <a:buNone/>
              <a:defRPr sz="2000">
                <a:solidFill>
                  <a:schemeClr val="bg1"/>
                </a:solidFill>
                <a:latin typeface="+mj-lt"/>
              </a:defRPr>
            </a:lvl1pPr>
          </a:lstStyle>
          <a:p>
            <a:endParaRPr lang="en-US"/>
          </a:p>
        </p:txBody>
      </p:sp>
      <p:sp>
        <p:nvSpPr>
          <p:cNvPr id="2" name="Slide Number Placeholder 5">
            <a:extLst>
              <a:ext uri="{FF2B5EF4-FFF2-40B4-BE49-F238E27FC236}">
                <a16:creationId xmlns:a16="http://schemas.microsoft.com/office/drawing/2014/main" id="{637F158C-4E6E-29D3-72FF-7FB4F49C3F25}"/>
              </a:ext>
            </a:extLst>
          </p:cNvPr>
          <p:cNvSpPr>
            <a:spLocks noGrp="1"/>
          </p:cNvSpPr>
          <p:nvPr>
            <p:ph type="sldNum" sz="quarter" idx="4"/>
          </p:nvPr>
        </p:nvSpPr>
        <p:spPr>
          <a:xfrm>
            <a:off x="11354540" y="6391923"/>
            <a:ext cx="541538" cy="239996"/>
          </a:xfrm>
          <a:prstGeom prst="rect">
            <a:avLst/>
          </a:prstGeom>
        </p:spPr>
        <p:txBody>
          <a:bodyPr vert="horz" lIns="91440" tIns="45720" rIns="91440" bIns="45720" rtlCol="0" anchor="ctr"/>
          <a:lstStyle>
            <a:lvl1pPr algn="r">
              <a:defRPr sz="1000">
                <a:solidFill>
                  <a:schemeClr val="tx1">
                    <a:tint val="75000"/>
                  </a:schemeClr>
                </a:solidFill>
                <a:latin typeface="Gill Sans MT" panose="020B0502020104020203" pitchFamily="34" charset="0"/>
                <a:cs typeface="Arial" panose="020B0604020202020204" pitchFamily="34" charset="0"/>
              </a:defRPr>
            </a:lvl1pPr>
          </a:lstStyle>
          <a:p>
            <a:fld id="{56B1497D-D85C-49F0-B0C9-9C5FED4EAE9E}" type="slidenum">
              <a:rPr lang="en-ZA" smtClean="0"/>
              <a:pPr/>
              <a:t>‹#›</a:t>
            </a:fld>
            <a:endParaRPr lang="en-ZA"/>
          </a:p>
        </p:txBody>
      </p:sp>
      <p:sp>
        <p:nvSpPr>
          <p:cNvPr id="11" name="TextBox 10">
            <a:extLst>
              <a:ext uri="{FF2B5EF4-FFF2-40B4-BE49-F238E27FC236}">
                <a16:creationId xmlns:a16="http://schemas.microsoft.com/office/drawing/2014/main" id="{BB114F69-A74D-4F7D-10D3-2D787F4F4599}"/>
              </a:ext>
            </a:extLst>
          </p:cNvPr>
          <p:cNvSpPr txBox="1"/>
          <p:nvPr userDrawn="1"/>
        </p:nvSpPr>
        <p:spPr>
          <a:xfrm>
            <a:off x="-278296" y="1262270"/>
            <a:ext cx="473206" cy="307777"/>
          </a:xfrm>
          <a:prstGeom prst="rect">
            <a:avLst/>
          </a:prstGeom>
          <a:noFill/>
        </p:spPr>
        <p:txBody>
          <a:bodyPr wrap="none" rtlCol="0">
            <a:spAutoFit/>
          </a:bodyPr>
          <a:lstStyle/>
          <a:p>
            <a:pPr marL="285750" indent="-285750">
              <a:buClr>
                <a:schemeClr val="bg1">
                  <a:lumMod val="50000"/>
                </a:schemeClr>
              </a:buClr>
              <a:buFont typeface="Wingdings" panose="05000000000000000000" pitchFamily="2" charset="2"/>
              <a:buChar char="§"/>
            </a:pPr>
            <a:endParaRPr lang="en-US" sz="1400" err="1"/>
          </a:p>
        </p:txBody>
      </p:sp>
      <p:pic>
        <p:nvPicPr>
          <p:cNvPr id="12" name="Picture Placeholder 5" descr="A person with curly hair holding her hand to her mouth&#10;&#10;AI-generated content may be incorrect.">
            <a:extLst>
              <a:ext uri="{FF2B5EF4-FFF2-40B4-BE49-F238E27FC236}">
                <a16:creationId xmlns:a16="http://schemas.microsoft.com/office/drawing/2014/main" id="{3AEC7A05-6864-DF0D-692B-48E3ECB2E908}"/>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a:fillRect/>
          </a:stretch>
        </p:blipFill>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ln w="3175">
            <a:solidFill>
              <a:schemeClr val="tx1"/>
            </a:solidFill>
          </a:ln>
        </p:spPr>
      </p:pic>
      <p:sp>
        <p:nvSpPr>
          <p:cNvPr id="13" name="Picture Placeholder 8">
            <a:extLst>
              <a:ext uri="{FF2B5EF4-FFF2-40B4-BE49-F238E27FC236}">
                <a16:creationId xmlns:a16="http://schemas.microsoft.com/office/drawing/2014/main" id="{6887DA36-DC63-F71F-68A1-DEA9D114643C}"/>
              </a:ext>
            </a:extLst>
          </p:cNvPr>
          <p:cNvSpPr>
            <a:spLocks noGrp="1"/>
          </p:cNvSpPr>
          <p:nvPr>
            <p:ph type="pic" sz="quarter" idx="15"/>
          </p:nvPr>
        </p:nvSpPr>
        <p:spPr>
          <a:xfrm>
            <a:off x="734751" y="3359263"/>
            <a:ext cx="1895476" cy="1895476"/>
          </a:xfrm>
          <a:prstGeom prst="ellipse">
            <a:avLst/>
          </a:prstGeom>
          <a:blipFill dpi="0" rotWithShape="1">
            <a:blip r:embed="rId9" cstate="print">
              <a:extLst>
                <a:ext uri="{28A0092B-C50C-407E-A947-70E740481C1C}">
                  <a14:useLocalDpi xmlns:a14="http://schemas.microsoft.com/office/drawing/2010/main" val="0"/>
                </a:ext>
              </a:extLst>
            </a:blip>
            <a:srcRect/>
            <a:stretch>
              <a:fillRect/>
            </a:stretch>
          </a:blipFill>
          <a:ln>
            <a:solidFill>
              <a:schemeClr val="tx1"/>
            </a:solidFill>
          </a:ln>
        </p:spPr>
        <p:txBody>
          <a:bodyPr/>
          <a:lstStyle/>
          <a:p>
            <a:endParaRPr lang="en-ZA"/>
          </a:p>
        </p:txBody>
      </p:sp>
    </p:spTree>
    <p:extLst>
      <p:ext uri="{BB962C8B-B14F-4D97-AF65-F5344CB8AC3E}">
        <p14:creationId xmlns:p14="http://schemas.microsoft.com/office/powerpoint/2010/main" val="964005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lvl1pPr>
              <a:defRPr sz="2400">
                <a:latin typeface="Gill Sans MT" panose="020B0502020104020203" pitchFamily="34" charset="0"/>
              </a:defRPr>
            </a:lvl1pPr>
          </a:lstStyle>
          <a:p>
            <a:r>
              <a:rPr lang="en-US"/>
              <a:t>Click to edit Master title style</a:t>
            </a:r>
            <a:endParaRPr lang="en-ZA"/>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566263"/>
            <a:ext cx="10791424" cy="155212"/>
          </a:xfrm>
          <a:prstGeom prst="rect">
            <a:avLst/>
          </a:prstGeom>
        </p:spPr>
        <p:txBody>
          <a:bodyPr vert="horz" lIns="91440" tIns="45720" rIns="91440" bIns="45720" rtlCol="0" anchor="ctr"/>
          <a:lstStyle>
            <a:lvl1pPr algn="l" eaLnBrk="1">
              <a:defRPr sz="1000">
                <a:solidFill>
                  <a:schemeClr val="tx1">
                    <a:tint val="75000"/>
                  </a:schemeClr>
                </a:solidFill>
                <a:latin typeface="Gill Sans MT" panose="020B0502020104020203" pitchFamily="34" charset="0"/>
                <a:cs typeface="Arial" panose="020B0604020202020204" pitchFamily="34" charset="0"/>
              </a:defRPr>
            </a:lvl1pPr>
          </a:lstStyle>
          <a:p>
            <a:endParaRPr lang="en-ZA"/>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566263"/>
            <a:ext cx="347729" cy="155212"/>
          </a:xfrm>
          <a:prstGeom prst="rect">
            <a:avLst/>
          </a:prstGeom>
        </p:spPr>
        <p:txBody>
          <a:bodyPr vert="horz" lIns="91440" tIns="45720" rIns="91440" bIns="45720" rtlCol="0" anchor="ctr"/>
          <a:lstStyle>
            <a:lvl1pPr algn="r">
              <a:defRPr sz="1000">
                <a:solidFill>
                  <a:schemeClr val="tx1">
                    <a:tint val="75000"/>
                  </a:schemeClr>
                </a:solidFill>
                <a:latin typeface="Gill Sans MT" panose="020B0502020104020203" pitchFamily="34" charset="0"/>
                <a:cs typeface="Arial" panose="020B0604020202020204" pitchFamily="34" charset="0"/>
              </a:defRPr>
            </a:lvl1pPr>
          </a:lstStyle>
          <a:p>
            <a:fld id="{56B1497D-D85C-49F0-B0C9-9C5FED4EAE9E}" type="slidenum">
              <a:rPr lang="en-ZA" smtClean="0"/>
              <a:pPr/>
              <a:t>‹#›</a:t>
            </a:fld>
            <a:endParaRPr lang="en-ZA"/>
          </a:p>
        </p:txBody>
      </p:sp>
      <p:sp>
        <p:nvSpPr>
          <p:cNvPr id="6" name="Rectangle 5">
            <a:extLst>
              <a:ext uri="{FF2B5EF4-FFF2-40B4-BE49-F238E27FC236}">
                <a16:creationId xmlns:a16="http://schemas.microsoft.com/office/drawing/2014/main" id="{800000DF-8310-9FEA-B5C1-96EB0EC18317}"/>
              </a:ext>
            </a:extLst>
          </p:cNvPr>
          <p:cNvSpPr/>
          <p:nvPr userDrawn="1"/>
        </p:nvSpPr>
        <p:spPr>
          <a:xfrm>
            <a:off x="0" y="642635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Tree>
    <p:extLst>
      <p:ext uri="{BB962C8B-B14F-4D97-AF65-F5344CB8AC3E}">
        <p14:creationId xmlns:p14="http://schemas.microsoft.com/office/powerpoint/2010/main" val="1509626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4142874"/>
            <a:ext cx="121920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2566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411480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8229600" y="4142874"/>
            <a:ext cx="39624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5287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clusion Chapter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7C3906-7D26-F847-D210-DC8F472D4016}"/>
              </a:ext>
            </a:extLst>
          </p:cNvPr>
          <p:cNvPicPr>
            <a:picLocks noChangeAspect="1"/>
          </p:cNvPicPr>
          <p:nvPr userDrawn="1"/>
        </p:nvPicPr>
        <p:blipFill>
          <a:blip r:embed="rId4"/>
          <a:stretch>
            <a:fillRect/>
          </a:stretch>
        </p:blipFill>
        <p:spPr>
          <a:xfrm>
            <a:off x="847291" y="1463747"/>
            <a:ext cx="3937000" cy="3568700"/>
          </a:xfrm>
          <a:prstGeom prst="rect">
            <a:avLst/>
          </a:prstGeom>
        </p:spPr>
      </p:pic>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 name="Oval 9">
            <a:extLst>
              <a:ext uri="{FF2B5EF4-FFF2-40B4-BE49-F238E27FC236}">
                <a16:creationId xmlns:a16="http://schemas.microsoft.com/office/drawing/2014/main" id="{35DBF5CF-E6CC-1A85-FDB1-B49B23179B88}"/>
              </a:ext>
            </a:extLst>
          </p:cNvPr>
          <p:cNvSpPr/>
          <p:nvPr userDrawn="1"/>
        </p:nvSpPr>
        <p:spPr>
          <a:xfrm>
            <a:off x="672308" y="3289585"/>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solidFill>
            <a:schemeClr val="accent2"/>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pic>
        <p:nvPicPr>
          <p:cNvPr id="9" name="Picture 8">
            <a:extLst>
              <a:ext uri="{FF2B5EF4-FFF2-40B4-BE49-F238E27FC236}">
                <a16:creationId xmlns:a16="http://schemas.microsoft.com/office/drawing/2014/main" id="{83438781-E333-E871-DE61-8750EF6EEC4A}"/>
              </a:ext>
            </a:extLst>
          </p:cNvPr>
          <p:cNvPicPr>
            <a:picLocks noChangeAspect="1"/>
          </p:cNvPicPr>
          <p:nvPr userDrawn="1"/>
        </p:nvPicPr>
        <p:blipFill>
          <a:blip r:embed="rId7"/>
          <a:stretch>
            <a:fillRect/>
          </a:stretch>
        </p:blipFill>
        <p:spPr>
          <a:xfrm>
            <a:off x="456261" y="3289585"/>
            <a:ext cx="2260600" cy="2044700"/>
          </a:xfrm>
          <a:prstGeom prst="rect">
            <a:avLst/>
          </a:prstGeom>
        </p:spPr>
      </p:pic>
    </p:spTree>
    <p:extLst>
      <p:ext uri="{BB962C8B-B14F-4D97-AF65-F5344CB8AC3E}">
        <p14:creationId xmlns:p14="http://schemas.microsoft.com/office/powerpoint/2010/main" val="4082413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305694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Rectangle 3">
            <a:extLst>
              <a:ext uri="{FF2B5EF4-FFF2-40B4-BE49-F238E27FC236}">
                <a16:creationId xmlns:a16="http://schemas.microsoft.com/office/drawing/2014/main" id="{038ED6B3-A54B-E3D6-3B0D-0CE82331EF51}"/>
              </a:ext>
            </a:extLst>
          </p:cNvPr>
          <p:cNvSpPr/>
          <p:nvPr userDrawn="1"/>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20393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2641936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Rectangle 3">
            <a:extLst>
              <a:ext uri="{FF2B5EF4-FFF2-40B4-BE49-F238E27FC236}">
                <a16:creationId xmlns:a16="http://schemas.microsoft.com/office/drawing/2014/main" id="{038ED6B3-A54B-E3D6-3B0D-0CE82331EF51}"/>
              </a:ext>
            </a:extLst>
          </p:cNvPr>
          <p:cNvSpPr/>
          <p:nvPr userDrawn="1"/>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49935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618049" y="1541369"/>
            <a:ext cx="7117690" cy="676275"/>
          </a:xfrm>
          <a:prstGeom prst="rect">
            <a:avLst/>
          </a:prstGeom>
        </p:spPr>
        <p:txBody>
          <a:bodyPr anchor="b">
            <a:normAutofit/>
          </a:bodyPr>
          <a:lstStyle>
            <a:lvl1pPr algn="r">
              <a:lnSpc>
                <a:spcPct val="100000"/>
              </a:lnSpc>
              <a:spcBef>
                <a:spcPts val="200"/>
              </a:spcBef>
              <a:spcAft>
                <a:spcPts val="200"/>
              </a:spcAft>
              <a:defRPr sz="2800">
                <a:solidFill>
                  <a:schemeClr val="tx1"/>
                </a:solidFill>
                <a:latin typeface="+mj-lt"/>
                <a:cs typeface="Arial" panose="020B0604020202020204" pitchFamily="34" charset="0"/>
              </a:defRPr>
            </a:lvl1pPr>
          </a:lstStyle>
          <a:p>
            <a:r>
              <a:rPr lang="en-US" noProof="0"/>
              <a:t>Title of presentation</a:t>
            </a:r>
            <a:endParaRPr lang="en-ZA" noProof="0"/>
          </a:p>
        </p:txBody>
      </p:sp>
      <p:sp>
        <p:nvSpPr>
          <p:cNvPr id="64" name="Rectangle 4"/>
          <p:cNvSpPr>
            <a:spLocks noGrp="1" noChangeArrowheads="1"/>
          </p:cNvSpPr>
          <p:nvPr>
            <p:ph type="subTitle" idx="1" hasCustomPrompt="1"/>
          </p:nvPr>
        </p:nvSpPr>
        <p:spPr>
          <a:xfrm>
            <a:off x="4618050" y="3060858"/>
            <a:ext cx="7117689" cy="365126"/>
          </a:xfrm>
          <a:prstGeom prst="rect">
            <a:avLst/>
          </a:prstGeom>
        </p:spPr>
        <p:txBody>
          <a:bodyPr>
            <a:noAutofit/>
          </a:bodyPr>
          <a:lstStyle>
            <a:lvl1pPr marL="0" indent="0" algn="r">
              <a:lnSpc>
                <a:spcPct val="100000"/>
              </a:lnSpc>
              <a:spcBef>
                <a:spcPts val="200"/>
              </a:spcBef>
              <a:spcAft>
                <a:spcPts val="200"/>
              </a:spcAft>
              <a:buFontTx/>
              <a:buNone/>
              <a:defRPr sz="2000" b="1">
                <a:solidFill>
                  <a:srgbClr val="83725B"/>
                </a:solidFill>
                <a:latin typeface="+mj-lt"/>
                <a:cs typeface="Arial" panose="020B0604020202020204" pitchFamily="34" charset="0"/>
              </a:defRPr>
            </a:lvl1pPr>
          </a:lstStyle>
          <a:p>
            <a:r>
              <a:rPr lang="en-US" noProof="0"/>
              <a:t>Presented by:</a:t>
            </a:r>
            <a:endParaRPr lang="en-ZA" noProof="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618049" y="3663657"/>
            <a:ext cx="7117690" cy="327025"/>
          </a:xfrm>
          <a:prstGeom prst="rect">
            <a:avLst/>
          </a:prstGeom>
        </p:spPr>
        <p:txBody>
          <a:bodyPr>
            <a:noAutofit/>
          </a:bodyPr>
          <a:lstStyle>
            <a:lvl1pPr marL="0" indent="0" algn="r">
              <a:lnSpc>
                <a:spcPct val="100000"/>
              </a:lnSpc>
              <a:spcBef>
                <a:spcPts val="200"/>
              </a:spcBef>
              <a:spcAft>
                <a:spcPts val="200"/>
              </a:spcAft>
              <a:buNone/>
              <a:defRPr sz="1800">
                <a:solidFill>
                  <a:schemeClr val="tx1"/>
                </a:solidFill>
                <a:latin typeface="+mj-lt"/>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a:t>Date:</a:t>
            </a:r>
            <a:endParaRPr lang="en-US"/>
          </a:p>
        </p:txBody>
      </p:sp>
      <p:pic>
        <p:nvPicPr>
          <p:cNvPr id="2" name="Picture 1">
            <a:extLst>
              <a:ext uri="{FF2B5EF4-FFF2-40B4-BE49-F238E27FC236}">
                <a16:creationId xmlns:a16="http://schemas.microsoft.com/office/drawing/2014/main" id="{6EDFE70F-E9F2-B6C0-8D50-FCA6FE3BC737}"/>
              </a:ext>
            </a:extLst>
          </p:cNvPr>
          <p:cNvPicPr>
            <a:picLocks noChangeAspect="1"/>
          </p:cNvPicPr>
          <p:nvPr userDrawn="1"/>
        </p:nvPicPr>
        <p:blipFill rotWithShape="1">
          <a:blip r:embed="rId6" cstate="screen">
            <a:extLst>
              <a:ext uri="{28A0092B-C50C-407E-A947-70E740481C1C}">
                <a14:useLocalDpi xmlns:a14="http://schemas.microsoft.com/office/drawing/2010/main" val="0"/>
              </a:ext>
            </a:extLst>
          </a:blip>
          <a:srcRect/>
          <a:stretch/>
        </p:blipFill>
        <p:spPr>
          <a:xfrm>
            <a:off x="0" y="4450331"/>
            <a:ext cx="12192000" cy="2168772"/>
          </a:xfrm>
          <a:prstGeom prst="rect">
            <a:avLst/>
          </a:prstGeom>
        </p:spPr>
      </p:pic>
      <p:sp>
        <p:nvSpPr>
          <p:cNvPr id="6" name="Oval 5">
            <a:extLst>
              <a:ext uri="{FF2B5EF4-FFF2-40B4-BE49-F238E27FC236}">
                <a16:creationId xmlns:a16="http://schemas.microsoft.com/office/drawing/2014/main" id="{B025F6DC-490B-FE96-3826-453FA05719BC}"/>
              </a:ext>
            </a:extLst>
          </p:cNvPr>
          <p:cNvSpPr/>
          <p:nvPr userDrawn="1"/>
        </p:nvSpPr>
        <p:spPr>
          <a:xfrm>
            <a:off x="504232" y="3817647"/>
            <a:ext cx="1533524" cy="15166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latin typeface="+mj-lt"/>
            </a:endParaRPr>
          </a:p>
        </p:txBody>
      </p:sp>
      <p:pic>
        <p:nvPicPr>
          <p:cNvPr id="8" name="Picture 7">
            <a:extLst>
              <a:ext uri="{FF2B5EF4-FFF2-40B4-BE49-F238E27FC236}">
                <a16:creationId xmlns:a16="http://schemas.microsoft.com/office/drawing/2014/main" id="{DBCADFDE-56B9-04C2-BCE2-05120032D0AE}"/>
              </a:ext>
            </a:extLst>
          </p:cNvPr>
          <p:cNvPicPr>
            <a:picLocks noChangeAspect="1"/>
          </p:cNvPicPr>
          <p:nvPr userDrawn="1"/>
        </p:nvPicPr>
        <p:blipFill>
          <a:blip r:embed="rId7"/>
          <a:stretch>
            <a:fillRect/>
          </a:stretch>
        </p:blipFill>
        <p:spPr>
          <a:xfrm>
            <a:off x="504232" y="1784299"/>
            <a:ext cx="3937000" cy="3568700"/>
          </a:xfrm>
          <a:prstGeom prst="rect">
            <a:avLst/>
          </a:prstGeom>
        </p:spPr>
      </p:pic>
      <p:sp>
        <p:nvSpPr>
          <p:cNvPr id="9" name="Picture Placeholder 4">
            <a:extLst>
              <a:ext uri="{FF2B5EF4-FFF2-40B4-BE49-F238E27FC236}">
                <a16:creationId xmlns:a16="http://schemas.microsoft.com/office/drawing/2014/main" id="{46C2D1BC-19FC-6DDD-3EE5-86D738105E53}"/>
              </a:ext>
            </a:extLst>
          </p:cNvPr>
          <p:cNvSpPr>
            <a:spLocks noGrp="1"/>
          </p:cNvSpPr>
          <p:nvPr>
            <p:ph type="pic" sz="quarter" idx="13" hasCustomPrompt="1"/>
          </p:nvPr>
        </p:nvSpPr>
        <p:spPr>
          <a:xfrm>
            <a:off x="1000139" y="1921224"/>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blipFill>
            <a:blip r:embed="rId8" cstate="screen">
              <a:extLst>
                <a:ext uri="{28A0092B-C50C-407E-A947-70E740481C1C}">
                  <a14:useLocalDpi xmlns:a14="http://schemas.microsoft.com/office/drawing/2010/main" val="0"/>
                </a:ext>
              </a:extLst>
            </a:blip>
            <a:stretch>
              <a:fillRect/>
            </a:stretch>
          </a:blipFill>
          <a:ln>
            <a:noFill/>
          </a:ln>
        </p:spPr>
        <p:txBody>
          <a:bodyPr wrap="square" anchor="ctr">
            <a:noAutofit/>
          </a:bodyPr>
          <a:lstStyle>
            <a:lvl1pPr marL="0" indent="0" algn="ctr">
              <a:buNone/>
              <a:defRPr sz="2000">
                <a:solidFill>
                  <a:schemeClr val="bg1"/>
                </a:solidFill>
                <a:latin typeface="+mj-lt"/>
              </a:defRPr>
            </a:lvl1pPr>
          </a:lstStyle>
          <a:p>
            <a:r>
              <a:rPr lang="en-US"/>
              <a:t>Insert </a:t>
            </a:r>
            <a:br>
              <a:rPr lang="en-US"/>
            </a:br>
            <a:r>
              <a:rPr lang="en-US"/>
              <a:t>visual</a:t>
            </a:r>
          </a:p>
        </p:txBody>
      </p:sp>
      <p:sp>
        <p:nvSpPr>
          <p:cNvPr id="10" name="Oval 9">
            <a:extLst>
              <a:ext uri="{FF2B5EF4-FFF2-40B4-BE49-F238E27FC236}">
                <a16:creationId xmlns:a16="http://schemas.microsoft.com/office/drawing/2014/main" id="{D96E0838-0F9B-EF5D-E73C-CAF299B03244}"/>
              </a:ext>
            </a:extLst>
          </p:cNvPr>
          <p:cNvSpPr/>
          <p:nvPr userDrawn="1"/>
        </p:nvSpPr>
        <p:spPr>
          <a:xfrm>
            <a:off x="329249" y="3610137"/>
            <a:ext cx="2044699" cy="204469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4" name="Picture 3">
            <a:extLst>
              <a:ext uri="{FF2B5EF4-FFF2-40B4-BE49-F238E27FC236}">
                <a16:creationId xmlns:a16="http://schemas.microsoft.com/office/drawing/2014/main" id="{3FAA28B5-6D88-0115-7804-7255C756AF0A}"/>
              </a:ext>
            </a:extLst>
          </p:cNvPr>
          <p:cNvPicPr>
            <a:picLocks noChangeAspect="1"/>
          </p:cNvPicPr>
          <p:nvPr userDrawn="1"/>
        </p:nvPicPr>
        <p:blipFill>
          <a:blip r:embed="rId9"/>
          <a:stretch>
            <a:fillRect/>
          </a:stretch>
        </p:blipFill>
        <p:spPr>
          <a:xfrm>
            <a:off x="83085" y="3628893"/>
            <a:ext cx="2260600" cy="2044700"/>
          </a:xfrm>
          <a:prstGeom prst="rect">
            <a:avLst/>
          </a:prstGeom>
          <a:noFill/>
        </p:spPr>
      </p:pic>
      <p:sp>
        <p:nvSpPr>
          <p:cNvPr id="11" name="Picture Placeholder 101">
            <a:extLst>
              <a:ext uri="{FF2B5EF4-FFF2-40B4-BE49-F238E27FC236}">
                <a16:creationId xmlns:a16="http://schemas.microsoft.com/office/drawing/2014/main" id="{71ABA184-90EF-886D-01F7-8ED79E7BB0CC}"/>
              </a:ext>
            </a:extLst>
          </p:cNvPr>
          <p:cNvSpPr>
            <a:spLocks noGrp="1"/>
          </p:cNvSpPr>
          <p:nvPr>
            <p:ph type="pic" sz="quarter" idx="14" hasCustomPrompt="1"/>
          </p:nvPr>
        </p:nvSpPr>
        <p:spPr>
          <a:xfrm>
            <a:off x="363010" y="3698163"/>
            <a:ext cx="1895476" cy="1895476"/>
          </a:xfrm>
          <a:prstGeom prst="ellipse">
            <a:avLst/>
          </a:prstGeom>
          <a:blipFill>
            <a:blip r:embed="rId10" cstate="screen">
              <a:extLst>
                <a:ext uri="{28A0092B-C50C-407E-A947-70E740481C1C}">
                  <a14:useLocalDpi xmlns:a14="http://schemas.microsoft.com/office/drawing/2010/main" val="0"/>
                </a:ext>
              </a:extLst>
            </a:blip>
            <a:stretch>
              <a:fillRect/>
            </a:stretch>
          </a:blipFill>
          <a:ln>
            <a:solidFill>
              <a:schemeClr val="bg1"/>
            </a:solidFill>
          </a:ln>
        </p:spPr>
        <p:txBody>
          <a:bodyPr anchor="ctr"/>
          <a:lstStyle>
            <a:lvl1pPr marL="0" indent="0" algn="ctr">
              <a:buNone/>
              <a:defRPr sz="1800">
                <a:solidFill>
                  <a:schemeClr val="bg1"/>
                </a:solidFill>
                <a:latin typeface="+mj-lt"/>
              </a:defRPr>
            </a:lvl1pPr>
          </a:lstStyle>
          <a:p>
            <a:r>
              <a:rPr lang="en-US"/>
              <a:t>Insert visual</a:t>
            </a:r>
          </a:p>
        </p:txBody>
      </p:sp>
      <p:sp>
        <p:nvSpPr>
          <p:cNvPr id="5" name="Rectangle 4">
            <a:extLst>
              <a:ext uri="{FF2B5EF4-FFF2-40B4-BE49-F238E27FC236}">
                <a16:creationId xmlns:a16="http://schemas.microsoft.com/office/drawing/2014/main" id="{6D4B9D04-1E3E-B642-92CB-D46CB69548AB}"/>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744E4D0-F1BE-7A73-5B47-C38AF5F69EEE}"/>
              </a:ext>
            </a:extLst>
          </p:cNvPr>
          <p:cNvSpPr txBox="1"/>
          <p:nvPr userDrawn="1"/>
        </p:nvSpPr>
        <p:spPr>
          <a:xfrm>
            <a:off x="157783" y="353410"/>
            <a:ext cx="4432329"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3896"/>
                </a:solidFill>
                <a:effectLst/>
                <a:uLnTx/>
                <a:uFillTx/>
                <a:ea typeface="+mn-ea"/>
                <a:cs typeface="+mn-cs"/>
              </a:rPr>
              <a:t>Eskom Holding SOC Ltd retains the copyright of the documents and/or designs published for Eskom. No part of this document or design may be reproduced in any manner or form or by any means without Eskom’s written consent. </a:t>
            </a:r>
            <a:r>
              <a:rPr kumimoji="0" lang="en-US" sz="800" b="0" i="0" u="none" strike="noStrike" kern="1200" cap="none" spc="0" normalizeH="0" baseline="0" noProof="0">
                <a:ln>
                  <a:noFill/>
                </a:ln>
                <a:solidFill>
                  <a:srgbClr val="003896"/>
                </a:solidFill>
                <a:effectLst/>
                <a:uLnTx/>
                <a:uFillTx/>
              </a:rPr>
              <a:t>Any</a:t>
            </a:r>
            <a:r>
              <a:rPr kumimoji="0" lang="en-US" sz="800" b="0" i="0" u="none" strike="noStrike" kern="1200" cap="none" spc="0" normalizeH="0" baseline="0" noProof="0">
                <a:ln>
                  <a:noFill/>
                </a:ln>
                <a:solidFill>
                  <a:srgbClr val="003896"/>
                </a:solidFill>
                <a:effectLst/>
                <a:uLnTx/>
                <a:uFillTx/>
                <a:ea typeface="+mn-ea"/>
                <a:cs typeface="+mn-cs"/>
              </a:rPr>
              <a:t> unauthorised reproduction of this copyright work in any form or by any means will constitute a copyright infringement and render the person or company liable under both civil and criminal law.</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3896"/>
                </a:solidFill>
                <a:effectLst/>
                <a:uLnTx/>
                <a:uFillTx/>
                <a:ea typeface="+mn-ea"/>
                <a:cs typeface="+mn-cs"/>
              </a:rPr>
              <a:t>©Eskom Holdings SOC Ltd</a:t>
            </a:r>
            <a:endParaRPr kumimoji="0" lang="en-US" sz="800" b="0" i="0" u="none" strike="noStrike" kern="1200" cap="none" spc="0" normalizeH="0" baseline="0" noProof="0">
              <a:ln>
                <a:noFill/>
              </a:ln>
              <a:solidFill>
                <a:srgbClr val="003896"/>
              </a:solidFill>
              <a:effectLst/>
              <a:uLnTx/>
              <a:uFillTx/>
              <a:ea typeface="+mn-ea"/>
              <a:cs typeface="+mn-cs"/>
            </a:endParaRPr>
          </a:p>
        </p:txBody>
      </p:sp>
    </p:spTree>
    <p:extLst>
      <p:ext uri="{BB962C8B-B14F-4D97-AF65-F5344CB8AC3E}">
        <p14:creationId xmlns:p14="http://schemas.microsoft.com/office/powerpoint/2010/main" val="23232796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ags" Target="../tags/tag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heme" Target="../theme/theme1.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slideLayout" Target="../slideLayouts/slideLayout7.xml"/><Relationship Id="rId7" Type="http://schemas.openxmlformats.org/officeDocument/2006/relationships/tags" Target="../tags/tag13.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ags" Target="../tags/tag12.xml"/><Relationship Id="rId11" Type="http://schemas.openxmlformats.org/officeDocument/2006/relationships/image" Target="../media/image7.emf"/><Relationship Id="rId5" Type="http://schemas.openxmlformats.org/officeDocument/2006/relationships/theme" Target="../theme/theme2.xml"/><Relationship Id="rId10" Type="http://schemas.openxmlformats.org/officeDocument/2006/relationships/image" Target="../media/image6.emf"/><Relationship Id="rId4" Type="http://schemas.openxmlformats.org/officeDocument/2006/relationships/slideLayout" Target="../slideLayouts/slideLayout8.xml"/><Relationship Id="rId9"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oleObject" Target="../embeddings/oleObject1.bin"/><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image" Target="../media/image1.emf"/><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ags" Target="../tags/tag23.xml"/><Relationship Id="rId5" Type="http://schemas.openxmlformats.org/officeDocument/2006/relationships/slideLayout" Target="../slideLayouts/slideLayout13.xml"/><Relationship Id="rId10" Type="http://schemas.openxmlformats.org/officeDocument/2006/relationships/tags" Target="../tags/tag22.xml"/><Relationship Id="rId4" Type="http://schemas.openxmlformats.org/officeDocument/2006/relationships/slideLayout" Target="../slideLayouts/slideLayout12.xml"/><Relationship Id="rId9" Type="http://schemas.openxmlformats.org/officeDocument/2006/relationships/theme" Target="../theme/theme3.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5D409B-C5D1-2BAD-D8D1-643632A66522}"/>
              </a:ext>
            </a:extLst>
          </p:cNvPr>
          <p:cNvPicPr>
            <a:picLocks noChangeAspect="1"/>
          </p:cNvPicPr>
          <p:nvPr userDrawn="1"/>
        </p:nvPicPr>
        <p:blipFill>
          <a:blip r:embed="rId8"/>
          <a:stretch>
            <a:fillRect/>
          </a:stretch>
        </p:blipFill>
        <p:spPr>
          <a:xfrm>
            <a:off x="9815492" y="531812"/>
            <a:ext cx="1841500" cy="381000"/>
          </a:xfrm>
          <a:prstGeom prst="rect">
            <a:avLst/>
          </a:prstGeom>
        </p:spPr>
      </p:pic>
      <p:graphicFrame>
        <p:nvGraphicFramePr>
          <p:cNvPr id="11" name="Object 10" hidden="1"/>
          <p:cNvGraphicFramePr>
            <a:graphicFrameLocks noChangeAspect="1"/>
          </p:cNvGraphicFramePr>
          <p:nvPr userDrawn="1">
            <p:custDataLst>
              <p:tags r:id="rId6"/>
            </p:custDataLst>
            <p:extLst>
              <p:ext uri="{D42A27DB-BD31-4B8C-83A1-F6EECF244321}">
                <p14:modId xmlns:p14="http://schemas.microsoft.com/office/powerpoint/2010/main" val="42412971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270" imgH="270" progId="TCLayout.ActiveDocument.1">
                  <p:embed/>
                </p:oleObj>
              </mc:Choice>
              <mc:Fallback>
                <p:oleObj name="think-cell Slide" r:id="rId9" imgW="270" imgH="270" progId="TCLayout.ActiveDocument.1">
                  <p:embed/>
                  <p:pic>
                    <p:nvPicPr>
                      <p:cNvPr id="11" name="Object 10" hidden="1"/>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Tree>
    <p:extLst>
      <p:ext uri="{BB962C8B-B14F-4D97-AF65-F5344CB8AC3E}">
        <p14:creationId xmlns:p14="http://schemas.microsoft.com/office/powerpoint/2010/main" val="2030761648"/>
      </p:ext>
    </p:extLst>
  </p:cSld>
  <p:clrMap bg1="lt1" tx1="dk1" bg2="lt2" tx2="dk2" accent1="accent1" accent2="accent2" accent3="accent3" accent4="accent4" accent5="accent5" accent6="accent6" hlink="hlink" folHlink="folHlink"/>
  <p:sldLayoutIdLst>
    <p:sldLayoutId id="2147483651" r:id="rId1"/>
    <p:sldLayoutId id="2147483650" r:id="rId2"/>
    <p:sldLayoutId id="2147483657" r:id="rId3"/>
    <p:sldLayoutId id="2147483655" r:id="rId4"/>
  </p:sldLayoutIdLst>
  <p:hf hdr="0" dt="0"/>
  <p:txStyles>
    <p:titleStyle>
      <a:lvl1pPr algn="l" defTabSz="914400" rtl="0" eaLnBrk="1" latinLnBrk="0" hangingPunct="1">
        <a:lnSpc>
          <a:spcPct val="90000"/>
        </a:lnSpc>
        <a:spcBef>
          <a:spcPct val="0"/>
        </a:spcBef>
        <a:buNone/>
        <a:defRPr sz="21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1">
            <a:lumMod val="50000"/>
          </a:schemeClr>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1">
            <a:lumMod val="50000"/>
          </a:schemeClr>
        </a:buClr>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1">
            <a:lumMod val="50000"/>
          </a:schemeClr>
        </a:buClr>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Object 10" hidden="1"/>
          <p:cNvGraphicFramePr>
            <a:graphicFrameLocks noChangeAspect="1"/>
          </p:cNvGraphicFramePr>
          <p:nvPr userDrawn="1">
            <p:custDataLst>
              <p:tags r:id="rId6"/>
            </p:custDataLst>
            <p:extLst>
              <p:ext uri="{D42A27DB-BD31-4B8C-83A1-F6EECF244321}">
                <p14:modId xmlns:p14="http://schemas.microsoft.com/office/powerpoint/2010/main" val="3272767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270" imgH="270" progId="TCLayout.ActiveDocument.1">
                  <p:embed/>
                </p:oleObj>
              </mc:Choice>
              <mc:Fallback>
                <p:oleObj name="think-cell Slide" r:id="rId8" imgW="270" imgH="270" progId="TCLayout.ActiveDocument.1">
                  <p:embed/>
                  <p:pic>
                    <p:nvPicPr>
                      <p:cNvPr id="11" name="Object 10" hidden="1"/>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1" y="205769"/>
            <a:ext cx="9511777"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userDrawn="1"/>
        </p:nvPicPr>
        <p:blipFill>
          <a:blip r:embed="rId10"/>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userDrawn="1"/>
        </p:nvPicPr>
        <p:blipFill>
          <a:blip r:embed="rId11"/>
          <a:stretch>
            <a:fillRect/>
          </a:stretch>
        </p:blipFill>
        <p:spPr>
          <a:xfrm>
            <a:off x="10037031" y="318311"/>
            <a:ext cx="241300" cy="368300"/>
          </a:xfrm>
          <a:prstGeom prst="rect">
            <a:avLst/>
          </a:prstGeom>
        </p:spPr>
      </p:pic>
    </p:spTree>
    <p:extLst>
      <p:ext uri="{BB962C8B-B14F-4D97-AF65-F5344CB8AC3E}">
        <p14:creationId xmlns:p14="http://schemas.microsoft.com/office/powerpoint/2010/main" val="4264861000"/>
      </p:ext>
    </p:extLst>
  </p:cSld>
  <p:clrMap bg1="lt1" tx1="dk1" bg2="lt2" tx2="dk2" accent1="accent1" accent2="accent2" accent3="accent3" accent4="accent4" accent5="accent5" accent6="accent6" hlink="hlink" folHlink="folHlink"/>
  <p:sldLayoutIdLst>
    <p:sldLayoutId id="2147483653" r:id="rId1"/>
    <p:sldLayoutId id="2147483658" r:id="rId2"/>
    <p:sldLayoutId id="2147483654" r:id="rId3"/>
    <p:sldLayoutId id="2147483659" r:id="rId4"/>
  </p:sldLayoutIdLst>
  <p:txStyles>
    <p:titleStyle>
      <a:lvl1pPr algn="l" defTabSz="914400"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5D409B-C5D1-2BAD-D8D1-643632A66522}"/>
              </a:ext>
            </a:extLst>
          </p:cNvPr>
          <p:cNvPicPr>
            <a:picLocks noChangeAspect="1"/>
          </p:cNvPicPr>
          <p:nvPr userDrawn="1"/>
        </p:nvPicPr>
        <p:blipFill>
          <a:blip r:embed="rId12"/>
          <a:stretch>
            <a:fillRect/>
          </a:stretch>
        </p:blipFill>
        <p:spPr>
          <a:xfrm>
            <a:off x="9815492" y="531812"/>
            <a:ext cx="1841500" cy="381000"/>
          </a:xfrm>
          <a:prstGeom prst="rect">
            <a:avLst/>
          </a:prstGeom>
        </p:spPr>
      </p:pic>
      <p:graphicFrame>
        <p:nvGraphicFramePr>
          <p:cNvPr id="11" name="Object 10" hidden="1"/>
          <p:cNvGraphicFramePr>
            <a:graphicFrameLocks noChangeAspect="1"/>
          </p:cNvGraphicFramePr>
          <p:nvPr userDrawn="1">
            <p:custDataLst>
              <p:tags r:id="rId10"/>
            </p:custDataLst>
            <p:extLst>
              <p:ext uri="{D42A27DB-BD31-4B8C-83A1-F6EECF244321}">
                <p14:modId xmlns:p14="http://schemas.microsoft.com/office/powerpoint/2010/main" val="42412971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3" imgW="270" imgH="270" progId="TCLayout.ActiveDocument.1">
                  <p:embed/>
                </p:oleObj>
              </mc:Choice>
              <mc:Fallback>
                <p:oleObj name="think-cell Slide" r:id="rId13" imgW="270" imgH="270" progId="TCLayout.ActiveDocument.1">
                  <p:embed/>
                  <p:pic>
                    <p:nvPicPr>
                      <p:cNvPr id="11" name="Object 10" hidden="1"/>
                      <p:cNvPicPr/>
                      <p:nvPr/>
                    </p:nvPicPr>
                    <p:blipFill>
                      <a:blip r:embed="rId14"/>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11"/>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a:latin typeface="Arial" panose="020B0604020202020204" pitchFamily="34" charset="0"/>
              <a:ea typeface="+mj-ea"/>
              <a:cs typeface="+mj-cs"/>
              <a:sym typeface="Arial" panose="020B0604020202020204" pitchFamily="34" charset="0"/>
            </a:endParaRPr>
          </a:p>
        </p:txBody>
      </p:sp>
    </p:spTree>
    <p:extLst>
      <p:ext uri="{BB962C8B-B14F-4D97-AF65-F5344CB8AC3E}">
        <p14:creationId xmlns:p14="http://schemas.microsoft.com/office/powerpoint/2010/main" val="3711134735"/>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Lst>
  <p:hf hdr="0" ftr="0" dt="0"/>
  <p:txStyles>
    <p:titleStyle>
      <a:lvl1pPr algn="l" defTabSz="914400" rtl="0" eaLnBrk="1" latinLnBrk="0" hangingPunct="1">
        <a:lnSpc>
          <a:spcPct val="90000"/>
        </a:lnSpc>
        <a:spcBef>
          <a:spcPct val="0"/>
        </a:spcBef>
        <a:buNone/>
        <a:defRPr sz="21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1">
            <a:lumMod val="50000"/>
          </a:schemeClr>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1">
            <a:lumMod val="50000"/>
          </a:schemeClr>
        </a:buClr>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1">
            <a:lumMod val="50000"/>
          </a:schemeClr>
        </a:buClr>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22C42-D751-76B7-5228-EB4345B994A6}"/>
              </a:ext>
            </a:extLst>
          </p:cNvPr>
          <p:cNvSpPr>
            <a:spLocks noGrp="1"/>
          </p:cNvSpPr>
          <p:nvPr>
            <p:ph type="ctrTitle"/>
          </p:nvPr>
        </p:nvSpPr>
        <p:spPr/>
        <p:txBody>
          <a:bodyPr>
            <a:normAutofit/>
          </a:bodyPr>
          <a:lstStyle/>
          <a:p>
            <a:r>
              <a:rPr lang="en-US" dirty="0">
                <a:solidFill>
                  <a:srgbClr val="003893"/>
                </a:solidFill>
                <a:latin typeface="Trebuchet MS"/>
              </a:rPr>
              <a:t>T</a:t>
            </a:r>
            <a:r>
              <a:rPr lang="en-ZA" dirty="0" err="1">
                <a:solidFill>
                  <a:srgbClr val="003893"/>
                </a:solidFill>
                <a:latin typeface="Trebuchet MS"/>
              </a:rPr>
              <a:t>utuka</a:t>
            </a:r>
            <a:r>
              <a:rPr lang="en-ZA" dirty="0">
                <a:solidFill>
                  <a:srgbClr val="003893"/>
                </a:solidFill>
                <a:latin typeface="Trebuchet MS"/>
              </a:rPr>
              <a:t> long-term maintenance </a:t>
            </a:r>
            <a:endParaRPr lang="en-US" dirty="0"/>
          </a:p>
        </p:txBody>
      </p:sp>
      <p:sp>
        <p:nvSpPr>
          <p:cNvPr id="3" name="Subtitle 2">
            <a:extLst>
              <a:ext uri="{FF2B5EF4-FFF2-40B4-BE49-F238E27FC236}">
                <a16:creationId xmlns:a16="http://schemas.microsoft.com/office/drawing/2014/main" id="{43357AF0-8E60-43A3-37C7-FCF9E6246441}"/>
              </a:ext>
            </a:extLst>
          </p:cNvPr>
          <p:cNvSpPr>
            <a:spLocks noGrp="1"/>
          </p:cNvSpPr>
          <p:nvPr>
            <p:ph type="subTitle" idx="1"/>
          </p:nvPr>
        </p:nvSpPr>
        <p:spPr/>
        <p:txBody>
          <a:bodyPr/>
          <a:lstStyle/>
          <a:p>
            <a:r>
              <a:rPr lang="en-US" dirty="0"/>
              <a:t>Lesiba Molepo</a:t>
            </a:r>
          </a:p>
        </p:txBody>
      </p:sp>
      <p:sp>
        <p:nvSpPr>
          <p:cNvPr id="4" name="Text Placeholder 3">
            <a:extLst>
              <a:ext uri="{FF2B5EF4-FFF2-40B4-BE49-F238E27FC236}">
                <a16:creationId xmlns:a16="http://schemas.microsoft.com/office/drawing/2014/main" id="{51A6FE1E-3360-456F-C936-DDBD9BABBEAC}"/>
              </a:ext>
            </a:extLst>
          </p:cNvPr>
          <p:cNvSpPr>
            <a:spLocks noGrp="1"/>
          </p:cNvSpPr>
          <p:nvPr>
            <p:ph type="body" sz="quarter" idx="10"/>
          </p:nvPr>
        </p:nvSpPr>
        <p:spPr/>
        <p:txBody>
          <a:bodyPr/>
          <a:lstStyle/>
          <a:p>
            <a:r>
              <a:rPr lang="en-US" dirty="0"/>
              <a:t>18 June 2026</a:t>
            </a:r>
          </a:p>
        </p:txBody>
      </p:sp>
      <p:pic>
        <p:nvPicPr>
          <p:cNvPr id="8" name="Picture Placeholder 24" descr="Several wind turbines in a field&#10;&#10;Description automatically generated">
            <a:extLst>
              <a:ext uri="{FF2B5EF4-FFF2-40B4-BE49-F238E27FC236}">
                <a16:creationId xmlns:a16="http://schemas.microsoft.com/office/drawing/2014/main" id="{1C939AD9-918F-D5C9-5E60-49AD08C4921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
          <a:stretch/>
        </p:blipFill>
        <p:spPr>
          <a:xfrm>
            <a:off x="1010376" y="1911285"/>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pic>
      <p:sp>
        <p:nvSpPr>
          <p:cNvPr id="5" name="object 19">
            <a:extLst>
              <a:ext uri="{FF2B5EF4-FFF2-40B4-BE49-F238E27FC236}">
                <a16:creationId xmlns:a16="http://schemas.microsoft.com/office/drawing/2014/main" id="{09036D0E-C9DE-BF0A-6CEF-9EA61201F09D}"/>
              </a:ext>
            </a:extLst>
          </p:cNvPr>
          <p:cNvSpPr txBox="1"/>
          <p:nvPr/>
        </p:nvSpPr>
        <p:spPr>
          <a:xfrm>
            <a:off x="263143" y="1119377"/>
            <a:ext cx="4298315" cy="757555"/>
          </a:xfrm>
          <a:prstGeom prst="rect">
            <a:avLst/>
          </a:prstGeom>
        </p:spPr>
        <p:txBody>
          <a:bodyPr vert="horz" wrap="square" lIns="0" tIns="13335" rIns="0" bIns="0" rtlCol="0">
            <a:spAutoFit/>
          </a:bodyPr>
          <a:lstStyle/>
          <a:p>
            <a:pPr marL="12700" marR="5080" algn="just">
              <a:spcBef>
                <a:spcPts val="105"/>
              </a:spcBef>
            </a:pPr>
            <a:r>
              <a:rPr sz="800" kern="0" dirty="0">
                <a:solidFill>
                  <a:srgbClr val="003893"/>
                </a:solidFill>
                <a:latin typeface="Trebuchet MS"/>
                <a:cs typeface="Trebuchet MS"/>
              </a:rPr>
              <a:t>Eskom</a:t>
            </a:r>
            <a:r>
              <a:rPr sz="800" kern="0" spc="-10" dirty="0">
                <a:solidFill>
                  <a:srgbClr val="003893"/>
                </a:solidFill>
                <a:latin typeface="Trebuchet MS"/>
                <a:cs typeface="Trebuchet MS"/>
              </a:rPr>
              <a:t> </a:t>
            </a:r>
            <a:r>
              <a:rPr sz="800" kern="0" spc="-35" dirty="0">
                <a:solidFill>
                  <a:srgbClr val="003893"/>
                </a:solidFill>
                <a:latin typeface="Trebuchet MS"/>
                <a:cs typeface="Trebuchet MS"/>
              </a:rPr>
              <a:t>Holding</a:t>
            </a:r>
            <a:r>
              <a:rPr sz="800" kern="0" spc="10" dirty="0">
                <a:solidFill>
                  <a:srgbClr val="003893"/>
                </a:solidFill>
                <a:latin typeface="Trebuchet MS"/>
                <a:cs typeface="Trebuchet MS"/>
              </a:rPr>
              <a:t> </a:t>
            </a:r>
            <a:r>
              <a:rPr sz="800" kern="0" dirty="0">
                <a:solidFill>
                  <a:srgbClr val="003893"/>
                </a:solidFill>
                <a:latin typeface="Trebuchet MS"/>
                <a:cs typeface="Trebuchet MS"/>
              </a:rPr>
              <a:t>SOC</a:t>
            </a:r>
            <a:r>
              <a:rPr sz="800" kern="0" spc="110" dirty="0">
                <a:solidFill>
                  <a:srgbClr val="003893"/>
                </a:solidFill>
                <a:latin typeface="Trebuchet MS"/>
                <a:cs typeface="Trebuchet MS"/>
              </a:rPr>
              <a:t> </a:t>
            </a:r>
            <a:r>
              <a:rPr sz="800" kern="0" dirty="0">
                <a:solidFill>
                  <a:srgbClr val="003893"/>
                </a:solidFill>
                <a:latin typeface="Trebuchet MS"/>
                <a:cs typeface="Trebuchet MS"/>
              </a:rPr>
              <a:t>Ltd</a:t>
            </a:r>
            <a:r>
              <a:rPr sz="800" kern="0" spc="40" dirty="0">
                <a:solidFill>
                  <a:srgbClr val="003893"/>
                </a:solidFill>
                <a:latin typeface="Trebuchet MS"/>
                <a:cs typeface="Trebuchet MS"/>
              </a:rPr>
              <a:t> </a:t>
            </a:r>
            <a:r>
              <a:rPr sz="800" kern="0" spc="-40" dirty="0">
                <a:solidFill>
                  <a:srgbClr val="003893"/>
                </a:solidFill>
                <a:latin typeface="Trebuchet MS"/>
                <a:cs typeface="Trebuchet MS"/>
              </a:rPr>
              <a:t>retains</a:t>
            </a:r>
            <a:r>
              <a:rPr sz="800" kern="0" spc="-5" dirty="0">
                <a:solidFill>
                  <a:srgbClr val="003893"/>
                </a:solidFill>
                <a:latin typeface="Trebuchet MS"/>
                <a:cs typeface="Trebuchet MS"/>
              </a:rPr>
              <a:t> </a:t>
            </a:r>
            <a:r>
              <a:rPr sz="800" kern="0" spc="-35" dirty="0">
                <a:solidFill>
                  <a:srgbClr val="003893"/>
                </a:solidFill>
                <a:latin typeface="Trebuchet MS"/>
                <a:cs typeface="Trebuchet MS"/>
              </a:rPr>
              <a:t>the</a:t>
            </a:r>
            <a:r>
              <a:rPr sz="800" kern="0" spc="-15" dirty="0">
                <a:solidFill>
                  <a:srgbClr val="003893"/>
                </a:solidFill>
                <a:latin typeface="Trebuchet MS"/>
                <a:cs typeface="Trebuchet MS"/>
              </a:rPr>
              <a:t> </a:t>
            </a:r>
            <a:r>
              <a:rPr sz="800" kern="0" spc="-45" dirty="0">
                <a:solidFill>
                  <a:srgbClr val="003893"/>
                </a:solidFill>
                <a:latin typeface="Trebuchet MS"/>
                <a:cs typeface="Trebuchet MS"/>
              </a:rPr>
              <a:t>copyright</a:t>
            </a:r>
            <a:r>
              <a:rPr sz="800" kern="0" spc="-5" dirty="0">
                <a:solidFill>
                  <a:srgbClr val="003893"/>
                </a:solidFill>
                <a:latin typeface="Trebuchet MS"/>
                <a:cs typeface="Trebuchet MS"/>
              </a:rPr>
              <a:t> </a:t>
            </a:r>
            <a:r>
              <a:rPr sz="800" kern="0" dirty="0">
                <a:solidFill>
                  <a:srgbClr val="003893"/>
                </a:solidFill>
                <a:latin typeface="Trebuchet MS"/>
                <a:cs typeface="Trebuchet MS"/>
              </a:rPr>
              <a:t>of</a:t>
            </a:r>
            <a:r>
              <a:rPr sz="800" kern="0" spc="40" dirty="0">
                <a:solidFill>
                  <a:srgbClr val="003893"/>
                </a:solidFill>
                <a:latin typeface="Trebuchet MS"/>
                <a:cs typeface="Trebuchet MS"/>
              </a:rPr>
              <a:t> </a:t>
            </a:r>
            <a:r>
              <a:rPr sz="800" kern="0" dirty="0">
                <a:solidFill>
                  <a:srgbClr val="003893"/>
                </a:solidFill>
                <a:latin typeface="Trebuchet MS"/>
                <a:cs typeface="Trebuchet MS"/>
              </a:rPr>
              <a:t>the</a:t>
            </a:r>
            <a:r>
              <a:rPr sz="800" kern="0" spc="50" dirty="0">
                <a:solidFill>
                  <a:srgbClr val="003893"/>
                </a:solidFill>
                <a:latin typeface="Trebuchet MS"/>
                <a:cs typeface="Trebuchet MS"/>
              </a:rPr>
              <a:t> </a:t>
            </a:r>
            <a:r>
              <a:rPr sz="800" kern="0" spc="-45" dirty="0">
                <a:solidFill>
                  <a:srgbClr val="003893"/>
                </a:solidFill>
                <a:latin typeface="Trebuchet MS"/>
                <a:cs typeface="Trebuchet MS"/>
              </a:rPr>
              <a:t>documents</a:t>
            </a:r>
            <a:r>
              <a:rPr sz="800" kern="0" spc="5" dirty="0">
                <a:solidFill>
                  <a:srgbClr val="003893"/>
                </a:solidFill>
                <a:latin typeface="Trebuchet MS"/>
                <a:cs typeface="Trebuchet MS"/>
              </a:rPr>
              <a:t> </a:t>
            </a:r>
            <a:r>
              <a:rPr sz="800" kern="0" spc="-80" dirty="0">
                <a:solidFill>
                  <a:srgbClr val="003893"/>
                </a:solidFill>
                <a:latin typeface="Trebuchet MS"/>
                <a:cs typeface="Trebuchet MS"/>
              </a:rPr>
              <a:t>and/or</a:t>
            </a:r>
            <a:r>
              <a:rPr sz="800" kern="0" spc="20" dirty="0">
                <a:solidFill>
                  <a:srgbClr val="003893"/>
                </a:solidFill>
                <a:latin typeface="Trebuchet MS"/>
                <a:cs typeface="Trebuchet MS"/>
              </a:rPr>
              <a:t> </a:t>
            </a:r>
            <a:r>
              <a:rPr sz="800" kern="0" spc="-40" dirty="0">
                <a:solidFill>
                  <a:srgbClr val="003893"/>
                </a:solidFill>
                <a:latin typeface="Trebuchet MS"/>
                <a:cs typeface="Trebuchet MS"/>
              </a:rPr>
              <a:t>designs</a:t>
            </a:r>
            <a:r>
              <a:rPr sz="800" kern="0" spc="5" dirty="0">
                <a:solidFill>
                  <a:srgbClr val="003893"/>
                </a:solidFill>
                <a:latin typeface="Trebuchet MS"/>
                <a:cs typeface="Trebuchet MS"/>
              </a:rPr>
              <a:t> </a:t>
            </a:r>
            <a:r>
              <a:rPr sz="800" kern="0" spc="-50" dirty="0">
                <a:solidFill>
                  <a:srgbClr val="003893"/>
                </a:solidFill>
                <a:latin typeface="Trebuchet MS"/>
                <a:cs typeface="Trebuchet MS"/>
              </a:rPr>
              <a:t>published</a:t>
            </a:r>
            <a:r>
              <a:rPr sz="800" kern="0" spc="-10" dirty="0">
                <a:solidFill>
                  <a:srgbClr val="003893"/>
                </a:solidFill>
                <a:latin typeface="Trebuchet MS"/>
                <a:cs typeface="Trebuchet MS"/>
              </a:rPr>
              <a:t> </a:t>
            </a:r>
            <a:r>
              <a:rPr sz="800" kern="0" dirty="0">
                <a:solidFill>
                  <a:srgbClr val="003893"/>
                </a:solidFill>
                <a:latin typeface="Trebuchet MS"/>
                <a:cs typeface="Trebuchet MS"/>
              </a:rPr>
              <a:t>for</a:t>
            </a:r>
            <a:r>
              <a:rPr sz="800" kern="0" spc="20" dirty="0">
                <a:solidFill>
                  <a:srgbClr val="003893"/>
                </a:solidFill>
                <a:latin typeface="Trebuchet MS"/>
                <a:cs typeface="Trebuchet MS"/>
              </a:rPr>
              <a:t> </a:t>
            </a:r>
            <a:r>
              <a:rPr sz="800" kern="0" spc="-10" dirty="0">
                <a:solidFill>
                  <a:srgbClr val="003893"/>
                </a:solidFill>
                <a:latin typeface="Trebuchet MS"/>
                <a:cs typeface="Trebuchet MS"/>
              </a:rPr>
              <a:t>Eskom. </a:t>
            </a:r>
            <a:r>
              <a:rPr sz="800" kern="0" dirty="0">
                <a:solidFill>
                  <a:srgbClr val="003893"/>
                </a:solidFill>
                <a:latin typeface="Trebuchet MS"/>
                <a:cs typeface="Trebuchet MS"/>
              </a:rPr>
              <a:t>No</a:t>
            </a:r>
            <a:r>
              <a:rPr sz="800" kern="0" spc="55" dirty="0">
                <a:solidFill>
                  <a:srgbClr val="003893"/>
                </a:solidFill>
                <a:latin typeface="Trebuchet MS"/>
                <a:cs typeface="Trebuchet MS"/>
              </a:rPr>
              <a:t> </a:t>
            </a:r>
            <a:r>
              <a:rPr sz="800" kern="0" spc="-10" dirty="0">
                <a:solidFill>
                  <a:srgbClr val="003893"/>
                </a:solidFill>
                <a:latin typeface="Trebuchet MS"/>
                <a:cs typeface="Trebuchet MS"/>
              </a:rPr>
              <a:t>part</a:t>
            </a:r>
            <a:r>
              <a:rPr sz="800" kern="0" spc="5" dirty="0">
                <a:solidFill>
                  <a:srgbClr val="003893"/>
                </a:solidFill>
                <a:latin typeface="Trebuchet MS"/>
                <a:cs typeface="Trebuchet MS"/>
              </a:rPr>
              <a:t> </a:t>
            </a:r>
            <a:r>
              <a:rPr sz="800" kern="0" dirty="0">
                <a:solidFill>
                  <a:srgbClr val="003893"/>
                </a:solidFill>
                <a:latin typeface="Trebuchet MS"/>
                <a:cs typeface="Trebuchet MS"/>
              </a:rPr>
              <a:t>of</a:t>
            </a:r>
            <a:r>
              <a:rPr sz="800" kern="0" spc="10" dirty="0">
                <a:solidFill>
                  <a:srgbClr val="003893"/>
                </a:solidFill>
                <a:latin typeface="Trebuchet MS"/>
                <a:cs typeface="Trebuchet MS"/>
              </a:rPr>
              <a:t> </a:t>
            </a:r>
            <a:r>
              <a:rPr sz="800" kern="0" dirty="0">
                <a:solidFill>
                  <a:srgbClr val="003893"/>
                </a:solidFill>
                <a:latin typeface="Trebuchet MS"/>
                <a:cs typeface="Trebuchet MS"/>
              </a:rPr>
              <a:t>this</a:t>
            </a:r>
            <a:r>
              <a:rPr sz="800" kern="0" spc="20" dirty="0">
                <a:solidFill>
                  <a:srgbClr val="003893"/>
                </a:solidFill>
                <a:latin typeface="Trebuchet MS"/>
                <a:cs typeface="Trebuchet MS"/>
              </a:rPr>
              <a:t> </a:t>
            </a:r>
            <a:r>
              <a:rPr sz="800" kern="0" spc="-35" dirty="0">
                <a:solidFill>
                  <a:srgbClr val="003893"/>
                </a:solidFill>
                <a:latin typeface="Trebuchet MS"/>
                <a:cs typeface="Trebuchet MS"/>
              </a:rPr>
              <a:t>document</a:t>
            </a:r>
            <a:r>
              <a:rPr sz="800" kern="0" spc="-20" dirty="0">
                <a:solidFill>
                  <a:srgbClr val="003893"/>
                </a:solidFill>
                <a:latin typeface="Trebuchet MS"/>
                <a:cs typeface="Trebuchet MS"/>
              </a:rPr>
              <a:t> </a:t>
            </a:r>
            <a:r>
              <a:rPr sz="800" kern="0" dirty="0">
                <a:solidFill>
                  <a:srgbClr val="003893"/>
                </a:solidFill>
                <a:latin typeface="Trebuchet MS"/>
                <a:cs typeface="Trebuchet MS"/>
              </a:rPr>
              <a:t>or</a:t>
            </a:r>
            <a:r>
              <a:rPr sz="800" kern="0" spc="10" dirty="0">
                <a:solidFill>
                  <a:srgbClr val="003893"/>
                </a:solidFill>
                <a:latin typeface="Trebuchet MS"/>
                <a:cs typeface="Trebuchet MS"/>
              </a:rPr>
              <a:t> </a:t>
            </a:r>
            <a:r>
              <a:rPr sz="800" kern="0" spc="-30" dirty="0">
                <a:solidFill>
                  <a:srgbClr val="003893"/>
                </a:solidFill>
                <a:latin typeface="Trebuchet MS"/>
                <a:cs typeface="Trebuchet MS"/>
              </a:rPr>
              <a:t>design</a:t>
            </a:r>
            <a:r>
              <a:rPr sz="800" kern="0" spc="5" dirty="0">
                <a:solidFill>
                  <a:srgbClr val="003893"/>
                </a:solidFill>
                <a:latin typeface="Trebuchet MS"/>
                <a:cs typeface="Trebuchet MS"/>
              </a:rPr>
              <a:t> </a:t>
            </a:r>
            <a:r>
              <a:rPr sz="800" kern="0" dirty="0">
                <a:solidFill>
                  <a:srgbClr val="003893"/>
                </a:solidFill>
                <a:latin typeface="Trebuchet MS"/>
                <a:cs typeface="Trebuchet MS"/>
              </a:rPr>
              <a:t>may</a:t>
            </a:r>
            <a:r>
              <a:rPr sz="800" kern="0" spc="5" dirty="0">
                <a:solidFill>
                  <a:srgbClr val="003893"/>
                </a:solidFill>
                <a:latin typeface="Trebuchet MS"/>
                <a:cs typeface="Trebuchet MS"/>
              </a:rPr>
              <a:t> </a:t>
            </a:r>
            <a:r>
              <a:rPr sz="800" kern="0" dirty="0">
                <a:solidFill>
                  <a:srgbClr val="003893"/>
                </a:solidFill>
                <a:latin typeface="Trebuchet MS"/>
                <a:cs typeface="Trebuchet MS"/>
              </a:rPr>
              <a:t>be</a:t>
            </a:r>
            <a:r>
              <a:rPr sz="800" kern="0" spc="30" dirty="0">
                <a:solidFill>
                  <a:srgbClr val="003893"/>
                </a:solidFill>
                <a:latin typeface="Trebuchet MS"/>
                <a:cs typeface="Trebuchet MS"/>
              </a:rPr>
              <a:t> </a:t>
            </a:r>
            <a:r>
              <a:rPr sz="800" kern="0" spc="-25" dirty="0">
                <a:solidFill>
                  <a:srgbClr val="003893"/>
                </a:solidFill>
                <a:latin typeface="Trebuchet MS"/>
                <a:cs typeface="Trebuchet MS"/>
              </a:rPr>
              <a:t>reproduced</a:t>
            </a:r>
            <a:r>
              <a:rPr sz="800" kern="0" dirty="0">
                <a:solidFill>
                  <a:srgbClr val="003893"/>
                </a:solidFill>
                <a:latin typeface="Trebuchet MS"/>
                <a:cs typeface="Trebuchet MS"/>
              </a:rPr>
              <a:t> in</a:t>
            </a:r>
            <a:r>
              <a:rPr sz="800" kern="0" spc="10" dirty="0">
                <a:solidFill>
                  <a:srgbClr val="003893"/>
                </a:solidFill>
                <a:latin typeface="Trebuchet MS"/>
                <a:cs typeface="Trebuchet MS"/>
              </a:rPr>
              <a:t> </a:t>
            </a:r>
            <a:r>
              <a:rPr sz="800" kern="0" dirty="0">
                <a:solidFill>
                  <a:srgbClr val="003893"/>
                </a:solidFill>
                <a:latin typeface="Trebuchet MS"/>
                <a:cs typeface="Trebuchet MS"/>
              </a:rPr>
              <a:t>any</a:t>
            </a:r>
            <a:r>
              <a:rPr sz="800" kern="0" spc="10" dirty="0">
                <a:solidFill>
                  <a:srgbClr val="003893"/>
                </a:solidFill>
                <a:latin typeface="Trebuchet MS"/>
                <a:cs typeface="Trebuchet MS"/>
              </a:rPr>
              <a:t> </a:t>
            </a:r>
            <a:r>
              <a:rPr sz="800" kern="0" spc="-25" dirty="0">
                <a:solidFill>
                  <a:srgbClr val="003893"/>
                </a:solidFill>
                <a:latin typeface="Trebuchet MS"/>
                <a:cs typeface="Trebuchet MS"/>
              </a:rPr>
              <a:t>manner</a:t>
            </a:r>
            <a:r>
              <a:rPr sz="800" kern="0" spc="-5" dirty="0">
                <a:solidFill>
                  <a:srgbClr val="003893"/>
                </a:solidFill>
                <a:latin typeface="Trebuchet MS"/>
                <a:cs typeface="Trebuchet MS"/>
              </a:rPr>
              <a:t> </a:t>
            </a:r>
            <a:r>
              <a:rPr sz="800" kern="0" dirty="0">
                <a:solidFill>
                  <a:srgbClr val="003893"/>
                </a:solidFill>
                <a:latin typeface="Trebuchet MS"/>
                <a:cs typeface="Trebuchet MS"/>
              </a:rPr>
              <a:t>or</a:t>
            </a:r>
            <a:r>
              <a:rPr sz="800" kern="0" spc="20" dirty="0">
                <a:solidFill>
                  <a:srgbClr val="003893"/>
                </a:solidFill>
                <a:latin typeface="Trebuchet MS"/>
                <a:cs typeface="Trebuchet MS"/>
              </a:rPr>
              <a:t> </a:t>
            </a:r>
            <a:r>
              <a:rPr sz="800" kern="0" dirty="0">
                <a:solidFill>
                  <a:srgbClr val="003893"/>
                </a:solidFill>
                <a:latin typeface="Trebuchet MS"/>
                <a:cs typeface="Trebuchet MS"/>
              </a:rPr>
              <a:t>form</a:t>
            </a:r>
            <a:r>
              <a:rPr sz="800" kern="0" spc="10" dirty="0">
                <a:solidFill>
                  <a:srgbClr val="003893"/>
                </a:solidFill>
                <a:latin typeface="Trebuchet MS"/>
                <a:cs typeface="Trebuchet MS"/>
              </a:rPr>
              <a:t> </a:t>
            </a:r>
            <a:r>
              <a:rPr sz="800" kern="0" dirty="0">
                <a:solidFill>
                  <a:srgbClr val="003893"/>
                </a:solidFill>
                <a:latin typeface="Trebuchet MS"/>
                <a:cs typeface="Trebuchet MS"/>
              </a:rPr>
              <a:t>or</a:t>
            </a:r>
            <a:r>
              <a:rPr sz="800" kern="0" spc="20" dirty="0">
                <a:solidFill>
                  <a:srgbClr val="003893"/>
                </a:solidFill>
                <a:latin typeface="Trebuchet MS"/>
                <a:cs typeface="Trebuchet MS"/>
              </a:rPr>
              <a:t> </a:t>
            </a:r>
            <a:r>
              <a:rPr sz="800" kern="0" dirty="0">
                <a:solidFill>
                  <a:srgbClr val="003893"/>
                </a:solidFill>
                <a:latin typeface="Trebuchet MS"/>
                <a:cs typeface="Trebuchet MS"/>
              </a:rPr>
              <a:t>by</a:t>
            </a:r>
            <a:r>
              <a:rPr sz="800" kern="0" spc="20" dirty="0">
                <a:solidFill>
                  <a:srgbClr val="003893"/>
                </a:solidFill>
                <a:latin typeface="Trebuchet MS"/>
                <a:cs typeface="Trebuchet MS"/>
              </a:rPr>
              <a:t> </a:t>
            </a:r>
            <a:r>
              <a:rPr sz="800" kern="0" dirty="0">
                <a:solidFill>
                  <a:srgbClr val="003893"/>
                </a:solidFill>
                <a:latin typeface="Trebuchet MS"/>
                <a:cs typeface="Trebuchet MS"/>
              </a:rPr>
              <a:t>any</a:t>
            </a:r>
            <a:r>
              <a:rPr sz="800" kern="0" spc="20" dirty="0">
                <a:solidFill>
                  <a:srgbClr val="003893"/>
                </a:solidFill>
                <a:latin typeface="Trebuchet MS"/>
                <a:cs typeface="Trebuchet MS"/>
              </a:rPr>
              <a:t> </a:t>
            </a:r>
            <a:r>
              <a:rPr sz="800" kern="0" spc="-10" dirty="0">
                <a:solidFill>
                  <a:srgbClr val="003893"/>
                </a:solidFill>
                <a:latin typeface="Trebuchet MS"/>
                <a:cs typeface="Trebuchet MS"/>
              </a:rPr>
              <a:t>means </a:t>
            </a:r>
            <a:r>
              <a:rPr sz="800" kern="0" spc="-25" dirty="0">
                <a:solidFill>
                  <a:srgbClr val="003893"/>
                </a:solidFill>
                <a:latin typeface="Trebuchet MS"/>
                <a:cs typeface="Trebuchet MS"/>
              </a:rPr>
              <a:t>without</a:t>
            </a:r>
            <a:r>
              <a:rPr sz="800" kern="0" spc="-15" dirty="0">
                <a:solidFill>
                  <a:srgbClr val="003893"/>
                </a:solidFill>
                <a:latin typeface="Trebuchet MS"/>
                <a:cs typeface="Trebuchet MS"/>
              </a:rPr>
              <a:t> </a:t>
            </a:r>
            <a:r>
              <a:rPr sz="800" kern="0" spc="-30" dirty="0">
                <a:solidFill>
                  <a:srgbClr val="003893"/>
                </a:solidFill>
                <a:latin typeface="Trebuchet MS"/>
                <a:cs typeface="Trebuchet MS"/>
              </a:rPr>
              <a:t>Eskom’s</a:t>
            </a:r>
            <a:r>
              <a:rPr sz="800" kern="0" dirty="0">
                <a:solidFill>
                  <a:srgbClr val="003893"/>
                </a:solidFill>
                <a:latin typeface="Trebuchet MS"/>
                <a:cs typeface="Trebuchet MS"/>
              </a:rPr>
              <a:t> </a:t>
            </a:r>
            <a:r>
              <a:rPr sz="800" kern="0" spc="-30" dirty="0">
                <a:solidFill>
                  <a:srgbClr val="003893"/>
                </a:solidFill>
                <a:latin typeface="Trebuchet MS"/>
                <a:cs typeface="Trebuchet MS"/>
              </a:rPr>
              <a:t>written</a:t>
            </a:r>
            <a:r>
              <a:rPr sz="800" kern="0" spc="10" dirty="0">
                <a:solidFill>
                  <a:srgbClr val="003893"/>
                </a:solidFill>
                <a:latin typeface="Trebuchet MS"/>
                <a:cs typeface="Trebuchet MS"/>
              </a:rPr>
              <a:t> </a:t>
            </a:r>
            <a:r>
              <a:rPr sz="800" kern="0" spc="-55" dirty="0">
                <a:solidFill>
                  <a:srgbClr val="003893"/>
                </a:solidFill>
                <a:latin typeface="Trebuchet MS"/>
                <a:cs typeface="Trebuchet MS"/>
              </a:rPr>
              <a:t>consent.</a:t>
            </a:r>
            <a:r>
              <a:rPr sz="800" kern="0" spc="-5" dirty="0">
                <a:solidFill>
                  <a:srgbClr val="003893"/>
                </a:solidFill>
                <a:latin typeface="Trebuchet MS"/>
                <a:cs typeface="Trebuchet MS"/>
              </a:rPr>
              <a:t> </a:t>
            </a:r>
            <a:r>
              <a:rPr sz="800" kern="0" dirty="0">
                <a:solidFill>
                  <a:srgbClr val="003893"/>
                </a:solidFill>
                <a:latin typeface="Trebuchet MS"/>
                <a:cs typeface="Trebuchet MS"/>
              </a:rPr>
              <a:t>Any</a:t>
            </a:r>
            <a:r>
              <a:rPr sz="800" kern="0" spc="30" dirty="0">
                <a:solidFill>
                  <a:srgbClr val="003893"/>
                </a:solidFill>
                <a:latin typeface="Trebuchet MS"/>
                <a:cs typeface="Trebuchet MS"/>
              </a:rPr>
              <a:t> </a:t>
            </a:r>
            <a:r>
              <a:rPr sz="800" kern="0" spc="-45" dirty="0">
                <a:solidFill>
                  <a:srgbClr val="003893"/>
                </a:solidFill>
                <a:latin typeface="Trebuchet MS"/>
                <a:cs typeface="Trebuchet MS"/>
              </a:rPr>
              <a:t>unauthorised</a:t>
            </a:r>
            <a:r>
              <a:rPr sz="800" kern="0" spc="-10" dirty="0">
                <a:solidFill>
                  <a:srgbClr val="003893"/>
                </a:solidFill>
                <a:latin typeface="Trebuchet MS"/>
                <a:cs typeface="Trebuchet MS"/>
              </a:rPr>
              <a:t> </a:t>
            </a:r>
            <a:r>
              <a:rPr sz="800" kern="0" spc="-45" dirty="0">
                <a:solidFill>
                  <a:srgbClr val="003893"/>
                </a:solidFill>
                <a:latin typeface="Trebuchet MS"/>
                <a:cs typeface="Trebuchet MS"/>
              </a:rPr>
              <a:t>reproduction</a:t>
            </a:r>
            <a:r>
              <a:rPr sz="800" kern="0" dirty="0">
                <a:solidFill>
                  <a:srgbClr val="003893"/>
                </a:solidFill>
                <a:latin typeface="Trebuchet MS"/>
                <a:cs typeface="Trebuchet MS"/>
              </a:rPr>
              <a:t> of</a:t>
            </a:r>
            <a:r>
              <a:rPr sz="800" kern="0" spc="30" dirty="0">
                <a:solidFill>
                  <a:srgbClr val="003893"/>
                </a:solidFill>
                <a:latin typeface="Trebuchet MS"/>
                <a:cs typeface="Trebuchet MS"/>
              </a:rPr>
              <a:t> </a:t>
            </a:r>
            <a:r>
              <a:rPr sz="800" kern="0" dirty="0">
                <a:solidFill>
                  <a:srgbClr val="003893"/>
                </a:solidFill>
                <a:latin typeface="Trebuchet MS"/>
                <a:cs typeface="Trebuchet MS"/>
              </a:rPr>
              <a:t>this </a:t>
            </a:r>
            <a:r>
              <a:rPr sz="800" kern="0" spc="-40" dirty="0">
                <a:solidFill>
                  <a:srgbClr val="003893"/>
                </a:solidFill>
                <a:latin typeface="Trebuchet MS"/>
                <a:cs typeface="Trebuchet MS"/>
              </a:rPr>
              <a:t>copyright</a:t>
            </a:r>
            <a:r>
              <a:rPr sz="800" kern="0" spc="10" dirty="0">
                <a:solidFill>
                  <a:srgbClr val="003893"/>
                </a:solidFill>
                <a:latin typeface="Trebuchet MS"/>
                <a:cs typeface="Trebuchet MS"/>
              </a:rPr>
              <a:t> </a:t>
            </a:r>
            <a:r>
              <a:rPr sz="800" kern="0" dirty="0">
                <a:solidFill>
                  <a:srgbClr val="003893"/>
                </a:solidFill>
                <a:latin typeface="Trebuchet MS"/>
                <a:cs typeface="Trebuchet MS"/>
              </a:rPr>
              <a:t>work</a:t>
            </a:r>
            <a:r>
              <a:rPr sz="800" kern="0" spc="30" dirty="0">
                <a:solidFill>
                  <a:srgbClr val="003893"/>
                </a:solidFill>
                <a:latin typeface="Trebuchet MS"/>
                <a:cs typeface="Trebuchet MS"/>
              </a:rPr>
              <a:t> </a:t>
            </a:r>
            <a:r>
              <a:rPr sz="800" kern="0" dirty="0">
                <a:solidFill>
                  <a:srgbClr val="003893"/>
                </a:solidFill>
                <a:latin typeface="Trebuchet MS"/>
                <a:cs typeface="Trebuchet MS"/>
              </a:rPr>
              <a:t>in</a:t>
            </a:r>
            <a:r>
              <a:rPr sz="800" kern="0" spc="50" dirty="0">
                <a:solidFill>
                  <a:srgbClr val="003893"/>
                </a:solidFill>
                <a:latin typeface="Trebuchet MS"/>
                <a:cs typeface="Trebuchet MS"/>
              </a:rPr>
              <a:t> </a:t>
            </a:r>
            <a:r>
              <a:rPr sz="800" kern="0" spc="-35" dirty="0">
                <a:solidFill>
                  <a:srgbClr val="003893"/>
                </a:solidFill>
                <a:latin typeface="Trebuchet MS"/>
                <a:cs typeface="Trebuchet MS"/>
              </a:rPr>
              <a:t>any</a:t>
            </a:r>
            <a:r>
              <a:rPr sz="800" kern="0" spc="-10" dirty="0">
                <a:solidFill>
                  <a:srgbClr val="003893"/>
                </a:solidFill>
                <a:latin typeface="Trebuchet MS"/>
                <a:cs typeface="Trebuchet MS"/>
              </a:rPr>
              <a:t> </a:t>
            </a:r>
            <a:r>
              <a:rPr sz="800" kern="0" spc="-20" dirty="0">
                <a:solidFill>
                  <a:srgbClr val="003893"/>
                </a:solidFill>
                <a:latin typeface="Trebuchet MS"/>
                <a:cs typeface="Trebuchet MS"/>
              </a:rPr>
              <a:t>form </a:t>
            </a:r>
            <a:r>
              <a:rPr sz="800" kern="0" dirty="0">
                <a:solidFill>
                  <a:srgbClr val="003893"/>
                </a:solidFill>
                <a:latin typeface="Trebuchet MS"/>
                <a:cs typeface="Trebuchet MS"/>
              </a:rPr>
              <a:t>or</a:t>
            </a:r>
            <a:r>
              <a:rPr sz="800" kern="0" spc="-35" dirty="0">
                <a:solidFill>
                  <a:srgbClr val="003893"/>
                </a:solidFill>
                <a:latin typeface="Trebuchet MS"/>
                <a:cs typeface="Trebuchet MS"/>
              </a:rPr>
              <a:t> </a:t>
            </a:r>
            <a:r>
              <a:rPr sz="800" kern="0" dirty="0">
                <a:solidFill>
                  <a:srgbClr val="003893"/>
                </a:solidFill>
                <a:latin typeface="Trebuchet MS"/>
                <a:cs typeface="Trebuchet MS"/>
              </a:rPr>
              <a:t>by</a:t>
            </a:r>
            <a:r>
              <a:rPr sz="800" kern="0" spc="10" dirty="0">
                <a:solidFill>
                  <a:srgbClr val="003893"/>
                </a:solidFill>
                <a:latin typeface="Trebuchet MS"/>
                <a:cs typeface="Trebuchet MS"/>
              </a:rPr>
              <a:t> </a:t>
            </a:r>
            <a:r>
              <a:rPr sz="800" kern="0" dirty="0">
                <a:solidFill>
                  <a:srgbClr val="003893"/>
                </a:solidFill>
                <a:latin typeface="Trebuchet MS"/>
                <a:cs typeface="Trebuchet MS"/>
              </a:rPr>
              <a:t>any</a:t>
            </a:r>
            <a:r>
              <a:rPr sz="800" kern="0" spc="5" dirty="0">
                <a:solidFill>
                  <a:srgbClr val="003893"/>
                </a:solidFill>
                <a:latin typeface="Trebuchet MS"/>
                <a:cs typeface="Trebuchet MS"/>
              </a:rPr>
              <a:t> </a:t>
            </a:r>
            <a:r>
              <a:rPr sz="800" kern="0" spc="-10" dirty="0">
                <a:solidFill>
                  <a:srgbClr val="003893"/>
                </a:solidFill>
                <a:latin typeface="Trebuchet MS"/>
                <a:cs typeface="Trebuchet MS"/>
              </a:rPr>
              <a:t>means </a:t>
            </a:r>
            <a:r>
              <a:rPr sz="800" kern="0" dirty="0">
                <a:solidFill>
                  <a:srgbClr val="003893"/>
                </a:solidFill>
                <a:latin typeface="Trebuchet MS"/>
                <a:cs typeface="Trebuchet MS"/>
              </a:rPr>
              <a:t>will</a:t>
            </a:r>
            <a:r>
              <a:rPr sz="800" kern="0" spc="5" dirty="0">
                <a:solidFill>
                  <a:srgbClr val="003893"/>
                </a:solidFill>
                <a:latin typeface="Trebuchet MS"/>
                <a:cs typeface="Trebuchet MS"/>
              </a:rPr>
              <a:t> </a:t>
            </a:r>
            <a:r>
              <a:rPr sz="800" kern="0" spc="-40" dirty="0">
                <a:solidFill>
                  <a:srgbClr val="003893"/>
                </a:solidFill>
                <a:latin typeface="Trebuchet MS"/>
                <a:cs typeface="Trebuchet MS"/>
              </a:rPr>
              <a:t>constitute</a:t>
            </a:r>
            <a:r>
              <a:rPr sz="800" kern="0" spc="-15" dirty="0">
                <a:solidFill>
                  <a:srgbClr val="003893"/>
                </a:solidFill>
                <a:latin typeface="Trebuchet MS"/>
                <a:cs typeface="Trebuchet MS"/>
              </a:rPr>
              <a:t> </a:t>
            </a:r>
            <a:r>
              <a:rPr sz="800" kern="0" dirty="0">
                <a:solidFill>
                  <a:srgbClr val="003893"/>
                </a:solidFill>
                <a:latin typeface="Trebuchet MS"/>
                <a:cs typeface="Trebuchet MS"/>
              </a:rPr>
              <a:t>a</a:t>
            </a:r>
            <a:r>
              <a:rPr sz="800" kern="0" spc="10" dirty="0">
                <a:solidFill>
                  <a:srgbClr val="003893"/>
                </a:solidFill>
                <a:latin typeface="Trebuchet MS"/>
                <a:cs typeface="Trebuchet MS"/>
              </a:rPr>
              <a:t> </a:t>
            </a:r>
            <a:r>
              <a:rPr sz="800" kern="0" spc="-40" dirty="0">
                <a:solidFill>
                  <a:srgbClr val="003893"/>
                </a:solidFill>
                <a:latin typeface="Trebuchet MS"/>
                <a:cs typeface="Trebuchet MS"/>
              </a:rPr>
              <a:t>copyright</a:t>
            </a:r>
            <a:r>
              <a:rPr sz="800" kern="0" spc="-15" dirty="0">
                <a:solidFill>
                  <a:srgbClr val="003893"/>
                </a:solidFill>
                <a:latin typeface="Trebuchet MS"/>
                <a:cs typeface="Trebuchet MS"/>
              </a:rPr>
              <a:t> </a:t>
            </a:r>
            <a:r>
              <a:rPr sz="800" kern="0" spc="-60" dirty="0">
                <a:solidFill>
                  <a:srgbClr val="003893"/>
                </a:solidFill>
                <a:latin typeface="Trebuchet MS"/>
                <a:cs typeface="Trebuchet MS"/>
              </a:rPr>
              <a:t>infringement</a:t>
            </a:r>
            <a:r>
              <a:rPr sz="800" kern="0" dirty="0">
                <a:solidFill>
                  <a:srgbClr val="003893"/>
                </a:solidFill>
                <a:latin typeface="Trebuchet MS"/>
                <a:cs typeface="Trebuchet MS"/>
              </a:rPr>
              <a:t> and</a:t>
            </a:r>
            <a:r>
              <a:rPr sz="800" kern="0" spc="5" dirty="0">
                <a:solidFill>
                  <a:srgbClr val="003893"/>
                </a:solidFill>
                <a:latin typeface="Trebuchet MS"/>
                <a:cs typeface="Trebuchet MS"/>
              </a:rPr>
              <a:t> </a:t>
            </a:r>
            <a:r>
              <a:rPr sz="800" kern="0" spc="-10" dirty="0">
                <a:solidFill>
                  <a:srgbClr val="003893"/>
                </a:solidFill>
                <a:latin typeface="Trebuchet MS"/>
                <a:cs typeface="Trebuchet MS"/>
              </a:rPr>
              <a:t>render</a:t>
            </a:r>
            <a:r>
              <a:rPr sz="800" kern="0" spc="-15" dirty="0">
                <a:solidFill>
                  <a:srgbClr val="003893"/>
                </a:solidFill>
                <a:latin typeface="Trebuchet MS"/>
                <a:cs typeface="Trebuchet MS"/>
              </a:rPr>
              <a:t> </a:t>
            </a:r>
            <a:r>
              <a:rPr sz="800" kern="0" dirty="0">
                <a:solidFill>
                  <a:srgbClr val="003893"/>
                </a:solidFill>
                <a:latin typeface="Trebuchet MS"/>
                <a:cs typeface="Trebuchet MS"/>
              </a:rPr>
              <a:t>the</a:t>
            </a:r>
            <a:r>
              <a:rPr sz="800" kern="0" spc="20" dirty="0">
                <a:solidFill>
                  <a:srgbClr val="003893"/>
                </a:solidFill>
                <a:latin typeface="Trebuchet MS"/>
                <a:cs typeface="Trebuchet MS"/>
              </a:rPr>
              <a:t> </a:t>
            </a:r>
            <a:r>
              <a:rPr sz="800" kern="0" spc="-10" dirty="0">
                <a:solidFill>
                  <a:srgbClr val="003893"/>
                </a:solidFill>
                <a:latin typeface="Trebuchet MS"/>
                <a:cs typeface="Trebuchet MS"/>
              </a:rPr>
              <a:t>person</a:t>
            </a:r>
            <a:r>
              <a:rPr sz="800" kern="0" spc="10" dirty="0">
                <a:solidFill>
                  <a:srgbClr val="003893"/>
                </a:solidFill>
                <a:latin typeface="Trebuchet MS"/>
                <a:cs typeface="Trebuchet MS"/>
              </a:rPr>
              <a:t> </a:t>
            </a:r>
            <a:r>
              <a:rPr sz="800" kern="0" dirty="0">
                <a:solidFill>
                  <a:srgbClr val="003893"/>
                </a:solidFill>
                <a:latin typeface="Trebuchet MS"/>
                <a:cs typeface="Trebuchet MS"/>
              </a:rPr>
              <a:t>or</a:t>
            </a:r>
            <a:r>
              <a:rPr sz="800" kern="0" spc="15" dirty="0">
                <a:solidFill>
                  <a:srgbClr val="003893"/>
                </a:solidFill>
                <a:latin typeface="Trebuchet MS"/>
                <a:cs typeface="Trebuchet MS"/>
              </a:rPr>
              <a:t> </a:t>
            </a:r>
            <a:r>
              <a:rPr sz="800" kern="0" spc="-40" dirty="0">
                <a:solidFill>
                  <a:srgbClr val="003893"/>
                </a:solidFill>
                <a:latin typeface="Trebuchet MS"/>
                <a:cs typeface="Trebuchet MS"/>
              </a:rPr>
              <a:t>company</a:t>
            </a:r>
            <a:r>
              <a:rPr sz="800" kern="0" spc="-20" dirty="0">
                <a:solidFill>
                  <a:srgbClr val="003893"/>
                </a:solidFill>
                <a:latin typeface="Trebuchet MS"/>
                <a:cs typeface="Trebuchet MS"/>
              </a:rPr>
              <a:t> </a:t>
            </a:r>
            <a:r>
              <a:rPr sz="800" kern="0" spc="-10" dirty="0">
                <a:solidFill>
                  <a:srgbClr val="003893"/>
                </a:solidFill>
                <a:latin typeface="Trebuchet MS"/>
                <a:cs typeface="Trebuchet MS"/>
              </a:rPr>
              <a:t>liable </a:t>
            </a:r>
            <a:r>
              <a:rPr sz="800" kern="0" spc="-45" dirty="0">
                <a:solidFill>
                  <a:srgbClr val="003893"/>
                </a:solidFill>
                <a:latin typeface="Trebuchet MS"/>
                <a:cs typeface="Trebuchet MS"/>
              </a:rPr>
              <a:t>under</a:t>
            </a:r>
            <a:r>
              <a:rPr sz="800" kern="0" spc="-40" dirty="0">
                <a:solidFill>
                  <a:srgbClr val="003893"/>
                </a:solidFill>
                <a:latin typeface="Trebuchet MS"/>
                <a:cs typeface="Trebuchet MS"/>
              </a:rPr>
              <a:t> </a:t>
            </a:r>
            <a:r>
              <a:rPr sz="800" kern="0" spc="-35" dirty="0">
                <a:solidFill>
                  <a:srgbClr val="003893"/>
                </a:solidFill>
                <a:latin typeface="Trebuchet MS"/>
                <a:cs typeface="Trebuchet MS"/>
              </a:rPr>
              <a:t>both</a:t>
            </a:r>
            <a:r>
              <a:rPr sz="800" kern="0" spc="-45" dirty="0">
                <a:solidFill>
                  <a:srgbClr val="003893"/>
                </a:solidFill>
                <a:latin typeface="Trebuchet MS"/>
                <a:cs typeface="Trebuchet MS"/>
              </a:rPr>
              <a:t> </a:t>
            </a:r>
            <a:r>
              <a:rPr sz="800" kern="0" spc="-60" dirty="0">
                <a:solidFill>
                  <a:srgbClr val="003893"/>
                </a:solidFill>
                <a:latin typeface="Trebuchet MS"/>
                <a:cs typeface="Trebuchet MS"/>
              </a:rPr>
              <a:t>civil</a:t>
            </a:r>
            <a:r>
              <a:rPr sz="800" kern="0" spc="-80" dirty="0">
                <a:solidFill>
                  <a:srgbClr val="003893"/>
                </a:solidFill>
                <a:latin typeface="Trebuchet MS"/>
                <a:cs typeface="Trebuchet MS"/>
              </a:rPr>
              <a:t> </a:t>
            </a:r>
            <a:r>
              <a:rPr sz="800" kern="0" spc="-45" dirty="0">
                <a:solidFill>
                  <a:srgbClr val="003893"/>
                </a:solidFill>
                <a:latin typeface="Trebuchet MS"/>
                <a:cs typeface="Trebuchet MS"/>
              </a:rPr>
              <a:t>and</a:t>
            </a:r>
            <a:r>
              <a:rPr sz="800" kern="0" spc="-40" dirty="0">
                <a:solidFill>
                  <a:srgbClr val="003893"/>
                </a:solidFill>
                <a:latin typeface="Trebuchet MS"/>
                <a:cs typeface="Trebuchet MS"/>
              </a:rPr>
              <a:t> </a:t>
            </a:r>
            <a:r>
              <a:rPr sz="800" kern="0" spc="-65" dirty="0">
                <a:solidFill>
                  <a:srgbClr val="003893"/>
                </a:solidFill>
                <a:latin typeface="Trebuchet MS"/>
                <a:cs typeface="Trebuchet MS"/>
              </a:rPr>
              <a:t>criminal</a:t>
            </a:r>
            <a:r>
              <a:rPr sz="800" kern="0" spc="-85" dirty="0">
                <a:solidFill>
                  <a:srgbClr val="003893"/>
                </a:solidFill>
                <a:latin typeface="Trebuchet MS"/>
                <a:cs typeface="Trebuchet MS"/>
              </a:rPr>
              <a:t> </a:t>
            </a:r>
            <a:r>
              <a:rPr sz="800" kern="0" spc="-20" dirty="0">
                <a:solidFill>
                  <a:srgbClr val="003893"/>
                </a:solidFill>
                <a:latin typeface="Trebuchet MS"/>
                <a:cs typeface="Trebuchet MS"/>
              </a:rPr>
              <a:t>law.</a:t>
            </a:r>
            <a:endParaRPr sz="800" kern="0" dirty="0">
              <a:solidFill>
                <a:sysClr val="windowText" lastClr="000000"/>
              </a:solidFill>
              <a:latin typeface="Trebuchet MS"/>
              <a:cs typeface="Trebuchet MS"/>
            </a:endParaRPr>
          </a:p>
          <a:p>
            <a:pPr marL="12700" algn="just"/>
            <a:r>
              <a:rPr sz="800" b="1" kern="0" dirty="0">
                <a:solidFill>
                  <a:srgbClr val="003893"/>
                </a:solidFill>
                <a:latin typeface="Trebuchet MS"/>
                <a:cs typeface="Trebuchet MS"/>
              </a:rPr>
              <a:t>©Eskom</a:t>
            </a:r>
            <a:r>
              <a:rPr sz="800" b="1" kern="0" spc="-50" dirty="0">
                <a:solidFill>
                  <a:srgbClr val="003893"/>
                </a:solidFill>
                <a:latin typeface="Trebuchet MS"/>
                <a:cs typeface="Trebuchet MS"/>
              </a:rPr>
              <a:t> </a:t>
            </a:r>
            <a:r>
              <a:rPr sz="800" b="1" kern="0" dirty="0">
                <a:solidFill>
                  <a:srgbClr val="003893"/>
                </a:solidFill>
                <a:latin typeface="Trebuchet MS"/>
                <a:cs typeface="Trebuchet MS"/>
              </a:rPr>
              <a:t>Holdings</a:t>
            </a:r>
            <a:r>
              <a:rPr sz="800" b="1" kern="0" spc="-25" dirty="0">
                <a:solidFill>
                  <a:srgbClr val="003893"/>
                </a:solidFill>
                <a:latin typeface="Trebuchet MS"/>
                <a:cs typeface="Trebuchet MS"/>
              </a:rPr>
              <a:t> </a:t>
            </a:r>
            <a:r>
              <a:rPr sz="800" b="1" kern="0" spc="-10" dirty="0">
                <a:solidFill>
                  <a:srgbClr val="003893"/>
                </a:solidFill>
                <a:latin typeface="Trebuchet MS"/>
                <a:cs typeface="Trebuchet MS"/>
              </a:rPr>
              <a:t>S</a:t>
            </a:r>
            <a:r>
              <a:rPr sz="800" b="1" kern="0" spc="-140" dirty="0">
                <a:solidFill>
                  <a:srgbClr val="003893"/>
                </a:solidFill>
                <a:latin typeface="Trebuchet MS"/>
                <a:cs typeface="Trebuchet MS"/>
              </a:rPr>
              <a:t> </a:t>
            </a:r>
            <a:r>
              <a:rPr sz="800" b="1" kern="0" dirty="0">
                <a:solidFill>
                  <a:srgbClr val="003893"/>
                </a:solidFill>
                <a:latin typeface="Trebuchet MS"/>
                <a:cs typeface="Trebuchet MS"/>
              </a:rPr>
              <a:t>O</a:t>
            </a:r>
            <a:r>
              <a:rPr sz="800" b="1" kern="0" spc="-135" dirty="0">
                <a:solidFill>
                  <a:srgbClr val="003893"/>
                </a:solidFill>
                <a:latin typeface="Trebuchet MS"/>
                <a:cs typeface="Trebuchet MS"/>
              </a:rPr>
              <a:t> </a:t>
            </a:r>
            <a:r>
              <a:rPr sz="800" b="1" kern="0" dirty="0">
                <a:solidFill>
                  <a:srgbClr val="003893"/>
                </a:solidFill>
                <a:latin typeface="Trebuchet MS"/>
                <a:cs typeface="Trebuchet MS"/>
              </a:rPr>
              <a:t>C</a:t>
            </a:r>
            <a:r>
              <a:rPr sz="800" b="1" kern="0" spc="140" dirty="0">
                <a:solidFill>
                  <a:srgbClr val="003893"/>
                </a:solidFill>
                <a:latin typeface="Trebuchet MS"/>
                <a:cs typeface="Trebuchet MS"/>
              </a:rPr>
              <a:t> </a:t>
            </a:r>
            <a:r>
              <a:rPr sz="800" b="1" kern="0" spc="-25" dirty="0">
                <a:solidFill>
                  <a:srgbClr val="003893"/>
                </a:solidFill>
                <a:latin typeface="Trebuchet MS"/>
                <a:cs typeface="Trebuchet MS"/>
              </a:rPr>
              <a:t>Ltd</a:t>
            </a:r>
            <a:endParaRPr sz="800" kern="0" dirty="0">
              <a:solidFill>
                <a:sysClr val="windowText" lastClr="000000"/>
              </a:solidFill>
              <a:latin typeface="Trebuchet MS"/>
              <a:cs typeface="Trebuchet MS"/>
            </a:endParaRPr>
          </a:p>
        </p:txBody>
      </p:sp>
      <p:pic>
        <p:nvPicPr>
          <p:cNvPr id="6" name="object 24">
            <a:extLst>
              <a:ext uri="{FF2B5EF4-FFF2-40B4-BE49-F238E27FC236}">
                <a16:creationId xmlns:a16="http://schemas.microsoft.com/office/drawing/2014/main" id="{59A27F6D-30CA-4F9E-4886-954F8E5C528B}"/>
              </a:ext>
            </a:extLst>
          </p:cNvPr>
          <p:cNvPicPr/>
          <p:nvPr/>
        </p:nvPicPr>
        <p:blipFill>
          <a:blip r:embed="rId3" cstate="print"/>
          <a:stretch>
            <a:fillRect/>
          </a:stretch>
        </p:blipFill>
        <p:spPr>
          <a:xfrm>
            <a:off x="363004" y="3698163"/>
            <a:ext cx="1895475" cy="1895475"/>
          </a:xfrm>
          <a:prstGeom prst="rect">
            <a:avLst/>
          </a:prstGeom>
        </p:spPr>
      </p:pic>
    </p:spTree>
    <p:extLst>
      <p:ext uri="{BB962C8B-B14F-4D97-AF65-F5344CB8AC3E}">
        <p14:creationId xmlns:p14="http://schemas.microsoft.com/office/powerpoint/2010/main" val="2347903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C724A-02B3-EA8A-AF09-13D2F2119E51}"/>
              </a:ext>
            </a:extLst>
          </p:cNvPr>
          <p:cNvSpPr>
            <a:spLocks noGrp="1"/>
          </p:cNvSpPr>
          <p:nvPr>
            <p:ph type="title"/>
          </p:nvPr>
        </p:nvSpPr>
        <p:spPr/>
        <p:txBody>
          <a:bodyPr/>
          <a:lstStyle/>
          <a:p>
            <a:r>
              <a:rPr lang="en-US" dirty="0"/>
              <a:t>Scope for long term contract (mechanical) </a:t>
            </a:r>
            <a:endParaRPr lang="en-ZA" dirty="0"/>
          </a:p>
        </p:txBody>
      </p:sp>
      <p:sp>
        <p:nvSpPr>
          <p:cNvPr id="3" name="Content Placeholder 2">
            <a:extLst>
              <a:ext uri="{FF2B5EF4-FFF2-40B4-BE49-F238E27FC236}">
                <a16:creationId xmlns:a16="http://schemas.microsoft.com/office/drawing/2014/main" id="{4D915328-AEAD-FD21-B310-368A5609910E}"/>
              </a:ext>
            </a:extLst>
          </p:cNvPr>
          <p:cNvSpPr>
            <a:spLocks noGrp="1"/>
          </p:cNvSpPr>
          <p:nvPr>
            <p:ph idx="1"/>
          </p:nvPr>
        </p:nvSpPr>
        <p:spPr/>
        <p:txBody>
          <a:bodyPr>
            <a:normAutofit fontScale="92500" lnSpcReduction="10000"/>
          </a:bodyPr>
          <a:lstStyle/>
          <a:p>
            <a:r>
              <a:rPr lang="en-US" sz="3200" dirty="0"/>
              <a:t>The maintenance of the ESP during outage and normal maintenance. The scope of work entails inspections of the ESP plant, providing inspection reports, repair and/or replacement of the components within the ESP plant and commissioning during maintenance and outages (Planned and unplanned outages) at Tutuka Power Station for a period of 60 months (5 years). The maintenance scope of work also includes carrying out of scheduled- based maintenance (PM’s) with the explicit objective of preventing functional plant and/or component failures.</a:t>
            </a:r>
          </a:p>
          <a:p>
            <a:pPr marL="0" indent="0">
              <a:buNone/>
            </a:pPr>
            <a:endParaRPr lang="en-US" sz="3200" dirty="0"/>
          </a:p>
          <a:p>
            <a:r>
              <a:rPr lang="en-US" sz="3200" dirty="0"/>
              <a:t>NB: Repairs should only commence after the scope has been approved by Eskom</a:t>
            </a:r>
            <a:endParaRPr lang="en-ZA" sz="3200" dirty="0"/>
          </a:p>
        </p:txBody>
      </p:sp>
    </p:spTree>
    <p:extLst>
      <p:ext uri="{BB962C8B-B14F-4D97-AF65-F5344CB8AC3E}">
        <p14:creationId xmlns:p14="http://schemas.microsoft.com/office/powerpoint/2010/main" val="959111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659C0-2868-03B7-B3AE-AEB572FB2193}"/>
              </a:ext>
            </a:extLst>
          </p:cNvPr>
          <p:cNvSpPr>
            <a:spLocks noGrp="1"/>
          </p:cNvSpPr>
          <p:nvPr>
            <p:ph type="title"/>
          </p:nvPr>
        </p:nvSpPr>
        <p:spPr/>
        <p:txBody>
          <a:bodyPr/>
          <a:lstStyle/>
          <a:p>
            <a:r>
              <a:rPr lang="en-US" dirty="0"/>
              <a:t>scope</a:t>
            </a:r>
            <a:endParaRPr lang="en-ZA" dirty="0"/>
          </a:p>
        </p:txBody>
      </p:sp>
      <p:sp>
        <p:nvSpPr>
          <p:cNvPr id="3" name="Content Placeholder 2">
            <a:extLst>
              <a:ext uri="{FF2B5EF4-FFF2-40B4-BE49-F238E27FC236}">
                <a16:creationId xmlns:a16="http://schemas.microsoft.com/office/drawing/2014/main" id="{F170C8B0-2894-8C02-ACE4-C45A881AA8E3}"/>
              </a:ext>
            </a:extLst>
          </p:cNvPr>
          <p:cNvSpPr>
            <a:spLocks noGrp="1"/>
          </p:cNvSpPr>
          <p:nvPr>
            <p:ph idx="1"/>
          </p:nvPr>
        </p:nvSpPr>
        <p:spPr/>
        <p:txBody>
          <a:bodyPr>
            <a:normAutofit lnSpcReduction="10000"/>
          </a:bodyPr>
          <a:lstStyle/>
          <a:p>
            <a:pPr marL="0" indent="0">
              <a:buNone/>
            </a:pPr>
            <a:r>
              <a:rPr lang="en-US" sz="2200" b="1" dirty="0"/>
              <a:t>The scope will include inspections, repairs/refurbish and or replacement to the following:</a:t>
            </a:r>
          </a:p>
          <a:p>
            <a:r>
              <a:rPr lang="en-US" sz="2200" dirty="0"/>
              <a:t>	Distribution screens and guide vanes</a:t>
            </a:r>
          </a:p>
          <a:p>
            <a:r>
              <a:rPr lang="en-US" sz="2200" dirty="0"/>
              <a:t>	Casing</a:t>
            </a:r>
          </a:p>
          <a:p>
            <a:r>
              <a:rPr lang="en-US" sz="2200" dirty="0"/>
              <a:t>	Access doors</a:t>
            </a:r>
          </a:p>
          <a:p>
            <a:r>
              <a:rPr lang="en-US" sz="2200" dirty="0"/>
              <a:t>	Penthouse/Insulator Cubicle</a:t>
            </a:r>
          </a:p>
          <a:p>
            <a:r>
              <a:rPr lang="en-US" sz="2200" dirty="0"/>
              <a:t>	Poking rods / Agitating chains</a:t>
            </a:r>
          </a:p>
          <a:p>
            <a:r>
              <a:rPr lang="en-US" sz="2200" dirty="0"/>
              <a:t>	Collector Electrodes (CE)</a:t>
            </a:r>
          </a:p>
          <a:p>
            <a:r>
              <a:rPr lang="en-US" sz="2200" dirty="0"/>
              <a:t>	Collector electrode Rapper bars</a:t>
            </a:r>
          </a:p>
          <a:p>
            <a:r>
              <a:rPr lang="en-US" sz="2200" dirty="0"/>
              <a:t>	Collector electrode Rapper Hammers and systems</a:t>
            </a:r>
          </a:p>
          <a:p>
            <a:r>
              <a:rPr lang="en-US" sz="2200" dirty="0"/>
              <a:t>	Collector electrode rapper shaft and shaft bearing </a:t>
            </a:r>
          </a:p>
          <a:p>
            <a:r>
              <a:rPr lang="en-US" sz="2200" dirty="0"/>
              <a:t>.	Collector electrode rapper gearbox</a:t>
            </a:r>
          </a:p>
          <a:p>
            <a:endParaRPr lang="en-ZA" dirty="0"/>
          </a:p>
        </p:txBody>
      </p:sp>
    </p:spTree>
    <p:extLst>
      <p:ext uri="{BB962C8B-B14F-4D97-AF65-F5344CB8AC3E}">
        <p14:creationId xmlns:p14="http://schemas.microsoft.com/office/powerpoint/2010/main" val="1394769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B2027-2FB0-CD84-6779-2BCEE7428A0C}"/>
              </a:ext>
            </a:extLst>
          </p:cNvPr>
          <p:cNvSpPr>
            <a:spLocks noGrp="1"/>
          </p:cNvSpPr>
          <p:nvPr>
            <p:ph type="title"/>
          </p:nvPr>
        </p:nvSpPr>
        <p:spPr/>
        <p:txBody>
          <a:bodyPr/>
          <a:lstStyle/>
          <a:p>
            <a:r>
              <a:rPr lang="en-US" dirty="0"/>
              <a:t>Scope </a:t>
            </a:r>
            <a:r>
              <a:rPr lang="en-US" dirty="0" err="1"/>
              <a:t>cont</a:t>
            </a:r>
            <a:r>
              <a:rPr lang="en-US" dirty="0"/>
              <a:t>’</a:t>
            </a:r>
            <a:endParaRPr lang="en-ZA" dirty="0"/>
          </a:p>
        </p:txBody>
      </p:sp>
      <p:sp>
        <p:nvSpPr>
          <p:cNvPr id="3" name="Content Placeholder 2">
            <a:extLst>
              <a:ext uri="{FF2B5EF4-FFF2-40B4-BE49-F238E27FC236}">
                <a16:creationId xmlns:a16="http://schemas.microsoft.com/office/drawing/2014/main" id="{279E9EE8-7330-3252-44AC-C56867C8C010}"/>
              </a:ext>
            </a:extLst>
          </p:cNvPr>
          <p:cNvSpPr>
            <a:spLocks noGrp="1"/>
          </p:cNvSpPr>
          <p:nvPr>
            <p:ph idx="1"/>
          </p:nvPr>
        </p:nvSpPr>
        <p:spPr/>
        <p:txBody>
          <a:bodyPr/>
          <a:lstStyle/>
          <a:p>
            <a:r>
              <a:rPr lang="en-ZA" sz="2400" dirty="0"/>
              <a:t>        Discharge Electrodes (DE)</a:t>
            </a:r>
          </a:p>
          <a:p>
            <a:r>
              <a:rPr lang="en-ZA" sz="2400" dirty="0"/>
              <a:t>.	Discharge electrodes Rapper Hammers and systems</a:t>
            </a:r>
          </a:p>
          <a:p>
            <a:r>
              <a:rPr lang="en-ZA" sz="2400" dirty="0"/>
              <a:t>	Discharge electrodes rapper shaft and shaft bearing</a:t>
            </a:r>
          </a:p>
          <a:p>
            <a:r>
              <a:rPr lang="en-ZA" sz="2400" dirty="0"/>
              <a:t>	Discharge electrodes rapper gearbox</a:t>
            </a:r>
          </a:p>
          <a:p>
            <a:r>
              <a:rPr lang="en-ZA" sz="2400" dirty="0"/>
              <a:t>	Discharge electrodes rapper Cam release unit</a:t>
            </a:r>
          </a:p>
          <a:p>
            <a:r>
              <a:rPr lang="en-ZA" sz="2400" dirty="0"/>
              <a:t>	Discharge electrodes Rapper Anvils</a:t>
            </a:r>
          </a:p>
          <a:p>
            <a:r>
              <a:rPr lang="en-ZA" sz="2400" dirty="0"/>
              <a:t>	Hopper Slide Gates</a:t>
            </a:r>
          </a:p>
          <a:p>
            <a:r>
              <a:rPr lang="en-ZA" sz="2400" dirty="0"/>
              <a:t>.	ESP internal washing</a:t>
            </a:r>
          </a:p>
          <a:p>
            <a:endParaRPr lang="en-ZA" dirty="0"/>
          </a:p>
        </p:txBody>
      </p:sp>
    </p:spTree>
    <p:extLst>
      <p:ext uri="{BB962C8B-B14F-4D97-AF65-F5344CB8AC3E}">
        <p14:creationId xmlns:p14="http://schemas.microsoft.com/office/powerpoint/2010/main" val="1921088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32FFA-1BE9-631B-19D6-ED6805D825B8}"/>
              </a:ext>
            </a:extLst>
          </p:cNvPr>
          <p:cNvSpPr>
            <a:spLocks noGrp="1"/>
          </p:cNvSpPr>
          <p:nvPr>
            <p:ph type="title"/>
          </p:nvPr>
        </p:nvSpPr>
        <p:spPr/>
        <p:txBody>
          <a:bodyPr/>
          <a:lstStyle/>
          <a:p>
            <a:r>
              <a:rPr lang="en-US" dirty="0"/>
              <a:t>Manpower </a:t>
            </a:r>
            <a:endParaRPr lang="en-ZA" dirty="0"/>
          </a:p>
        </p:txBody>
      </p:sp>
      <p:sp>
        <p:nvSpPr>
          <p:cNvPr id="3" name="Content Placeholder 2">
            <a:extLst>
              <a:ext uri="{FF2B5EF4-FFF2-40B4-BE49-F238E27FC236}">
                <a16:creationId xmlns:a16="http://schemas.microsoft.com/office/drawing/2014/main" id="{DD489735-FFC6-F54A-362F-02220AC992BD}"/>
              </a:ext>
            </a:extLst>
          </p:cNvPr>
          <p:cNvSpPr>
            <a:spLocks noGrp="1"/>
          </p:cNvSpPr>
          <p:nvPr>
            <p:ph idx="1"/>
          </p:nvPr>
        </p:nvSpPr>
        <p:spPr/>
        <p:txBody>
          <a:bodyPr/>
          <a:lstStyle/>
          <a:p>
            <a:pPr marL="0" indent="0">
              <a:buNone/>
            </a:pPr>
            <a:r>
              <a:rPr lang="en-US" sz="2000" b="1" dirty="0"/>
              <a:t>Routine Maintenance: Core Crew</a:t>
            </a:r>
          </a:p>
          <a:p>
            <a:pPr marL="0" indent="0">
              <a:buNone/>
            </a:pPr>
            <a:r>
              <a:rPr lang="en-US" sz="2000" dirty="0"/>
              <a:t>  For routine plant maintenance, the Contractor shall provide the following trained, qualified, and competent key resources:</a:t>
            </a:r>
          </a:p>
          <a:p>
            <a:r>
              <a:rPr lang="en-US" sz="2000" dirty="0"/>
              <a:t>1 x Supervisor</a:t>
            </a:r>
          </a:p>
          <a:p>
            <a:r>
              <a:rPr lang="en-US" sz="2000" dirty="0"/>
              <a:t>2 x Mechanical &amp; electrical Artisans</a:t>
            </a:r>
          </a:p>
          <a:p>
            <a:endParaRPr lang="en-ZA" dirty="0"/>
          </a:p>
        </p:txBody>
      </p:sp>
    </p:spTree>
    <p:extLst>
      <p:ext uri="{BB962C8B-B14F-4D97-AF65-F5344CB8AC3E}">
        <p14:creationId xmlns:p14="http://schemas.microsoft.com/office/powerpoint/2010/main" val="3223019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AAF555B-7953-115F-2133-303A8EFEC172}"/>
              </a:ext>
            </a:extLst>
          </p:cNvPr>
          <p:cNvSpPr>
            <a:spLocks noGrp="1"/>
          </p:cNvSpPr>
          <p:nvPr>
            <p:ph type="ctrTitle"/>
          </p:nvPr>
        </p:nvSpPr>
        <p:spPr>
          <a:xfrm>
            <a:off x="5246495" y="1677665"/>
            <a:ext cx="6343001" cy="3805882"/>
          </a:xfrm>
        </p:spPr>
        <p:txBody>
          <a:bodyPr>
            <a:normAutofit fontScale="90000"/>
          </a:bodyPr>
          <a:lstStyle/>
          <a:p>
            <a:r>
              <a:rPr lang="en-US">
                <a:latin typeface="Segoe Print" panose="02000600000000000000" pitchFamily="2" charset="0"/>
              </a:rPr>
              <a:t>Thank you</a:t>
            </a:r>
            <a:br>
              <a:rPr lang="en-US">
                <a:latin typeface="Segoe Print" panose="02000600000000000000" pitchFamily="2" charset="0"/>
              </a:rPr>
            </a:br>
            <a:r>
              <a:rPr lang="en-US">
                <a:latin typeface="Segoe Print" panose="02000600000000000000" pitchFamily="2" charset="0"/>
              </a:rPr>
              <a:t>Dankie</a:t>
            </a:r>
            <a:br>
              <a:rPr lang="en-US">
                <a:latin typeface="Segoe Print" panose="02000600000000000000" pitchFamily="2" charset="0"/>
              </a:rPr>
            </a:br>
            <a:r>
              <a:rPr lang="en-US" err="1">
                <a:latin typeface="Segoe Print" panose="02000600000000000000" pitchFamily="2" charset="0"/>
              </a:rPr>
              <a:t>Siyathokoza</a:t>
            </a:r>
            <a:r>
              <a:rPr lang="en-US">
                <a:latin typeface="Segoe Print" panose="02000600000000000000" pitchFamily="2" charset="0"/>
              </a:rPr>
              <a:t> </a:t>
            </a:r>
            <a:br>
              <a:rPr lang="en-US">
                <a:latin typeface="Segoe Print" panose="02000600000000000000" pitchFamily="2" charset="0"/>
              </a:rPr>
            </a:br>
            <a:r>
              <a:rPr lang="en-US">
                <a:latin typeface="Segoe Print" panose="02000600000000000000" pitchFamily="2" charset="0"/>
              </a:rPr>
              <a:t>Re a </a:t>
            </a:r>
            <a:r>
              <a:rPr lang="en-US" err="1">
                <a:latin typeface="Segoe Print" panose="02000600000000000000" pitchFamily="2" charset="0"/>
              </a:rPr>
              <a:t>leboha</a:t>
            </a:r>
            <a:r>
              <a:rPr lang="en-US">
                <a:latin typeface="Segoe Print" panose="02000600000000000000" pitchFamily="2" charset="0"/>
              </a:rPr>
              <a:t> </a:t>
            </a:r>
            <a:br>
              <a:rPr lang="en-US">
                <a:latin typeface="Segoe Print" panose="02000600000000000000" pitchFamily="2" charset="0"/>
              </a:rPr>
            </a:br>
            <a:r>
              <a:rPr lang="en-US">
                <a:latin typeface="Segoe Print" panose="02000600000000000000" pitchFamily="2" charset="0"/>
              </a:rPr>
              <a:t>Re a </a:t>
            </a:r>
            <a:r>
              <a:rPr lang="en-US" err="1">
                <a:latin typeface="Segoe Print" panose="02000600000000000000" pitchFamily="2" charset="0"/>
              </a:rPr>
              <a:t>leboga</a:t>
            </a:r>
            <a:r>
              <a:rPr lang="en-US">
                <a:latin typeface="Segoe Print" panose="02000600000000000000" pitchFamily="2" charset="0"/>
              </a:rPr>
              <a:t> </a:t>
            </a:r>
            <a:br>
              <a:rPr lang="en-US">
                <a:latin typeface="Segoe Print" panose="02000600000000000000" pitchFamily="2" charset="0"/>
              </a:rPr>
            </a:br>
            <a:r>
              <a:rPr lang="en-US">
                <a:latin typeface="Segoe Print" panose="02000600000000000000" pitchFamily="2" charset="0"/>
              </a:rPr>
              <a:t>Siyabonga </a:t>
            </a:r>
            <a:br>
              <a:rPr lang="en-US">
                <a:latin typeface="Segoe Print" panose="02000600000000000000" pitchFamily="2" charset="0"/>
              </a:rPr>
            </a:br>
            <a:r>
              <a:rPr lang="en-US" err="1">
                <a:latin typeface="Segoe Print" panose="02000600000000000000" pitchFamily="2" charset="0"/>
              </a:rPr>
              <a:t>Inkomu</a:t>
            </a:r>
            <a:r>
              <a:rPr lang="en-US">
                <a:latin typeface="Segoe Print" panose="02000600000000000000" pitchFamily="2" charset="0"/>
              </a:rPr>
              <a:t> </a:t>
            </a:r>
            <a:br>
              <a:rPr lang="en-US">
                <a:latin typeface="Segoe Print" panose="02000600000000000000" pitchFamily="2" charset="0"/>
              </a:rPr>
            </a:br>
            <a:r>
              <a:rPr lang="en-US">
                <a:latin typeface="Segoe Print" panose="02000600000000000000" pitchFamily="2" charset="0"/>
              </a:rPr>
              <a:t>Ro </a:t>
            </a:r>
            <a:r>
              <a:rPr lang="en-US" err="1">
                <a:latin typeface="Segoe Print" panose="02000600000000000000" pitchFamily="2" charset="0"/>
              </a:rPr>
              <a:t>livhuwa</a:t>
            </a:r>
            <a:r>
              <a:rPr lang="en-US">
                <a:latin typeface="Segoe Print" panose="02000600000000000000" pitchFamily="2" charset="0"/>
              </a:rPr>
              <a:t> </a:t>
            </a:r>
            <a:br>
              <a:rPr lang="en-US">
                <a:latin typeface="Segoe Print" panose="02000600000000000000" pitchFamily="2" charset="0"/>
              </a:rPr>
            </a:br>
            <a:r>
              <a:rPr lang="en-US" err="1">
                <a:latin typeface="Segoe Print" panose="02000600000000000000" pitchFamily="2" charset="0"/>
              </a:rPr>
              <a:t>Enkosi</a:t>
            </a:r>
            <a:r>
              <a:rPr lang="en-US">
                <a:latin typeface="Segoe Print" panose="02000600000000000000" pitchFamily="2" charset="0"/>
              </a:rPr>
              <a:t> </a:t>
            </a:r>
            <a:br>
              <a:rPr lang="en-US">
                <a:latin typeface="Segoe Print" panose="02000600000000000000" pitchFamily="2" charset="0"/>
              </a:rPr>
            </a:br>
            <a:r>
              <a:rPr lang="en-US">
                <a:latin typeface="Segoe Print" panose="02000600000000000000" pitchFamily="2" charset="0"/>
              </a:rPr>
              <a:t>Siyabonga </a:t>
            </a:r>
            <a:endParaRPr lang="en-ZA"/>
          </a:p>
        </p:txBody>
      </p:sp>
      <p:sp>
        <p:nvSpPr>
          <p:cNvPr id="12" name="Title 1">
            <a:extLst>
              <a:ext uri="{FF2B5EF4-FFF2-40B4-BE49-F238E27FC236}">
                <a16:creationId xmlns:a16="http://schemas.microsoft.com/office/drawing/2014/main" id="{F670FAF6-1BE2-9D79-C294-4B876675ADDC}"/>
              </a:ext>
            </a:extLst>
          </p:cNvPr>
          <p:cNvSpPr txBox="1">
            <a:spLocks/>
          </p:cNvSpPr>
          <p:nvPr/>
        </p:nvSpPr>
        <p:spPr>
          <a:xfrm>
            <a:off x="5246495" y="1600672"/>
            <a:ext cx="6343001" cy="3959869"/>
          </a:xfrm>
          <a:prstGeom prst="rect">
            <a:avLst/>
          </a:prstGeom>
        </p:spPr>
        <p:txBody>
          <a:bodyPr anchor="ctr">
            <a:normAutofit/>
          </a:bodyPr>
          <a:lstStyle>
            <a:lvl1pPr algn="l" defTabSz="914400" rtl="0" eaLnBrk="1" latinLnBrk="0" hangingPunct="1">
              <a:lnSpc>
                <a:spcPct val="90000"/>
              </a:lnSpc>
              <a:spcBef>
                <a:spcPct val="0"/>
              </a:spcBef>
              <a:buNone/>
              <a:defRPr sz="2800" kern="1200">
                <a:solidFill>
                  <a:schemeClr val="tx1"/>
                </a:solidFill>
                <a:latin typeface="+mj-lt"/>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400" b="0" i="0" u="none" strike="noStrike" kern="1200" cap="none" spc="0" normalizeH="0" baseline="0" noProof="0">
              <a:ln>
                <a:noFill/>
              </a:ln>
              <a:solidFill>
                <a:srgbClr val="003896"/>
              </a:solidFill>
              <a:effectLst/>
              <a:uLnTx/>
              <a:uFillTx/>
              <a:latin typeface="Segoe Print" panose="02000600000000000000" pitchFamily="2" charset="0"/>
              <a:ea typeface="+mj-ea"/>
              <a:cs typeface="Arial" panose="020B0604020202020204" pitchFamily="34" charset="0"/>
            </a:endParaRPr>
          </a:p>
        </p:txBody>
      </p:sp>
      <p:sp>
        <p:nvSpPr>
          <p:cNvPr id="13" name="TextBox 12">
            <a:extLst>
              <a:ext uri="{FF2B5EF4-FFF2-40B4-BE49-F238E27FC236}">
                <a16:creationId xmlns:a16="http://schemas.microsoft.com/office/drawing/2014/main" id="{443160EC-2CDA-75B4-BE13-5B59BC52D3D3}"/>
              </a:ext>
            </a:extLst>
          </p:cNvPr>
          <p:cNvSpPr txBox="1"/>
          <p:nvPr/>
        </p:nvSpPr>
        <p:spPr>
          <a:xfrm>
            <a:off x="-278296" y="1262270"/>
            <a:ext cx="473206" cy="307777"/>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0"/>
              </a:spcAft>
              <a:buClr>
                <a:prstClr val="white">
                  <a:lumMod val="50000"/>
                </a:prstClr>
              </a:buClr>
              <a:buSzTx/>
              <a:buFont typeface="Wingdings" panose="05000000000000000000" pitchFamily="2" charset="2"/>
              <a:buChar char="§"/>
              <a:tabLst/>
              <a:defRPr/>
            </a:pPr>
            <a:endParaRPr kumimoji="0" lang="en-US" sz="1400" b="0" i="0" u="none" strike="noStrike" kern="1200" cap="none" spc="0" normalizeH="0" baseline="0" noProof="0" err="1">
              <a:ln>
                <a:noFill/>
              </a:ln>
              <a:solidFill>
                <a:srgbClr val="003896"/>
              </a:solidFill>
              <a:effectLst/>
              <a:uLnTx/>
              <a:uFillTx/>
              <a:latin typeface="Gill Sans MT"/>
              <a:ea typeface="+mn-ea"/>
              <a:cs typeface="+mn-cs"/>
            </a:endParaRPr>
          </a:p>
        </p:txBody>
      </p:sp>
      <p:pic>
        <p:nvPicPr>
          <p:cNvPr id="14" name="Picture Placeholder 5" descr="A person with curly hair holding her hand to her mouth&#10;&#10;AI-generated content may be incorrect.">
            <a:extLst>
              <a:ext uri="{FF2B5EF4-FFF2-40B4-BE49-F238E27FC236}">
                <a16:creationId xmlns:a16="http://schemas.microsoft.com/office/drawing/2014/main" id="{A9523B23-036C-8906-6691-C74118B625BE}"/>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a:stretch>
            <a:fillRect/>
          </a:stretch>
        </p:blipFill>
        <p:spPr>
          <a:xfrm>
            <a:off x="1343198" y="1600672"/>
            <a:ext cx="3294850" cy="3294850"/>
          </a:xfrm>
        </p:spPr>
      </p:pic>
      <p:sp>
        <p:nvSpPr>
          <p:cNvPr id="15" name="Picture Placeholder 8">
            <a:extLst>
              <a:ext uri="{FF2B5EF4-FFF2-40B4-BE49-F238E27FC236}">
                <a16:creationId xmlns:a16="http://schemas.microsoft.com/office/drawing/2014/main" id="{979A9A2C-594E-56F6-ACA7-17D1622CC09B}"/>
              </a:ext>
            </a:extLst>
          </p:cNvPr>
          <p:cNvSpPr>
            <a:spLocks noGrp="1"/>
          </p:cNvSpPr>
          <p:nvPr>
            <p:ph type="pic" sz="quarter" idx="14"/>
          </p:nvPr>
        </p:nvSpPr>
        <p:spPr>
          <a:xfrm>
            <a:off x="734751" y="3359263"/>
            <a:ext cx="1895476" cy="1895476"/>
          </a:xfrm>
          <a:blipFill dpi="0" rotWithShape="1">
            <a:blip r:embed="rId3">
              <a:extLst>
                <a:ext uri="{28A0092B-C50C-407E-A947-70E740481C1C}">
                  <a14:useLocalDpi xmlns:a14="http://schemas.microsoft.com/office/drawing/2010/main" val="0"/>
                </a:ext>
              </a:extLst>
            </a:blip>
            <a:srcRect/>
            <a:stretch>
              <a:fillRect/>
            </a:stretch>
          </a:blipFill>
        </p:spPr>
        <p:txBody>
          <a:bodyPr/>
          <a:lstStyle/>
          <a:p>
            <a:endParaRPr lang="en-ZA"/>
          </a:p>
        </p:txBody>
      </p:sp>
      <p:sp>
        <p:nvSpPr>
          <p:cNvPr id="16" name="TextBox 15">
            <a:extLst>
              <a:ext uri="{FF2B5EF4-FFF2-40B4-BE49-F238E27FC236}">
                <a16:creationId xmlns:a16="http://schemas.microsoft.com/office/drawing/2014/main" id="{EC9C2217-3A7C-8987-CCF6-6CCA89783F8E}"/>
              </a:ext>
            </a:extLst>
          </p:cNvPr>
          <p:cNvSpPr txBox="1"/>
          <p:nvPr/>
        </p:nvSpPr>
        <p:spPr>
          <a:xfrm>
            <a:off x="8872151" y="5714529"/>
            <a:ext cx="3218512" cy="95410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3896"/>
                </a:solidFill>
                <a:effectLst/>
                <a:uLnTx/>
                <a:uFillTx/>
                <a:latin typeface="Gill Sans MT"/>
                <a:ea typeface="+mn-ea"/>
                <a:cs typeface="+mn-cs"/>
              </a:rPr>
              <a:t>Eskom Holding SOC Ltd retains the copyright of the documents and/or designs published for Eskom. No part of this document or design may be reproduced in any manner or form or by any means without Eskom’s written consent. Any unauthorised reproduction of this copyright work in any form or by any means will constitute a copyright infringement and render the person or company liable under both civil and criminal law.</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3896"/>
                </a:solidFill>
                <a:effectLst/>
                <a:uLnTx/>
                <a:uFillTx/>
                <a:latin typeface="Gill Sans MT"/>
                <a:ea typeface="+mn-ea"/>
                <a:cs typeface="+mn-cs"/>
              </a:rPr>
              <a:t>©Eskom Holdings SOC Ltd</a:t>
            </a:r>
            <a:endParaRPr kumimoji="0" lang="en-US" sz="800" b="0" i="0" u="none" strike="noStrike" kern="1200" cap="none" spc="0" normalizeH="0" baseline="0" noProof="0">
              <a:ln>
                <a:noFill/>
              </a:ln>
              <a:solidFill>
                <a:srgbClr val="003896"/>
              </a:solidFill>
              <a:effectLst/>
              <a:uLnTx/>
              <a:uFillTx/>
              <a:latin typeface="Gill Sans MT"/>
              <a:ea typeface="+mn-ea"/>
              <a:cs typeface="+mn-cs"/>
            </a:endParaRPr>
          </a:p>
        </p:txBody>
      </p:sp>
    </p:spTree>
    <p:extLst>
      <p:ext uri="{BB962C8B-B14F-4D97-AF65-F5344CB8AC3E}">
        <p14:creationId xmlns:p14="http://schemas.microsoft.com/office/powerpoint/2010/main" val="964551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heme/theme1.xml><?xml version="1.0" encoding="utf-8"?>
<a:theme xmlns:a="http://schemas.openxmlformats.org/drawingml/2006/main" name="Office Theme">
  <a:themeElements>
    <a:clrScheme name="Eskom Wide">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858705"/>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Eskom Widescreen_Without Visuals" id="{A8DDC17B-1581-4D7F-8C14-7723306C0474}" vid="{AABB89EC-0ED7-46E8-A361-2FD02679C18D}"/>
    </a:ext>
  </a:extLst>
</a:theme>
</file>

<file path=ppt/theme/theme2.xml><?xml version="1.0" encoding="utf-8"?>
<a:theme xmlns:a="http://schemas.openxmlformats.org/drawingml/2006/main" name="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3.xml><?xml version="1.0" encoding="utf-8"?>
<a:theme xmlns:a="http://schemas.openxmlformats.org/drawingml/2006/main" name="1_Office Theme">
  <a:themeElements>
    <a:clrScheme name="Eskom 2023">
      <a:dk1>
        <a:srgbClr val="003896"/>
      </a:dk1>
      <a:lt1>
        <a:sysClr val="window" lastClr="FFFFFF"/>
      </a:lt1>
      <a:dk2>
        <a:srgbClr val="83725B"/>
      </a:dk2>
      <a:lt2>
        <a:srgbClr val="FFFFFF"/>
      </a:lt2>
      <a:accent1>
        <a:srgbClr val="003896"/>
      </a:accent1>
      <a:accent2>
        <a:srgbClr val="83725B"/>
      </a:accent2>
      <a:accent3>
        <a:srgbClr val="96330F"/>
      </a:accent3>
      <a:accent4>
        <a:srgbClr val="0DB017"/>
      </a:accent4>
      <a:accent5>
        <a:srgbClr val="C97A00"/>
      </a:accent5>
      <a:accent6>
        <a:srgbClr val="598787"/>
      </a:accent6>
      <a:hlink>
        <a:srgbClr val="598787"/>
      </a:hlink>
      <a:folHlink>
        <a:srgbClr val="003896"/>
      </a:folHlink>
    </a:clrScheme>
    <a:fontScheme name="Eskom Custom">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251125_PPT Template_Gx_White-wide_Rev 2_High Res Images" id="{DDF1A1C5-A7D3-4059-B9FB-06F39710CAA3}" vid="{45B43B75-7BE0-4FDB-A064-0B85ECFD71D1}"/>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E1C797E46223444B9B64BC687590A08" ma:contentTypeVersion="11" ma:contentTypeDescription="Create a new document." ma:contentTypeScope="" ma:versionID="ae60be570bfff74af24a8c4e61d6c312">
  <xsd:schema xmlns:xsd="http://www.w3.org/2001/XMLSchema" xmlns:xs="http://www.w3.org/2001/XMLSchema" xmlns:p="http://schemas.microsoft.com/office/2006/metadata/properties" xmlns:ns2="3866e4d5-944d-4053-8460-e635d4a23d3e" xmlns:ns3="d4dbca21-f2bd-46c3-8661-a868e9bb899c" targetNamespace="http://schemas.microsoft.com/office/2006/metadata/properties" ma:root="true" ma:fieldsID="4230b2e1099aeb3804e4c37967fb5fc6" ns2:_="" ns3:_="">
    <xsd:import namespace="3866e4d5-944d-4053-8460-e635d4a23d3e"/>
    <xsd:import namespace="d4dbca21-f2bd-46c3-8661-a868e9bb899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66e4d5-944d-4053-8460-e635d4a23d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5fa3029-581b-4330-9c67-5ed5a891eaa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4dbca21-f2bd-46c3-8661-a868e9bb899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692dc8e-7366-4d36-bb8c-c87750d4fcbc}" ma:internalName="TaxCatchAll" ma:showField="CatchAllData" ma:web="d4dbca21-f2bd-46c3-8661-a868e9bb89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4dbca21-f2bd-46c3-8661-a868e9bb899c" xsi:nil="true"/>
    <lcf76f155ced4ddcb4097134ff3c332f xmlns="3866e4d5-944d-4053-8460-e635d4a23d3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F75ADF6-FF55-4FFC-BA53-8A77FEA89285}">
  <ds:schemaRefs>
    <ds:schemaRef ds:uri="http://schemas.microsoft.com/sharepoint/v3/contenttype/forms"/>
  </ds:schemaRefs>
</ds:datastoreItem>
</file>

<file path=customXml/itemProps2.xml><?xml version="1.0" encoding="utf-8"?>
<ds:datastoreItem xmlns:ds="http://schemas.openxmlformats.org/officeDocument/2006/customXml" ds:itemID="{F6ADDC89-09F5-44F7-B001-CCB8910169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66e4d5-944d-4053-8460-e635d4a23d3e"/>
    <ds:schemaRef ds:uri="d4dbca21-f2bd-46c3-8661-a868e9bb89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3A1265-97A7-4CBC-A6B2-2EEAB6A71AD7}">
  <ds:schemaRefs>
    <ds:schemaRef ds:uri="http://schemas.microsoft.com/office/infopath/2007/PartnerControls"/>
    <ds:schemaRef ds:uri="http://www.w3.org/XML/1998/namespace"/>
    <ds:schemaRef ds:uri="http://purl.org/dc/terms/"/>
    <ds:schemaRef ds:uri="http://schemas.microsoft.com/office/2006/documentManagement/types"/>
    <ds:schemaRef ds:uri="http://purl.org/dc/dcmitype/"/>
    <ds:schemaRef ds:uri="http://schemas.openxmlformats.org/package/2006/metadata/core-properties"/>
    <ds:schemaRef ds:uri="2c7ddca0-f18f-4514-89ec-cfc256175ba5"/>
    <ds:schemaRef ds:uri="http://schemas.microsoft.com/office/2006/metadata/properties"/>
    <ds:schemaRef ds:uri="http://purl.org/dc/elements/1.1/"/>
    <ds:schemaRef ds:uri="d4dbca21-f2bd-46c3-8661-a868e9bb899c"/>
    <ds:schemaRef ds:uri="3866e4d5-944d-4053-8460-e635d4a23d3e"/>
  </ds:schemaRefs>
</ds:datastoreItem>
</file>

<file path=docMetadata/LabelInfo.xml><?xml version="1.0" encoding="utf-8"?>
<clbl:labelList xmlns:clbl="http://schemas.microsoft.com/office/2020/mipLabelMetadata">
  <clbl:label id="{93aedbdc-cc67-4652-aa12-d250a876ae79}" enabled="0" method="" siteId="{93aedbdc-cc67-4652-aa12-d250a876ae79}" removed="1"/>
</clbl:labelList>
</file>

<file path=docProps/app.xml><?xml version="1.0" encoding="utf-8"?>
<Properties xmlns="http://schemas.openxmlformats.org/officeDocument/2006/extended-properties" xmlns:vt="http://schemas.openxmlformats.org/officeDocument/2006/docPropsVTypes">
  <Template/>
  <TotalTime>18120</TotalTime>
  <Words>470</Words>
  <Application>Microsoft Office PowerPoint</Application>
  <PresentationFormat>Widescreen</PresentationFormat>
  <Paragraphs>38</Paragraphs>
  <Slides>6</Slides>
  <Notes>0</Notes>
  <HiddenSlides>0</HiddenSlides>
  <MMClips>0</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6</vt:i4>
      </vt:variant>
    </vt:vector>
  </HeadingPairs>
  <TitlesOfParts>
    <vt:vector size="17" baseType="lpstr">
      <vt:lpstr>Arial</vt:lpstr>
      <vt:lpstr>Calibri</vt:lpstr>
      <vt:lpstr>Courier New</vt:lpstr>
      <vt:lpstr>Gill Sans MT</vt:lpstr>
      <vt:lpstr>Segoe Print</vt:lpstr>
      <vt:lpstr>Trebuchet MS</vt:lpstr>
      <vt:lpstr>Wingdings</vt:lpstr>
      <vt:lpstr>Office Theme</vt:lpstr>
      <vt:lpstr>Content Slide Master</vt:lpstr>
      <vt:lpstr>1_Office Theme</vt:lpstr>
      <vt:lpstr>think-cell Slide</vt:lpstr>
      <vt:lpstr>Tutuka long-term maintenance </vt:lpstr>
      <vt:lpstr>Scope for long term contract (mechanical) </vt:lpstr>
      <vt:lpstr>scope</vt:lpstr>
      <vt:lpstr>Scope cont’</vt:lpstr>
      <vt:lpstr>Manpower </vt:lpstr>
      <vt:lpstr>Thank you Dankie Siyathokoza  Re a leboha  Re a leboga  Siyabonga  Inkomu  Ro livhuwa  Enkosi  Siyabonga </vt:lpstr>
    </vt:vector>
  </TitlesOfParts>
  <Company>Eskom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White 16x9</dc:title>
  <dc:creator>Hanlie Smit</dc:creator>
  <cp:lastModifiedBy>Mike Molepo</cp:lastModifiedBy>
  <cp:revision>142</cp:revision>
  <dcterms:created xsi:type="dcterms:W3CDTF">2020-01-06T09:48:40Z</dcterms:created>
  <dcterms:modified xsi:type="dcterms:W3CDTF">2026-06-18T15:15:12Z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0x0101004E1C797E46223444B9B64BC687590A08</vt:lpwstr>
  </property>
  <property fmtid="{D5CDD505-2E9C-101B-9397-08002B2CF9AE}" pid="3" name="MediaServiceImageTags">
    <vt:lpwstr/>
  </property>
</Properties>
</file>