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68A98-AA47-7974-0EA6-AE76692761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B06CB8-8E4C-1F09-CDCF-BC2E87E66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C48D7-0577-260F-9C31-00E5E07D0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1BD8-5039-49D5-A8D7-C4D79DF8B018}" type="datetimeFigureOut">
              <a:rPr lang="en-ZA" smtClean="0"/>
              <a:t>2023/02/01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8286B-1469-B55D-2BC9-A7C6CBD84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1E2CE-2595-4E39-E11E-4391BA972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04EFB-0309-46A8-B828-3575833DC46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1529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E8B9C-A1CA-F93B-0473-43727585F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0F8059-DF7F-7D2D-AEC9-EA55CD18A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C2787-2CAC-A3EB-3B5C-FCC27A19E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1BD8-5039-49D5-A8D7-C4D79DF8B018}" type="datetimeFigureOut">
              <a:rPr lang="en-ZA" smtClean="0"/>
              <a:t>2023/02/01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14518-CAA3-5119-B57B-22ABD6687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6884E-0320-40EF-481A-079A74D44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04EFB-0309-46A8-B828-3575833DC46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53723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9326EB-BE7C-621B-9586-C003F16E5D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D26ED-9A16-31B1-AA0A-4FB0F43FB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6C8C9-91C0-CBBA-1BC5-FD4D1AC0F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1BD8-5039-49D5-A8D7-C4D79DF8B018}" type="datetimeFigureOut">
              <a:rPr lang="en-ZA" smtClean="0"/>
              <a:t>2023/02/01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74964-B385-EC25-9A55-2DDE6F900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30F6E-1198-6EBD-C09C-36D9C1143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04EFB-0309-46A8-B828-3575833DC46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89728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C60CA-E561-5858-A83E-9B1D006DF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E04A-83A5-9ED4-0F82-6D94A7A1C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E5A7C-9B27-1716-92B2-B8CA307D1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1BD8-5039-49D5-A8D7-C4D79DF8B018}" type="datetimeFigureOut">
              <a:rPr lang="en-ZA" smtClean="0"/>
              <a:t>2023/02/01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5DCBB-5CDB-9AC2-8C9D-B32D76F1F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08BDF-64A1-3BAF-E43E-21EFA2A37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04EFB-0309-46A8-B828-3575833DC46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9496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4C9AE-A9E4-ABFD-DDF2-EEBC41AF4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9AB944-3EB0-2340-799D-8456CCC02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7E432-1096-3444-696F-BF6C9F8CD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1BD8-5039-49D5-A8D7-C4D79DF8B018}" type="datetimeFigureOut">
              <a:rPr lang="en-ZA" smtClean="0"/>
              <a:t>2023/02/01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C00F8-0865-C1C3-8F81-36043872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40AFB7-BCF6-2EC0-2A95-24AF15F50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04EFB-0309-46A8-B828-3575833DC46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4780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B6C9A-07C1-4E08-5980-29FF4AE98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6A2E7-F89A-9697-8F07-DA7919059F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B1FC16-6868-EB14-07B5-73D396AF6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5BBB5-6B83-0E5B-03D7-538B27F7A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1BD8-5039-49D5-A8D7-C4D79DF8B018}" type="datetimeFigureOut">
              <a:rPr lang="en-ZA" smtClean="0"/>
              <a:t>2023/02/01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9A13C-8812-731C-3016-D9FB8058C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452C77-621D-AC88-BC65-AAE79D3C2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04EFB-0309-46A8-B828-3575833DC46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770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65EB0-F0F9-B3A7-92A4-DBAAA1FA0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3DA3B-37E2-E6A5-E202-695291C48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5DF310-014D-C989-06BA-5D50811508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FC4EF7-F294-E5CC-A608-5389BC97B5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F0E4C5-C928-3B1A-91C8-B36099C553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C90786-9332-0267-D221-56D2C2C6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1BD8-5039-49D5-A8D7-C4D79DF8B018}" type="datetimeFigureOut">
              <a:rPr lang="en-ZA" smtClean="0"/>
              <a:t>2023/02/01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3A4BD0-2E98-B47E-8D8B-21501D94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9597ED-D731-EAB1-4B93-42BB21F13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04EFB-0309-46A8-B828-3575833DC46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8492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4C91A-4A1A-4412-D0C6-5C8BCE81E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614319-EE2A-C158-AB4F-1209ED774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1BD8-5039-49D5-A8D7-C4D79DF8B018}" type="datetimeFigureOut">
              <a:rPr lang="en-ZA" smtClean="0"/>
              <a:t>2023/02/01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D79D86-79B9-923A-C07B-31F598F90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2C8DC-6F84-8BF3-16FF-CDB30E53F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04EFB-0309-46A8-B828-3575833DC46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73755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8F9B59-0C44-C56F-6B9D-46E0C7F8B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1BD8-5039-49D5-A8D7-C4D79DF8B018}" type="datetimeFigureOut">
              <a:rPr lang="en-ZA" smtClean="0"/>
              <a:t>2023/02/01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9AD64-9860-C6F2-E562-310A64B90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FCA75F-A0B8-66DF-9A76-0B371B3CA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04EFB-0309-46A8-B828-3575833DC46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13042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EB6D5-F1CF-FA88-818A-62FBBF808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D6F43-45F5-1ABF-68EE-F89F1F515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BB88EC-AF4F-FAA7-2FFF-717B16506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1E0EDD-63B2-34D3-FEE0-09F86813D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1BD8-5039-49D5-A8D7-C4D79DF8B018}" type="datetimeFigureOut">
              <a:rPr lang="en-ZA" smtClean="0"/>
              <a:t>2023/02/01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3AFBAA-83F0-888F-7DDB-F0FB0CC20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8B5887-59CD-26BC-60EF-16EF4017B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04EFB-0309-46A8-B828-3575833DC46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7706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3936B-3B16-DFE3-7BD1-3836337A5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AADA19-17D9-694E-E1CD-7A6A7AABE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34D11-095A-C4BE-962E-B5DB64B55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41A947-DC5C-DB6E-2B04-DC1509882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1BD8-5039-49D5-A8D7-C4D79DF8B018}" type="datetimeFigureOut">
              <a:rPr lang="en-ZA" smtClean="0"/>
              <a:t>2023/02/01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84E42C-AD5B-6C65-C6C9-89862BA0B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230C41-3212-168D-FD75-9E54FEBC4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04EFB-0309-46A8-B828-3575833DC46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9787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00FE41-852D-D090-30E1-A5A910EAA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AF446-C612-41C9-0B1C-CB7ED3A77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4948A-B557-BDF7-A78A-033EB7A962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C1BD8-5039-49D5-A8D7-C4D79DF8B018}" type="datetimeFigureOut">
              <a:rPr lang="en-ZA" smtClean="0"/>
              <a:t>2023/02/01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CBFA9-33F6-B560-E08A-D94038D82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79909-6C82-CE26-B752-4FCE6108A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04EFB-0309-46A8-B828-3575833DC46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551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D45745F-39AB-94A0-FDC3-5978BAB11D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545" t="24789" r="33239" b="8810"/>
          <a:stretch/>
        </p:blipFill>
        <p:spPr bwMode="auto">
          <a:xfrm>
            <a:off x="2466975" y="638176"/>
            <a:ext cx="8477250" cy="55816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21967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Blessing Mamabolo</dc:creator>
  <cp:lastModifiedBy>Siphomelele Motsamai</cp:lastModifiedBy>
  <cp:revision>1</cp:revision>
  <dcterms:created xsi:type="dcterms:W3CDTF">2022-10-09T14:26:44Z</dcterms:created>
  <dcterms:modified xsi:type="dcterms:W3CDTF">2023-02-01T13:40:36Z</dcterms:modified>
</cp:coreProperties>
</file>