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29"/>
  </p:notesMasterIdLst>
  <p:handoutMasterIdLst>
    <p:handoutMasterId r:id="rId30"/>
  </p:handoutMasterIdLst>
  <p:sldIdLst>
    <p:sldId id="290" r:id="rId6"/>
    <p:sldId id="327" r:id="rId7"/>
    <p:sldId id="261" r:id="rId8"/>
    <p:sldId id="274" r:id="rId9"/>
    <p:sldId id="725" r:id="rId10"/>
    <p:sldId id="323" r:id="rId11"/>
    <p:sldId id="313" r:id="rId12"/>
    <p:sldId id="315" r:id="rId13"/>
    <p:sldId id="324" r:id="rId14"/>
    <p:sldId id="316" r:id="rId15"/>
    <p:sldId id="325" r:id="rId16"/>
    <p:sldId id="317" r:id="rId17"/>
    <p:sldId id="326" r:id="rId18"/>
    <p:sldId id="318" r:id="rId19"/>
    <p:sldId id="319" r:id="rId20"/>
    <p:sldId id="278" r:id="rId21"/>
    <p:sldId id="294" r:id="rId22"/>
    <p:sldId id="295" r:id="rId23"/>
    <p:sldId id="306" r:id="rId24"/>
    <p:sldId id="296" r:id="rId25"/>
    <p:sldId id="307" r:id="rId26"/>
    <p:sldId id="309" r:id="rId27"/>
    <p:sldId id="304" r:id="rId28"/>
  </p:sldIdLst>
  <p:sldSz cx="12192000" cy="6858000"/>
  <p:notesSz cx="9296400" cy="7010400"/>
  <p:defaultTextStyle>
    <a:defPPr>
      <a:defRPr lang="en-ZA"/>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253" userDrawn="1">
          <p15:clr>
            <a:srgbClr val="A4A3A4"/>
          </p15:clr>
        </p15:guide>
        <p15:guide id="2" orient="horz" pos="890" userDrawn="1">
          <p15:clr>
            <a:srgbClr val="A4A3A4"/>
          </p15:clr>
        </p15:guide>
        <p15:guide id="3" orient="horz" pos="3657" userDrawn="1">
          <p15:clr>
            <a:srgbClr val="A4A3A4"/>
          </p15:clr>
        </p15:guide>
        <p15:guide id="4" orient="horz" pos="1752" userDrawn="1">
          <p15:clr>
            <a:srgbClr val="A4A3A4"/>
          </p15:clr>
        </p15:guide>
        <p15:guide id="5" orient="horz" pos="4156" userDrawn="1">
          <p15:clr>
            <a:srgbClr val="A4A3A4"/>
          </p15:clr>
        </p15:guide>
        <p15:guide id="6" orient="horz" pos="3475" userDrawn="1">
          <p15:clr>
            <a:srgbClr val="A4A3A4"/>
          </p15:clr>
        </p15:guide>
        <p15:guide id="7" pos="7408" userDrawn="1">
          <p15:clr>
            <a:srgbClr val="A4A3A4"/>
          </p15:clr>
        </p15:guide>
        <p15:guide id="8" pos="7227" userDrawn="1">
          <p15:clr>
            <a:srgbClr val="A4A3A4"/>
          </p15:clr>
        </p15:guide>
        <p15:guide id="9" pos="453" userDrawn="1">
          <p15:clr>
            <a:srgbClr val="A4A3A4"/>
          </p15:clr>
        </p15:guide>
        <p15:guide id="10" pos="768" userDrawn="1">
          <p15:clr>
            <a:srgbClr val="A4A3A4"/>
          </p15:clr>
        </p15:guide>
        <p15:guide id="11" pos="54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330F"/>
    <a:srgbClr val="83725B"/>
    <a:srgbClr val="003896"/>
    <a:srgbClr val="B2B2B2"/>
    <a:srgbClr val="C0C0C0"/>
    <a:srgbClr val="EAEAEA"/>
    <a:srgbClr val="C97A00"/>
    <a:srgbClr val="85870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34" autoAdjust="0"/>
    <p:restoredTop sz="94660"/>
  </p:normalViewPr>
  <p:slideViewPr>
    <p:cSldViewPr snapToObjects="1">
      <p:cViewPr varScale="1">
        <p:scale>
          <a:sx n="68" d="100"/>
          <a:sy n="68" d="100"/>
        </p:scale>
        <p:origin x="684" y="60"/>
      </p:cViewPr>
      <p:guideLst>
        <p:guide orient="horz" pos="1253"/>
        <p:guide orient="horz" pos="890"/>
        <p:guide orient="horz" pos="3657"/>
        <p:guide orient="horz" pos="1752"/>
        <p:guide orient="horz" pos="4156"/>
        <p:guide orient="horz" pos="3475"/>
        <p:guide pos="7408"/>
        <p:guide pos="7227"/>
        <p:guide pos="453"/>
        <p:guide pos="768"/>
        <p:guide pos="547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8"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633F97-8D53-4438-B923-1624FE8853A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ZA"/>
        </a:p>
      </dgm:t>
    </dgm:pt>
    <dgm:pt modelId="{14E1D6F6-3B07-40DE-B278-E25869D90633}">
      <dgm:prSet phldrT="[Text]"/>
      <dgm:spPr/>
      <dgm:t>
        <a:bodyPr/>
        <a:lstStyle/>
        <a:p>
          <a:r>
            <a:rPr lang="en-US" altLang="en-US" dirty="0"/>
            <a:t>Basic Compliance</a:t>
          </a:r>
          <a:r>
            <a:rPr lang="en-US" altLang="en-US" baseline="0" dirty="0"/>
            <a:t> and Mandatory Evaluation</a:t>
          </a:r>
          <a:endParaRPr lang="en-ZA" dirty="0"/>
        </a:p>
      </dgm:t>
    </dgm:pt>
    <dgm:pt modelId="{825E3F1A-14CD-4B61-A154-07A8FBF039AD}" type="parTrans" cxnId="{CCE85B57-DBF0-4C72-B7EE-B19A03807732}">
      <dgm:prSet/>
      <dgm:spPr/>
      <dgm:t>
        <a:bodyPr/>
        <a:lstStyle/>
        <a:p>
          <a:endParaRPr lang="en-ZA"/>
        </a:p>
      </dgm:t>
    </dgm:pt>
    <dgm:pt modelId="{A73E2E46-991F-4B29-8805-BCC8F1881379}" type="sibTrans" cxnId="{CCE85B57-DBF0-4C72-B7EE-B19A03807732}">
      <dgm:prSet/>
      <dgm:spPr/>
      <dgm:t>
        <a:bodyPr/>
        <a:lstStyle/>
        <a:p>
          <a:endParaRPr lang="en-ZA"/>
        </a:p>
      </dgm:t>
    </dgm:pt>
    <dgm:pt modelId="{513FFF2B-7C9C-48C0-8C17-0607F589F2D7}">
      <dgm:prSet phldrT="[Text]" custT="1"/>
      <dgm:spPr/>
      <dgm:t>
        <a:bodyPr/>
        <a:lstStyle/>
        <a:p>
          <a:r>
            <a:rPr lang="en-US" sz="1600" dirty="0"/>
            <a:t>Basic Compliance (As per page 7 of the invitation to tender)</a:t>
          </a:r>
          <a:endParaRPr lang="en-ZA" sz="1600" dirty="0"/>
        </a:p>
      </dgm:t>
    </dgm:pt>
    <dgm:pt modelId="{53923E1E-8A0E-4CB4-8D67-CF7728211F39}" type="parTrans" cxnId="{04A3E71E-2F68-4B2B-8322-D209AB4F20AB}">
      <dgm:prSet/>
      <dgm:spPr/>
      <dgm:t>
        <a:bodyPr/>
        <a:lstStyle/>
        <a:p>
          <a:endParaRPr lang="en-ZA"/>
        </a:p>
      </dgm:t>
    </dgm:pt>
    <dgm:pt modelId="{52D22988-B49A-43A9-ABF5-4FE44F2D3424}" type="sibTrans" cxnId="{04A3E71E-2F68-4B2B-8322-D209AB4F20AB}">
      <dgm:prSet/>
      <dgm:spPr/>
      <dgm:t>
        <a:bodyPr/>
        <a:lstStyle/>
        <a:p>
          <a:endParaRPr lang="en-ZA"/>
        </a:p>
      </dgm:t>
    </dgm:pt>
    <dgm:pt modelId="{B7493F9D-CCD2-4435-8721-43010491684B}">
      <dgm:prSet phldrT="[Text]" custT="1"/>
      <dgm:spPr/>
      <dgm:t>
        <a:bodyPr/>
        <a:lstStyle/>
        <a:p>
          <a:r>
            <a:rPr lang="en-US" altLang="en-US" sz="1600" dirty="0">
              <a:solidFill>
                <a:schemeClr val="tx1"/>
              </a:solidFill>
            </a:rPr>
            <a:t>Technical Folder – Folder 7 on the Eskom Tender Portal                            </a:t>
          </a:r>
          <a:r>
            <a:rPr lang="en-US" sz="1600" dirty="0">
              <a:solidFill>
                <a:schemeClr val="tx1"/>
              </a:solidFill>
            </a:rPr>
            <a:t>Suppliers are required to meet the threshold of 80% will proceed to the next stage of the Evaluation Process</a:t>
          </a:r>
          <a:endParaRPr lang="en-ZA" sz="1600" dirty="0">
            <a:solidFill>
              <a:schemeClr val="tx1"/>
            </a:solidFill>
          </a:endParaRPr>
        </a:p>
      </dgm:t>
    </dgm:pt>
    <dgm:pt modelId="{7DD6E35C-A9EC-473D-A21B-8B68EE75CD3F}" type="parTrans" cxnId="{3662BF74-23D3-441A-9466-E24E9EF00205}">
      <dgm:prSet/>
      <dgm:spPr/>
      <dgm:t>
        <a:bodyPr/>
        <a:lstStyle/>
        <a:p>
          <a:endParaRPr lang="en-ZA"/>
        </a:p>
      </dgm:t>
    </dgm:pt>
    <dgm:pt modelId="{58AE41C5-4D3F-4383-AF0E-FEBF01120116}" type="sibTrans" cxnId="{3662BF74-23D3-441A-9466-E24E9EF00205}">
      <dgm:prSet/>
      <dgm:spPr/>
      <dgm:t>
        <a:bodyPr/>
        <a:lstStyle/>
        <a:p>
          <a:endParaRPr lang="en-ZA"/>
        </a:p>
      </dgm:t>
    </dgm:pt>
    <dgm:pt modelId="{B392946C-DB32-479E-BB29-A7BACBED8054}">
      <dgm:prSet phldrT="[Text]"/>
      <dgm:spPr/>
      <dgm:t>
        <a:bodyPr/>
        <a:lstStyle/>
        <a:p>
          <a:r>
            <a:rPr lang="en-US" altLang="en-US" baseline="0" dirty="0"/>
            <a:t>PPPFA </a:t>
          </a:r>
          <a:endParaRPr lang="en-ZA" dirty="0"/>
        </a:p>
      </dgm:t>
    </dgm:pt>
    <dgm:pt modelId="{4FF9A57A-A876-4F44-A658-F89385F4C126}" type="parTrans" cxnId="{B5986EEC-616D-468C-B1E6-CCA0B25E0E57}">
      <dgm:prSet/>
      <dgm:spPr/>
      <dgm:t>
        <a:bodyPr/>
        <a:lstStyle/>
        <a:p>
          <a:endParaRPr lang="en-ZA"/>
        </a:p>
      </dgm:t>
    </dgm:pt>
    <dgm:pt modelId="{9D6D4B64-BB1B-4836-BC15-28A8A273F253}" type="sibTrans" cxnId="{B5986EEC-616D-468C-B1E6-CCA0B25E0E57}">
      <dgm:prSet/>
      <dgm:spPr/>
      <dgm:t>
        <a:bodyPr/>
        <a:lstStyle/>
        <a:p>
          <a:endParaRPr lang="en-ZA"/>
        </a:p>
      </dgm:t>
    </dgm:pt>
    <dgm:pt modelId="{A21C8CF3-0795-4E42-B17D-63E58337F419}">
      <dgm:prSet phldrT="[Text]" custT="1"/>
      <dgm:spPr/>
      <dgm:t>
        <a:bodyPr/>
        <a:lstStyle/>
        <a:p>
          <a:r>
            <a:rPr lang="en-US" altLang="en-US" sz="1600" baseline="0" dirty="0"/>
            <a:t>Preference Points Scoring System (ranking of tenderers)</a:t>
          </a:r>
          <a:endParaRPr lang="en-ZA" sz="1600" dirty="0"/>
        </a:p>
      </dgm:t>
    </dgm:pt>
    <dgm:pt modelId="{EC1A5BBD-3C0F-4932-9F9F-E49B38733AA5}" type="parTrans" cxnId="{EEE37DEB-7C72-4502-9EEB-88F195B7886A}">
      <dgm:prSet/>
      <dgm:spPr/>
      <dgm:t>
        <a:bodyPr/>
        <a:lstStyle/>
        <a:p>
          <a:endParaRPr lang="en-ZA"/>
        </a:p>
      </dgm:t>
    </dgm:pt>
    <dgm:pt modelId="{7710AB88-412F-446B-8373-F0C3B21DF06F}" type="sibTrans" cxnId="{EEE37DEB-7C72-4502-9EEB-88F195B7886A}">
      <dgm:prSet/>
      <dgm:spPr/>
      <dgm:t>
        <a:bodyPr/>
        <a:lstStyle/>
        <a:p>
          <a:endParaRPr lang="en-ZA"/>
        </a:p>
      </dgm:t>
    </dgm:pt>
    <dgm:pt modelId="{8C0A239E-E7AA-40B8-A36B-38029FCFAC33}">
      <dgm:prSet phldrT="[Text]"/>
      <dgm:spPr/>
      <dgm:t>
        <a:bodyPr/>
        <a:lstStyle/>
        <a:p>
          <a:r>
            <a:rPr lang="en-US" altLang="en-US" dirty="0"/>
            <a:t>Functionality</a:t>
          </a:r>
          <a:r>
            <a:rPr lang="en-US" altLang="en-US" baseline="0" dirty="0"/>
            <a:t>:</a:t>
          </a:r>
          <a:endParaRPr lang="en-ZA" dirty="0"/>
        </a:p>
      </dgm:t>
    </dgm:pt>
    <dgm:pt modelId="{2066D403-FF81-4054-8D2C-DD9C79C221A3}" type="sibTrans" cxnId="{7949E93C-68E3-47C5-A08B-F89389A5B75C}">
      <dgm:prSet/>
      <dgm:spPr/>
      <dgm:t>
        <a:bodyPr/>
        <a:lstStyle/>
        <a:p>
          <a:endParaRPr lang="en-ZA"/>
        </a:p>
      </dgm:t>
    </dgm:pt>
    <dgm:pt modelId="{FEE7C710-9652-4605-AB3A-8BC05099F8C9}" type="parTrans" cxnId="{7949E93C-68E3-47C5-A08B-F89389A5B75C}">
      <dgm:prSet/>
      <dgm:spPr/>
      <dgm:t>
        <a:bodyPr/>
        <a:lstStyle/>
        <a:p>
          <a:endParaRPr lang="en-ZA"/>
        </a:p>
      </dgm:t>
    </dgm:pt>
    <dgm:pt modelId="{6C1B4D45-5DE4-4936-9A44-EE6CCE43187F}">
      <dgm:prSet/>
      <dgm:spPr/>
      <dgm:t>
        <a:bodyPr/>
        <a:lstStyle/>
        <a:p>
          <a:r>
            <a:rPr lang="en-US" dirty="0"/>
            <a:t>Contractual Requirements</a:t>
          </a:r>
          <a:endParaRPr lang="en-ZA" dirty="0"/>
        </a:p>
      </dgm:t>
    </dgm:pt>
    <dgm:pt modelId="{E36D6858-ABB7-44D8-8F98-BACA1CF78536}" type="parTrans" cxnId="{18697E7C-7872-4DBB-B86B-CF492DA9EB32}">
      <dgm:prSet/>
      <dgm:spPr/>
      <dgm:t>
        <a:bodyPr/>
        <a:lstStyle/>
        <a:p>
          <a:endParaRPr lang="en-ZA"/>
        </a:p>
      </dgm:t>
    </dgm:pt>
    <dgm:pt modelId="{8697553E-3B4E-40FF-A7FC-180D176C392A}" type="sibTrans" cxnId="{18697E7C-7872-4DBB-B86B-CF492DA9EB32}">
      <dgm:prSet/>
      <dgm:spPr/>
      <dgm:t>
        <a:bodyPr/>
        <a:lstStyle/>
        <a:p>
          <a:endParaRPr lang="en-ZA"/>
        </a:p>
      </dgm:t>
    </dgm:pt>
    <dgm:pt modelId="{8CC5B39E-4E63-487E-83F4-3D3D9A0755C1}">
      <dgm:prSet phldrT="[Text]" custT="1"/>
      <dgm:spPr/>
      <dgm:t>
        <a:bodyPr/>
        <a:lstStyle/>
        <a:p>
          <a:r>
            <a:rPr lang="en-US" sz="1600" dirty="0"/>
            <a:t>Mandatory Tender Returnable (From page 7 of the invitation to tender):</a:t>
          </a:r>
          <a:endParaRPr lang="en-ZA" sz="1600" dirty="0"/>
        </a:p>
      </dgm:t>
    </dgm:pt>
    <dgm:pt modelId="{02C72F22-9952-4880-B56E-956761029905}" type="parTrans" cxnId="{A9AE4959-5374-4167-A42B-B9FC6D352C9B}">
      <dgm:prSet/>
      <dgm:spPr/>
      <dgm:t>
        <a:bodyPr/>
        <a:lstStyle/>
        <a:p>
          <a:endParaRPr lang="en-ZA"/>
        </a:p>
      </dgm:t>
    </dgm:pt>
    <dgm:pt modelId="{7DFE80F0-A279-4A99-9AFB-60CC11B97717}" type="sibTrans" cxnId="{A9AE4959-5374-4167-A42B-B9FC6D352C9B}">
      <dgm:prSet/>
      <dgm:spPr/>
      <dgm:t>
        <a:bodyPr/>
        <a:lstStyle/>
        <a:p>
          <a:endParaRPr lang="en-ZA"/>
        </a:p>
      </dgm:t>
    </dgm:pt>
    <dgm:pt modelId="{6B396645-D481-494F-A3F5-417B4CBCDDE6}">
      <dgm:prSet custT="1"/>
      <dgm:spPr/>
      <dgm:t>
        <a:bodyPr/>
        <a:lstStyle/>
        <a:p>
          <a:pPr rtl="0"/>
          <a:endParaRPr lang="en-US" altLang="en-US" sz="1600" dirty="0"/>
        </a:p>
      </dgm:t>
    </dgm:pt>
    <dgm:pt modelId="{5343DB25-99AE-41B8-BDF7-CC0654E943C0}" type="sibTrans" cxnId="{5AFB3EA3-A88C-422A-8E75-73AF1C386631}">
      <dgm:prSet/>
      <dgm:spPr/>
      <dgm:t>
        <a:bodyPr/>
        <a:lstStyle/>
        <a:p>
          <a:endParaRPr lang="en-ZA"/>
        </a:p>
      </dgm:t>
    </dgm:pt>
    <dgm:pt modelId="{73956A34-FB11-4AFA-884C-0F9DB8191B28}" type="parTrans" cxnId="{5AFB3EA3-A88C-422A-8E75-73AF1C386631}">
      <dgm:prSet/>
      <dgm:spPr/>
      <dgm:t>
        <a:bodyPr/>
        <a:lstStyle/>
        <a:p>
          <a:endParaRPr lang="en-ZA"/>
        </a:p>
      </dgm:t>
    </dgm:pt>
    <dgm:pt modelId="{E49E9808-2164-4CF5-8F05-278B342EF008}">
      <dgm:prSet custT="1"/>
      <dgm:spPr/>
      <dgm:t>
        <a:bodyPr/>
        <a:lstStyle/>
        <a:p>
          <a:pPr rtl="0"/>
          <a:r>
            <a:rPr lang="en-US" altLang="en-US" sz="1600" baseline="0" dirty="0"/>
            <a:t>S,D and L  Skills Development Requirements </a:t>
          </a:r>
          <a:endParaRPr lang="en-US" altLang="en-US" sz="1600" dirty="0"/>
        </a:p>
      </dgm:t>
    </dgm:pt>
    <dgm:pt modelId="{68A4BB8F-4B9C-40F4-930E-2C02F8430DAA}" type="sibTrans" cxnId="{3BD92154-4A14-47FB-85E2-82DA7A876FA1}">
      <dgm:prSet/>
      <dgm:spPr/>
      <dgm:t>
        <a:bodyPr/>
        <a:lstStyle/>
        <a:p>
          <a:endParaRPr lang="en-ZA"/>
        </a:p>
      </dgm:t>
    </dgm:pt>
    <dgm:pt modelId="{A7062174-E6FF-4C25-B2ED-508ED6067054}" type="parTrans" cxnId="{3BD92154-4A14-47FB-85E2-82DA7A876FA1}">
      <dgm:prSet/>
      <dgm:spPr/>
      <dgm:t>
        <a:bodyPr/>
        <a:lstStyle/>
        <a:p>
          <a:endParaRPr lang="en-ZA"/>
        </a:p>
      </dgm:t>
    </dgm:pt>
    <dgm:pt modelId="{4385D0EB-D020-4EDE-BC29-966426F480F2}">
      <dgm:prSet custT="1"/>
      <dgm:spPr/>
      <dgm:t>
        <a:bodyPr/>
        <a:lstStyle/>
        <a:p>
          <a:pPr rtl="0"/>
          <a:r>
            <a:rPr lang="en-US" altLang="en-US" sz="1600" dirty="0"/>
            <a:t>Environmental</a:t>
          </a:r>
        </a:p>
      </dgm:t>
    </dgm:pt>
    <dgm:pt modelId="{14E39930-9435-4B2A-8B24-1EC021F3D239}" type="sibTrans" cxnId="{CE533C32-698A-4AD6-B0E8-3CC9FB932ED7}">
      <dgm:prSet/>
      <dgm:spPr/>
      <dgm:t>
        <a:bodyPr/>
        <a:lstStyle/>
        <a:p>
          <a:endParaRPr lang="en-ZA"/>
        </a:p>
      </dgm:t>
    </dgm:pt>
    <dgm:pt modelId="{E970EC44-EDA8-49EC-AA4A-27F39B0C6FE5}" type="parTrans" cxnId="{CE533C32-698A-4AD6-B0E8-3CC9FB932ED7}">
      <dgm:prSet/>
      <dgm:spPr/>
      <dgm:t>
        <a:bodyPr/>
        <a:lstStyle/>
        <a:p>
          <a:endParaRPr lang="en-ZA"/>
        </a:p>
      </dgm:t>
    </dgm:pt>
    <dgm:pt modelId="{C90159CE-C2E9-4838-9EE0-E8DA5F518397}">
      <dgm:prSet custT="1"/>
      <dgm:spPr/>
      <dgm:t>
        <a:bodyPr/>
        <a:lstStyle/>
        <a:p>
          <a:pPr rtl="0"/>
          <a:r>
            <a:rPr lang="en-US" altLang="en-US" sz="1600" dirty="0"/>
            <a:t>Safety </a:t>
          </a:r>
        </a:p>
      </dgm:t>
    </dgm:pt>
    <dgm:pt modelId="{FB7D773C-1B28-4B54-8BAA-25F54B7819A1}" type="sibTrans" cxnId="{4C0C2879-6867-4774-88BB-3EBF8C805A3D}">
      <dgm:prSet/>
      <dgm:spPr/>
      <dgm:t>
        <a:bodyPr/>
        <a:lstStyle/>
        <a:p>
          <a:endParaRPr lang="en-ZA"/>
        </a:p>
      </dgm:t>
    </dgm:pt>
    <dgm:pt modelId="{C4F5666E-772C-4F37-8395-2DB45571D83E}" type="parTrans" cxnId="{4C0C2879-6867-4774-88BB-3EBF8C805A3D}">
      <dgm:prSet/>
      <dgm:spPr/>
      <dgm:t>
        <a:bodyPr/>
        <a:lstStyle/>
        <a:p>
          <a:endParaRPr lang="en-ZA"/>
        </a:p>
      </dgm:t>
    </dgm:pt>
    <dgm:pt modelId="{68CDBFFB-36BA-4C25-882B-F4F17BB62B55}">
      <dgm:prSet custT="1"/>
      <dgm:spPr/>
      <dgm:t>
        <a:bodyPr/>
        <a:lstStyle/>
        <a:p>
          <a:r>
            <a:rPr lang="en-US" altLang="en-US" sz="1600" dirty="0"/>
            <a:t>Quality</a:t>
          </a:r>
          <a:r>
            <a:rPr lang="en-US" altLang="en-US" sz="1600" baseline="0" dirty="0"/>
            <a:t> </a:t>
          </a:r>
          <a:r>
            <a:rPr lang="en-US" altLang="en-US" sz="1600" dirty="0"/>
            <a:t> </a:t>
          </a:r>
          <a:endParaRPr lang="en-ZA" sz="1600" dirty="0"/>
        </a:p>
      </dgm:t>
    </dgm:pt>
    <dgm:pt modelId="{CEA79A56-1A7F-4F67-82E6-E5416872CCB2}" type="sibTrans" cxnId="{1592590C-6E1B-4591-8035-4482C2E51DBD}">
      <dgm:prSet/>
      <dgm:spPr/>
      <dgm:t>
        <a:bodyPr/>
        <a:lstStyle/>
        <a:p>
          <a:endParaRPr lang="en-ZA"/>
        </a:p>
      </dgm:t>
    </dgm:pt>
    <dgm:pt modelId="{EB0C4270-B6E3-459E-9DE2-7D412C717AF4}" type="parTrans" cxnId="{1592590C-6E1B-4591-8035-4482C2E51DBD}">
      <dgm:prSet/>
      <dgm:spPr/>
      <dgm:t>
        <a:bodyPr/>
        <a:lstStyle/>
        <a:p>
          <a:endParaRPr lang="en-ZA"/>
        </a:p>
      </dgm:t>
    </dgm:pt>
    <dgm:pt modelId="{A54141EE-CDD1-4195-9803-3428475D52A6}">
      <dgm:prSet custT="1"/>
      <dgm:spPr/>
      <dgm:t>
        <a:bodyPr/>
        <a:lstStyle/>
        <a:p>
          <a:endParaRPr lang="en-ZA" sz="1600" dirty="0"/>
        </a:p>
      </dgm:t>
    </dgm:pt>
    <dgm:pt modelId="{38CF8E45-C68D-40C6-84DC-E83B1E7EBD9F}" type="sibTrans" cxnId="{9F56FCC5-425F-4252-905E-C90CCB12227B}">
      <dgm:prSet/>
      <dgm:spPr/>
      <dgm:t>
        <a:bodyPr/>
        <a:lstStyle/>
        <a:p>
          <a:endParaRPr lang="en-ZA"/>
        </a:p>
      </dgm:t>
    </dgm:pt>
    <dgm:pt modelId="{4D1A04BE-AEB8-4786-857D-4446CBDC0AC5}" type="parTrans" cxnId="{9F56FCC5-425F-4252-905E-C90CCB12227B}">
      <dgm:prSet/>
      <dgm:spPr/>
      <dgm:t>
        <a:bodyPr/>
        <a:lstStyle/>
        <a:p>
          <a:endParaRPr lang="en-ZA"/>
        </a:p>
      </dgm:t>
    </dgm:pt>
    <dgm:pt modelId="{54475282-0896-409D-8FF7-6CE6382CFD08}">
      <dgm:prSet phldrT="[Text]" custT="1"/>
      <dgm:spPr/>
      <dgm:t>
        <a:bodyPr/>
        <a:lstStyle/>
        <a:p>
          <a:r>
            <a:rPr lang="en-ZA" sz="1600" dirty="0"/>
            <a:t>80/20</a:t>
          </a:r>
        </a:p>
      </dgm:t>
    </dgm:pt>
    <dgm:pt modelId="{A434D295-C4ED-49B2-90AD-C990B6CFBFBD}" type="parTrans" cxnId="{42555915-8DD5-4D94-BE0B-19391B7B3CAD}">
      <dgm:prSet/>
      <dgm:spPr/>
      <dgm:t>
        <a:bodyPr/>
        <a:lstStyle/>
        <a:p>
          <a:endParaRPr lang="en-ZA"/>
        </a:p>
      </dgm:t>
    </dgm:pt>
    <dgm:pt modelId="{01686943-B6E8-4103-8474-8DCFEFAB92D0}" type="sibTrans" cxnId="{42555915-8DD5-4D94-BE0B-19391B7B3CAD}">
      <dgm:prSet/>
      <dgm:spPr/>
      <dgm:t>
        <a:bodyPr/>
        <a:lstStyle/>
        <a:p>
          <a:endParaRPr lang="en-ZA"/>
        </a:p>
      </dgm:t>
    </dgm:pt>
    <dgm:pt modelId="{DB867576-1A61-40A9-8F51-90AD512B1635}">
      <dgm:prSet phldrT="[Text]" custT="1"/>
      <dgm:spPr/>
      <dgm:t>
        <a:bodyPr/>
        <a:lstStyle/>
        <a:p>
          <a:r>
            <a:rPr lang="en-US" sz="1600" dirty="0"/>
            <a:t>CIDB level CE 3 or higher</a:t>
          </a:r>
          <a:endParaRPr lang="en-ZA" sz="1600" dirty="0">
            <a:solidFill>
              <a:schemeClr val="tx1"/>
            </a:solidFill>
          </a:endParaRPr>
        </a:p>
      </dgm:t>
    </dgm:pt>
    <dgm:pt modelId="{ECEFCDC0-5958-4161-8483-1AE15F5D03CF}" type="parTrans" cxnId="{04817813-8F3B-4F3F-BC8F-D03818E02A68}">
      <dgm:prSet/>
      <dgm:spPr/>
    </dgm:pt>
    <dgm:pt modelId="{6F7B2875-A0C9-4D0D-9231-334331EF771E}" type="sibTrans" cxnId="{04817813-8F3B-4F3F-BC8F-D03818E02A68}">
      <dgm:prSet/>
      <dgm:spPr/>
    </dgm:pt>
    <dgm:pt modelId="{97FA7A14-35C8-4A29-A771-7C317484F65D}" type="pres">
      <dgm:prSet presAssocID="{E8633F97-8D53-4438-B923-1624FE8853A2}" presName="linearFlow" presStyleCnt="0">
        <dgm:presLayoutVars>
          <dgm:dir/>
          <dgm:animLvl val="lvl"/>
          <dgm:resizeHandles val="exact"/>
        </dgm:presLayoutVars>
      </dgm:prSet>
      <dgm:spPr/>
    </dgm:pt>
    <dgm:pt modelId="{76376448-F424-4E49-B6A9-D3CD1B8524CD}" type="pres">
      <dgm:prSet presAssocID="{14E1D6F6-3B07-40DE-B278-E25869D90633}" presName="composite" presStyleCnt="0"/>
      <dgm:spPr/>
    </dgm:pt>
    <dgm:pt modelId="{50FAE91D-D446-49C6-8191-9EF48747611B}" type="pres">
      <dgm:prSet presAssocID="{14E1D6F6-3B07-40DE-B278-E25869D90633}" presName="parentText" presStyleLbl="alignNode1" presStyleIdx="0" presStyleCnt="4">
        <dgm:presLayoutVars>
          <dgm:chMax val="1"/>
          <dgm:bulletEnabled val="1"/>
        </dgm:presLayoutVars>
      </dgm:prSet>
      <dgm:spPr/>
    </dgm:pt>
    <dgm:pt modelId="{693438CA-0258-4E3D-8690-BE959F7DD94E}" type="pres">
      <dgm:prSet presAssocID="{14E1D6F6-3B07-40DE-B278-E25869D90633}" presName="descendantText" presStyleLbl="alignAcc1" presStyleIdx="0" presStyleCnt="4" custScaleY="109332">
        <dgm:presLayoutVars>
          <dgm:bulletEnabled val="1"/>
        </dgm:presLayoutVars>
      </dgm:prSet>
      <dgm:spPr/>
    </dgm:pt>
    <dgm:pt modelId="{C8169371-3D5C-4A89-8E8F-5AC7E651EBF7}" type="pres">
      <dgm:prSet presAssocID="{A73E2E46-991F-4B29-8805-BCC8F1881379}" presName="sp" presStyleCnt="0"/>
      <dgm:spPr/>
    </dgm:pt>
    <dgm:pt modelId="{E9D2BBC7-FB4B-4134-AA05-7F427556003B}" type="pres">
      <dgm:prSet presAssocID="{8C0A239E-E7AA-40B8-A36B-38029FCFAC33}" presName="composite" presStyleCnt="0"/>
      <dgm:spPr/>
    </dgm:pt>
    <dgm:pt modelId="{BF8BF7C1-245D-42E2-A099-8CA6622A0F74}" type="pres">
      <dgm:prSet presAssocID="{8C0A239E-E7AA-40B8-A36B-38029FCFAC33}" presName="parentText" presStyleLbl="alignNode1" presStyleIdx="1" presStyleCnt="4">
        <dgm:presLayoutVars>
          <dgm:chMax val="1"/>
          <dgm:bulletEnabled val="1"/>
        </dgm:presLayoutVars>
      </dgm:prSet>
      <dgm:spPr/>
    </dgm:pt>
    <dgm:pt modelId="{B283D1F4-0607-49D2-9468-70F6774150D8}" type="pres">
      <dgm:prSet presAssocID="{8C0A239E-E7AA-40B8-A36B-38029FCFAC33}" presName="descendantText" presStyleLbl="alignAcc1" presStyleIdx="1" presStyleCnt="4" custLinFactNeighborX="2705" custLinFactNeighborY="2288">
        <dgm:presLayoutVars>
          <dgm:bulletEnabled val="1"/>
        </dgm:presLayoutVars>
      </dgm:prSet>
      <dgm:spPr/>
    </dgm:pt>
    <dgm:pt modelId="{F2ABF6E8-4432-4A6C-99D9-3A036E48CB19}" type="pres">
      <dgm:prSet presAssocID="{2066D403-FF81-4054-8D2C-DD9C79C221A3}" presName="sp" presStyleCnt="0"/>
      <dgm:spPr/>
    </dgm:pt>
    <dgm:pt modelId="{5E70B634-A6BD-4D4E-A5A5-45C775C22273}" type="pres">
      <dgm:prSet presAssocID="{B392946C-DB32-479E-BB29-A7BACBED8054}" presName="composite" presStyleCnt="0"/>
      <dgm:spPr/>
    </dgm:pt>
    <dgm:pt modelId="{8357D741-2965-4F58-96D2-F97286232A3F}" type="pres">
      <dgm:prSet presAssocID="{B392946C-DB32-479E-BB29-A7BACBED8054}" presName="parentText" presStyleLbl="alignNode1" presStyleIdx="2" presStyleCnt="4">
        <dgm:presLayoutVars>
          <dgm:chMax val="1"/>
          <dgm:bulletEnabled val="1"/>
        </dgm:presLayoutVars>
      </dgm:prSet>
      <dgm:spPr/>
    </dgm:pt>
    <dgm:pt modelId="{8C1C8006-866B-4994-A054-FBBEE1C71E1C}" type="pres">
      <dgm:prSet presAssocID="{B392946C-DB32-479E-BB29-A7BACBED8054}" presName="descendantText" presStyleLbl="alignAcc1" presStyleIdx="2" presStyleCnt="4">
        <dgm:presLayoutVars>
          <dgm:bulletEnabled val="1"/>
        </dgm:presLayoutVars>
      </dgm:prSet>
      <dgm:spPr/>
    </dgm:pt>
    <dgm:pt modelId="{E90A83FB-C565-4D3B-8305-D0F60222581E}" type="pres">
      <dgm:prSet presAssocID="{9D6D4B64-BB1B-4836-BC15-28A8A273F253}" presName="sp" presStyleCnt="0"/>
      <dgm:spPr/>
    </dgm:pt>
    <dgm:pt modelId="{99AF4A9D-FCBF-45C3-BBA3-6B08829439D7}" type="pres">
      <dgm:prSet presAssocID="{6C1B4D45-5DE4-4936-9A44-EE6CCE43187F}" presName="composite" presStyleCnt="0"/>
      <dgm:spPr/>
    </dgm:pt>
    <dgm:pt modelId="{66B204ED-CE3E-4429-8268-2A7092B54651}" type="pres">
      <dgm:prSet presAssocID="{6C1B4D45-5DE4-4936-9A44-EE6CCE43187F}" presName="parentText" presStyleLbl="alignNode1" presStyleIdx="3" presStyleCnt="4">
        <dgm:presLayoutVars>
          <dgm:chMax val="1"/>
          <dgm:bulletEnabled val="1"/>
        </dgm:presLayoutVars>
      </dgm:prSet>
      <dgm:spPr/>
    </dgm:pt>
    <dgm:pt modelId="{4C8CB83D-B1E4-47DF-A7DC-897A2D51CE4F}" type="pres">
      <dgm:prSet presAssocID="{6C1B4D45-5DE4-4936-9A44-EE6CCE43187F}" presName="descendantText" presStyleLbl="alignAcc1" presStyleIdx="3" presStyleCnt="4" custScaleY="117620" custLinFactNeighborX="-234" custLinFactNeighborY="2394">
        <dgm:presLayoutVars>
          <dgm:bulletEnabled val="1"/>
        </dgm:presLayoutVars>
      </dgm:prSet>
      <dgm:spPr/>
    </dgm:pt>
  </dgm:ptLst>
  <dgm:cxnLst>
    <dgm:cxn modelId="{F8E56502-B65F-417F-9EC4-13E759C764AD}" type="presOf" srcId="{4385D0EB-D020-4EDE-BC29-966426F480F2}" destId="{4C8CB83D-B1E4-47DF-A7DC-897A2D51CE4F}" srcOrd="0" destOrd="3" presId="urn:microsoft.com/office/officeart/2005/8/layout/chevron2"/>
    <dgm:cxn modelId="{1592590C-6E1B-4591-8035-4482C2E51DBD}" srcId="{6C1B4D45-5DE4-4936-9A44-EE6CCE43187F}" destId="{68CDBFFB-36BA-4C25-882B-F4F17BB62B55}" srcOrd="1" destOrd="0" parTransId="{EB0C4270-B6E3-459E-9DE2-7D412C717AF4}" sibTransId="{CEA79A56-1A7F-4F67-82E6-E5416872CCB2}"/>
    <dgm:cxn modelId="{B61AA012-F4D8-4123-A7A0-D91F61C1B46A}" type="presOf" srcId="{E8633F97-8D53-4438-B923-1624FE8853A2}" destId="{97FA7A14-35C8-4A29-A771-7C317484F65D}" srcOrd="0" destOrd="0" presId="urn:microsoft.com/office/officeart/2005/8/layout/chevron2"/>
    <dgm:cxn modelId="{04817813-8F3B-4F3F-BC8F-D03818E02A68}" srcId="{8C0A239E-E7AA-40B8-A36B-38029FCFAC33}" destId="{DB867576-1A61-40A9-8F51-90AD512B1635}" srcOrd="1" destOrd="0" parTransId="{ECEFCDC0-5958-4161-8483-1AE15F5D03CF}" sibTransId="{6F7B2875-A0C9-4D0D-9231-334331EF771E}"/>
    <dgm:cxn modelId="{42555915-8DD5-4D94-BE0B-19391B7B3CAD}" srcId="{B392946C-DB32-479E-BB29-A7BACBED8054}" destId="{54475282-0896-409D-8FF7-6CE6382CFD08}" srcOrd="1" destOrd="0" parTransId="{A434D295-C4ED-49B2-90AD-C990B6CFBFBD}" sibTransId="{01686943-B6E8-4103-8474-8DCFEFAB92D0}"/>
    <dgm:cxn modelId="{EE267416-7B3C-4800-A957-DD33D50E5FA3}" type="presOf" srcId="{54475282-0896-409D-8FF7-6CE6382CFD08}" destId="{8C1C8006-866B-4994-A054-FBBEE1C71E1C}" srcOrd="0" destOrd="1" presId="urn:microsoft.com/office/officeart/2005/8/layout/chevron2"/>
    <dgm:cxn modelId="{04A3E71E-2F68-4B2B-8322-D209AB4F20AB}" srcId="{14E1D6F6-3B07-40DE-B278-E25869D90633}" destId="{513FFF2B-7C9C-48C0-8C17-0607F589F2D7}" srcOrd="0" destOrd="0" parTransId="{53923E1E-8A0E-4CB4-8D67-CF7728211F39}" sibTransId="{52D22988-B49A-43A9-ABF5-4FE44F2D3424}"/>
    <dgm:cxn modelId="{48657027-FDDF-4500-AD12-645611F80C14}" type="presOf" srcId="{6C1B4D45-5DE4-4936-9A44-EE6CCE43187F}" destId="{66B204ED-CE3E-4429-8268-2A7092B54651}" srcOrd="0" destOrd="0" presId="urn:microsoft.com/office/officeart/2005/8/layout/chevron2"/>
    <dgm:cxn modelId="{CE533C32-698A-4AD6-B0E8-3CC9FB932ED7}" srcId="{6C1B4D45-5DE4-4936-9A44-EE6CCE43187F}" destId="{4385D0EB-D020-4EDE-BC29-966426F480F2}" srcOrd="3" destOrd="0" parTransId="{E970EC44-EDA8-49EC-AA4A-27F39B0C6FE5}" sibTransId="{14E39930-9435-4B2A-8B24-1EC021F3D239}"/>
    <dgm:cxn modelId="{7949E93C-68E3-47C5-A08B-F89389A5B75C}" srcId="{E8633F97-8D53-4438-B923-1624FE8853A2}" destId="{8C0A239E-E7AA-40B8-A36B-38029FCFAC33}" srcOrd="1" destOrd="0" parTransId="{FEE7C710-9652-4605-AB3A-8BC05099F8C9}" sibTransId="{2066D403-FF81-4054-8D2C-DD9C79C221A3}"/>
    <dgm:cxn modelId="{5FE0436F-3F2B-4662-ADD6-9F4E06A4ADC2}" type="presOf" srcId="{8CC5B39E-4E63-487E-83F4-3D3D9A0755C1}" destId="{693438CA-0258-4E3D-8690-BE959F7DD94E}" srcOrd="0" destOrd="1" presId="urn:microsoft.com/office/officeart/2005/8/layout/chevron2"/>
    <dgm:cxn modelId="{A38AB04F-5F58-459E-82E8-02D58142040A}" type="presOf" srcId="{8C0A239E-E7AA-40B8-A36B-38029FCFAC33}" destId="{BF8BF7C1-245D-42E2-A099-8CA6622A0F74}" srcOrd="0" destOrd="0" presId="urn:microsoft.com/office/officeart/2005/8/layout/chevron2"/>
    <dgm:cxn modelId="{209D1452-F717-48ED-A445-27368D71AF0B}" type="presOf" srcId="{DB867576-1A61-40A9-8F51-90AD512B1635}" destId="{B283D1F4-0607-49D2-9468-70F6774150D8}" srcOrd="0" destOrd="1" presId="urn:microsoft.com/office/officeart/2005/8/layout/chevron2"/>
    <dgm:cxn modelId="{3BD92154-4A14-47FB-85E2-82DA7A876FA1}" srcId="{6C1B4D45-5DE4-4936-9A44-EE6CCE43187F}" destId="{E49E9808-2164-4CF5-8F05-278B342EF008}" srcOrd="4" destOrd="0" parTransId="{A7062174-E6FF-4C25-B2ED-508ED6067054}" sibTransId="{68A4BB8F-4B9C-40F4-930E-2C02F8430DAA}"/>
    <dgm:cxn modelId="{3662BF74-23D3-441A-9466-E24E9EF00205}" srcId="{8C0A239E-E7AA-40B8-A36B-38029FCFAC33}" destId="{B7493F9D-CCD2-4435-8721-43010491684B}" srcOrd="0" destOrd="0" parTransId="{7DD6E35C-A9EC-473D-A21B-8B68EE75CD3F}" sibTransId="{58AE41C5-4D3F-4383-AF0E-FEBF01120116}"/>
    <dgm:cxn modelId="{CCE85B57-DBF0-4C72-B7EE-B19A03807732}" srcId="{E8633F97-8D53-4438-B923-1624FE8853A2}" destId="{14E1D6F6-3B07-40DE-B278-E25869D90633}" srcOrd="0" destOrd="0" parTransId="{825E3F1A-14CD-4B61-A154-07A8FBF039AD}" sibTransId="{A73E2E46-991F-4B29-8805-BCC8F1881379}"/>
    <dgm:cxn modelId="{4C0C2879-6867-4774-88BB-3EBF8C805A3D}" srcId="{6C1B4D45-5DE4-4936-9A44-EE6CCE43187F}" destId="{C90159CE-C2E9-4838-9EE0-E8DA5F518397}" srcOrd="2" destOrd="0" parTransId="{C4F5666E-772C-4F37-8395-2DB45571D83E}" sibTransId="{FB7D773C-1B28-4B54-8BAA-25F54B7819A1}"/>
    <dgm:cxn modelId="{A9AE4959-5374-4167-A42B-B9FC6D352C9B}" srcId="{14E1D6F6-3B07-40DE-B278-E25869D90633}" destId="{8CC5B39E-4E63-487E-83F4-3D3D9A0755C1}" srcOrd="1" destOrd="0" parTransId="{02C72F22-9952-4880-B56E-956761029905}" sibTransId="{7DFE80F0-A279-4A99-9AFB-60CC11B97717}"/>
    <dgm:cxn modelId="{1ECDEB59-B4ED-4F6B-9221-BFD9427DD917}" type="presOf" srcId="{68CDBFFB-36BA-4C25-882B-F4F17BB62B55}" destId="{4C8CB83D-B1E4-47DF-A7DC-897A2D51CE4F}" srcOrd="0" destOrd="1" presId="urn:microsoft.com/office/officeart/2005/8/layout/chevron2"/>
    <dgm:cxn modelId="{18697E7C-7872-4DBB-B86B-CF492DA9EB32}" srcId="{E8633F97-8D53-4438-B923-1624FE8853A2}" destId="{6C1B4D45-5DE4-4936-9A44-EE6CCE43187F}" srcOrd="3" destOrd="0" parTransId="{E36D6858-ABB7-44D8-8F98-BACA1CF78536}" sibTransId="{8697553E-3B4E-40FF-A7FC-180D176C392A}"/>
    <dgm:cxn modelId="{5B1E758C-C150-4FB4-A84A-61AAD79CB2E1}" type="presOf" srcId="{513FFF2B-7C9C-48C0-8C17-0607F589F2D7}" destId="{693438CA-0258-4E3D-8690-BE959F7DD94E}" srcOrd="0" destOrd="0" presId="urn:microsoft.com/office/officeart/2005/8/layout/chevron2"/>
    <dgm:cxn modelId="{B6D92890-92AD-481D-94B8-61B8F5474B07}" type="presOf" srcId="{A21C8CF3-0795-4E42-B17D-63E58337F419}" destId="{8C1C8006-866B-4994-A054-FBBEE1C71E1C}" srcOrd="0" destOrd="0" presId="urn:microsoft.com/office/officeart/2005/8/layout/chevron2"/>
    <dgm:cxn modelId="{859D15A1-637B-4613-BBA6-ADE58B8064BF}" type="presOf" srcId="{E49E9808-2164-4CF5-8F05-278B342EF008}" destId="{4C8CB83D-B1E4-47DF-A7DC-897A2D51CE4F}" srcOrd="0" destOrd="4" presId="urn:microsoft.com/office/officeart/2005/8/layout/chevron2"/>
    <dgm:cxn modelId="{386081A2-3F81-40AB-8F40-E76C925953F8}" type="presOf" srcId="{B7493F9D-CCD2-4435-8721-43010491684B}" destId="{B283D1F4-0607-49D2-9468-70F6774150D8}" srcOrd="0" destOrd="0" presId="urn:microsoft.com/office/officeart/2005/8/layout/chevron2"/>
    <dgm:cxn modelId="{5AFB3EA3-A88C-422A-8E75-73AF1C386631}" srcId="{6C1B4D45-5DE4-4936-9A44-EE6CCE43187F}" destId="{6B396645-D481-494F-A3F5-417B4CBCDDE6}" srcOrd="5" destOrd="0" parTransId="{73956A34-FB11-4AFA-884C-0F9DB8191B28}" sibTransId="{5343DB25-99AE-41B8-BDF7-CC0654E943C0}"/>
    <dgm:cxn modelId="{79F62CB6-6062-41B8-A75E-DC4E34903F3D}" type="presOf" srcId="{C90159CE-C2E9-4838-9EE0-E8DA5F518397}" destId="{4C8CB83D-B1E4-47DF-A7DC-897A2D51CE4F}" srcOrd="0" destOrd="2" presId="urn:microsoft.com/office/officeart/2005/8/layout/chevron2"/>
    <dgm:cxn modelId="{9F56FCC5-425F-4252-905E-C90CCB12227B}" srcId="{6C1B4D45-5DE4-4936-9A44-EE6CCE43187F}" destId="{A54141EE-CDD1-4195-9803-3428475D52A6}" srcOrd="0" destOrd="0" parTransId="{4D1A04BE-AEB8-4786-857D-4446CBDC0AC5}" sibTransId="{38CF8E45-C68D-40C6-84DC-E83B1E7EBD9F}"/>
    <dgm:cxn modelId="{7A3239C9-33C9-49F9-860D-B0054C4013E8}" type="presOf" srcId="{14E1D6F6-3B07-40DE-B278-E25869D90633}" destId="{50FAE91D-D446-49C6-8191-9EF48747611B}" srcOrd="0" destOrd="0" presId="urn:microsoft.com/office/officeart/2005/8/layout/chevron2"/>
    <dgm:cxn modelId="{2D7F12D5-B219-496E-9A91-DC1EBEB67732}" type="presOf" srcId="{B392946C-DB32-479E-BB29-A7BACBED8054}" destId="{8357D741-2965-4F58-96D2-F97286232A3F}" srcOrd="0" destOrd="0" presId="urn:microsoft.com/office/officeart/2005/8/layout/chevron2"/>
    <dgm:cxn modelId="{809478DD-04E9-4990-84ED-A2AA3AE7E5B3}" type="presOf" srcId="{A54141EE-CDD1-4195-9803-3428475D52A6}" destId="{4C8CB83D-B1E4-47DF-A7DC-897A2D51CE4F}" srcOrd="0" destOrd="0" presId="urn:microsoft.com/office/officeart/2005/8/layout/chevron2"/>
    <dgm:cxn modelId="{EEE37DEB-7C72-4502-9EEB-88F195B7886A}" srcId="{B392946C-DB32-479E-BB29-A7BACBED8054}" destId="{A21C8CF3-0795-4E42-B17D-63E58337F419}" srcOrd="0" destOrd="0" parTransId="{EC1A5BBD-3C0F-4932-9F9F-E49B38733AA5}" sibTransId="{7710AB88-412F-446B-8373-F0C3B21DF06F}"/>
    <dgm:cxn modelId="{B5986EEC-616D-468C-B1E6-CCA0B25E0E57}" srcId="{E8633F97-8D53-4438-B923-1624FE8853A2}" destId="{B392946C-DB32-479E-BB29-A7BACBED8054}" srcOrd="2" destOrd="0" parTransId="{4FF9A57A-A876-4F44-A658-F89385F4C126}" sibTransId="{9D6D4B64-BB1B-4836-BC15-28A8A273F253}"/>
    <dgm:cxn modelId="{622E50EC-12B2-4FE3-9E6F-522B8F0BD09D}" type="presOf" srcId="{6B396645-D481-494F-A3F5-417B4CBCDDE6}" destId="{4C8CB83D-B1E4-47DF-A7DC-897A2D51CE4F}" srcOrd="0" destOrd="5" presId="urn:microsoft.com/office/officeart/2005/8/layout/chevron2"/>
    <dgm:cxn modelId="{8794AAE2-2391-47F7-AD6E-9B794590C174}" type="presParOf" srcId="{97FA7A14-35C8-4A29-A771-7C317484F65D}" destId="{76376448-F424-4E49-B6A9-D3CD1B8524CD}" srcOrd="0" destOrd="0" presId="urn:microsoft.com/office/officeart/2005/8/layout/chevron2"/>
    <dgm:cxn modelId="{0423FA0F-6396-44AE-8DC3-0323CB56229F}" type="presParOf" srcId="{76376448-F424-4E49-B6A9-D3CD1B8524CD}" destId="{50FAE91D-D446-49C6-8191-9EF48747611B}" srcOrd="0" destOrd="0" presId="urn:microsoft.com/office/officeart/2005/8/layout/chevron2"/>
    <dgm:cxn modelId="{4026E8D3-94AA-4FA0-9F7E-ECF638D569B4}" type="presParOf" srcId="{76376448-F424-4E49-B6A9-D3CD1B8524CD}" destId="{693438CA-0258-4E3D-8690-BE959F7DD94E}" srcOrd="1" destOrd="0" presId="urn:microsoft.com/office/officeart/2005/8/layout/chevron2"/>
    <dgm:cxn modelId="{268399C8-FB73-48FA-973D-EBDFFFCDCB37}" type="presParOf" srcId="{97FA7A14-35C8-4A29-A771-7C317484F65D}" destId="{C8169371-3D5C-4A89-8E8F-5AC7E651EBF7}" srcOrd="1" destOrd="0" presId="urn:microsoft.com/office/officeart/2005/8/layout/chevron2"/>
    <dgm:cxn modelId="{68E0A7C8-8B7D-4BA3-BA80-0569F032E311}" type="presParOf" srcId="{97FA7A14-35C8-4A29-A771-7C317484F65D}" destId="{E9D2BBC7-FB4B-4134-AA05-7F427556003B}" srcOrd="2" destOrd="0" presId="urn:microsoft.com/office/officeart/2005/8/layout/chevron2"/>
    <dgm:cxn modelId="{E1EF12F0-53F9-4F47-A839-A807E41BAF68}" type="presParOf" srcId="{E9D2BBC7-FB4B-4134-AA05-7F427556003B}" destId="{BF8BF7C1-245D-42E2-A099-8CA6622A0F74}" srcOrd="0" destOrd="0" presId="urn:microsoft.com/office/officeart/2005/8/layout/chevron2"/>
    <dgm:cxn modelId="{12564FC9-D8ED-410E-90F6-CBD6B790A5C6}" type="presParOf" srcId="{E9D2BBC7-FB4B-4134-AA05-7F427556003B}" destId="{B283D1F4-0607-49D2-9468-70F6774150D8}" srcOrd="1" destOrd="0" presId="urn:microsoft.com/office/officeart/2005/8/layout/chevron2"/>
    <dgm:cxn modelId="{0E8E898F-9BF1-4AB0-B5E0-97CB1C9056AF}" type="presParOf" srcId="{97FA7A14-35C8-4A29-A771-7C317484F65D}" destId="{F2ABF6E8-4432-4A6C-99D9-3A036E48CB19}" srcOrd="3" destOrd="0" presId="urn:microsoft.com/office/officeart/2005/8/layout/chevron2"/>
    <dgm:cxn modelId="{74046654-C377-429B-B3CE-EACBE90A74E5}" type="presParOf" srcId="{97FA7A14-35C8-4A29-A771-7C317484F65D}" destId="{5E70B634-A6BD-4D4E-A5A5-45C775C22273}" srcOrd="4" destOrd="0" presId="urn:microsoft.com/office/officeart/2005/8/layout/chevron2"/>
    <dgm:cxn modelId="{2DC9B3DE-900F-49FB-BE40-3B180C17467C}" type="presParOf" srcId="{5E70B634-A6BD-4D4E-A5A5-45C775C22273}" destId="{8357D741-2965-4F58-96D2-F97286232A3F}" srcOrd="0" destOrd="0" presId="urn:microsoft.com/office/officeart/2005/8/layout/chevron2"/>
    <dgm:cxn modelId="{F799E64A-E6DF-4CFC-B7F1-EA4DC3CB529F}" type="presParOf" srcId="{5E70B634-A6BD-4D4E-A5A5-45C775C22273}" destId="{8C1C8006-866B-4994-A054-FBBEE1C71E1C}" srcOrd="1" destOrd="0" presId="urn:microsoft.com/office/officeart/2005/8/layout/chevron2"/>
    <dgm:cxn modelId="{CBBE289B-CC60-44E2-BBA1-FA11886BC6F4}" type="presParOf" srcId="{97FA7A14-35C8-4A29-A771-7C317484F65D}" destId="{E90A83FB-C565-4D3B-8305-D0F60222581E}" srcOrd="5" destOrd="0" presId="urn:microsoft.com/office/officeart/2005/8/layout/chevron2"/>
    <dgm:cxn modelId="{F77CB409-C016-4A7C-9356-3AEBD87900CA}" type="presParOf" srcId="{97FA7A14-35C8-4A29-A771-7C317484F65D}" destId="{99AF4A9D-FCBF-45C3-BBA3-6B08829439D7}" srcOrd="6" destOrd="0" presId="urn:microsoft.com/office/officeart/2005/8/layout/chevron2"/>
    <dgm:cxn modelId="{53ADD8E2-CECE-49DC-ACEC-A910CEAF527D}" type="presParOf" srcId="{99AF4A9D-FCBF-45C3-BBA3-6B08829439D7}" destId="{66B204ED-CE3E-4429-8268-2A7092B54651}" srcOrd="0" destOrd="0" presId="urn:microsoft.com/office/officeart/2005/8/layout/chevron2"/>
    <dgm:cxn modelId="{73C953C5-B126-41A3-9EA7-10B9DB3C9C39}" type="presParOf" srcId="{99AF4A9D-FCBF-45C3-BBA3-6B08829439D7}" destId="{4C8CB83D-B1E4-47DF-A7DC-897A2D51CE4F}"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FAE91D-D446-49C6-8191-9EF48747611B}">
      <dsp:nvSpPr>
        <dsp:cNvPr id="0" name=""/>
        <dsp:cNvSpPr/>
      </dsp:nvSpPr>
      <dsp:spPr>
        <a:xfrm rot="5400000">
          <a:off x="-207698" y="259681"/>
          <a:ext cx="1384659" cy="9692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altLang="en-US" sz="900" kern="1200" dirty="0"/>
            <a:t>Basic Compliance</a:t>
          </a:r>
          <a:r>
            <a:rPr lang="en-US" altLang="en-US" sz="900" kern="1200" baseline="0" dirty="0"/>
            <a:t> and Mandatory Evaluation</a:t>
          </a:r>
          <a:endParaRPr lang="en-ZA" sz="900" kern="1200" dirty="0"/>
        </a:p>
      </dsp:txBody>
      <dsp:txXfrm rot="-5400000">
        <a:off x="2" y="536613"/>
        <a:ext cx="969261" cy="415398"/>
      </dsp:txXfrm>
    </dsp:sp>
    <dsp:sp modelId="{693438CA-0258-4E3D-8690-BE959F7DD94E}">
      <dsp:nvSpPr>
        <dsp:cNvPr id="0" name=""/>
        <dsp:cNvSpPr/>
      </dsp:nvSpPr>
      <dsp:spPr>
        <a:xfrm rot="5400000">
          <a:off x="4133081" y="-3153832"/>
          <a:ext cx="984019" cy="73116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kern="1200" dirty="0"/>
            <a:t>Basic Compliance (As per page 7 of the invitation to tender)</a:t>
          </a:r>
          <a:endParaRPr lang="en-ZA" sz="1600" kern="1200" dirty="0"/>
        </a:p>
        <a:p>
          <a:pPr marL="171450" lvl="1" indent="-171450" algn="l" defTabSz="711200">
            <a:lnSpc>
              <a:spcPct val="90000"/>
            </a:lnSpc>
            <a:spcBef>
              <a:spcPct val="0"/>
            </a:spcBef>
            <a:spcAft>
              <a:spcPct val="15000"/>
            </a:spcAft>
            <a:buChar char="•"/>
          </a:pPr>
          <a:r>
            <a:rPr lang="en-US" sz="1600" kern="1200" dirty="0"/>
            <a:t>Mandatory Tender Returnable (From page 7 of the invitation to tender):</a:t>
          </a:r>
          <a:endParaRPr lang="en-ZA" sz="1600" kern="1200" dirty="0"/>
        </a:p>
      </dsp:txBody>
      <dsp:txXfrm rot="-5400000">
        <a:off x="969262" y="58023"/>
        <a:ext cx="7263622" cy="887947"/>
      </dsp:txXfrm>
    </dsp:sp>
    <dsp:sp modelId="{BF8BF7C1-245D-42E2-A099-8CA6622A0F74}">
      <dsp:nvSpPr>
        <dsp:cNvPr id="0" name=""/>
        <dsp:cNvSpPr/>
      </dsp:nvSpPr>
      <dsp:spPr>
        <a:xfrm rot="5400000">
          <a:off x="-207698" y="1503235"/>
          <a:ext cx="1384659" cy="9692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altLang="en-US" sz="900" kern="1200" dirty="0"/>
            <a:t>Functionality</a:t>
          </a:r>
          <a:r>
            <a:rPr lang="en-US" altLang="en-US" sz="900" kern="1200" baseline="0" dirty="0"/>
            <a:t>:</a:t>
          </a:r>
          <a:endParaRPr lang="en-ZA" sz="900" kern="1200" dirty="0"/>
        </a:p>
      </dsp:txBody>
      <dsp:txXfrm rot="-5400000">
        <a:off x="2" y="1780167"/>
        <a:ext cx="969261" cy="415398"/>
      </dsp:txXfrm>
    </dsp:sp>
    <dsp:sp modelId="{B283D1F4-0607-49D2-9468-70F6774150D8}">
      <dsp:nvSpPr>
        <dsp:cNvPr id="0" name=""/>
        <dsp:cNvSpPr/>
      </dsp:nvSpPr>
      <dsp:spPr>
        <a:xfrm rot="5400000">
          <a:off x="4175076" y="-1889685"/>
          <a:ext cx="900028" cy="73116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altLang="en-US" sz="1600" kern="1200" dirty="0">
              <a:solidFill>
                <a:schemeClr val="tx1"/>
              </a:solidFill>
            </a:rPr>
            <a:t>Technical Folder – Folder 7 on the Eskom Tender Portal                            </a:t>
          </a:r>
          <a:r>
            <a:rPr lang="en-US" sz="1600" kern="1200" dirty="0">
              <a:solidFill>
                <a:schemeClr val="tx1"/>
              </a:solidFill>
            </a:rPr>
            <a:t>Suppliers are required to meet the threshold of 80% will proceed to the next stage of the Evaluation Process</a:t>
          </a:r>
          <a:endParaRPr lang="en-ZA" sz="1600" kern="1200" dirty="0">
            <a:solidFill>
              <a:schemeClr val="tx1"/>
            </a:solidFill>
          </a:endParaRPr>
        </a:p>
        <a:p>
          <a:pPr marL="171450" lvl="1" indent="-171450" algn="l" defTabSz="711200">
            <a:lnSpc>
              <a:spcPct val="90000"/>
            </a:lnSpc>
            <a:spcBef>
              <a:spcPct val="0"/>
            </a:spcBef>
            <a:spcAft>
              <a:spcPct val="15000"/>
            </a:spcAft>
            <a:buChar char="•"/>
          </a:pPr>
          <a:r>
            <a:rPr lang="en-US" sz="1600" kern="1200" dirty="0"/>
            <a:t>CIDB level CE 3 or higher</a:t>
          </a:r>
          <a:endParaRPr lang="en-ZA" sz="1600" kern="1200" dirty="0">
            <a:solidFill>
              <a:schemeClr val="tx1"/>
            </a:solidFill>
          </a:endParaRPr>
        </a:p>
      </dsp:txBody>
      <dsp:txXfrm rot="-5400000">
        <a:off x="969261" y="1360066"/>
        <a:ext cx="7267722" cy="812156"/>
      </dsp:txXfrm>
    </dsp:sp>
    <dsp:sp modelId="{8357D741-2965-4F58-96D2-F97286232A3F}">
      <dsp:nvSpPr>
        <dsp:cNvPr id="0" name=""/>
        <dsp:cNvSpPr/>
      </dsp:nvSpPr>
      <dsp:spPr>
        <a:xfrm rot="5400000">
          <a:off x="-207698" y="2746789"/>
          <a:ext cx="1384659" cy="9692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altLang="en-US" sz="900" kern="1200" baseline="0" dirty="0"/>
            <a:t>PPPFA </a:t>
          </a:r>
          <a:endParaRPr lang="en-ZA" sz="900" kern="1200" dirty="0"/>
        </a:p>
      </dsp:txBody>
      <dsp:txXfrm rot="-5400000">
        <a:off x="2" y="3023721"/>
        <a:ext cx="969261" cy="415398"/>
      </dsp:txXfrm>
    </dsp:sp>
    <dsp:sp modelId="{8C1C8006-866B-4994-A054-FBBEE1C71E1C}">
      <dsp:nvSpPr>
        <dsp:cNvPr id="0" name=""/>
        <dsp:cNvSpPr/>
      </dsp:nvSpPr>
      <dsp:spPr>
        <a:xfrm rot="5400000">
          <a:off x="4175076" y="-666724"/>
          <a:ext cx="900028" cy="73116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altLang="en-US" sz="1600" kern="1200" baseline="0" dirty="0"/>
            <a:t>Preference Points Scoring System (ranking of tenderers)</a:t>
          </a:r>
          <a:endParaRPr lang="en-ZA" sz="1600" kern="1200" dirty="0"/>
        </a:p>
        <a:p>
          <a:pPr marL="171450" lvl="1" indent="-171450" algn="l" defTabSz="711200">
            <a:lnSpc>
              <a:spcPct val="90000"/>
            </a:lnSpc>
            <a:spcBef>
              <a:spcPct val="0"/>
            </a:spcBef>
            <a:spcAft>
              <a:spcPct val="15000"/>
            </a:spcAft>
            <a:buChar char="•"/>
          </a:pPr>
          <a:r>
            <a:rPr lang="en-ZA" sz="1600" kern="1200" dirty="0"/>
            <a:t>80/20</a:t>
          </a:r>
        </a:p>
      </dsp:txBody>
      <dsp:txXfrm rot="-5400000">
        <a:off x="969261" y="2583027"/>
        <a:ext cx="7267722" cy="812156"/>
      </dsp:txXfrm>
    </dsp:sp>
    <dsp:sp modelId="{66B204ED-CE3E-4429-8268-2A7092B54651}">
      <dsp:nvSpPr>
        <dsp:cNvPr id="0" name=""/>
        <dsp:cNvSpPr/>
      </dsp:nvSpPr>
      <dsp:spPr>
        <a:xfrm rot="5400000">
          <a:off x="-207698" y="4069636"/>
          <a:ext cx="1384659" cy="96926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kern="1200" dirty="0"/>
            <a:t>Contractual Requirements</a:t>
          </a:r>
          <a:endParaRPr lang="en-ZA" sz="900" kern="1200" dirty="0"/>
        </a:p>
      </dsp:txBody>
      <dsp:txXfrm rot="-5400000">
        <a:off x="2" y="4346568"/>
        <a:ext cx="969261" cy="415398"/>
      </dsp:txXfrm>
    </dsp:sp>
    <dsp:sp modelId="{4C8CB83D-B1E4-47DF-A7DC-897A2D51CE4F}">
      <dsp:nvSpPr>
        <dsp:cNvPr id="0" name=""/>
        <dsp:cNvSpPr/>
      </dsp:nvSpPr>
      <dsp:spPr>
        <a:xfrm rot="5400000">
          <a:off x="4078674" y="677669"/>
          <a:ext cx="1058613" cy="73116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endParaRPr lang="en-ZA" sz="1600" kern="1200" dirty="0"/>
        </a:p>
        <a:p>
          <a:pPr marL="171450" lvl="1" indent="-171450" algn="l" defTabSz="711200">
            <a:lnSpc>
              <a:spcPct val="90000"/>
            </a:lnSpc>
            <a:spcBef>
              <a:spcPct val="0"/>
            </a:spcBef>
            <a:spcAft>
              <a:spcPct val="15000"/>
            </a:spcAft>
            <a:buChar char="•"/>
          </a:pPr>
          <a:r>
            <a:rPr lang="en-US" altLang="en-US" sz="1600" kern="1200" dirty="0"/>
            <a:t>Quality</a:t>
          </a:r>
          <a:r>
            <a:rPr lang="en-US" altLang="en-US" sz="1600" kern="1200" baseline="0" dirty="0"/>
            <a:t> </a:t>
          </a:r>
          <a:r>
            <a:rPr lang="en-US" altLang="en-US" sz="1600" kern="1200" dirty="0"/>
            <a:t> </a:t>
          </a:r>
          <a:endParaRPr lang="en-ZA" sz="1600" kern="1200" dirty="0"/>
        </a:p>
        <a:p>
          <a:pPr marL="171450" lvl="1" indent="-171450" algn="l" defTabSz="711200" rtl="0">
            <a:lnSpc>
              <a:spcPct val="90000"/>
            </a:lnSpc>
            <a:spcBef>
              <a:spcPct val="0"/>
            </a:spcBef>
            <a:spcAft>
              <a:spcPct val="15000"/>
            </a:spcAft>
            <a:buChar char="•"/>
          </a:pPr>
          <a:r>
            <a:rPr lang="en-US" altLang="en-US" sz="1600" kern="1200" dirty="0"/>
            <a:t>Safety </a:t>
          </a:r>
        </a:p>
        <a:p>
          <a:pPr marL="171450" lvl="1" indent="-171450" algn="l" defTabSz="711200" rtl="0">
            <a:lnSpc>
              <a:spcPct val="90000"/>
            </a:lnSpc>
            <a:spcBef>
              <a:spcPct val="0"/>
            </a:spcBef>
            <a:spcAft>
              <a:spcPct val="15000"/>
            </a:spcAft>
            <a:buChar char="•"/>
          </a:pPr>
          <a:r>
            <a:rPr lang="en-US" altLang="en-US" sz="1600" kern="1200" dirty="0"/>
            <a:t>Environmental</a:t>
          </a:r>
        </a:p>
        <a:p>
          <a:pPr marL="171450" lvl="1" indent="-171450" algn="l" defTabSz="711200" rtl="0">
            <a:lnSpc>
              <a:spcPct val="90000"/>
            </a:lnSpc>
            <a:spcBef>
              <a:spcPct val="0"/>
            </a:spcBef>
            <a:spcAft>
              <a:spcPct val="15000"/>
            </a:spcAft>
            <a:buChar char="•"/>
          </a:pPr>
          <a:r>
            <a:rPr lang="en-US" altLang="en-US" sz="1600" kern="1200" baseline="0" dirty="0"/>
            <a:t>S,D and L  Skills Development Requirements </a:t>
          </a:r>
          <a:endParaRPr lang="en-US" altLang="en-US" sz="1600" kern="1200" dirty="0"/>
        </a:p>
        <a:p>
          <a:pPr marL="171450" lvl="1" indent="-171450" algn="l" defTabSz="711200" rtl="0">
            <a:lnSpc>
              <a:spcPct val="90000"/>
            </a:lnSpc>
            <a:spcBef>
              <a:spcPct val="0"/>
            </a:spcBef>
            <a:spcAft>
              <a:spcPct val="15000"/>
            </a:spcAft>
            <a:buChar char="•"/>
          </a:pPr>
          <a:endParaRPr lang="en-US" altLang="en-US" sz="1600" kern="1200" dirty="0"/>
        </a:p>
      </dsp:txBody>
      <dsp:txXfrm rot="-5400000">
        <a:off x="952152" y="3855869"/>
        <a:ext cx="7259981" cy="95525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7602" name="Rectangle 2">
            <a:extLst>
              <a:ext uri="{FF2B5EF4-FFF2-40B4-BE49-F238E27FC236}">
                <a16:creationId xmlns:a16="http://schemas.microsoft.com/office/drawing/2014/main" id="{E471A981-1FDD-41A4-85CD-DBDB34709FB1}"/>
              </a:ext>
            </a:extLst>
          </p:cNvPr>
          <p:cNvSpPr>
            <a:spLocks noGrp="1" noChangeArrowheads="1"/>
          </p:cNvSpPr>
          <p:nvPr>
            <p:ph type="hdr" sz="quarter"/>
          </p:nvPr>
        </p:nvSpPr>
        <p:spPr bwMode="auto">
          <a:xfrm>
            <a:off x="0" y="0"/>
            <a:ext cx="4027488" cy="350838"/>
          </a:xfrm>
          <a:prstGeom prst="rect">
            <a:avLst/>
          </a:prstGeom>
          <a:noFill/>
          <a:ln>
            <a:noFill/>
          </a:ln>
          <a:effectLst/>
        </p:spPr>
        <p:txBody>
          <a:bodyPr vert="horz" wrap="square" lIns="96616" tIns="48308" rIns="96616" bIns="48308" numCol="1" anchor="t" anchorCtr="0" compatLnSpc="1">
            <a:prstTxWarp prst="textNoShape">
              <a:avLst/>
            </a:prstTxWarp>
          </a:bodyPr>
          <a:lstStyle>
            <a:lvl1pPr defTabSz="966788" eaLnBrk="1" hangingPunct="1">
              <a:defRPr sz="1300">
                <a:latin typeface="Arial" charset="0"/>
                <a:cs typeface="Arial" charset="0"/>
              </a:defRPr>
            </a:lvl1pPr>
          </a:lstStyle>
          <a:p>
            <a:pPr>
              <a:defRPr/>
            </a:pPr>
            <a:endParaRPr lang="en-GB"/>
          </a:p>
        </p:txBody>
      </p:sp>
      <p:sp>
        <p:nvSpPr>
          <p:cNvPr id="537603" name="Rectangle 3">
            <a:extLst>
              <a:ext uri="{FF2B5EF4-FFF2-40B4-BE49-F238E27FC236}">
                <a16:creationId xmlns:a16="http://schemas.microsoft.com/office/drawing/2014/main" id="{9858E822-595B-471A-9E05-E766DC2776A9}"/>
              </a:ext>
            </a:extLst>
          </p:cNvPr>
          <p:cNvSpPr>
            <a:spLocks noGrp="1" noChangeArrowheads="1"/>
          </p:cNvSpPr>
          <p:nvPr>
            <p:ph type="dt" sz="quarter" idx="1"/>
          </p:nvPr>
        </p:nvSpPr>
        <p:spPr bwMode="auto">
          <a:xfrm>
            <a:off x="5267325" y="0"/>
            <a:ext cx="4027488" cy="350838"/>
          </a:xfrm>
          <a:prstGeom prst="rect">
            <a:avLst/>
          </a:prstGeom>
          <a:noFill/>
          <a:ln>
            <a:noFill/>
          </a:ln>
          <a:effectLst/>
        </p:spPr>
        <p:txBody>
          <a:bodyPr vert="horz" wrap="square" lIns="96616" tIns="48308" rIns="96616" bIns="48308" numCol="1" anchor="t" anchorCtr="0" compatLnSpc="1">
            <a:prstTxWarp prst="textNoShape">
              <a:avLst/>
            </a:prstTxWarp>
          </a:bodyPr>
          <a:lstStyle>
            <a:lvl1pPr algn="r" defTabSz="966788" eaLnBrk="1" hangingPunct="1">
              <a:defRPr sz="1300">
                <a:latin typeface="Arial" charset="0"/>
                <a:cs typeface="Arial" charset="0"/>
              </a:defRPr>
            </a:lvl1pPr>
          </a:lstStyle>
          <a:p>
            <a:pPr>
              <a:defRPr/>
            </a:pPr>
            <a:endParaRPr lang="en-GB"/>
          </a:p>
        </p:txBody>
      </p:sp>
      <p:sp>
        <p:nvSpPr>
          <p:cNvPr id="537604" name="Rectangle 4">
            <a:extLst>
              <a:ext uri="{FF2B5EF4-FFF2-40B4-BE49-F238E27FC236}">
                <a16:creationId xmlns:a16="http://schemas.microsoft.com/office/drawing/2014/main" id="{75339CAA-3260-45DF-A695-45425B19850E}"/>
              </a:ext>
            </a:extLst>
          </p:cNvPr>
          <p:cNvSpPr>
            <a:spLocks noGrp="1" noChangeArrowheads="1"/>
          </p:cNvSpPr>
          <p:nvPr>
            <p:ph type="ftr" sz="quarter" idx="2"/>
          </p:nvPr>
        </p:nvSpPr>
        <p:spPr bwMode="auto">
          <a:xfrm>
            <a:off x="0" y="6657975"/>
            <a:ext cx="4027488" cy="350838"/>
          </a:xfrm>
          <a:prstGeom prst="rect">
            <a:avLst/>
          </a:prstGeom>
          <a:noFill/>
          <a:ln>
            <a:noFill/>
          </a:ln>
          <a:effectLst/>
        </p:spPr>
        <p:txBody>
          <a:bodyPr vert="horz" wrap="square" lIns="96616" tIns="48308" rIns="96616" bIns="48308" numCol="1" anchor="b" anchorCtr="0" compatLnSpc="1">
            <a:prstTxWarp prst="textNoShape">
              <a:avLst/>
            </a:prstTxWarp>
          </a:bodyPr>
          <a:lstStyle>
            <a:lvl1pPr defTabSz="966788" eaLnBrk="1" hangingPunct="1">
              <a:defRPr sz="1300">
                <a:latin typeface="Arial" charset="0"/>
                <a:cs typeface="Arial" charset="0"/>
              </a:defRPr>
            </a:lvl1pPr>
          </a:lstStyle>
          <a:p>
            <a:pPr>
              <a:defRPr/>
            </a:pPr>
            <a:endParaRPr lang="en-GB"/>
          </a:p>
        </p:txBody>
      </p:sp>
      <p:sp>
        <p:nvSpPr>
          <p:cNvPr id="537605" name="Rectangle 5">
            <a:extLst>
              <a:ext uri="{FF2B5EF4-FFF2-40B4-BE49-F238E27FC236}">
                <a16:creationId xmlns:a16="http://schemas.microsoft.com/office/drawing/2014/main" id="{FB9C5016-DE79-4540-9AB9-063F47D3F102}"/>
              </a:ext>
            </a:extLst>
          </p:cNvPr>
          <p:cNvSpPr>
            <a:spLocks noGrp="1" noChangeArrowheads="1"/>
          </p:cNvSpPr>
          <p:nvPr>
            <p:ph type="sldNum" sz="quarter" idx="3"/>
          </p:nvPr>
        </p:nvSpPr>
        <p:spPr bwMode="auto">
          <a:xfrm>
            <a:off x="5267325" y="6657975"/>
            <a:ext cx="4027488" cy="350838"/>
          </a:xfrm>
          <a:prstGeom prst="rect">
            <a:avLst/>
          </a:prstGeom>
          <a:noFill/>
          <a:ln>
            <a:noFill/>
          </a:ln>
          <a:effectLst/>
        </p:spPr>
        <p:txBody>
          <a:bodyPr vert="horz" wrap="square" lIns="96616" tIns="48308" rIns="96616" bIns="48308" numCol="1" anchor="b" anchorCtr="0" compatLnSpc="1">
            <a:prstTxWarp prst="textNoShape">
              <a:avLst/>
            </a:prstTxWarp>
          </a:bodyPr>
          <a:lstStyle>
            <a:lvl1pPr algn="r" defTabSz="966788" eaLnBrk="1" hangingPunct="1">
              <a:defRPr sz="1300"/>
            </a:lvl1pPr>
          </a:lstStyle>
          <a:p>
            <a:pPr>
              <a:defRPr/>
            </a:pPr>
            <a:fld id="{D14E93F3-4F65-4196-985F-6F72A8465A96}"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FF3564E0-2D76-4FD1-84C4-CD94ED9B7BAB}"/>
              </a:ext>
            </a:extLst>
          </p:cNvPr>
          <p:cNvSpPr>
            <a:spLocks noGrp="1" noChangeArrowheads="1"/>
          </p:cNvSpPr>
          <p:nvPr>
            <p:ph type="hdr" sz="quarter"/>
          </p:nvPr>
        </p:nvSpPr>
        <p:spPr bwMode="auto">
          <a:xfrm>
            <a:off x="0" y="0"/>
            <a:ext cx="4027488" cy="350838"/>
          </a:xfrm>
          <a:prstGeom prst="rect">
            <a:avLst/>
          </a:prstGeom>
          <a:noFill/>
          <a:ln>
            <a:noFill/>
          </a:ln>
          <a:effectLst/>
        </p:spPr>
        <p:txBody>
          <a:bodyPr vert="horz" wrap="square" lIns="96616" tIns="48308" rIns="96616" bIns="48308" numCol="1" anchor="t" anchorCtr="0" compatLnSpc="1">
            <a:prstTxWarp prst="textNoShape">
              <a:avLst/>
            </a:prstTxWarp>
          </a:bodyPr>
          <a:lstStyle>
            <a:lvl1pPr defTabSz="966788" eaLnBrk="1" hangingPunct="1">
              <a:defRPr sz="1300">
                <a:latin typeface="Arial" charset="0"/>
                <a:cs typeface="Arial" charset="0"/>
              </a:defRPr>
            </a:lvl1pPr>
          </a:lstStyle>
          <a:p>
            <a:pPr>
              <a:defRPr/>
            </a:pPr>
            <a:endParaRPr lang="en-ZA"/>
          </a:p>
        </p:txBody>
      </p:sp>
      <p:sp>
        <p:nvSpPr>
          <p:cNvPr id="528387" name="Rectangle 3">
            <a:extLst>
              <a:ext uri="{FF2B5EF4-FFF2-40B4-BE49-F238E27FC236}">
                <a16:creationId xmlns:a16="http://schemas.microsoft.com/office/drawing/2014/main" id="{4606FD02-B678-460F-9742-3D820A04B562}"/>
              </a:ext>
            </a:extLst>
          </p:cNvPr>
          <p:cNvSpPr>
            <a:spLocks noGrp="1" noChangeArrowheads="1"/>
          </p:cNvSpPr>
          <p:nvPr>
            <p:ph type="dt" idx="1"/>
          </p:nvPr>
        </p:nvSpPr>
        <p:spPr bwMode="auto">
          <a:xfrm>
            <a:off x="5267325" y="0"/>
            <a:ext cx="4027488" cy="350838"/>
          </a:xfrm>
          <a:prstGeom prst="rect">
            <a:avLst/>
          </a:prstGeom>
          <a:noFill/>
          <a:ln>
            <a:noFill/>
          </a:ln>
          <a:effectLst/>
        </p:spPr>
        <p:txBody>
          <a:bodyPr vert="horz" wrap="square" lIns="96616" tIns="48308" rIns="96616" bIns="48308" numCol="1" anchor="t" anchorCtr="0" compatLnSpc="1">
            <a:prstTxWarp prst="textNoShape">
              <a:avLst/>
            </a:prstTxWarp>
          </a:bodyPr>
          <a:lstStyle>
            <a:lvl1pPr algn="r" defTabSz="966788" eaLnBrk="1" hangingPunct="1">
              <a:defRPr sz="1300">
                <a:latin typeface="Arial" charset="0"/>
                <a:cs typeface="Arial" charset="0"/>
              </a:defRPr>
            </a:lvl1pPr>
          </a:lstStyle>
          <a:p>
            <a:pPr>
              <a:defRPr/>
            </a:pPr>
            <a:endParaRPr lang="en-ZA"/>
          </a:p>
        </p:txBody>
      </p:sp>
      <p:sp>
        <p:nvSpPr>
          <p:cNvPr id="14340" name="Rectangle 4">
            <a:extLst>
              <a:ext uri="{FF2B5EF4-FFF2-40B4-BE49-F238E27FC236}">
                <a16:creationId xmlns:a16="http://schemas.microsoft.com/office/drawing/2014/main" id="{B2357E33-58C0-4009-879C-5A628B8BAEA8}"/>
              </a:ext>
            </a:extLst>
          </p:cNvPr>
          <p:cNvSpPr>
            <a:spLocks noGrp="1" noRot="1" noChangeAspect="1" noChangeArrowheads="1" noTextEdit="1"/>
          </p:cNvSpPr>
          <p:nvPr>
            <p:ph type="sldImg" idx="2"/>
          </p:nvPr>
        </p:nvSpPr>
        <p:spPr bwMode="auto">
          <a:xfrm>
            <a:off x="2311400" y="525463"/>
            <a:ext cx="4675188" cy="26304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28389" name="Rectangle 5">
            <a:extLst>
              <a:ext uri="{FF2B5EF4-FFF2-40B4-BE49-F238E27FC236}">
                <a16:creationId xmlns:a16="http://schemas.microsoft.com/office/drawing/2014/main" id="{AEDBF316-410F-4AFF-9E60-B27B4576D01E}"/>
              </a:ext>
            </a:extLst>
          </p:cNvPr>
          <p:cNvSpPr>
            <a:spLocks noGrp="1" noChangeArrowheads="1"/>
          </p:cNvSpPr>
          <p:nvPr>
            <p:ph type="body" sz="quarter" idx="3"/>
          </p:nvPr>
        </p:nvSpPr>
        <p:spPr bwMode="auto">
          <a:xfrm>
            <a:off x="928688" y="3330575"/>
            <a:ext cx="7439025" cy="3154363"/>
          </a:xfrm>
          <a:prstGeom prst="rect">
            <a:avLst/>
          </a:prstGeom>
          <a:noFill/>
          <a:ln>
            <a:noFill/>
          </a:ln>
          <a:effectLst/>
        </p:spPr>
        <p:txBody>
          <a:bodyPr vert="horz" wrap="square" lIns="96616" tIns="48308" rIns="96616" bIns="48308" numCol="1" anchor="t" anchorCtr="0" compatLnSpc="1">
            <a:prstTxWarp prst="textNoShape">
              <a:avLst/>
            </a:prstTxWarp>
          </a:bodyPr>
          <a:lstStyle/>
          <a:p>
            <a:pPr lvl="0"/>
            <a:r>
              <a:rPr lang="en-ZA" noProof="0"/>
              <a:t>Click to edit Master text styles</a:t>
            </a:r>
          </a:p>
          <a:p>
            <a:pPr lvl="1"/>
            <a:r>
              <a:rPr lang="en-ZA" noProof="0"/>
              <a:t>Second level</a:t>
            </a:r>
          </a:p>
          <a:p>
            <a:pPr lvl="2"/>
            <a:r>
              <a:rPr lang="en-ZA" noProof="0"/>
              <a:t>Third level</a:t>
            </a:r>
          </a:p>
          <a:p>
            <a:pPr lvl="3"/>
            <a:r>
              <a:rPr lang="en-ZA" noProof="0"/>
              <a:t>Fourth level</a:t>
            </a:r>
          </a:p>
          <a:p>
            <a:pPr lvl="4"/>
            <a:r>
              <a:rPr lang="en-ZA" noProof="0"/>
              <a:t>Fifth level</a:t>
            </a:r>
          </a:p>
        </p:txBody>
      </p:sp>
      <p:sp>
        <p:nvSpPr>
          <p:cNvPr id="528390" name="Rectangle 6">
            <a:extLst>
              <a:ext uri="{FF2B5EF4-FFF2-40B4-BE49-F238E27FC236}">
                <a16:creationId xmlns:a16="http://schemas.microsoft.com/office/drawing/2014/main" id="{A089FC17-C218-4B8C-A872-029D863EA8C8}"/>
              </a:ext>
            </a:extLst>
          </p:cNvPr>
          <p:cNvSpPr>
            <a:spLocks noGrp="1" noChangeArrowheads="1"/>
          </p:cNvSpPr>
          <p:nvPr>
            <p:ph type="ftr" sz="quarter" idx="4"/>
          </p:nvPr>
        </p:nvSpPr>
        <p:spPr bwMode="auto">
          <a:xfrm>
            <a:off x="0" y="6657975"/>
            <a:ext cx="4027488" cy="350838"/>
          </a:xfrm>
          <a:prstGeom prst="rect">
            <a:avLst/>
          </a:prstGeom>
          <a:noFill/>
          <a:ln>
            <a:noFill/>
          </a:ln>
          <a:effectLst/>
        </p:spPr>
        <p:txBody>
          <a:bodyPr vert="horz" wrap="square" lIns="96616" tIns="48308" rIns="96616" bIns="48308" numCol="1" anchor="b" anchorCtr="0" compatLnSpc="1">
            <a:prstTxWarp prst="textNoShape">
              <a:avLst/>
            </a:prstTxWarp>
          </a:bodyPr>
          <a:lstStyle>
            <a:lvl1pPr defTabSz="966788" eaLnBrk="1" hangingPunct="1">
              <a:defRPr sz="1300">
                <a:latin typeface="Arial" charset="0"/>
                <a:cs typeface="Arial" charset="0"/>
              </a:defRPr>
            </a:lvl1pPr>
          </a:lstStyle>
          <a:p>
            <a:pPr>
              <a:defRPr/>
            </a:pPr>
            <a:endParaRPr lang="en-ZA"/>
          </a:p>
        </p:txBody>
      </p:sp>
      <p:sp>
        <p:nvSpPr>
          <p:cNvPr id="528391" name="Rectangle 7">
            <a:extLst>
              <a:ext uri="{FF2B5EF4-FFF2-40B4-BE49-F238E27FC236}">
                <a16:creationId xmlns:a16="http://schemas.microsoft.com/office/drawing/2014/main" id="{A043BA91-7E81-46B2-A8F8-2BD9E4EB83C4}"/>
              </a:ext>
            </a:extLst>
          </p:cNvPr>
          <p:cNvSpPr>
            <a:spLocks noGrp="1" noChangeArrowheads="1"/>
          </p:cNvSpPr>
          <p:nvPr>
            <p:ph type="sldNum" sz="quarter" idx="5"/>
          </p:nvPr>
        </p:nvSpPr>
        <p:spPr bwMode="auto">
          <a:xfrm>
            <a:off x="5267325" y="6657975"/>
            <a:ext cx="4027488" cy="350838"/>
          </a:xfrm>
          <a:prstGeom prst="rect">
            <a:avLst/>
          </a:prstGeom>
          <a:noFill/>
          <a:ln>
            <a:noFill/>
          </a:ln>
          <a:effectLst/>
        </p:spPr>
        <p:txBody>
          <a:bodyPr vert="horz" wrap="square" lIns="96616" tIns="48308" rIns="96616" bIns="48308" numCol="1" anchor="b" anchorCtr="0" compatLnSpc="1">
            <a:prstTxWarp prst="textNoShape">
              <a:avLst/>
            </a:prstTxWarp>
          </a:bodyPr>
          <a:lstStyle>
            <a:lvl1pPr algn="r" defTabSz="966788" eaLnBrk="1" hangingPunct="1">
              <a:defRPr sz="1300"/>
            </a:lvl1pPr>
          </a:lstStyle>
          <a:p>
            <a:pPr>
              <a:defRPr/>
            </a:pPr>
            <a:fld id="{FF32A2E6-0D26-4B00-A3A1-EB60E97A2945}" type="slidenum">
              <a:rPr lang="en-ZA" altLang="en-US"/>
              <a:pPr>
                <a:defRPr/>
              </a:pPr>
              <a:t>‹#›</a:t>
            </a:fld>
            <a:endParaRPr lang="en-Z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11400" y="525463"/>
            <a:ext cx="4675188" cy="2630487"/>
          </a:xfrm>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5"/>
          </p:nvPr>
        </p:nvSpPr>
        <p:spPr/>
        <p:txBody>
          <a:bodyPr/>
          <a:lstStyle/>
          <a:p>
            <a:pPr>
              <a:defRPr/>
            </a:pPr>
            <a:fld id="{FF32A2E6-0D26-4B00-A3A1-EB60E97A2945}" type="slidenum">
              <a:rPr lang="en-ZA" altLang="en-US" smtClean="0"/>
              <a:pPr>
                <a:defRPr/>
              </a:pPr>
              <a:t>6</a:t>
            </a:fld>
            <a:endParaRPr lang="en-ZA" altLang="en-US"/>
          </a:p>
        </p:txBody>
      </p:sp>
    </p:spTree>
    <p:extLst>
      <p:ext uri="{BB962C8B-B14F-4D97-AF65-F5344CB8AC3E}">
        <p14:creationId xmlns:p14="http://schemas.microsoft.com/office/powerpoint/2010/main" val="37921470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50">
            <a:extLst>
              <a:ext uri="{FF2B5EF4-FFF2-40B4-BE49-F238E27FC236}">
                <a16:creationId xmlns:a16="http://schemas.microsoft.com/office/drawing/2014/main" id="{BBD6D7FC-5BC4-41E9-B263-F4A2E9B8FF0A}"/>
              </a:ext>
            </a:extLst>
          </p:cNvPr>
          <p:cNvGrpSpPr>
            <a:grpSpLocks/>
          </p:cNvGrpSpPr>
          <p:nvPr userDrawn="1"/>
        </p:nvGrpSpPr>
        <p:grpSpPr bwMode="auto">
          <a:xfrm>
            <a:off x="-6350" y="0"/>
            <a:ext cx="12198351" cy="6858000"/>
            <a:chOff x="-3" y="0"/>
            <a:chExt cx="5763" cy="4320"/>
          </a:xfrm>
        </p:grpSpPr>
        <p:pic>
          <p:nvPicPr>
            <p:cNvPr id="5" name="Picture 148" descr="logo small">
              <a:extLst>
                <a:ext uri="{FF2B5EF4-FFF2-40B4-BE49-F238E27FC236}">
                  <a16:creationId xmlns:a16="http://schemas.microsoft.com/office/drawing/2014/main" id="{E89B282A-E83F-42D3-8502-DB0B6DA1C8B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088" y="326"/>
              <a:ext cx="1352" cy="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91">
              <a:extLst>
                <a:ext uri="{FF2B5EF4-FFF2-40B4-BE49-F238E27FC236}">
                  <a16:creationId xmlns:a16="http://schemas.microsoft.com/office/drawing/2014/main" id="{A07CA2DE-CB8F-46C6-B2F1-88F5DC9B00DE}"/>
                </a:ext>
              </a:extLst>
            </p:cNvPr>
            <p:cNvSpPr>
              <a:spLocks noChangeArrowheads="1"/>
            </p:cNvSpPr>
            <p:nvPr userDrawn="1"/>
          </p:nvSpPr>
          <p:spPr bwMode="auto">
            <a:xfrm>
              <a:off x="-3" y="0"/>
              <a:ext cx="5763" cy="4320"/>
            </a:xfrm>
            <a:prstGeom prst="rect">
              <a:avLst/>
            </a:prstGeom>
            <a:noFill/>
            <a:ln>
              <a:noFill/>
            </a:ln>
            <a:effec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pic>
          <p:nvPicPr>
            <p:cNvPr id="7" name="Picture 23" descr="dd">
              <a:extLst>
                <a:ext uri="{FF2B5EF4-FFF2-40B4-BE49-F238E27FC236}">
                  <a16:creationId xmlns:a16="http://schemas.microsoft.com/office/drawing/2014/main" id="{62DCF30A-1513-431E-BF3E-35EC8A03603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Oval 101">
              <a:extLst>
                <a:ext uri="{FF2B5EF4-FFF2-40B4-BE49-F238E27FC236}">
                  <a16:creationId xmlns:a16="http://schemas.microsoft.com/office/drawing/2014/main" id="{5D3887F7-7736-4C60-AEB2-9409ECFEAB68}"/>
                </a:ext>
              </a:extLst>
            </p:cNvPr>
            <p:cNvSpPr>
              <a:spLocks noChangeArrowheads="1"/>
            </p:cNvSpPr>
            <p:nvPr userDrawn="1"/>
          </p:nvSpPr>
          <p:spPr bwMode="auto">
            <a:xfrm>
              <a:off x="232" y="819"/>
              <a:ext cx="1448" cy="1447"/>
            </a:xfrm>
            <a:prstGeom prst="ellipse">
              <a:avLst/>
            </a:prstGeom>
            <a:solidFill>
              <a:srgbClr val="83725B"/>
            </a:solidFill>
            <a:ln w="9525">
              <a:solidFill>
                <a:srgbClr val="83725B"/>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9" name="Oval 102" descr="coolers">
              <a:extLst>
                <a:ext uri="{FF2B5EF4-FFF2-40B4-BE49-F238E27FC236}">
                  <a16:creationId xmlns:a16="http://schemas.microsoft.com/office/drawing/2014/main" id="{DBC192B5-5C28-4700-815D-56AAA3302B48}"/>
                </a:ext>
              </a:extLst>
            </p:cNvPr>
            <p:cNvSpPr>
              <a:spLocks noChangeArrowheads="1"/>
            </p:cNvSpPr>
            <p:nvPr userDrawn="1"/>
          </p:nvSpPr>
          <p:spPr bwMode="auto">
            <a:xfrm>
              <a:off x="275" y="858"/>
              <a:ext cx="1362" cy="1369"/>
            </a:xfrm>
            <a:prstGeom prst="ellipse">
              <a:avLst/>
            </a:prstGeom>
            <a:blipFill dpi="0" rotWithShape="1">
              <a:blip r:embed="rId4"/>
              <a:srcRect/>
              <a:stretch>
                <a:fillRect/>
              </a:stretch>
            </a:blipFill>
            <a:ln>
              <a:noFill/>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0" name="Oval 103">
              <a:extLst>
                <a:ext uri="{FF2B5EF4-FFF2-40B4-BE49-F238E27FC236}">
                  <a16:creationId xmlns:a16="http://schemas.microsoft.com/office/drawing/2014/main" id="{3349F022-A0A4-4247-AD7E-0B4A4A465C4B}"/>
                </a:ext>
              </a:extLst>
            </p:cNvPr>
            <p:cNvSpPr>
              <a:spLocks noChangeArrowheads="1"/>
            </p:cNvSpPr>
            <p:nvPr userDrawn="1"/>
          </p:nvSpPr>
          <p:spPr bwMode="auto">
            <a:xfrm>
              <a:off x="217" y="772"/>
              <a:ext cx="1486" cy="149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1" name="Oval 104">
              <a:extLst>
                <a:ext uri="{FF2B5EF4-FFF2-40B4-BE49-F238E27FC236}">
                  <a16:creationId xmlns:a16="http://schemas.microsoft.com/office/drawing/2014/main" id="{022BBECB-2802-48DB-B55D-D5BAF70228EC}"/>
                </a:ext>
              </a:extLst>
            </p:cNvPr>
            <p:cNvSpPr>
              <a:spLocks noChangeArrowheads="1"/>
            </p:cNvSpPr>
            <p:nvPr userDrawn="1"/>
          </p:nvSpPr>
          <p:spPr bwMode="auto">
            <a:xfrm>
              <a:off x="162" y="772"/>
              <a:ext cx="1487" cy="149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2" name="Oval 105">
              <a:extLst>
                <a:ext uri="{FF2B5EF4-FFF2-40B4-BE49-F238E27FC236}">
                  <a16:creationId xmlns:a16="http://schemas.microsoft.com/office/drawing/2014/main" id="{C4C2C53C-B4A0-49B2-9DCF-394E2450E0E1}"/>
                </a:ext>
              </a:extLst>
            </p:cNvPr>
            <p:cNvSpPr>
              <a:spLocks noChangeArrowheads="1"/>
            </p:cNvSpPr>
            <p:nvPr userDrawn="1"/>
          </p:nvSpPr>
          <p:spPr bwMode="auto">
            <a:xfrm>
              <a:off x="240" y="803"/>
              <a:ext cx="1486" cy="149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3" name="Oval 106">
              <a:extLst>
                <a:ext uri="{FF2B5EF4-FFF2-40B4-BE49-F238E27FC236}">
                  <a16:creationId xmlns:a16="http://schemas.microsoft.com/office/drawing/2014/main" id="{C23A48AD-8D75-452D-852A-63ADA083872A}"/>
                </a:ext>
              </a:extLst>
            </p:cNvPr>
            <p:cNvSpPr>
              <a:spLocks noChangeArrowheads="1"/>
            </p:cNvSpPr>
            <p:nvPr userDrawn="1"/>
          </p:nvSpPr>
          <p:spPr bwMode="auto">
            <a:xfrm>
              <a:off x="194" y="757"/>
              <a:ext cx="1486" cy="1486"/>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4" name="Oval 107">
              <a:extLst>
                <a:ext uri="{FF2B5EF4-FFF2-40B4-BE49-F238E27FC236}">
                  <a16:creationId xmlns:a16="http://schemas.microsoft.com/office/drawing/2014/main" id="{17679FC3-B770-4BDC-96D4-5B468ACA66F9}"/>
                </a:ext>
              </a:extLst>
            </p:cNvPr>
            <p:cNvSpPr>
              <a:spLocks noChangeArrowheads="1"/>
            </p:cNvSpPr>
            <p:nvPr userDrawn="1"/>
          </p:nvSpPr>
          <p:spPr bwMode="auto">
            <a:xfrm>
              <a:off x="279" y="834"/>
              <a:ext cx="1486" cy="149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5" name="Oval 108">
              <a:extLst>
                <a:ext uri="{FF2B5EF4-FFF2-40B4-BE49-F238E27FC236}">
                  <a16:creationId xmlns:a16="http://schemas.microsoft.com/office/drawing/2014/main" id="{C6DA9BAD-9A79-44D2-9E0B-BFE6293F0067}"/>
                </a:ext>
              </a:extLst>
            </p:cNvPr>
            <p:cNvSpPr>
              <a:spLocks noChangeArrowheads="1"/>
            </p:cNvSpPr>
            <p:nvPr userDrawn="1"/>
          </p:nvSpPr>
          <p:spPr bwMode="auto">
            <a:xfrm>
              <a:off x="108" y="834"/>
              <a:ext cx="1486" cy="149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6" name="Oval 109">
              <a:extLst>
                <a:ext uri="{FF2B5EF4-FFF2-40B4-BE49-F238E27FC236}">
                  <a16:creationId xmlns:a16="http://schemas.microsoft.com/office/drawing/2014/main" id="{8668AE41-DEE8-462F-A6FF-46173D51B607}"/>
                </a:ext>
              </a:extLst>
            </p:cNvPr>
            <p:cNvSpPr>
              <a:spLocks noChangeArrowheads="1"/>
            </p:cNvSpPr>
            <p:nvPr userDrawn="1"/>
          </p:nvSpPr>
          <p:spPr bwMode="auto">
            <a:xfrm>
              <a:off x="287" y="757"/>
              <a:ext cx="1486" cy="1486"/>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7" name="Oval 110">
              <a:extLst>
                <a:ext uri="{FF2B5EF4-FFF2-40B4-BE49-F238E27FC236}">
                  <a16:creationId xmlns:a16="http://schemas.microsoft.com/office/drawing/2014/main" id="{D07EDAA3-19D6-4DDD-AE58-100B352DFF7C}"/>
                </a:ext>
              </a:extLst>
            </p:cNvPr>
            <p:cNvSpPr>
              <a:spLocks noChangeArrowheads="1"/>
            </p:cNvSpPr>
            <p:nvPr userDrawn="1"/>
          </p:nvSpPr>
          <p:spPr bwMode="auto">
            <a:xfrm>
              <a:off x="614" y="422"/>
              <a:ext cx="739" cy="747"/>
            </a:xfrm>
            <a:prstGeom prst="ellipse">
              <a:avLst/>
            </a:prstGeom>
            <a:solidFill>
              <a:srgbClr val="83725B"/>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8" name="Oval 111">
              <a:extLst>
                <a:ext uri="{FF2B5EF4-FFF2-40B4-BE49-F238E27FC236}">
                  <a16:creationId xmlns:a16="http://schemas.microsoft.com/office/drawing/2014/main" id="{AB8A5EF9-3315-4FF5-8A74-62ECC4FCBB79}"/>
                </a:ext>
              </a:extLst>
            </p:cNvPr>
            <p:cNvSpPr>
              <a:spLocks noChangeArrowheads="1"/>
            </p:cNvSpPr>
            <p:nvPr userDrawn="1"/>
          </p:nvSpPr>
          <p:spPr bwMode="auto">
            <a:xfrm>
              <a:off x="629" y="445"/>
              <a:ext cx="708" cy="708"/>
            </a:xfrm>
            <a:prstGeom prst="ellipse">
              <a:avLst/>
            </a:prstGeom>
            <a:solidFill>
              <a:srgbClr val="8C7F6D"/>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19" name="Oval 112">
              <a:extLst>
                <a:ext uri="{FF2B5EF4-FFF2-40B4-BE49-F238E27FC236}">
                  <a16:creationId xmlns:a16="http://schemas.microsoft.com/office/drawing/2014/main" id="{F8C4F1F8-9B35-432D-8049-B59ED56F2B54}"/>
                </a:ext>
              </a:extLst>
            </p:cNvPr>
            <p:cNvSpPr>
              <a:spLocks noChangeArrowheads="1"/>
            </p:cNvSpPr>
            <p:nvPr userDrawn="1"/>
          </p:nvSpPr>
          <p:spPr bwMode="auto">
            <a:xfrm>
              <a:off x="598" y="399"/>
              <a:ext cx="770" cy="770"/>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0" name="Oval 113">
              <a:extLst>
                <a:ext uri="{FF2B5EF4-FFF2-40B4-BE49-F238E27FC236}">
                  <a16:creationId xmlns:a16="http://schemas.microsoft.com/office/drawing/2014/main" id="{69ED7510-ED93-4895-9834-B35995119160}"/>
                </a:ext>
              </a:extLst>
            </p:cNvPr>
            <p:cNvSpPr>
              <a:spLocks noChangeArrowheads="1"/>
            </p:cNvSpPr>
            <p:nvPr userDrawn="1"/>
          </p:nvSpPr>
          <p:spPr bwMode="auto">
            <a:xfrm>
              <a:off x="575" y="399"/>
              <a:ext cx="762" cy="770"/>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1" name="Oval 114">
              <a:extLst>
                <a:ext uri="{FF2B5EF4-FFF2-40B4-BE49-F238E27FC236}">
                  <a16:creationId xmlns:a16="http://schemas.microsoft.com/office/drawing/2014/main" id="{71FEF9DA-22AB-49DC-8FA6-C7F77FEA55CD}"/>
                </a:ext>
              </a:extLst>
            </p:cNvPr>
            <p:cNvSpPr>
              <a:spLocks noChangeArrowheads="1"/>
            </p:cNvSpPr>
            <p:nvPr userDrawn="1"/>
          </p:nvSpPr>
          <p:spPr bwMode="auto">
            <a:xfrm>
              <a:off x="614" y="414"/>
              <a:ext cx="770" cy="771"/>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2" name="Oval 115">
              <a:extLst>
                <a:ext uri="{FF2B5EF4-FFF2-40B4-BE49-F238E27FC236}">
                  <a16:creationId xmlns:a16="http://schemas.microsoft.com/office/drawing/2014/main" id="{D10B46F4-B20C-4A65-B6E4-FCE30F90006B}"/>
                </a:ext>
              </a:extLst>
            </p:cNvPr>
            <p:cNvSpPr>
              <a:spLocks noChangeArrowheads="1"/>
            </p:cNvSpPr>
            <p:nvPr userDrawn="1"/>
          </p:nvSpPr>
          <p:spPr bwMode="auto">
            <a:xfrm>
              <a:off x="590" y="391"/>
              <a:ext cx="763" cy="770"/>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3" name="Oval 116">
              <a:extLst>
                <a:ext uri="{FF2B5EF4-FFF2-40B4-BE49-F238E27FC236}">
                  <a16:creationId xmlns:a16="http://schemas.microsoft.com/office/drawing/2014/main" id="{69735826-967E-4FD2-8D56-C2D8A623E9C1}"/>
                </a:ext>
              </a:extLst>
            </p:cNvPr>
            <p:cNvSpPr>
              <a:spLocks noChangeArrowheads="1"/>
            </p:cNvSpPr>
            <p:nvPr userDrawn="1"/>
          </p:nvSpPr>
          <p:spPr bwMode="auto">
            <a:xfrm>
              <a:off x="629" y="445"/>
              <a:ext cx="708" cy="708"/>
            </a:xfrm>
            <a:prstGeom prst="ellipse">
              <a:avLst/>
            </a:prstGeom>
            <a:solidFill>
              <a:srgbClr val="83725B"/>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4" name="Oval 117">
              <a:extLst>
                <a:ext uri="{FF2B5EF4-FFF2-40B4-BE49-F238E27FC236}">
                  <a16:creationId xmlns:a16="http://schemas.microsoft.com/office/drawing/2014/main" id="{D00584A8-182F-433A-B218-E8D12A8AFDB3}"/>
                </a:ext>
              </a:extLst>
            </p:cNvPr>
            <p:cNvSpPr>
              <a:spLocks noChangeArrowheads="1"/>
            </p:cNvSpPr>
            <p:nvPr userDrawn="1"/>
          </p:nvSpPr>
          <p:spPr bwMode="auto">
            <a:xfrm>
              <a:off x="637" y="445"/>
              <a:ext cx="693" cy="693"/>
            </a:xfrm>
            <a:prstGeom prst="ellipse">
              <a:avLst/>
            </a:prstGeom>
            <a:noFill/>
            <a:ln w="0">
              <a:solidFill>
                <a:srgbClr val="83725B"/>
              </a:solidFill>
              <a:round/>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5" name="Oval 118" descr="face">
              <a:extLst>
                <a:ext uri="{FF2B5EF4-FFF2-40B4-BE49-F238E27FC236}">
                  <a16:creationId xmlns:a16="http://schemas.microsoft.com/office/drawing/2014/main" id="{6A294AF2-328A-41DA-BAA1-97568623117A}"/>
                </a:ext>
              </a:extLst>
            </p:cNvPr>
            <p:cNvSpPr>
              <a:spLocks noChangeArrowheads="1"/>
            </p:cNvSpPr>
            <p:nvPr userDrawn="1"/>
          </p:nvSpPr>
          <p:spPr bwMode="auto">
            <a:xfrm>
              <a:off x="633" y="445"/>
              <a:ext cx="700" cy="701"/>
            </a:xfrm>
            <a:prstGeom prst="ellipse">
              <a:avLst/>
            </a:prstGeom>
            <a:blipFill dpi="0" rotWithShape="1">
              <a:blip r:embed="rId5">
                <a:lum contrast="6000"/>
              </a:blip>
              <a:srcRect/>
              <a:stretch>
                <a:fillRect/>
              </a:stretch>
            </a:blipFill>
            <a:ln>
              <a:noFill/>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6" name="Oval 119">
              <a:extLst>
                <a:ext uri="{FF2B5EF4-FFF2-40B4-BE49-F238E27FC236}">
                  <a16:creationId xmlns:a16="http://schemas.microsoft.com/office/drawing/2014/main" id="{8FA8D15C-9069-4CF0-A43E-F5ABDD3A7910}"/>
                </a:ext>
              </a:extLst>
            </p:cNvPr>
            <p:cNvSpPr>
              <a:spLocks noChangeArrowheads="1"/>
            </p:cNvSpPr>
            <p:nvPr userDrawn="1"/>
          </p:nvSpPr>
          <p:spPr bwMode="auto">
            <a:xfrm>
              <a:off x="637" y="391"/>
              <a:ext cx="770" cy="770"/>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7" name="Oval 120">
              <a:extLst>
                <a:ext uri="{FF2B5EF4-FFF2-40B4-BE49-F238E27FC236}">
                  <a16:creationId xmlns:a16="http://schemas.microsoft.com/office/drawing/2014/main" id="{95FE3D1B-3F57-4291-9791-1DAE3E037C90}"/>
                </a:ext>
              </a:extLst>
            </p:cNvPr>
            <p:cNvSpPr>
              <a:spLocks noChangeArrowheads="1"/>
            </p:cNvSpPr>
            <p:nvPr userDrawn="1"/>
          </p:nvSpPr>
          <p:spPr bwMode="auto">
            <a:xfrm>
              <a:off x="544" y="438"/>
              <a:ext cx="770" cy="762"/>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8" name="Oval 121">
              <a:extLst>
                <a:ext uri="{FF2B5EF4-FFF2-40B4-BE49-F238E27FC236}">
                  <a16:creationId xmlns:a16="http://schemas.microsoft.com/office/drawing/2014/main" id="{7121BD67-FB1F-4496-AA5B-F600881603A5}"/>
                </a:ext>
              </a:extLst>
            </p:cNvPr>
            <p:cNvSpPr>
              <a:spLocks noChangeArrowheads="1"/>
            </p:cNvSpPr>
            <p:nvPr userDrawn="1"/>
          </p:nvSpPr>
          <p:spPr bwMode="auto">
            <a:xfrm>
              <a:off x="637" y="438"/>
              <a:ext cx="763" cy="762"/>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29" name="Oval 122">
              <a:extLst>
                <a:ext uri="{FF2B5EF4-FFF2-40B4-BE49-F238E27FC236}">
                  <a16:creationId xmlns:a16="http://schemas.microsoft.com/office/drawing/2014/main" id="{B058F606-6E62-496C-923E-C743669FA9D7}"/>
                </a:ext>
              </a:extLst>
            </p:cNvPr>
            <p:cNvSpPr>
              <a:spLocks noChangeArrowheads="1"/>
            </p:cNvSpPr>
            <p:nvPr userDrawn="1"/>
          </p:nvSpPr>
          <p:spPr bwMode="auto">
            <a:xfrm>
              <a:off x="264" y="2002"/>
              <a:ext cx="1213" cy="1205"/>
            </a:xfrm>
            <a:prstGeom prst="ellipse">
              <a:avLst/>
            </a:prstGeom>
            <a:solidFill>
              <a:srgbClr val="83725B"/>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0" name="Oval 123">
              <a:extLst>
                <a:ext uri="{FF2B5EF4-FFF2-40B4-BE49-F238E27FC236}">
                  <a16:creationId xmlns:a16="http://schemas.microsoft.com/office/drawing/2014/main" id="{43E00729-B1C9-4D8B-80E9-7EA076637A1D}"/>
                </a:ext>
              </a:extLst>
            </p:cNvPr>
            <p:cNvSpPr>
              <a:spLocks noChangeArrowheads="1"/>
            </p:cNvSpPr>
            <p:nvPr userDrawn="1"/>
          </p:nvSpPr>
          <p:spPr bwMode="auto">
            <a:xfrm>
              <a:off x="303" y="2033"/>
              <a:ext cx="1135" cy="1143"/>
            </a:xfrm>
            <a:prstGeom prst="ellipse">
              <a:avLst/>
            </a:prstGeom>
            <a:solidFill>
              <a:srgbClr val="83725B"/>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1" name="Oval 124">
              <a:extLst>
                <a:ext uri="{FF2B5EF4-FFF2-40B4-BE49-F238E27FC236}">
                  <a16:creationId xmlns:a16="http://schemas.microsoft.com/office/drawing/2014/main" id="{83FE8518-3BB3-4243-A553-F17652C10F28}"/>
                </a:ext>
              </a:extLst>
            </p:cNvPr>
            <p:cNvSpPr>
              <a:spLocks noChangeArrowheads="1"/>
            </p:cNvSpPr>
            <p:nvPr userDrawn="1"/>
          </p:nvSpPr>
          <p:spPr bwMode="auto">
            <a:xfrm>
              <a:off x="248" y="1963"/>
              <a:ext cx="1245" cy="124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2" name="Oval 125">
              <a:extLst>
                <a:ext uri="{FF2B5EF4-FFF2-40B4-BE49-F238E27FC236}">
                  <a16:creationId xmlns:a16="http://schemas.microsoft.com/office/drawing/2014/main" id="{CFB5B075-8820-41D2-879A-C59D54E1D508}"/>
                </a:ext>
              </a:extLst>
            </p:cNvPr>
            <p:cNvSpPr>
              <a:spLocks noChangeArrowheads="1"/>
            </p:cNvSpPr>
            <p:nvPr userDrawn="1"/>
          </p:nvSpPr>
          <p:spPr bwMode="auto">
            <a:xfrm>
              <a:off x="209" y="1963"/>
              <a:ext cx="1237" cy="124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3" name="Oval 126">
              <a:extLst>
                <a:ext uri="{FF2B5EF4-FFF2-40B4-BE49-F238E27FC236}">
                  <a16:creationId xmlns:a16="http://schemas.microsoft.com/office/drawing/2014/main" id="{A80C2856-3DE7-4A7E-8CE5-EFD47BB1BDE4}"/>
                </a:ext>
              </a:extLst>
            </p:cNvPr>
            <p:cNvSpPr>
              <a:spLocks noChangeArrowheads="1"/>
            </p:cNvSpPr>
            <p:nvPr userDrawn="1"/>
          </p:nvSpPr>
          <p:spPr bwMode="auto">
            <a:xfrm>
              <a:off x="271" y="1986"/>
              <a:ext cx="1245" cy="124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4" name="Oval 127">
              <a:extLst>
                <a:ext uri="{FF2B5EF4-FFF2-40B4-BE49-F238E27FC236}">
                  <a16:creationId xmlns:a16="http://schemas.microsoft.com/office/drawing/2014/main" id="{0BC7023A-5EAD-45E8-9722-DD6DF72C6EEA}"/>
                </a:ext>
              </a:extLst>
            </p:cNvPr>
            <p:cNvSpPr>
              <a:spLocks noChangeArrowheads="1"/>
            </p:cNvSpPr>
            <p:nvPr userDrawn="1"/>
          </p:nvSpPr>
          <p:spPr bwMode="auto">
            <a:xfrm>
              <a:off x="232" y="1947"/>
              <a:ext cx="1245" cy="124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5" name="Oval 128" descr="new smal workers">
              <a:extLst>
                <a:ext uri="{FF2B5EF4-FFF2-40B4-BE49-F238E27FC236}">
                  <a16:creationId xmlns:a16="http://schemas.microsoft.com/office/drawing/2014/main" id="{645504ED-4668-4104-B877-929AEFB7AE85}"/>
                </a:ext>
              </a:extLst>
            </p:cNvPr>
            <p:cNvSpPr>
              <a:spLocks noChangeArrowheads="1"/>
            </p:cNvSpPr>
            <p:nvPr userDrawn="1"/>
          </p:nvSpPr>
          <p:spPr bwMode="auto">
            <a:xfrm>
              <a:off x="304" y="2033"/>
              <a:ext cx="1135" cy="1143"/>
            </a:xfrm>
            <a:prstGeom prst="ellipse">
              <a:avLst/>
            </a:prstGeom>
            <a:blipFill dpi="0" rotWithShape="1">
              <a:blip r:embed="rId6">
                <a:lum contrast="12000"/>
              </a:blip>
              <a:srcRect/>
              <a:stretch>
                <a:fillRect/>
              </a:stretch>
            </a:blipFill>
            <a:ln>
              <a:noFill/>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6" name="Oval 129">
              <a:extLst>
                <a:ext uri="{FF2B5EF4-FFF2-40B4-BE49-F238E27FC236}">
                  <a16:creationId xmlns:a16="http://schemas.microsoft.com/office/drawing/2014/main" id="{C821FD25-CEA5-4456-AC3E-D4BC52A3F29B}"/>
                </a:ext>
              </a:extLst>
            </p:cNvPr>
            <p:cNvSpPr>
              <a:spLocks noChangeArrowheads="1"/>
            </p:cNvSpPr>
            <p:nvPr userDrawn="1"/>
          </p:nvSpPr>
          <p:spPr bwMode="auto">
            <a:xfrm>
              <a:off x="162" y="2017"/>
              <a:ext cx="1238" cy="124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7" name="Oval 130">
              <a:extLst>
                <a:ext uri="{FF2B5EF4-FFF2-40B4-BE49-F238E27FC236}">
                  <a16:creationId xmlns:a16="http://schemas.microsoft.com/office/drawing/2014/main" id="{89C1A319-6EA3-40CC-891C-B45BD609A86A}"/>
                </a:ext>
              </a:extLst>
            </p:cNvPr>
            <p:cNvSpPr>
              <a:spLocks noChangeArrowheads="1"/>
            </p:cNvSpPr>
            <p:nvPr userDrawn="1"/>
          </p:nvSpPr>
          <p:spPr bwMode="auto">
            <a:xfrm>
              <a:off x="310" y="1947"/>
              <a:ext cx="1245" cy="124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8" name="Oval 131">
              <a:extLst>
                <a:ext uri="{FF2B5EF4-FFF2-40B4-BE49-F238E27FC236}">
                  <a16:creationId xmlns:a16="http://schemas.microsoft.com/office/drawing/2014/main" id="{36B2DCE6-1985-43CE-9C0B-2F9D95CDC7BD}"/>
                </a:ext>
              </a:extLst>
            </p:cNvPr>
            <p:cNvSpPr>
              <a:spLocks noChangeArrowheads="1"/>
            </p:cNvSpPr>
            <p:nvPr userDrawn="1"/>
          </p:nvSpPr>
          <p:spPr bwMode="auto">
            <a:xfrm>
              <a:off x="303" y="2017"/>
              <a:ext cx="1244" cy="124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39" name="Oval 132">
              <a:extLst>
                <a:ext uri="{FF2B5EF4-FFF2-40B4-BE49-F238E27FC236}">
                  <a16:creationId xmlns:a16="http://schemas.microsoft.com/office/drawing/2014/main" id="{8D6A4012-C248-4309-85A0-D5DD31119E0C}"/>
                </a:ext>
              </a:extLst>
            </p:cNvPr>
            <p:cNvSpPr>
              <a:spLocks noChangeArrowheads="1"/>
            </p:cNvSpPr>
            <p:nvPr userDrawn="1"/>
          </p:nvSpPr>
          <p:spPr bwMode="auto">
            <a:xfrm>
              <a:off x="614" y="2990"/>
              <a:ext cx="1003" cy="1011"/>
            </a:xfrm>
            <a:prstGeom prst="ellipse">
              <a:avLst/>
            </a:prstGeom>
            <a:solidFill>
              <a:srgbClr val="83725B"/>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0" name="Oval 133">
              <a:extLst>
                <a:ext uri="{FF2B5EF4-FFF2-40B4-BE49-F238E27FC236}">
                  <a16:creationId xmlns:a16="http://schemas.microsoft.com/office/drawing/2014/main" id="{55806C21-A309-44BE-8DE8-08CC1FD4A8C8}"/>
                </a:ext>
              </a:extLst>
            </p:cNvPr>
            <p:cNvSpPr>
              <a:spLocks noChangeArrowheads="1"/>
            </p:cNvSpPr>
            <p:nvPr userDrawn="1"/>
          </p:nvSpPr>
          <p:spPr bwMode="auto">
            <a:xfrm>
              <a:off x="645" y="3021"/>
              <a:ext cx="941" cy="949"/>
            </a:xfrm>
            <a:prstGeom prst="ellipse">
              <a:avLst/>
            </a:prstGeom>
            <a:solidFill>
              <a:srgbClr val="83725B"/>
            </a:solid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1" name="Oval 134">
              <a:extLst>
                <a:ext uri="{FF2B5EF4-FFF2-40B4-BE49-F238E27FC236}">
                  <a16:creationId xmlns:a16="http://schemas.microsoft.com/office/drawing/2014/main" id="{E3A34EA5-930D-4FDF-9251-B98AE251AF21}"/>
                </a:ext>
              </a:extLst>
            </p:cNvPr>
            <p:cNvSpPr>
              <a:spLocks noChangeArrowheads="1"/>
            </p:cNvSpPr>
            <p:nvPr userDrawn="1"/>
          </p:nvSpPr>
          <p:spPr bwMode="auto">
            <a:xfrm>
              <a:off x="598" y="2959"/>
              <a:ext cx="1035" cy="103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2" name="Oval 135">
              <a:extLst>
                <a:ext uri="{FF2B5EF4-FFF2-40B4-BE49-F238E27FC236}">
                  <a16:creationId xmlns:a16="http://schemas.microsoft.com/office/drawing/2014/main" id="{32F84EAC-F992-4B2D-B0E4-4C6E75F1EB6F}"/>
                </a:ext>
              </a:extLst>
            </p:cNvPr>
            <p:cNvSpPr>
              <a:spLocks noChangeArrowheads="1"/>
            </p:cNvSpPr>
            <p:nvPr userDrawn="1"/>
          </p:nvSpPr>
          <p:spPr bwMode="auto">
            <a:xfrm>
              <a:off x="567" y="2959"/>
              <a:ext cx="1027" cy="1034"/>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3" name="Oval 136">
              <a:extLst>
                <a:ext uri="{FF2B5EF4-FFF2-40B4-BE49-F238E27FC236}">
                  <a16:creationId xmlns:a16="http://schemas.microsoft.com/office/drawing/2014/main" id="{A65DE1CE-A1F1-4294-9685-300841051477}"/>
                </a:ext>
              </a:extLst>
            </p:cNvPr>
            <p:cNvSpPr>
              <a:spLocks noChangeArrowheads="1"/>
            </p:cNvSpPr>
            <p:nvPr userDrawn="1"/>
          </p:nvSpPr>
          <p:spPr bwMode="auto">
            <a:xfrm>
              <a:off x="622" y="2982"/>
              <a:ext cx="1027" cy="103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4" name="Oval 137">
              <a:extLst>
                <a:ext uri="{FF2B5EF4-FFF2-40B4-BE49-F238E27FC236}">
                  <a16:creationId xmlns:a16="http://schemas.microsoft.com/office/drawing/2014/main" id="{918513A3-003F-457C-AF10-2AFE64F7347D}"/>
                </a:ext>
              </a:extLst>
            </p:cNvPr>
            <p:cNvSpPr>
              <a:spLocks noChangeArrowheads="1"/>
            </p:cNvSpPr>
            <p:nvPr userDrawn="1"/>
          </p:nvSpPr>
          <p:spPr bwMode="auto">
            <a:xfrm>
              <a:off x="583" y="2951"/>
              <a:ext cx="1034" cy="103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5" name="Oval 138" descr="boom">
              <a:extLst>
                <a:ext uri="{FF2B5EF4-FFF2-40B4-BE49-F238E27FC236}">
                  <a16:creationId xmlns:a16="http://schemas.microsoft.com/office/drawing/2014/main" id="{D913A7B0-73EB-4E26-8235-695702B34A6F}"/>
                </a:ext>
              </a:extLst>
            </p:cNvPr>
            <p:cNvSpPr>
              <a:spLocks noChangeArrowheads="1"/>
            </p:cNvSpPr>
            <p:nvPr userDrawn="1"/>
          </p:nvSpPr>
          <p:spPr bwMode="auto">
            <a:xfrm>
              <a:off x="638" y="3018"/>
              <a:ext cx="949" cy="957"/>
            </a:xfrm>
            <a:prstGeom prst="ellipse">
              <a:avLst/>
            </a:prstGeom>
            <a:blipFill dpi="0" rotWithShape="1">
              <a:blip r:embed="rId7">
                <a:lum contrast="6000"/>
              </a:blip>
              <a:srcRect/>
              <a:stretch>
                <a:fillRect/>
              </a:stretch>
            </a:blipFill>
            <a:ln>
              <a:noFill/>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6" name="Oval 139">
              <a:extLst>
                <a:ext uri="{FF2B5EF4-FFF2-40B4-BE49-F238E27FC236}">
                  <a16:creationId xmlns:a16="http://schemas.microsoft.com/office/drawing/2014/main" id="{951CE632-8A10-410B-9393-AF7EB17D6C3B}"/>
                </a:ext>
              </a:extLst>
            </p:cNvPr>
            <p:cNvSpPr>
              <a:spLocks noChangeArrowheads="1"/>
            </p:cNvSpPr>
            <p:nvPr userDrawn="1"/>
          </p:nvSpPr>
          <p:spPr bwMode="auto">
            <a:xfrm>
              <a:off x="528" y="3005"/>
              <a:ext cx="1027" cy="103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7" name="Oval 140">
              <a:extLst>
                <a:ext uri="{FF2B5EF4-FFF2-40B4-BE49-F238E27FC236}">
                  <a16:creationId xmlns:a16="http://schemas.microsoft.com/office/drawing/2014/main" id="{A23CFDAC-71FF-43BE-B5C9-A5A7EA198356}"/>
                </a:ext>
              </a:extLst>
            </p:cNvPr>
            <p:cNvSpPr>
              <a:spLocks noChangeArrowheads="1"/>
            </p:cNvSpPr>
            <p:nvPr userDrawn="1"/>
          </p:nvSpPr>
          <p:spPr bwMode="auto">
            <a:xfrm>
              <a:off x="645" y="3005"/>
              <a:ext cx="1035" cy="103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sp>
          <p:nvSpPr>
            <p:cNvPr id="48" name="Oval 141">
              <a:extLst>
                <a:ext uri="{FF2B5EF4-FFF2-40B4-BE49-F238E27FC236}">
                  <a16:creationId xmlns:a16="http://schemas.microsoft.com/office/drawing/2014/main" id="{003E2872-8945-4118-ADCD-C8DAFD70222E}"/>
                </a:ext>
              </a:extLst>
            </p:cNvPr>
            <p:cNvSpPr>
              <a:spLocks noChangeArrowheads="1"/>
            </p:cNvSpPr>
            <p:nvPr userDrawn="1"/>
          </p:nvSpPr>
          <p:spPr bwMode="auto">
            <a:xfrm>
              <a:off x="653" y="2951"/>
              <a:ext cx="1027" cy="1035"/>
            </a:xfrm>
            <a:prstGeom prst="ellipse">
              <a:avLst/>
            </a:prstGeom>
            <a:noFill/>
            <a:ln w="9525">
              <a:solidFill>
                <a:srgbClr val="83725B"/>
              </a:solidFill>
              <a:miter lim="800000"/>
              <a:headEnd/>
              <a:tailEnd/>
            </a:ln>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defRPr/>
              </a:pPr>
              <a:endParaRPr lang="en-US" altLang="en-US"/>
            </a:p>
          </p:txBody>
        </p:sp>
      </p:grpSp>
      <p:sp>
        <p:nvSpPr>
          <p:cNvPr id="3075" name="Rectangle 3"/>
          <p:cNvSpPr>
            <a:spLocks noGrp="1" noChangeArrowheads="1"/>
          </p:cNvSpPr>
          <p:nvPr>
            <p:ph type="ctrTitle"/>
          </p:nvPr>
        </p:nvSpPr>
        <p:spPr>
          <a:xfrm>
            <a:off x="4078818" y="3271839"/>
            <a:ext cx="7393516" cy="676275"/>
          </a:xfrm>
        </p:spPr>
        <p:txBody>
          <a:bodyPr anchor="b"/>
          <a:lstStyle>
            <a:lvl1pPr>
              <a:defRPr>
                <a:solidFill>
                  <a:srgbClr val="003896"/>
                </a:solidFill>
              </a:defRPr>
            </a:lvl1pPr>
          </a:lstStyle>
          <a:p>
            <a:pPr lvl="0"/>
            <a:r>
              <a:rPr lang="en-ZA" noProof="0"/>
              <a:t>Click to edit Master title style</a:t>
            </a:r>
          </a:p>
        </p:txBody>
      </p:sp>
      <p:sp>
        <p:nvSpPr>
          <p:cNvPr id="3076" name="Rectangle 4"/>
          <p:cNvSpPr>
            <a:spLocks noGrp="1" noChangeArrowheads="1"/>
          </p:cNvSpPr>
          <p:nvPr>
            <p:ph type="subTitle" idx="1"/>
          </p:nvPr>
        </p:nvSpPr>
        <p:spPr>
          <a:xfrm>
            <a:off x="4078818" y="4092576"/>
            <a:ext cx="7393516" cy="2220913"/>
          </a:xfrm>
        </p:spPr>
        <p:txBody>
          <a:bodyPr/>
          <a:lstStyle>
            <a:lvl1pPr marL="0" indent="0">
              <a:buFontTx/>
              <a:buNone/>
              <a:defRPr sz="1800">
                <a:solidFill>
                  <a:srgbClr val="83725B"/>
                </a:solidFill>
              </a:defRPr>
            </a:lvl1pPr>
          </a:lstStyle>
          <a:p>
            <a:pPr lvl="0"/>
            <a:r>
              <a:rPr lang="en-ZA" noProof="0"/>
              <a:t>Click to edit Master subtitle style</a:t>
            </a:r>
          </a:p>
        </p:txBody>
      </p:sp>
    </p:spTree>
    <p:extLst>
      <p:ext uri="{BB962C8B-B14F-4D97-AF65-F5344CB8AC3E}">
        <p14:creationId xmlns:p14="http://schemas.microsoft.com/office/powerpoint/2010/main" val="3411463906"/>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524B797E-19B1-4366-978E-B5A7AA8722BA}"/>
              </a:ext>
            </a:extLst>
          </p:cNvPr>
          <p:cNvSpPr>
            <a:spLocks noGrp="1"/>
          </p:cNvSpPr>
          <p:nvPr>
            <p:ph type="dt" sz="half" idx="10"/>
          </p:nvPr>
        </p:nvSpPr>
        <p:spPr/>
        <p:txBody>
          <a:bodyPr/>
          <a:lstStyle>
            <a:lvl1pPr>
              <a:defRPr/>
            </a:lvl1pPr>
          </a:lstStyle>
          <a:p>
            <a:pPr>
              <a:defRPr/>
            </a:pPr>
            <a:fld id="{0DAD922B-9B58-4B32-9465-FB14DF84B18E}" type="datetime1">
              <a:rPr lang="en-ZA"/>
              <a:pPr>
                <a:defRPr/>
              </a:pPr>
              <a:t>2024/03/27</a:t>
            </a:fld>
            <a:endParaRPr lang="en-ZA"/>
          </a:p>
        </p:txBody>
      </p:sp>
      <p:sp>
        <p:nvSpPr>
          <p:cNvPr id="5" name="Footer Placeholder 4">
            <a:extLst>
              <a:ext uri="{FF2B5EF4-FFF2-40B4-BE49-F238E27FC236}">
                <a16:creationId xmlns:a16="http://schemas.microsoft.com/office/drawing/2014/main" id="{0CE3F1DC-2404-42D1-B373-198ED4AC8716}"/>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6" name="Slide Number Placeholder 5">
            <a:extLst>
              <a:ext uri="{FF2B5EF4-FFF2-40B4-BE49-F238E27FC236}">
                <a16:creationId xmlns:a16="http://schemas.microsoft.com/office/drawing/2014/main" id="{59CD2E83-D11E-4F3A-85D1-D990E32F02A6}"/>
              </a:ext>
            </a:extLst>
          </p:cNvPr>
          <p:cNvSpPr>
            <a:spLocks noGrp="1"/>
          </p:cNvSpPr>
          <p:nvPr>
            <p:ph type="sldNum" sz="quarter" idx="12"/>
          </p:nvPr>
        </p:nvSpPr>
        <p:spPr/>
        <p:txBody>
          <a:bodyPr/>
          <a:lstStyle>
            <a:lvl1pPr>
              <a:defRPr/>
            </a:lvl1pPr>
          </a:lstStyle>
          <a:p>
            <a:pPr>
              <a:defRPr/>
            </a:pPr>
            <a:fld id="{9BDA3FC7-8510-48A4-BCEE-0640345D6F06}" type="slidenum">
              <a:rPr lang="en-ZA" altLang="en-US"/>
              <a:pPr>
                <a:defRPr/>
              </a:pPr>
              <a:t>‹#›</a:t>
            </a:fld>
            <a:endParaRPr lang="en-ZA" altLang="en-US"/>
          </a:p>
        </p:txBody>
      </p:sp>
    </p:spTree>
    <p:extLst>
      <p:ext uri="{BB962C8B-B14F-4D97-AF65-F5344CB8AC3E}">
        <p14:creationId xmlns:p14="http://schemas.microsoft.com/office/powerpoint/2010/main" val="2349466920"/>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61967" y="166689"/>
            <a:ext cx="2791884" cy="6315075"/>
          </a:xfrm>
        </p:spPr>
        <p:txBody>
          <a:bodyPr vert="eaVert"/>
          <a:lstStyle/>
          <a:p>
            <a:r>
              <a:rPr lang="en-US"/>
              <a:t>Click to edit Master title style</a:t>
            </a:r>
            <a:endParaRPr lang="en-ZA"/>
          </a:p>
        </p:txBody>
      </p:sp>
      <p:sp>
        <p:nvSpPr>
          <p:cNvPr id="3" name="Vertical Text Placeholder 2"/>
          <p:cNvSpPr>
            <a:spLocks noGrp="1"/>
          </p:cNvSpPr>
          <p:nvPr>
            <p:ph type="body" orient="vert" idx="1"/>
          </p:nvPr>
        </p:nvSpPr>
        <p:spPr>
          <a:xfrm>
            <a:off x="582084" y="166689"/>
            <a:ext cx="8176683" cy="63150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270E9BEE-02DA-4B8F-859A-C3B12ADA3818}"/>
              </a:ext>
            </a:extLst>
          </p:cNvPr>
          <p:cNvSpPr>
            <a:spLocks noGrp="1"/>
          </p:cNvSpPr>
          <p:nvPr>
            <p:ph type="dt" sz="half" idx="10"/>
          </p:nvPr>
        </p:nvSpPr>
        <p:spPr/>
        <p:txBody>
          <a:bodyPr/>
          <a:lstStyle>
            <a:lvl1pPr>
              <a:defRPr/>
            </a:lvl1pPr>
          </a:lstStyle>
          <a:p>
            <a:pPr>
              <a:defRPr/>
            </a:pPr>
            <a:fld id="{16153775-7BC7-4743-AEBF-FE9A2769AF42}" type="datetime1">
              <a:rPr lang="en-ZA"/>
              <a:pPr>
                <a:defRPr/>
              </a:pPr>
              <a:t>2024/03/27</a:t>
            </a:fld>
            <a:endParaRPr lang="en-ZA"/>
          </a:p>
        </p:txBody>
      </p:sp>
      <p:sp>
        <p:nvSpPr>
          <p:cNvPr id="5" name="Footer Placeholder 4">
            <a:extLst>
              <a:ext uri="{FF2B5EF4-FFF2-40B4-BE49-F238E27FC236}">
                <a16:creationId xmlns:a16="http://schemas.microsoft.com/office/drawing/2014/main" id="{258570AD-662E-4A64-B73A-E855D3BC5D39}"/>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6" name="Slide Number Placeholder 5">
            <a:extLst>
              <a:ext uri="{FF2B5EF4-FFF2-40B4-BE49-F238E27FC236}">
                <a16:creationId xmlns:a16="http://schemas.microsoft.com/office/drawing/2014/main" id="{9564532A-A796-4809-A85C-AB05A46799F2}"/>
              </a:ext>
            </a:extLst>
          </p:cNvPr>
          <p:cNvSpPr>
            <a:spLocks noGrp="1"/>
          </p:cNvSpPr>
          <p:nvPr>
            <p:ph type="sldNum" sz="quarter" idx="12"/>
          </p:nvPr>
        </p:nvSpPr>
        <p:spPr/>
        <p:txBody>
          <a:bodyPr/>
          <a:lstStyle>
            <a:lvl1pPr>
              <a:defRPr/>
            </a:lvl1pPr>
          </a:lstStyle>
          <a:p>
            <a:pPr>
              <a:defRPr/>
            </a:pPr>
            <a:fld id="{905554A6-E51C-4B8B-AC95-98231836AF60}" type="slidenum">
              <a:rPr lang="en-ZA" altLang="en-US"/>
              <a:pPr>
                <a:defRPr/>
              </a:pPr>
              <a:t>‹#›</a:t>
            </a:fld>
            <a:endParaRPr lang="en-ZA" altLang="en-US"/>
          </a:p>
        </p:txBody>
      </p:sp>
    </p:spTree>
    <p:extLst>
      <p:ext uri="{BB962C8B-B14F-4D97-AF65-F5344CB8AC3E}">
        <p14:creationId xmlns:p14="http://schemas.microsoft.com/office/powerpoint/2010/main" val="3740798343"/>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82085" y="166689"/>
            <a:ext cx="11171767" cy="63150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3" name="Date Placeholder 2">
            <a:extLst>
              <a:ext uri="{FF2B5EF4-FFF2-40B4-BE49-F238E27FC236}">
                <a16:creationId xmlns:a16="http://schemas.microsoft.com/office/drawing/2014/main" id="{60E6BF79-EE13-4587-9421-A0C7C9028D4F}"/>
              </a:ext>
            </a:extLst>
          </p:cNvPr>
          <p:cNvSpPr>
            <a:spLocks noGrp="1"/>
          </p:cNvSpPr>
          <p:nvPr>
            <p:ph type="dt" sz="half" idx="10"/>
          </p:nvPr>
        </p:nvSpPr>
        <p:spPr/>
        <p:txBody>
          <a:bodyPr/>
          <a:lstStyle>
            <a:lvl1pPr>
              <a:defRPr/>
            </a:lvl1pPr>
          </a:lstStyle>
          <a:p>
            <a:pPr>
              <a:defRPr/>
            </a:pPr>
            <a:fld id="{0B15CE6C-102A-41A4-8262-FBED6A256ABE}" type="datetime1">
              <a:rPr lang="en-ZA"/>
              <a:pPr>
                <a:defRPr/>
              </a:pPr>
              <a:t>2024/03/27</a:t>
            </a:fld>
            <a:endParaRPr lang="en-ZA"/>
          </a:p>
        </p:txBody>
      </p:sp>
      <p:sp>
        <p:nvSpPr>
          <p:cNvPr id="4" name="Slide Number Placeholder 4">
            <a:extLst>
              <a:ext uri="{FF2B5EF4-FFF2-40B4-BE49-F238E27FC236}">
                <a16:creationId xmlns:a16="http://schemas.microsoft.com/office/drawing/2014/main" id="{F5349DDA-38F8-4C9A-AF8B-99CDF6E664A5}"/>
              </a:ext>
            </a:extLst>
          </p:cNvPr>
          <p:cNvSpPr>
            <a:spLocks noGrp="1"/>
          </p:cNvSpPr>
          <p:nvPr>
            <p:ph type="sldNum" sz="quarter" idx="11"/>
          </p:nvPr>
        </p:nvSpPr>
        <p:spPr>
          <a:xfrm>
            <a:off x="5135034" y="6453189"/>
            <a:ext cx="1344084" cy="268287"/>
          </a:xfrm>
        </p:spPr>
        <p:txBody>
          <a:bodyPr/>
          <a:lstStyle>
            <a:lvl1pPr>
              <a:defRPr/>
            </a:lvl1pPr>
          </a:lstStyle>
          <a:p>
            <a:pPr>
              <a:defRPr/>
            </a:pPr>
            <a:fld id="{DBD0A98B-E338-4EE5-9406-624CBCA5BE48}" type="slidenum">
              <a:rPr lang="en-ZA" altLang="en-US"/>
              <a:pPr>
                <a:defRPr/>
              </a:pPr>
              <a:t>‹#›</a:t>
            </a:fld>
            <a:endParaRPr lang="en-ZA" altLang="en-US"/>
          </a:p>
        </p:txBody>
      </p:sp>
    </p:spTree>
    <p:extLst>
      <p:ext uri="{BB962C8B-B14F-4D97-AF65-F5344CB8AC3E}">
        <p14:creationId xmlns:p14="http://schemas.microsoft.com/office/powerpoint/2010/main" val="884224329"/>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a:extLst>
              <a:ext uri="{FF2B5EF4-FFF2-40B4-BE49-F238E27FC236}">
                <a16:creationId xmlns:a16="http://schemas.microsoft.com/office/drawing/2014/main" id="{E996F983-F367-4F5F-A78D-AD255725F1E6}"/>
              </a:ext>
            </a:extLst>
          </p:cNvPr>
          <p:cNvSpPr>
            <a:spLocks noGrp="1"/>
          </p:cNvSpPr>
          <p:nvPr>
            <p:ph type="dt" sz="half" idx="10"/>
          </p:nvPr>
        </p:nvSpPr>
        <p:spPr/>
        <p:txBody>
          <a:bodyPr/>
          <a:lstStyle>
            <a:lvl1pPr>
              <a:defRPr/>
            </a:lvl1pPr>
          </a:lstStyle>
          <a:p>
            <a:pPr>
              <a:defRPr/>
            </a:pPr>
            <a:fld id="{27F17D61-08BC-4921-AFEC-100FB2F71D62}" type="datetime1">
              <a:rPr lang="en-ZA"/>
              <a:pPr>
                <a:defRPr/>
              </a:pPr>
              <a:t>2024/03/27</a:t>
            </a:fld>
            <a:endParaRPr lang="en-ZA"/>
          </a:p>
        </p:txBody>
      </p:sp>
      <p:sp>
        <p:nvSpPr>
          <p:cNvPr id="5" name="Footer Placeholder 4">
            <a:extLst>
              <a:ext uri="{FF2B5EF4-FFF2-40B4-BE49-F238E27FC236}">
                <a16:creationId xmlns:a16="http://schemas.microsoft.com/office/drawing/2014/main" id="{70CA5052-4241-4066-8B02-C3B596A6B0E1}"/>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6" name="Slide Number Placeholder 5">
            <a:extLst>
              <a:ext uri="{FF2B5EF4-FFF2-40B4-BE49-F238E27FC236}">
                <a16:creationId xmlns:a16="http://schemas.microsoft.com/office/drawing/2014/main" id="{185BD616-F4A5-4E18-8554-E392B1E4B1AA}"/>
              </a:ext>
            </a:extLst>
          </p:cNvPr>
          <p:cNvSpPr>
            <a:spLocks noGrp="1"/>
          </p:cNvSpPr>
          <p:nvPr>
            <p:ph type="sldNum" sz="quarter" idx="12"/>
          </p:nvPr>
        </p:nvSpPr>
        <p:spPr/>
        <p:txBody>
          <a:bodyPr/>
          <a:lstStyle>
            <a:lvl1pPr>
              <a:defRPr/>
            </a:lvl1pPr>
          </a:lstStyle>
          <a:p>
            <a:pPr>
              <a:defRPr/>
            </a:pPr>
            <a:fld id="{45BE91F4-221C-4DB1-874A-5659C7D82D04}" type="slidenum">
              <a:rPr lang="en-ZA" altLang="en-US"/>
              <a:pPr>
                <a:defRPr/>
              </a:pPr>
              <a:t>‹#›</a:t>
            </a:fld>
            <a:endParaRPr lang="en-ZA" altLang="en-US"/>
          </a:p>
        </p:txBody>
      </p:sp>
    </p:spTree>
    <p:extLst>
      <p:ext uri="{BB962C8B-B14F-4D97-AF65-F5344CB8AC3E}">
        <p14:creationId xmlns:p14="http://schemas.microsoft.com/office/powerpoint/2010/main" val="2702806371"/>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Z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a:extLst>
              <a:ext uri="{FF2B5EF4-FFF2-40B4-BE49-F238E27FC236}">
                <a16:creationId xmlns:a16="http://schemas.microsoft.com/office/drawing/2014/main" id="{39C989A9-0A25-43DB-9DE8-7F531AD15FA5}"/>
              </a:ext>
            </a:extLst>
          </p:cNvPr>
          <p:cNvSpPr>
            <a:spLocks noGrp="1"/>
          </p:cNvSpPr>
          <p:nvPr>
            <p:ph type="dt" sz="half" idx="10"/>
          </p:nvPr>
        </p:nvSpPr>
        <p:spPr/>
        <p:txBody>
          <a:bodyPr/>
          <a:lstStyle>
            <a:lvl1pPr>
              <a:defRPr/>
            </a:lvl1pPr>
          </a:lstStyle>
          <a:p>
            <a:pPr>
              <a:defRPr/>
            </a:pPr>
            <a:fld id="{AAC796F7-06FA-4654-B7AC-FED1AFC3163B}" type="datetime1">
              <a:rPr lang="en-ZA"/>
              <a:pPr>
                <a:defRPr/>
              </a:pPr>
              <a:t>2024/03/27</a:t>
            </a:fld>
            <a:endParaRPr lang="en-ZA"/>
          </a:p>
        </p:txBody>
      </p:sp>
      <p:sp>
        <p:nvSpPr>
          <p:cNvPr id="5" name="Footer Placeholder 4">
            <a:extLst>
              <a:ext uri="{FF2B5EF4-FFF2-40B4-BE49-F238E27FC236}">
                <a16:creationId xmlns:a16="http://schemas.microsoft.com/office/drawing/2014/main" id="{99DB8DBF-4E9F-49F0-A6A2-F4F5E279FB29}"/>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6" name="Slide Number Placeholder 5">
            <a:extLst>
              <a:ext uri="{FF2B5EF4-FFF2-40B4-BE49-F238E27FC236}">
                <a16:creationId xmlns:a16="http://schemas.microsoft.com/office/drawing/2014/main" id="{E6D9C738-84AD-49F6-A91D-2470B86833EF}"/>
              </a:ext>
            </a:extLst>
          </p:cNvPr>
          <p:cNvSpPr>
            <a:spLocks noGrp="1"/>
          </p:cNvSpPr>
          <p:nvPr>
            <p:ph type="sldNum" sz="quarter" idx="12"/>
          </p:nvPr>
        </p:nvSpPr>
        <p:spPr/>
        <p:txBody>
          <a:bodyPr/>
          <a:lstStyle>
            <a:lvl1pPr>
              <a:defRPr/>
            </a:lvl1pPr>
          </a:lstStyle>
          <a:p>
            <a:pPr>
              <a:defRPr/>
            </a:pPr>
            <a:fld id="{E96949B0-1EE1-48E2-9E1A-348869F72511}" type="slidenum">
              <a:rPr lang="en-ZA" altLang="en-US"/>
              <a:pPr>
                <a:defRPr/>
              </a:pPr>
              <a:t>‹#›</a:t>
            </a:fld>
            <a:endParaRPr lang="en-ZA" altLang="en-US"/>
          </a:p>
        </p:txBody>
      </p:sp>
    </p:spTree>
    <p:extLst>
      <p:ext uri="{BB962C8B-B14F-4D97-AF65-F5344CB8AC3E}">
        <p14:creationId xmlns:p14="http://schemas.microsoft.com/office/powerpoint/2010/main" val="1123303679"/>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Content Placeholder 2"/>
          <p:cNvSpPr>
            <a:spLocks noGrp="1"/>
          </p:cNvSpPr>
          <p:nvPr>
            <p:ph sz="half" idx="1"/>
          </p:nvPr>
        </p:nvSpPr>
        <p:spPr>
          <a:xfrm>
            <a:off x="582084" y="1436689"/>
            <a:ext cx="5484283"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Content Placeholder 3"/>
          <p:cNvSpPr>
            <a:spLocks noGrp="1"/>
          </p:cNvSpPr>
          <p:nvPr>
            <p:ph sz="half" idx="2"/>
          </p:nvPr>
        </p:nvSpPr>
        <p:spPr>
          <a:xfrm>
            <a:off x="6269567" y="1436689"/>
            <a:ext cx="5484284" cy="5045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Date Placeholder 4">
            <a:extLst>
              <a:ext uri="{FF2B5EF4-FFF2-40B4-BE49-F238E27FC236}">
                <a16:creationId xmlns:a16="http://schemas.microsoft.com/office/drawing/2014/main" id="{061D04DF-89B6-492D-9B72-1AF2AE828D8E}"/>
              </a:ext>
            </a:extLst>
          </p:cNvPr>
          <p:cNvSpPr>
            <a:spLocks noGrp="1"/>
          </p:cNvSpPr>
          <p:nvPr>
            <p:ph type="dt" sz="half" idx="10"/>
          </p:nvPr>
        </p:nvSpPr>
        <p:spPr/>
        <p:txBody>
          <a:bodyPr/>
          <a:lstStyle>
            <a:lvl1pPr>
              <a:defRPr/>
            </a:lvl1pPr>
          </a:lstStyle>
          <a:p>
            <a:pPr>
              <a:defRPr/>
            </a:pPr>
            <a:fld id="{167F7D08-E57E-4AF4-BED8-6365F54DF610}" type="datetime1">
              <a:rPr lang="en-ZA"/>
              <a:pPr>
                <a:defRPr/>
              </a:pPr>
              <a:t>2024/03/27</a:t>
            </a:fld>
            <a:endParaRPr lang="en-ZA"/>
          </a:p>
        </p:txBody>
      </p:sp>
      <p:sp>
        <p:nvSpPr>
          <p:cNvPr id="6" name="Footer Placeholder 5">
            <a:extLst>
              <a:ext uri="{FF2B5EF4-FFF2-40B4-BE49-F238E27FC236}">
                <a16:creationId xmlns:a16="http://schemas.microsoft.com/office/drawing/2014/main" id="{A6530CA4-B705-4168-9D0E-D88577811C14}"/>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7" name="Slide Number Placeholder 6">
            <a:extLst>
              <a:ext uri="{FF2B5EF4-FFF2-40B4-BE49-F238E27FC236}">
                <a16:creationId xmlns:a16="http://schemas.microsoft.com/office/drawing/2014/main" id="{92EEBC44-EC1E-4D63-9F7D-C0100B24075D}"/>
              </a:ext>
            </a:extLst>
          </p:cNvPr>
          <p:cNvSpPr>
            <a:spLocks noGrp="1"/>
          </p:cNvSpPr>
          <p:nvPr>
            <p:ph type="sldNum" sz="quarter" idx="12"/>
          </p:nvPr>
        </p:nvSpPr>
        <p:spPr/>
        <p:txBody>
          <a:bodyPr/>
          <a:lstStyle>
            <a:lvl1pPr>
              <a:defRPr/>
            </a:lvl1pPr>
          </a:lstStyle>
          <a:p>
            <a:pPr>
              <a:defRPr/>
            </a:pPr>
            <a:fld id="{806B2A57-AB5B-4964-9EDE-49B4F2F391BF}" type="slidenum">
              <a:rPr lang="en-ZA" altLang="en-US"/>
              <a:pPr>
                <a:defRPr/>
              </a:pPr>
              <a:t>‹#›</a:t>
            </a:fld>
            <a:endParaRPr lang="en-ZA" altLang="en-US"/>
          </a:p>
        </p:txBody>
      </p:sp>
    </p:spTree>
    <p:extLst>
      <p:ext uri="{BB962C8B-B14F-4D97-AF65-F5344CB8AC3E}">
        <p14:creationId xmlns:p14="http://schemas.microsoft.com/office/powerpoint/2010/main" val="1417867919"/>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Z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7" name="Date Placeholder 6">
            <a:extLst>
              <a:ext uri="{FF2B5EF4-FFF2-40B4-BE49-F238E27FC236}">
                <a16:creationId xmlns:a16="http://schemas.microsoft.com/office/drawing/2014/main" id="{E841B6AF-2EC6-4BCC-AA71-2470588A8F3F}"/>
              </a:ext>
            </a:extLst>
          </p:cNvPr>
          <p:cNvSpPr>
            <a:spLocks noGrp="1"/>
          </p:cNvSpPr>
          <p:nvPr>
            <p:ph type="dt" sz="half" idx="10"/>
          </p:nvPr>
        </p:nvSpPr>
        <p:spPr/>
        <p:txBody>
          <a:bodyPr/>
          <a:lstStyle>
            <a:lvl1pPr>
              <a:defRPr/>
            </a:lvl1pPr>
          </a:lstStyle>
          <a:p>
            <a:pPr>
              <a:defRPr/>
            </a:pPr>
            <a:fld id="{FED626EE-DF67-402C-85AB-19151F1AD874}" type="datetime1">
              <a:rPr lang="en-ZA"/>
              <a:pPr>
                <a:defRPr/>
              </a:pPr>
              <a:t>2024/03/27</a:t>
            </a:fld>
            <a:endParaRPr lang="en-ZA"/>
          </a:p>
        </p:txBody>
      </p:sp>
      <p:sp>
        <p:nvSpPr>
          <p:cNvPr id="8" name="Footer Placeholder 7">
            <a:extLst>
              <a:ext uri="{FF2B5EF4-FFF2-40B4-BE49-F238E27FC236}">
                <a16:creationId xmlns:a16="http://schemas.microsoft.com/office/drawing/2014/main" id="{1F40EFAF-0DED-4F6A-B391-B4DA92C66A91}"/>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9" name="Slide Number Placeholder 8">
            <a:extLst>
              <a:ext uri="{FF2B5EF4-FFF2-40B4-BE49-F238E27FC236}">
                <a16:creationId xmlns:a16="http://schemas.microsoft.com/office/drawing/2014/main" id="{FFDDDFC6-859E-4BC0-805B-4D284FF8C3D4}"/>
              </a:ext>
            </a:extLst>
          </p:cNvPr>
          <p:cNvSpPr>
            <a:spLocks noGrp="1"/>
          </p:cNvSpPr>
          <p:nvPr>
            <p:ph type="sldNum" sz="quarter" idx="12"/>
          </p:nvPr>
        </p:nvSpPr>
        <p:spPr/>
        <p:txBody>
          <a:bodyPr/>
          <a:lstStyle>
            <a:lvl1pPr>
              <a:defRPr/>
            </a:lvl1pPr>
          </a:lstStyle>
          <a:p>
            <a:pPr>
              <a:defRPr/>
            </a:pPr>
            <a:fld id="{2E129CC5-8B54-411E-ADD9-E11BE466B454}" type="slidenum">
              <a:rPr lang="en-ZA" altLang="en-US"/>
              <a:pPr>
                <a:defRPr/>
              </a:pPr>
              <a:t>‹#›</a:t>
            </a:fld>
            <a:endParaRPr lang="en-ZA" altLang="en-US"/>
          </a:p>
        </p:txBody>
      </p:sp>
    </p:spTree>
    <p:extLst>
      <p:ext uri="{BB962C8B-B14F-4D97-AF65-F5344CB8AC3E}">
        <p14:creationId xmlns:p14="http://schemas.microsoft.com/office/powerpoint/2010/main" val="888261631"/>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A"/>
          </a:p>
        </p:txBody>
      </p:sp>
      <p:sp>
        <p:nvSpPr>
          <p:cNvPr id="3" name="Date Placeholder 2">
            <a:extLst>
              <a:ext uri="{FF2B5EF4-FFF2-40B4-BE49-F238E27FC236}">
                <a16:creationId xmlns:a16="http://schemas.microsoft.com/office/drawing/2014/main" id="{F0C52376-16BA-4784-B3A2-EBD0B6C64599}"/>
              </a:ext>
            </a:extLst>
          </p:cNvPr>
          <p:cNvSpPr>
            <a:spLocks noGrp="1"/>
          </p:cNvSpPr>
          <p:nvPr>
            <p:ph type="dt" sz="half" idx="10"/>
          </p:nvPr>
        </p:nvSpPr>
        <p:spPr/>
        <p:txBody>
          <a:bodyPr/>
          <a:lstStyle>
            <a:lvl1pPr>
              <a:defRPr/>
            </a:lvl1pPr>
          </a:lstStyle>
          <a:p>
            <a:pPr>
              <a:defRPr/>
            </a:pPr>
            <a:fld id="{48719020-1139-4C42-AC29-2C11A8A24D45}" type="datetime1">
              <a:rPr lang="en-ZA"/>
              <a:pPr>
                <a:defRPr/>
              </a:pPr>
              <a:t>2024/03/27</a:t>
            </a:fld>
            <a:endParaRPr lang="en-ZA"/>
          </a:p>
        </p:txBody>
      </p:sp>
      <p:sp>
        <p:nvSpPr>
          <p:cNvPr id="4" name="Footer Placeholder 3">
            <a:extLst>
              <a:ext uri="{FF2B5EF4-FFF2-40B4-BE49-F238E27FC236}">
                <a16:creationId xmlns:a16="http://schemas.microsoft.com/office/drawing/2014/main" id="{3D850312-8586-47E8-B7AF-82A833578965}"/>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5" name="Slide Number Placeholder 4">
            <a:extLst>
              <a:ext uri="{FF2B5EF4-FFF2-40B4-BE49-F238E27FC236}">
                <a16:creationId xmlns:a16="http://schemas.microsoft.com/office/drawing/2014/main" id="{598478EE-A54B-422F-BB87-1E0A0A3D9C35}"/>
              </a:ext>
            </a:extLst>
          </p:cNvPr>
          <p:cNvSpPr>
            <a:spLocks noGrp="1"/>
          </p:cNvSpPr>
          <p:nvPr>
            <p:ph type="sldNum" sz="quarter" idx="12"/>
          </p:nvPr>
        </p:nvSpPr>
        <p:spPr/>
        <p:txBody>
          <a:bodyPr/>
          <a:lstStyle>
            <a:lvl1pPr>
              <a:defRPr/>
            </a:lvl1pPr>
          </a:lstStyle>
          <a:p>
            <a:pPr>
              <a:defRPr/>
            </a:pPr>
            <a:fld id="{0F4D40D4-1CA3-482C-AD28-0A63A2E3C2D3}" type="slidenum">
              <a:rPr lang="en-ZA" altLang="en-US"/>
              <a:pPr>
                <a:defRPr/>
              </a:pPr>
              <a:t>‹#›</a:t>
            </a:fld>
            <a:endParaRPr lang="en-ZA" altLang="en-US"/>
          </a:p>
        </p:txBody>
      </p:sp>
    </p:spTree>
    <p:extLst>
      <p:ext uri="{BB962C8B-B14F-4D97-AF65-F5344CB8AC3E}">
        <p14:creationId xmlns:p14="http://schemas.microsoft.com/office/powerpoint/2010/main" val="3534120717"/>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155C98-C4DF-4CBB-9FF1-5CAAE7648DB1}"/>
              </a:ext>
            </a:extLst>
          </p:cNvPr>
          <p:cNvSpPr>
            <a:spLocks noGrp="1"/>
          </p:cNvSpPr>
          <p:nvPr>
            <p:ph type="dt" sz="half" idx="10"/>
          </p:nvPr>
        </p:nvSpPr>
        <p:spPr/>
        <p:txBody>
          <a:bodyPr/>
          <a:lstStyle>
            <a:lvl1pPr>
              <a:defRPr/>
            </a:lvl1pPr>
          </a:lstStyle>
          <a:p>
            <a:pPr>
              <a:defRPr/>
            </a:pPr>
            <a:fld id="{9D1FD213-5D18-44EF-884A-6B9182A0FCA8}" type="datetime1">
              <a:rPr lang="en-ZA"/>
              <a:pPr>
                <a:defRPr/>
              </a:pPr>
              <a:t>2024/03/27</a:t>
            </a:fld>
            <a:endParaRPr lang="en-ZA"/>
          </a:p>
        </p:txBody>
      </p:sp>
      <p:sp>
        <p:nvSpPr>
          <p:cNvPr id="3" name="Footer Placeholder 2">
            <a:extLst>
              <a:ext uri="{FF2B5EF4-FFF2-40B4-BE49-F238E27FC236}">
                <a16:creationId xmlns:a16="http://schemas.microsoft.com/office/drawing/2014/main" id="{C36FE855-90D6-40B0-8590-7CD30719C430}"/>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4" name="Slide Number Placeholder 3">
            <a:extLst>
              <a:ext uri="{FF2B5EF4-FFF2-40B4-BE49-F238E27FC236}">
                <a16:creationId xmlns:a16="http://schemas.microsoft.com/office/drawing/2014/main" id="{9C652496-AF72-41E9-B0E7-1E49578EEA9F}"/>
              </a:ext>
            </a:extLst>
          </p:cNvPr>
          <p:cNvSpPr>
            <a:spLocks noGrp="1"/>
          </p:cNvSpPr>
          <p:nvPr>
            <p:ph type="sldNum" sz="quarter" idx="12"/>
          </p:nvPr>
        </p:nvSpPr>
        <p:spPr/>
        <p:txBody>
          <a:bodyPr/>
          <a:lstStyle>
            <a:lvl1pPr>
              <a:defRPr/>
            </a:lvl1pPr>
          </a:lstStyle>
          <a:p>
            <a:pPr>
              <a:defRPr/>
            </a:pPr>
            <a:fld id="{33073430-0A0F-45D5-9F75-8997B7F4D45B}" type="slidenum">
              <a:rPr lang="en-ZA" altLang="en-US"/>
              <a:pPr>
                <a:defRPr/>
              </a:pPr>
              <a:t>‹#›</a:t>
            </a:fld>
            <a:endParaRPr lang="en-ZA" altLang="en-US"/>
          </a:p>
        </p:txBody>
      </p:sp>
    </p:spTree>
    <p:extLst>
      <p:ext uri="{BB962C8B-B14F-4D97-AF65-F5344CB8AC3E}">
        <p14:creationId xmlns:p14="http://schemas.microsoft.com/office/powerpoint/2010/main" val="3844676452"/>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Z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7A3B9A8F-17F3-4273-A177-356B4E775B7F}"/>
              </a:ext>
            </a:extLst>
          </p:cNvPr>
          <p:cNvSpPr>
            <a:spLocks noGrp="1"/>
          </p:cNvSpPr>
          <p:nvPr>
            <p:ph type="dt" sz="half" idx="10"/>
          </p:nvPr>
        </p:nvSpPr>
        <p:spPr/>
        <p:txBody>
          <a:bodyPr/>
          <a:lstStyle>
            <a:lvl1pPr>
              <a:defRPr/>
            </a:lvl1pPr>
          </a:lstStyle>
          <a:p>
            <a:pPr>
              <a:defRPr/>
            </a:pPr>
            <a:fld id="{5DEE1BAE-36A1-498B-9896-3B7071863779}" type="datetime1">
              <a:rPr lang="en-ZA"/>
              <a:pPr>
                <a:defRPr/>
              </a:pPr>
              <a:t>2024/03/27</a:t>
            </a:fld>
            <a:endParaRPr lang="en-ZA"/>
          </a:p>
        </p:txBody>
      </p:sp>
      <p:sp>
        <p:nvSpPr>
          <p:cNvPr id="6" name="Footer Placeholder 5">
            <a:extLst>
              <a:ext uri="{FF2B5EF4-FFF2-40B4-BE49-F238E27FC236}">
                <a16:creationId xmlns:a16="http://schemas.microsoft.com/office/drawing/2014/main" id="{DC4AA332-A85F-4950-AA36-A1C734F1EEB7}"/>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7" name="Slide Number Placeholder 6">
            <a:extLst>
              <a:ext uri="{FF2B5EF4-FFF2-40B4-BE49-F238E27FC236}">
                <a16:creationId xmlns:a16="http://schemas.microsoft.com/office/drawing/2014/main" id="{E44B16EA-79EA-42B7-918A-152551FCFDF4}"/>
              </a:ext>
            </a:extLst>
          </p:cNvPr>
          <p:cNvSpPr>
            <a:spLocks noGrp="1"/>
          </p:cNvSpPr>
          <p:nvPr>
            <p:ph type="sldNum" sz="quarter" idx="12"/>
          </p:nvPr>
        </p:nvSpPr>
        <p:spPr/>
        <p:txBody>
          <a:bodyPr/>
          <a:lstStyle>
            <a:lvl1pPr>
              <a:defRPr/>
            </a:lvl1pPr>
          </a:lstStyle>
          <a:p>
            <a:pPr>
              <a:defRPr/>
            </a:pPr>
            <a:fld id="{5D40A659-B638-4F14-942D-641124A50B8C}" type="slidenum">
              <a:rPr lang="en-ZA" altLang="en-US"/>
              <a:pPr>
                <a:defRPr/>
              </a:pPr>
              <a:t>‹#›</a:t>
            </a:fld>
            <a:endParaRPr lang="en-ZA" altLang="en-US"/>
          </a:p>
        </p:txBody>
      </p:sp>
    </p:spTree>
    <p:extLst>
      <p:ext uri="{BB962C8B-B14F-4D97-AF65-F5344CB8AC3E}">
        <p14:creationId xmlns:p14="http://schemas.microsoft.com/office/powerpoint/2010/main" val="2485562131"/>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Z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ZA"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18B8B7B7-0D28-40A9-A04D-5CEB244527F8}"/>
              </a:ext>
            </a:extLst>
          </p:cNvPr>
          <p:cNvSpPr>
            <a:spLocks noGrp="1"/>
          </p:cNvSpPr>
          <p:nvPr>
            <p:ph type="dt" sz="half" idx="10"/>
          </p:nvPr>
        </p:nvSpPr>
        <p:spPr/>
        <p:txBody>
          <a:bodyPr/>
          <a:lstStyle>
            <a:lvl1pPr>
              <a:defRPr/>
            </a:lvl1pPr>
          </a:lstStyle>
          <a:p>
            <a:pPr>
              <a:defRPr/>
            </a:pPr>
            <a:fld id="{AB2D457B-D1CF-4555-858D-6DC6F3C4B9BB}" type="datetime1">
              <a:rPr lang="en-ZA"/>
              <a:pPr>
                <a:defRPr/>
              </a:pPr>
              <a:t>2024/03/27</a:t>
            </a:fld>
            <a:endParaRPr lang="en-ZA"/>
          </a:p>
        </p:txBody>
      </p:sp>
      <p:sp>
        <p:nvSpPr>
          <p:cNvPr id="6" name="Footer Placeholder 5">
            <a:extLst>
              <a:ext uri="{FF2B5EF4-FFF2-40B4-BE49-F238E27FC236}">
                <a16:creationId xmlns:a16="http://schemas.microsoft.com/office/drawing/2014/main" id="{C933F6FA-844C-4A37-9361-B80ECA801830}"/>
              </a:ext>
            </a:extLst>
          </p:cNvPr>
          <p:cNvSpPr>
            <a:spLocks noGrp="1"/>
          </p:cNvSpPr>
          <p:nvPr>
            <p:ph type="ftr" sz="quarter" idx="11"/>
          </p:nvPr>
        </p:nvSpPr>
        <p:spPr>
          <a:xfrm>
            <a:off x="4176185" y="6453189"/>
            <a:ext cx="3839633" cy="268287"/>
          </a:xfrm>
          <a:prstGeom prst="rect">
            <a:avLst/>
          </a:prstGeom>
        </p:spPr>
        <p:txBody>
          <a:bodyPr/>
          <a:lstStyle>
            <a:lvl1pPr eaLnBrk="1" hangingPunct="1">
              <a:defRPr>
                <a:latin typeface="Arial" charset="0"/>
                <a:cs typeface="Arial" charset="0"/>
              </a:defRPr>
            </a:lvl1pPr>
          </a:lstStyle>
          <a:p>
            <a:pPr>
              <a:defRPr/>
            </a:pPr>
            <a:endParaRPr lang="en-ZA"/>
          </a:p>
        </p:txBody>
      </p:sp>
      <p:sp>
        <p:nvSpPr>
          <p:cNvPr id="7" name="Slide Number Placeholder 6">
            <a:extLst>
              <a:ext uri="{FF2B5EF4-FFF2-40B4-BE49-F238E27FC236}">
                <a16:creationId xmlns:a16="http://schemas.microsoft.com/office/drawing/2014/main" id="{9D61D2EE-4613-410D-B103-D155922A042F}"/>
              </a:ext>
            </a:extLst>
          </p:cNvPr>
          <p:cNvSpPr>
            <a:spLocks noGrp="1"/>
          </p:cNvSpPr>
          <p:nvPr>
            <p:ph type="sldNum" sz="quarter" idx="12"/>
          </p:nvPr>
        </p:nvSpPr>
        <p:spPr/>
        <p:txBody>
          <a:bodyPr/>
          <a:lstStyle>
            <a:lvl1pPr>
              <a:defRPr/>
            </a:lvl1pPr>
          </a:lstStyle>
          <a:p>
            <a:pPr>
              <a:defRPr/>
            </a:pPr>
            <a:fld id="{8851492F-C477-4AAD-B0B5-9DB3FFAD0978}" type="slidenum">
              <a:rPr lang="en-ZA" altLang="en-US"/>
              <a:pPr>
                <a:defRPr/>
              </a:pPr>
              <a:t>‹#›</a:t>
            </a:fld>
            <a:endParaRPr lang="en-ZA" altLang="en-US"/>
          </a:p>
        </p:txBody>
      </p:sp>
    </p:spTree>
    <p:extLst>
      <p:ext uri="{BB962C8B-B14F-4D97-AF65-F5344CB8AC3E}">
        <p14:creationId xmlns:p14="http://schemas.microsoft.com/office/powerpoint/2010/main" val="1248260110"/>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43" descr="logo small">
            <a:extLst>
              <a:ext uri="{FF2B5EF4-FFF2-40B4-BE49-F238E27FC236}">
                <a16:creationId xmlns:a16="http://schemas.microsoft.com/office/drawing/2014/main" id="{B483887C-4C1A-4AB8-B8BE-1F999C23C961}"/>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0217151" y="341313"/>
            <a:ext cx="1564216"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7" descr="topsolid">
            <a:extLst>
              <a:ext uri="{FF2B5EF4-FFF2-40B4-BE49-F238E27FC236}">
                <a16:creationId xmlns:a16="http://schemas.microsoft.com/office/drawing/2014/main" id="{2989F8C4-5234-4333-8A67-CC2BC90E4E51}"/>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 y="0"/>
            <a:ext cx="10121900"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2">
            <a:extLst>
              <a:ext uri="{FF2B5EF4-FFF2-40B4-BE49-F238E27FC236}">
                <a16:creationId xmlns:a16="http://schemas.microsoft.com/office/drawing/2014/main" id="{21320E98-3CAD-450B-8D4C-0FA3FD2AA7B8}"/>
              </a:ext>
            </a:extLst>
          </p:cNvPr>
          <p:cNvSpPr>
            <a:spLocks noGrp="1" noChangeArrowheads="1"/>
          </p:cNvSpPr>
          <p:nvPr>
            <p:ph type="title"/>
          </p:nvPr>
        </p:nvSpPr>
        <p:spPr bwMode="auto">
          <a:xfrm>
            <a:off x="582084" y="166688"/>
            <a:ext cx="8693149"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ZA" altLang="en-US"/>
              <a:t>Click to edit Master title style</a:t>
            </a:r>
          </a:p>
        </p:txBody>
      </p:sp>
      <p:sp>
        <p:nvSpPr>
          <p:cNvPr id="1029" name="Rectangle 3">
            <a:extLst>
              <a:ext uri="{FF2B5EF4-FFF2-40B4-BE49-F238E27FC236}">
                <a16:creationId xmlns:a16="http://schemas.microsoft.com/office/drawing/2014/main" id="{8EA8F96A-C48F-4372-9463-24F1BCFF8C44}"/>
              </a:ext>
            </a:extLst>
          </p:cNvPr>
          <p:cNvSpPr>
            <a:spLocks noGrp="1" noChangeArrowheads="1"/>
          </p:cNvSpPr>
          <p:nvPr>
            <p:ph type="body" idx="1"/>
          </p:nvPr>
        </p:nvSpPr>
        <p:spPr bwMode="auto">
          <a:xfrm>
            <a:off x="582085" y="1436689"/>
            <a:ext cx="11171767" cy="504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ZA" altLang="en-US"/>
              <a:t>Click to edit Master text styles</a:t>
            </a:r>
          </a:p>
          <a:p>
            <a:pPr lvl="1"/>
            <a:r>
              <a:rPr lang="en-ZA" altLang="en-US"/>
              <a:t>Second level</a:t>
            </a:r>
          </a:p>
          <a:p>
            <a:pPr lvl="2"/>
            <a:r>
              <a:rPr lang="en-ZA" altLang="en-US"/>
              <a:t>Third level</a:t>
            </a:r>
          </a:p>
          <a:p>
            <a:pPr lvl="3"/>
            <a:r>
              <a:rPr lang="en-ZA" altLang="en-US"/>
              <a:t>Fourth level</a:t>
            </a:r>
          </a:p>
          <a:p>
            <a:pPr lvl="4"/>
            <a:r>
              <a:rPr lang="en-ZA" altLang="en-US"/>
              <a:t>Fifth level</a:t>
            </a:r>
          </a:p>
        </p:txBody>
      </p:sp>
      <p:sp>
        <p:nvSpPr>
          <p:cNvPr id="1061" name="Rectangle 37">
            <a:extLst>
              <a:ext uri="{FF2B5EF4-FFF2-40B4-BE49-F238E27FC236}">
                <a16:creationId xmlns:a16="http://schemas.microsoft.com/office/drawing/2014/main" id="{01E646F6-6F92-49ED-8B91-D86C7DEFE6AB}"/>
              </a:ext>
            </a:extLst>
          </p:cNvPr>
          <p:cNvSpPr>
            <a:spLocks noGrp="1" noChangeArrowheads="1"/>
          </p:cNvSpPr>
          <p:nvPr>
            <p:ph type="dt" sz="half" idx="2"/>
          </p:nvPr>
        </p:nvSpPr>
        <p:spPr bwMode="auto">
          <a:xfrm>
            <a:off x="609601" y="6453189"/>
            <a:ext cx="2317751" cy="268287"/>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000">
                <a:solidFill>
                  <a:srgbClr val="83725B"/>
                </a:solidFill>
                <a:latin typeface="Arial" charset="0"/>
                <a:cs typeface="Arial" charset="0"/>
              </a:defRPr>
            </a:lvl1pPr>
          </a:lstStyle>
          <a:p>
            <a:pPr>
              <a:defRPr/>
            </a:pPr>
            <a:fld id="{8FE0E279-D48C-4F71-AFDC-551F52B887FA}" type="datetime1">
              <a:rPr lang="en-ZA"/>
              <a:pPr>
                <a:defRPr/>
              </a:pPr>
              <a:t>2024/03/27</a:t>
            </a:fld>
            <a:endParaRPr lang="en-ZA"/>
          </a:p>
        </p:txBody>
      </p:sp>
      <p:sp>
        <p:nvSpPr>
          <p:cNvPr id="1063" name="Rectangle 39">
            <a:extLst>
              <a:ext uri="{FF2B5EF4-FFF2-40B4-BE49-F238E27FC236}">
                <a16:creationId xmlns:a16="http://schemas.microsoft.com/office/drawing/2014/main" id="{F7A7D25A-F580-4FC7-9142-7552D209C26D}"/>
              </a:ext>
            </a:extLst>
          </p:cNvPr>
          <p:cNvSpPr>
            <a:spLocks noGrp="1" noChangeArrowheads="1"/>
          </p:cNvSpPr>
          <p:nvPr>
            <p:ph type="sldNum" sz="quarter" idx="4"/>
          </p:nvPr>
        </p:nvSpPr>
        <p:spPr bwMode="auto">
          <a:xfrm>
            <a:off x="5232400" y="6453189"/>
            <a:ext cx="1246717" cy="268287"/>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eaLnBrk="1" hangingPunct="1">
              <a:defRPr sz="1000">
                <a:solidFill>
                  <a:srgbClr val="83725B"/>
                </a:solidFill>
              </a:defRPr>
            </a:lvl1pPr>
          </a:lstStyle>
          <a:p>
            <a:pPr>
              <a:defRPr/>
            </a:pPr>
            <a:fld id="{F9C536C3-C2A0-4A1C-9DAB-223EEF7FCC1B}" type="slidenum">
              <a:rPr lang="en-ZA" altLang="en-US"/>
              <a:pPr>
                <a:defRPr/>
              </a:pPr>
              <a:t>‹#›</a:t>
            </a:fld>
            <a:endParaRPr lang="en-ZA" altLang="en-US"/>
          </a:p>
        </p:txBody>
      </p:sp>
    </p:spTree>
  </p:cSld>
  <p:clrMap bg1="lt1" tx1="dk1" bg2="lt2" tx2="dk2" accent1="accent1" accent2="accent2" accent3="accent3" accent4="accent4" accent5="accent5" accent6="accent6" hlink="hlink" folHlink="folHlink"/>
  <p:sldLayoutIdLst>
    <p:sldLayoutId id="2147484897" r:id="rId1"/>
    <p:sldLayoutId id="2147484898" r:id="rId2"/>
    <p:sldLayoutId id="2147484899" r:id="rId3"/>
    <p:sldLayoutId id="2147484900" r:id="rId4"/>
    <p:sldLayoutId id="2147484901" r:id="rId5"/>
    <p:sldLayoutId id="2147484902" r:id="rId6"/>
    <p:sldLayoutId id="2147484903" r:id="rId7"/>
    <p:sldLayoutId id="2147484904" r:id="rId8"/>
    <p:sldLayoutId id="2147484905" r:id="rId9"/>
    <p:sldLayoutId id="2147484906" r:id="rId10"/>
    <p:sldLayoutId id="2147484907" r:id="rId11"/>
    <p:sldLayoutId id="2147484908" r:id="rId12"/>
  </p:sldLayoutIdLst>
  <p:transition spd="slow">
    <p:fade/>
  </p:transition>
  <p:hf hdr="0" ftr="0"/>
  <p:txStyles>
    <p:titleStyle>
      <a:lvl1pPr algn="l" rtl="0" eaLnBrk="0" fontAlgn="base" hangingPunct="0">
        <a:lnSpc>
          <a:spcPct val="85000"/>
        </a:lnSpc>
        <a:spcBef>
          <a:spcPct val="0"/>
        </a:spcBef>
        <a:spcAft>
          <a:spcPct val="0"/>
        </a:spcAft>
        <a:defRPr sz="2400">
          <a:solidFill>
            <a:schemeClr val="bg1"/>
          </a:solidFill>
          <a:latin typeface="+mj-lt"/>
          <a:ea typeface="+mj-ea"/>
          <a:cs typeface="+mj-cs"/>
        </a:defRPr>
      </a:lvl1pPr>
      <a:lvl2pPr algn="l" rtl="0" eaLnBrk="0" fontAlgn="base" hangingPunct="0">
        <a:lnSpc>
          <a:spcPct val="85000"/>
        </a:lnSpc>
        <a:spcBef>
          <a:spcPct val="0"/>
        </a:spcBef>
        <a:spcAft>
          <a:spcPct val="0"/>
        </a:spcAft>
        <a:defRPr sz="2400">
          <a:solidFill>
            <a:schemeClr val="bg1"/>
          </a:solidFill>
          <a:latin typeface="Arial" charset="0"/>
          <a:cs typeface="Arial" charset="0"/>
        </a:defRPr>
      </a:lvl2pPr>
      <a:lvl3pPr algn="l" rtl="0" eaLnBrk="0" fontAlgn="base" hangingPunct="0">
        <a:lnSpc>
          <a:spcPct val="85000"/>
        </a:lnSpc>
        <a:spcBef>
          <a:spcPct val="0"/>
        </a:spcBef>
        <a:spcAft>
          <a:spcPct val="0"/>
        </a:spcAft>
        <a:defRPr sz="2400">
          <a:solidFill>
            <a:schemeClr val="bg1"/>
          </a:solidFill>
          <a:latin typeface="Arial" charset="0"/>
          <a:cs typeface="Arial" charset="0"/>
        </a:defRPr>
      </a:lvl3pPr>
      <a:lvl4pPr algn="l" rtl="0" eaLnBrk="0" fontAlgn="base" hangingPunct="0">
        <a:lnSpc>
          <a:spcPct val="85000"/>
        </a:lnSpc>
        <a:spcBef>
          <a:spcPct val="0"/>
        </a:spcBef>
        <a:spcAft>
          <a:spcPct val="0"/>
        </a:spcAft>
        <a:defRPr sz="2400">
          <a:solidFill>
            <a:schemeClr val="bg1"/>
          </a:solidFill>
          <a:latin typeface="Arial" charset="0"/>
          <a:cs typeface="Arial" charset="0"/>
        </a:defRPr>
      </a:lvl4pPr>
      <a:lvl5pPr algn="l" rtl="0" eaLnBrk="0" fontAlgn="base" hangingPunct="0">
        <a:lnSpc>
          <a:spcPct val="85000"/>
        </a:lnSpc>
        <a:spcBef>
          <a:spcPct val="0"/>
        </a:spcBef>
        <a:spcAft>
          <a:spcPct val="0"/>
        </a:spcAft>
        <a:defRPr sz="2400">
          <a:solidFill>
            <a:schemeClr val="bg1"/>
          </a:solidFill>
          <a:latin typeface="Arial" charset="0"/>
          <a:cs typeface="Arial" charset="0"/>
        </a:defRPr>
      </a:lvl5pPr>
      <a:lvl6pPr marL="457200" algn="l" rtl="0" fontAlgn="base">
        <a:lnSpc>
          <a:spcPct val="85000"/>
        </a:lnSpc>
        <a:spcBef>
          <a:spcPct val="0"/>
        </a:spcBef>
        <a:spcAft>
          <a:spcPct val="0"/>
        </a:spcAft>
        <a:defRPr sz="2400">
          <a:solidFill>
            <a:schemeClr val="bg1"/>
          </a:solidFill>
          <a:latin typeface="Arial" charset="0"/>
          <a:cs typeface="Arial" charset="0"/>
        </a:defRPr>
      </a:lvl6pPr>
      <a:lvl7pPr marL="914400" algn="l" rtl="0" fontAlgn="base">
        <a:lnSpc>
          <a:spcPct val="85000"/>
        </a:lnSpc>
        <a:spcBef>
          <a:spcPct val="0"/>
        </a:spcBef>
        <a:spcAft>
          <a:spcPct val="0"/>
        </a:spcAft>
        <a:defRPr sz="2400">
          <a:solidFill>
            <a:schemeClr val="bg1"/>
          </a:solidFill>
          <a:latin typeface="Arial" charset="0"/>
          <a:cs typeface="Arial" charset="0"/>
        </a:defRPr>
      </a:lvl7pPr>
      <a:lvl8pPr marL="1371600" algn="l" rtl="0" fontAlgn="base">
        <a:lnSpc>
          <a:spcPct val="85000"/>
        </a:lnSpc>
        <a:spcBef>
          <a:spcPct val="0"/>
        </a:spcBef>
        <a:spcAft>
          <a:spcPct val="0"/>
        </a:spcAft>
        <a:defRPr sz="2400">
          <a:solidFill>
            <a:schemeClr val="bg1"/>
          </a:solidFill>
          <a:latin typeface="Arial" charset="0"/>
          <a:cs typeface="Arial" charset="0"/>
        </a:defRPr>
      </a:lvl8pPr>
      <a:lvl9pPr marL="1828800" algn="l" rtl="0" fontAlgn="base">
        <a:lnSpc>
          <a:spcPct val="85000"/>
        </a:lnSpc>
        <a:spcBef>
          <a:spcPct val="0"/>
        </a:spcBef>
        <a:spcAft>
          <a:spcPct val="0"/>
        </a:spcAft>
        <a:defRPr sz="2400">
          <a:solidFill>
            <a:schemeClr val="bg1"/>
          </a:solidFill>
          <a:latin typeface="Arial" charset="0"/>
          <a:cs typeface="Arial" charset="0"/>
        </a:defRPr>
      </a:lvl9pPr>
    </p:titleStyle>
    <p:body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mailto:rozanib@eskom.co.z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11EFA0-1830-48BC-89BC-E4B2E7C5FC33}"/>
              </a:ext>
            </a:extLst>
          </p:cNvPr>
          <p:cNvSpPr/>
          <p:nvPr/>
        </p:nvSpPr>
        <p:spPr>
          <a:xfrm>
            <a:off x="1524001" y="0"/>
            <a:ext cx="305911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grpSp>
        <p:nvGrpSpPr>
          <p:cNvPr id="16387" name="Group 162">
            <a:extLst>
              <a:ext uri="{FF2B5EF4-FFF2-40B4-BE49-F238E27FC236}">
                <a16:creationId xmlns:a16="http://schemas.microsoft.com/office/drawing/2014/main" id="{9071E191-47FA-44BD-8FF8-EE36D5C629EE}"/>
              </a:ext>
            </a:extLst>
          </p:cNvPr>
          <p:cNvGrpSpPr>
            <a:grpSpLocks/>
          </p:cNvGrpSpPr>
          <p:nvPr/>
        </p:nvGrpSpPr>
        <p:grpSpPr bwMode="auto">
          <a:xfrm>
            <a:off x="191344" y="0"/>
            <a:ext cx="9148763" cy="6858000"/>
            <a:chOff x="-3" y="0"/>
            <a:chExt cx="5763" cy="4320"/>
          </a:xfrm>
        </p:grpSpPr>
        <p:pic>
          <p:nvPicPr>
            <p:cNvPr id="16442" name="Picture 23" descr="dd">
              <a:extLst>
                <a:ext uri="{FF2B5EF4-FFF2-40B4-BE49-F238E27FC236}">
                  <a16:creationId xmlns:a16="http://schemas.microsoft.com/office/drawing/2014/main" id="{69880A87-53AB-41A1-89A2-883A11B50E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0"/>
              <a:ext cx="115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43" name="Rectangle 91">
              <a:extLst>
                <a:ext uri="{FF2B5EF4-FFF2-40B4-BE49-F238E27FC236}">
                  <a16:creationId xmlns:a16="http://schemas.microsoft.com/office/drawing/2014/main" id="{77B48A08-1794-4E6B-B927-016DD2CC8859}"/>
                </a:ext>
              </a:extLst>
            </p:cNvPr>
            <p:cNvSpPr>
              <a:spLocks noChangeArrowheads="1"/>
            </p:cNvSpPr>
            <p:nvPr/>
          </p:nvSpPr>
          <p:spPr bwMode="auto">
            <a:xfrm>
              <a:off x="-3" y="0"/>
              <a:ext cx="5763"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grpSp>
        <p:nvGrpSpPr>
          <p:cNvPr id="16388" name="Group 155">
            <a:extLst>
              <a:ext uri="{FF2B5EF4-FFF2-40B4-BE49-F238E27FC236}">
                <a16:creationId xmlns:a16="http://schemas.microsoft.com/office/drawing/2014/main" id="{9AAB2024-242D-4E46-A9B9-BCAD3EB4AE78}"/>
              </a:ext>
            </a:extLst>
          </p:cNvPr>
          <p:cNvGrpSpPr>
            <a:grpSpLocks/>
          </p:cNvGrpSpPr>
          <p:nvPr/>
        </p:nvGrpSpPr>
        <p:grpSpPr bwMode="auto">
          <a:xfrm>
            <a:off x="1781175" y="1201738"/>
            <a:ext cx="2482850" cy="2444750"/>
            <a:chOff x="162" y="757"/>
            <a:chExt cx="1564" cy="1540"/>
          </a:xfrm>
        </p:grpSpPr>
        <p:sp>
          <p:nvSpPr>
            <p:cNvPr id="16437" name="Oval 101">
              <a:extLst>
                <a:ext uri="{FF2B5EF4-FFF2-40B4-BE49-F238E27FC236}">
                  <a16:creationId xmlns:a16="http://schemas.microsoft.com/office/drawing/2014/main" id="{8B9AF926-593C-48B4-B2FF-FE3E6B79D166}"/>
                </a:ext>
              </a:extLst>
            </p:cNvPr>
            <p:cNvSpPr>
              <a:spLocks noChangeArrowheads="1"/>
            </p:cNvSpPr>
            <p:nvPr/>
          </p:nvSpPr>
          <p:spPr bwMode="auto">
            <a:xfrm>
              <a:off x="232" y="819"/>
              <a:ext cx="1448" cy="1447"/>
            </a:xfrm>
            <a:prstGeom prst="ellipse">
              <a:avLst/>
            </a:prstGeom>
            <a:solidFill>
              <a:srgbClr val="83725B"/>
            </a:solidFill>
            <a:ln w="9525">
              <a:solidFill>
                <a:srgbClr val="83725B"/>
              </a:solidFill>
              <a:round/>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8" name="Oval 103">
              <a:extLst>
                <a:ext uri="{FF2B5EF4-FFF2-40B4-BE49-F238E27FC236}">
                  <a16:creationId xmlns:a16="http://schemas.microsoft.com/office/drawing/2014/main" id="{CA3F5B6E-9436-469B-87B0-6E379223AD57}"/>
                </a:ext>
              </a:extLst>
            </p:cNvPr>
            <p:cNvSpPr>
              <a:spLocks noChangeArrowheads="1"/>
            </p:cNvSpPr>
            <p:nvPr/>
          </p:nvSpPr>
          <p:spPr bwMode="auto">
            <a:xfrm>
              <a:off x="217" y="772"/>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9" name="Oval 104">
              <a:extLst>
                <a:ext uri="{FF2B5EF4-FFF2-40B4-BE49-F238E27FC236}">
                  <a16:creationId xmlns:a16="http://schemas.microsoft.com/office/drawing/2014/main" id="{87CD742C-123F-4314-A770-489EA66771D2}"/>
                </a:ext>
              </a:extLst>
            </p:cNvPr>
            <p:cNvSpPr>
              <a:spLocks noChangeArrowheads="1"/>
            </p:cNvSpPr>
            <p:nvPr/>
          </p:nvSpPr>
          <p:spPr bwMode="auto">
            <a:xfrm>
              <a:off x="162" y="772"/>
              <a:ext cx="1487"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40" name="Oval 105">
              <a:extLst>
                <a:ext uri="{FF2B5EF4-FFF2-40B4-BE49-F238E27FC236}">
                  <a16:creationId xmlns:a16="http://schemas.microsoft.com/office/drawing/2014/main" id="{E6F159F1-5B03-4CA0-BA8D-1B832A6C062C}"/>
                </a:ext>
              </a:extLst>
            </p:cNvPr>
            <p:cNvSpPr>
              <a:spLocks noChangeArrowheads="1"/>
            </p:cNvSpPr>
            <p:nvPr/>
          </p:nvSpPr>
          <p:spPr bwMode="auto">
            <a:xfrm>
              <a:off x="240" y="803"/>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41" name="Oval 106">
              <a:extLst>
                <a:ext uri="{FF2B5EF4-FFF2-40B4-BE49-F238E27FC236}">
                  <a16:creationId xmlns:a16="http://schemas.microsoft.com/office/drawing/2014/main" id="{A442228B-D847-48F2-A233-7C8E668D7C6E}"/>
                </a:ext>
              </a:extLst>
            </p:cNvPr>
            <p:cNvSpPr>
              <a:spLocks noChangeArrowheads="1"/>
            </p:cNvSpPr>
            <p:nvPr/>
          </p:nvSpPr>
          <p:spPr bwMode="auto">
            <a:xfrm>
              <a:off x="194"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sp>
        <p:nvSpPr>
          <p:cNvPr id="19462" name="Oval 102">
            <a:extLst>
              <a:ext uri="{FF2B5EF4-FFF2-40B4-BE49-F238E27FC236}">
                <a16:creationId xmlns:a16="http://schemas.microsoft.com/office/drawing/2014/main" id="{03472506-DEEB-42AE-8E76-0DB1BF1D4467}"/>
              </a:ext>
            </a:extLst>
          </p:cNvPr>
          <p:cNvSpPr>
            <a:spLocks noChangeArrowheads="1"/>
          </p:cNvSpPr>
          <p:nvPr/>
        </p:nvSpPr>
        <p:spPr bwMode="auto">
          <a:xfrm>
            <a:off x="1960564" y="1362075"/>
            <a:ext cx="2162175" cy="2173288"/>
          </a:xfrm>
          <a:prstGeom prst="ellipse">
            <a:avLst/>
          </a:prstGeom>
          <a:blipFill dpi="0" rotWithShape="1">
            <a:blip r:embed="rId3"/>
            <a:srcRect/>
            <a:stretch>
              <a:fillRect t="-166" b="-166"/>
            </a:stretch>
          </a:blipFill>
          <a:ln>
            <a:noFill/>
          </a:ln>
        </p:spPr>
        <p:txBody>
          <a:bodyPr anchor="ctr"/>
          <a:lstStyle/>
          <a:p>
            <a:pPr algn="ctr" eaLnBrk="1" hangingPunct="1">
              <a:defRPr/>
            </a:pPr>
            <a:endParaRPr lang="en-ZA" sz="1000" dirty="0">
              <a:latin typeface="Arial" charset="0"/>
              <a:cs typeface="Arial" charset="0"/>
            </a:endParaRPr>
          </a:p>
        </p:txBody>
      </p:sp>
      <p:grpSp>
        <p:nvGrpSpPr>
          <p:cNvPr id="16392" name="Group 156">
            <a:extLst>
              <a:ext uri="{FF2B5EF4-FFF2-40B4-BE49-F238E27FC236}">
                <a16:creationId xmlns:a16="http://schemas.microsoft.com/office/drawing/2014/main" id="{15612A47-27CE-41B1-852F-FE8FDECA3AF1}"/>
              </a:ext>
            </a:extLst>
          </p:cNvPr>
          <p:cNvGrpSpPr>
            <a:grpSpLocks/>
          </p:cNvGrpSpPr>
          <p:nvPr/>
        </p:nvGrpSpPr>
        <p:grpSpPr bwMode="auto">
          <a:xfrm>
            <a:off x="1695450" y="1201738"/>
            <a:ext cx="2643188" cy="2493962"/>
            <a:chOff x="108" y="757"/>
            <a:chExt cx="1665" cy="1571"/>
          </a:xfrm>
        </p:grpSpPr>
        <p:sp>
          <p:nvSpPr>
            <p:cNvPr id="16434" name="Oval 107">
              <a:extLst>
                <a:ext uri="{FF2B5EF4-FFF2-40B4-BE49-F238E27FC236}">
                  <a16:creationId xmlns:a16="http://schemas.microsoft.com/office/drawing/2014/main" id="{6CCB7AC8-39D8-4358-9837-E4F1CCFAC64A}"/>
                </a:ext>
              </a:extLst>
            </p:cNvPr>
            <p:cNvSpPr>
              <a:spLocks noChangeArrowheads="1"/>
            </p:cNvSpPr>
            <p:nvPr/>
          </p:nvSpPr>
          <p:spPr bwMode="auto">
            <a:xfrm>
              <a:off x="279"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5" name="Oval 108">
              <a:extLst>
                <a:ext uri="{FF2B5EF4-FFF2-40B4-BE49-F238E27FC236}">
                  <a16:creationId xmlns:a16="http://schemas.microsoft.com/office/drawing/2014/main" id="{0CD65B9F-FB34-4354-B9E9-5DDD640CDDB2}"/>
                </a:ext>
              </a:extLst>
            </p:cNvPr>
            <p:cNvSpPr>
              <a:spLocks noChangeArrowheads="1"/>
            </p:cNvSpPr>
            <p:nvPr/>
          </p:nvSpPr>
          <p:spPr bwMode="auto">
            <a:xfrm>
              <a:off x="108" y="834"/>
              <a:ext cx="1486" cy="149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6" name="Oval 109">
              <a:extLst>
                <a:ext uri="{FF2B5EF4-FFF2-40B4-BE49-F238E27FC236}">
                  <a16:creationId xmlns:a16="http://schemas.microsoft.com/office/drawing/2014/main" id="{63F6FF50-3ADA-462C-AE79-4DE61F0274DA}"/>
                </a:ext>
              </a:extLst>
            </p:cNvPr>
            <p:cNvSpPr>
              <a:spLocks noChangeArrowheads="1"/>
            </p:cNvSpPr>
            <p:nvPr/>
          </p:nvSpPr>
          <p:spPr bwMode="auto">
            <a:xfrm>
              <a:off x="287" y="757"/>
              <a:ext cx="1486" cy="1486"/>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grpSp>
        <p:nvGrpSpPr>
          <p:cNvPr id="16393" name="Group 146">
            <a:extLst>
              <a:ext uri="{FF2B5EF4-FFF2-40B4-BE49-F238E27FC236}">
                <a16:creationId xmlns:a16="http://schemas.microsoft.com/office/drawing/2014/main" id="{D5F526B5-40B9-49D9-B1AE-5CEBC985A945}"/>
              </a:ext>
            </a:extLst>
          </p:cNvPr>
          <p:cNvGrpSpPr>
            <a:grpSpLocks/>
          </p:cNvGrpSpPr>
          <p:nvPr/>
        </p:nvGrpSpPr>
        <p:grpSpPr bwMode="auto">
          <a:xfrm>
            <a:off x="2436814" y="620714"/>
            <a:ext cx="1284287" cy="1260475"/>
            <a:chOff x="575" y="391"/>
            <a:chExt cx="809" cy="794"/>
          </a:xfrm>
        </p:grpSpPr>
        <p:sp>
          <p:nvSpPr>
            <p:cNvPr id="16426" name="Oval 147">
              <a:extLst>
                <a:ext uri="{FF2B5EF4-FFF2-40B4-BE49-F238E27FC236}">
                  <a16:creationId xmlns:a16="http://schemas.microsoft.com/office/drawing/2014/main" id="{4226F636-9AA8-4429-BC7E-A1A1D308388E}"/>
                </a:ext>
              </a:extLst>
            </p:cNvPr>
            <p:cNvSpPr>
              <a:spLocks noChangeArrowheads="1"/>
            </p:cNvSpPr>
            <p:nvPr/>
          </p:nvSpPr>
          <p:spPr bwMode="auto">
            <a:xfrm>
              <a:off x="614" y="422"/>
              <a:ext cx="739" cy="747"/>
            </a:xfrm>
            <a:prstGeom prst="ellipse">
              <a:avLst/>
            </a:prstGeom>
            <a:solidFill>
              <a:srgbClr val="83725B"/>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7" name="Oval 148">
              <a:extLst>
                <a:ext uri="{FF2B5EF4-FFF2-40B4-BE49-F238E27FC236}">
                  <a16:creationId xmlns:a16="http://schemas.microsoft.com/office/drawing/2014/main" id="{42BFDC3B-8E77-40B3-A08A-8D4AD6B6EDD1}"/>
                </a:ext>
              </a:extLst>
            </p:cNvPr>
            <p:cNvSpPr>
              <a:spLocks noChangeArrowheads="1"/>
            </p:cNvSpPr>
            <p:nvPr/>
          </p:nvSpPr>
          <p:spPr bwMode="auto">
            <a:xfrm>
              <a:off x="629" y="445"/>
              <a:ext cx="708" cy="708"/>
            </a:xfrm>
            <a:prstGeom prst="ellipse">
              <a:avLst/>
            </a:prstGeom>
            <a:solidFill>
              <a:srgbClr val="8C7F6D"/>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8" name="Oval 149">
              <a:extLst>
                <a:ext uri="{FF2B5EF4-FFF2-40B4-BE49-F238E27FC236}">
                  <a16:creationId xmlns:a16="http://schemas.microsoft.com/office/drawing/2014/main" id="{C4F1D4CA-2FDA-418F-9FE6-790C7D61F1D7}"/>
                </a:ext>
              </a:extLst>
            </p:cNvPr>
            <p:cNvSpPr>
              <a:spLocks noChangeArrowheads="1"/>
            </p:cNvSpPr>
            <p:nvPr/>
          </p:nvSpPr>
          <p:spPr bwMode="auto">
            <a:xfrm>
              <a:off x="598" y="399"/>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9" name="Oval 150">
              <a:extLst>
                <a:ext uri="{FF2B5EF4-FFF2-40B4-BE49-F238E27FC236}">
                  <a16:creationId xmlns:a16="http://schemas.microsoft.com/office/drawing/2014/main" id="{80DDF440-0630-4E21-885F-BBC3A166FC03}"/>
                </a:ext>
              </a:extLst>
            </p:cNvPr>
            <p:cNvSpPr>
              <a:spLocks noChangeArrowheads="1"/>
            </p:cNvSpPr>
            <p:nvPr/>
          </p:nvSpPr>
          <p:spPr bwMode="auto">
            <a:xfrm>
              <a:off x="575" y="399"/>
              <a:ext cx="762"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0" name="Oval 151">
              <a:extLst>
                <a:ext uri="{FF2B5EF4-FFF2-40B4-BE49-F238E27FC236}">
                  <a16:creationId xmlns:a16="http://schemas.microsoft.com/office/drawing/2014/main" id="{03802F2B-C856-40FF-94E7-52E319BFC7FD}"/>
                </a:ext>
              </a:extLst>
            </p:cNvPr>
            <p:cNvSpPr>
              <a:spLocks noChangeArrowheads="1"/>
            </p:cNvSpPr>
            <p:nvPr/>
          </p:nvSpPr>
          <p:spPr bwMode="auto">
            <a:xfrm>
              <a:off x="614" y="414"/>
              <a:ext cx="770" cy="771"/>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1" name="Oval 152">
              <a:extLst>
                <a:ext uri="{FF2B5EF4-FFF2-40B4-BE49-F238E27FC236}">
                  <a16:creationId xmlns:a16="http://schemas.microsoft.com/office/drawing/2014/main" id="{AF15B6CF-190B-45FE-8D81-1BA1DE1F2F25}"/>
                </a:ext>
              </a:extLst>
            </p:cNvPr>
            <p:cNvSpPr>
              <a:spLocks noChangeArrowheads="1"/>
            </p:cNvSpPr>
            <p:nvPr/>
          </p:nvSpPr>
          <p:spPr bwMode="auto">
            <a:xfrm>
              <a:off x="590" y="391"/>
              <a:ext cx="763"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2" name="Oval 153">
              <a:extLst>
                <a:ext uri="{FF2B5EF4-FFF2-40B4-BE49-F238E27FC236}">
                  <a16:creationId xmlns:a16="http://schemas.microsoft.com/office/drawing/2014/main" id="{08C6CE7F-9A74-4DE6-BFA5-2B0169FFD59D}"/>
                </a:ext>
              </a:extLst>
            </p:cNvPr>
            <p:cNvSpPr>
              <a:spLocks noChangeArrowheads="1"/>
            </p:cNvSpPr>
            <p:nvPr/>
          </p:nvSpPr>
          <p:spPr bwMode="auto">
            <a:xfrm>
              <a:off x="629" y="445"/>
              <a:ext cx="708" cy="708"/>
            </a:xfrm>
            <a:prstGeom prst="ellipse">
              <a:avLst/>
            </a:prstGeom>
            <a:solidFill>
              <a:srgbClr val="83725B"/>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33" name="Oval 154">
              <a:extLst>
                <a:ext uri="{FF2B5EF4-FFF2-40B4-BE49-F238E27FC236}">
                  <a16:creationId xmlns:a16="http://schemas.microsoft.com/office/drawing/2014/main" id="{CAAA2754-7E22-4E5B-911C-641142667D1C}"/>
                </a:ext>
              </a:extLst>
            </p:cNvPr>
            <p:cNvSpPr>
              <a:spLocks noChangeArrowheads="1"/>
            </p:cNvSpPr>
            <p:nvPr/>
          </p:nvSpPr>
          <p:spPr bwMode="auto">
            <a:xfrm>
              <a:off x="637" y="445"/>
              <a:ext cx="693" cy="693"/>
            </a:xfrm>
            <a:prstGeom prst="ellipse">
              <a:avLst/>
            </a:prstGeom>
            <a:noFill/>
            <a:ln w="0">
              <a:solidFill>
                <a:srgbClr val="83725B"/>
              </a:solidFill>
              <a:round/>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sp>
        <p:nvSpPr>
          <p:cNvPr id="16394" name="Oval 118">
            <a:extLst>
              <a:ext uri="{FF2B5EF4-FFF2-40B4-BE49-F238E27FC236}">
                <a16:creationId xmlns:a16="http://schemas.microsoft.com/office/drawing/2014/main" id="{65422C2F-3DB0-4AF9-9373-712F68F11777}"/>
              </a:ext>
            </a:extLst>
          </p:cNvPr>
          <p:cNvSpPr>
            <a:spLocks noChangeArrowheads="1"/>
          </p:cNvSpPr>
          <p:nvPr/>
        </p:nvSpPr>
        <p:spPr bwMode="auto">
          <a:xfrm>
            <a:off x="2528888" y="706439"/>
            <a:ext cx="1111250" cy="1112837"/>
          </a:xfrm>
          <a:prstGeom prst="ellipse">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gn="ctr" eaLnBrk="1" hangingPunct="1">
              <a:lnSpc>
                <a:spcPct val="100000"/>
              </a:lnSpc>
              <a:spcBef>
                <a:spcPct val="0"/>
              </a:spcBef>
              <a:buClrTx/>
              <a:buFontTx/>
              <a:buNone/>
            </a:pPr>
            <a:endParaRPr lang="en-US" altLang="en-US" sz="600">
              <a:solidFill>
                <a:schemeClr val="tx1"/>
              </a:solidFill>
            </a:endParaRPr>
          </a:p>
        </p:txBody>
      </p:sp>
      <p:grpSp>
        <p:nvGrpSpPr>
          <p:cNvPr id="16395" name="Group 145">
            <a:extLst>
              <a:ext uri="{FF2B5EF4-FFF2-40B4-BE49-F238E27FC236}">
                <a16:creationId xmlns:a16="http://schemas.microsoft.com/office/drawing/2014/main" id="{7CA15AEE-29A0-45C3-B161-4588FD652BAF}"/>
              </a:ext>
            </a:extLst>
          </p:cNvPr>
          <p:cNvGrpSpPr>
            <a:grpSpLocks/>
          </p:cNvGrpSpPr>
          <p:nvPr/>
        </p:nvGrpSpPr>
        <p:grpSpPr bwMode="auto">
          <a:xfrm>
            <a:off x="2387601" y="620714"/>
            <a:ext cx="1370013" cy="1284287"/>
            <a:chOff x="544" y="391"/>
            <a:chExt cx="863" cy="809"/>
          </a:xfrm>
        </p:grpSpPr>
        <p:sp>
          <p:nvSpPr>
            <p:cNvPr id="16423" name="Oval 119">
              <a:extLst>
                <a:ext uri="{FF2B5EF4-FFF2-40B4-BE49-F238E27FC236}">
                  <a16:creationId xmlns:a16="http://schemas.microsoft.com/office/drawing/2014/main" id="{4F35A744-47AD-4AF0-BD8E-239530D32676}"/>
                </a:ext>
              </a:extLst>
            </p:cNvPr>
            <p:cNvSpPr>
              <a:spLocks noChangeArrowheads="1"/>
            </p:cNvSpPr>
            <p:nvPr/>
          </p:nvSpPr>
          <p:spPr bwMode="auto">
            <a:xfrm>
              <a:off x="637" y="391"/>
              <a:ext cx="770" cy="770"/>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4" name="Oval 120">
              <a:extLst>
                <a:ext uri="{FF2B5EF4-FFF2-40B4-BE49-F238E27FC236}">
                  <a16:creationId xmlns:a16="http://schemas.microsoft.com/office/drawing/2014/main" id="{B7B8F15B-2E02-4334-B6B1-6F333DB2A13A}"/>
                </a:ext>
              </a:extLst>
            </p:cNvPr>
            <p:cNvSpPr>
              <a:spLocks noChangeArrowheads="1"/>
            </p:cNvSpPr>
            <p:nvPr/>
          </p:nvSpPr>
          <p:spPr bwMode="auto">
            <a:xfrm>
              <a:off x="544" y="438"/>
              <a:ext cx="770"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5" name="Oval 121">
              <a:extLst>
                <a:ext uri="{FF2B5EF4-FFF2-40B4-BE49-F238E27FC236}">
                  <a16:creationId xmlns:a16="http://schemas.microsoft.com/office/drawing/2014/main" id="{B946C3F4-7DCC-4801-8623-C5F7AC6F4B86}"/>
                </a:ext>
              </a:extLst>
            </p:cNvPr>
            <p:cNvSpPr>
              <a:spLocks noChangeArrowheads="1"/>
            </p:cNvSpPr>
            <p:nvPr/>
          </p:nvSpPr>
          <p:spPr bwMode="auto">
            <a:xfrm>
              <a:off x="637" y="438"/>
              <a:ext cx="763" cy="762"/>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grpSp>
        <p:nvGrpSpPr>
          <p:cNvPr id="16396" name="Group 157">
            <a:extLst>
              <a:ext uri="{FF2B5EF4-FFF2-40B4-BE49-F238E27FC236}">
                <a16:creationId xmlns:a16="http://schemas.microsoft.com/office/drawing/2014/main" id="{83F16C70-41B3-48E9-9CA3-4B6439269687}"/>
              </a:ext>
            </a:extLst>
          </p:cNvPr>
          <p:cNvGrpSpPr>
            <a:grpSpLocks/>
          </p:cNvGrpSpPr>
          <p:nvPr/>
        </p:nvGrpSpPr>
        <p:grpSpPr bwMode="auto">
          <a:xfrm>
            <a:off x="1855788" y="3090863"/>
            <a:ext cx="2074862" cy="2038350"/>
            <a:chOff x="209" y="1947"/>
            <a:chExt cx="1307" cy="1284"/>
          </a:xfrm>
        </p:grpSpPr>
        <p:sp>
          <p:nvSpPr>
            <p:cNvPr id="16417" name="Oval 122">
              <a:extLst>
                <a:ext uri="{FF2B5EF4-FFF2-40B4-BE49-F238E27FC236}">
                  <a16:creationId xmlns:a16="http://schemas.microsoft.com/office/drawing/2014/main" id="{62E90F11-1705-4D52-96D2-069B092129BA}"/>
                </a:ext>
              </a:extLst>
            </p:cNvPr>
            <p:cNvSpPr>
              <a:spLocks noChangeArrowheads="1"/>
            </p:cNvSpPr>
            <p:nvPr/>
          </p:nvSpPr>
          <p:spPr bwMode="auto">
            <a:xfrm>
              <a:off x="264" y="2002"/>
              <a:ext cx="1213" cy="1205"/>
            </a:xfrm>
            <a:prstGeom prst="ellipse">
              <a:avLst/>
            </a:prstGeom>
            <a:solidFill>
              <a:srgbClr val="83725B"/>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8" name="Oval 123">
              <a:extLst>
                <a:ext uri="{FF2B5EF4-FFF2-40B4-BE49-F238E27FC236}">
                  <a16:creationId xmlns:a16="http://schemas.microsoft.com/office/drawing/2014/main" id="{507C5FE3-16E4-4749-AA38-A00E93D9D465}"/>
                </a:ext>
              </a:extLst>
            </p:cNvPr>
            <p:cNvSpPr>
              <a:spLocks noChangeArrowheads="1"/>
            </p:cNvSpPr>
            <p:nvPr/>
          </p:nvSpPr>
          <p:spPr bwMode="auto">
            <a:xfrm>
              <a:off x="303" y="2033"/>
              <a:ext cx="1135" cy="1143"/>
            </a:xfrm>
            <a:prstGeom prst="ellipse">
              <a:avLst/>
            </a:prstGeom>
            <a:solidFill>
              <a:srgbClr val="83725B"/>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9" name="Oval 124">
              <a:extLst>
                <a:ext uri="{FF2B5EF4-FFF2-40B4-BE49-F238E27FC236}">
                  <a16:creationId xmlns:a16="http://schemas.microsoft.com/office/drawing/2014/main" id="{E5F2F69C-9D5F-47F0-B2CF-FB81A9DE0B73}"/>
                </a:ext>
              </a:extLst>
            </p:cNvPr>
            <p:cNvSpPr>
              <a:spLocks noChangeArrowheads="1"/>
            </p:cNvSpPr>
            <p:nvPr/>
          </p:nvSpPr>
          <p:spPr bwMode="auto">
            <a:xfrm>
              <a:off x="248" y="1963"/>
              <a:ext cx="1245" cy="124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0" name="Oval 125">
              <a:extLst>
                <a:ext uri="{FF2B5EF4-FFF2-40B4-BE49-F238E27FC236}">
                  <a16:creationId xmlns:a16="http://schemas.microsoft.com/office/drawing/2014/main" id="{23E624DE-27CF-4D80-82F9-0CFD51335E60}"/>
                </a:ext>
              </a:extLst>
            </p:cNvPr>
            <p:cNvSpPr>
              <a:spLocks noChangeArrowheads="1"/>
            </p:cNvSpPr>
            <p:nvPr/>
          </p:nvSpPr>
          <p:spPr bwMode="auto">
            <a:xfrm>
              <a:off x="209" y="1963"/>
              <a:ext cx="1237" cy="124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1" name="Oval 126">
              <a:extLst>
                <a:ext uri="{FF2B5EF4-FFF2-40B4-BE49-F238E27FC236}">
                  <a16:creationId xmlns:a16="http://schemas.microsoft.com/office/drawing/2014/main" id="{4C4BE47E-AA32-4DB1-AE1A-FDA82A1C6517}"/>
                </a:ext>
              </a:extLst>
            </p:cNvPr>
            <p:cNvSpPr>
              <a:spLocks noChangeArrowheads="1"/>
            </p:cNvSpPr>
            <p:nvPr/>
          </p:nvSpPr>
          <p:spPr bwMode="auto">
            <a:xfrm>
              <a:off x="271" y="1986"/>
              <a:ext cx="1245"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22" name="Oval 127">
              <a:extLst>
                <a:ext uri="{FF2B5EF4-FFF2-40B4-BE49-F238E27FC236}">
                  <a16:creationId xmlns:a16="http://schemas.microsoft.com/office/drawing/2014/main" id="{77BC487D-BE9D-4D19-95EE-CBD30E99DA4C}"/>
                </a:ext>
              </a:extLst>
            </p:cNvPr>
            <p:cNvSpPr>
              <a:spLocks noChangeArrowheads="1"/>
            </p:cNvSpPr>
            <p:nvPr/>
          </p:nvSpPr>
          <p:spPr bwMode="auto">
            <a:xfrm>
              <a:off x="232" y="1947"/>
              <a:ext cx="1245"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sp>
        <p:nvSpPr>
          <p:cNvPr id="16397" name="Oval 128">
            <a:extLst>
              <a:ext uri="{FF2B5EF4-FFF2-40B4-BE49-F238E27FC236}">
                <a16:creationId xmlns:a16="http://schemas.microsoft.com/office/drawing/2014/main" id="{FD580E9D-0414-4458-A826-2A6D3B05F532}"/>
              </a:ext>
            </a:extLst>
          </p:cNvPr>
          <p:cNvSpPr>
            <a:spLocks noChangeArrowheads="1"/>
          </p:cNvSpPr>
          <p:nvPr/>
        </p:nvSpPr>
        <p:spPr bwMode="auto">
          <a:xfrm>
            <a:off x="2006601" y="3227388"/>
            <a:ext cx="1801813" cy="1814512"/>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gn="ctr" eaLnBrk="1" hangingPunct="1">
              <a:lnSpc>
                <a:spcPct val="100000"/>
              </a:lnSpc>
              <a:spcBef>
                <a:spcPct val="0"/>
              </a:spcBef>
              <a:buClrTx/>
              <a:buFontTx/>
              <a:buNone/>
            </a:pPr>
            <a:endParaRPr lang="en-US" altLang="en-US" sz="1000">
              <a:solidFill>
                <a:srgbClr val="C0C0C0"/>
              </a:solidFill>
            </a:endParaRPr>
          </a:p>
        </p:txBody>
      </p:sp>
      <p:grpSp>
        <p:nvGrpSpPr>
          <p:cNvPr id="16398" name="Group 158">
            <a:extLst>
              <a:ext uri="{FF2B5EF4-FFF2-40B4-BE49-F238E27FC236}">
                <a16:creationId xmlns:a16="http://schemas.microsoft.com/office/drawing/2014/main" id="{624F4CC7-89EC-46F8-A9CB-E81BCF450DE3}"/>
              </a:ext>
            </a:extLst>
          </p:cNvPr>
          <p:cNvGrpSpPr>
            <a:grpSpLocks/>
          </p:cNvGrpSpPr>
          <p:nvPr/>
        </p:nvGrpSpPr>
        <p:grpSpPr bwMode="auto">
          <a:xfrm>
            <a:off x="1781175" y="3090863"/>
            <a:ext cx="2211388" cy="2087562"/>
            <a:chOff x="162" y="1947"/>
            <a:chExt cx="1393" cy="1315"/>
          </a:xfrm>
        </p:grpSpPr>
        <p:sp>
          <p:nvSpPr>
            <p:cNvPr id="16414" name="Oval 129">
              <a:extLst>
                <a:ext uri="{FF2B5EF4-FFF2-40B4-BE49-F238E27FC236}">
                  <a16:creationId xmlns:a16="http://schemas.microsoft.com/office/drawing/2014/main" id="{E27A8AA2-5ABB-433C-B84B-F3F0943D9573}"/>
                </a:ext>
              </a:extLst>
            </p:cNvPr>
            <p:cNvSpPr>
              <a:spLocks noChangeArrowheads="1"/>
            </p:cNvSpPr>
            <p:nvPr/>
          </p:nvSpPr>
          <p:spPr bwMode="auto">
            <a:xfrm>
              <a:off x="162" y="2017"/>
              <a:ext cx="1238"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5" name="Oval 130">
              <a:extLst>
                <a:ext uri="{FF2B5EF4-FFF2-40B4-BE49-F238E27FC236}">
                  <a16:creationId xmlns:a16="http://schemas.microsoft.com/office/drawing/2014/main" id="{118EFF3D-EE3C-47D7-81DF-B625AF53D00E}"/>
                </a:ext>
              </a:extLst>
            </p:cNvPr>
            <p:cNvSpPr>
              <a:spLocks noChangeArrowheads="1"/>
            </p:cNvSpPr>
            <p:nvPr/>
          </p:nvSpPr>
          <p:spPr bwMode="auto">
            <a:xfrm>
              <a:off x="310" y="1947"/>
              <a:ext cx="1245"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6" name="Oval 131">
              <a:extLst>
                <a:ext uri="{FF2B5EF4-FFF2-40B4-BE49-F238E27FC236}">
                  <a16:creationId xmlns:a16="http://schemas.microsoft.com/office/drawing/2014/main" id="{AD85E098-6C74-4A37-9F94-1766268A3FC5}"/>
                </a:ext>
              </a:extLst>
            </p:cNvPr>
            <p:cNvSpPr>
              <a:spLocks noChangeArrowheads="1"/>
            </p:cNvSpPr>
            <p:nvPr/>
          </p:nvSpPr>
          <p:spPr bwMode="auto">
            <a:xfrm>
              <a:off x="303" y="2017"/>
              <a:ext cx="1244" cy="124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grpSp>
        <p:nvGrpSpPr>
          <p:cNvPr id="16399" name="Group 159">
            <a:extLst>
              <a:ext uri="{FF2B5EF4-FFF2-40B4-BE49-F238E27FC236}">
                <a16:creationId xmlns:a16="http://schemas.microsoft.com/office/drawing/2014/main" id="{B830E8F3-096C-4D84-AB42-238C53291C2C}"/>
              </a:ext>
            </a:extLst>
          </p:cNvPr>
          <p:cNvGrpSpPr>
            <a:grpSpLocks/>
          </p:cNvGrpSpPr>
          <p:nvPr/>
        </p:nvGrpSpPr>
        <p:grpSpPr bwMode="auto">
          <a:xfrm>
            <a:off x="2424114" y="4684714"/>
            <a:ext cx="1717675" cy="1692275"/>
            <a:chOff x="567" y="2951"/>
            <a:chExt cx="1082" cy="1066"/>
          </a:xfrm>
        </p:grpSpPr>
        <p:sp>
          <p:nvSpPr>
            <p:cNvPr id="16408" name="Oval 132">
              <a:extLst>
                <a:ext uri="{FF2B5EF4-FFF2-40B4-BE49-F238E27FC236}">
                  <a16:creationId xmlns:a16="http://schemas.microsoft.com/office/drawing/2014/main" id="{F0D58C17-B60A-4ECB-8096-6DF237D726AD}"/>
                </a:ext>
              </a:extLst>
            </p:cNvPr>
            <p:cNvSpPr>
              <a:spLocks noChangeArrowheads="1"/>
            </p:cNvSpPr>
            <p:nvPr/>
          </p:nvSpPr>
          <p:spPr bwMode="auto">
            <a:xfrm>
              <a:off x="614" y="2990"/>
              <a:ext cx="1003" cy="1011"/>
            </a:xfrm>
            <a:prstGeom prst="ellipse">
              <a:avLst/>
            </a:prstGeom>
            <a:solidFill>
              <a:srgbClr val="83725B"/>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09" name="Oval 133">
              <a:extLst>
                <a:ext uri="{FF2B5EF4-FFF2-40B4-BE49-F238E27FC236}">
                  <a16:creationId xmlns:a16="http://schemas.microsoft.com/office/drawing/2014/main" id="{825134CC-651D-4856-91D4-F200F0219CB2}"/>
                </a:ext>
              </a:extLst>
            </p:cNvPr>
            <p:cNvSpPr>
              <a:spLocks noChangeArrowheads="1"/>
            </p:cNvSpPr>
            <p:nvPr/>
          </p:nvSpPr>
          <p:spPr bwMode="auto">
            <a:xfrm>
              <a:off x="645" y="3021"/>
              <a:ext cx="941" cy="949"/>
            </a:xfrm>
            <a:prstGeom prst="ellipse">
              <a:avLst/>
            </a:prstGeom>
            <a:solidFill>
              <a:srgbClr val="83725B"/>
            </a:solidFill>
            <a:ln w="9525">
              <a:solidFill>
                <a:srgbClr val="83725B"/>
              </a:solidFill>
              <a:miter lim="800000"/>
              <a:headEnd/>
              <a:tailEnd/>
            </a:ln>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0" name="Oval 134">
              <a:extLst>
                <a:ext uri="{FF2B5EF4-FFF2-40B4-BE49-F238E27FC236}">
                  <a16:creationId xmlns:a16="http://schemas.microsoft.com/office/drawing/2014/main" id="{C4A05BEC-5BF8-4DFF-BD66-6505FBE70887}"/>
                </a:ext>
              </a:extLst>
            </p:cNvPr>
            <p:cNvSpPr>
              <a:spLocks noChangeArrowheads="1"/>
            </p:cNvSpPr>
            <p:nvPr/>
          </p:nvSpPr>
          <p:spPr bwMode="auto">
            <a:xfrm>
              <a:off x="598" y="2959"/>
              <a:ext cx="1035" cy="103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1" name="Oval 135">
              <a:extLst>
                <a:ext uri="{FF2B5EF4-FFF2-40B4-BE49-F238E27FC236}">
                  <a16:creationId xmlns:a16="http://schemas.microsoft.com/office/drawing/2014/main" id="{BCE082AC-D399-4A53-BF94-BA901DC54E28}"/>
                </a:ext>
              </a:extLst>
            </p:cNvPr>
            <p:cNvSpPr>
              <a:spLocks noChangeArrowheads="1"/>
            </p:cNvSpPr>
            <p:nvPr/>
          </p:nvSpPr>
          <p:spPr bwMode="auto">
            <a:xfrm>
              <a:off x="567" y="2959"/>
              <a:ext cx="1027" cy="1034"/>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2" name="Oval 136">
              <a:extLst>
                <a:ext uri="{FF2B5EF4-FFF2-40B4-BE49-F238E27FC236}">
                  <a16:creationId xmlns:a16="http://schemas.microsoft.com/office/drawing/2014/main" id="{DDE0E31C-33EB-4D0E-86FE-A840AC731A38}"/>
                </a:ext>
              </a:extLst>
            </p:cNvPr>
            <p:cNvSpPr>
              <a:spLocks noChangeArrowheads="1"/>
            </p:cNvSpPr>
            <p:nvPr/>
          </p:nvSpPr>
          <p:spPr bwMode="auto">
            <a:xfrm>
              <a:off x="622" y="2982"/>
              <a:ext cx="1027"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13" name="Oval 137">
              <a:extLst>
                <a:ext uri="{FF2B5EF4-FFF2-40B4-BE49-F238E27FC236}">
                  <a16:creationId xmlns:a16="http://schemas.microsoft.com/office/drawing/2014/main" id="{109F3046-2E79-4CF9-BBD2-14D3E3A69771}"/>
                </a:ext>
              </a:extLst>
            </p:cNvPr>
            <p:cNvSpPr>
              <a:spLocks noChangeArrowheads="1"/>
            </p:cNvSpPr>
            <p:nvPr/>
          </p:nvSpPr>
          <p:spPr bwMode="auto">
            <a:xfrm>
              <a:off x="583" y="2951"/>
              <a:ext cx="1034"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sp>
        <p:nvSpPr>
          <p:cNvPr id="19471" name="Oval 138">
            <a:extLst>
              <a:ext uri="{FF2B5EF4-FFF2-40B4-BE49-F238E27FC236}">
                <a16:creationId xmlns:a16="http://schemas.microsoft.com/office/drawing/2014/main" id="{9C09D24B-0C55-40AD-9FB2-6943554762C8}"/>
              </a:ext>
            </a:extLst>
          </p:cNvPr>
          <p:cNvSpPr>
            <a:spLocks noChangeArrowheads="1"/>
          </p:cNvSpPr>
          <p:nvPr/>
        </p:nvSpPr>
        <p:spPr bwMode="auto">
          <a:xfrm>
            <a:off x="2538414" y="4791075"/>
            <a:ext cx="1506537" cy="1519238"/>
          </a:xfrm>
          <a:prstGeom prst="ellipse">
            <a:avLst/>
          </a:prstGeom>
          <a:blipFill dpi="0" rotWithShape="1">
            <a:blip r:embed="rId6"/>
            <a:srcRect/>
            <a:stretch>
              <a:fillRect l="-219" r="-219"/>
            </a:stretch>
          </a:blipFill>
          <a:ln>
            <a:noFill/>
          </a:ln>
        </p:spPr>
        <p:txBody>
          <a:bodyPr anchor="ctr"/>
          <a:lstStyle/>
          <a:p>
            <a:pPr algn="ctr" eaLnBrk="1" hangingPunct="1">
              <a:defRPr/>
            </a:pPr>
            <a:endParaRPr lang="en-ZA" sz="900" dirty="0">
              <a:solidFill>
                <a:srgbClr val="C0C0C0"/>
              </a:solidFill>
              <a:latin typeface="Arial" charset="0"/>
              <a:cs typeface="Arial" charset="0"/>
            </a:endParaRPr>
          </a:p>
        </p:txBody>
      </p:sp>
      <p:grpSp>
        <p:nvGrpSpPr>
          <p:cNvPr id="16403" name="Group 160">
            <a:extLst>
              <a:ext uri="{FF2B5EF4-FFF2-40B4-BE49-F238E27FC236}">
                <a16:creationId xmlns:a16="http://schemas.microsoft.com/office/drawing/2014/main" id="{9B9EEF9A-822D-42EE-8E02-BC1CBA743F11}"/>
              </a:ext>
            </a:extLst>
          </p:cNvPr>
          <p:cNvGrpSpPr>
            <a:grpSpLocks/>
          </p:cNvGrpSpPr>
          <p:nvPr/>
        </p:nvGrpSpPr>
        <p:grpSpPr bwMode="auto">
          <a:xfrm>
            <a:off x="2362200" y="4684714"/>
            <a:ext cx="1828800" cy="1728787"/>
            <a:chOff x="528" y="2951"/>
            <a:chExt cx="1152" cy="1089"/>
          </a:xfrm>
        </p:grpSpPr>
        <p:sp>
          <p:nvSpPr>
            <p:cNvPr id="16405" name="Oval 139">
              <a:extLst>
                <a:ext uri="{FF2B5EF4-FFF2-40B4-BE49-F238E27FC236}">
                  <a16:creationId xmlns:a16="http://schemas.microsoft.com/office/drawing/2014/main" id="{52A596AC-79DC-4C1B-ADDC-902F8015CB19}"/>
                </a:ext>
              </a:extLst>
            </p:cNvPr>
            <p:cNvSpPr>
              <a:spLocks noChangeArrowheads="1"/>
            </p:cNvSpPr>
            <p:nvPr/>
          </p:nvSpPr>
          <p:spPr bwMode="auto">
            <a:xfrm>
              <a:off x="528" y="3005"/>
              <a:ext cx="1027"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06" name="Oval 140">
              <a:extLst>
                <a:ext uri="{FF2B5EF4-FFF2-40B4-BE49-F238E27FC236}">
                  <a16:creationId xmlns:a16="http://schemas.microsoft.com/office/drawing/2014/main" id="{90E4157C-23CF-4EBC-9715-C0AC66FD7316}"/>
                </a:ext>
              </a:extLst>
            </p:cNvPr>
            <p:cNvSpPr>
              <a:spLocks noChangeArrowheads="1"/>
            </p:cNvSpPr>
            <p:nvPr/>
          </p:nvSpPr>
          <p:spPr bwMode="auto">
            <a:xfrm>
              <a:off x="645" y="3005"/>
              <a:ext cx="1035"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sp>
          <p:nvSpPr>
            <p:cNvPr id="16407" name="Oval 141">
              <a:extLst>
                <a:ext uri="{FF2B5EF4-FFF2-40B4-BE49-F238E27FC236}">
                  <a16:creationId xmlns:a16="http://schemas.microsoft.com/office/drawing/2014/main" id="{82A97E38-FE7F-4D70-AF63-78254C5AD580}"/>
                </a:ext>
              </a:extLst>
            </p:cNvPr>
            <p:cNvSpPr>
              <a:spLocks noChangeArrowheads="1"/>
            </p:cNvSpPr>
            <p:nvPr/>
          </p:nvSpPr>
          <p:spPr bwMode="auto">
            <a:xfrm>
              <a:off x="653" y="2951"/>
              <a:ext cx="1027" cy="1035"/>
            </a:xfrm>
            <a:prstGeom prst="ellipse">
              <a:avLst/>
            </a:prstGeom>
            <a:noFill/>
            <a:ln w="9525">
              <a:solidFill>
                <a:srgbClr val="83725B"/>
              </a:solidFill>
              <a:miter lim="800000"/>
              <a:headEnd/>
              <a:tailEnd/>
            </a:ln>
            <a:extLst>
              <a:ext uri="{909E8E84-426E-40DD-AFC4-6F175D3DCCD1}">
                <a14:hiddenFill xmlns:a14="http://schemas.microsoft.com/office/drawing/2010/main">
                  <a:solidFill>
                    <a:srgbClr val="FFFFFF"/>
                  </a:solidFill>
                </a14:hiddenFill>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endParaRPr lang="en-US" altLang="en-US" sz="1800">
                <a:solidFill>
                  <a:schemeClr val="tx1"/>
                </a:solidFill>
              </a:endParaRPr>
            </a:p>
          </p:txBody>
        </p:sp>
      </p:grpSp>
      <p:sp>
        <p:nvSpPr>
          <p:cNvPr id="16404" name="Rectangle 2">
            <a:extLst>
              <a:ext uri="{FF2B5EF4-FFF2-40B4-BE49-F238E27FC236}">
                <a16:creationId xmlns:a16="http://schemas.microsoft.com/office/drawing/2014/main" id="{11E40A5A-23E8-4451-8960-BB3F0A612D9F}"/>
              </a:ext>
            </a:extLst>
          </p:cNvPr>
          <p:cNvSpPr>
            <a:spLocks noGrp="1" noChangeArrowheads="1"/>
          </p:cNvSpPr>
          <p:nvPr>
            <p:ph type="ctrTitle"/>
          </p:nvPr>
        </p:nvSpPr>
        <p:spPr>
          <a:xfrm>
            <a:off x="4424364" y="1062039"/>
            <a:ext cx="5703887" cy="4598987"/>
          </a:xfrm>
        </p:spPr>
        <p:txBody>
          <a:bodyPr/>
          <a:lstStyle/>
          <a:p>
            <a:r>
              <a:rPr lang="en-US" altLang="en-US" b="1" dirty="0"/>
              <a:t>COMMERCIAL – CLARIFICATION PRESENTATION: </a:t>
            </a:r>
            <a:r>
              <a:rPr lang="en-US" altLang="en-US" b="1" u="sng" dirty="0"/>
              <a:t>KZN125</a:t>
            </a:r>
            <a:br>
              <a:rPr lang="en-US" altLang="en-US" b="1" u="sng" dirty="0"/>
            </a:br>
            <a:br>
              <a:rPr lang="en-US" altLang="en-US" b="1" u="sng" dirty="0"/>
            </a:br>
            <a:br>
              <a:rPr lang="en-ZA" altLang="en-US" sz="1800" dirty="0">
                <a:solidFill>
                  <a:srgbClr val="000000"/>
                </a:solidFill>
              </a:rPr>
            </a:br>
            <a:r>
              <a:rPr lang="en-US" sz="1800" b="1" dirty="0">
                <a:effectLst/>
                <a:latin typeface="Arial" panose="020B0604020202020204" pitchFamily="34" charset="0"/>
                <a:ea typeface="Calibri" panose="020F0502020204030204" pitchFamily="34" charset="0"/>
                <a:cs typeface="Times New Roman" panose="02020603050405020304" pitchFamily="18" charset="0"/>
              </a:rPr>
              <a:t>The provision of drilling borehole at Tugela Substation and Bloukrans Substation in KZN East Grid</a:t>
            </a:r>
            <a:br>
              <a:rPr lang="en-ZA" sz="1800" dirty="0">
                <a:effectLst/>
                <a:latin typeface="Calibri" panose="020F0502020204030204" pitchFamily="34" charset="0"/>
                <a:ea typeface="Calibri" panose="020F0502020204030204" pitchFamily="34" charset="0"/>
                <a:cs typeface="Times New Roman" panose="02020603050405020304" pitchFamily="18" charset="0"/>
              </a:rPr>
            </a:br>
            <a:br>
              <a:rPr lang="en-US" altLang="en-US" sz="1800" dirty="0">
                <a:solidFill>
                  <a:srgbClr val="000000"/>
                </a:solidFill>
              </a:rPr>
            </a:br>
            <a:br>
              <a:rPr lang="en-US" altLang="en-US" sz="2000" b="1" dirty="0"/>
            </a:br>
            <a:r>
              <a:rPr lang="en-US" altLang="en-US" sz="2000" b="1" dirty="0"/>
              <a:t>03 April 2024</a:t>
            </a:r>
          </a:p>
        </p:txBody>
      </p:sp>
    </p:spTree>
  </p:cSld>
  <p:clrMapOvr>
    <a:masterClrMapping/>
  </p:clrMapOvr>
  <p:transition spd="slow" advClick="0">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76432F12-2C00-4D38-B450-D54CF2B4AB41}"/>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25603" name="Content Placeholder 2">
            <a:extLst>
              <a:ext uri="{FF2B5EF4-FFF2-40B4-BE49-F238E27FC236}">
                <a16:creationId xmlns:a16="http://schemas.microsoft.com/office/drawing/2014/main" id="{051BF779-2197-4C48-B6CD-7A63867338D7}"/>
              </a:ext>
            </a:extLst>
          </p:cNvPr>
          <p:cNvSpPr>
            <a:spLocks noGrp="1" noChangeArrowheads="1"/>
          </p:cNvSpPr>
          <p:nvPr>
            <p:ph idx="1"/>
          </p:nvPr>
        </p:nvSpPr>
        <p:spPr>
          <a:xfrm>
            <a:off x="1960564" y="1196975"/>
            <a:ext cx="8378825" cy="5284788"/>
          </a:xfrm>
        </p:spPr>
        <p:txBody>
          <a:bodyPr/>
          <a:lstStyle/>
          <a:p>
            <a:pPr marL="0" indent="0" algn="ctr">
              <a:buNone/>
            </a:pPr>
            <a:r>
              <a:rPr lang="en-US" altLang="en-US" sz="4000" b="1" u="sng" dirty="0">
                <a:solidFill>
                  <a:srgbClr val="FF0000"/>
                </a:solidFill>
              </a:rPr>
              <a:t>ONLY COMPANIES THAT PASS ALL THE STAGE 2 REQUIREMENTS WILL PROCEED TO THE NEXT STAGE: </a:t>
            </a:r>
          </a:p>
          <a:p>
            <a:pPr marL="0" indent="0" algn="ctr">
              <a:buNone/>
            </a:pPr>
            <a:endParaRPr lang="en-US" altLang="en-US" sz="4000" b="1" u="sng" dirty="0">
              <a:solidFill>
                <a:srgbClr val="FF0000"/>
              </a:solidFill>
            </a:endParaRPr>
          </a:p>
          <a:p>
            <a:pPr marL="0" indent="0" algn="ctr">
              <a:spcBef>
                <a:spcPts val="1200"/>
              </a:spcBef>
              <a:buNone/>
            </a:pPr>
            <a:r>
              <a:rPr lang="en-US" altLang="en-US" sz="4000" b="1" u="sng" dirty="0">
                <a:solidFill>
                  <a:srgbClr val="FF0000"/>
                </a:solidFill>
              </a:rPr>
              <a:t>STAGE 3: RANKING OF THE SUPPLIERS</a:t>
            </a:r>
          </a:p>
        </p:txBody>
      </p:sp>
      <p:sp>
        <p:nvSpPr>
          <p:cNvPr id="25604" name="Date Placeholder 3">
            <a:extLst>
              <a:ext uri="{FF2B5EF4-FFF2-40B4-BE49-F238E27FC236}">
                <a16:creationId xmlns:a16="http://schemas.microsoft.com/office/drawing/2014/main" id="{4DA2B629-F3A3-413B-BB47-7E54659DA282}"/>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E19B15B1-23FE-49AA-B06D-F7545A9EFFDC}"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5605" name="Slide Number Placeholder 4">
            <a:extLst>
              <a:ext uri="{FF2B5EF4-FFF2-40B4-BE49-F238E27FC236}">
                <a16:creationId xmlns:a16="http://schemas.microsoft.com/office/drawing/2014/main" id="{7E06DFF6-9CBF-4392-8A47-8564544109A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867C6039-6210-4389-B1B4-E820E614A459}" type="slidenum">
              <a:rPr lang="en-ZA" altLang="en-US" sz="1000">
                <a:solidFill>
                  <a:srgbClr val="83725B"/>
                </a:solidFill>
              </a:rPr>
              <a:pPr>
                <a:lnSpc>
                  <a:spcPct val="100000"/>
                </a:lnSpc>
                <a:spcBef>
                  <a:spcPct val="0"/>
                </a:spcBef>
                <a:buClrTx/>
                <a:buFontTx/>
                <a:buNone/>
              </a:pPr>
              <a:t>10</a:t>
            </a:fld>
            <a:endParaRPr lang="en-ZA" altLang="en-US" sz="1000">
              <a:solidFill>
                <a:srgbClr val="83725B"/>
              </a:solidFill>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ED231ABD-10A5-44AA-BD44-D910EA38C15F}"/>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24579" name="Content Placeholder 2">
            <a:extLst>
              <a:ext uri="{FF2B5EF4-FFF2-40B4-BE49-F238E27FC236}">
                <a16:creationId xmlns:a16="http://schemas.microsoft.com/office/drawing/2014/main" id="{97E2B22B-E65B-4AD0-8C3A-CCF7F3918934}"/>
              </a:ext>
            </a:extLst>
          </p:cNvPr>
          <p:cNvSpPr>
            <a:spLocks noGrp="1"/>
          </p:cNvSpPr>
          <p:nvPr>
            <p:ph idx="1"/>
          </p:nvPr>
        </p:nvSpPr>
        <p:spPr>
          <a:xfrm>
            <a:off x="1960564" y="1196975"/>
            <a:ext cx="8378825" cy="5284788"/>
          </a:xfrm>
        </p:spPr>
        <p:txBody>
          <a:bodyPr/>
          <a:lstStyle/>
          <a:p>
            <a:pPr marL="0" indent="0">
              <a:spcBef>
                <a:spcPts val="1200"/>
              </a:spcBef>
              <a:buNone/>
              <a:defRPr/>
            </a:pPr>
            <a:r>
              <a:rPr lang="en-US" altLang="en-US" b="1" u="sng" dirty="0"/>
              <a:t>STAGE 3: RANKING OF THE SUPPLIERS</a:t>
            </a:r>
          </a:p>
          <a:p>
            <a:pPr marL="0" indent="0">
              <a:buNone/>
              <a:defRPr/>
            </a:pPr>
            <a:r>
              <a:rPr lang="en-US" altLang="en-US" b="1" u="sng" dirty="0">
                <a:solidFill>
                  <a:srgbClr val="FF0000"/>
                </a:solidFill>
              </a:rPr>
              <a:t>As per Item 3.17 of the invitation:</a:t>
            </a:r>
          </a:p>
          <a:p>
            <a:pPr marL="0" indent="0">
              <a:spcBef>
                <a:spcPts val="1200"/>
              </a:spcBef>
              <a:buNone/>
              <a:defRPr/>
            </a:pPr>
            <a:endParaRPr lang="en-US" altLang="en-US" dirty="0"/>
          </a:p>
          <a:p>
            <a:pPr algn="just">
              <a:spcBef>
                <a:spcPts val="1200"/>
              </a:spcBef>
              <a:defRPr/>
            </a:pPr>
            <a:r>
              <a:rPr lang="en-US" altLang="en-US" dirty="0"/>
              <a:t>Suppliers will be ranked by applying the preferential point scoring based on the:</a:t>
            </a:r>
            <a:r>
              <a:rPr lang="en-ZA" altLang="en-US" dirty="0"/>
              <a:t>  </a:t>
            </a:r>
            <a:r>
              <a:rPr lang="en-US" altLang="en-US" dirty="0"/>
              <a:t>80/20 principle </a:t>
            </a:r>
            <a:endParaRPr lang="en-ZA" altLang="en-US" dirty="0"/>
          </a:p>
          <a:p>
            <a:pPr marL="0" indent="0" algn="just">
              <a:spcBef>
                <a:spcPts val="1200"/>
              </a:spcBef>
              <a:buNone/>
              <a:defRPr/>
            </a:pPr>
            <a:endParaRPr lang="en-US" altLang="en-US" sz="800" dirty="0"/>
          </a:p>
          <a:p>
            <a:pPr algn="just">
              <a:spcBef>
                <a:spcPts val="1200"/>
              </a:spcBef>
              <a:defRPr/>
            </a:pPr>
            <a:r>
              <a:rPr lang="en-US" altLang="en-US" dirty="0"/>
              <a:t>Eskom will then add the score from Pricing and the B-BBEE level together and rank the suppliers from the highest to the lowest. </a:t>
            </a:r>
          </a:p>
          <a:p>
            <a:pPr algn="just">
              <a:spcBef>
                <a:spcPts val="1200"/>
              </a:spcBef>
              <a:defRPr/>
            </a:pPr>
            <a:r>
              <a:rPr lang="en-ZA" dirty="0"/>
              <a:t>The submissions that meet the functionality threshold of 80% will be considered for selection. </a:t>
            </a:r>
          </a:p>
          <a:p>
            <a:pPr algn="just">
              <a:spcBef>
                <a:spcPts val="1200"/>
              </a:spcBef>
              <a:defRPr/>
            </a:pPr>
            <a:r>
              <a:rPr lang="en-US" altLang="en-US" dirty="0"/>
              <a:t>Only the Suppliers after being ranked in terms of the 80/20  PPPFA preferential point scoring and those suppliers that are Technically compliant will continue to the next stage of being evaluated for compliance to the objective criteria</a:t>
            </a:r>
            <a:endParaRPr lang="en-ZA" altLang="en-US" b="1" u="sng" dirty="0"/>
          </a:p>
        </p:txBody>
      </p:sp>
      <p:sp>
        <p:nvSpPr>
          <p:cNvPr id="26628" name="Date Placeholder 3">
            <a:extLst>
              <a:ext uri="{FF2B5EF4-FFF2-40B4-BE49-F238E27FC236}">
                <a16:creationId xmlns:a16="http://schemas.microsoft.com/office/drawing/2014/main" id="{C218BD37-1766-40C6-B385-A0D1F51FD716}"/>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78F16764-2137-4D3F-AD01-19F1F246B7A7}"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6629" name="Slide Number Placeholder 4">
            <a:extLst>
              <a:ext uri="{FF2B5EF4-FFF2-40B4-BE49-F238E27FC236}">
                <a16:creationId xmlns:a16="http://schemas.microsoft.com/office/drawing/2014/main" id="{192E125B-395B-487A-AF45-DA9E89FF0CF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0299AA7-B823-4EC9-B25E-F7C2B7664AEB}" type="slidenum">
              <a:rPr lang="en-ZA" altLang="en-US" sz="1000">
                <a:solidFill>
                  <a:srgbClr val="83725B"/>
                </a:solidFill>
              </a:rPr>
              <a:pPr>
                <a:lnSpc>
                  <a:spcPct val="100000"/>
                </a:lnSpc>
                <a:spcBef>
                  <a:spcPct val="0"/>
                </a:spcBef>
                <a:buClrTx/>
                <a:buFontTx/>
                <a:buNone/>
              </a:pPr>
              <a:t>11</a:t>
            </a:fld>
            <a:endParaRPr lang="en-ZA" altLang="en-US" sz="1000">
              <a:solidFill>
                <a:srgbClr val="83725B"/>
              </a:solidFill>
            </a:endParaRPr>
          </a:p>
        </p:txBody>
      </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724647B-1934-4F47-926F-EEF6DEFC0649}"/>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27651" name="Content Placeholder 2">
            <a:extLst>
              <a:ext uri="{FF2B5EF4-FFF2-40B4-BE49-F238E27FC236}">
                <a16:creationId xmlns:a16="http://schemas.microsoft.com/office/drawing/2014/main" id="{A0464C0C-DBBE-4EC0-A454-53060A7B88E9}"/>
              </a:ext>
            </a:extLst>
          </p:cNvPr>
          <p:cNvSpPr>
            <a:spLocks noGrp="1" noChangeArrowheads="1"/>
          </p:cNvSpPr>
          <p:nvPr>
            <p:ph idx="1"/>
          </p:nvPr>
        </p:nvSpPr>
        <p:spPr/>
        <p:txBody>
          <a:bodyPr/>
          <a:lstStyle/>
          <a:p>
            <a:pPr marL="0" indent="0" algn="ctr">
              <a:buNone/>
            </a:pPr>
            <a:r>
              <a:rPr lang="en-US" altLang="en-US" sz="4000" b="1" u="sng" dirty="0">
                <a:solidFill>
                  <a:srgbClr val="FF0000"/>
                </a:solidFill>
              </a:rPr>
              <a:t>ONLY THE TOP  RANKED COMPANIES WILL PROCEED TO THE NEXT STAGE: </a:t>
            </a:r>
          </a:p>
          <a:p>
            <a:pPr marL="0" indent="0" algn="ctr">
              <a:buNone/>
            </a:pPr>
            <a:endParaRPr lang="en-US" altLang="en-US" sz="4000" b="1" u="sng" dirty="0">
              <a:solidFill>
                <a:srgbClr val="FF0000"/>
              </a:solidFill>
            </a:endParaRPr>
          </a:p>
          <a:p>
            <a:pPr marL="0" indent="0" algn="ctr">
              <a:spcBef>
                <a:spcPts val="1200"/>
              </a:spcBef>
              <a:buNone/>
            </a:pPr>
            <a:r>
              <a:rPr lang="en-US" altLang="en-US" sz="4000" b="1" u="sng" dirty="0">
                <a:solidFill>
                  <a:srgbClr val="FF0000"/>
                </a:solidFill>
              </a:rPr>
              <a:t>STAGE 4:  EVALUATION OF SD &amp; L, SAFETY, QUALITY AND ENVIRONMENTAL</a:t>
            </a:r>
          </a:p>
          <a:p>
            <a:pPr marL="0" indent="0" algn="ctr">
              <a:spcBef>
                <a:spcPts val="1200"/>
              </a:spcBef>
              <a:buNone/>
            </a:pPr>
            <a:endParaRPr lang="en-US" altLang="en-US" dirty="0"/>
          </a:p>
        </p:txBody>
      </p:sp>
      <p:sp>
        <p:nvSpPr>
          <p:cNvPr id="27652" name="Date Placeholder 3">
            <a:extLst>
              <a:ext uri="{FF2B5EF4-FFF2-40B4-BE49-F238E27FC236}">
                <a16:creationId xmlns:a16="http://schemas.microsoft.com/office/drawing/2014/main" id="{0C305AD7-A216-4B32-87A9-D20ABD8E90D1}"/>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7A1A7324-C176-431A-9FE2-B59C413D2B92}"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7653" name="Slide Number Placeholder 4">
            <a:extLst>
              <a:ext uri="{FF2B5EF4-FFF2-40B4-BE49-F238E27FC236}">
                <a16:creationId xmlns:a16="http://schemas.microsoft.com/office/drawing/2014/main" id="{F1DABA5D-C700-4B24-8613-908ED369BE2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ED4F0574-4CD0-4E50-B611-4EAA07B3BB22}" type="slidenum">
              <a:rPr lang="en-ZA" altLang="en-US" sz="1000">
                <a:solidFill>
                  <a:srgbClr val="83725B"/>
                </a:solidFill>
              </a:rPr>
              <a:pPr>
                <a:lnSpc>
                  <a:spcPct val="100000"/>
                </a:lnSpc>
                <a:spcBef>
                  <a:spcPct val="0"/>
                </a:spcBef>
                <a:buClrTx/>
                <a:buFontTx/>
                <a:buNone/>
              </a:pPr>
              <a:t>12</a:t>
            </a:fld>
            <a:endParaRPr lang="en-ZA" altLang="en-US" sz="1000">
              <a:solidFill>
                <a:srgbClr val="83725B"/>
              </a:solidFill>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F94C434B-8F2B-4904-B486-28103C00DBFE}"/>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3" name="Content Placeholder 2">
            <a:extLst>
              <a:ext uri="{FF2B5EF4-FFF2-40B4-BE49-F238E27FC236}">
                <a16:creationId xmlns:a16="http://schemas.microsoft.com/office/drawing/2014/main" id="{A01035F3-6BBB-4B67-A13D-D6C658141B2C}"/>
              </a:ext>
            </a:extLst>
          </p:cNvPr>
          <p:cNvSpPr>
            <a:spLocks noGrp="1"/>
          </p:cNvSpPr>
          <p:nvPr>
            <p:ph idx="1"/>
          </p:nvPr>
        </p:nvSpPr>
        <p:spPr/>
        <p:txBody>
          <a:bodyPr/>
          <a:lstStyle/>
          <a:p>
            <a:pPr marL="0" indent="0" algn="ctr">
              <a:spcBef>
                <a:spcPts val="1200"/>
              </a:spcBef>
              <a:buNone/>
              <a:defRPr/>
            </a:pPr>
            <a:endParaRPr lang="en-US" dirty="0"/>
          </a:p>
          <a:p>
            <a:pPr marL="0" indent="0">
              <a:spcBef>
                <a:spcPts val="1200"/>
              </a:spcBef>
              <a:buNone/>
              <a:defRPr/>
            </a:pPr>
            <a:r>
              <a:rPr lang="en-US" b="1" dirty="0"/>
              <a:t>The following apply:</a:t>
            </a:r>
          </a:p>
          <a:p>
            <a:pPr>
              <a:spcBef>
                <a:spcPts val="1200"/>
              </a:spcBef>
              <a:defRPr/>
            </a:pPr>
            <a:r>
              <a:rPr lang="en-US" b="1" dirty="0"/>
              <a:t>Sd &amp; l requirements</a:t>
            </a:r>
            <a:endParaRPr lang="en-ZA" b="1" dirty="0"/>
          </a:p>
          <a:p>
            <a:pPr>
              <a:defRPr/>
            </a:pPr>
            <a:r>
              <a:rPr lang="en-US" b="1" dirty="0"/>
              <a:t>Safety requirements;</a:t>
            </a:r>
            <a:endParaRPr lang="en-ZA" b="1" dirty="0"/>
          </a:p>
          <a:p>
            <a:pPr>
              <a:defRPr/>
            </a:pPr>
            <a:r>
              <a:rPr lang="en-US" b="1" dirty="0"/>
              <a:t>Environmental Requirements;</a:t>
            </a:r>
            <a:endParaRPr lang="en-ZA" b="1" dirty="0"/>
          </a:p>
          <a:p>
            <a:pPr>
              <a:defRPr/>
            </a:pPr>
            <a:r>
              <a:rPr lang="en-US" b="1" dirty="0"/>
              <a:t>Quality Requirements; and</a:t>
            </a:r>
          </a:p>
          <a:p>
            <a:pPr marL="0" indent="0">
              <a:buNone/>
              <a:defRPr/>
            </a:pPr>
            <a:r>
              <a:rPr lang="en-US" b="1" dirty="0"/>
              <a:t>NB: Suppliers are to meet the above Contractual Requirements Prior to Contract Award.</a:t>
            </a:r>
            <a:endParaRPr lang="en-ZA" b="1" dirty="0"/>
          </a:p>
        </p:txBody>
      </p:sp>
      <p:sp>
        <p:nvSpPr>
          <p:cNvPr id="28676" name="Date Placeholder 3">
            <a:extLst>
              <a:ext uri="{FF2B5EF4-FFF2-40B4-BE49-F238E27FC236}">
                <a16:creationId xmlns:a16="http://schemas.microsoft.com/office/drawing/2014/main" id="{1BCCED8F-06D5-4EC8-91EB-0FCBEE148CBF}"/>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505FA7F9-0C5E-478D-B333-4B5F9E1D0029}"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8677" name="Slide Number Placeholder 4">
            <a:extLst>
              <a:ext uri="{FF2B5EF4-FFF2-40B4-BE49-F238E27FC236}">
                <a16:creationId xmlns:a16="http://schemas.microsoft.com/office/drawing/2014/main" id="{FB4420DF-C325-46B2-BD65-3AF8361CDCD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EC1D746-B176-4944-A9DF-5F9966275174}" type="slidenum">
              <a:rPr lang="en-ZA" altLang="en-US" sz="1000">
                <a:solidFill>
                  <a:srgbClr val="83725B"/>
                </a:solidFill>
              </a:rPr>
              <a:pPr>
                <a:lnSpc>
                  <a:spcPct val="100000"/>
                </a:lnSpc>
                <a:spcBef>
                  <a:spcPct val="0"/>
                </a:spcBef>
                <a:buClrTx/>
                <a:buFontTx/>
                <a:buNone/>
              </a:pPr>
              <a:t>13</a:t>
            </a:fld>
            <a:endParaRPr lang="en-ZA" altLang="en-US" sz="1000">
              <a:solidFill>
                <a:srgbClr val="83725B"/>
              </a:solidFill>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D697F4C3-A015-4AFD-B96E-9EF06B2CD6DB}"/>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26627" name="Content Placeholder 2">
            <a:extLst>
              <a:ext uri="{FF2B5EF4-FFF2-40B4-BE49-F238E27FC236}">
                <a16:creationId xmlns:a16="http://schemas.microsoft.com/office/drawing/2014/main" id="{2A809462-4671-4C53-9878-48E0BBB69A31}"/>
              </a:ext>
            </a:extLst>
          </p:cNvPr>
          <p:cNvSpPr>
            <a:spLocks noGrp="1"/>
          </p:cNvSpPr>
          <p:nvPr>
            <p:ph idx="1"/>
          </p:nvPr>
        </p:nvSpPr>
        <p:spPr>
          <a:xfrm>
            <a:off x="1960564" y="1052513"/>
            <a:ext cx="8378825" cy="5429250"/>
          </a:xfrm>
        </p:spPr>
        <p:txBody>
          <a:bodyPr/>
          <a:lstStyle/>
          <a:p>
            <a:pPr marL="0" indent="0">
              <a:buNone/>
              <a:defRPr/>
            </a:pPr>
            <a:r>
              <a:rPr lang="en-US" altLang="en-US" b="1" u="sng" dirty="0"/>
              <a:t>THIS IS VERY IMPORTANT TO NOTE:</a:t>
            </a:r>
          </a:p>
          <a:p>
            <a:pPr marL="0" indent="0" algn="just">
              <a:spcBef>
                <a:spcPct val="0"/>
              </a:spcBef>
              <a:buNone/>
              <a:defRPr/>
            </a:pPr>
            <a:endParaRPr lang="en-US" altLang="en-US" sz="800" dirty="0"/>
          </a:p>
          <a:p>
            <a:pPr marL="0" indent="0" algn="just">
              <a:spcBef>
                <a:spcPct val="0"/>
              </a:spcBef>
              <a:buNone/>
              <a:defRPr/>
            </a:pPr>
            <a:endParaRPr lang="en-US" altLang="en-US" sz="800" dirty="0"/>
          </a:p>
          <a:p>
            <a:pPr algn="just">
              <a:spcBef>
                <a:spcPct val="0"/>
              </a:spcBef>
              <a:defRPr/>
            </a:pPr>
            <a:r>
              <a:rPr lang="en-US" altLang="en-US" sz="1800" dirty="0"/>
              <a:t>The top ranked suppliers identified in terms of the 80/20  PPPFA preferential point scoring will be evaluated for SHEQ. Should this supplier not meet the requirement at tender stage they will be given only </a:t>
            </a:r>
            <a:r>
              <a:rPr lang="en-US" altLang="en-US" sz="1800" b="1" u="sng" dirty="0">
                <a:solidFill>
                  <a:srgbClr val="FF0000"/>
                </a:solidFill>
              </a:rPr>
              <a:t>1</a:t>
            </a:r>
            <a:r>
              <a:rPr lang="en-US" altLang="en-US" sz="1800" b="1" dirty="0">
                <a:solidFill>
                  <a:srgbClr val="FF0000"/>
                </a:solidFill>
              </a:rPr>
              <a:t> </a:t>
            </a:r>
            <a:r>
              <a:rPr lang="en-US" altLang="en-US" sz="1800" dirty="0"/>
              <a:t>opportunity to submit the outstanding requirements. </a:t>
            </a:r>
          </a:p>
          <a:p>
            <a:pPr marL="0" indent="0" algn="just">
              <a:lnSpc>
                <a:spcPct val="100000"/>
              </a:lnSpc>
              <a:spcBef>
                <a:spcPct val="0"/>
              </a:spcBef>
              <a:buNone/>
              <a:defRPr/>
            </a:pPr>
            <a:endParaRPr lang="en-US" altLang="en-US" sz="1800" dirty="0"/>
          </a:p>
          <a:p>
            <a:pPr algn="just">
              <a:lnSpc>
                <a:spcPct val="100000"/>
              </a:lnSpc>
              <a:spcBef>
                <a:spcPct val="0"/>
              </a:spcBef>
              <a:defRPr/>
            </a:pPr>
            <a:r>
              <a:rPr lang="en-US" altLang="en-US" sz="1800" dirty="0"/>
              <a:t>Should the suppliers still not satisfy the SHEQ requirements they will then be </a:t>
            </a:r>
            <a:r>
              <a:rPr lang="en-US" altLang="en-US" sz="1800" b="1" u="sng" dirty="0">
                <a:solidFill>
                  <a:srgbClr val="FF0000"/>
                </a:solidFill>
              </a:rPr>
              <a:t>DISQUALIFIED</a:t>
            </a:r>
            <a:r>
              <a:rPr lang="en-US" altLang="en-US" sz="1800" dirty="0"/>
              <a:t> and the next supplier in terms of the 80/20 PPPFA preferential point scoring will be selected to take part in this enquiry.</a:t>
            </a:r>
          </a:p>
          <a:p>
            <a:pPr marL="0" indent="0" algn="just">
              <a:spcBef>
                <a:spcPct val="0"/>
              </a:spcBef>
              <a:buNone/>
              <a:defRPr/>
            </a:pPr>
            <a:endParaRPr lang="en-US" altLang="en-US" sz="1800" dirty="0"/>
          </a:p>
          <a:p>
            <a:pPr algn="just">
              <a:spcBef>
                <a:spcPct val="0"/>
              </a:spcBef>
              <a:defRPr/>
            </a:pPr>
            <a:r>
              <a:rPr lang="en-US" altLang="en-US" sz="1800" dirty="0"/>
              <a:t>It is important to try and get your SHEQ criteria correct upfront.                              You will only be given 1 opportunity to submit the outstanding requirement and even if you mistakenly omit 1 of the requirements or don’t pass the requirement for any reason you </a:t>
            </a:r>
            <a:r>
              <a:rPr lang="en-US" altLang="en-US" sz="1800" b="1" u="sng" dirty="0">
                <a:solidFill>
                  <a:srgbClr val="FF0000"/>
                </a:solidFill>
              </a:rPr>
              <a:t>WILL NOT</a:t>
            </a:r>
            <a:r>
              <a:rPr lang="en-US" altLang="en-US" sz="1800" b="1" u="sng" dirty="0"/>
              <a:t> </a:t>
            </a:r>
            <a:r>
              <a:rPr lang="en-US" altLang="en-US" sz="1800" dirty="0"/>
              <a:t>be given an opportunity to correct the error. Your submission will be disqualified</a:t>
            </a:r>
            <a:endParaRPr lang="en-US" altLang="en-US" sz="1800" b="1" u="sng" dirty="0"/>
          </a:p>
          <a:p>
            <a:pPr marL="0" indent="0" algn="just">
              <a:spcBef>
                <a:spcPts val="1200"/>
              </a:spcBef>
              <a:buNone/>
              <a:defRPr/>
            </a:pPr>
            <a:endParaRPr lang="en-US" altLang="en-US" dirty="0"/>
          </a:p>
          <a:p>
            <a:pPr marL="0" indent="0" algn="just">
              <a:spcBef>
                <a:spcPts val="1200"/>
              </a:spcBef>
              <a:buNone/>
              <a:defRPr/>
            </a:pPr>
            <a:r>
              <a:rPr lang="en-US" altLang="en-US" dirty="0"/>
              <a:t>.</a:t>
            </a:r>
            <a:endParaRPr lang="en-ZA" altLang="en-US" dirty="0"/>
          </a:p>
        </p:txBody>
      </p:sp>
      <p:sp>
        <p:nvSpPr>
          <p:cNvPr id="29700" name="Date Placeholder 3">
            <a:extLst>
              <a:ext uri="{FF2B5EF4-FFF2-40B4-BE49-F238E27FC236}">
                <a16:creationId xmlns:a16="http://schemas.microsoft.com/office/drawing/2014/main" id="{19749137-3742-493F-840D-95097A7ADDE5}"/>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0670C6D5-8649-4271-9BD1-B7B85924931D}"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9701" name="Slide Number Placeholder 4">
            <a:extLst>
              <a:ext uri="{FF2B5EF4-FFF2-40B4-BE49-F238E27FC236}">
                <a16:creationId xmlns:a16="http://schemas.microsoft.com/office/drawing/2014/main" id="{00D4C95F-8BDE-46BC-B685-B2627E928E3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A28D9FE9-9C6B-49E2-A8D1-42CB4A5B623B}" type="slidenum">
              <a:rPr lang="en-ZA" altLang="en-US" sz="1000">
                <a:solidFill>
                  <a:srgbClr val="83725B"/>
                </a:solidFill>
              </a:rPr>
              <a:pPr>
                <a:lnSpc>
                  <a:spcPct val="100000"/>
                </a:lnSpc>
                <a:spcBef>
                  <a:spcPct val="0"/>
                </a:spcBef>
                <a:buClrTx/>
                <a:buFontTx/>
                <a:buNone/>
              </a:pPr>
              <a:t>14</a:t>
            </a:fld>
            <a:endParaRPr lang="en-ZA" altLang="en-US" sz="1000">
              <a:solidFill>
                <a:srgbClr val="83725B"/>
              </a:solidFill>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C236E34F-B5AA-435C-80B9-BF94C6C08A33}"/>
              </a:ext>
            </a:extLst>
          </p:cNvPr>
          <p:cNvSpPr>
            <a:spLocks noGrp="1" noChangeArrowheads="1"/>
          </p:cNvSpPr>
          <p:nvPr>
            <p:ph type="title"/>
          </p:nvPr>
        </p:nvSpPr>
        <p:spPr/>
        <p:txBody>
          <a:bodyPr/>
          <a:lstStyle/>
          <a:p>
            <a:r>
              <a:rPr lang="en-US" altLang="en-US"/>
              <a:t>Final Stage</a:t>
            </a:r>
            <a:endParaRPr lang="en-ZA" altLang="en-US"/>
          </a:p>
        </p:txBody>
      </p:sp>
      <p:sp>
        <p:nvSpPr>
          <p:cNvPr id="30723" name="Content Placeholder 2">
            <a:extLst>
              <a:ext uri="{FF2B5EF4-FFF2-40B4-BE49-F238E27FC236}">
                <a16:creationId xmlns:a16="http://schemas.microsoft.com/office/drawing/2014/main" id="{FE3B00FD-99FB-4876-81F2-64DED2AD05F0}"/>
              </a:ext>
            </a:extLst>
          </p:cNvPr>
          <p:cNvSpPr>
            <a:spLocks noGrp="1" noChangeArrowheads="1"/>
          </p:cNvSpPr>
          <p:nvPr>
            <p:ph idx="1"/>
          </p:nvPr>
        </p:nvSpPr>
        <p:spPr/>
        <p:txBody>
          <a:bodyPr/>
          <a:lstStyle/>
          <a:p>
            <a:pPr algn="just"/>
            <a:r>
              <a:rPr lang="en-US" altLang="en-US" sz="1800" dirty="0"/>
              <a:t>Once all evaluations are completed, the results will be </a:t>
            </a:r>
            <a:r>
              <a:rPr lang="en-US" altLang="en-US" sz="1800" dirty="0" err="1"/>
              <a:t>finalised</a:t>
            </a:r>
            <a:r>
              <a:rPr lang="en-US" altLang="en-US" sz="1800" dirty="0"/>
              <a:t> and Once the top ranked supplier per Operating Unit will be identified and  recommendation will be submitted to the  Procurement Tender Committee for approval.</a:t>
            </a:r>
          </a:p>
          <a:p>
            <a:pPr algn="just"/>
            <a:r>
              <a:rPr lang="en-US" altLang="en-US" sz="1800" dirty="0"/>
              <a:t> </a:t>
            </a:r>
            <a:r>
              <a:rPr lang="en-ZA" altLang="en-US" sz="1800" dirty="0"/>
              <a:t>If two or more tenderers score an equal total number of points, the contract will be awarded to the tenderer that scored the highest points for B-BBEE.</a:t>
            </a:r>
          </a:p>
          <a:p>
            <a:pPr algn="just"/>
            <a:r>
              <a:rPr lang="en-ZA" altLang="en-US" sz="1800" dirty="0"/>
              <a:t> As, functionality is part of the evaluation process and two or more tenderers score equal total points and equal preference points for   B-BBEE, the contract will be awarded to the tenderer that scored the highest points for functionality.</a:t>
            </a:r>
          </a:p>
          <a:p>
            <a:pPr algn="just"/>
            <a:r>
              <a:rPr lang="en-ZA" altLang="en-US" sz="1800" dirty="0"/>
              <a:t> If two or more tenderers score equal total points in all respects, the award will be decided by the drawing of lots.  </a:t>
            </a:r>
          </a:p>
          <a:p>
            <a:pPr algn="just"/>
            <a:endParaRPr lang="en-US" altLang="en-US" dirty="0"/>
          </a:p>
        </p:txBody>
      </p:sp>
      <p:sp>
        <p:nvSpPr>
          <p:cNvPr id="30724" name="Date Placeholder 3">
            <a:extLst>
              <a:ext uri="{FF2B5EF4-FFF2-40B4-BE49-F238E27FC236}">
                <a16:creationId xmlns:a16="http://schemas.microsoft.com/office/drawing/2014/main" id="{3EF4DC32-EE51-4B2E-A660-8FFAB09DB7D3}"/>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9891D030-2CC5-4443-8349-23C59E817069}"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0725" name="Slide Number Placeholder 4">
            <a:extLst>
              <a:ext uri="{FF2B5EF4-FFF2-40B4-BE49-F238E27FC236}">
                <a16:creationId xmlns:a16="http://schemas.microsoft.com/office/drawing/2014/main" id="{535F262F-BDFF-4EDD-8633-9888084A7D8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63AB58DB-CAB1-4AFD-B58E-08A78B905AD9}" type="slidenum">
              <a:rPr lang="en-ZA" altLang="en-US" sz="1000">
                <a:solidFill>
                  <a:srgbClr val="83725B"/>
                </a:solidFill>
              </a:rPr>
              <a:pPr>
                <a:lnSpc>
                  <a:spcPct val="100000"/>
                </a:lnSpc>
                <a:spcBef>
                  <a:spcPct val="0"/>
                </a:spcBef>
                <a:buClrTx/>
                <a:buFontTx/>
                <a:buNone/>
              </a:pPr>
              <a:t>15</a:t>
            </a:fld>
            <a:endParaRPr lang="en-ZA" altLang="en-US" sz="1000">
              <a:solidFill>
                <a:srgbClr val="83725B"/>
              </a:solidFill>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Date Placeholder 3">
            <a:extLst>
              <a:ext uri="{FF2B5EF4-FFF2-40B4-BE49-F238E27FC236}">
                <a16:creationId xmlns:a16="http://schemas.microsoft.com/office/drawing/2014/main" id="{9411457D-29B8-4D8E-B6E0-4FF3E4FB45B4}"/>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8877D598-AA85-4577-9DDB-1EA922489A90}" type="datetime1">
              <a:rPr lang="en-ZA" altLang="en-US" sz="1000">
                <a:solidFill>
                  <a:srgbClr val="83725B"/>
                </a:solidFill>
              </a:rPr>
              <a:pPr>
                <a:lnSpc>
                  <a:spcPct val="100000"/>
                </a:lnSpc>
                <a:spcBef>
                  <a:spcPct val="0"/>
                </a:spcBef>
                <a:buClrTx/>
                <a:buFontTx/>
                <a:buNone/>
              </a:pPr>
              <a:t>2024/03/27</a:t>
            </a:fld>
            <a:endParaRPr lang="en-US" altLang="en-US" sz="1000">
              <a:solidFill>
                <a:srgbClr val="83725B"/>
              </a:solidFill>
            </a:endParaRPr>
          </a:p>
        </p:txBody>
      </p:sp>
      <p:sp>
        <p:nvSpPr>
          <p:cNvPr id="31747" name="Slide Number Placeholder 5">
            <a:extLst>
              <a:ext uri="{FF2B5EF4-FFF2-40B4-BE49-F238E27FC236}">
                <a16:creationId xmlns:a16="http://schemas.microsoft.com/office/drawing/2014/main" id="{BF5FBD8A-896B-4E97-A938-FADACCAD206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6C5872E4-02CB-48DC-87B8-BF9DD22FB0E3}" type="slidenum">
              <a:rPr lang="en-ZA" altLang="en-US" sz="1000">
                <a:solidFill>
                  <a:srgbClr val="83725B"/>
                </a:solidFill>
              </a:rPr>
              <a:pPr>
                <a:lnSpc>
                  <a:spcPct val="100000"/>
                </a:lnSpc>
                <a:spcBef>
                  <a:spcPct val="0"/>
                </a:spcBef>
                <a:buClrTx/>
                <a:buFontTx/>
                <a:buNone/>
              </a:pPr>
              <a:t>16</a:t>
            </a:fld>
            <a:endParaRPr lang="en-ZA" altLang="en-US" sz="1000">
              <a:solidFill>
                <a:srgbClr val="83725B"/>
              </a:solidFill>
            </a:endParaRPr>
          </a:p>
        </p:txBody>
      </p:sp>
      <p:sp>
        <p:nvSpPr>
          <p:cNvPr id="31748" name="Rectangle 2">
            <a:extLst>
              <a:ext uri="{FF2B5EF4-FFF2-40B4-BE49-F238E27FC236}">
                <a16:creationId xmlns:a16="http://schemas.microsoft.com/office/drawing/2014/main" id="{C1A61962-D13E-45C7-8304-62167E524D0F}"/>
              </a:ext>
            </a:extLst>
          </p:cNvPr>
          <p:cNvSpPr>
            <a:spLocks noGrp="1" noChangeArrowheads="1"/>
          </p:cNvSpPr>
          <p:nvPr>
            <p:ph type="title"/>
          </p:nvPr>
        </p:nvSpPr>
        <p:spPr>
          <a:xfrm>
            <a:off x="1631951" y="142875"/>
            <a:ext cx="6519863" cy="666750"/>
          </a:xfrm>
        </p:spPr>
        <p:txBody>
          <a:bodyPr/>
          <a:lstStyle/>
          <a:p>
            <a:pPr eaLnBrk="1" hangingPunct="1"/>
            <a:r>
              <a:rPr lang="en-US" altLang="en-US"/>
              <a:t>Requirements in terms of completeing the tender</a:t>
            </a:r>
          </a:p>
        </p:txBody>
      </p:sp>
      <p:sp>
        <p:nvSpPr>
          <p:cNvPr id="6" name="Rectangle 3">
            <a:extLst>
              <a:ext uri="{FF2B5EF4-FFF2-40B4-BE49-F238E27FC236}">
                <a16:creationId xmlns:a16="http://schemas.microsoft.com/office/drawing/2014/main" id="{49C455EF-6BD6-4F5F-827D-D1234ED5C421}"/>
              </a:ext>
            </a:extLst>
          </p:cNvPr>
          <p:cNvSpPr txBox="1">
            <a:spLocks noChangeArrowheads="1"/>
          </p:cNvSpPr>
          <p:nvPr/>
        </p:nvSpPr>
        <p:spPr bwMode="auto">
          <a:xfrm>
            <a:off x="983432" y="1232693"/>
            <a:ext cx="8137525" cy="4392613"/>
          </a:xfrm>
          <a:prstGeom prst="rect">
            <a:avLst/>
          </a:prstGeom>
          <a:noFill/>
          <a:ln>
            <a:noFill/>
          </a:ln>
          <a:effectLst/>
        </p:spPr>
        <p:txBody>
          <a:bodyPr/>
          <a:lst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a:lstStyle>
          <a:p>
            <a:pPr eaLnBrk="1" hangingPunct="1">
              <a:defRPr/>
            </a:pPr>
            <a:r>
              <a:rPr lang="en-US" altLang="en-US" kern="0" dirty="0"/>
              <a:t>No </a:t>
            </a:r>
            <a:r>
              <a:rPr lang="en-US" altLang="en-US" u="sng" kern="0" dirty="0"/>
              <a:t>correction fluid</a:t>
            </a:r>
            <a:r>
              <a:rPr lang="en-US" altLang="en-US" kern="0" dirty="0"/>
              <a:t> to be used on the enquiry document</a:t>
            </a:r>
          </a:p>
          <a:p>
            <a:pPr eaLnBrk="1" hangingPunct="1">
              <a:defRPr/>
            </a:pPr>
            <a:r>
              <a:rPr lang="en-US" altLang="en-US" kern="0" dirty="0"/>
              <a:t>All pages must be </a:t>
            </a:r>
            <a:r>
              <a:rPr lang="en-US" altLang="en-US" u="sng" kern="0" dirty="0"/>
              <a:t>initialed</a:t>
            </a:r>
          </a:p>
          <a:p>
            <a:pPr eaLnBrk="1" hangingPunct="1">
              <a:defRPr/>
            </a:pPr>
            <a:r>
              <a:rPr lang="en-US" altLang="en-US" kern="0" dirty="0"/>
              <a:t>All certificates submitted must be </a:t>
            </a:r>
            <a:r>
              <a:rPr lang="en-US" altLang="en-US" u="sng" kern="0" dirty="0"/>
              <a:t>valid</a:t>
            </a:r>
            <a:r>
              <a:rPr lang="en-US" altLang="en-US" kern="0" dirty="0"/>
              <a:t> at the Tender Closing Date</a:t>
            </a:r>
          </a:p>
          <a:p>
            <a:pPr eaLnBrk="1" hangingPunct="1">
              <a:defRPr/>
            </a:pPr>
            <a:r>
              <a:rPr lang="en-US" altLang="en-US" kern="0" dirty="0"/>
              <a:t>Tender documents must be </a:t>
            </a:r>
            <a:r>
              <a:rPr lang="en-US" altLang="en-US" u="sng" kern="0" dirty="0"/>
              <a:t>tamper proof</a:t>
            </a:r>
            <a:r>
              <a:rPr lang="en-US" altLang="en-US" kern="0" dirty="0"/>
              <a:t> and </a:t>
            </a:r>
            <a:r>
              <a:rPr lang="en-US" altLang="en-US" u="sng" kern="0" dirty="0"/>
              <a:t>secured</a:t>
            </a:r>
          </a:p>
          <a:p>
            <a:pPr eaLnBrk="1" hangingPunct="1">
              <a:defRPr/>
            </a:pPr>
            <a:r>
              <a:rPr lang="en-US" altLang="en-US" kern="0" dirty="0"/>
              <a:t>All queries to be addressed to the Buyer in writing via email. No telephone calls will be accepted for queries regarding this tender</a:t>
            </a:r>
          </a:p>
          <a:p>
            <a:pPr marL="0" indent="0" eaLnBrk="1" hangingPunct="1">
              <a:buNone/>
              <a:defRPr/>
            </a:pPr>
            <a:r>
              <a:rPr lang="en-US" altLang="en-US" b="1" kern="0" dirty="0"/>
              <a:t> </a:t>
            </a:r>
            <a:endParaRPr lang="en-US" altLang="en-US" kern="0" dirty="0"/>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B1A2A214-6E6A-4A4B-B829-4C377805A7BF}"/>
              </a:ext>
            </a:extLst>
          </p:cNvPr>
          <p:cNvSpPr>
            <a:spLocks noGrp="1" noChangeArrowheads="1"/>
          </p:cNvSpPr>
          <p:nvPr>
            <p:ph type="title"/>
          </p:nvPr>
        </p:nvSpPr>
        <p:spPr/>
        <p:txBody>
          <a:bodyPr/>
          <a:lstStyle/>
          <a:p>
            <a:r>
              <a:rPr lang="en-US" altLang="en-US"/>
              <a:t>Binding of Tender Documents</a:t>
            </a:r>
            <a:endParaRPr lang="en-ZA" altLang="en-US"/>
          </a:p>
        </p:txBody>
      </p:sp>
      <p:sp>
        <p:nvSpPr>
          <p:cNvPr id="32771" name="Date Placeholder 3">
            <a:extLst>
              <a:ext uri="{FF2B5EF4-FFF2-40B4-BE49-F238E27FC236}">
                <a16:creationId xmlns:a16="http://schemas.microsoft.com/office/drawing/2014/main" id="{3B42EF6B-0150-4701-8B05-A789B5942AD9}"/>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86816524-5038-4448-A1EE-111AA7B4DB75}"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2772" name="Slide Number Placeholder 4">
            <a:extLst>
              <a:ext uri="{FF2B5EF4-FFF2-40B4-BE49-F238E27FC236}">
                <a16:creationId xmlns:a16="http://schemas.microsoft.com/office/drawing/2014/main" id="{4D776FB3-FF70-4FDC-86F3-758704A8D0B2}"/>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DF3A0DAF-47C0-4B5E-851D-0BB91B30043B}" type="slidenum">
              <a:rPr lang="en-ZA" altLang="en-US" sz="1000">
                <a:solidFill>
                  <a:srgbClr val="83725B"/>
                </a:solidFill>
              </a:rPr>
              <a:pPr>
                <a:lnSpc>
                  <a:spcPct val="100000"/>
                </a:lnSpc>
                <a:spcBef>
                  <a:spcPct val="0"/>
                </a:spcBef>
                <a:buClrTx/>
                <a:buFontTx/>
                <a:buNone/>
              </a:pPr>
              <a:t>17</a:t>
            </a:fld>
            <a:endParaRPr lang="en-ZA" altLang="en-US" sz="1000">
              <a:solidFill>
                <a:srgbClr val="83725B"/>
              </a:solidFill>
            </a:endParaRPr>
          </a:p>
        </p:txBody>
      </p:sp>
      <p:pic>
        <p:nvPicPr>
          <p:cNvPr id="32773" name="Picture 3">
            <a:extLst>
              <a:ext uri="{FF2B5EF4-FFF2-40B4-BE49-F238E27FC236}">
                <a16:creationId xmlns:a16="http://schemas.microsoft.com/office/drawing/2014/main" id="{05A4C0C7-A7A6-47E3-BD69-484C696E8E5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l="20256" t="2563" b="20856"/>
          <a:stretch>
            <a:fillRect/>
          </a:stretch>
        </p:blipFill>
        <p:spPr>
          <a:xfrm>
            <a:off x="5356226" y="1044576"/>
            <a:ext cx="3260725" cy="24288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3">
            <a:extLst>
              <a:ext uri="{FF2B5EF4-FFF2-40B4-BE49-F238E27FC236}">
                <a16:creationId xmlns:a16="http://schemas.microsoft.com/office/drawing/2014/main" id="{FE459E29-EC0B-4435-AA9B-411C9259683D}"/>
              </a:ext>
            </a:extLst>
          </p:cNvPr>
          <p:cNvPicPr>
            <a:picLocks noChangeAspect="1"/>
          </p:cNvPicPr>
          <p:nvPr/>
        </p:nvPicPr>
        <p:blipFill>
          <a:blip r:embed="rId3">
            <a:extLst>
              <a:ext uri="{28A0092B-C50C-407E-A947-70E740481C1C}">
                <a14:useLocalDpi xmlns:a14="http://schemas.microsoft.com/office/drawing/2010/main" val="0"/>
              </a:ext>
            </a:extLst>
          </a:blip>
          <a:srcRect l="15768" t="9402" r="8589"/>
          <a:stretch>
            <a:fillRect/>
          </a:stretch>
        </p:blipFill>
        <p:spPr bwMode="auto">
          <a:xfrm>
            <a:off x="7342189" y="2781300"/>
            <a:ext cx="2276475"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ounded Rectangular Callout 13">
            <a:extLst>
              <a:ext uri="{FF2B5EF4-FFF2-40B4-BE49-F238E27FC236}">
                <a16:creationId xmlns:a16="http://schemas.microsoft.com/office/drawing/2014/main" id="{C99F011F-33EA-472C-94E5-DC347418A243}"/>
              </a:ext>
            </a:extLst>
          </p:cNvPr>
          <p:cNvSpPr/>
          <p:nvPr/>
        </p:nvSpPr>
        <p:spPr>
          <a:xfrm>
            <a:off x="4371975" y="3584576"/>
            <a:ext cx="1995488" cy="2005013"/>
          </a:xfrm>
          <a:prstGeom prst="wedgeRoundRectCallout">
            <a:avLst>
              <a:gd name="adj1" fmla="val 94936"/>
              <a:gd name="adj2" fmla="val -6665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The pages are not secure and  punched</a:t>
            </a:r>
            <a:endParaRPr lang="en-ZA" dirty="0"/>
          </a:p>
        </p:txBody>
      </p:sp>
      <p:pic>
        <p:nvPicPr>
          <p:cNvPr id="32776" name="Picture 3">
            <a:extLst>
              <a:ext uri="{FF2B5EF4-FFF2-40B4-BE49-F238E27FC236}">
                <a16:creationId xmlns:a16="http://schemas.microsoft.com/office/drawing/2014/main" id="{5F26BE07-4FBB-4407-AC80-E084EDA22A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73726" y="862013"/>
            <a:ext cx="3959225" cy="325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3">
            <a:extLst>
              <a:ext uri="{FF2B5EF4-FFF2-40B4-BE49-F238E27FC236}">
                <a16:creationId xmlns:a16="http://schemas.microsoft.com/office/drawing/2014/main" id="{69D4E301-6D71-4D8C-82CA-35216853FBC2}"/>
              </a:ext>
            </a:extLst>
          </p:cNvPr>
          <p:cNvSpPr txBox="1">
            <a:spLocks noChangeArrowheads="1"/>
          </p:cNvSpPr>
          <p:nvPr/>
        </p:nvSpPr>
        <p:spPr bwMode="auto">
          <a:xfrm>
            <a:off x="1728789" y="1196976"/>
            <a:ext cx="3455987" cy="4392613"/>
          </a:xfrm>
          <a:prstGeom prst="rect">
            <a:avLst/>
          </a:prstGeom>
          <a:noFill/>
          <a:ln>
            <a:noFill/>
          </a:ln>
          <a:effectLst/>
        </p:spPr>
        <p:txBody>
          <a:bodyPr/>
          <a:lst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a:lstStyle>
          <a:p>
            <a:pPr eaLnBrk="1" hangingPunct="1">
              <a:defRPr/>
            </a:pPr>
            <a:r>
              <a:rPr lang="en-US" altLang="en-US" kern="0" dirty="0"/>
              <a:t>Ring binders should not be used:</a:t>
            </a:r>
          </a:p>
          <a:p>
            <a:pPr lvl="1" eaLnBrk="1" hangingPunct="1">
              <a:buFont typeface="Wingdings" panose="05000000000000000000" pitchFamily="2" charset="2"/>
              <a:buChar char="ü"/>
              <a:defRPr/>
            </a:pPr>
            <a:r>
              <a:rPr lang="en-US" altLang="en-US" kern="0" dirty="0"/>
              <a:t>Pages may be removed </a:t>
            </a:r>
          </a:p>
          <a:p>
            <a:pPr lvl="1" eaLnBrk="1" hangingPunct="1">
              <a:buFont typeface="Wingdings" panose="05000000000000000000" pitchFamily="2" charset="2"/>
              <a:buChar char="ü"/>
              <a:defRPr/>
            </a:pPr>
            <a:r>
              <a:rPr lang="en-US" altLang="en-US" kern="0" dirty="0"/>
              <a:t>Pages tend to come loose from the binding during the stamping and handle process</a:t>
            </a: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B9AADD95-AD8B-426D-B059-B4A2A2F2FF78}"/>
              </a:ext>
            </a:extLst>
          </p:cNvPr>
          <p:cNvSpPr>
            <a:spLocks noGrp="1" noChangeArrowheads="1"/>
          </p:cNvSpPr>
          <p:nvPr>
            <p:ph type="title"/>
          </p:nvPr>
        </p:nvSpPr>
        <p:spPr/>
        <p:txBody>
          <a:bodyPr/>
          <a:lstStyle/>
          <a:p>
            <a:r>
              <a:rPr lang="en-US" altLang="en-US"/>
              <a:t>Binding of Tender Documents…cont</a:t>
            </a:r>
            <a:endParaRPr lang="en-ZA" altLang="en-US"/>
          </a:p>
        </p:txBody>
      </p:sp>
      <p:sp>
        <p:nvSpPr>
          <p:cNvPr id="33795" name="Date Placeholder 3">
            <a:extLst>
              <a:ext uri="{FF2B5EF4-FFF2-40B4-BE49-F238E27FC236}">
                <a16:creationId xmlns:a16="http://schemas.microsoft.com/office/drawing/2014/main" id="{A10D85C8-085A-4459-82F2-F638C18CDE7A}"/>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3B255A29-7153-4C55-9A5C-C99F335FAD6E}"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3796" name="Slide Number Placeholder 4">
            <a:extLst>
              <a:ext uri="{FF2B5EF4-FFF2-40B4-BE49-F238E27FC236}">
                <a16:creationId xmlns:a16="http://schemas.microsoft.com/office/drawing/2014/main" id="{A639DA15-E7B8-4C64-95A5-0F4097F4A5E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BFF2427F-A08A-4E7E-9568-234D9C97A1BF}" type="slidenum">
              <a:rPr lang="en-ZA" altLang="en-US" sz="1000">
                <a:solidFill>
                  <a:srgbClr val="83725B"/>
                </a:solidFill>
              </a:rPr>
              <a:pPr>
                <a:lnSpc>
                  <a:spcPct val="100000"/>
                </a:lnSpc>
                <a:spcBef>
                  <a:spcPct val="0"/>
                </a:spcBef>
                <a:buClrTx/>
                <a:buFontTx/>
                <a:buNone/>
              </a:pPr>
              <a:t>18</a:t>
            </a:fld>
            <a:endParaRPr lang="en-ZA" altLang="en-US" sz="1000">
              <a:solidFill>
                <a:srgbClr val="83725B"/>
              </a:solidFill>
            </a:endParaRPr>
          </a:p>
        </p:txBody>
      </p:sp>
      <p:pic>
        <p:nvPicPr>
          <p:cNvPr id="33797" name="Picture 3">
            <a:extLst>
              <a:ext uri="{FF2B5EF4-FFF2-40B4-BE49-F238E27FC236}">
                <a16:creationId xmlns:a16="http://schemas.microsoft.com/office/drawing/2014/main" id="{70C9CCEE-08C5-48F7-A677-2E54A59D1E7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087939" y="1196976"/>
            <a:ext cx="2884487" cy="21637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3">
            <a:extLst>
              <a:ext uri="{FF2B5EF4-FFF2-40B4-BE49-F238E27FC236}">
                <a16:creationId xmlns:a16="http://schemas.microsoft.com/office/drawing/2014/main" id="{CB5EFB8C-2EDE-4B2B-9A47-62FD3DA47F3F}"/>
              </a:ext>
            </a:extLst>
          </p:cNvPr>
          <p:cNvPicPr>
            <a:picLocks noChangeAspect="1"/>
          </p:cNvPicPr>
          <p:nvPr/>
        </p:nvPicPr>
        <p:blipFill>
          <a:blip r:embed="rId3">
            <a:extLst>
              <a:ext uri="{28A0092B-C50C-407E-A947-70E740481C1C}">
                <a14:useLocalDpi xmlns:a14="http://schemas.microsoft.com/office/drawing/2010/main" val="0"/>
              </a:ext>
            </a:extLst>
          </a:blip>
          <a:srcRect l="18932" t="9061" r="26820" b="11966"/>
          <a:stretch>
            <a:fillRect/>
          </a:stretch>
        </p:blipFill>
        <p:spPr bwMode="auto">
          <a:xfrm>
            <a:off x="7985126" y="2349501"/>
            <a:ext cx="2327275" cy="240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ounded Rectangular Callout 11">
            <a:extLst>
              <a:ext uri="{FF2B5EF4-FFF2-40B4-BE49-F238E27FC236}">
                <a16:creationId xmlns:a16="http://schemas.microsoft.com/office/drawing/2014/main" id="{262A686D-60A4-45AF-AC32-D49ADAB9B961}"/>
              </a:ext>
            </a:extLst>
          </p:cNvPr>
          <p:cNvSpPr/>
          <p:nvPr/>
        </p:nvSpPr>
        <p:spPr>
          <a:xfrm>
            <a:off x="4943475" y="3783014"/>
            <a:ext cx="2592388" cy="1944687"/>
          </a:xfrm>
          <a:prstGeom prst="wedgeRoundRectCallout">
            <a:avLst>
              <a:gd name="adj1" fmla="val 80208"/>
              <a:gd name="adj2" fmla="val -6467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dirty="0"/>
              <a:t>The clip tends to bend with the size of the tender and during the handling of the tender. </a:t>
            </a:r>
            <a:endParaRPr lang="en-ZA" dirty="0"/>
          </a:p>
        </p:txBody>
      </p:sp>
      <p:pic>
        <p:nvPicPr>
          <p:cNvPr id="33800" name="Picture 3">
            <a:extLst>
              <a:ext uri="{FF2B5EF4-FFF2-40B4-BE49-F238E27FC236}">
                <a16:creationId xmlns:a16="http://schemas.microsoft.com/office/drawing/2014/main" id="{E52CD00D-11FE-45AF-B0D7-BE63B7EC7B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1" y="1196975"/>
            <a:ext cx="4081463" cy="335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3">
            <a:extLst>
              <a:ext uri="{FF2B5EF4-FFF2-40B4-BE49-F238E27FC236}">
                <a16:creationId xmlns:a16="http://schemas.microsoft.com/office/drawing/2014/main" id="{BA83103E-C938-4D46-BAE6-2E4071E92D4F}"/>
              </a:ext>
            </a:extLst>
          </p:cNvPr>
          <p:cNvSpPr txBox="1">
            <a:spLocks noChangeArrowheads="1"/>
          </p:cNvSpPr>
          <p:nvPr/>
        </p:nvSpPr>
        <p:spPr bwMode="auto">
          <a:xfrm>
            <a:off x="1703388" y="1196976"/>
            <a:ext cx="3092450" cy="4392613"/>
          </a:xfrm>
          <a:prstGeom prst="rect">
            <a:avLst/>
          </a:prstGeom>
          <a:noFill/>
          <a:ln>
            <a:noFill/>
          </a:ln>
          <a:effectLst/>
        </p:spPr>
        <p:txBody>
          <a:bodyPr/>
          <a:lst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a:lstStyle>
          <a:p>
            <a:pPr eaLnBrk="1" hangingPunct="1">
              <a:defRPr/>
            </a:pPr>
            <a:r>
              <a:rPr lang="en-US" altLang="en-US" kern="0" dirty="0"/>
              <a:t>Lever Arch Files should not be used:</a:t>
            </a:r>
          </a:p>
          <a:p>
            <a:pPr lvl="1" eaLnBrk="1" hangingPunct="1">
              <a:buFont typeface="Wingdings" panose="05000000000000000000" pitchFamily="2" charset="2"/>
              <a:buChar char="ü"/>
              <a:defRPr/>
            </a:pPr>
            <a:r>
              <a:rPr lang="en-US" altLang="en-US" kern="0" dirty="0"/>
              <a:t>Pages may be removed </a:t>
            </a:r>
          </a:p>
          <a:p>
            <a:pPr lvl="1" eaLnBrk="1" hangingPunct="1">
              <a:buFont typeface="Wingdings" panose="05000000000000000000" pitchFamily="2" charset="2"/>
              <a:buChar char="ü"/>
              <a:defRPr/>
            </a:pPr>
            <a:r>
              <a:rPr lang="en-US" altLang="en-US" kern="0" dirty="0"/>
              <a:t>Tender Document is not tamper proof</a:t>
            </a:r>
          </a:p>
          <a:p>
            <a:pPr eaLnBrk="1" hangingPunct="1">
              <a:defRPr/>
            </a:pPr>
            <a:r>
              <a:rPr lang="en-US" altLang="en-US" kern="0" dirty="0"/>
              <a:t>File fasters pose a safety risk when handling tender documents</a:t>
            </a: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F11D5996-A6DA-46B0-A940-FA18936C3BCB}"/>
              </a:ext>
            </a:extLst>
          </p:cNvPr>
          <p:cNvSpPr>
            <a:spLocks noGrp="1" noChangeArrowheads="1"/>
          </p:cNvSpPr>
          <p:nvPr>
            <p:ph type="title"/>
          </p:nvPr>
        </p:nvSpPr>
        <p:spPr/>
        <p:txBody>
          <a:bodyPr/>
          <a:lstStyle/>
          <a:p>
            <a:r>
              <a:rPr lang="en-US" altLang="en-US"/>
              <a:t>Binding of Tender Documents …. cont</a:t>
            </a:r>
            <a:endParaRPr lang="en-ZA" altLang="en-US"/>
          </a:p>
        </p:txBody>
      </p:sp>
      <p:sp>
        <p:nvSpPr>
          <p:cNvPr id="34819" name="Date Placeholder 3">
            <a:extLst>
              <a:ext uri="{FF2B5EF4-FFF2-40B4-BE49-F238E27FC236}">
                <a16:creationId xmlns:a16="http://schemas.microsoft.com/office/drawing/2014/main" id="{58F75F0B-7DDD-4B85-A28B-5CA78D48FDFB}"/>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DC52111-6C0C-472F-80B6-271EC7532C3E}"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4820" name="Slide Number Placeholder 4">
            <a:extLst>
              <a:ext uri="{FF2B5EF4-FFF2-40B4-BE49-F238E27FC236}">
                <a16:creationId xmlns:a16="http://schemas.microsoft.com/office/drawing/2014/main" id="{C8A2A7C0-724C-4B9E-A9E7-BF1447F20BD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1DB93919-FBB2-4531-B002-3A2112694FE8}" type="slidenum">
              <a:rPr lang="en-ZA" altLang="en-US" sz="1000">
                <a:solidFill>
                  <a:srgbClr val="83725B"/>
                </a:solidFill>
              </a:rPr>
              <a:pPr>
                <a:lnSpc>
                  <a:spcPct val="100000"/>
                </a:lnSpc>
                <a:spcBef>
                  <a:spcPct val="0"/>
                </a:spcBef>
                <a:buClrTx/>
                <a:buFontTx/>
                <a:buNone/>
              </a:pPr>
              <a:t>19</a:t>
            </a:fld>
            <a:endParaRPr lang="en-ZA" altLang="en-US" sz="1000">
              <a:solidFill>
                <a:srgbClr val="83725B"/>
              </a:solidFill>
            </a:endParaRPr>
          </a:p>
        </p:txBody>
      </p:sp>
      <p:pic>
        <p:nvPicPr>
          <p:cNvPr id="34821" name="Picture 8">
            <a:extLst>
              <a:ext uri="{FF2B5EF4-FFF2-40B4-BE49-F238E27FC236}">
                <a16:creationId xmlns:a16="http://schemas.microsoft.com/office/drawing/2014/main" id="{81164DFB-21C1-4CB5-8DF2-9F3BD10AAC4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981201" y="1793876"/>
            <a:ext cx="3095625" cy="3095625"/>
          </a:xfrm>
          <a:noFill/>
        </p:spPr>
      </p:pic>
      <p:pic>
        <p:nvPicPr>
          <p:cNvPr id="34822" name="Picture 4">
            <a:extLst>
              <a:ext uri="{FF2B5EF4-FFF2-40B4-BE49-F238E27FC236}">
                <a16:creationId xmlns:a16="http://schemas.microsoft.com/office/drawing/2014/main" id="{8AFC8B94-5522-4BD6-870C-5E6900142E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7788" y="1979614"/>
            <a:ext cx="25908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3" name="Picture 2">
            <a:extLst>
              <a:ext uri="{FF2B5EF4-FFF2-40B4-BE49-F238E27FC236}">
                <a16:creationId xmlns:a16="http://schemas.microsoft.com/office/drawing/2014/main" id="{F28E2BD8-9299-4009-A6B6-FF94505C22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370821">
            <a:off x="5270500" y="2816226"/>
            <a:ext cx="4845050" cy="2894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24" name="Rectangle 1">
            <a:extLst>
              <a:ext uri="{FF2B5EF4-FFF2-40B4-BE49-F238E27FC236}">
                <a16:creationId xmlns:a16="http://schemas.microsoft.com/office/drawing/2014/main" id="{24E8CA5E-E6F3-4D8D-9AA7-F3073D7D7499}"/>
              </a:ext>
            </a:extLst>
          </p:cNvPr>
          <p:cNvSpPr>
            <a:spLocks noChangeArrowheads="1"/>
          </p:cNvSpPr>
          <p:nvPr/>
        </p:nvSpPr>
        <p:spPr bwMode="auto">
          <a:xfrm>
            <a:off x="3213100" y="1412875"/>
            <a:ext cx="526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eaLnBrk="1" hangingPunct="1">
              <a:lnSpc>
                <a:spcPct val="100000"/>
              </a:lnSpc>
              <a:spcBef>
                <a:spcPct val="0"/>
              </a:spcBef>
              <a:buClrTx/>
              <a:buFontTx/>
              <a:buNone/>
            </a:pPr>
            <a:r>
              <a:rPr lang="en-US" altLang="en-US" sz="1800">
                <a:solidFill>
                  <a:schemeClr val="tx1"/>
                </a:solidFill>
              </a:rPr>
              <a:t>Tamper Proof Binding of Tender Documents</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4B9FF5B9-37A9-43F2-921E-76A558EB56D0}"/>
              </a:ext>
            </a:extLst>
          </p:cNvPr>
          <p:cNvSpPr>
            <a:spLocks noGrp="1" noChangeArrowheads="1"/>
          </p:cNvSpPr>
          <p:nvPr>
            <p:ph type="title"/>
          </p:nvPr>
        </p:nvSpPr>
        <p:spPr/>
        <p:txBody>
          <a:bodyPr/>
          <a:lstStyle/>
          <a:p>
            <a:r>
              <a:rPr lang="en-US" altLang="en-US"/>
              <a:t>Agenda </a:t>
            </a:r>
            <a:endParaRPr lang="en-ZA" altLang="en-US"/>
          </a:p>
        </p:txBody>
      </p:sp>
      <p:graphicFrame>
        <p:nvGraphicFramePr>
          <p:cNvPr id="6" name="Content Placeholder 5">
            <a:extLst>
              <a:ext uri="{FF2B5EF4-FFF2-40B4-BE49-F238E27FC236}">
                <a16:creationId xmlns:a16="http://schemas.microsoft.com/office/drawing/2014/main" id="{2D9F987B-4BDD-45FD-A840-616B6BE08516}"/>
              </a:ext>
            </a:extLst>
          </p:cNvPr>
          <p:cNvGraphicFramePr>
            <a:graphicFrameLocks noGrp="1"/>
          </p:cNvGraphicFramePr>
          <p:nvPr>
            <p:ph idx="1"/>
            <p:extLst>
              <p:ext uri="{D42A27DB-BD31-4B8C-83A1-F6EECF244321}">
                <p14:modId xmlns:p14="http://schemas.microsoft.com/office/powerpoint/2010/main" val="4223074390"/>
              </p:ext>
            </p:extLst>
          </p:nvPr>
        </p:nvGraphicFramePr>
        <p:xfrm>
          <a:off x="2135188" y="1436688"/>
          <a:ext cx="8204200" cy="4517002"/>
        </p:xfrm>
        <a:graphic>
          <a:graphicData uri="http://schemas.openxmlformats.org/drawingml/2006/table">
            <a:tbl>
              <a:tblPr firstRow="1" bandRow="1">
                <a:tableStyleId>{5C22544A-7EE6-4342-B048-85BDC9FD1C3A}</a:tableStyleId>
              </a:tblPr>
              <a:tblGrid>
                <a:gridCol w="2520394">
                  <a:extLst>
                    <a:ext uri="{9D8B030D-6E8A-4147-A177-3AD203B41FA5}">
                      <a16:colId xmlns:a16="http://schemas.microsoft.com/office/drawing/2014/main" val="20000"/>
                    </a:ext>
                  </a:extLst>
                </a:gridCol>
                <a:gridCol w="2890738">
                  <a:extLst>
                    <a:ext uri="{9D8B030D-6E8A-4147-A177-3AD203B41FA5}">
                      <a16:colId xmlns:a16="http://schemas.microsoft.com/office/drawing/2014/main" val="20001"/>
                    </a:ext>
                  </a:extLst>
                </a:gridCol>
                <a:gridCol w="2793068">
                  <a:extLst>
                    <a:ext uri="{9D8B030D-6E8A-4147-A177-3AD203B41FA5}">
                      <a16:colId xmlns:a16="http://schemas.microsoft.com/office/drawing/2014/main" val="20002"/>
                    </a:ext>
                  </a:extLst>
                </a:gridCol>
              </a:tblGrid>
              <a:tr h="365808">
                <a:tc>
                  <a:txBody>
                    <a:bodyPr/>
                    <a:lstStyle/>
                    <a:p>
                      <a:endParaRPr lang="en-ZA" sz="1800" dirty="0"/>
                    </a:p>
                  </a:txBody>
                  <a:tcPr marL="91444" marR="91444" marT="45731" marB="45731"/>
                </a:tc>
                <a:tc>
                  <a:txBody>
                    <a:bodyPr/>
                    <a:lstStyle/>
                    <a:p>
                      <a:endParaRPr lang="en-ZA" sz="1800"/>
                    </a:p>
                  </a:txBody>
                  <a:tcPr marL="91444" marR="91444" marT="45731" marB="45731"/>
                </a:tc>
                <a:tc>
                  <a:txBody>
                    <a:bodyPr/>
                    <a:lstStyle/>
                    <a:p>
                      <a:endParaRPr lang="en-ZA" sz="1800"/>
                    </a:p>
                  </a:txBody>
                  <a:tcPr marL="91444" marR="91444" marT="45731" marB="45731"/>
                </a:tc>
                <a:extLst>
                  <a:ext uri="{0D108BD9-81ED-4DB2-BD59-A6C34878D82A}">
                    <a16:rowId xmlns:a16="http://schemas.microsoft.com/office/drawing/2014/main" val="10000"/>
                  </a:ext>
                </a:extLst>
              </a:tr>
              <a:tr h="370933">
                <a:tc>
                  <a:txBody>
                    <a:bodyPr/>
                    <a:lstStyle/>
                    <a:p>
                      <a:r>
                        <a:rPr lang="en-US" sz="1800" dirty="0"/>
                        <a:t>Welcome </a:t>
                      </a:r>
                      <a:endParaRPr lang="en-ZA" sz="1800" dirty="0"/>
                    </a:p>
                  </a:txBody>
                  <a:tcPr marL="91444" marR="91444" marT="45731" marB="45731"/>
                </a:tc>
                <a:tc>
                  <a:txBody>
                    <a:bodyPr/>
                    <a:lstStyle/>
                    <a:p>
                      <a:r>
                        <a:rPr lang="en-US" sz="1800" dirty="0"/>
                        <a:t>Busi Rozani</a:t>
                      </a:r>
                      <a:endParaRPr lang="en-ZA" sz="1800" dirty="0"/>
                    </a:p>
                  </a:txBody>
                  <a:tcPr marL="91444" marR="91444" marT="45731" marB="45731"/>
                </a:tc>
                <a:tc>
                  <a:txBody>
                    <a:bodyPr/>
                    <a:lstStyle/>
                    <a:p>
                      <a:r>
                        <a:rPr lang="en-US" sz="1800" dirty="0"/>
                        <a:t>5 Mins</a:t>
                      </a:r>
                      <a:endParaRPr lang="en-ZA" sz="1800" dirty="0"/>
                    </a:p>
                  </a:txBody>
                  <a:tcPr marL="91444" marR="91444" marT="45731" marB="45731"/>
                </a:tc>
                <a:extLst>
                  <a:ext uri="{0D108BD9-81ED-4DB2-BD59-A6C34878D82A}">
                    <a16:rowId xmlns:a16="http://schemas.microsoft.com/office/drawing/2014/main" val="10001"/>
                  </a:ext>
                </a:extLst>
              </a:tr>
              <a:tr h="370933">
                <a:tc>
                  <a:txBody>
                    <a:bodyPr/>
                    <a:lstStyle/>
                    <a:p>
                      <a:r>
                        <a:rPr lang="en-US" sz="1800" dirty="0"/>
                        <a:t>Safety Talk</a:t>
                      </a:r>
                      <a:endParaRPr lang="en-ZA" sz="1800" dirty="0"/>
                    </a:p>
                  </a:txBody>
                  <a:tcPr marL="91444" marR="91444" marT="45731" marB="45731"/>
                </a:tc>
                <a:tc>
                  <a:txBody>
                    <a:bodyPr/>
                    <a:lstStyle/>
                    <a:p>
                      <a:r>
                        <a:rPr lang="en-US" sz="1800" dirty="0"/>
                        <a:t>Open discussion </a:t>
                      </a:r>
                      <a:endParaRPr lang="en-ZA" sz="1800" dirty="0"/>
                    </a:p>
                  </a:txBody>
                  <a:tcPr marL="91444" marR="91444" marT="45731" marB="45731"/>
                </a:tc>
                <a:tc>
                  <a:txBody>
                    <a:bodyPr/>
                    <a:lstStyle/>
                    <a:p>
                      <a:r>
                        <a:rPr lang="en-US" sz="1800" dirty="0"/>
                        <a:t>5 Mins</a:t>
                      </a:r>
                      <a:endParaRPr lang="en-ZA" sz="1800" dirty="0"/>
                    </a:p>
                  </a:txBody>
                  <a:tcPr marL="91444" marR="91444" marT="45731" marB="45731"/>
                </a:tc>
                <a:extLst>
                  <a:ext uri="{0D108BD9-81ED-4DB2-BD59-A6C34878D82A}">
                    <a16:rowId xmlns:a16="http://schemas.microsoft.com/office/drawing/2014/main" val="10002"/>
                  </a:ext>
                </a:extLst>
              </a:tr>
              <a:tr h="370933">
                <a:tc>
                  <a:txBody>
                    <a:bodyPr/>
                    <a:lstStyle/>
                    <a:p>
                      <a:r>
                        <a:rPr lang="en-US" sz="1800" dirty="0"/>
                        <a:t>Commercial</a:t>
                      </a:r>
                      <a:endParaRPr lang="en-ZA" sz="1800" dirty="0"/>
                    </a:p>
                  </a:txBody>
                  <a:tcPr marL="91444" marR="91444" marT="45731" marB="45731"/>
                </a:tc>
                <a:tc>
                  <a:txBody>
                    <a:bodyPr/>
                    <a:lstStyle/>
                    <a:p>
                      <a:r>
                        <a:rPr lang="en-US" sz="1800"/>
                        <a:t>Busi Rozani</a:t>
                      </a:r>
                      <a:endParaRPr lang="en-ZA" sz="1800" dirty="0"/>
                    </a:p>
                  </a:txBody>
                  <a:tcPr marL="91444" marR="91444" marT="45731" marB="45731"/>
                </a:tc>
                <a:tc>
                  <a:txBody>
                    <a:bodyPr/>
                    <a:lstStyle/>
                    <a:p>
                      <a:r>
                        <a:rPr lang="en-US" sz="1800" dirty="0"/>
                        <a:t>30 Mins</a:t>
                      </a:r>
                      <a:endParaRPr lang="en-ZA" sz="1800" dirty="0"/>
                    </a:p>
                  </a:txBody>
                  <a:tcPr marL="91444" marR="91444" marT="45731" marB="45731"/>
                </a:tc>
                <a:extLst>
                  <a:ext uri="{0D108BD9-81ED-4DB2-BD59-A6C34878D82A}">
                    <a16:rowId xmlns:a16="http://schemas.microsoft.com/office/drawing/2014/main" val="10003"/>
                  </a:ext>
                </a:extLst>
              </a:tr>
              <a:tr h="3709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Technical</a:t>
                      </a:r>
                      <a:endParaRPr lang="en-ZA" sz="1800" dirty="0"/>
                    </a:p>
                    <a:p>
                      <a:endParaRPr lang="en-ZA" sz="1800" dirty="0"/>
                    </a:p>
                  </a:txBody>
                  <a:tcPr marL="91444" marR="91444"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Kiashen Naidoo / Nolundi Thomas</a:t>
                      </a:r>
                      <a:endParaRPr lang="en-ZA" sz="1800" dirty="0"/>
                    </a:p>
                    <a:p>
                      <a:endParaRPr lang="en-ZA" sz="1800" dirty="0"/>
                    </a:p>
                  </a:txBody>
                  <a:tcPr marL="91444" marR="91444" marT="45731" marB="4573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30 Mins</a:t>
                      </a:r>
                      <a:endParaRPr lang="en-ZA" sz="1800" dirty="0"/>
                    </a:p>
                    <a:p>
                      <a:endParaRPr lang="en-ZA" sz="1800" dirty="0"/>
                    </a:p>
                  </a:txBody>
                  <a:tcPr marL="91444" marR="91444" marT="45731" marB="45731"/>
                </a:tc>
                <a:extLst>
                  <a:ext uri="{0D108BD9-81ED-4DB2-BD59-A6C34878D82A}">
                    <a16:rowId xmlns:a16="http://schemas.microsoft.com/office/drawing/2014/main" val="10004"/>
                  </a:ext>
                </a:extLst>
              </a:tr>
              <a:tr h="370933">
                <a:tc>
                  <a:txBody>
                    <a:bodyPr/>
                    <a:lstStyle/>
                    <a:p>
                      <a:r>
                        <a:rPr lang="en-US" sz="1800" dirty="0"/>
                        <a:t>Safety </a:t>
                      </a:r>
                      <a:endParaRPr lang="en-ZA" sz="1800" dirty="0"/>
                    </a:p>
                  </a:txBody>
                  <a:tcPr marL="91444" marR="91444" marT="45731" marB="45731"/>
                </a:tc>
                <a:tc>
                  <a:txBody>
                    <a:bodyPr/>
                    <a:lstStyle/>
                    <a:p>
                      <a:r>
                        <a:rPr lang="en-US" sz="1800" dirty="0"/>
                        <a:t>Hendrick Madondo</a:t>
                      </a:r>
                      <a:endParaRPr lang="en-ZA" sz="1800" dirty="0"/>
                    </a:p>
                  </a:txBody>
                  <a:tcPr marL="91444" marR="91444" marT="45731" marB="45731"/>
                </a:tc>
                <a:tc>
                  <a:txBody>
                    <a:bodyPr/>
                    <a:lstStyle/>
                    <a:p>
                      <a:r>
                        <a:rPr lang="en-US" sz="1800" dirty="0"/>
                        <a:t>20 Mins</a:t>
                      </a:r>
                      <a:endParaRPr lang="en-ZA" sz="1800" dirty="0"/>
                    </a:p>
                  </a:txBody>
                  <a:tcPr marL="91444" marR="91444" marT="45731" marB="45731"/>
                </a:tc>
                <a:extLst>
                  <a:ext uri="{0D108BD9-81ED-4DB2-BD59-A6C34878D82A}">
                    <a16:rowId xmlns:a16="http://schemas.microsoft.com/office/drawing/2014/main" val="10005"/>
                  </a:ext>
                </a:extLst>
              </a:tr>
              <a:tr h="370933">
                <a:tc>
                  <a:txBody>
                    <a:bodyPr/>
                    <a:lstStyle/>
                    <a:p>
                      <a:r>
                        <a:rPr lang="en-US" sz="1800" dirty="0"/>
                        <a:t>Environmental</a:t>
                      </a:r>
                      <a:endParaRPr lang="en-ZA" sz="1800" dirty="0"/>
                    </a:p>
                  </a:txBody>
                  <a:tcPr marL="91444" marR="91444" marT="45731" marB="45731"/>
                </a:tc>
                <a:tc>
                  <a:txBody>
                    <a:bodyPr/>
                    <a:lstStyle/>
                    <a:p>
                      <a:r>
                        <a:rPr lang="en-US" sz="1800" dirty="0"/>
                        <a:t>Sizakele Zungu</a:t>
                      </a:r>
                      <a:endParaRPr lang="en-ZA" sz="1800" dirty="0"/>
                    </a:p>
                  </a:txBody>
                  <a:tcPr marL="91444" marR="91444" marT="45731" marB="45731"/>
                </a:tc>
                <a:tc>
                  <a:txBody>
                    <a:bodyPr/>
                    <a:lstStyle/>
                    <a:p>
                      <a:r>
                        <a:rPr lang="en-US" sz="1800" dirty="0"/>
                        <a:t>20 Mins</a:t>
                      </a:r>
                      <a:endParaRPr lang="en-ZA" sz="1800" dirty="0"/>
                    </a:p>
                  </a:txBody>
                  <a:tcPr marL="91444" marR="91444" marT="45731" marB="45731"/>
                </a:tc>
                <a:extLst>
                  <a:ext uri="{0D108BD9-81ED-4DB2-BD59-A6C34878D82A}">
                    <a16:rowId xmlns:a16="http://schemas.microsoft.com/office/drawing/2014/main" val="10006"/>
                  </a:ext>
                </a:extLst>
              </a:tr>
              <a:tr h="370933">
                <a:tc>
                  <a:txBody>
                    <a:bodyPr/>
                    <a:lstStyle/>
                    <a:p>
                      <a:r>
                        <a:rPr lang="en-US" sz="1800" dirty="0"/>
                        <a:t>Quality </a:t>
                      </a:r>
                      <a:endParaRPr lang="en-ZA" sz="1800" dirty="0"/>
                    </a:p>
                  </a:txBody>
                  <a:tcPr marL="91444" marR="91444" marT="45731" marB="45731"/>
                </a:tc>
                <a:tc>
                  <a:txBody>
                    <a:bodyPr/>
                    <a:lstStyle/>
                    <a:p>
                      <a:r>
                        <a:rPr lang="en-US" sz="1800" dirty="0"/>
                        <a:t>Sandesh Bipat</a:t>
                      </a:r>
                      <a:endParaRPr lang="en-ZA" sz="1800" dirty="0"/>
                    </a:p>
                  </a:txBody>
                  <a:tcPr marL="91444" marR="91444" marT="45731" marB="45731"/>
                </a:tc>
                <a:tc>
                  <a:txBody>
                    <a:bodyPr/>
                    <a:lstStyle/>
                    <a:p>
                      <a:r>
                        <a:rPr lang="en-US" sz="1800" dirty="0"/>
                        <a:t>20 Mins</a:t>
                      </a:r>
                      <a:endParaRPr lang="en-ZA" sz="1800" dirty="0"/>
                    </a:p>
                  </a:txBody>
                  <a:tcPr marL="91444" marR="91444" marT="45731" marB="45731"/>
                </a:tc>
                <a:extLst>
                  <a:ext uri="{0D108BD9-81ED-4DB2-BD59-A6C34878D82A}">
                    <a16:rowId xmlns:a16="http://schemas.microsoft.com/office/drawing/2014/main" val="10007"/>
                  </a:ext>
                </a:extLst>
              </a:tr>
              <a:tr h="370933">
                <a:tc>
                  <a:txBody>
                    <a:bodyPr/>
                    <a:lstStyle/>
                    <a:p>
                      <a:r>
                        <a:rPr lang="en-US" sz="1800" dirty="0"/>
                        <a:t>SD&amp;L</a:t>
                      </a:r>
                      <a:endParaRPr lang="en-ZA" sz="1800" dirty="0"/>
                    </a:p>
                  </a:txBody>
                  <a:tcPr marL="91444" marR="91444" marT="45731" marB="45731"/>
                </a:tc>
                <a:tc>
                  <a:txBody>
                    <a:bodyPr/>
                    <a:lstStyle/>
                    <a:p>
                      <a:r>
                        <a:rPr lang="en-US" sz="1800" dirty="0"/>
                        <a:t>Rudzani Tshikungulu</a:t>
                      </a:r>
                      <a:endParaRPr lang="en-ZA" sz="1800" dirty="0"/>
                    </a:p>
                  </a:txBody>
                  <a:tcPr marL="91444" marR="91444" marT="45731" marB="45731"/>
                </a:tc>
                <a:tc>
                  <a:txBody>
                    <a:bodyPr/>
                    <a:lstStyle/>
                    <a:p>
                      <a:r>
                        <a:rPr lang="en-US" sz="1800" dirty="0"/>
                        <a:t>20 Mins</a:t>
                      </a:r>
                      <a:endParaRPr lang="en-ZA" sz="1800" dirty="0"/>
                    </a:p>
                  </a:txBody>
                  <a:tcPr marL="91444" marR="91444" marT="45731" marB="45731"/>
                </a:tc>
                <a:extLst>
                  <a:ext uri="{0D108BD9-81ED-4DB2-BD59-A6C34878D82A}">
                    <a16:rowId xmlns:a16="http://schemas.microsoft.com/office/drawing/2014/main" val="10008"/>
                  </a:ext>
                </a:extLst>
              </a:tr>
              <a:tr h="640241">
                <a:tc>
                  <a:txBody>
                    <a:bodyPr/>
                    <a:lstStyle/>
                    <a:p>
                      <a:endParaRPr lang="en-ZA" sz="1800" dirty="0"/>
                    </a:p>
                  </a:txBody>
                  <a:tcPr marL="91444" marR="91444" marT="45731" marB="45731"/>
                </a:tc>
                <a:tc>
                  <a:txBody>
                    <a:bodyPr/>
                    <a:lstStyle/>
                    <a:p>
                      <a:endParaRPr lang="en-ZA" sz="1800" dirty="0"/>
                    </a:p>
                  </a:txBody>
                  <a:tcPr marL="91444" marR="91444" marT="45731" marB="45731"/>
                </a:tc>
                <a:tc>
                  <a:txBody>
                    <a:bodyPr/>
                    <a:lstStyle/>
                    <a:p>
                      <a:endParaRPr lang="en-ZA" sz="1800" dirty="0"/>
                    </a:p>
                  </a:txBody>
                  <a:tcPr marL="91444" marR="91444" marT="45731" marB="45731"/>
                </a:tc>
                <a:extLst>
                  <a:ext uri="{0D108BD9-81ED-4DB2-BD59-A6C34878D82A}">
                    <a16:rowId xmlns:a16="http://schemas.microsoft.com/office/drawing/2014/main" val="10009"/>
                  </a:ext>
                </a:extLst>
              </a:tr>
            </a:tbl>
          </a:graphicData>
        </a:graphic>
      </p:graphicFrame>
      <p:sp>
        <p:nvSpPr>
          <p:cNvPr id="17457" name="Date Placeholder 3">
            <a:extLst>
              <a:ext uri="{FF2B5EF4-FFF2-40B4-BE49-F238E27FC236}">
                <a16:creationId xmlns:a16="http://schemas.microsoft.com/office/drawing/2014/main" id="{E9D92129-F8A5-4967-8D8E-640EC2C6C2D3}"/>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558C2566-ADE7-4326-A5C7-1C121D3F9106}"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17458" name="Slide Number Placeholder 4">
            <a:extLst>
              <a:ext uri="{FF2B5EF4-FFF2-40B4-BE49-F238E27FC236}">
                <a16:creationId xmlns:a16="http://schemas.microsoft.com/office/drawing/2014/main" id="{3A48FF2F-0106-434A-8396-5A192F0DD121}"/>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1105BE9-DA75-4827-A4B8-559F93AD7FD6}" type="slidenum">
              <a:rPr lang="en-ZA" altLang="en-US" sz="1000">
                <a:solidFill>
                  <a:srgbClr val="83725B"/>
                </a:solidFill>
              </a:rPr>
              <a:pPr>
                <a:lnSpc>
                  <a:spcPct val="100000"/>
                </a:lnSpc>
                <a:spcBef>
                  <a:spcPct val="0"/>
                </a:spcBef>
                <a:buClrTx/>
                <a:buFontTx/>
                <a:buNone/>
              </a:pPr>
              <a:t>2</a:t>
            </a:fld>
            <a:endParaRPr lang="en-ZA" altLang="en-US" sz="1000">
              <a:solidFill>
                <a:srgbClr val="83725B"/>
              </a:solidFill>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B3BA4D80-CB4D-430B-9D49-08A155C7A5C5}"/>
              </a:ext>
            </a:extLst>
          </p:cNvPr>
          <p:cNvSpPr>
            <a:spLocks noGrp="1" noChangeArrowheads="1"/>
          </p:cNvSpPr>
          <p:nvPr>
            <p:ph type="title"/>
          </p:nvPr>
        </p:nvSpPr>
        <p:spPr/>
        <p:txBody>
          <a:bodyPr/>
          <a:lstStyle/>
          <a:p>
            <a:r>
              <a:rPr lang="en-US" altLang="en-US"/>
              <a:t>Binding of Tender Documents …. cont</a:t>
            </a:r>
            <a:endParaRPr lang="en-ZA" altLang="en-US"/>
          </a:p>
        </p:txBody>
      </p:sp>
      <p:sp>
        <p:nvSpPr>
          <p:cNvPr id="3" name="Content Placeholder 2">
            <a:extLst>
              <a:ext uri="{FF2B5EF4-FFF2-40B4-BE49-F238E27FC236}">
                <a16:creationId xmlns:a16="http://schemas.microsoft.com/office/drawing/2014/main" id="{84C70E35-C0F3-42BB-BC94-402B6DB5C917}"/>
              </a:ext>
            </a:extLst>
          </p:cNvPr>
          <p:cNvSpPr>
            <a:spLocks noGrp="1"/>
          </p:cNvSpPr>
          <p:nvPr>
            <p:ph idx="1"/>
          </p:nvPr>
        </p:nvSpPr>
        <p:spPr>
          <a:xfrm>
            <a:off x="2051050" y="1125539"/>
            <a:ext cx="7861300" cy="5045075"/>
          </a:xfrm>
        </p:spPr>
        <p:txBody>
          <a:bodyPr/>
          <a:lstStyle/>
          <a:p>
            <a:pPr marL="0" indent="0">
              <a:buNone/>
              <a:defRPr/>
            </a:pPr>
            <a:r>
              <a:rPr lang="en-US" b="1" u="sng" dirty="0"/>
              <a:t>Contractors must ensure:</a:t>
            </a:r>
          </a:p>
          <a:p>
            <a:pPr algn="just">
              <a:defRPr/>
            </a:pPr>
            <a:r>
              <a:rPr lang="en-US" dirty="0"/>
              <a:t>Tender documents are tamper proof  and that no pages can be removed or added during the evaluation and handling process</a:t>
            </a:r>
          </a:p>
          <a:p>
            <a:pPr algn="just">
              <a:defRPr/>
            </a:pPr>
            <a:r>
              <a:rPr lang="en-US" dirty="0"/>
              <a:t>That the Tender document will be secure throughout the tender handling process</a:t>
            </a:r>
          </a:p>
          <a:p>
            <a:pPr algn="just">
              <a:defRPr/>
            </a:pPr>
            <a:r>
              <a:rPr lang="en-US" dirty="0"/>
              <a:t>That the Tender document is reasonably sized and secure  - to enable stamping and the handling process is smooth and efficient</a:t>
            </a:r>
          </a:p>
          <a:p>
            <a:pPr algn="just">
              <a:defRPr/>
            </a:pPr>
            <a:r>
              <a:rPr lang="en-US" dirty="0"/>
              <a:t>Tender documents may be stapled or the use of file fasteners maybe used and then sealed with the binding tape to ensure that the document is safe to handle as well as tamper proof</a:t>
            </a:r>
          </a:p>
          <a:p>
            <a:pPr>
              <a:defRPr/>
            </a:pPr>
            <a:endParaRPr lang="en-US" dirty="0"/>
          </a:p>
          <a:p>
            <a:pPr marL="0" indent="0">
              <a:buNone/>
              <a:defRPr/>
            </a:pPr>
            <a:endParaRPr lang="en-US" sz="4400" dirty="0">
              <a:solidFill>
                <a:srgbClr val="FF0000"/>
              </a:solidFill>
            </a:endParaRPr>
          </a:p>
          <a:p>
            <a:pPr marL="0" indent="0">
              <a:buNone/>
              <a:defRPr/>
            </a:pPr>
            <a:endParaRPr lang="en-ZA" sz="3200" b="1" dirty="0">
              <a:solidFill>
                <a:srgbClr val="00B050"/>
              </a:solidFill>
            </a:endParaRPr>
          </a:p>
        </p:txBody>
      </p:sp>
      <p:sp>
        <p:nvSpPr>
          <p:cNvPr id="35844" name="Date Placeholder 3">
            <a:extLst>
              <a:ext uri="{FF2B5EF4-FFF2-40B4-BE49-F238E27FC236}">
                <a16:creationId xmlns:a16="http://schemas.microsoft.com/office/drawing/2014/main" id="{D20746A4-2204-482A-9437-C6A36FE72EEF}"/>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70C4C855-4E1B-473F-9E8B-942220A9C825}"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5845" name="Slide Number Placeholder 4">
            <a:extLst>
              <a:ext uri="{FF2B5EF4-FFF2-40B4-BE49-F238E27FC236}">
                <a16:creationId xmlns:a16="http://schemas.microsoft.com/office/drawing/2014/main" id="{76D2DB49-037D-4913-8D35-CB0185F0E559}"/>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DF5389D4-A455-44D1-B03A-96E82ED37106}" type="slidenum">
              <a:rPr lang="en-ZA" altLang="en-US" sz="1000">
                <a:solidFill>
                  <a:srgbClr val="83725B"/>
                </a:solidFill>
              </a:rPr>
              <a:pPr>
                <a:lnSpc>
                  <a:spcPct val="100000"/>
                </a:lnSpc>
                <a:spcBef>
                  <a:spcPct val="0"/>
                </a:spcBef>
                <a:buClrTx/>
                <a:buFontTx/>
                <a:buNone/>
              </a:pPr>
              <a:t>20</a:t>
            </a:fld>
            <a:endParaRPr lang="en-ZA" altLang="en-US" sz="1000">
              <a:solidFill>
                <a:srgbClr val="83725B"/>
              </a:solidFill>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F0EB045B-EB29-4CD9-BBAA-97D42E4359F6}"/>
              </a:ext>
            </a:extLst>
          </p:cNvPr>
          <p:cNvSpPr>
            <a:spLocks noGrp="1" noChangeArrowheads="1"/>
          </p:cNvSpPr>
          <p:nvPr>
            <p:ph type="title"/>
          </p:nvPr>
        </p:nvSpPr>
        <p:spPr/>
        <p:txBody>
          <a:bodyPr/>
          <a:lstStyle/>
          <a:p>
            <a:r>
              <a:rPr lang="en-US" altLang="en-US"/>
              <a:t>Notes on the Evaluation</a:t>
            </a:r>
            <a:endParaRPr lang="en-ZA" altLang="en-US"/>
          </a:p>
        </p:txBody>
      </p:sp>
      <p:sp>
        <p:nvSpPr>
          <p:cNvPr id="36867" name="Content Placeholder 2">
            <a:extLst>
              <a:ext uri="{FF2B5EF4-FFF2-40B4-BE49-F238E27FC236}">
                <a16:creationId xmlns:a16="http://schemas.microsoft.com/office/drawing/2014/main" id="{016F40F6-87CB-44CE-8DBD-69ED8B13BFD5}"/>
              </a:ext>
            </a:extLst>
          </p:cNvPr>
          <p:cNvSpPr>
            <a:spLocks noGrp="1" noChangeArrowheads="1"/>
          </p:cNvSpPr>
          <p:nvPr>
            <p:ph idx="1"/>
          </p:nvPr>
        </p:nvSpPr>
        <p:spPr/>
        <p:txBody>
          <a:bodyPr/>
          <a:lstStyle/>
          <a:p>
            <a:pPr algn="just"/>
            <a:r>
              <a:rPr lang="en-US" altLang="en-US" dirty="0"/>
              <a:t>All tendering companies will be subjected to the same evaluation criteria. Do not assume that because you have worked for Eskom prior to this, the Eskom team will know your company and know whether you have the necessary requirements in order to  perform the required scope. In the functionality stage of the evaluation Eskom will </a:t>
            </a:r>
            <a:r>
              <a:rPr lang="en-US" altLang="en-US" u="sng" dirty="0"/>
              <a:t>ONLY</a:t>
            </a:r>
            <a:r>
              <a:rPr lang="en-US" altLang="en-US" dirty="0"/>
              <a:t> evaluate what documents you provide in the tender submission.</a:t>
            </a:r>
          </a:p>
          <a:p>
            <a:pPr algn="just"/>
            <a:r>
              <a:rPr lang="en-US" altLang="en-US" dirty="0"/>
              <a:t>An Addendum has been issued for this enquiry, suppliers are requested to download, print and sign this letter and return with your tender documents as acknowledgement of the changes been made on the enquiry. </a:t>
            </a:r>
          </a:p>
        </p:txBody>
      </p:sp>
      <p:sp>
        <p:nvSpPr>
          <p:cNvPr id="36868" name="Date Placeholder 3">
            <a:extLst>
              <a:ext uri="{FF2B5EF4-FFF2-40B4-BE49-F238E27FC236}">
                <a16:creationId xmlns:a16="http://schemas.microsoft.com/office/drawing/2014/main" id="{939790AE-6D9F-4BDB-869C-C943FD7EA009}"/>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37CA92EE-B165-4E4D-8061-A39013633A7D}"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6869" name="Slide Number Placeholder 4">
            <a:extLst>
              <a:ext uri="{FF2B5EF4-FFF2-40B4-BE49-F238E27FC236}">
                <a16:creationId xmlns:a16="http://schemas.microsoft.com/office/drawing/2014/main" id="{EEC47C84-0D32-4572-8B6F-7DE294C382D7}"/>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A6C5DFF5-75C9-4AE6-9DA1-D5BCF6C72B3F}" type="slidenum">
              <a:rPr lang="en-ZA" altLang="en-US" sz="1000">
                <a:solidFill>
                  <a:srgbClr val="83725B"/>
                </a:solidFill>
              </a:rPr>
              <a:pPr>
                <a:lnSpc>
                  <a:spcPct val="100000"/>
                </a:lnSpc>
                <a:spcBef>
                  <a:spcPct val="0"/>
                </a:spcBef>
                <a:buClrTx/>
                <a:buFontTx/>
                <a:buNone/>
              </a:pPr>
              <a:t>21</a:t>
            </a:fld>
            <a:endParaRPr lang="en-ZA" altLang="en-US" sz="1000">
              <a:solidFill>
                <a:srgbClr val="83725B"/>
              </a:solidFill>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0B0DF3AD-5BB4-492E-A451-2FE03EB38403}"/>
              </a:ext>
            </a:extLst>
          </p:cNvPr>
          <p:cNvSpPr>
            <a:spLocks noGrp="1" noChangeArrowheads="1"/>
          </p:cNvSpPr>
          <p:nvPr>
            <p:ph type="title"/>
          </p:nvPr>
        </p:nvSpPr>
        <p:spPr/>
        <p:txBody>
          <a:bodyPr/>
          <a:lstStyle/>
          <a:p>
            <a:r>
              <a:rPr lang="en-US" altLang="en-US"/>
              <a:t>Vendor Management for Suppliers with no vendor numbers</a:t>
            </a:r>
            <a:endParaRPr lang="en-ZA" altLang="en-US"/>
          </a:p>
        </p:txBody>
      </p:sp>
      <p:sp>
        <p:nvSpPr>
          <p:cNvPr id="37891" name="Content Placeholder 2">
            <a:extLst>
              <a:ext uri="{FF2B5EF4-FFF2-40B4-BE49-F238E27FC236}">
                <a16:creationId xmlns:a16="http://schemas.microsoft.com/office/drawing/2014/main" id="{778FEBA1-E32A-4525-8F4F-9FE3B690C464}"/>
              </a:ext>
            </a:extLst>
          </p:cNvPr>
          <p:cNvSpPr>
            <a:spLocks noGrp="1" noChangeArrowheads="1"/>
          </p:cNvSpPr>
          <p:nvPr>
            <p:ph idx="1"/>
          </p:nvPr>
        </p:nvSpPr>
        <p:spPr>
          <a:xfrm>
            <a:off x="1703389" y="1196976"/>
            <a:ext cx="8378825" cy="5045075"/>
          </a:xfrm>
        </p:spPr>
        <p:txBody>
          <a:bodyPr/>
          <a:lstStyle/>
          <a:p>
            <a:pPr algn="just"/>
            <a:r>
              <a:rPr lang="en-US" altLang="en-US"/>
              <a:t>Please note that Vendor Management (For companies with no vendor number) evaluations will still need to be done prior to the company being able to sign a contract. Only once all the required evaluations are done and passed successfully will the company be able to sign  the contract and legible to receive work.</a:t>
            </a:r>
          </a:p>
          <a:p>
            <a:endParaRPr lang="en-ZA" altLang="en-US"/>
          </a:p>
        </p:txBody>
      </p:sp>
      <p:sp>
        <p:nvSpPr>
          <p:cNvPr id="37892" name="Date Placeholder 3">
            <a:extLst>
              <a:ext uri="{FF2B5EF4-FFF2-40B4-BE49-F238E27FC236}">
                <a16:creationId xmlns:a16="http://schemas.microsoft.com/office/drawing/2014/main" id="{49F10A30-0B18-4FDC-AA29-CB08642F647B}"/>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8C347BF-67CB-4901-8FB8-9778DBE6C1E4}"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37893" name="Slide Number Placeholder 4">
            <a:extLst>
              <a:ext uri="{FF2B5EF4-FFF2-40B4-BE49-F238E27FC236}">
                <a16:creationId xmlns:a16="http://schemas.microsoft.com/office/drawing/2014/main" id="{50523CD0-FC29-448E-A4B6-8FEF837E4E6C}"/>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F84B7C2-BDD7-41B6-A8BC-41C2EB3CCF9D}" type="slidenum">
              <a:rPr lang="en-ZA" altLang="en-US" sz="1000">
                <a:solidFill>
                  <a:srgbClr val="83725B"/>
                </a:solidFill>
              </a:rPr>
              <a:pPr>
                <a:lnSpc>
                  <a:spcPct val="100000"/>
                </a:lnSpc>
                <a:spcBef>
                  <a:spcPct val="0"/>
                </a:spcBef>
                <a:buClrTx/>
                <a:buFontTx/>
                <a:buNone/>
              </a:pPr>
              <a:t>22</a:t>
            </a:fld>
            <a:endParaRPr lang="en-ZA" altLang="en-US" sz="1000">
              <a:solidFill>
                <a:srgbClr val="83725B"/>
              </a:solidFill>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DE18E0DF-139C-4B1F-98D2-89062B18A959}"/>
              </a:ext>
            </a:extLst>
          </p:cNvPr>
          <p:cNvSpPr>
            <a:spLocks noGrp="1" noChangeArrowheads="1"/>
          </p:cNvSpPr>
          <p:nvPr>
            <p:ph type="title"/>
          </p:nvPr>
        </p:nvSpPr>
        <p:spPr/>
        <p:txBody>
          <a:bodyPr/>
          <a:lstStyle/>
          <a:p>
            <a:r>
              <a:rPr lang="en-US" altLang="en-US"/>
              <a:t>General </a:t>
            </a:r>
            <a:endParaRPr lang="en-ZA" altLang="en-US"/>
          </a:p>
        </p:txBody>
      </p:sp>
      <p:sp>
        <p:nvSpPr>
          <p:cNvPr id="38915" name="Content Placeholder 2">
            <a:extLst>
              <a:ext uri="{FF2B5EF4-FFF2-40B4-BE49-F238E27FC236}">
                <a16:creationId xmlns:a16="http://schemas.microsoft.com/office/drawing/2014/main" id="{84D12710-0FF4-4ADF-86D2-70791CDC0CCA}"/>
              </a:ext>
            </a:extLst>
          </p:cNvPr>
          <p:cNvSpPr>
            <a:spLocks noGrp="1" noChangeArrowheads="1"/>
          </p:cNvSpPr>
          <p:nvPr>
            <p:ph idx="1"/>
          </p:nvPr>
        </p:nvSpPr>
        <p:spPr>
          <a:xfrm>
            <a:off x="1774826" y="1125539"/>
            <a:ext cx="8378825" cy="5045075"/>
          </a:xfrm>
        </p:spPr>
        <p:txBody>
          <a:bodyPr/>
          <a:lstStyle/>
          <a:p>
            <a:pPr algn="just"/>
            <a:r>
              <a:rPr lang="en-US" altLang="en-US" dirty="0"/>
              <a:t>Contractors must keep checking the Eskom Tender Bulletin for Addendums and Clarification Question and Answers.</a:t>
            </a:r>
          </a:p>
          <a:p>
            <a:pPr algn="just"/>
            <a:r>
              <a:rPr lang="en-US" altLang="en-US" dirty="0"/>
              <a:t>Contractors are encouraged to ensure they double check their documents before submitting their tender </a:t>
            </a:r>
          </a:p>
          <a:p>
            <a:pPr algn="just"/>
            <a:r>
              <a:rPr lang="en-US" altLang="en-US" dirty="0"/>
              <a:t>Contractors are to ensure tender document meets all the requirements for the Tender.</a:t>
            </a:r>
          </a:p>
          <a:p>
            <a:pPr algn="just"/>
            <a:r>
              <a:rPr lang="en-US" altLang="en-US" dirty="0"/>
              <a:t>Contractors are encouraged to submit their tender documents before the closing date and not wait to submit on the day of tender closing</a:t>
            </a:r>
          </a:p>
          <a:p>
            <a:pPr algn="just"/>
            <a:r>
              <a:rPr lang="en-US" altLang="en-US" dirty="0"/>
              <a:t>What do the suppliers need to submit in the Commercial Pack? Submit documents as per the interleaves in Commercial Pack 1 </a:t>
            </a:r>
          </a:p>
          <a:p>
            <a:pPr algn="just"/>
            <a:r>
              <a:rPr lang="en-US" altLang="en-US" dirty="0"/>
              <a:t>Do we complete all documents, incl Invitation to tender forms? </a:t>
            </a:r>
            <a:r>
              <a:rPr lang="en-US" altLang="en-US" b="1" dirty="0">
                <a:solidFill>
                  <a:srgbClr val="FF0000"/>
                </a:solidFill>
              </a:rPr>
              <a:t>YES and include the completed Invitation in your Commercial Pack.</a:t>
            </a:r>
          </a:p>
          <a:p>
            <a:pPr algn="just"/>
            <a:endParaRPr lang="en-US" altLang="en-US" b="1" dirty="0">
              <a:solidFill>
                <a:srgbClr val="FF0000"/>
              </a:solidFill>
            </a:endParaRPr>
          </a:p>
          <a:p>
            <a:pPr algn="just"/>
            <a:endParaRPr lang="en-US" altLang="en-US" b="1" dirty="0">
              <a:solidFill>
                <a:srgbClr val="FF0000"/>
              </a:solidFill>
            </a:endParaRPr>
          </a:p>
          <a:p>
            <a:pPr marL="0" indent="0" algn="just">
              <a:buNone/>
            </a:pPr>
            <a:endParaRPr lang="en-US" altLang="en-US" b="1" dirty="0">
              <a:solidFill>
                <a:srgbClr val="FF0000"/>
              </a:solidFill>
            </a:endParaRPr>
          </a:p>
          <a:p>
            <a:endParaRPr lang="en-US" altLang="en-US" dirty="0"/>
          </a:p>
        </p:txBody>
      </p:sp>
      <p:sp>
        <p:nvSpPr>
          <p:cNvPr id="38916" name="Date Placeholder 3">
            <a:extLst>
              <a:ext uri="{FF2B5EF4-FFF2-40B4-BE49-F238E27FC236}">
                <a16:creationId xmlns:a16="http://schemas.microsoft.com/office/drawing/2014/main" id="{C149B2BB-B489-456F-B6A6-7B8318B8870F}"/>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r>
              <a:rPr lang="en-US" altLang="en-US" sz="1000">
                <a:solidFill>
                  <a:srgbClr val="83725B"/>
                </a:solidFill>
              </a:rPr>
              <a:t>2021/0210</a:t>
            </a:r>
            <a:endParaRPr lang="en-ZA" altLang="en-US" sz="1000">
              <a:solidFill>
                <a:srgbClr val="83725B"/>
              </a:solidFill>
            </a:endParaRPr>
          </a:p>
        </p:txBody>
      </p:sp>
      <p:sp>
        <p:nvSpPr>
          <p:cNvPr id="38917" name="Slide Number Placeholder 4">
            <a:extLst>
              <a:ext uri="{FF2B5EF4-FFF2-40B4-BE49-F238E27FC236}">
                <a16:creationId xmlns:a16="http://schemas.microsoft.com/office/drawing/2014/main" id="{1C6B6E4D-7C9D-409F-B9B4-C8CE341E4045}"/>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0EF1E524-935F-4BA1-9438-592F9C816664}" type="slidenum">
              <a:rPr lang="en-ZA" altLang="en-US" sz="1000">
                <a:solidFill>
                  <a:srgbClr val="83725B"/>
                </a:solidFill>
              </a:rPr>
              <a:pPr>
                <a:lnSpc>
                  <a:spcPct val="100000"/>
                </a:lnSpc>
                <a:spcBef>
                  <a:spcPct val="0"/>
                </a:spcBef>
                <a:buClrTx/>
                <a:buFontTx/>
                <a:buNone/>
              </a:pPr>
              <a:t>23</a:t>
            </a:fld>
            <a:endParaRPr lang="en-ZA" altLang="en-US" sz="1000">
              <a:solidFill>
                <a:srgbClr val="83725B"/>
              </a:solidFill>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Date Placeholder 3">
            <a:extLst>
              <a:ext uri="{FF2B5EF4-FFF2-40B4-BE49-F238E27FC236}">
                <a16:creationId xmlns:a16="http://schemas.microsoft.com/office/drawing/2014/main" id="{F2A35DE6-1BA2-4FB1-9026-279D0064DFD7}"/>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927A76A5-7DBE-431D-A3ED-2A8845598466}" type="datetime1">
              <a:rPr lang="en-ZA" altLang="en-US" sz="1000">
                <a:solidFill>
                  <a:srgbClr val="83725B"/>
                </a:solidFill>
              </a:rPr>
              <a:pPr>
                <a:lnSpc>
                  <a:spcPct val="100000"/>
                </a:lnSpc>
                <a:spcBef>
                  <a:spcPct val="0"/>
                </a:spcBef>
                <a:buClrTx/>
                <a:buFontTx/>
                <a:buNone/>
              </a:pPr>
              <a:t>2024/03/27</a:t>
            </a:fld>
            <a:endParaRPr lang="en-US" altLang="en-US" sz="1000">
              <a:solidFill>
                <a:srgbClr val="83725B"/>
              </a:solidFill>
            </a:endParaRPr>
          </a:p>
        </p:txBody>
      </p:sp>
      <p:sp>
        <p:nvSpPr>
          <p:cNvPr id="18435" name="Slide Number Placeholder 5">
            <a:extLst>
              <a:ext uri="{FF2B5EF4-FFF2-40B4-BE49-F238E27FC236}">
                <a16:creationId xmlns:a16="http://schemas.microsoft.com/office/drawing/2014/main" id="{F2BE0ECD-BB44-41C5-B6EE-2D37FE2B86A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157C4C4A-5707-4B1B-9160-82F57BC6A7EE}" type="slidenum">
              <a:rPr lang="en-ZA" altLang="en-US" sz="1000">
                <a:solidFill>
                  <a:srgbClr val="83725B"/>
                </a:solidFill>
              </a:rPr>
              <a:pPr>
                <a:lnSpc>
                  <a:spcPct val="100000"/>
                </a:lnSpc>
                <a:spcBef>
                  <a:spcPct val="0"/>
                </a:spcBef>
                <a:buClrTx/>
                <a:buFontTx/>
                <a:buNone/>
              </a:pPr>
              <a:t>3</a:t>
            </a:fld>
            <a:endParaRPr lang="en-ZA" altLang="en-US" sz="1000">
              <a:solidFill>
                <a:srgbClr val="83725B"/>
              </a:solidFill>
            </a:endParaRPr>
          </a:p>
        </p:txBody>
      </p:sp>
      <p:sp>
        <p:nvSpPr>
          <p:cNvPr id="18436" name="Rectangle 2">
            <a:extLst>
              <a:ext uri="{FF2B5EF4-FFF2-40B4-BE49-F238E27FC236}">
                <a16:creationId xmlns:a16="http://schemas.microsoft.com/office/drawing/2014/main" id="{7A8CE12D-C528-4DD2-A63B-D0E45ED5F652}"/>
              </a:ext>
            </a:extLst>
          </p:cNvPr>
          <p:cNvSpPr>
            <a:spLocks noGrp="1" noChangeArrowheads="1"/>
          </p:cNvSpPr>
          <p:nvPr>
            <p:ph type="title"/>
          </p:nvPr>
        </p:nvSpPr>
        <p:spPr/>
        <p:txBody>
          <a:bodyPr/>
          <a:lstStyle/>
          <a:p>
            <a:pPr eaLnBrk="1" hangingPunct="1"/>
            <a:r>
              <a:rPr lang="en-US" altLang="en-US"/>
              <a:t>Purpose of this Clarification Meeting</a:t>
            </a:r>
          </a:p>
        </p:txBody>
      </p:sp>
      <p:sp>
        <p:nvSpPr>
          <p:cNvPr id="8" name="Rectangle 3">
            <a:extLst>
              <a:ext uri="{FF2B5EF4-FFF2-40B4-BE49-F238E27FC236}">
                <a16:creationId xmlns:a16="http://schemas.microsoft.com/office/drawing/2014/main" id="{54FC061B-BA6D-44D9-B216-77D67D35B2CB}"/>
              </a:ext>
            </a:extLst>
          </p:cNvPr>
          <p:cNvSpPr txBox="1">
            <a:spLocks noChangeArrowheads="1"/>
          </p:cNvSpPr>
          <p:nvPr/>
        </p:nvSpPr>
        <p:spPr bwMode="auto">
          <a:xfrm>
            <a:off x="1774826" y="1196976"/>
            <a:ext cx="8353425" cy="4392613"/>
          </a:xfrm>
          <a:prstGeom prst="rect">
            <a:avLst/>
          </a:prstGeom>
          <a:noFill/>
          <a:ln>
            <a:noFill/>
          </a:ln>
          <a:effectLst/>
        </p:spPr>
        <p:txBody>
          <a:bodyPr/>
          <a:lst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a:lstStyle>
          <a:p>
            <a:pPr eaLnBrk="1" hangingPunct="1">
              <a:defRPr/>
            </a:pPr>
            <a:r>
              <a:rPr lang="en-US" altLang="en-US" sz="1800" kern="0" dirty="0"/>
              <a:t>To assist the Tenderers on the requirements pertaining to this tender</a:t>
            </a:r>
          </a:p>
          <a:p>
            <a:pPr eaLnBrk="1" hangingPunct="1">
              <a:defRPr/>
            </a:pPr>
            <a:r>
              <a:rPr lang="en-US" altLang="en-US" sz="1800" kern="0" dirty="0"/>
              <a:t>Is to explain the implications of the evaluation process and the evaluation phases which the tender will be subjected to </a:t>
            </a:r>
          </a:p>
          <a:p>
            <a:pPr eaLnBrk="1" hangingPunct="1">
              <a:defRPr/>
            </a:pPr>
            <a:r>
              <a:rPr lang="en-US" altLang="en-US" sz="1800" kern="0" dirty="0"/>
              <a:t>To assist the Tenderers with how to compile the tender documents</a:t>
            </a:r>
          </a:p>
          <a:p>
            <a:pPr eaLnBrk="1" hangingPunct="1">
              <a:defRPr/>
            </a:pPr>
            <a:r>
              <a:rPr lang="en-US" altLang="en-US" sz="1800" kern="0" dirty="0"/>
              <a:t>All clarifications and questions with answers will be published on the portal. </a:t>
            </a:r>
          </a:p>
          <a:p>
            <a:pPr eaLnBrk="1" hangingPunct="1">
              <a:defRPr/>
            </a:pPr>
            <a:r>
              <a:rPr lang="en-US" altLang="en-US" sz="1800" kern="0" dirty="0"/>
              <a:t>To Inform all suppliers that queries must </a:t>
            </a:r>
            <a:r>
              <a:rPr lang="en-US" altLang="en-US" sz="1800" b="1" u="sng" kern="0" dirty="0"/>
              <a:t>ONLY</a:t>
            </a:r>
            <a:r>
              <a:rPr lang="en-US" altLang="en-US" sz="1800" kern="0" dirty="0"/>
              <a:t> be addressed in writing to the buyer – Busi Rozani Email Address – </a:t>
            </a:r>
            <a:r>
              <a:rPr lang="en-US" altLang="en-US" sz="1800" kern="0" dirty="0">
                <a:hlinkClick r:id="rId2"/>
              </a:rPr>
              <a:t>rozanib@eskom.co.za</a:t>
            </a:r>
            <a:r>
              <a:rPr lang="en-US" altLang="en-US" sz="1800" kern="0" dirty="0"/>
              <a:t> </a:t>
            </a:r>
          </a:p>
          <a:p>
            <a:pPr eaLnBrk="1" hangingPunct="1">
              <a:defRPr/>
            </a:pPr>
            <a:r>
              <a:rPr lang="en-US" altLang="en-US" sz="1800" kern="0" dirty="0"/>
              <a:t>Clarification Questions and Answers will be published on the Eskom Tender Bulletin and National Treasury Website</a:t>
            </a: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3">
            <a:extLst>
              <a:ext uri="{FF2B5EF4-FFF2-40B4-BE49-F238E27FC236}">
                <a16:creationId xmlns:a16="http://schemas.microsoft.com/office/drawing/2014/main" id="{62190E68-E753-4D77-8E9B-65518C7174D7}"/>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66E48344-2B36-4051-96E4-F1A50B90C210}" type="datetime1">
              <a:rPr lang="en-ZA" altLang="en-US" sz="1000">
                <a:solidFill>
                  <a:srgbClr val="83725B"/>
                </a:solidFill>
              </a:rPr>
              <a:pPr>
                <a:lnSpc>
                  <a:spcPct val="100000"/>
                </a:lnSpc>
                <a:spcBef>
                  <a:spcPct val="0"/>
                </a:spcBef>
                <a:buClrTx/>
                <a:buFontTx/>
                <a:buNone/>
              </a:pPr>
              <a:t>2024/03/27</a:t>
            </a:fld>
            <a:endParaRPr lang="en-US" altLang="en-US" sz="1000">
              <a:solidFill>
                <a:srgbClr val="83725B"/>
              </a:solidFill>
            </a:endParaRPr>
          </a:p>
        </p:txBody>
      </p:sp>
      <p:sp>
        <p:nvSpPr>
          <p:cNvPr id="19459" name="Slide Number Placeholder 5">
            <a:extLst>
              <a:ext uri="{FF2B5EF4-FFF2-40B4-BE49-F238E27FC236}">
                <a16:creationId xmlns:a16="http://schemas.microsoft.com/office/drawing/2014/main" id="{444E5304-13FE-4EF6-A3BD-402EE174557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05623A2-570F-450C-9617-0C7B71A1DC52}" type="slidenum">
              <a:rPr lang="en-ZA" altLang="en-US" sz="1000">
                <a:solidFill>
                  <a:srgbClr val="83725B"/>
                </a:solidFill>
              </a:rPr>
              <a:pPr>
                <a:lnSpc>
                  <a:spcPct val="100000"/>
                </a:lnSpc>
                <a:spcBef>
                  <a:spcPct val="0"/>
                </a:spcBef>
                <a:buClrTx/>
                <a:buFontTx/>
                <a:buNone/>
              </a:pPr>
              <a:t>4</a:t>
            </a:fld>
            <a:endParaRPr lang="en-ZA" altLang="en-US" sz="1000">
              <a:solidFill>
                <a:srgbClr val="83725B"/>
              </a:solidFill>
            </a:endParaRPr>
          </a:p>
        </p:txBody>
      </p:sp>
      <p:sp>
        <p:nvSpPr>
          <p:cNvPr id="19460" name="Rectangle 2">
            <a:extLst>
              <a:ext uri="{FF2B5EF4-FFF2-40B4-BE49-F238E27FC236}">
                <a16:creationId xmlns:a16="http://schemas.microsoft.com/office/drawing/2014/main" id="{F645727C-2E0E-4A73-8AAE-4108D203ECD5}"/>
              </a:ext>
            </a:extLst>
          </p:cNvPr>
          <p:cNvSpPr>
            <a:spLocks noGrp="1" noChangeArrowheads="1"/>
          </p:cNvSpPr>
          <p:nvPr>
            <p:ph type="title"/>
          </p:nvPr>
        </p:nvSpPr>
        <p:spPr/>
        <p:txBody>
          <a:bodyPr/>
          <a:lstStyle/>
          <a:p>
            <a:pPr eaLnBrk="1" hangingPunct="1"/>
            <a:r>
              <a:rPr lang="en-US" altLang="en-US"/>
              <a:t>Tender Information	</a:t>
            </a:r>
          </a:p>
        </p:txBody>
      </p:sp>
      <p:sp>
        <p:nvSpPr>
          <p:cNvPr id="6" name="Rectangle 3">
            <a:extLst>
              <a:ext uri="{FF2B5EF4-FFF2-40B4-BE49-F238E27FC236}">
                <a16:creationId xmlns:a16="http://schemas.microsoft.com/office/drawing/2014/main" id="{5A553B01-E243-4067-B127-F3A4DAAB868C}"/>
              </a:ext>
            </a:extLst>
          </p:cNvPr>
          <p:cNvSpPr txBox="1">
            <a:spLocks noChangeArrowheads="1"/>
          </p:cNvSpPr>
          <p:nvPr/>
        </p:nvSpPr>
        <p:spPr bwMode="auto">
          <a:xfrm>
            <a:off x="1524001" y="1123157"/>
            <a:ext cx="8569325" cy="5040313"/>
          </a:xfrm>
          <a:prstGeom prst="rect">
            <a:avLst/>
          </a:prstGeom>
          <a:noFill/>
          <a:ln>
            <a:noFill/>
          </a:ln>
          <a:effectLst/>
        </p:spPr>
        <p:txBody>
          <a:bodyPr/>
          <a:lst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a:lstStyle>
          <a:p>
            <a:pPr eaLnBrk="1" hangingPunct="1">
              <a:defRPr/>
            </a:pPr>
            <a:r>
              <a:rPr lang="en-US" altLang="en-US" kern="0" dirty="0"/>
              <a:t>Enquiry Number: </a:t>
            </a:r>
            <a:r>
              <a:rPr lang="en-GB" altLang="en-US" kern="0" dirty="0"/>
              <a:t>KZN125</a:t>
            </a:r>
            <a:endParaRPr lang="en-GB" kern="0" dirty="0"/>
          </a:p>
          <a:p>
            <a:pPr eaLnBrk="1" hangingPunct="1">
              <a:defRPr/>
            </a:pPr>
            <a:r>
              <a:rPr lang="en-US" altLang="en-US" kern="0" dirty="0"/>
              <a:t>Closing Date</a:t>
            </a:r>
            <a:r>
              <a:rPr lang="en-US" altLang="en-US" b="1" kern="0" dirty="0">
                <a:solidFill>
                  <a:srgbClr val="FF0000"/>
                </a:solidFill>
              </a:rPr>
              <a:t>: 19 APRIL 2024– 10:00am</a:t>
            </a:r>
            <a:endParaRPr lang="en-US" altLang="en-US" b="1" kern="0" dirty="0">
              <a:solidFill>
                <a:srgbClr val="FF0000"/>
              </a:solidFill>
              <a:sym typeface="Wingdings" panose="05000000000000000000" pitchFamily="2" charset="2"/>
            </a:endParaRPr>
          </a:p>
          <a:p>
            <a:pPr eaLnBrk="1" hangingPunct="1">
              <a:defRPr/>
            </a:pPr>
            <a:r>
              <a:rPr lang="en-US" altLang="en-US" kern="0" dirty="0">
                <a:sym typeface="Wingdings" panose="05000000000000000000" pitchFamily="2" charset="2"/>
              </a:rPr>
              <a:t>Contract duration will be 3 Months </a:t>
            </a:r>
          </a:p>
          <a:p>
            <a:pPr eaLnBrk="1" hangingPunct="1">
              <a:defRPr/>
            </a:pPr>
            <a:r>
              <a:rPr lang="en-US" altLang="en-US" kern="0" dirty="0">
                <a:sym typeface="Wingdings" panose="05000000000000000000" pitchFamily="2" charset="2"/>
              </a:rPr>
              <a:t>Tender Document Envelopes are to be clearly marked with company name and Tender Enquiry No.  </a:t>
            </a:r>
            <a:r>
              <a:rPr lang="en-US" altLang="en-US" b="1" kern="0" dirty="0">
                <a:sym typeface="Wingdings" panose="05000000000000000000" pitchFamily="2" charset="2"/>
              </a:rPr>
              <a:t>KZN125</a:t>
            </a:r>
          </a:p>
          <a:p>
            <a:pPr eaLnBrk="1" hangingPunct="1">
              <a:defRPr/>
            </a:pPr>
            <a:r>
              <a:rPr lang="en-US" altLang="en-US" b="1" u="sng" kern="0" dirty="0">
                <a:sym typeface="Wingdings" panose="05000000000000000000" pitchFamily="2" charset="2"/>
              </a:rPr>
              <a:t>NO LATE TENDERS WILL BE ACCEPTED</a:t>
            </a:r>
            <a:r>
              <a:rPr lang="en-US" altLang="en-US" kern="0" dirty="0">
                <a:sym typeface="Wingdings" panose="05000000000000000000" pitchFamily="2" charset="2"/>
              </a:rPr>
              <a:t>. Only tenders submitted at the correct closing location will be accepted. Refer to tender invitation</a:t>
            </a:r>
          </a:p>
          <a:p>
            <a:pPr eaLnBrk="1" hangingPunct="1">
              <a:defRPr/>
            </a:pPr>
            <a:r>
              <a:rPr lang="en-US" altLang="en-US" kern="0" dirty="0">
                <a:sym typeface="Wingdings" panose="05000000000000000000" pitchFamily="2" charset="2"/>
              </a:rPr>
              <a:t> Tenderers must submit </a:t>
            </a:r>
            <a:r>
              <a:rPr lang="en-US" altLang="en-US" b="1" kern="0" dirty="0">
                <a:sym typeface="Wingdings" panose="05000000000000000000" pitchFamily="2" charset="2"/>
              </a:rPr>
              <a:t>1 original,1 identical copy and</a:t>
            </a:r>
            <a:r>
              <a:rPr lang="en-US" b="1" kern="0" dirty="0"/>
              <a:t> a soft copy </a:t>
            </a:r>
            <a:r>
              <a:rPr lang="en-US" kern="0" dirty="0"/>
              <a:t>of the original tender in electronic format, it must be submitted on a flash drive at tender submission deadline to Eskom. </a:t>
            </a:r>
            <a:endParaRPr lang="en-US" altLang="en-US" kern="0" dirty="0"/>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3">
            <a:extLst>
              <a:ext uri="{FF2B5EF4-FFF2-40B4-BE49-F238E27FC236}">
                <a16:creationId xmlns:a16="http://schemas.microsoft.com/office/drawing/2014/main" id="{62190E68-E753-4D77-8E9B-65518C7174D7}"/>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66E48344-2B36-4051-96E4-F1A50B90C210}" type="datetime1">
              <a:rPr lang="en-ZA" altLang="en-US" sz="1000">
                <a:solidFill>
                  <a:srgbClr val="83725B"/>
                </a:solidFill>
              </a:rPr>
              <a:pPr>
                <a:lnSpc>
                  <a:spcPct val="100000"/>
                </a:lnSpc>
                <a:spcBef>
                  <a:spcPct val="0"/>
                </a:spcBef>
                <a:buClrTx/>
                <a:buFontTx/>
                <a:buNone/>
              </a:pPr>
              <a:t>2024/03/27</a:t>
            </a:fld>
            <a:endParaRPr lang="en-US" altLang="en-US" sz="1000">
              <a:solidFill>
                <a:srgbClr val="83725B"/>
              </a:solidFill>
            </a:endParaRPr>
          </a:p>
        </p:txBody>
      </p:sp>
      <p:sp>
        <p:nvSpPr>
          <p:cNvPr id="19459" name="Slide Number Placeholder 5">
            <a:extLst>
              <a:ext uri="{FF2B5EF4-FFF2-40B4-BE49-F238E27FC236}">
                <a16:creationId xmlns:a16="http://schemas.microsoft.com/office/drawing/2014/main" id="{444E5304-13FE-4EF6-A3BD-402EE174557F}"/>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205623A2-570F-450C-9617-0C7B71A1DC52}" type="slidenum">
              <a:rPr lang="en-ZA" altLang="en-US" sz="1000">
                <a:solidFill>
                  <a:srgbClr val="83725B"/>
                </a:solidFill>
              </a:rPr>
              <a:pPr>
                <a:lnSpc>
                  <a:spcPct val="100000"/>
                </a:lnSpc>
                <a:spcBef>
                  <a:spcPct val="0"/>
                </a:spcBef>
                <a:buClrTx/>
                <a:buFontTx/>
                <a:buNone/>
              </a:pPr>
              <a:t>5</a:t>
            </a:fld>
            <a:endParaRPr lang="en-ZA" altLang="en-US" sz="1000">
              <a:solidFill>
                <a:srgbClr val="83725B"/>
              </a:solidFill>
            </a:endParaRPr>
          </a:p>
        </p:txBody>
      </p:sp>
      <p:sp>
        <p:nvSpPr>
          <p:cNvPr id="19460" name="Rectangle 2">
            <a:extLst>
              <a:ext uri="{FF2B5EF4-FFF2-40B4-BE49-F238E27FC236}">
                <a16:creationId xmlns:a16="http://schemas.microsoft.com/office/drawing/2014/main" id="{F645727C-2E0E-4A73-8AAE-4108D203ECD5}"/>
              </a:ext>
            </a:extLst>
          </p:cNvPr>
          <p:cNvSpPr>
            <a:spLocks noGrp="1" noChangeArrowheads="1"/>
          </p:cNvSpPr>
          <p:nvPr>
            <p:ph type="title"/>
          </p:nvPr>
        </p:nvSpPr>
        <p:spPr/>
        <p:txBody>
          <a:bodyPr/>
          <a:lstStyle/>
          <a:p>
            <a:r>
              <a:rPr lang="en-US" b="1" dirty="0">
                <a:latin typeface="Arial" panose="020B0604020202020204" pitchFamily="34" charset="0"/>
              </a:rPr>
              <a:t>Evaluation process will be conducted</a:t>
            </a:r>
            <a:endParaRPr lang="en-US" dirty="0">
              <a:latin typeface="Arial" panose="020B0604020202020204" pitchFamily="34" charset="0"/>
            </a:endParaRPr>
          </a:p>
        </p:txBody>
      </p:sp>
      <p:sp>
        <p:nvSpPr>
          <p:cNvPr id="6" name="Rectangle 3">
            <a:extLst>
              <a:ext uri="{FF2B5EF4-FFF2-40B4-BE49-F238E27FC236}">
                <a16:creationId xmlns:a16="http://schemas.microsoft.com/office/drawing/2014/main" id="{5A553B01-E243-4067-B127-F3A4DAAB868C}"/>
              </a:ext>
            </a:extLst>
          </p:cNvPr>
          <p:cNvSpPr txBox="1">
            <a:spLocks noChangeArrowheads="1"/>
          </p:cNvSpPr>
          <p:nvPr/>
        </p:nvSpPr>
        <p:spPr bwMode="auto">
          <a:xfrm>
            <a:off x="1571095" y="1123157"/>
            <a:ext cx="8569325" cy="5040313"/>
          </a:xfrm>
          <a:prstGeom prst="rect">
            <a:avLst/>
          </a:prstGeom>
          <a:noFill/>
          <a:ln>
            <a:noFill/>
          </a:ln>
          <a:effectLst/>
        </p:spPr>
        <p:txBody>
          <a:bodyPr/>
          <a:lstStyle>
            <a:lvl1pPr marL="266700" indent="-266700" algn="l" rtl="0" eaLnBrk="0" fontAlgn="base" hangingPunct="0">
              <a:lnSpc>
                <a:spcPct val="90000"/>
              </a:lnSpc>
              <a:spcBef>
                <a:spcPct val="100000"/>
              </a:spcBef>
              <a:spcAft>
                <a:spcPct val="0"/>
              </a:spcAft>
              <a:buClr>
                <a:srgbClr val="8C7F6D"/>
              </a:buClr>
              <a:buChar char="•"/>
              <a:defRPr sz="2000">
                <a:solidFill>
                  <a:srgbClr val="003896"/>
                </a:solidFill>
                <a:latin typeface="+mn-lt"/>
                <a:ea typeface="+mn-ea"/>
                <a:cs typeface="+mn-cs"/>
              </a:defRPr>
            </a:lvl1pPr>
            <a:lvl2pPr marL="717550" indent="-271463" algn="l" rtl="0" eaLnBrk="0" fontAlgn="base" hangingPunct="0">
              <a:lnSpc>
                <a:spcPct val="90000"/>
              </a:lnSpc>
              <a:spcBef>
                <a:spcPct val="100000"/>
              </a:spcBef>
              <a:spcAft>
                <a:spcPct val="0"/>
              </a:spcAft>
              <a:buClr>
                <a:srgbClr val="8C7F6D"/>
              </a:buClr>
              <a:buChar char="•"/>
              <a:defRPr>
                <a:solidFill>
                  <a:srgbClr val="003896"/>
                </a:solidFill>
                <a:latin typeface="+mn-lt"/>
                <a:cs typeface="+mn-cs"/>
              </a:defRPr>
            </a:lvl2pPr>
            <a:lvl3pPr marL="1076325" indent="-179388" algn="l" rtl="0" eaLnBrk="0" fontAlgn="base" hangingPunct="0">
              <a:lnSpc>
                <a:spcPct val="90000"/>
              </a:lnSpc>
              <a:spcBef>
                <a:spcPct val="100000"/>
              </a:spcBef>
              <a:spcAft>
                <a:spcPct val="0"/>
              </a:spcAft>
              <a:buClr>
                <a:srgbClr val="8C7F6D"/>
              </a:buClr>
              <a:buChar char="•"/>
              <a:defRPr sz="1600">
                <a:solidFill>
                  <a:srgbClr val="003896"/>
                </a:solidFill>
                <a:latin typeface="+mn-lt"/>
                <a:cs typeface="+mn-cs"/>
              </a:defRPr>
            </a:lvl3pPr>
            <a:lvl4pPr marL="1435100"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4pPr>
            <a:lvl5pPr marL="1793875" indent="-179388" algn="l" rtl="0" eaLnBrk="0" fontAlgn="base" hangingPunct="0">
              <a:lnSpc>
                <a:spcPct val="90000"/>
              </a:lnSpc>
              <a:spcBef>
                <a:spcPct val="100000"/>
              </a:spcBef>
              <a:spcAft>
                <a:spcPct val="0"/>
              </a:spcAft>
              <a:buClr>
                <a:srgbClr val="8C7F6D"/>
              </a:buClr>
              <a:buChar char="•"/>
              <a:defRPr sz="1400">
                <a:solidFill>
                  <a:srgbClr val="003896"/>
                </a:solidFill>
                <a:latin typeface="+mn-lt"/>
                <a:cs typeface="+mn-cs"/>
              </a:defRPr>
            </a:lvl5pPr>
            <a:lvl6pPr marL="22510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6pPr>
            <a:lvl7pPr marL="27082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7pPr>
            <a:lvl8pPr marL="31654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8pPr>
            <a:lvl9pPr marL="3622675" indent="-179388" algn="l" rtl="0" fontAlgn="base">
              <a:lnSpc>
                <a:spcPct val="90000"/>
              </a:lnSpc>
              <a:spcBef>
                <a:spcPct val="100000"/>
              </a:spcBef>
              <a:spcAft>
                <a:spcPct val="0"/>
              </a:spcAft>
              <a:buClr>
                <a:srgbClr val="8C7F6D"/>
              </a:buClr>
              <a:buChar char="•"/>
              <a:defRPr sz="1400">
                <a:solidFill>
                  <a:srgbClr val="003896"/>
                </a:solidFill>
                <a:latin typeface="+mn-lt"/>
                <a:cs typeface="+mn-cs"/>
              </a:defRPr>
            </a:lvl9pPr>
          </a:lstStyle>
          <a:p>
            <a:pPr marL="0" indent="0" algn="just">
              <a:buNone/>
            </a:pPr>
            <a:r>
              <a:rPr lang="en-US" b="1" dirty="0">
                <a:solidFill>
                  <a:schemeClr val="tx1"/>
                </a:solidFill>
                <a:latin typeface="Arial" panose="020B0604020202020204" pitchFamily="34" charset="0"/>
              </a:rPr>
              <a:t>A four-stage evaluation process will be conducted: </a:t>
            </a:r>
          </a:p>
          <a:p>
            <a:pPr algn="just"/>
            <a:r>
              <a:rPr lang="en-ZA" b="1" dirty="0">
                <a:solidFill>
                  <a:schemeClr val="tx1"/>
                </a:solidFill>
                <a:latin typeface="Arial" panose="020B0604020202020204" pitchFamily="34" charset="0"/>
              </a:rPr>
              <a:t>1. Basic Compliance</a:t>
            </a:r>
          </a:p>
          <a:p>
            <a:pPr algn="just"/>
            <a:r>
              <a:rPr lang="en-ZA" b="1" dirty="0">
                <a:solidFill>
                  <a:schemeClr val="tx1"/>
                </a:solidFill>
                <a:latin typeface="Arial" panose="020B0604020202020204" pitchFamily="34" charset="0"/>
              </a:rPr>
              <a:t>2. Functionality</a:t>
            </a:r>
          </a:p>
          <a:p>
            <a:pPr algn="just"/>
            <a:r>
              <a:rPr lang="en-ZA" b="1" dirty="0">
                <a:solidFill>
                  <a:schemeClr val="tx1"/>
                </a:solidFill>
                <a:latin typeface="Arial" panose="020B0604020202020204" pitchFamily="34" charset="0"/>
              </a:rPr>
              <a:t>3. </a:t>
            </a:r>
            <a:r>
              <a:rPr lang="en-US" b="1" dirty="0">
                <a:solidFill>
                  <a:schemeClr val="tx1"/>
                </a:solidFill>
                <a:latin typeface="Arial" panose="020B0604020202020204" pitchFamily="34" charset="0"/>
              </a:rPr>
              <a:t>Price and Preference points 80/20 preference point system </a:t>
            </a:r>
            <a:r>
              <a:rPr lang="en-ZA" b="1" dirty="0">
                <a:solidFill>
                  <a:schemeClr val="tx1"/>
                </a:solidFill>
                <a:latin typeface="Arial" panose="020B0604020202020204" pitchFamily="34" charset="0"/>
              </a:rPr>
              <a:t>; </a:t>
            </a:r>
          </a:p>
          <a:p>
            <a:pPr algn="just"/>
            <a:r>
              <a:rPr lang="en-ZA" b="1" dirty="0">
                <a:solidFill>
                  <a:schemeClr val="tx1"/>
                </a:solidFill>
                <a:latin typeface="Arial" panose="020B0604020202020204" pitchFamily="34" charset="0"/>
              </a:rPr>
              <a:t>4. Contractual requirements (SD&amp;L, Quality, Safety and Environment)</a:t>
            </a:r>
          </a:p>
          <a:p>
            <a:pPr marL="0" indent="0" algn="just">
              <a:buNone/>
            </a:pPr>
            <a:r>
              <a:rPr lang="en-US" b="1" dirty="0">
                <a:solidFill>
                  <a:schemeClr val="tx1"/>
                </a:solidFill>
                <a:latin typeface="Arial" panose="020B0604020202020204" pitchFamily="34" charset="0"/>
              </a:rPr>
              <a:t> </a:t>
            </a:r>
          </a:p>
        </p:txBody>
      </p:sp>
    </p:spTree>
    <p:extLst>
      <p:ext uri="{BB962C8B-B14F-4D97-AF65-F5344CB8AC3E}">
        <p14:creationId xmlns:p14="http://schemas.microsoft.com/office/powerpoint/2010/main" val="3908159576"/>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Date Placeholder 3">
            <a:extLst>
              <a:ext uri="{FF2B5EF4-FFF2-40B4-BE49-F238E27FC236}">
                <a16:creationId xmlns:a16="http://schemas.microsoft.com/office/drawing/2014/main" id="{E49BF1FD-2034-4D0F-B6AA-DFE830D951BA}"/>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DEA24016-052B-46B2-926F-E6C2EAAB5689}" type="datetime1">
              <a:rPr lang="en-ZA" altLang="en-US" sz="1000">
                <a:solidFill>
                  <a:srgbClr val="83725B"/>
                </a:solidFill>
              </a:rPr>
              <a:pPr>
                <a:lnSpc>
                  <a:spcPct val="100000"/>
                </a:lnSpc>
                <a:spcBef>
                  <a:spcPct val="0"/>
                </a:spcBef>
                <a:buClrTx/>
                <a:buFontTx/>
                <a:buNone/>
              </a:pPr>
              <a:t>2024/03/27</a:t>
            </a:fld>
            <a:endParaRPr lang="en-US" altLang="en-US" sz="1000">
              <a:solidFill>
                <a:srgbClr val="83725B"/>
              </a:solidFill>
            </a:endParaRPr>
          </a:p>
        </p:txBody>
      </p:sp>
      <p:sp>
        <p:nvSpPr>
          <p:cNvPr id="20483" name="Slide Number Placeholder 5">
            <a:extLst>
              <a:ext uri="{FF2B5EF4-FFF2-40B4-BE49-F238E27FC236}">
                <a16:creationId xmlns:a16="http://schemas.microsoft.com/office/drawing/2014/main" id="{558FC030-4E45-43BD-A287-45470A23EAE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38B1298C-3D67-4F49-955B-4BEF54B8BE54}" type="slidenum">
              <a:rPr lang="en-ZA" altLang="en-US" sz="1000">
                <a:solidFill>
                  <a:srgbClr val="83725B"/>
                </a:solidFill>
              </a:rPr>
              <a:pPr>
                <a:lnSpc>
                  <a:spcPct val="100000"/>
                </a:lnSpc>
                <a:spcBef>
                  <a:spcPct val="0"/>
                </a:spcBef>
                <a:buClrTx/>
                <a:buFontTx/>
                <a:buNone/>
              </a:pPr>
              <a:t>6</a:t>
            </a:fld>
            <a:endParaRPr lang="en-ZA" altLang="en-US" sz="1000">
              <a:solidFill>
                <a:srgbClr val="83725B"/>
              </a:solidFill>
            </a:endParaRPr>
          </a:p>
        </p:txBody>
      </p:sp>
      <p:sp>
        <p:nvSpPr>
          <p:cNvPr id="20484" name="Rectangle 2">
            <a:extLst>
              <a:ext uri="{FF2B5EF4-FFF2-40B4-BE49-F238E27FC236}">
                <a16:creationId xmlns:a16="http://schemas.microsoft.com/office/drawing/2014/main" id="{A3697077-1183-475B-BF2B-337264857E5C}"/>
              </a:ext>
            </a:extLst>
          </p:cNvPr>
          <p:cNvSpPr>
            <a:spLocks noGrp="1" noChangeArrowheads="1"/>
          </p:cNvSpPr>
          <p:nvPr>
            <p:ph type="title"/>
          </p:nvPr>
        </p:nvSpPr>
        <p:spPr/>
        <p:txBody>
          <a:bodyPr/>
          <a:lstStyle/>
          <a:p>
            <a:pPr eaLnBrk="1" hangingPunct="1"/>
            <a:r>
              <a:rPr lang="en-US" altLang="en-US"/>
              <a:t>Tender Evaluation </a:t>
            </a:r>
          </a:p>
        </p:txBody>
      </p:sp>
      <p:graphicFrame>
        <p:nvGraphicFramePr>
          <p:cNvPr id="2" name="Diagram 1">
            <a:extLst>
              <a:ext uri="{FF2B5EF4-FFF2-40B4-BE49-F238E27FC236}">
                <a16:creationId xmlns:a16="http://schemas.microsoft.com/office/drawing/2014/main" id="{5E231819-F226-40EE-95F9-6F987461B4A6}"/>
              </a:ext>
            </a:extLst>
          </p:cNvPr>
          <p:cNvGraphicFramePr/>
          <p:nvPr>
            <p:extLst>
              <p:ext uri="{D42A27DB-BD31-4B8C-83A1-F6EECF244321}">
                <p14:modId xmlns:p14="http://schemas.microsoft.com/office/powerpoint/2010/main" val="1539780488"/>
              </p:ext>
            </p:extLst>
          </p:nvPr>
        </p:nvGraphicFramePr>
        <p:xfrm>
          <a:off x="1775521" y="980728"/>
          <a:ext cx="8280920" cy="52565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9914E84-5571-40A0-85B3-6EFC11B04BB4}"/>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3" name="Content Placeholder 2">
            <a:extLst>
              <a:ext uri="{FF2B5EF4-FFF2-40B4-BE49-F238E27FC236}">
                <a16:creationId xmlns:a16="http://schemas.microsoft.com/office/drawing/2014/main" id="{72EDAF6E-151D-414C-BEAB-3E78D1DECC77}"/>
              </a:ext>
            </a:extLst>
          </p:cNvPr>
          <p:cNvSpPr>
            <a:spLocks noGrp="1"/>
          </p:cNvSpPr>
          <p:nvPr>
            <p:ph idx="1"/>
          </p:nvPr>
        </p:nvSpPr>
        <p:spPr>
          <a:xfrm>
            <a:off x="1774826" y="1125539"/>
            <a:ext cx="8378825" cy="5045075"/>
          </a:xfrm>
        </p:spPr>
        <p:txBody>
          <a:bodyPr/>
          <a:lstStyle/>
          <a:p>
            <a:pPr marL="0" indent="0">
              <a:buNone/>
              <a:defRPr/>
            </a:pPr>
            <a:r>
              <a:rPr lang="en-US" b="1" u="sng" dirty="0"/>
              <a:t>STEP 1: BASIC COMPLIANCE AND MANDATORY EVALUATION </a:t>
            </a:r>
          </a:p>
          <a:p>
            <a:pPr marL="0" indent="0">
              <a:buNone/>
              <a:defRPr/>
            </a:pPr>
            <a:r>
              <a:rPr lang="en-US" u="sng" dirty="0"/>
              <a:t>Basic Compliance (As per page 7 – 8 of the invitation to tender):</a:t>
            </a:r>
          </a:p>
          <a:p>
            <a:pPr>
              <a:defRPr/>
            </a:pPr>
            <a:r>
              <a:rPr lang="en-US" dirty="0"/>
              <a:t>Meet the eligibility criteria for a tenderer</a:t>
            </a:r>
            <a:endParaRPr lang="en-ZA" dirty="0"/>
          </a:p>
          <a:p>
            <a:pPr>
              <a:defRPr/>
            </a:pPr>
            <a:r>
              <a:rPr lang="en-US" dirty="0"/>
              <a:t>Submit one (1) original </a:t>
            </a:r>
            <a:r>
              <a:rPr lang="en-US" b="1" u="sng" dirty="0"/>
              <a:t>plus</a:t>
            </a:r>
            <a:r>
              <a:rPr lang="en-US" dirty="0"/>
              <a:t> one (1) hard copy of the original tender and a soft copy of the original tender in electronic format, it must be submitted on a flash drive at tender submission deadline to Eskom. </a:t>
            </a:r>
          </a:p>
          <a:p>
            <a:pPr>
              <a:defRPr/>
            </a:pPr>
            <a:r>
              <a:rPr lang="en-US" dirty="0"/>
              <a:t>Fully completed NEC document.</a:t>
            </a:r>
          </a:p>
          <a:p>
            <a:pPr>
              <a:defRPr/>
            </a:pPr>
            <a:r>
              <a:rPr lang="en-US" dirty="0"/>
              <a:t>Submit a complete tender with all information. </a:t>
            </a:r>
            <a:endParaRPr lang="en-ZA" dirty="0"/>
          </a:p>
          <a:p>
            <a:pPr>
              <a:defRPr/>
            </a:pPr>
            <a:r>
              <a:rPr lang="en-US" dirty="0"/>
              <a:t>Submission of the mandatory commercial tender returnables as at stipulated deadlines.</a:t>
            </a:r>
            <a:endParaRPr lang="en-ZA" dirty="0"/>
          </a:p>
          <a:p>
            <a:pPr>
              <a:defRPr/>
            </a:pPr>
            <a:r>
              <a:rPr lang="en-US" dirty="0"/>
              <a:t>Central Supplier Database (CSD) number (MAA………)</a:t>
            </a:r>
            <a:endParaRPr lang="en-ZA" dirty="0"/>
          </a:p>
          <a:p>
            <a:pPr>
              <a:defRPr/>
            </a:pPr>
            <a:endParaRPr lang="en-US" dirty="0"/>
          </a:p>
          <a:p>
            <a:pPr>
              <a:defRPr/>
            </a:pPr>
            <a:endParaRPr lang="en-US" dirty="0"/>
          </a:p>
          <a:p>
            <a:pPr>
              <a:defRPr/>
            </a:pPr>
            <a:endParaRPr lang="en-US" dirty="0"/>
          </a:p>
          <a:p>
            <a:pPr>
              <a:defRPr/>
            </a:pPr>
            <a:endParaRPr lang="en-US" dirty="0"/>
          </a:p>
          <a:p>
            <a:pPr marL="0" indent="0">
              <a:buNone/>
              <a:defRPr/>
            </a:pPr>
            <a:endParaRPr lang="en-ZA" dirty="0"/>
          </a:p>
        </p:txBody>
      </p:sp>
      <p:sp>
        <p:nvSpPr>
          <p:cNvPr id="21508" name="Date Placeholder 3">
            <a:extLst>
              <a:ext uri="{FF2B5EF4-FFF2-40B4-BE49-F238E27FC236}">
                <a16:creationId xmlns:a16="http://schemas.microsoft.com/office/drawing/2014/main" id="{BCF48533-2ACC-4377-BD73-309D8D3404EC}"/>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8B01B89D-7F16-487A-87A4-716C33F118B4}"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1509" name="Slide Number Placeholder 4">
            <a:extLst>
              <a:ext uri="{FF2B5EF4-FFF2-40B4-BE49-F238E27FC236}">
                <a16:creationId xmlns:a16="http://schemas.microsoft.com/office/drawing/2014/main" id="{58F3B5DA-8F01-4356-A033-88E847BD2C5B}"/>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BA7CBB72-FD27-456F-B56F-E29E2CAD4C6A}" type="slidenum">
              <a:rPr lang="en-ZA" altLang="en-US" sz="1000">
                <a:solidFill>
                  <a:srgbClr val="83725B"/>
                </a:solidFill>
              </a:rPr>
              <a:pPr>
                <a:lnSpc>
                  <a:spcPct val="100000"/>
                </a:lnSpc>
                <a:spcBef>
                  <a:spcPct val="0"/>
                </a:spcBef>
                <a:buClrTx/>
                <a:buFontTx/>
                <a:buNone/>
              </a:pPr>
              <a:t>7</a:t>
            </a:fld>
            <a:endParaRPr lang="en-ZA" altLang="en-US" sz="1000">
              <a:solidFill>
                <a:srgbClr val="83725B"/>
              </a:solidFill>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17D346AB-113E-43D5-A3B1-2B1B9E16B989}"/>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23555" name="Content Placeholder 2">
            <a:extLst>
              <a:ext uri="{FF2B5EF4-FFF2-40B4-BE49-F238E27FC236}">
                <a16:creationId xmlns:a16="http://schemas.microsoft.com/office/drawing/2014/main" id="{E83FE46D-B553-4B00-9D89-031BE10CD26E}"/>
              </a:ext>
            </a:extLst>
          </p:cNvPr>
          <p:cNvSpPr>
            <a:spLocks noGrp="1" noChangeArrowheads="1"/>
          </p:cNvSpPr>
          <p:nvPr>
            <p:ph idx="1"/>
          </p:nvPr>
        </p:nvSpPr>
        <p:spPr>
          <a:xfrm>
            <a:off x="1774826" y="1125539"/>
            <a:ext cx="8378825" cy="5045075"/>
          </a:xfrm>
        </p:spPr>
        <p:txBody>
          <a:bodyPr/>
          <a:lstStyle/>
          <a:p>
            <a:pPr marL="0" indent="0" algn="ctr">
              <a:buNone/>
            </a:pPr>
            <a:endParaRPr lang="en-US" altLang="en-US" sz="4000" b="1" u="sng" dirty="0">
              <a:solidFill>
                <a:srgbClr val="FF0000"/>
              </a:solidFill>
            </a:endParaRPr>
          </a:p>
          <a:p>
            <a:pPr marL="0" indent="0" algn="ctr">
              <a:buNone/>
            </a:pPr>
            <a:r>
              <a:rPr lang="en-US" altLang="en-US" sz="4000" b="1" u="sng" dirty="0">
                <a:solidFill>
                  <a:srgbClr val="FF0000"/>
                </a:solidFill>
              </a:rPr>
              <a:t>ONLY COMPANIES THAT PASS STAGE 1 OF BASIC COMPLIANCE WILL PROCEED TO THE NEXT STAGE </a:t>
            </a:r>
          </a:p>
        </p:txBody>
      </p:sp>
      <p:sp>
        <p:nvSpPr>
          <p:cNvPr id="23556" name="Date Placeholder 3">
            <a:extLst>
              <a:ext uri="{FF2B5EF4-FFF2-40B4-BE49-F238E27FC236}">
                <a16:creationId xmlns:a16="http://schemas.microsoft.com/office/drawing/2014/main" id="{D78578C9-7FCF-4BD5-A0A5-120B058AC134}"/>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6FB920F7-5181-461B-8997-36C62FBCF0C4}"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3557" name="Slide Number Placeholder 4">
            <a:extLst>
              <a:ext uri="{FF2B5EF4-FFF2-40B4-BE49-F238E27FC236}">
                <a16:creationId xmlns:a16="http://schemas.microsoft.com/office/drawing/2014/main" id="{D3042017-2BDD-4737-A237-A534C0922D0D}"/>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0A3AA33C-9EE3-453D-82D6-8A11E0A23D57}" type="slidenum">
              <a:rPr lang="en-ZA" altLang="en-US" sz="1000">
                <a:solidFill>
                  <a:srgbClr val="83725B"/>
                </a:solidFill>
              </a:rPr>
              <a:pPr>
                <a:lnSpc>
                  <a:spcPct val="100000"/>
                </a:lnSpc>
                <a:spcBef>
                  <a:spcPct val="0"/>
                </a:spcBef>
                <a:buClrTx/>
                <a:buFontTx/>
                <a:buNone/>
              </a:pPr>
              <a:t>8</a:t>
            </a:fld>
            <a:endParaRPr lang="en-ZA" altLang="en-US" sz="1000">
              <a:solidFill>
                <a:srgbClr val="83725B"/>
              </a:solidFill>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26AE559F-EA9E-4B7B-8555-4F8A3F70453B}"/>
              </a:ext>
            </a:extLst>
          </p:cNvPr>
          <p:cNvSpPr>
            <a:spLocks noGrp="1" noChangeArrowheads="1"/>
          </p:cNvSpPr>
          <p:nvPr>
            <p:ph type="title"/>
          </p:nvPr>
        </p:nvSpPr>
        <p:spPr/>
        <p:txBody>
          <a:bodyPr/>
          <a:lstStyle/>
          <a:p>
            <a:r>
              <a:rPr lang="en-US" altLang="en-US"/>
              <a:t>How the Tender Evaluation will Proceed</a:t>
            </a:r>
            <a:endParaRPr lang="en-ZA" altLang="en-US"/>
          </a:p>
        </p:txBody>
      </p:sp>
      <p:sp>
        <p:nvSpPr>
          <p:cNvPr id="23555" name="Content Placeholder 2">
            <a:extLst>
              <a:ext uri="{FF2B5EF4-FFF2-40B4-BE49-F238E27FC236}">
                <a16:creationId xmlns:a16="http://schemas.microsoft.com/office/drawing/2014/main" id="{DD897631-168F-4222-A110-E5F1BB5565BC}"/>
              </a:ext>
            </a:extLst>
          </p:cNvPr>
          <p:cNvSpPr>
            <a:spLocks noGrp="1"/>
          </p:cNvSpPr>
          <p:nvPr>
            <p:ph idx="1"/>
          </p:nvPr>
        </p:nvSpPr>
        <p:spPr>
          <a:xfrm>
            <a:off x="1774826" y="1125539"/>
            <a:ext cx="8378825" cy="5045075"/>
          </a:xfrm>
        </p:spPr>
        <p:txBody>
          <a:bodyPr/>
          <a:lstStyle/>
          <a:p>
            <a:pPr marL="0" indent="0">
              <a:buNone/>
              <a:defRPr/>
            </a:pPr>
            <a:r>
              <a:rPr lang="en-US" altLang="en-US" b="1" u="sng" dirty="0"/>
              <a:t>STAGE 2  : FUNCTIONALITY EVALUATION</a:t>
            </a:r>
          </a:p>
          <a:p>
            <a:pPr marL="0" indent="0">
              <a:spcBef>
                <a:spcPct val="0"/>
              </a:spcBef>
              <a:buNone/>
              <a:defRPr/>
            </a:pPr>
            <a:endParaRPr lang="en-US" altLang="en-US" dirty="0"/>
          </a:p>
          <a:p>
            <a:pPr marL="0" indent="0">
              <a:spcBef>
                <a:spcPct val="0"/>
              </a:spcBef>
              <a:buNone/>
              <a:defRPr/>
            </a:pPr>
            <a:endParaRPr lang="en-US" altLang="en-US" dirty="0"/>
          </a:p>
          <a:p>
            <a:pPr>
              <a:spcBef>
                <a:spcPct val="0"/>
              </a:spcBef>
              <a:defRPr/>
            </a:pPr>
            <a:r>
              <a:rPr lang="en-US" altLang="en-US" dirty="0"/>
              <a:t>Requirements can be found in the Technical Folder – Folder on the Eskom Tender Portal</a:t>
            </a:r>
          </a:p>
          <a:p>
            <a:pPr>
              <a:spcBef>
                <a:spcPct val="0"/>
              </a:spcBef>
              <a:defRPr/>
            </a:pPr>
            <a:endParaRPr lang="en-US" altLang="en-US" dirty="0"/>
          </a:p>
          <a:p>
            <a:pPr>
              <a:spcBef>
                <a:spcPct val="0"/>
              </a:spcBef>
              <a:defRPr/>
            </a:pPr>
            <a:r>
              <a:rPr lang="en-US" altLang="en-US" dirty="0"/>
              <a:t>There is a threshold of </a:t>
            </a:r>
            <a:r>
              <a:rPr lang="en-US" altLang="en-US" b="1" u="sng" dirty="0">
                <a:solidFill>
                  <a:srgbClr val="FF0000"/>
                </a:solidFill>
              </a:rPr>
              <a:t>80% required </a:t>
            </a:r>
            <a:r>
              <a:rPr lang="en-US" altLang="en-US" dirty="0"/>
              <a:t>in order to be deemed compliant in terms of functionality to proceed to the next stage of the evaluation.</a:t>
            </a:r>
          </a:p>
          <a:p>
            <a:pPr>
              <a:spcBef>
                <a:spcPct val="0"/>
              </a:spcBef>
              <a:defRPr/>
            </a:pPr>
            <a:endParaRPr lang="en-US" altLang="en-US" dirty="0"/>
          </a:p>
          <a:p>
            <a:pPr>
              <a:spcBef>
                <a:spcPct val="0"/>
              </a:spcBef>
              <a:defRPr/>
            </a:pPr>
            <a:r>
              <a:rPr lang="en-US" altLang="en-US" dirty="0"/>
              <a:t>Suppliers who do not meet the </a:t>
            </a:r>
            <a:r>
              <a:rPr lang="en-US" altLang="en-US" b="1" u="sng" dirty="0">
                <a:solidFill>
                  <a:srgbClr val="FF0000"/>
                </a:solidFill>
              </a:rPr>
              <a:t>80% threshold </a:t>
            </a:r>
            <a:r>
              <a:rPr lang="en-US" altLang="en-US" dirty="0"/>
              <a:t>will be disqualified at this point and will not move on to the next stage of the evaluation.</a:t>
            </a:r>
          </a:p>
          <a:p>
            <a:pPr>
              <a:spcBef>
                <a:spcPct val="0"/>
              </a:spcBef>
              <a:defRPr/>
            </a:pPr>
            <a:endParaRPr lang="en-US" altLang="en-US" dirty="0"/>
          </a:p>
          <a:p>
            <a:pPr>
              <a:spcBef>
                <a:spcPct val="0"/>
              </a:spcBef>
              <a:defRPr/>
            </a:pPr>
            <a:r>
              <a:rPr lang="en-US" altLang="en-US" dirty="0"/>
              <a:t>Please refer to the Technical Clarification Presentation and Evaluation Criteria </a:t>
            </a:r>
          </a:p>
          <a:p>
            <a:pPr>
              <a:spcBef>
                <a:spcPct val="0"/>
              </a:spcBef>
              <a:defRPr/>
            </a:pPr>
            <a:endParaRPr lang="en-US" altLang="en-US" dirty="0"/>
          </a:p>
        </p:txBody>
      </p:sp>
      <p:sp>
        <p:nvSpPr>
          <p:cNvPr id="24580" name="Date Placeholder 3">
            <a:extLst>
              <a:ext uri="{FF2B5EF4-FFF2-40B4-BE49-F238E27FC236}">
                <a16:creationId xmlns:a16="http://schemas.microsoft.com/office/drawing/2014/main" id="{01068397-D0E8-45F9-93B7-0A4311C8D63E}"/>
              </a:ext>
            </a:extLst>
          </p:cNvPr>
          <p:cNvSpPr>
            <a:spLocks noGrp="1"/>
          </p:cNvSpPr>
          <p:nvPr>
            <p:ph type="dt" sz="quarter" idx="10"/>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19C2D9A2-AF69-4C45-9917-237552024827}" type="datetime1">
              <a:rPr lang="en-ZA" altLang="en-US" sz="1000">
                <a:solidFill>
                  <a:srgbClr val="83725B"/>
                </a:solidFill>
              </a:rPr>
              <a:pPr>
                <a:lnSpc>
                  <a:spcPct val="100000"/>
                </a:lnSpc>
                <a:spcBef>
                  <a:spcPct val="0"/>
                </a:spcBef>
                <a:buClrTx/>
                <a:buFontTx/>
                <a:buNone/>
              </a:pPr>
              <a:t>2024/03/27</a:t>
            </a:fld>
            <a:endParaRPr lang="en-ZA" altLang="en-US" sz="1000">
              <a:solidFill>
                <a:srgbClr val="83725B"/>
              </a:solidFill>
            </a:endParaRPr>
          </a:p>
        </p:txBody>
      </p:sp>
      <p:sp>
        <p:nvSpPr>
          <p:cNvPr id="24581" name="Slide Number Placeholder 4">
            <a:extLst>
              <a:ext uri="{FF2B5EF4-FFF2-40B4-BE49-F238E27FC236}">
                <a16:creationId xmlns:a16="http://schemas.microsoft.com/office/drawing/2014/main" id="{9FDC481D-4315-45CE-819F-0FAD27B0F8C3}"/>
              </a:ext>
            </a:extLst>
          </p:cNvPr>
          <p:cNvSpPr>
            <a:spLocks noGrp="1"/>
          </p:cNvSpPr>
          <p:nvPr>
            <p:ph type="sldNum" sz="quarter" idx="12"/>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ct val="100000"/>
              </a:spcBef>
              <a:buClr>
                <a:srgbClr val="8C7F6D"/>
              </a:buClr>
              <a:buChar char="•"/>
              <a:defRPr sz="2000">
                <a:solidFill>
                  <a:srgbClr val="003896"/>
                </a:solidFill>
                <a:latin typeface="Arial" panose="020B0604020202020204" pitchFamily="34" charset="0"/>
                <a:cs typeface="Arial" panose="020B0604020202020204" pitchFamily="34" charset="0"/>
              </a:defRPr>
            </a:lvl1pPr>
            <a:lvl2pPr marL="742950" indent="-285750">
              <a:lnSpc>
                <a:spcPct val="90000"/>
              </a:lnSpc>
              <a:spcBef>
                <a:spcPct val="100000"/>
              </a:spcBef>
              <a:buClr>
                <a:srgbClr val="8C7F6D"/>
              </a:buClr>
              <a:buChar char="•"/>
              <a:defRPr>
                <a:solidFill>
                  <a:srgbClr val="003896"/>
                </a:solidFill>
                <a:latin typeface="Arial" panose="020B0604020202020204" pitchFamily="34" charset="0"/>
                <a:cs typeface="Arial" panose="020B0604020202020204" pitchFamily="34" charset="0"/>
              </a:defRPr>
            </a:lvl2pPr>
            <a:lvl3pPr marL="1143000" indent="-228600">
              <a:lnSpc>
                <a:spcPct val="90000"/>
              </a:lnSpc>
              <a:spcBef>
                <a:spcPct val="100000"/>
              </a:spcBef>
              <a:buClr>
                <a:srgbClr val="8C7F6D"/>
              </a:buClr>
              <a:buChar char="•"/>
              <a:defRPr sz="1600">
                <a:solidFill>
                  <a:srgbClr val="003896"/>
                </a:solidFill>
                <a:latin typeface="Arial" panose="020B0604020202020204" pitchFamily="34" charset="0"/>
                <a:cs typeface="Arial" panose="020B0604020202020204" pitchFamily="34" charset="0"/>
              </a:defRPr>
            </a:lvl3pPr>
            <a:lvl4pPr marL="16002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4pPr>
            <a:lvl5pPr marL="2057400" indent="-228600">
              <a:lnSpc>
                <a:spcPct val="90000"/>
              </a:lnSpc>
              <a:spcBef>
                <a:spcPct val="100000"/>
              </a:spcBef>
              <a:buClr>
                <a:srgbClr val="8C7F6D"/>
              </a:buClr>
              <a:buChar char="•"/>
              <a:defRPr sz="1400">
                <a:solidFill>
                  <a:srgbClr val="003896"/>
                </a:solidFill>
                <a:latin typeface="Arial" panose="020B0604020202020204" pitchFamily="34" charset="0"/>
                <a:cs typeface="Arial" panose="020B0604020202020204" pitchFamily="34" charset="0"/>
              </a:defRPr>
            </a:lvl5pPr>
            <a:lvl6pPr marL="25146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6pPr>
            <a:lvl7pPr marL="29718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7pPr>
            <a:lvl8pPr marL="34290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8pPr>
            <a:lvl9pPr marL="3886200" indent="-228600" eaLnBrk="0" fontAlgn="base" hangingPunct="0">
              <a:lnSpc>
                <a:spcPct val="90000"/>
              </a:lnSpc>
              <a:spcBef>
                <a:spcPct val="100000"/>
              </a:spcBef>
              <a:spcAft>
                <a:spcPct val="0"/>
              </a:spcAft>
              <a:buClr>
                <a:srgbClr val="8C7F6D"/>
              </a:buClr>
              <a:buChar char="•"/>
              <a:defRPr sz="1400">
                <a:solidFill>
                  <a:srgbClr val="003896"/>
                </a:solidFill>
                <a:latin typeface="Arial" panose="020B0604020202020204" pitchFamily="34" charset="0"/>
                <a:cs typeface="Arial" panose="020B0604020202020204" pitchFamily="34" charset="0"/>
              </a:defRPr>
            </a:lvl9pPr>
          </a:lstStyle>
          <a:p>
            <a:pPr>
              <a:lnSpc>
                <a:spcPct val="100000"/>
              </a:lnSpc>
              <a:spcBef>
                <a:spcPct val="0"/>
              </a:spcBef>
              <a:buClrTx/>
              <a:buFontTx/>
              <a:buNone/>
            </a:pPr>
            <a:fld id="{A71CB6E5-7C3B-4326-9999-C0032EACD98E}" type="slidenum">
              <a:rPr lang="en-ZA" altLang="en-US" sz="1000">
                <a:solidFill>
                  <a:srgbClr val="83725B"/>
                </a:solidFill>
              </a:rPr>
              <a:pPr>
                <a:lnSpc>
                  <a:spcPct val="100000"/>
                </a:lnSpc>
                <a:spcBef>
                  <a:spcPct val="0"/>
                </a:spcBef>
                <a:buClrTx/>
                <a:buFontTx/>
                <a:buNone/>
              </a:pPr>
              <a:t>9</a:t>
            </a:fld>
            <a:endParaRPr lang="en-ZA" altLang="en-US" sz="1000">
              <a:solidFill>
                <a:srgbClr val="83725B"/>
              </a:solidFill>
            </a:endParaRPr>
          </a:p>
        </p:txBody>
      </p:sp>
    </p:spTree>
  </p:cSld>
  <p:clrMapOvr>
    <a:masterClrMapping/>
  </p:clrMapOvr>
  <p:transition spd="slow">
    <p:fade/>
  </p:transition>
</p:sld>
</file>

<file path=ppt/theme/theme1.xml><?xml version="1.0" encoding="utf-8"?>
<a:theme xmlns:a="http://schemas.openxmlformats.org/drawingml/2006/main" name="Default Design">
  <a:themeElements>
    <a:clrScheme name="">
      <a:dk1>
        <a:srgbClr val="003896"/>
      </a:dk1>
      <a:lt1>
        <a:srgbClr val="FFFFFF"/>
      </a:lt1>
      <a:dk2>
        <a:srgbClr val="FFFFFF"/>
      </a:dk2>
      <a:lt2>
        <a:srgbClr val="DDDDDD"/>
      </a:lt2>
      <a:accent1>
        <a:srgbClr val="003896"/>
      </a:accent1>
      <a:accent2>
        <a:srgbClr val="83725B"/>
      </a:accent2>
      <a:accent3>
        <a:srgbClr val="FFFFFF"/>
      </a:accent3>
      <a:accent4>
        <a:srgbClr val="002E7F"/>
      </a:accent4>
      <a:accent5>
        <a:srgbClr val="AAAEC9"/>
      </a:accent5>
      <a:accent6>
        <a:srgbClr val="766752"/>
      </a:accent6>
      <a:hlink>
        <a:srgbClr val="83725B"/>
      </a:hlink>
      <a:folHlink>
        <a:srgbClr val="858705"/>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5">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99CC00"/>
        </a:folHlink>
      </a:clrScheme>
      <a:clrMap bg1="lt1" tx1="dk1" bg2="lt2" tx2="dk2" accent1="accent1" accent2="accent2" accent3="accent3" accent4="accent4" accent5="accent5" accent6="accent6" hlink="hlink" folHlink="folHlink"/>
    </a:extraClrScheme>
    <a:extraClrScheme>
      <a:clrScheme name="Default Design 16">
        <a:dk1>
          <a:srgbClr val="003896"/>
        </a:dk1>
        <a:lt1>
          <a:srgbClr val="FFFFFF"/>
        </a:lt1>
        <a:dk2>
          <a:srgbClr val="FFFFFF"/>
        </a:dk2>
        <a:lt2>
          <a:srgbClr val="808080"/>
        </a:lt2>
        <a:accent1>
          <a:srgbClr val="BBE0E3"/>
        </a:accent1>
        <a:accent2>
          <a:srgbClr val="333399"/>
        </a:accent2>
        <a:accent3>
          <a:srgbClr val="FFFFFF"/>
        </a:accent3>
        <a:accent4>
          <a:srgbClr val="002E7F"/>
        </a:accent4>
        <a:accent5>
          <a:srgbClr val="DAEDEF"/>
        </a:accent5>
        <a:accent6>
          <a:srgbClr val="2D2D8A"/>
        </a:accent6>
        <a:hlink>
          <a:srgbClr val="83725B"/>
        </a:hlink>
        <a:folHlink>
          <a:srgbClr val="85870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E6BB730D72A0749AC5015496B357F04" ma:contentTypeVersion="10" ma:contentTypeDescription="Create a new document." ma:contentTypeScope="" ma:versionID="be013e2e2761a7c34a95b4e4f41868a7">
  <xsd:schema xmlns:xsd="http://www.w3.org/2001/XMLSchema" xmlns:xs="http://www.w3.org/2001/XMLSchema" xmlns:p="http://schemas.microsoft.com/office/2006/metadata/properties" xmlns:ns3="49abce9b-52f3-480d-b546-a46d7b49d318" xmlns:ns4="b6d14060-dfcb-43c2-8ed7-ba951b26e441" targetNamespace="http://schemas.microsoft.com/office/2006/metadata/properties" ma:root="true" ma:fieldsID="34d62ac0b86fed775026e5e23d077fd9" ns3:_="" ns4:_="">
    <xsd:import namespace="49abce9b-52f3-480d-b546-a46d7b49d318"/>
    <xsd:import namespace="b6d14060-dfcb-43c2-8ed7-ba951b26e4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LengthInSeconds" minOccurs="0"/>
                <xsd:element ref="ns4:MediaServiceAutoTags"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9abce9b-52f3-480d-b546-a46d7b49d31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d14060-dfcb-43c2-8ed7-ba951b26e4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Tags" ma:index="15" nillable="true" ma:displayName="Tags" ma:internalName="MediaServiceAutoTags"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E37FE94-B034-4043-B3F5-0069304D36F9}">
  <ds:schemaRefs>
    <ds:schemaRef ds:uri="http://schemas.microsoft.com/office/2006/metadata/longProperties"/>
  </ds:schemaRefs>
</ds:datastoreItem>
</file>

<file path=customXml/itemProps2.xml><?xml version="1.0" encoding="utf-8"?>
<ds:datastoreItem xmlns:ds="http://schemas.openxmlformats.org/officeDocument/2006/customXml" ds:itemID="{17D9E22F-BEA9-4D54-9EB2-24B297CB56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9abce9b-52f3-480d-b546-a46d7b49d318"/>
    <ds:schemaRef ds:uri="b6d14060-dfcb-43c2-8ed7-ba951b26e4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C1F5F23-3666-4038-8389-65C3784C0AA4}">
  <ds:schemaRefs>
    <ds:schemaRef ds:uri="http://schemas.microsoft.com/office/2006/metadata/properties"/>
    <ds:schemaRef ds:uri="http://schemas.openxmlformats.org/package/2006/metadata/core-properties"/>
    <ds:schemaRef ds:uri="http://schemas.microsoft.com/office/2006/documentManagement/types"/>
    <ds:schemaRef ds:uri="49abce9b-52f3-480d-b546-a46d7b49d318"/>
    <ds:schemaRef ds:uri="http://purl.org/dc/terms/"/>
    <ds:schemaRef ds:uri="http://schemas.microsoft.com/office/infopath/2007/PartnerControls"/>
    <ds:schemaRef ds:uri="http://www.w3.org/XML/1998/namespace"/>
    <ds:schemaRef ds:uri="http://purl.org/dc/dcmitype/"/>
    <ds:schemaRef ds:uri="b6d14060-dfcb-43c2-8ed7-ba951b26e441"/>
    <ds:schemaRef ds:uri="http://purl.org/dc/elements/1.1/"/>
  </ds:schemaRefs>
</ds:datastoreItem>
</file>

<file path=customXml/itemProps4.xml><?xml version="1.0" encoding="utf-8"?>
<ds:datastoreItem xmlns:ds="http://schemas.openxmlformats.org/officeDocument/2006/customXml" ds:itemID="{38DA1CDD-753C-45D9-BE0A-0E8770047BE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7140</TotalTime>
  <Words>1749</Words>
  <Application>Microsoft Office PowerPoint</Application>
  <PresentationFormat>Widescreen</PresentationFormat>
  <Paragraphs>215</Paragraphs>
  <Slides>23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Wingdings</vt:lpstr>
      <vt:lpstr>Default Design</vt:lpstr>
      <vt:lpstr>COMMERCIAL – CLARIFICATION PRESENTATION: KZN125   The provision of drilling borehole at Tugela Substation and Bloukrans Substation in KZN East Grid   03 April 2024</vt:lpstr>
      <vt:lpstr>Agenda </vt:lpstr>
      <vt:lpstr>Purpose of this Clarification Meeting</vt:lpstr>
      <vt:lpstr>Tender Information </vt:lpstr>
      <vt:lpstr>Evaluation process will be conducted</vt:lpstr>
      <vt:lpstr>Tender Evaluation </vt:lpstr>
      <vt:lpstr>How the Tender Evaluation will Proceed</vt:lpstr>
      <vt:lpstr>How the Tender Evaluation will Proceed</vt:lpstr>
      <vt:lpstr>How the Tender Evaluation will Proceed</vt:lpstr>
      <vt:lpstr>How the Tender Evaluation will Proceed</vt:lpstr>
      <vt:lpstr>How the Tender Evaluation will Proceed</vt:lpstr>
      <vt:lpstr>How the Tender Evaluation will Proceed</vt:lpstr>
      <vt:lpstr>How the Tender Evaluation will Proceed</vt:lpstr>
      <vt:lpstr>How the Tender Evaluation will Proceed</vt:lpstr>
      <vt:lpstr>Final Stage</vt:lpstr>
      <vt:lpstr>Requirements in terms of completeing the tender</vt:lpstr>
      <vt:lpstr>Binding of Tender Documents</vt:lpstr>
      <vt:lpstr>Binding of Tender Documents…cont</vt:lpstr>
      <vt:lpstr>Binding of Tender Documents …. cont</vt:lpstr>
      <vt:lpstr>Binding of Tender Documents …. cont</vt:lpstr>
      <vt:lpstr>Notes on the Evaluation</vt:lpstr>
      <vt:lpstr>Vendor Management for Suppliers with no vendor numbers</vt:lpstr>
      <vt:lpstr>General </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TCH bonisa</dc:creator>
  <cp:lastModifiedBy>Busi Rozani</cp:lastModifiedBy>
  <cp:revision>469</cp:revision>
  <cp:lastPrinted>2022-01-24T06:01:57Z</cp:lastPrinted>
  <dcterms:created xsi:type="dcterms:W3CDTF">2009-06-02T18:15:51Z</dcterms:created>
  <dcterms:modified xsi:type="dcterms:W3CDTF">2024-03-27T10:50:47Z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wner">
    <vt:lpwstr>47</vt:lpwstr>
  </property>
  <property fmtid="{D5CDD505-2E9C-101B-9397-08002B2CF9AE}" pid="3" name="display_urn:schemas-microsoft-com:office:office#Owner">
    <vt:lpwstr>Vic Pretorius</vt:lpwstr>
  </property>
  <property fmtid="{D5CDD505-2E9C-101B-9397-08002B2CF9AE}" pid="4" name="ContentTypeId">
    <vt:lpwstr>0x010100EE6BB730D72A0749AC5015496B357F04</vt:lpwstr>
  </property>
</Properties>
</file>